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19" r:id="rId47"/>
    <p:sldId id="320" r:id="rId48"/>
    <p:sldId id="321" r:id="rId49"/>
    <p:sldId id="316" r:id="rId50"/>
    <p:sldId id="317" r:id="rId51"/>
    <p:sldId id="318" r:id="rId52"/>
    <p:sldId id="322" r:id="rId53"/>
    <p:sldId id="323" r:id="rId54"/>
    <p:sldId id="324" r:id="rId55"/>
    <p:sldId id="325" r:id="rId56"/>
    <p:sldId id="326" r:id="rId57"/>
    <p:sldId id="327" r:id="rId58"/>
    <p:sldId id="328" r:id="rId59"/>
    <p:sldId id="329" r:id="rId60"/>
    <p:sldId id="330" r:id="rId61"/>
    <p:sldId id="331" r:id="rId62"/>
    <p:sldId id="342" r:id="rId63"/>
    <p:sldId id="343" r:id="rId64"/>
    <p:sldId id="344" r:id="rId65"/>
    <p:sldId id="346" r:id="rId66"/>
    <p:sldId id="345" r:id="rId67"/>
    <p:sldId id="348" r:id="rId68"/>
    <p:sldId id="347" r:id="rId69"/>
    <p:sldId id="349" r:id="rId70"/>
    <p:sldId id="351" r:id="rId71"/>
    <p:sldId id="350" r:id="rId72"/>
    <p:sldId id="306" r:id="rId73"/>
    <p:sldId id="307" r:id="rId74"/>
    <p:sldId id="308" r:id="rId75"/>
    <p:sldId id="309" r:id="rId76"/>
    <p:sldId id="310" r:id="rId77"/>
    <p:sldId id="311" r:id="rId78"/>
    <p:sldId id="312" r:id="rId79"/>
    <p:sldId id="313" r:id="rId80"/>
    <p:sldId id="314" r:id="rId81"/>
    <p:sldId id="315" r:id="rId82"/>
    <p:sldId id="352" r:id="rId83"/>
    <p:sldId id="353" r:id="rId84"/>
    <p:sldId id="354" r:id="rId85"/>
    <p:sldId id="355" r:id="rId86"/>
    <p:sldId id="271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60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4" d="100"/>
          <a:sy n="54" d="100"/>
        </p:scale>
        <p:origin x="279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6C5B32-6F40-40CD-80F5-25E3A0D06E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4E080-B877-469A-9CD0-34306C052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73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3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27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4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anchor="ctr">
            <a:norm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8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517712"/>
            <a:ext cx="5535706" cy="5822576"/>
          </a:xfrm>
          <a:custGeom>
            <a:avLst/>
            <a:gdLst>
              <a:gd name="connsiteX0" fmla="*/ 0 w 5535706"/>
              <a:gd name="connsiteY0" fmla="*/ 0 h 5822576"/>
              <a:gd name="connsiteX1" fmla="*/ 5535706 w 5535706"/>
              <a:gd name="connsiteY1" fmla="*/ 0 h 5822576"/>
              <a:gd name="connsiteX2" fmla="*/ 5535706 w 5535706"/>
              <a:gd name="connsiteY2" fmla="*/ 5822576 h 5822576"/>
              <a:gd name="connsiteX3" fmla="*/ 0 w 5535706"/>
              <a:gd name="connsiteY3" fmla="*/ 5822576 h 58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35706" h="5822576">
                <a:moveTo>
                  <a:pt x="0" y="0"/>
                </a:moveTo>
                <a:lnTo>
                  <a:pt x="5535706" y="0"/>
                </a:lnTo>
                <a:lnTo>
                  <a:pt x="5535706" y="5822576"/>
                </a:lnTo>
                <a:lnTo>
                  <a:pt x="0" y="582257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665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60294" y="517712"/>
            <a:ext cx="4966447" cy="5822576"/>
          </a:xfrm>
          <a:custGeom>
            <a:avLst/>
            <a:gdLst>
              <a:gd name="connsiteX0" fmla="*/ 0 w 4966447"/>
              <a:gd name="connsiteY0" fmla="*/ 0 h 5822576"/>
              <a:gd name="connsiteX1" fmla="*/ 4966447 w 4966447"/>
              <a:gd name="connsiteY1" fmla="*/ 0 h 5822576"/>
              <a:gd name="connsiteX2" fmla="*/ 4966447 w 4966447"/>
              <a:gd name="connsiteY2" fmla="*/ 5822576 h 5822576"/>
              <a:gd name="connsiteX3" fmla="*/ 0 w 4966447"/>
              <a:gd name="connsiteY3" fmla="*/ 5822576 h 58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447" h="5822576">
                <a:moveTo>
                  <a:pt x="0" y="0"/>
                </a:moveTo>
                <a:lnTo>
                  <a:pt x="4966447" y="0"/>
                </a:lnTo>
                <a:lnTo>
                  <a:pt x="4966447" y="5822576"/>
                </a:lnTo>
                <a:lnTo>
                  <a:pt x="0" y="582257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763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64453"/>
            <a:ext cx="7010400" cy="5129094"/>
          </a:xfrm>
          <a:custGeom>
            <a:avLst/>
            <a:gdLst>
              <a:gd name="connsiteX0" fmla="*/ 0 w 7010400"/>
              <a:gd name="connsiteY0" fmla="*/ 0 h 5129094"/>
              <a:gd name="connsiteX1" fmla="*/ 7010400 w 7010400"/>
              <a:gd name="connsiteY1" fmla="*/ 0 h 5129094"/>
              <a:gd name="connsiteX2" fmla="*/ 7010400 w 7010400"/>
              <a:gd name="connsiteY2" fmla="*/ 5129094 h 5129094"/>
              <a:gd name="connsiteX3" fmla="*/ 0 w 7010400"/>
              <a:gd name="connsiteY3" fmla="*/ 5129094 h 5129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0400" h="5129094">
                <a:moveTo>
                  <a:pt x="0" y="0"/>
                </a:moveTo>
                <a:lnTo>
                  <a:pt x="7010400" y="0"/>
                </a:lnTo>
                <a:lnTo>
                  <a:pt x="7010400" y="5129094"/>
                </a:lnTo>
                <a:lnTo>
                  <a:pt x="0" y="512909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504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982507" y="450477"/>
            <a:ext cx="2716434" cy="5957047"/>
          </a:xfrm>
          <a:custGeom>
            <a:avLst/>
            <a:gdLst>
              <a:gd name="connsiteX0" fmla="*/ 0 w 2716434"/>
              <a:gd name="connsiteY0" fmla="*/ 0 h 5957047"/>
              <a:gd name="connsiteX1" fmla="*/ 2716434 w 2716434"/>
              <a:gd name="connsiteY1" fmla="*/ 0 h 5957047"/>
              <a:gd name="connsiteX2" fmla="*/ 2716434 w 2716434"/>
              <a:gd name="connsiteY2" fmla="*/ 5957047 h 5957047"/>
              <a:gd name="connsiteX3" fmla="*/ 0 w 2716434"/>
              <a:gd name="connsiteY3" fmla="*/ 5957047 h 59570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434" h="5957047">
                <a:moveTo>
                  <a:pt x="0" y="0"/>
                </a:moveTo>
                <a:lnTo>
                  <a:pt x="2716434" y="0"/>
                </a:lnTo>
                <a:lnTo>
                  <a:pt x="2716434" y="5957047"/>
                </a:lnTo>
                <a:lnTo>
                  <a:pt x="0" y="5957047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6096000" y="3429000"/>
            <a:ext cx="2716434" cy="2978524"/>
          </a:xfrm>
          <a:custGeom>
            <a:avLst/>
            <a:gdLst>
              <a:gd name="connsiteX0" fmla="*/ 0 w 2716434"/>
              <a:gd name="connsiteY0" fmla="*/ 0 h 2978524"/>
              <a:gd name="connsiteX1" fmla="*/ 2716434 w 2716434"/>
              <a:gd name="connsiteY1" fmla="*/ 0 h 2978524"/>
              <a:gd name="connsiteX2" fmla="*/ 2716434 w 2716434"/>
              <a:gd name="connsiteY2" fmla="*/ 2978524 h 2978524"/>
              <a:gd name="connsiteX3" fmla="*/ 0 w 2716434"/>
              <a:gd name="connsiteY3" fmla="*/ 2978524 h 2978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6434" h="2978524">
                <a:moveTo>
                  <a:pt x="0" y="0"/>
                </a:moveTo>
                <a:lnTo>
                  <a:pt x="2716434" y="0"/>
                </a:lnTo>
                <a:lnTo>
                  <a:pt x="2716434" y="2978524"/>
                </a:lnTo>
                <a:lnTo>
                  <a:pt x="0" y="297852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31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1" y="2349976"/>
            <a:ext cx="5602941" cy="4074459"/>
          </a:xfrm>
          <a:custGeom>
            <a:avLst/>
            <a:gdLst>
              <a:gd name="connsiteX0" fmla="*/ 0 w 5602941"/>
              <a:gd name="connsiteY0" fmla="*/ 0 h 4074459"/>
              <a:gd name="connsiteX1" fmla="*/ 5602941 w 5602941"/>
              <a:gd name="connsiteY1" fmla="*/ 0 h 4074459"/>
              <a:gd name="connsiteX2" fmla="*/ 5602941 w 5602941"/>
              <a:gd name="connsiteY2" fmla="*/ 4074459 h 4074459"/>
              <a:gd name="connsiteX3" fmla="*/ 0 w 5602941"/>
              <a:gd name="connsiteY3" fmla="*/ 4074459 h 4074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941" h="4074459">
                <a:moveTo>
                  <a:pt x="0" y="0"/>
                </a:moveTo>
                <a:lnTo>
                  <a:pt x="5602941" y="0"/>
                </a:lnTo>
                <a:lnTo>
                  <a:pt x="5602941" y="4074459"/>
                </a:lnTo>
                <a:lnTo>
                  <a:pt x="0" y="407445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420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9143" y="333829"/>
            <a:ext cx="11393714" cy="3095171"/>
          </a:xfrm>
          <a:custGeom>
            <a:avLst/>
            <a:gdLst>
              <a:gd name="connsiteX0" fmla="*/ 0 w 11393714"/>
              <a:gd name="connsiteY0" fmla="*/ 0 h 3095171"/>
              <a:gd name="connsiteX1" fmla="*/ 11393714 w 11393714"/>
              <a:gd name="connsiteY1" fmla="*/ 0 h 3095171"/>
              <a:gd name="connsiteX2" fmla="*/ 11393714 w 11393714"/>
              <a:gd name="connsiteY2" fmla="*/ 3095171 h 3095171"/>
              <a:gd name="connsiteX3" fmla="*/ 0 w 11393714"/>
              <a:gd name="connsiteY3" fmla="*/ 3095171 h 309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3714" h="3095171">
                <a:moveTo>
                  <a:pt x="0" y="0"/>
                </a:moveTo>
                <a:lnTo>
                  <a:pt x="11393714" y="0"/>
                </a:lnTo>
                <a:lnTo>
                  <a:pt x="11393714" y="3095171"/>
                </a:lnTo>
                <a:lnTo>
                  <a:pt x="0" y="30951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661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59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7773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28457" y="0"/>
            <a:ext cx="5283200" cy="6858000"/>
          </a:xfrm>
          <a:custGeom>
            <a:avLst/>
            <a:gdLst>
              <a:gd name="connsiteX0" fmla="*/ 0 w 5283200"/>
              <a:gd name="connsiteY0" fmla="*/ 0 h 6858000"/>
              <a:gd name="connsiteX1" fmla="*/ 5283200 w 5283200"/>
              <a:gd name="connsiteY1" fmla="*/ 0 h 6858000"/>
              <a:gd name="connsiteX2" fmla="*/ 5283200 w 5283200"/>
              <a:gd name="connsiteY2" fmla="*/ 6858000 h 6858000"/>
              <a:gd name="connsiteX3" fmla="*/ 0 w 52832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6858000">
                <a:moveTo>
                  <a:pt x="0" y="0"/>
                </a:moveTo>
                <a:lnTo>
                  <a:pt x="5283200" y="0"/>
                </a:lnTo>
                <a:lnTo>
                  <a:pt x="5283200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0608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662057" cy="6858000"/>
          </a:xfrm>
          <a:custGeom>
            <a:avLst/>
            <a:gdLst>
              <a:gd name="connsiteX0" fmla="*/ 1665514 w 6662057"/>
              <a:gd name="connsiteY0" fmla="*/ 0 h 6858000"/>
              <a:gd name="connsiteX1" fmla="*/ 6662057 w 6662057"/>
              <a:gd name="connsiteY1" fmla="*/ 0 h 6858000"/>
              <a:gd name="connsiteX2" fmla="*/ 4996543 w 6662057"/>
              <a:gd name="connsiteY2" fmla="*/ 6858000 h 6858000"/>
              <a:gd name="connsiteX3" fmla="*/ 0 w 66620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2057" h="6858000">
                <a:moveTo>
                  <a:pt x="1665514" y="0"/>
                </a:moveTo>
                <a:lnTo>
                  <a:pt x="6662057" y="0"/>
                </a:lnTo>
                <a:lnTo>
                  <a:pt x="4996543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310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9143" y="3428999"/>
            <a:ext cx="11393714" cy="3095171"/>
          </a:xfrm>
          <a:custGeom>
            <a:avLst/>
            <a:gdLst>
              <a:gd name="connsiteX0" fmla="*/ 0 w 11393714"/>
              <a:gd name="connsiteY0" fmla="*/ 0 h 3095171"/>
              <a:gd name="connsiteX1" fmla="*/ 11393714 w 11393714"/>
              <a:gd name="connsiteY1" fmla="*/ 0 h 3095171"/>
              <a:gd name="connsiteX2" fmla="*/ 11393714 w 11393714"/>
              <a:gd name="connsiteY2" fmla="*/ 3095171 h 3095171"/>
              <a:gd name="connsiteX3" fmla="*/ 0 w 11393714"/>
              <a:gd name="connsiteY3" fmla="*/ 3095171 h 309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3714" h="3095171">
                <a:moveTo>
                  <a:pt x="0" y="0"/>
                </a:moveTo>
                <a:lnTo>
                  <a:pt x="11393714" y="0"/>
                </a:lnTo>
                <a:lnTo>
                  <a:pt x="11393714" y="3095171"/>
                </a:lnTo>
                <a:lnTo>
                  <a:pt x="0" y="30951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2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0352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429000"/>
          </a:xfrm>
          <a:custGeom>
            <a:avLst/>
            <a:gdLst>
              <a:gd name="connsiteX0" fmla="*/ 0 w 11393714"/>
              <a:gd name="connsiteY0" fmla="*/ 0 h 3095171"/>
              <a:gd name="connsiteX1" fmla="*/ 11393714 w 11393714"/>
              <a:gd name="connsiteY1" fmla="*/ 0 h 3095171"/>
              <a:gd name="connsiteX2" fmla="*/ 11393714 w 11393714"/>
              <a:gd name="connsiteY2" fmla="*/ 3095171 h 3095171"/>
              <a:gd name="connsiteX3" fmla="*/ 0 w 11393714"/>
              <a:gd name="connsiteY3" fmla="*/ 3095171 h 309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93714" h="3095171">
                <a:moveTo>
                  <a:pt x="0" y="0"/>
                </a:moveTo>
                <a:lnTo>
                  <a:pt x="11393714" y="0"/>
                </a:lnTo>
                <a:lnTo>
                  <a:pt x="11393714" y="3095171"/>
                </a:lnTo>
                <a:lnTo>
                  <a:pt x="0" y="309517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3197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096000" y="1237129"/>
            <a:ext cx="6096000" cy="438374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69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8000" y="460829"/>
            <a:ext cx="2727300" cy="593634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368700" y="2249713"/>
            <a:ext cx="2727300" cy="4147457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37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551543" y="3428999"/>
            <a:ext cx="5544457" cy="299357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6096000" y="435427"/>
            <a:ext cx="5544457" cy="299357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2115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8001" y="3429000"/>
            <a:ext cx="5588000" cy="291374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1492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5181600" cy="3429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24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280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441325" y="726325"/>
            <a:ext cx="5405351" cy="5405352"/>
          </a:xfrm>
          <a:custGeom>
            <a:avLst/>
            <a:gdLst>
              <a:gd name="connsiteX0" fmla="*/ 2702676 w 5405351"/>
              <a:gd name="connsiteY0" fmla="*/ 0 h 5405352"/>
              <a:gd name="connsiteX1" fmla="*/ 5405351 w 5405351"/>
              <a:gd name="connsiteY1" fmla="*/ 2702676 h 5405352"/>
              <a:gd name="connsiteX2" fmla="*/ 2702676 w 5405351"/>
              <a:gd name="connsiteY2" fmla="*/ 5405352 h 5405352"/>
              <a:gd name="connsiteX3" fmla="*/ 0 w 5405351"/>
              <a:gd name="connsiteY3" fmla="*/ 2702676 h 540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05351" h="5405352">
                <a:moveTo>
                  <a:pt x="2702676" y="0"/>
                </a:moveTo>
                <a:lnTo>
                  <a:pt x="5405351" y="2702676"/>
                </a:lnTo>
                <a:lnTo>
                  <a:pt x="2702676" y="5405352"/>
                </a:lnTo>
                <a:lnTo>
                  <a:pt x="0" y="270267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14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7018066" y="0"/>
            <a:ext cx="5173934" cy="6858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6095999" y="432548"/>
            <a:ext cx="1844131" cy="184413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095999" y="2506934"/>
            <a:ext cx="1844131" cy="184413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6095999" y="4581319"/>
            <a:ext cx="1844131" cy="184413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370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50166" y="403500"/>
            <a:ext cx="3760763" cy="336407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50166" y="4048925"/>
            <a:ext cx="2689241" cy="2405575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406759" y="4048925"/>
            <a:ext cx="2689241" cy="2405575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6853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3331029" y="3588657"/>
            <a:ext cx="2764971" cy="2921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9427027" y="3588657"/>
            <a:ext cx="2764971" cy="2921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096001" y="348343"/>
            <a:ext cx="2764971" cy="2921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-1" y="348343"/>
            <a:ext cx="2764971" cy="2921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840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972456" y="3428999"/>
            <a:ext cx="2409371" cy="2643415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585027" y="2873829"/>
            <a:ext cx="2409371" cy="3198585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6197599" y="1975757"/>
            <a:ext cx="2409371" cy="4096658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810172" y="785585"/>
            <a:ext cx="2409371" cy="528683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4860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5331428" y="0"/>
            <a:ext cx="6860572" cy="6858000"/>
          </a:xfrm>
          <a:custGeom>
            <a:avLst/>
            <a:gdLst>
              <a:gd name="connsiteX0" fmla="*/ 4479490 w 6860572"/>
              <a:gd name="connsiteY0" fmla="*/ 0 h 6858000"/>
              <a:gd name="connsiteX1" fmla="*/ 6860572 w 6860572"/>
              <a:gd name="connsiteY1" fmla="*/ 0 h 6858000"/>
              <a:gd name="connsiteX2" fmla="*/ 6860572 w 6860572"/>
              <a:gd name="connsiteY2" fmla="*/ 532357 h 6858000"/>
              <a:gd name="connsiteX3" fmla="*/ 5165621 w 6860572"/>
              <a:gd name="connsiteY3" fmla="*/ 6858000 h 6858000"/>
              <a:gd name="connsiteX4" fmla="*/ 2641894 w 6860572"/>
              <a:gd name="connsiteY4" fmla="*/ 6858000 h 6858000"/>
              <a:gd name="connsiteX5" fmla="*/ 1837596 w 6860572"/>
              <a:gd name="connsiteY5" fmla="*/ 0 h 6858000"/>
              <a:gd name="connsiteX6" fmla="*/ 4361322 w 6860572"/>
              <a:gd name="connsiteY6" fmla="*/ 0 h 6858000"/>
              <a:gd name="connsiteX7" fmla="*/ 2523727 w 6860572"/>
              <a:gd name="connsiteY7" fmla="*/ 6858000 h 6858000"/>
              <a:gd name="connsiteX8" fmla="*/ 0 w 6860572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60572" h="6858000">
                <a:moveTo>
                  <a:pt x="4479490" y="0"/>
                </a:moveTo>
                <a:lnTo>
                  <a:pt x="6860572" y="0"/>
                </a:lnTo>
                <a:lnTo>
                  <a:pt x="6860572" y="532357"/>
                </a:lnTo>
                <a:lnTo>
                  <a:pt x="5165621" y="6858000"/>
                </a:lnTo>
                <a:lnTo>
                  <a:pt x="2641894" y="6858000"/>
                </a:lnTo>
                <a:close/>
                <a:moveTo>
                  <a:pt x="1837596" y="0"/>
                </a:moveTo>
                <a:lnTo>
                  <a:pt x="4361322" y="0"/>
                </a:lnTo>
                <a:lnTo>
                  <a:pt x="2523727" y="6858000"/>
                </a:lnTo>
                <a:lnTo>
                  <a:pt x="0" y="6858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407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57200" y="438150"/>
            <a:ext cx="5638800" cy="375285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098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095999" y="667868"/>
            <a:ext cx="5522260" cy="5522260"/>
          </a:xfrm>
          <a:custGeom>
            <a:avLst/>
            <a:gdLst>
              <a:gd name="connsiteX0" fmla="*/ 2761130 w 5522260"/>
              <a:gd name="connsiteY0" fmla="*/ 612964 h 5522260"/>
              <a:gd name="connsiteX1" fmla="*/ 4909298 w 5522260"/>
              <a:gd name="connsiteY1" fmla="*/ 2761132 h 5522260"/>
              <a:gd name="connsiteX2" fmla="*/ 2761130 w 5522260"/>
              <a:gd name="connsiteY2" fmla="*/ 4909300 h 5522260"/>
              <a:gd name="connsiteX3" fmla="*/ 612962 w 5522260"/>
              <a:gd name="connsiteY3" fmla="*/ 2761132 h 5522260"/>
              <a:gd name="connsiteX4" fmla="*/ 2761130 w 5522260"/>
              <a:gd name="connsiteY4" fmla="*/ 612964 h 5522260"/>
              <a:gd name="connsiteX5" fmla="*/ 2761129 w 5522260"/>
              <a:gd name="connsiteY5" fmla="*/ 522196 h 5522260"/>
              <a:gd name="connsiteX6" fmla="*/ 522194 w 5522260"/>
              <a:gd name="connsiteY6" fmla="*/ 2761131 h 5522260"/>
              <a:gd name="connsiteX7" fmla="*/ 2761129 w 5522260"/>
              <a:gd name="connsiteY7" fmla="*/ 5000066 h 5522260"/>
              <a:gd name="connsiteX8" fmla="*/ 5000064 w 5522260"/>
              <a:gd name="connsiteY8" fmla="*/ 2761131 h 5522260"/>
              <a:gd name="connsiteX9" fmla="*/ 2761129 w 5522260"/>
              <a:gd name="connsiteY9" fmla="*/ 522196 h 5522260"/>
              <a:gd name="connsiteX10" fmla="*/ 2761130 w 5522260"/>
              <a:gd name="connsiteY10" fmla="*/ 0 h 5522260"/>
              <a:gd name="connsiteX11" fmla="*/ 5522260 w 5522260"/>
              <a:gd name="connsiteY11" fmla="*/ 2761130 h 5522260"/>
              <a:gd name="connsiteX12" fmla="*/ 2761130 w 5522260"/>
              <a:gd name="connsiteY12" fmla="*/ 5522260 h 5522260"/>
              <a:gd name="connsiteX13" fmla="*/ 0 w 5522260"/>
              <a:gd name="connsiteY13" fmla="*/ 2761130 h 5522260"/>
              <a:gd name="connsiteX14" fmla="*/ 2761130 w 5522260"/>
              <a:gd name="connsiteY14" fmla="*/ 0 h 552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522260" h="5522260">
                <a:moveTo>
                  <a:pt x="2761130" y="612964"/>
                </a:moveTo>
                <a:cubicBezTo>
                  <a:pt x="3947531" y="612964"/>
                  <a:pt x="4909298" y="1574731"/>
                  <a:pt x="4909298" y="2761132"/>
                </a:cubicBezTo>
                <a:cubicBezTo>
                  <a:pt x="4909298" y="3947533"/>
                  <a:pt x="3947531" y="4909300"/>
                  <a:pt x="2761130" y="4909300"/>
                </a:cubicBezTo>
                <a:cubicBezTo>
                  <a:pt x="1574729" y="4909300"/>
                  <a:pt x="612962" y="3947533"/>
                  <a:pt x="612962" y="2761132"/>
                </a:cubicBezTo>
                <a:cubicBezTo>
                  <a:pt x="612962" y="1574731"/>
                  <a:pt x="1574729" y="612964"/>
                  <a:pt x="2761130" y="612964"/>
                </a:cubicBezTo>
                <a:close/>
                <a:moveTo>
                  <a:pt x="2761129" y="522196"/>
                </a:moveTo>
                <a:cubicBezTo>
                  <a:pt x="1524599" y="522196"/>
                  <a:pt x="522194" y="1524601"/>
                  <a:pt x="522194" y="2761131"/>
                </a:cubicBezTo>
                <a:cubicBezTo>
                  <a:pt x="522194" y="3997661"/>
                  <a:pt x="1524599" y="5000066"/>
                  <a:pt x="2761129" y="5000066"/>
                </a:cubicBezTo>
                <a:cubicBezTo>
                  <a:pt x="3997659" y="5000066"/>
                  <a:pt x="5000064" y="3997661"/>
                  <a:pt x="5000064" y="2761131"/>
                </a:cubicBezTo>
                <a:cubicBezTo>
                  <a:pt x="5000064" y="1524601"/>
                  <a:pt x="3997659" y="522196"/>
                  <a:pt x="2761129" y="522196"/>
                </a:cubicBezTo>
                <a:close/>
                <a:moveTo>
                  <a:pt x="2761130" y="0"/>
                </a:moveTo>
                <a:cubicBezTo>
                  <a:pt x="4286060" y="0"/>
                  <a:pt x="5522260" y="1236200"/>
                  <a:pt x="5522260" y="2761130"/>
                </a:cubicBezTo>
                <a:cubicBezTo>
                  <a:pt x="5522260" y="4286060"/>
                  <a:pt x="4286060" y="5522260"/>
                  <a:pt x="2761130" y="5522260"/>
                </a:cubicBezTo>
                <a:cubicBezTo>
                  <a:pt x="1236200" y="5522260"/>
                  <a:pt x="0" y="4286060"/>
                  <a:pt x="0" y="2761130"/>
                </a:cubicBezTo>
                <a:cubicBezTo>
                  <a:pt x="0" y="1236200"/>
                  <a:pt x="1236200" y="0"/>
                  <a:pt x="2761130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5674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-2" y="0"/>
            <a:ext cx="12192001" cy="2286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90782" y="618565"/>
            <a:ext cx="2810436" cy="2810436"/>
          </a:xfrm>
          <a:custGeom>
            <a:avLst/>
            <a:gdLst>
              <a:gd name="connsiteX0" fmla="*/ 1405218 w 2810436"/>
              <a:gd name="connsiteY0" fmla="*/ 0 h 2810436"/>
              <a:gd name="connsiteX1" fmla="*/ 2810436 w 2810436"/>
              <a:gd name="connsiteY1" fmla="*/ 1405218 h 2810436"/>
              <a:gd name="connsiteX2" fmla="*/ 1405218 w 2810436"/>
              <a:gd name="connsiteY2" fmla="*/ 2810436 h 2810436"/>
              <a:gd name="connsiteX3" fmla="*/ 0 w 2810436"/>
              <a:gd name="connsiteY3" fmla="*/ 1405218 h 2810436"/>
              <a:gd name="connsiteX4" fmla="*/ 1405218 w 2810436"/>
              <a:gd name="connsiteY4" fmla="*/ 0 h 281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0436" h="2810436">
                <a:moveTo>
                  <a:pt x="1405218" y="0"/>
                </a:moveTo>
                <a:cubicBezTo>
                  <a:pt x="2181298" y="0"/>
                  <a:pt x="2810436" y="629138"/>
                  <a:pt x="2810436" y="1405218"/>
                </a:cubicBezTo>
                <a:cubicBezTo>
                  <a:pt x="2810436" y="2181298"/>
                  <a:pt x="2181298" y="2810436"/>
                  <a:pt x="1405218" y="2810436"/>
                </a:cubicBezTo>
                <a:cubicBezTo>
                  <a:pt x="629138" y="2810436"/>
                  <a:pt x="0" y="2181298"/>
                  <a:pt x="0" y="1405218"/>
                </a:cubicBezTo>
                <a:cubicBezTo>
                  <a:pt x="0" y="629138"/>
                  <a:pt x="629138" y="0"/>
                  <a:pt x="1405218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035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51543" y="542470"/>
            <a:ext cx="2659536" cy="5773057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436464" y="542470"/>
            <a:ext cx="2659536" cy="5773057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71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91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8329656" y="667895"/>
            <a:ext cx="2703286" cy="2703286"/>
          </a:xfrm>
          <a:custGeom>
            <a:avLst/>
            <a:gdLst>
              <a:gd name="connsiteX0" fmla="*/ 1351643 w 2703286"/>
              <a:gd name="connsiteY0" fmla="*/ 0 h 2703286"/>
              <a:gd name="connsiteX1" fmla="*/ 2703286 w 2703286"/>
              <a:gd name="connsiteY1" fmla="*/ 1351643 h 2703286"/>
              <a:gd name="connsiteX2" fmla="*/ 1351643 w 2703286"/>
              <a:gd name="connsiteY2" fmla="*/ 2703286 h 2703286"/>
              <a:gd name="connsiteX3" fmla="*/ 0 w 2703286"/>
              <a:gd name="connsiteY3" fmla="*/ 1351643 h 2703286"/>
              <a:gd name="connsiteX4" fmla="*/ 1351643 w 2703286"/>
              <a:gd name="connsiteY4" fmla="*/ 0 h 270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286" h="2703286">
                <a:moveTo>
                  <a:pt x="1351643" y="0"/>
                </a:moveTo>
                <a:cubicBezTo>
                  <a:pt x="2098135" y="0"/>
                  <a:pt x="2703286" y="605151"/>
                  <a:pt x="2703286" y="1351643"/>
                </a:cubicBezTo>
                <a:cubicBezTo>
                  <a:pt x="2703286" y="2098135"/>
                  <a:pt x="2098135" y="2703286"/>
                  <a:pt x="1351643" y="2703286"/>
                </a:cubicBezTo>
                <a:cubicBezTo>
                  <a:pt x="605151" y="2703286"/>
                  <a:pt x="0" y="2098135"/>
                  <a:pt x="0" y="1351643"/>
                </a:cubicBezTo>
                <a:cubicBezTo>
                  <a:pt x="0" y="605151"/>
                  <a:pt x="605151" y="0"/>
                  <a:pt x="1351643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6344828" y="3585266"/>
            <a:ext cx="2703286" cy="2703286"/>
          </a:xfrm>
          <a:custGeom>
            <a:avLst/>
            <a:gdLst>
              <a:gd name="connsiteX0" fmla="*/ 1351643 w 2703286"/>
              <a:gd name="connsiteY0" fmla="*/ 0 h 2703286"/>
              <a:gd name="connsiteX1" fmla="*/ 2703286 w 2703286"/>
              <a:gd name="connsiteY1" fmla="*/ 1351643 h 2703286"/>
              <a:gd name="connsiteX2" fmla="*/ 1351643 w 2703286"/>
              <a:gd name="connsiteY2" fmla="*/ 2703286 h 2703286"/>
              <a:gd name="connsiteX3" fmla="*/ 0 w 2703286"/>
              <a:gd name="connsiteY3" fmla="*/ 1351643 h 2703286"/>
              <a:gd name="connsiteX4" fmla="*/ 1351643 w 2703286"/>
              <a:gd name="connsiteY4" fmla="*/ 0 h 2703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3286" h="2703286">
                <a:moveTo>
                  <a:pt x="1351643" y="0"/>
                </a:moveTo>
                <a:cubicBezTo>
                  <a:pt x="2098135" y="0"/>
                  <a:pt x="2703286" y="605151"/>
                  <a:pt x="2703286" y="1351643"/>
                </a:cubicBezTo>
                <a:cubicBezTo>
                  <a:pt x="2703286" y="2098135"/>
                  <a:pt x="2098135" y="2703286"/>
                  <a:pt x="1351643" y="2703286"/>
                </a:cubicBezTo>
                <a:cubicBezTo>
                  <a:pt x="605151" y="2703286"/>
                  <a:pt x="0" y="2098135"/>
                  <a:pt x="0" y="1351643"/>
                </a:cubicBezTo>
                <a:cubicBezTo>
                  <a:pt x="0" y="605151"/>
                  <a:pt x="605151" y="0"/>
                  <a:pt x="1351643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82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478970" y="502558"/>
            <a:ext cx="2734216" cy="285931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361785" y="502558"/>
            <a:ext cx="2734216" cy="285931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78970" y="3496127"/>
            <a:ext cx="2734216" cy="285931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978813" y="3496127"/>
            <a:ext cx="2734216" cy="285931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569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7"/>
          </p:nvPr>
        </p:nvSpPr>
        <p:spPr>
          <a:xfrm>
            <a:off x="8513983" y="4286202"/>
            <a:ext cx="2155153" cy="2499979"/>
          </a:xfrm>
          <a:custGeom>
            <a:avLst/>
            <a:gdLst>
              <a:gd name="connsiteX0" fmla="*/ 1077576 w 2155153"/>
              <a:gd name="connsiteY0" fmla="*/ 0 h 2499979"/>
              <a:gd name="connsiteX1" fmla="*/ 2155153 w 2155153"/>
              <a:gd name="connsiteY1" fmla="*/ 538789 h 2499979"/>
              <a:gd name="connsiteX2" fmla="*/ 2155153 w 2155153"/>
              <a:gd name="connsiteY2" fmla="*/ 1961190 h 2499979"/>
              <a:gd name="connsiteX3" fmla="*/ 1077576 w 2155153"/>
              <a:gd name="connsiteY3" fmla="*/ 2499979 h 2499979"/>
              <a:gd name="connsiteX4" fmla="*/ 0 w 2155153"/>
              <a:gd name="connsiteY4" fmla="*/ 1961190 h 2499979"/>
              <a:gd name="connsiteX5" fmla="*/ 0 w 2155153"/>
              <a:gd name="connsiteY5" fmla="*/ 538789 h 249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5153" h="2499979">
                <a:moveTo>
                  <a:pt x="1077576" y="0"/>
                </a:moveTo>
                <a:lnTo>
                  <a:pt x="2155153" y="538789"/>
                </a:lnTo>
                <a:lnTo>
                  <a:pt x="2155153" y="1961190"/>
                </a:lnTo>
                <a:lnTo>
                  <a:pt x="1077576" y="2499979"/>
                </a:lnTo>
                <a:lnTo>
                  <a:pt x="0" y="1961190"/>
                </a:lnTo>
                <a:lnTo>
                  <a:pt x="0" y="53878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6096000" y="4286202"/>
            <a:ext cx="2155153" cy="2499979"/>
          </a:xfrm>
          <a:custGeom>
            <a:avLst/>
            <a:gdLst>
              <a:gd name="connsiteX0" fmla="*/ 1077576 w 2155153"/>
              <a:gd name="connsiteY0" fmla="*/ 0 h 2499979"/>
              <a:gd name="connsiteX1" fmla="*/ 2155153 w 2155153"/>
              <a:gd name="connsiteY1" fmla="*/ 538789 h 2499979"/>
              <a:gd name="connsiteX2" fmla="*/ 2155153 w 2155153"/>
              <a:gd name="connsiteY2" fmla="*/ 1961190 h 2499979"/>
              <a:gd name="connsiteX3" fmla="*/ 1077576 w 2155153"/>
              <a:gd name="connsiteY3" fmla="*/ 2499979 h 2499979"/>
              <a:gd name="connsiteX4" fmla="*/ 0 w 2155153"/>
              <a:gd name="connsiteY4" fmla="*/ 1961190 h 2499979"/>
              <a:gd name="connsiteX5" fmla="*/ 0 w 2155153"/>
              <a:gd name="connsiteY5" fmla="*/ 538789 h 249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5153" h="2499979">
                <a:moveTo>
                  <a:pt x="1077576" y="0"/>
                </a:moveTo>
                <a:lnTo>
                  <a:pt x="2155153" y="538789"/>
                </a:lnTo>
                <a:lnTo>
                  <a:pt x="2155153" y="1961190"/>
                </a:lnTo>
                <a:lnTo>
                  <a:pt x="1077576" y="2499979"/>
                </a:lnTo>
                <a:lnTo>
                  <a:pt x="0" y="1961190"/>
                </a:lnTo>
                <a:lnTo>
                  <a:pt x="0" y="53878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9722974" y="2179010"/>
            <a:ext cx="2155153" cy="2499979"/>
          </a:xfrm>
          <a:custGeom>
            <a:avLst/>
            <a:gdLst>
              <a:gd name="connsiteX0" fmla="*/ 1077576 w 2155153"/>
              <a:gd name="connsiteY0" fmla="*/ 0 h 2499979"/>
              <a:gd name="connsiteX1" fmla="*/ 2155153 w 2155153"/>
              <a:gd name="connsiteY1" fmla="*/ 538789 h 2499979"/>
              <a:gd name="connsiteX2" fmla="*/ 2155153 w 2155153"/>
              <a:gd name="connsiteY2" fmla="*/ 1961190 h 2499979"/>
              <a:gd name="connsiteX3" fmla="*/ 1077576 w 2155153"/>
              <a:gd name="connsiteY3" fmla="*/ 2499979 h 2499979"/>
              <a:gd name="connsiteX4" fmla="*/ 0 w 2155153"/>
              <a:gd name="connsiteY4" fmla="*/ 1961190 h 2499979"/>
              <a:gd name="connsiteX5" fmla="*/ 0 w 2155153"/>
              <a:gd name="connsiteY5" fmla="*/ 538789 h 249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5153" h="2499979">
                <a:moveTo>
                  <a:pt x="1077576" y="0"/>
                </a:moveTo>
                <a:lnTo>
                  <a:pt x="2155153" y="538789"/>
                </a:lnTo>
                <a:lnTo>
                  <a:pt x="2155153" y="1961190"/>
                </a:lnTo>
                <a:lnTo>
                  <a:pt x="1077576" y="2499979"/>
                </a:lnTo>
                <a:lnTo>
                  <a:pt x="0" y="1961190"/>
                </a:lnTo>
                <a:lnTo>
                  <a:pt x="0" y="53878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0"/>
          </p:nvPr>
        </p:nvSpPr>
        <p:spPr>
          <a:xfrm>
            <a:off x="7304991" y="2179010"/>
            <a:ext cx="2155153" cy="2499979"/>
          </a:xfrm>
          <a:custGeom>
            <a:avLst/>
            <a:gdLst>
              <a:gd name="connsiteX0" fmla="*/ 1077576 w 2155153"/>
              <a:gd name="connsiteY0" fmla="*/ 0 h 2499979"/>
              <a:gd name="connsiteX1" fmla="*/ 2155153 w 2155153"/>
              <a:gd name="connsiteY1" fmla="*/ 538789 h 2499979"/>
              <a:gd name="connsiteX2" fmla="*/ 2155153 w 2155153"/>
              <a:gd name="connsiteY2" fmla="*/ 1961190 h 2499979"/>
              <a:gd name="connsiteX3" fmla="*/ 1077576 w 2155153"/>
              <a:gd name="connsiteY3" fmla="*/ 2499979 h 2499979"/>
              <a:gd name="connsiteX4" fmla="*/ 0 w 2155153"/>
              <a:gd name="connsiteY4" fmla="*/ 1961190 h 2499979"/>
              <a:gd name="connsiteX5" fmla="*/ 0 w 2155153"/>
              <a:gd name="connsiteY5" fmla="*/ 538789 h 249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5153" h="2499979">
                <a:moveTo>
                  <a:pt x="1077576" y="0"/>
                </a:moveTo>
                <a:lnTo>
                  <a:pt x="2155153" y="538789"/>
                </a:lnTo>
                <a:lnTo>
                  <a:pt x="2155153" y="1961190"/>
                </a:lnTo>
                <a:lnTo>
                  <a:pt x="1077576" y="2499979"/>
                </a:lnTo>
                <a:lnTo>
                  <a:pt x="0" y="1961190"/>
                </a:lnTo>
                <a:lnTo>
                  <a:pt x="0" y="53878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8513983" y="71819"/>
            <a:ext cx="2155153" cy="2499979"/>
          </a:xfrm>
          <a:custGeom>
            <a:avLst/>
            <a:gdLst>
              <a:gd name="connsiteX0" fmla="*/ 1077576 w 2155153"/>
              <a:gd name="connsiteY0" fmla="*/ 0 h 2499979"/>
              <a:gd name="connsiteX1" fmla="*/ 2155153 w 2155153"/>
              <a:gd name="connsiteY1" fmla="*/ 538789 h 2499979"/>
              <a:gd name="connsiteX2" fmla="*/ 2155153 w 2155153"/>
              <a:gd name="connsiteY2" fmla="*/ 1961190 h 2499979"/>
              <a:gd name="connsiteX3" fmla="*/ 1077576 w 2155153"/>
              <a:gd name="connsiteY3" fmla="*/ 2499979 h 2499979"/>
              <a:gd name="connsiteX4" fmla="*/ 0 w 2155153"/>
              <a:gd name="connsiteY4" fmla="*/ 1961190 h 2499979"/>
              <a:gd name="connsiteX5" fmla="*/ 0 w 2155153"/>
              <a:gd name="connsiteY5" fmla="*/ 538789 h 2499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5153" h="2499979">
                <a:moveTo>
                  <a:pt x="1077576" y="0"/>
                </a:moveTo>
                <a:lnTo>
                  <a:pt x="2155153" y="538789"/>
                </a:lnTo>
                <a:lnTo>
                  <a:pt x="2155153" y="1961190"/>
                </a:lnTo>
                <a:lnTo>
                  <a:pt x="1077576" y="2499979"/>
                </a:lnTo>
                <a:lnTo>
                  <a:pt x="0" y="1961190"/>
                </a:lnTo>
                <a:lnTo>
                  <a:pt x="0" y="53878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109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1407886" y="658586"/>
            <a:ext cx="4688114" cy="268151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1407886" y="3521529"/>
            <a:ext cx="4688114" cy="2681514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414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3429000"/>
            <a:ext cx="3120571" cy="342900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315201" y="518885"/>
            <a:ext cx="4876800" cy="5820229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709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028372" y="3026228"/>
            <a:ext cx="3744686" cy="383177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418942" y="-1"/>
            <a:ext cx="3744686" cy="383177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29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690951" y="447194"/>
            <a:ext cx="2846488" cy="2846488"/>
          </a:xfrm>
          <a:custGeom>
            <a:avLst/>
            <a:gdLst>
              <a:gd name="connsiteX0" fmla="*/ 1423244 w 2846488"/>
              <a:gd name="connsiteY0" fmla="*/ 0 h 2846488"/>
              <a:gd name="connsiteX1" fmla="*/ 2846488 w 2846488"/>
              <a:gd name="connsiteY1" fmla="*/ 1423244 h 2846488"/>
              <a:gd name="connsiteX2" fmla="*/ 1423244 w 2846488"/>
              <a:gd name="connsiteY2" fmla="*/ 2846488 h 2846488"/>
              <a:gd name="connsiteX3" fmla="*/ 0 w 2846488"/>
              <a:gd name="connsiteY3" fmla="*/ 1423244 h 284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6488" h="2846488">
                <a:moveTo>
                  <a:pt x="1423244" y="0"/>
                </a:moveTo>
                <a:lnTo>
                  <a:pt x="2846488" y="1423244"/>
                </a:lnTo>
                <a:lnTo>
                  <a:pt x="1423244" y="2846488"/>
                </a:lnTo>
                <a:lnTo>
                  <a:pt x="0" y="142324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3249511" y="2005755"/>
            <a:ext cx="2846488" cy="2846488"/>
          </a:xfrm>
          <a:custGeom>
            <a:avLst/>
            <a:gdLst>
              <a:gd name="connsiteX0" fmla="*/ 1423244 w 2846488"/>
              <a:gd name="connsiteY0" fmla="*/ 0 h 2846488"/>
              <a:gd name="connsiteX1" fmla="*/ 2846488 w 2846488"/>
              <a:gd name="connsiteY1" fmla="*/ 1423244 h 2846488"/>
              <a:gd name="connsiteX2" fmla="*/ 1423244 w 2846488"/>
              <a:gd name="connsiteY2" fmla="*/ 2846488 h 2846488"/>
              <a:gd name="connsiteX3" fmla="*/ 0 w 2846488"/>
              <a:gd name="connsiteY3" fmla="*/ 1423244 h 284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6488" h="2846488">
                <a:moveTo>
                  <a:pt x="1423244" y="0"/>
                </a:moveTo>
                <a:lnTo>
                  <a:pt x="2846488" y="1423244"/>
                </a:lnTo>
                <a:lnTo>
                  <a:pt x="1423244" y="2846488"/>
                </a:lnTo>
                <a:lnTo>
                  <a:pt x="0" y="142324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1690951" y="3564317"/>
            <a:ext cx="2846488" cy="2846488"/>
          </a:xfrm>
          <a:custGeom>
            <a:avLst/>
            <a:gdLst>
              <a:gd name="connsiteX0" fmla="*/ 1423244 w 2846488"/>
              <a:gd name="connsiteY0" fmla="*/ 0 h 2846488"/>
              <a:gd name="connsiteX1" fmla="*/ 2846488 w 2846488"/>
              <a:gd name="connsiteY1" fmla="*/ 1423244 h 2846488"/>
              <a:gd name="connsiteX2" fmla="*/ 1423244 w 2846488"/>
              <a:gd name="connsiteY2" fmla="*/ 2846488 h 2846488"/>
              <a:gd name="connsiteX3" fmla="*/ 0 w 2846488"/>
              <a:gd name="connsiteY3" fmla="*/ 1423244 h 2846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46488" h="2846488">
                <a:moveTo>
                  <a:pt x="1423244" y="0"/>
                </a:moveTo>
                <a:lnTo>
                  <a:pt x="2846488" y="1423244"/>
                </a:lnTo>
                <a:lnTo>
                  <a:pt x="1423244" y="2846488"/>
                </a:lnTo>
                <a:lnTo>
                  <a:pt x="0" y="1423244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4220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21106" cy="3039036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6096000" y="3818964"/>
            <a:ext cx="3021106" cy="3039036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3469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4064000" y="508000"/>
            <a:ext cx="4064000" cy="2921000"/>
          </a:xfrm>
          <a:custGeom>
            <a:avLst/>
            <a:gdLst>
              <a:gd name="connsiteX0" fmla="*/ 730250 w 4064000"/>
              <a:gd name="connsiteY0" fmla="*/ 0 h 2921000"/>
              <a:gd name="connsiteX1" fmla="*/ 4064000 w 4064000"/>
              <a:gd name="connsiteY1" fmla="*/ 0 h 2921000"/>
              <a:gd name="connsiteX2" fmla="*/ 3333750 w 4064000"/>
              <a:gd name="connsiteY2" fmla="*/ 2921000 h 2921000"/>
              <a:gd name="connsiteX3" fmla="*/ 0 w 4064000"/>
              <a:gd name="connsiteY3" fmla="*/ 2921000 h 292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921000">
                <a:moveTo>
                  <a:pt x="730250" y="0"/>
                </a:moveTo>
                <a:lnTo>
                  <a:pt x="4064000" y="0"/>
                </a:lnTo>
                <a:lnTo>
                  <a:pt x="3333750" y="2921000"/>
                </a:lnTo>
                <a:lnTo>
                  <a:pt x="0" y="2921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7649028" y="508000"/>
            <a:ext cx="4064000" cy="2921000"/>
          </a:xfrm>
          <a:custGeom>
            <a:avLst/>
            <a:gdLst>
              <a:gd name="connsiteX0" fmla="*/ 730250 w 4064000"/>
              <a:gd name="connsiteY0" fmla="*/ 0 h 2921000"/>
              <a:gd name="connsiteX1" fmla="*/ 4064000 w 4064000"/>
              <a:gd name="connsiteY1" fmla="*/ 0 h 2921000"/>
              <a:gd name="connsiteX2" fmla="*/ 3333750 w 4064000"/>
              <a:gd name="connsiteY2" fmla="*/ 2921000 h 2921000"/>
              <a:gd name="connsiteX3" fmla="*/ 0 w 4064000"/>
              <a:gd name="connsiteY3" fmla="*/ 2921000 h 292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921000">
                <a:moveTo>
                  <a:pt x="730250" y="0"/>
                </a:moveTo>
                <a:lnTo>
                  <a:pt x="4064000" y="0"/>
                </a:lnTo>
                <a:lnTo>
                  <a:pt x="3333750" y="2921000"/>
                </a:lnTo>
                <a:lnTo>
                  <a:pt x="0" y="2921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478972" y="508000"/>
            <a:ext cx="4064000" cy="2921000"/>
          </a:xfrm>
          <a:custGeom>
            <a:avLst/>
            <a:gdLst>
              <a:gd name="connsiteX0" fmla="*/ 730250 w 4064000"/>
              <a:gd name="connsiteY0" fmla="*/ 0 h 2921000"/>
              <a:gd name="connsiteX1" fmla="*/ 4064000 w 4064000"/>
              <a:gd name="connsiteY1" fmla="*/ 0 h 2921000"/>
              <a:gd name="connsiteX2" fmla="*/ 3333750 w 4064000"/>
              <a:gd name="connsiteY2" fmla="*/ 2921000 h 2921000"/>
              <a:gd name="connsiteX3" fmla="*/ 0 w 4064000"/>
              <a:gd name="connsiteY3" fmla="*/ 2921000 h 292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921000">
                <a:moveTo>
                  <a:pt x="730250" y="0"/>
                </a:moveTo>
                <a:lnTo>
                  <a:pt x="4064000" y="0"/>
                </a:lnTo>
                <a:lnTo>
                  <a:pt x="3333750" y="2921000"/>
                </a:lnTo>
                <a:lnTo>
                  <a:pt x="0" y="292100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205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262364" y="1407492"/>
            <a:ext cx="4929636" cy="404301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72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3446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23"/>
          </p:nvPr>
        </p:nvSpPr>
        <p:spPr>
          <a:xfrm>
            <a:off x="6252817" y="888710"/>
            <a:ext cx="2366493" cy="5055178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723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784860" y="1653540"/>
            <a:ext cx="4942840" cy="3134361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0393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23"/>
          </p:nvPr>
        </p:nvSpPr>
        <p:spPr>
          <a:xfrm>
            <a:off x="4861954" y="523729"/>
            <a:ext cx="2462902" cy="5261122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24"/>
          </p:nvPr>
        </p:nvSpPr>
        <p:spPr>
          <a:xfrm>
            <a:off x="8553308" y="523729"/>
            <a:ext cx="2462902" cy="5261122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1175789" y="523729"/>
            <a:ext cx="2462902" cy="5261122"/>
          </a:xfrm>
          <a:custGeom>
            <a:avLst/>
            <a:gdLst>
              <a:gd name="connsiteX0" fmla="*/ 203702 w 1776111"/>
              <a:gd name="connsiteY0" fmla="*/ 0 h 3862593"/>
              <a:gd name="connsiteX1" fmla="*/ 401236 w 1776111"/>
              <a:gd name="connsiteY1" fmla="*/ 0 h 3862593"/>
              <a:gd name="connsiteX2" fmla="*/ 401236 w 1776111"/>
              <a:gd name="connsiteY2" fmla="*/ 27784 h 3862593"/>
              <a:gd name="connsiteX3" fmla="*/ 515062 w 1776111"/>
              <a:gd name="connsiteY3" fmla="*/ 143756 h 3862593"/>
              <a:gd name="connsiteX4" fmla="*/ 1265955 w 1776111"/>
              <a:gd name="connsiteY4" fmla="*/ 143756 h 3862593"/>
              <a:gd name="connsiteX5" fmla="*/ 1379780 w 1776111"/>
              <a:gd name="connsiteY5" fmla="*/ 27784 h 3862593"/>
              <a:gd name="connsiteX6" fmla="*/ 1379780 w 1776111"/>
              <a:gd name="connsiteY6" fmla="*/ 0 h 3862593"/>
              <a:gd name="connsiteX7" fmla="*/ 1572409 w 1776111"/>
              <a:gd name="connsiteY7" fmla="*/ 0 h 3862593"/>
              <a:gd name="connsiteX8" fmla="*/ 1776111 w 1776111"/>
              <a:gd name="connsiteY8" fmla="*/ 207543 h 3862593"/>
              <a:gd name="connsiteX9" fmla="*/ 1776111 w 1776111"/>
              <a:gd name="connsiteY9" fmla="*/ 3655051 h 3862593"/>
              <a:gd name="connsiteX10" fmla="*/ 1572409 w 1776111"/>
              <a:gd name="connsiteY10" fmla="*/ 3862593 h 3862593"/>
              <a:gd name="connsiteX11" fmla="*/ 203702 w 1776111"/>
              <a:gd name="connsiteY11" fmla="*/ 3862593 h 3862593"/>
              <a:gd name="connsiteX12" fmla="*/ 0 w 1776111"/>
              <a:gd name="connsiteY12" fmla="*/ 3655051 h 3862593"/>
              <a:gd name="connsiteX13" fmla="*/ 0 w 1776111"/>
              <a:gd name="connsiteY13" fmla="*/ 207543 h 3862593"/>
              <a:gd name="connsiteX14" fmla="*/ 203702 w 1776111"/>
              <a:gd name="connsiteY14" fmla="*/ 0 h 38625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76111" h="3862593">
                <a:moveTo>
                  <a:pt x="203702" y="0"/>
                </a:moveTo>
                <a:lnTo>
                  <a:pt x="401236" y="0"/>
                </a:lnTo>
                <a:lnTo>
                  <a:pt x="401236" y="27784"/>
                </a:lnTo>
                <a:cubicBezTo>
                  <a:pt x="401236" y="91834"/>
                  <a:pt x="452198" y="143756"/>
                  <a:pt x="515062" y="143756"/>
                </a:cubicBezTo>
                <a:lnTo>
                  <a:pt x="1265955" y="143756"/>
                </a:lnTo>
                <a:cubicBezTo>
                  <a:pt x="1328818" y="143756"/>
                  <a:pt x="1379780" y="91834"/>
                  <a:pt x="1379780" y="27784"/>
                </a:cubicBezTo>
                <a:lnTo>
                  <a:pt x="1379780" y="0"/>
                </a:lnTo>
                <a:lnTo>
                  <a:pt x="1572409" y="0"/>
                </a:lnTo>
                <a:cubicBezTo>
                  <a:pt x="1684911" y="0"/>
                  <a:pt x="1776111" y="92920"/>
                  <a:pt x="1776111" y="207543"/>
                </a:cubicBezTo>
                <a:lnTo>
                  <a:pt x="1776111" y="3655051"/>
                </a:lnTo>
                <a:cubicBezTo>
                  <a:pt x="1776111" y="3769673"/>
                  <a:pt x="1684911" y="3862593"/>
                  <a:pt x="1572409" y="3862593"/>
                </a:cubicBezTo>
                <a:lnTo>
                  <a:pt x="203702" y="3862593"/>
                </a:lnTo>
                <a:cubicBezTo>
                  <a:pt x="91201" y="3862593"/>
                  <a:pt x="0" y="3769673"/>
                  <a:pt x="0" y="3655051"/>
                </a:cubicBezTo>
                <a:lnTo>
                  <a:pt x="0" y="207543"/>
                </a:lnTo>
                <a:cubicBezTo>
                  <a:pt x="0" y="92920"/>
                  <a:pt x="91201" y="0"/>
                  <a:pt x="203702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9383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>
          <a:xfrm rot="18000000">
            <a:off x="2430088" y="414186"/>
            <a:ext cx="2403028" cy="4704415"/>
          </a:xfrm>
          <a:custGeom>
            <a:avLst/>
            <a:gdLst>
              <a:gd name="connsiteX0" fmla="*/ 0 w 2403028"/>
              <a:gd name="connsiteY0" fmla="*/ 0 h 4704415"/>
              <a:gd name="connsiteX1" fmla="*/ 2403028 w 2403028"/>
              <a:gd name="connsiteY1" fmla="*/ 823314 h 4704415"/>
              <a:gd name="connsiteX2" fmla="*/ 2389086 w 2403028"/>
              <a:gd name="connsiteY2" fmla="*/ 4704415 h 4704415"/>
              <a:gd name="connsiteX3" fmla="*/ 17567 w 2403028"/>
              <a:gd name="connsiteY3" fmla="*/ 4602429 h 4704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3028" h="4704415">
                <a:moveTo>
                  <a:pt x="0" y="0"/>
                </a:moveTo>
                <a:lnTo>
                  <a:pt x="2403028" y="823314"/>
                </a:lnTo>
                <a:lnTo>
                  <a:pt x="2389086" y="4704415"/>
                </a:lnTo>
                <a:lnTo>
                  <a:pt x="17567" y="4602429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12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6291241" y="1407523"/>
            <a:ext cx="4917779" cy="2981597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1209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785680" y="1603105"/>
            <a:ext cx="2025444" cy="3509916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004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24"/>
          </p:nvPr>
        </p:nvSpPr>
        <p:spPr>
          <a:xfrm>
            <a:off x="6531429" y="2931887"/>
            <a:ext cx="5660571" cy="3926114"/>
          </a:xfrm>
          <a:custGeom>
            <a:avLst/>
            <a:gdLst>
              <a:gd name="connsiteX0" fmla="*/ 0 w 4518212"/>
              <a:gd name="connsiteY0" fmla="*/ 0 h 2716306"/>
              <a:gd name="connsiteX1" fmla="*/ 4518212 w 4518212"/>
              <a:gd name="connsiteY1" fmla="*/ 0 h 2716306"/>
              <a:gd name="connsiteX2" fmla="*/ 4518212 w 4518212"/>
              <a:gd name="connsiteY2" fmla="*/ 2716306 h 2716306"/>
              <a:gd name="connsiteX3" fmla="*/ 0 w 4518212"/>
              <a:gd name="connsiteY3" fmla="*/ 2716306 h 2716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8212" h="2716306">
                <a:moveTo>
                  <a:pt x="0" y="0"/>
                </a:moveTo>
                <a:lnTo>
                  <a:pt x="4518212" y="0"/>
                </a:lnTo>
                <a:lnTo>
                  <a:pt x="4518212" y="2716306"/>
                </a:lnTo>
                <a:lnTo>
                  <a:pt x="0" y="2716306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5690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907578" y="1381126"/>
            <a:ext cx="3083397" cy="4109396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2222500" y="1016000"/>
            <a:ext cx="3625850" cy="483235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36669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7"/>
          </p:nvPr>
        </p:nvSpPr>
        <p:spPr>
          <a:xfrm rot="18900000">
            <a:off x="8834078" y="1254601"/>
            <a:ext cx="1772703" cy="2311518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6"/>
          </p:nvPr>
        </p:nvSpPr>
        <p:spPr>
          <a:xfrm rot="18900000">
            <a:off x="6866998" y="3294322"/>
            <a:ext cx="1772703" cy="2311518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466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689350" y="1438276"/>
            <a:ext cx="2247900" cy="3968750"/>
          </a:xfrm>
          <a:custGeom>
            <a:avLst/>
            <a:gdLst>
              <a:gd name="connsiteX0" fmla="*/ 0 w 6096000"/>
              <a:gd name="connsiteY0" fmla="*/ 0 h 4383741"/>
              <a:gd name="connsiteX1" fmla="*/ 6096000 w 6096000"/>
              <a:gd name="connsiteY1" fmla="*/ 0 h 4383741"/>
              <a:gd name="connsiteX2" fmla="*/ 6096000 w 6096000"/>
              <a:gd name="connsiteY2" fmla="*/ 4383741 h 4383741"/>
              <a:gd name="connsiteX3" fmla="*/ 0 w 6096000"/>
              <a:gd name="connsiteY3" fmla="*/ 4383741 h 4383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4383741">
                <a:moveTo>
                  <a:pt x="0" y="0"/>
                </a:moveTo>
                <a:lnTo>
                  <a:pt x="6096000" y="0"/>
                </a:lnTo>
                <a:lnTo>
                  <a:pt x="6096000" y="4383741"/>
                </a:lnTo>
                <a:lnTo>
                  <a:pt x="0" y="4383741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6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8223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1043267" y="501581"/>
            <a:ext cx="4706513" cy="5854838"/>
          </a:xfrm>
          <a:custGeom>
            <a:avLst/>
            <a:gdLst>
              <a:gd name="connsiteX0" fmla="*/ 2498819 w 4706513"/>
              <a:gd name="connsiteY0" fmla="*/ 0 h 5854838"/>
              <a:gd name="connsiteX1" fmla="*/ 3558189 w 4706513"/>
              <a:gd name="connsiteY1" fmla="*/ 129388 h 5854838"/>
              <a:gd name="connsiteX2" fmla="*/ 4463910 w 4706513"/>
              <a:gd name="connsiteY2" fmla="*/ 501381 h 5854838"/>
              <a:gd name="connsiteX3" fmla="*/ 4059570 w 4706513"/>
              <a:gd name="connsiteY3" fmla="*/ 1496056 h 5854838"/>
              <a:gd name="connsiteX4" fmla="*/ 2490732 w 4706513"/>
              <a:gd name="connsiteY4" fmla="*/ 1051282 h 5854838"/>
              <a:gd name="connsiteX5" fmla="*/ 1678010 w 4706513"/>
              <a:gd name="connsiteY5" fmla="*/ 1229192 h 5854838"/>
              <a:gd name="connsiteX6" fmla="*/ 1415189 w 4706513"/>
              <a:gd name="connsiteY6" fmla="*/ 1698226 h 5854838"/>
              <a:gd name="connsiteX7" fmla="*/ 1718444 w 4706513"/>
              <a:gd name="connsiteY7" fmla="*/ 2130869 h 5854838"/>
              <a:gd name="connsiteX8" fmla="*/ 2644381 w 4706513"/>
              <a:gd name="connsiteY8" fmla="*/ 2409864 h 5854838"/>
              <a:gd name="connsiteX9" fmla="*/ 3703751 w 4706513"/>
              <a:gd name="connsiteY9" fmla="*/ 2717162 h 5854838"/>
              <a:gd name="connsiteX10" fmla="*/ 4411345 w 4706513"/>
              <a:gd name="connsiteY10" fmla="*/ 3202369 h 5854838"/>
              <a:gd name="connsiteX11" fmla="*/ 4706513 w 4706513"/>
              <a:gd name="connsiteY11" fmla="*/ 4100003 h 5854838"/>
              <a:gd name="connsiteX12" fmla="*/ 4435606 w 4706513"/>
              <a:gd name="connsiteY12" fmla="*/ 4985507 h 5854838"/>
              <a:gd name="connsiteX13" fmla="*/ 3622884 w 4706513"/>
              <a:gd name="connsiteY13" fmla="*/ 5620320 h 5854838"/>
              <a:gd name="connsiteX14" fmla="*/ 2304736 w 4706513"/>
              <a:gd name="connsiteY14" fmla="*/ 5854838 h 5854838"/>
              <a:gd name="connsiteX15" fmla="*/ 1006805 w 4706513"/>
              <a:gd name="connsiteY15" fmla="*/ 5672885 h 5854838"/>
              <a:gd name="connsiteX16" fmla="*/ 0 w 4706513"/>
              <a:gd name="connsiteY16" fmla="*/ 5199807 h 5854838"/>
              <a:gd name="connsiteX17" fmla="*/ 444774 w 4706513"/>
              <a:gd name="connsiteY17" fmla="*/ 4213219 h 5854838"/>
              <a:gd name="connsiteX18" fmla="*/ 1310060 w 4706513"/>
              <a:gd name="connsiteY18" fmla="*/ 4641818 h 5854838"/>
              <a:gd name="connsiteX19" fmla="*/ 2312823 w 4706513"/>
              <a:gd name="connsiteY19" fmla="*/ 4803555 h 5854838"/>
              <a:gd name="connsiteX20" fmla="*/ 3137675 w 4706513"/>
              <a:gd name="connsiteY20" fmla="*/ 4637775 h 5854838"/>
              <a:gd name="connsiteX21" fmla="*/ 3404540 w 4706513"/>
              <a:gd name="connsiteY21" fmla="*/ 4197044 h 5854838"/>
              <a:gd name="connsiteX22" fmla="*/ 3246847 w 4706513"/>
              <a:gd name="connsiteY22" fmla="*/ 3861443 h 5854838"/>
              <a:gd name="connsiteX23" fmla="*/ 2842507 w 4706513"/>
              <a:gd name="connsiteY23" fmla="*/ 3647142 h 5854838"/>
              <a:gd name="connsiteX24" fmla="*/ 2175347 w 4706513"/>
              <a:gd name="connsiteY24" fmla="*/ 3469234 h 5854838"/>
              <a:gd name="connsiteX25" fmla="*/ 1115977 w 4706513"/>
              <a:gd name="connsiteY25" fmla="*/ 3161935 h 5854838"/>
              <a:gd name="connsiteX26" fmla="*/ 408383 w 4706513"/>
              <a:gd name="connsiteY26" fmla="*/ 2668641 h 5854838"/>
              <a:gd name="connsiteX27" fmla="*/ 113216 w 4706513"/>
              <a:gd name="connsiteY27" fmla="*/ 1762921 h 5854838"/>
              <a:gd name="connsiteX28" fmla="*/ 380079 w 4706513"/>
              <a:gd name="connsiteY28" fmla="*/ 869330 h 5854838"/>
              <a:gd name="connsiteX29" fmla="*/ 1184715 w 4706513"/>
              <a:gd name="connsiteY29" fmla="*/ 234517 h 5854838"/>
              <a:gd name="connsiteX30" fmla="*/ 2498819 w 4706513"/>
              <a:gd name="connsiteY30" fmla="*/ 0 h 585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706513" h="5854838">
                <a:moveTo>
                  <a:pt x="2498819" y="0"/>
                </a:moveTo>
                <a:cubicBezTo>
                  <a:pt x="2860029" y="0"/>
                  <a:pt x="3213152" y="43129"/>
                  <a:pt x="3558189" y="129388"/>
                </a:cubicBezTo>
                <a:cubicBezTo>
                  <a:pt x="3903225" y="215648"/>
                  <a:pt x="4205132" y="339645"/>
                  <a:pt x="4463910" y="501381"/>
                </a:cubicBezTo>
                <a:lnTo>
                  <a:pt x="4059570" y="1496056"/>
                </a:lnTo>
                <a:cubicBezTo>
                  <a:pt x="3536623" y="1199540"/>
                  <a:pt x="3013678" y="1051282"/>
                  <a:pt x="2490732" y="1051282"/>
                </a:cubicBezTo>
                <a:cubicBezTo>
                  <a:pt x="2124131" y="1051282"/>
                  <a:pt x="1853223" y="1110585"/>
                  <a:pt x="1678010" y="1229192"/>
                </a:cubicBezTo>
                <a:cubicBezTo>
                  <a:pt x="1502796" y="1347798"/>
                  <a:pt x="1415189" y="1504143"/>
                  <a:pt x="1415189" y="1698226"/>
                </a:cubicBezTo>
                <a:cubicBezTo>
                  <a:pt x="1415189" y="1892308"/>
                  <a:pt x="1516273" y="2036524"/>
                  <a:pt x="1718444" y="2130869"/>
                </a:cubicBezTo>
                <a:cubicBezTo>
                  <a:pt x="1920613" y="2225215"/>
                  <a:pt x="2229260" y="2318214"/>
                  <a:pt x="2644381" y="2409864"/>
                </a:cubicBezTo>
                <a:cubicBezTo>
                  <a:pt x="3075676" y="2512296"/>
                  <a:pt x="3428800" y="2614729"/>
                  <a:pt x="3703751" y="2717162"/>
                </a:cubicBezTo>
                <a:cubicBezTo>
                  <a:pt x="3978702" y="2819595"/>
                  <a:pt x="4214567" y="2981330"/>
                  <a:pt x="4411345" y="3202369"/>
                </a:cubicBezTo>
                <a:cubicBezTo>
                  <a:pt x="4608124" y="3423408"/>
                  <a:pt x="4706513" y="3722620"/>
                  <a:pt x="4706513" y="4100003"/>
                </a:cubicBezTo>
                <a:cubicBezTo>
                  <a:pt x="4706513" y="4423475"/>
                  <a:pt x="4616210" y="4718643"/>
                  <a:pt x="4435606" y="4985507"/>
                </a:cubicBezTo>
                <a:cubicBezTo>
                  <a:pt x="4255001" y="5252372"/>
                  <a:pt x="3984093" y="5463976"/>
                  <a:pt x="3622884" y="5620320"/>
                </a:cubicBezTo>
                <a:cubicBezTo>
                  <a:pt x="3261672" y="5776665"/>
                  <a:pt x="2822290" y="5854838"/>
                  <a:pt x="2304736" y="5854838"/>
                </a:cubicBezTo>
                <a:cubicBezTo>
                  <a:pt x="1857267" y="5854838"/>
                  <a:pt x="1424624" y="5794187"/>
                  <a:pt x="1006805" y="5672885"/>
                </a:cubicBezTo>
                <a:cubicBezTo>
                  <a:pt x="588988" y="5551582"/>
                  <a:pt x="253386" y="5393890"/>
                  <a:pt x="0" y="5199807"/>
                </a:cubicBezTo>
                <a:lnTo>
                  <a:pt x="444774" y="4213219"/>
                </a:lnTo>
                <a:cubicBezTo>
                  <a:pt x="687378" y="4391128"/>
                  <a:pt x="975807" y="4533995"/>
                  <a:pt x="1310060" y="4641818"/>
                </a:cubicBezTo>
                <a:cubicBezTo>
                  <a:pt x="1644314" y="4749642"/>
                  <a:pt x="1978568" y="4803555"/>
                  <a:pt x="2312823" y="4803555"/>
                </a:cubicBezTo>
                <a:cubicBezTo>
                  <a:pt x="2684815" y="4803555"/>
                  <a:pt x="2959766" y="4748294"/>
                  <a:pt x="3137675" y="4637775"/>
                </a:cubicBezTo>
                <a:cubicBezTo>
                  <a:pt x="3315585" y="4527256"/>
                  <a:pt x="3404540" y="4380346"/>
                  <a:pt x="3404540" y="4197044"/>
                </a:cubicBezTo>
                <a:cubicBezTo>
                  <a:pt x="3404540" y="4062265"/>
                  <a:pt x="3351975" y="3950398"/>
                  <a:pt x="3246847" y="3861443"/>
                </a:cubicBezTo>
                <a:cubicBezTo>
                  <a:pt x="3141719" y="3772489"/>
                  <a:pt x="3006939" y="3701055"/>
                  <a:pt x="2842507" y="3647142"/>
                </a:cubicBezTo>
                <a:cubicBezTo>
                  <a:pt x="2678076" y="3593231"/>
                  <a:pt x="2455689" y="3533928"/>
                  <a:pt x="2175347" y="3469234"/>
                </a:cubicBezTo>
                <a:cubicBezTo>
                  <a:pt x="1744052" y="3366801"/>
                  <a:pt x="1390928" y="3264367"/>
                  <a:pt x="1115977" y="3161935"/>
                </a:cubicBezTo>
                <a:cubicBezTo>
                  <a:pt x="841026" y="3059502"/>
                  <a:pt x="605161" y="2895071"/>
                  <a:pt x="408383" y="2668641"/>
                </a:cubicBezTo>
                <a:cubicBezTo>
                  <a:pt x="211605" y="2442210"/>
                  <a:pt x="113216" y="2140304"/>
                  <a:pt x="113216" y="1762921"/>
                </a:cubicBezTo>
                <a:cubicBezTo>
                  <a:pt x="113216" y="1434057"/>
                  <a:pt x="202169" y="1136194"/>
                  <a:pt x="380079" y="869330"/>
                </a:cubicBezTo>
                <a:cubicBezTo>
                  <a:pt x="557989" y="602465"/>
                  <a:pt x="826201" y="390862"/>
                  <a:pt x="1184715" y="234517"/>
                </a:cubicBezTo>
                <a:cubicBezTo>
                  <a:pt x="1543230" y="78172"/>
                  <a:pt x="1981264" y="0"/>
                  <a:pt x="2498819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364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13691" y="613991"/>
            <a:ext cx="5765664" cy="5630018"/>
          </a:xfrm>
          <a:custGeom>
            <a:avLst/>
            <a:gdLst>
              <a:gd name="connsiteX0" fmla="*/ 0 w 5765664"/>
              <a:gd name="connsiteY0" fmla="*/ 0 h 5630018"/>
              <a:gd name="connsiteX1" fmla="*/ 865623 w 5765664"/>
              <a:gd name="connsiteY1" fmla="*/ 0 h 5630018"/>
              <a:gd name="connsiteX2" fmla="*/ 1679720 w 5765664"/>
              <a:gd name="connsiteY2" fmla="*/ 3957099 h 5630018"/>
              <a:gd name="connsiteX3" fmla="*/ 2529885 w 5765664"/>
              <a:gd name="connsiteY3" fmla="*/ 0 h 5630018"/>
              <a:gd name="connsiteX4" fmla="*/ 3302762 w 5765664"/>
              <a:gd name="connsiteY4" fmla="*/ 0 h 5630018"/>
              <a:gd name="connsiteX5" fmla="*/ 4127164 w 5765664"/>
              <a:gd name="connsiteY5" fmla="*/ 3989269 h 5630018"/>
              <a:gd name="connsiteX6" fmla="*/ 4967025 w 5765664"/>
              <a:gd name="connsiteY6" fmla="*/ 0 h 5630018"/>
              <a:gd name="connsiteX7" fmla="*/ 5765664 w 5765664"/>
              <a:gd name="connsiteY7" fmla="*/ 0 h 5630018"/>
              <a:gd name="connsiteX8" fmla="*/ 4585738 w 5765664"/>
              <a:gd name="connsiteY8" fmla="*/ 5630018 h 5630018"/>
              <a:gd name="connsiteX9" fmla="*/ 3689200 w 5765664"/>
              <a:gd name="connsiteY9" fmla="*/ 5630018 h 5630018"/>
              <a:gd name="connsiteX10" fmla="*/ 2895714 w 5765664"/>
              <a:gd name="connsiteY10" fmla="*/ 1817691 h 5630018"/>
              <a:gd name="connsiteX11" fmla="*/ 2076464 w 5765664"/>
              <a:gd name="connsiteY11" fmla="*/ 5630018 h 5630018"/>
              <a:gd name="connsiteX12" fmla="*/ 1185078 w 5765664"/>
              <a:gd name="connsiteY12" fmla="*/ 5630018 h 563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65664" h="5630018">
                <a:moveTo>
                  <a:pt x="0" y="0"/>
                </a:moveTo>
                <a:lnTo>
                  <a:pt x="865623" y="0"/>
                </a:lnTo>
                <a:lnTo>
                  <a:pt x="1679720" y="3957099"/>
                </a:lnTo>
                <a:lnTo>
                  <a:pt x="2529885" y="0"/>
                </a:lnTo>
                <a:lnTo>
                  <a:pt x="3302762" y="0"/>
                </a:lnTo>
                <a:lnTo>
                  <a:pt x="4127164" y="3989269"/>
                </a:lnTo>
                <a:lnTo>
                  <a:pt x="4967025" y="0"/>
                </a:lnTo>
                <a:lnTo>
                  <a:pt x="5765664" y="0"/>
                </a:lnTo>
                <a:lnTo>
                  <a:pt x="4585738" y="5630018"/>
                </a:lnTo>
                <a:lnTo>
                  <a:pt x="3689200" y="5630018"/>
                </a:lnTo>
                <a:lnTo>
                  <a:pt x="2895714" y="1817691"/>
                </a:lnTo>
                <a:lnTo>
                  <a:pt x="2076464" y="5630018"/>
                </a:lnTo>
                <a:lnTo>
                  <a:pt x="1185078" y="5630018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68933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5981383" y="556322"/>
            <a:ext cx="5563235" cy="5745356"/>
          </a:xfrm>
          <a:custGeom>
            <a:avLst/>
            <a:gdLst>
              <a:gd name="connsiteX0" fmla="*/ 2781618 w 5563235"/>
              <a:gd name="connsiteY0" fmla="*/ 1095109 h 5745356"/>
              <a:gd name="connsiteX1" fmla="*/ 1968194 w 5563235"/>
              <a:gd name="connsiteY1" fmla="*/ 1321273 h 5745356"/>
              <a:gd name="connsiteX2" fmla="*/ 1398072 w 5563235"/>
              <a:gd name="connsiteY2" fmla="*/ 1952152 h 5745356"/>
              <a:gd name="connsiteX3" fmla="*/ 1191085 w 5563235"/>
              <a:gd name="connsiteY3" fmla="*/ 2872678 h 5745356"/>
              <a:gd name="connsiteX4" fmla="*/ 1398072 w 5563235"/>
              <a:gd name="connsiteY4" fmla="*/ 3793205 h 5745356"/>
              <a:gd name="connsiteX5" fmla="*/ 1968194 w 5563235"/>
              <a:gd name="connsiteY5" fmla="*/ 4424082 h 5745356"/>
              <a:gd name="connsiteX6" fmla="*/ 2781618 w 5563235"/>
              <a:gd name="connsiteY6" fmla="*/ 4650247 h 5745356"/>
              <a:gd name="connsiteX7" fmla="*/ 3595042 w 5563235"/>
              <a:gd name="connsiteY7" fmla="*/ 4424082 h 5745356"/>
              <a:gd name="connsiteX8" fmla="*/ 4165164 w 5563235"/>
              <a:gd name="connsiteY8" fmla="*/ 3793205 h 5745356"/>
              <a:gd name="connsiteX9" fmla="*/ 4372152 w 5563235"/>
              <a:gd name="connsiteY9" fmla="*/ 2872678 h 5745356"/>
              <a:gd name="connsiteX10" fmla="*/ 4165164 w 5563235"/>
              <a:gd name="connsiteY10" fmla="*/ 1952152 h 5745356"/>
              <a:gd name="connsiteX11" fmla="*/ 3595042 w 5563235"/>
              <a:gd name="connsiteY11" fmla="*/ 1321273 h 5745356"/>
              <a:gd name="connsiteX12" fmla="*/ 2781618 w 5563235"/>
              <a:gd name="connsiteY12" fmla="*/ 1095109 h 5745356"/>
              <a:gd name="connsiteX13" fmla="*/ 2781618 w 5563235"/>
              <a:gd name="connsiteY13" fmla="*/ 0 h 5745356"/>
              <a:gd name="connsiteX14" fmla="*/ 4205109 w 5563235"/>
              <a:gd name="connsiteY14" fmla="*/ 372972 h 5745356"/>
              <a:gd name="connsiteX15" fmla="*/ 5200100 w 5563235"/>
              <a:gd name="connsiteY15" fmla="*/ 1400629 h 5745356"/>
              <a:gd name="connsiteX16" fmla="*/ 5563235 w 5563235"/>
              <a:gd name="connsiteY16" fmla="*/ 2872678 h 5745356"/>
              <a:gd name="connsiteX17" fmla="*/ 5200100 w 5563235"/>
              <a:gd name="connsiteY17" fmla="*/ 4344726 h 5745356"/>
              <a:gd name="connsiteX18" fmla="*/ 4205109 w 5563235"/>
              <a:gd name="connsiteY18" fmla="*/ 5372384 h 5745356"/>
              <a:gd name="connsiteX19" fmla="*/ 2781618 w 5563235"/>
              <a:gd name="connsiteY19" fmla="*/ 5745356 h 5745356"/>
              <a:gd name="connsiteX20" fmla="*/ 1354496 w 5563235"/>
              <a:gd name="connsiteY20" fmla="*/ 5372384 h 5745356"/>
              <a:gd name="connsiteX21" fmla="*/ 359504 w 5563235"/>
              <a:gd name="connsiteY21" fmla="*/ 4344726 h 5745356"/>
              <a:gd name="connsiteX22" fmla="*/ 0 w 5563235"/>
              <a:gd name="connsiteY22" fmla="*/ 2872678 h 5745356"/>
              <a:gd name="connsiteX23" fmla="*/ 359504 w 5563235"/>
              <a:gd name="connsiteY23" fmla="*/ 1400629 h 5745356"/>
              <a:gd name="connsiteX24" fmla="*/ 1354496 w 5563235"/>
              <a:gd name="connsiteY24" fmla="*/ 372972 h 5745356"/>
              <a:gd name="connsiteX25" fmla="*/ 2781618 w 5563235"/>
              <a:gd name="connsiteY25" fmla="*/ 0 h 5745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5563235" h="5745356">
                <a:moveTo>
                  <a:pt x="2781618" y="1095109"/>
                </a:moveTo>
                <a:cubicBezTo>
                  <a:pt x="2481426" y="1095109"/>
                  <a:pt x="2210285" y="1170497"/>
                  <a:pt x="1968194" y="1321273"/>
                </a:cubicBezTo>
                <a:cubicBezTo>
                  <a:pt x="1726104" y="1472048"/>
                  <a:pt x="1536063" y="1682342"/>
                  <a:pt x="1398072" y="1952152"/>
                </a:cubicBezTo>
                <a:cubicBezTo>
                  <a:pt x="1260081" y="2221960"/>
                  <a:pt x="1191085" y="2528803"/>
                  <a:pt x="1191085" y="2872678"/>
                </a:cubicBezTo>
                <a:cubicBezTo>
                  <a:pt x="1191085" y="3216553"/>
                  <a:pt x="1260081" y="3523395"/>
                  <a:pt x="1398072" y="3793205"/>
                </a:cubicBezTo>
                <a:cubicBezTo>
                  <a:pt x="1536063" y="4063014"/>
                  <a:pt x="1726104" y="4273307"/>
                  <a:pt x="1968194" y="4424082"/>
                </a:cubicBezTo>
                <a:cubicBezTo>
                  <a:pt x="2210285" y="4574859"/>
                  <a:pt x="2481426" y="4650247"/>
                  <a:pt x="2781618" y="4650247"/>
                </a:cubicBezTo>
                <a:cubicBezTo>
                  <a:pt x="3081810" y="4650247"/>
                  <a:pt x="3352951" y="4574859"/>
                  <a:pt x="3595042" y="4424082"/>
                </a:cubicBezTo>
                <a:cubicBezTo>
                  <a:pt x="3837132" y="4273307"/>
                  <a:pt x="4027172" y="4063014"/>
                  <a:pt x="4165164" y="3793205"/>
                </a:cubicBezTo>
                <a:cubicBezTo>
                  <a:pt x="4303156" y="3523395"/>
                  <a:pt x="4372152" y="3216553"/>
                  <a:pt x="4372152" y="2872678"/>
                </a:cubicBezTo>
                <a:cubicBezTo>
                  <a:pt x="4372152" y="2528803"/>
                  <a:pt x="4303156" y="2221960"/>
                  <a:pt x="4165164" y="1952152"/>
                </a:cubicBezTo>
                <a:cubicBezTo>
                  <a:pt x="4027172" y="1682342"/>
                  <a:pt x="3837132" y="1472048"/>
                  <a:pt x="3595042" y="1321273"/>
                </a:cubicBezTo>
                <a:cubicBezTo>
                  <a:pt x="3352951" y="1170497"/>
                  <a:pt x="3081810" y="1095109"/>
                  <a:pt x="2781618" y="1095109"/>
                </a:cubicBezTo>
                <a:close/>
                <a:moveTo>
                  <a:pt x="2781618" y="0"/>
                </a:moveTo>
                <a:cubicBezTo>
                  <a:pt x="3309375" y="0"/>
                  <a:pt x="3783872" y="124324"/>
                  <a:pt x="4205109" y="372972"/>
                </a:cubicBezTo>
                <a:cubicBezTo>
                  <a:pt x="4626347" y="621620"/>
                  <a:pt x="4958010" y="964172"/>
                  <a:pt x="5200100" y="1400629"/>
                </a:cubicBezTo>
                <a:cubicBezTo>
                  <a:pt x="5442190" y="1837085"/>
                  <a:pt x="5563235" y="2327768"/>
                  <a:pt x="5563235" y="2872678"/>
                </a:cubicBezTo>
                <a:cubicBezTo>
                  <a:pt x="5563235" y="3417587"/>
                  <a:pt x="5442190" y="3908270"/>
                  <a:pt x="5200100" y="4344726"/>
                </a:cubicBezTo>
                <a:cubicBezTo>
                  <a:pt x="4958010" y="4781183"/>
                  <a:pt x="4626347" y="5123735"/>
                  <a:pt x="4205109" y="5372384"/>
                </a:cubicBezTo>
                <a:cubicBezTo>
                  <a:pt x="3783872" y="5621032"/>
                  <a:pt x="3309375" y="5745356"/>
                  <a:pt x="2781618" y="5745356"/>
                </a:cubicBezTo>
                <a:cubicBezTo>
                  <a:pt x="2253861" y="5745356"/>
                  <a:pt x="1778154" y="5621032"/>
                  <a:pt x="1354496" y="5372384"/>
                </a:cubicBezTo>
                <a:cubicBezTo>
                  <a:pt x="930837" y="5123735"/>
                  <a:pt x="599174" y="4781183"/>
                  <a:pt x="359504" y="4344726"/>
                </a:cubicBezTo>
                <a:cubicBezTo>
                  <a:pt x="119836" y="3908270"/>
                  <a:pt x="0" y="3417587"/>
                  <a:pt x="0" y="2872678"/>
                </a:cubicBezTo>
                <a:cubicBezTo>
                  <a:pt x="0" y="2327768"/>
                  <a:pt x="119836" y="1837085"/>
                  <a:pt x="359504" y="1400629"/>
                </a:cubicBezTo>
                <a:cubicBezTo>
                  <a:pt x="599174" y="964172"/>
                  <a:pt x="930837" y="621620"/>
                  <a:pt x="1354496" y="372972"/>
                </a:cubicBezTo>
                <a:cubicBezTo>
                  <a:pt x="1778154" y="124324"/>
                  <a:pt x="2253861" y="0"/>
                  <a:pt x="2781618" y="0"/>
                </a:cubicBez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6397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6344088" y="705259"/>
            <a:ext cx="4747091" cy="5447482"/>
          </a:xfrm>
          <a:custGeom>
            <a:avLst/>
            <a:gdLst>
              <a:gd name="connsiteX0" fmla="*/ 0 w 4747091"/>
              <a:gd name="connsiteY0" fmla="*/ 0 h 5447482"/>
              <a:gd name="connsiteX1" fmla="*/ 4747091 w 4747091"/>
              <a:gd name="connsiteY1" fmla="*/ 0 h 5447482"/>
              <a:gd name="connsiteX2" fmla="*/ 4747091 w 4747091"/>
              <a:gd name="connsiteY2" fmla="*/ 1027240 h 5447482"/>
              <a:gd name="connsiteX3" fmla="*/ 3003897 w 4747091"/>
              <a:gd name="connsiteY3" fmla="*/ 1027240 h 5447482"/>
              <a:gd name="connsiteX4" fmla="*/ 3003897 w 4747091"/>
              <a:gd name="connsiteY4" fmla="*/ 5447482 h 5447482"/>
              <a:gd name="connsiteX5" fmla="*/ 1743194 w 4747091"/>
              <a:gd name="connsiteY5" fmla="*/ 5447482 h 5447482"/>
              <a:gd name="connsiteX6" fmla="*/ 1743194 w 4747091"/>
              <a:gd name="connsiteY6" fmla="*/ 1027240 h 5447482"/>
              <a:gd name="connsiteX7" fmla="*/ 0 w 4747091"/>
              <a:gd name="connsiteY7" fmla="*/ 1027240 h 5447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47091" h="5447482">
                <a:moveTo>
                  <a:pt x="0" y="0"/>
                </a:moveTo>
                <a:lnTo>
                  <a:pt x="4747091" y="0"/>
                </a:lnTo>
                <a:lnTo>
                  <a:pt x="4747091" y="1027240"/>
                </a:lnTo>
                <a:lnTo>
                  <a:pt x="3003897" y="1027240"/>
                </a:lnTo>
                <a:lnTo>
                  <a:pt x="3003897" y="5447482"/>
                </a:lnTo>
                <a:lnTo>
                  <a:pt x="1743194" y="5447482"/>
                </a:lnTo>
                <a:lnTo>
                  <a:pt x="1743194" y="1027240"/>
                </a:lnTo>
                <a:lnTo>
                  <a:pt x="0" y="1027240"/>
                </a:lnTo>
                <a:close/>
              </a:path>
            </a:pathLst>
          </a:custGeom>
          <a:pattFill prst="solidDmnd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algn="ctr"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48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46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77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475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27FB7-8C5F-4B52-BDA3-6095F17D613F}" type="datetimeFigureOut">
              <a:rPr lang="en-US" smtClean="0"/>
              <a:t>5/16/23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69319-A19D-470F-AE1C-2CF0CEEFA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074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9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ectangle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3032836" y="2337707"/>
            <a:ext cx="6126327" cy="2182585"/>
            <a:chOff x="3032836" y="2395805"/>
            <a:chExt cx="6126327" cy="2182585"/>
          </a:xfrm>
        </p:grpSpPr>
        <p:grpSp>
          <p:nvGrpSpPr>
            <p:cNvPr id="9" name="Group 8"/>
            <p:cNvGrpSpPr/>
            <p:nvPr/>
          </p:nvGrpSpPr>
          <p:grpSpPr>
            <a:xfrm>
              <a:off x="3032836" y="2395805"/>
              <a:ext cx="6126327" cy="1575880"/>
              <a:chOff x="3302969" y="2395805"/>
              <a:chExt cx="6126327" cy="157588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3302969" y="2395805"/>
                <a:ext cx="6126327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8000" spc="300" dirty="0">
                    <a:solidFill>
                      <a:schemeClr val="accent1"/>
                    </a:solidFill>
                    <a:latin typeface="+mj-lt"/>
                  </a:rPr>
                  <a:t>PANDORA</a:t>
                </a:r>
                <a:endParaRPr lang="en-US" sz="8000" spc="300" dirty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585028" y="3549325"/>
                <a:ext cx="5021943" cy="42236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ID" sz="1600" spc="300" dirty="0">
                    <a:solidFill>
                      <a:schemeClr val="bg1"/>
                    </a:solidFill>
                    <a:latin typeface="Open Sans" panose="020B0606030504020204" pitchFamily="34" charset="0"/>
                  </a:rPr>
                  <a:t>Creative Presentation Template</a:t>
                </a:r>
                <a:endParaRPr lang="en-US" sz="1600" spc="3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" name="Isosceles Triangle 16"/>
            <p:cNvSpPr/>
            <p:nvPr/>
          </p:nvSpPr>
          <p:spPr>
            <a:xfrm rot="10800000">
              <a:off x="5727657" y="4210049"/>
              <a:ext cx="736683" cy="36834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54728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>
            <a:off x="0" y="0"/>
            <a:ext cx="6254468" cy="6858000"/>
          </a:xfrm>
          <a:custGeom>
            <a:avLst/>
            <a:gdLst>
              <a:gd name="connsiteX0" fmla="*/ 1257924 w 6254468"/>
              <a:gd name="connsiteY0" fmla="*/ 0 h 6858000"/>
              <a:gd name="connsiteX1" fmla="*/ 6254468 w 6254468"/>
              <a:gd name="connsiteY1" fmla="*/ 0 h 6858000"/>
              <a:gd name="connsiteX2" fmla="*/ 4588953 w 6254468"/>
              <a:gd name="connsiteY2" fmla="*/ 6858000 h 6858000"/>
              <a:gd name="connsiteX3" fmla="*/ 0 w 6254468"/>
              <a:gd name="connsiteY3" fmla="*/ 6858000 h 6858000"/>
              <a:gd name="connsiteX4" fmla="*/ 0 w 6254468"/>
              <a:gd name="connsiteY4" fmla="*/ 517968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54468" h="6858000">
                <a:moveTo>
                  <a:pt x="1257924" y="0"/>
                </a:moveTo>
                <a:lnTo>
                  <a:pt x="6254468" y="0"/>
                </a:lnTo>
                <a:lnTo>
                  <a:pt x="4588953" y="6858000"/>
                </a:lnTo>
                <a:lnTo>
                  <a:pt x="0" y="6858000"/>
                </a:lnTo>
                <a:lnTo>
                  <a:pt x="0" y="517968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ight Triangle 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4849945" y="1362106"/>
            <a:ext cx="3886200" cy="2123658"/>
            <a:chOff x="3235130" y="1362106"/>
            <a:chExt cx="3886200" cy="2123658"/>
          </a:xfrm>
        </p:grpSpPr>
        <p:sp>
          <p:nvSpPr>
            <p:cNvPr id="12" name="Rectangle 11"/>
            <p:cNvSpPr/>
            <p:nvPr/>
          </p:nvSpPr>
          <p:spPr>
            <a:xfrm>
              <a:off x="3235130" y="1362106"/>
              <a:ext cx="3886200" cy="212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336669" y="1362106"/>
              <a:ext cx="3784661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Write Something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About Here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53954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71613" y="726726"/>
            <a:ext cx="3784661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Write Something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About Here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28418" y="531955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533290" y="2492217"/>
            <a:ext cx="1087524" cy="372680"/>
            <a:chOff x="908217" y="5149653"/>
            <a:chExt cx="1087524" cy="372680"/>
          </a:xfrm>
        </p:grpSpPr>
        <p:sp>
          <p:nvSpPr>
            <p:cNvPr id="16" name="Freeform 1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9" name="Right Triangle 18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0299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8" name="Group 47"/>
          <p:cNvGrpSpPr/>
          <p:nvPr/>
        </p:nvGrpSpPr>
        <p:grpSpPr>
          <a:xfrm>
            <a:off x="1238206" y="3880751"/>
            <a:ext cx="4314974" cy="911420"/>
            <a:chOff x="1288459" y="3880751"/>
            <a:chExt cx="4314974" cy="911420"/>
          </a:xfrm>
        </p:grpSpPr>
        <p:sp>
          <p:nvSpPr>
            <p:cNvPr id="8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1238205" y="5184685"/>
            <a:ext cx="4314975" cy="911420"/>
            <a:chOff x="1288458" y="5184685"/>
            <a:chExt cx="4314975" cy="911420"/>
          </a:xfrm>
        </p:grpSpPr>
        <p:sp>
          <p:nvSpPr>
            <p:cNvPr id="15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6692740" y="3880751"/>
            <a:ext cx="4261055" cy="911420"/>
            <a:chOff x="6742993" y="3880751"/>
            <a:chExt cx="4261055" cy="911420"/>
          </a:xfrm>
        </p:grpSpPr>
        <p:sp>
          <p:nvSpPr>
            <p:cNvPr id="22" name="Shape 2632"/>
            <p:cNvSpPr/>
            <p:nvPr/>
          </p:nvSpPr>
          <p:spPr>
            <a:xfrm>
              <a:off x="6742993" y="3949292"/>
              <a:ext cx="485306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502252" y="3880751"/>
              <a:ext cx="3501796" cy="911420"/>
              <a:chOff x="7794394" y="1152160"/>
              <a:chExt cx="3501796" cy="91142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795448" y="1152160"/>
                <a:ext cx="16443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Three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6638818" y="5184685"/>
            <a:ext cx="4314977" cy="911420"/>
            <a:chOff x="6689071" y="5184685"/>
            <a:chExt cx="4314977" cy="911420"/>
          </a:xfrm>
        </p:grpSpPr>
        <p:sp>
          <p:nvSpPr>
            <p:cNvPr id="29" name="Shape 2633"/>
            <p:cNvSpPr/>
            <p:nvPr/>
          </p:nvSpPr>
          <p:spPr>
            <a:xfrm>
              <a:off x="6689071" y="5253227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502252" y="5184685"/>
              <a:ext cx="3501796" cy="911420"/>
              <a:chOff x="7794394" y="1152160"/>
              <a:chExt cx="3501796" cy="911420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Four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3" name="Right Triangle 3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096000" y="0"/>
            <a:ext cx="1085713" cy="3429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071613" y="76706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Service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4273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6840524" y="1019618"/>
            <a:ext cx="4314974" cy="911420"/>
            <a:chOff x="1288459" y="3880751"/>
            <a:chExt cx="4314974" cy="911420"/>
          </a:xfrm>
        </p:grpSpPr>
        <p:sp>
          <p:nvSpPr>
            <p:cNvPr id="7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6840523" y="2323552"/>
            <a:ext cx="4314975" cy="911420"/>
            <a:chOff x="1288458" y="5184685"/>
            <a:chExt cx="4314975" cy="911420"/>
          </a:xfrm>
        </p:grpSpPr>
        <p:sp>
          <p:nvSpPr>
            <p:cNvPr id="12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6894446" y="3623028"/>
            <a:ext cx="4261055" cy="911420"/>
            <a:chOff x="6742993" y="3880751"/>
            <a:chExt cx="4261055" cy="911420"/>
          </a:xfrm>
        </p:grpSpPr>
        <p:sp>
          <p:nvSpPr>
            <p:cNvPr id="17" name="Shape 2632"/>
            <p:cNvSpPr/>
            <p:nvPr/>
          </p:nvSpPr>
          <p:spPr>
            <a:xfrm>
              <a:off x="6742993" y="3949292"/>
              <a:ext cx="485306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502252" y="3880751"/>
              <a:ext cx="3501796" cy="911420"/>
              <a:chOff x="7794394" y="1152160"/>
              <a:chExt cx="3501796" cy="91142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795448" y="1152160"/>
                <a:ext cx="16443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Three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6840524" y="4926962"/>
            <a:ext cx="4314977" cy="911420"/>
            <a:chOff x="6689071" y="5184685"/>
            <a:chExt cx="4314977" cy="911420"/>
          </a:xfrm>
        </p:grpSpPr>
        <p:sp>
          <p:nvSpPr>
            <p:cNvPr id="22" name="Shape 2633"/>
            <p:cNvSpPr/>
            <p:nvPr/>
          </p:nvSpPr>
          <p:spPr>
            <a:xfrm>
              <a:off x="6689071" y="5253227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502252" y="5184685"/>
              <a:ext cx="3501796" cy="911420"/>
              <a:chOff x="7794394" y="1152160"/>
              <a:chExt cx="3501796" cy="91142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Four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6" name="Group 45"/>
          <p:cNvGrpSpPr/>
          <p:nvPr/>
        </p:nvGrpSpPr>
        <p:grpSpPr>
          <a:xfrm>
            <a:off x="0" y="4658432"/>
            <a:ext cx="6096000" cy="2199568"/>
            <a:chOff x="0" y="4658432"/>
            <a:chExt cx="6096000" cy="2199568"/>
          </a:xfrm>
        </p:grpSpPr>
        <p:sp>
          <p:nvSpPr>
            <p:cNvPr id="42" name="Rectangle 41"/>
            <p:cNvSpPr/>
            <p:nvPr/>
          </p:nvSpPr>
          <p:spPr>
            <a:xfrm>
              <a:off x="0" y="4658432"/>
              <a:ext cx="6096000" cy="2199568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625372" y="5094792"/>
              <a:ext cx="4956916" cy="1326848"/>
              <a:chOff x="6721372" y="4959372"/>
              <a:chExt cx="4956916" cy="1326848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6811860" y="4959372"/>
                <a:ext cx="435578" cy="345213"/>
              </a:xfrm>
              <a:custGeom>
                <a:avLst/>
                <a:gdLst/>
                <a:ahLst/>
                <a:cxnLst/>
                <a:rect l="l" t="t" r="r" b="b"/>
                <a:pathLst>
                  <a:path w="151190" h="119824">
                    <a:moveTo>
                      <a:pt x="113128" y="0"/>
                    </a:moveTo>
                    <a:lnTo>
                      <a:pt x="148018" y="0"/>
                    </a:lnTo>
                    <a:lnTo>
                      <a:pt x="132511" y="56035"/>
                    </a:lnTo>
                    <a:cubicBezTo>
                      <a:pt x="138385" y="58620"/>
                      <a:pt x="142967" y="62497"/>
                      <a:pt x="146256" y="67665"/>
                    </a:cubicBezTo>
                    <a:cubicBezTo>
                      <a:pt x="149545" y="72834"/>
                      <a:pt x="151190" y="78943"/>
                      <a:pt x="151190" y="85992"/>
                    </a:cubicBezTo>
                    <a:cubicBezTo>
                      <a:pt x="151190" y="96094"/>
                      <a:pt x="148018" y="104259"/>
                      <a:pt x="141675" y="110485"/>
                    </a:cubicBezTo>
                    <a:cubicBezTo>
                      <a:pt x="135331" y="116711"/>
                      <a:pt x="127225" y="119824"/>
                      <a:pt x="117357" y="119824"/>
                    </a:cubicBezTo>
                    <a:cubicBezTo>
                      <a:pt x="107489" y="119824"/>
                      <a:pt x="99325" y="116653"/>
                      <a:pt x="92864" y="110309"/>
                    </a:cubicBezTo>
                    <a:cubicBezTo>
                      <a:pt x="86403" y="103965"/>
                      <a:pt x="83172" y="95859"/>
                      <a:pt x="83172" y="85992"/>
                    </a:cubicBezTo>
                    <a:cubicBezTo>
                      <a:pt x="83172" y="81293"/>
                      <a:pt x="83759" y="76594"/>
                      <a:pt x="84934" y="71895"/>
                    </a:cubicBezTo>
                    <a:cubicBezTo>
                      <a:pt x="86109" y="67196"/>
                      <a:pt x="88693" y="60147"/>
                      <a:pt x="92687" y="50749"/>
                    </a:cubicBezTo>
                    <a:close/>
                    <a:moveTo>
                      <a:pt x="29956" y="0"/>
                    </a:moveTo>
                    <a:lnTo>
                      <a:pt x="64846" y="0"/>
                    </a:lnTo>
                    <a:lnTo>
                      <a:pt x="49339" y="56035"/>
                    </a:lnTo>
                    <a:cubicBezTo>
                      <a:pt x="55213" y="58620"/>
                      <a:pt x="59794" y="62497"/>
                      <a:pt x="63084" y="67665"/>
                    </a:cubicBezTo>
                    <a:cubicBezTo>
                      <a:pt x="66373" y="72834"/>
                      <a:pt x="68018" y="78943"/>
                      <a:pt x="68018" y="85992"/>
                    </a:cubicBezTo>
                    <a:cubicBezTo>
                      <a:pt x="68018" y="96094"/>
                      <a:pt x="64846" y="104259"/>
                      <a:pt x="58502" y="110485"/>
                    </a:cubicBezTo>
                    <a:cubicBezTo>
                      <a:pt x="52159" y="116711"/>
                      <a:pt x="44053" y="119824"/>
                      <a:pt x="34185" y="119824"/>
                    </a:cubicBezTo>
                    <a:cubicBezTo>
                      <a:pt x="24317" y="119824"/>
                      <a:pt x="16153" y="116653"/>
                      <a:pt x="9691" y="110309"/>
                    </a:cubicBezTo>
                    <a:cubicBezTo>
                      <a:pt x="3230" y="103965"/>
                      <a:pt x="0" y="95859"/>
                      <a:pt x="0" y="85992"/>
                    </a:cubicBezTo>
                    <a:cubicBezTo>
                      <a:pt x="0" y="81293"/>
                      <a:pt x="587" y="76594"/>
                      <a:pt x="1762" y="71895"/>
                    </a:cubicBezTo>
                    <a:cubicBezTo>
                      <a:pt x="2937" y="67196"/>
                      <a:pt x="5521" y="60147"/>
                      <a:pt x="9515" y="5074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6721372" y="5362890"/>
                <a:ext cx="4956916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1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1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1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1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doei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usmodtempor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et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maaliqua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.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ad minim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veniam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quis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nostrud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exercitatiullamco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laboris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nisi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47" name="Right Triangle 4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69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0" y="0"/>
            <a:ext cx="12192000" cy="1791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752215" y="4158891"/>
            <a:ext cx="2502343" cy="1937091"/>
            <a:chOff x="1474004" y="3987056"/>
            <a:chExt cx="2502343" cy="1937091"/>
          </a:xfrm>
        </p:grpSpPr>
        <p:grpSp>
          <p:nvGrpSpPr>
            <p:cNvPr id="28" name="Group 27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9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480624" y="4159979"/>
            <a:ext cx="2502343" cy="1936003"/>
            <a:chOff x="3707503" y="3988144"/>
            <a:chExt cx="2502343" cy="1936003"/>
          </a:xfrm>
        </p:grpSpPr>
        <p:sp>
          <p:nvSpPr>
            <p:cNvPr id="30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6209033" y="4159979"/>
            <a:ext cx="2502343" cy="1936003"/>
            <a:chOff x="5885927" y="3988144"/>
            <a:chExt cx="2502343" cy="1936003"/>
          </a:xfrm>
        </p:grpSpPr>
        <p:sp>
          <p:nvSpPr>
            <p:cNvPr id="31" name="Shape 2632"/>
            <p:cNvSpPr/>
            <p:nvPr/>
          </p:nvSpPr>
          <p:spPr>
            <a:xfrm>
              <a:off x="6894446" y="3988144"/>
              <a:ext cx="485306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885927" y="4706233"/>
              <a:ext cx="2502343" cy="1217914"/>
              <a:chOff x="941351" y="4786915"/>
              <a:chExt cx="2502343" cy="1217914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8937442" y="4159979"/>
            <a:ext cx="2502343" cy="1936003"/>
            <a:chOff x="8064351" y="3988144"/>
            <a:chExt cx="2502343" cy="1936003"/>
          </a:xfrm>
        </p:grpSpPr>
        <p:sp>
          <p:nvSpPr>
            <p:cNvPr id="32" name="Shape 2633"/>
            <p:cNvSpPr/>
            <p:nvPr/>
          </p:nvSpPr>
          <p:spPr>
            <a:xfrm>
              <a:off x="9018948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8064351" y="4706233"/>
              <a:ext cx="2502343" cy="1217914"/>
              <a:chOff x="941351" y="4786915"/>
              <a:chExt cx="2502343" cy="1217914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4551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8646459" y="0"/>
            <a:ext cx="354554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53431" y="3620234"/>
            <a:ext cx="4314974" cy="911420"/>
            <a:chOff x="1288459" y="3880751"/>
            <a:chExt cx="4314974" cy="911420"/>
          </a:xfrm>
        </p:grpSpPr>
        <p:sp>
          <p:nvSpPr>
            <p:cNvPr id="17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953430" y="4643744"/>
            <a:ext cx="4314975" cy="911420"/>
            <a:chOff x="1288458" y="5184685"/>
            <a:chExt cx="4314975" cy="911420"/>
          </a:xfrm>
        </p:grpSpPr>
        <p:sp>
          <p:nvSpPr>
            <p:cNvPr id="22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3" name="Group 32"/>
          <p:cNvGrpSpPr/>
          <p:nvPr/>
        </p:nvGrpSpPr>
        <p:grpSpPr>
          <a:xfrm>
            <a:off x="2645722" y="1358153"/>
            <a:ext cx="4603046" cy="2127611"/>
            <a:chOff x="883354" y="1358153"/>
            <a:chExt cx="4603046" cy="2127611"/>
          </a:xfrm>
        </p:grpSpPr>
        <p:sp>
          <p:nvSpPr>
            <p:cNvPr id="32" name="Rectangle 31"/>
            <p:cNvSpPr/>
            <p:nvPr/>
          </p:nvSpPr>
          <p:spPr>
            <a:xfrm>
              <a:off x="953430" y="1358153"/>
              <a:ext cx="4532970" cy="2127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3354" y="1362106"/>
              <a:ext cx="4455128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Introduce Our Awesome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Service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303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0"/>
            <a:ext cx="1712686" cy="17126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545263" y="3767006"/>
            <a:ext cx="2502343" cy="1937091"/>
            <a:chOff x="1474004" y="3987056"/>
            <a:chExt cx="2502343" cy="1937091"/>
          </a:xfrm>
        </p:grpSpPr>
        <p:grpSp>
          <p:nvGrpSpPr>
            <p:cNvPr id="10" name="Group 9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1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122574" y="3768094"/>
            <a:ext cx="2502343" cy="1936003"/>
            <a:chOff x="3707503" y="3988144"/>
            <a:chExt cx="2502343" cy="1936003"/>
          </a:xfrm>
        </p:grpSpPr>
        <p:sp>
          <p:nvSpPr>
            <p:cNvPr id="15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0" name="Right Triangle 19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4674293" y="1358153"/>
            <a:ext cx="4532970" cy="2127611"/>
            <a:chOff x="953430" y="1358153"/>
            <a:chExt cx="4532970" cy="2127611"/>
          </a:xfrm>
        </p:grpSpPr>
        <p:sp>
          <p:nvSpPr>
            <p:cNvPr id="7" name="Rectangle 6"/>
            <p:cNvSpPr/>
            <p:nvPr/>
          </p:nvSpPr>
          <p:spPr>
            <a:xfrm>
              <a:off x="953430" y="1358153"/>
              <a:ext cx="4532970" cy="2127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31272" y="1362106"/>
              <a:ext cx="4455128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Introduce Our Awesome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Service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5709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47791" y="76462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Service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545263" y="4156281"/>
            <a:ext cx="2502343" cy="1937091"/>
            <a:chOff x="1474004" y="3987056"/>
            <a:chExt cx="2502343" cy="1937091"/>
          </a:xfrm>
        </p:grpSpPr>
        <p:grpSp>
          <p:nvGrpSpPr>
            <p:cNvPr id="8" name="Group 7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9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122574" y="4157369"/>
            <a:ext cx="2502343" cy="1936003"/>
            <a:chOff x="3707503" y="3988144"/>
            <a:chExt cx="2502343" cy="1936003"/>
          </a:xfrm>
        </p:grpSpPr>
        <p:sp>
          <p:nvSpPr>
            <p:cNvPr id="13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28" name="Group 27"/>
          <p:cNvGrpSpPr/>
          <p:nvPr/>
        </p:nvGrpSpPr>
        <p:grpSpPr>
          <a:xfrm>
            <a:off x="5602514" y="2935514"/>
            <a:ext cx="986972" cy="986972"/>
            <a:chOff x="5602514" y="2935514"/>
            <a:chExt cx="986972" cy="986972"/>
          </a:xfrm>
        </p:grpSpPr>
        <p:sp>
          <p:nvSpPr>
            <p:cNvPr id="26" name="Rectangle 25"/>
            <p:cNvSpPr/>
            <p:nvPr/>
          </p:nvSpPr>
          <p:spPr>
            <a:xfrm>
              <a:off x="5602514" y="2935514"/>
              <a:ext cx="986972" cy="98697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hape 2525"/>
            <p:cNvSpPr/>
            <p:nvPr/>
          </p:nvSpPr>
          <p:spPr>
            <a:xfrm>
              <a:off x="5822527" y="3155527"/>
              <a:ext cx="546945" cy="5469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91" y="17673"/>
                  </a:moveTo>
                  <a:cubicBezTo>
                    <a:pt x="11562" y="17673"/>
                    <a:pt x="11782" y="17453"/>
                    <a:pt x="11782" y="17182"/>
                  </a:cubicBezTo>
                  <a:cubicBezTo>
                    <a:pt x="11782" y="16911"/>
                    <a:pt x="11562" y="16691"/>
                    <a:pt x="11291" y="16691"/>
                  </a:cubicBezTo>
                  <a:cubicBezTo>
                    <a:pt x="11020" y="16691"/>
                    <a:pt x="10800" y="16911"/>
                    <a:pt x="10800" y="17182"/>
                  </a:cubicBezTo>
                  <a:cubicBezTo>
                    <a:pt x="10800" y="17453"/>
                    <a:pt x="11020" y="17673"/>
                    <a:pt x="11291" y="17673"/>
                  </a:cubicBezTo>
                  <a:moveTo>
                    <a:pt x="17673" y="18655"/>
                  </a:moveTo>
                  <a:lnTo>
                    <a:pt x="13745" y="18655"/>
                  </a:lnTo>
                  <a:lnTo>
                    <a:pt x="13745" y="12273"/>
                  </a:lnTo>
                  <a:cubicBezTo>
                    <a:pt x="13745" y="12002"/>
                    <a:pt x="13525" y="11782"/>
                    <a:pt x="13255" y="11782"/>
                  </a:cubicBezTo>
                  <a:lnTo>
                    <a:pt x="8345" y="11782"/>
                  </a:lnTo>
                  <a:cubicBezTo>
                    <a:pt x="8075" y="11782"/>
                    <a:pt x="7855" y="12002"/>
                    <a:pt x="7855" y="12273"/>
                  </a:cubicBezTo>
                  <a:lnTo>
                    <a:pt x="7855" y="18655"/>
                  </a:lnTo>
                  <a:lnTo>
                    <a:pt x="3927" y="18655"/>
                  </a:lnTo>
                  <a:lnTo>
                    <a:pt x="3927" y="8058"/>
                  </a:lnTo>
                  <a:lnTo>
                    <a:pt x="10800" y="1185"/>
                  </a:lnTo>
                  <a:lnTo>
                    <a:pt x="17673" y="8058"/>
                  </a:lnTo>
                  <a:cubicBezTo>
                    <a:pt x="17673" y="8058"/>
                    <a:pt x="17673" y="18655"/>
                    <a:pt x="17673" y="18655"/>
                  </a:cubicBezTo>
                  <a:close/>
                  <a:moveTo>
                    <a:pt x="17673" y="20618"/>
                  </a:moveTo>
                  <a:lnTo>
                    <a:pt x="13745" y="20618"/>
                  </a:lnTo>
                  <a:lnTo>
                    <a:pt x="13745" y="19636"/>
                  </a:lnTo>
                  <a:lnTo>
                    <a:pt x="17673" y="19636"/>
                  </a:lnTo>
                  <a:cubicBezTo>
                    <a:pt x="17673" y="19636"/>
                    <a:pt x="17673" y="20618"/>
                    <a:pt x="17673" y="20618"/>
                  </a:cubicBezTo>
                  <a:close/>
                  <a:moveTo>
                    <a:pt x="12764" y="20618"/>
                  </a:moveTo>
                  <a:lnTo>
                    <a:pt x="8836" y="20618"/>
                  </a:lnTo>
                  <a:lnTo>
                    <a:pt x="8836" y="12764"/>
                  </a:lnTo>
                  <a:lnTo>
                    <a:pt x="12764" y="12764"/>
                  </a:lnTo>
                  <a:cubicBezTo>
                    <a:pt x="12764" y="12764"/>
                    <a:pt x="12764" y="20618"/>
                    <a:pt x="12764" y="20618"/>
                  </a:cubicBezTo>
                  <a:close/>
                  <a:moveTo>
                    <a:pt x="7855" y="20618"/>
                  </a:moveTo>
                  <a:lnTo>
                    <a:pt x="3927" y="20618"/>
                  </a:lnTo>
                  <a:lnTo>
                    <a:pt x="3927" y="19636"/>
                  </a:lnTo>
                  <a:lnTo>
                    <a:pt x="7855" y="19636"/>
                  </a:lnTo>
                  <a:cubicBezTo>
                    <a:pt x="7855" y="19636"/>
                    <a:pt x="7855" y="20618"/>
                    <a:pt x="7855" y="20618"/>
                  </a:cubicBezTo>
                  <a:close/>
                  <a:moveTo>
                    <a:pt x="14727" y="1964"/>
                  </a:moveTo>
                  <a:lnTo>
                    <a:pt x="16691" y="1964"/>
                  </a:lnTo>
                  <a:lnTo>
                    <a:pt x="16691" y="5688"/>
                  </a:lnTo>
                  <a:lnTo>
                    <a:pt x="14727" y="3724"/>
                  </a:lnTo>
                  <a:cubicBezTo>
                    <a:pt x="14727" y="3724"/>
                    <a:pt x="14727" y="1964"/>
                    <a:pt x="14727" y="1964"/>
                  </a:cubicBezTo>
                  <a:close/>
                  <a:moveTo>
                    <a:pt x="21456" y="10453"/>
                  </a:moveTo>
                  <a:lnTo>
                    <a:pt x="17673" y="6670"/>
                  </a:lnTo>
                  <a:lnTo>
                    <a:pt x="17673" y="1473"/>
                  </a:lnTo>
                  <a:cubicBezTo>
                    <a:pt x="17673" y="1202"/>
                    <a:pt x="17453" y="982"/>
                    <a:pt x="17182" y="982"/>
                  </a:cubicBezTo>
                  <a:lnTo>
                    <a:pt x="14236" y="982"/>
                  </a:lnTo>
                  <a:cubicBezTo>
                    <a:pt x="13966" y="982"/>
                    <a:pt x="13745" y="1202"/>
                    <a:pt x="13745" y="1473"/>
                  </a:cubicBezTo>
                  <a:lnTo>
                    <a:pt x="13745" y="2742"/>
                  </a:lnTo>
                  <a:lnTo>
                    <a:pt x="11147" y="144"/>
                  </a:lnTo>
                  <a:cubicBezTo>
                    <a:pt x="11058" y="55"/>
                    <a:pt x="10935" y="0"/>
                    <a:pt x="10800" y="0"/>
                  </a:cubicBezTo>
                  <a:cubicBezTo>
                    <a:pt x="10665" y="0"/>
                    <a:pt x="10542" y="55"/>
                    <a:pt x="10453" y="144"/>
                  </a:cubicBezTo>
                  <a:lnTo>
                    <a:pt x="144" y="10453"/>
                  </a:lnTo>
                  <a:cubicBezTo>
                    <a:pt x="55" y="10542"/>
                    <a:pt x="0" y="10665"/>
                    <a:pt x="0" y="10800"/>
                  </a:cubicBezTo>
                  <a:cubicBezTo>
                    <a:pt x="0" y="11072"/>
                    <a:pt x="220" y="11291"/>
                    <a:pt x="491" y="11291"/>
                  </a:cubicBezTo>
                  <a:cubicBezTo>
                    <a:pt x="626" y="11291"/>
                    <a:pt x="749" y="11236"/>
                    <a:pt x="838" y="11147"/>
                  </a:cubicBezTo>
                  <a:lnTo>
                    <a:pt x="2945" y="9040"/>
                  </a:lnTo>
                  <a:lnTo>
                    <a:pt x="2945" y="21109"/>
                  </a:lnTo>
                  <a:cubicBezTo>
                    <a:pt x="2945" y="21381"/>
                    <a:pt x="3166" y="21600"/>
                    <a:pt x="3436" y="21600"/>
                  </a:cubicBezTo>
                  <a:lnTo>
                    <a:pt x="18164" y="21600"/>
                  </a:lnTo>
                  <a:cubicBezTo>
                    <a:pt x="18434" y="21600"/>
                    <a:pt x="18655" y="21381"/>
                    <a:pt x="18655" y="21109"/>
                  </a:cubicBezTo>
                  <a:lnTo>
                    <a:pt x="18655" y="9040"/>
                  </a:lnTo>
                  <a:lnTo>
                    <a:pt x="20762" y="11147"/>
                  </a:lnTo>
                  <a:cubicBezTo>
                    <a:pt x="20851" y="11236"/>
                    <a:pt x="20974" y="11291"/>
                    <a:pt x="21109" y="11291"/>
                  </a:cubicBezTo>
                  <a:cubicBezTo>
                    <a:pt x="21380" y="11291"/>
                    <a:pt x="21600" y="11072"/>
                    <a:pt x="21600" y="10800"/>
                  </a:cubicBezTo>
                  <a:cubicBezTo>
                    <a:pt x="21600" y="10665"/>
                    <a:pt x="21545" y="10542"/>
                    <a:pt x="21456" y="1045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111440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5056070"/>
            <a:ext cx="12192000" cy="18019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Triangle 3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90102" y="66302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Service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786924" y="648513"/>
            <a:ext cx="4314974" cy="911420"/>
            <a:chOff x="1288459" y="3880751"/>
            <a:chExt cx="4314974" cy="911420"/>
          </a:xfrm>
        </p:grpSpPr>
        <p:sp>
          <p:nvSpPr>
            <p:cNvPr id="6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6786923" y="1952447"/>
            <a:ext cx="4314975" cy="911420"/>
            <a:chOff x="1288458" y="5184685"/>
            <a:chExt cx="4314975" cy="911420"/>
          </a:xfrm>
        </p:grpSpPr>
        <p:sp>
          <p:nvSpPr>
            <p:cNvPr id="11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5330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-1" y="4500855"/>
            <a:ext cx="5647681" cy="235714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59357" y="670552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Service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545263" y="1139231"/>
            <a:ext cx="2502343" cy="1937091"/>
            <a:chOff x="1474004" y="3987056"/>
            <a:chExt cx="2502343" cy="1937091"/>
          </a:xfrm>
        </p:grpSpPr>
        <p:grpSp>
          <p:nvGrpSpPr>
            <p:cNvPr id="9" name="Group 8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9122574" y="1140319"/>
            <a:ext cx="2502343" cy="1936003"/>
            <a:chOff x="3707503" y="3988144"/>
            <a:chExt cx="2502343" cy="1936003"/>
          </a:xfrm>
        </p:grpSpPr>
        <p:sp>
          <p:nvSpPr>
            <p:cNvPr id="14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6545263" y="3782766"/>
            <a:ext cx="2502343" cy="1936003"/>
            <a:chOff x="5885927" y="3988144"/>
            <a:chExt cx="2502343" cy="1936003"/>
          </a:xfrm>
        </p:grpSpPr>
        <p:sp>
          <p:nvSpPr>
            <p:cNvPr id="19" name="Shape 2632"/>
            <p:cNvSpPr/>
            <p:nvPr/>
          </p:nvSpPr>
          <p:spPr>
            <a:xfrm>
              <a:off x="6894446" y="3988144"/>
              <a:ext cx="485306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885927" y="4706233"/>
              <a:ext cx="2502343" cy="1217914"/>
              <a:chOff x="941351" y="4786915"/>
              <a:chExt cx="2502343" cy="121791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9101301" y="3782766"/>
            <a:ext cx="2502343" cy="1936003"/>
            <a:chOff x="8064351" y="3988144"/>
            <a:chExt cx="2502343" cy="1936003"/>
          </a:xfrm>
        </p:grpSpPr>
        <p:sp>
          <p:nvSpPr>
            <p:cNvPr id="24" name="Shape 2633"/>
            <p:cNvSpPr/>
            <p:nvPr/>
          </p:nvSpPr>
          <p:spPr>
            <a:xfrm>
              <a:off x="9018948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064351" y="4706233"/>
              <a:ext cx="2502343" cy="1217914"/>
              <a:chOff x="941351" y="4786915"/>
              <a:chExt cx="2502343" cy="1217914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9" name="Right Triangle 28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2865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9147938" y="0"/>
            <a:ext cx="304406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98078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ight Triangle 14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8" name="Group 17"/>
          <p:cNvGrpSpPr/>
          <p:nvPr/>
        </p:nvGrpSpPr>
        <p:grpSpPr>
          <a:xfrm>
            <a:off x="3235129" y="1362106"/>
            <a:ext cx="3886201" cy="2123658"/>
            <a:chOff x="3235129" y="1362106"/>
            <a:chExt cx="3886201" cy="2123658"/>
          </a:xfrm>
        </p:grpSpPr>
        <p:sp>
          <p:nvSpPr>
            <p:cNvPr id="17" name="Rectangle 16"/>
            <p:cNvSpPr/>
            <p:nvPr/>
          </p:nvSpPr>
          <p:spPr>
            <a:xfrm>
              <a:off x="3235130" y="1362106"/>
              <a:ext cx="3886200" cy="212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235129" y="1362106"/>
              <a:ext cx="3784661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Write Something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About Here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0552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5181600" y="0"/>
            <a:ext cx="7010400" cy="3429000"/>
            <a:chOff x="5181600" y="0"/>
            <a:chExt cx="7010400" cy="3429000"/>
          </a:xfrm>
        </p:grpSpPr>
        <p:sp>
          <p:nvSpPr>
            <p:cNvPr id="29" name="Rectangle 28"/>
            <p:cNvSpPr/>
            <p:nvPr/>
          </p:nvSpPr>
          <p:spPr>
            <a:xfrm>
              <a:off x="5181600" y="0"/>
              <a:ext cx="7010400" cy="342900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6459236" y="663027"/>
              <a:ext cx="4455128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Introduce Our Awesome Service</a:t>
              </a:r>
              <a:endParaRPr 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4" name="Right Triangle 3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52215" y="4158891"/>
            <a:ext cx="2502343" cy="1937091"/>
            <a:chOff x="1474004" y="3987056"/>
            <a:chExt cx="2502343" cy="1937091"/>
          </a:xfrm>
        </p:grpSpPr>
        <p:grpSp>
          <p:nvGrpSpPr>
            <p:cNvPr id="6" name="Group 5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80624" y="4159979"/>
            <a:ext cx="2502343" cy="1936003"/>
            <a:chOff x="3707503" y="3988144"/>
            <a:chExt cx="2502343" cy="1936003"/>
          </a:xfrm>
        </p:grpSpPr>
        <p:sp>
          <p:nvSpPr>
            <p:cNvPr id="11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6209033" y="4159979"/>
            <a:ext cx="2502343" cy="1936003"/>
            <a:chOff x="5885927" y="3988144"/>
            <a:chExt cx="2502343" cy="1936003"/>
          </a:xfrm>
        </p:grpSpPr>
        <p:sp>
          <p:nvSpPr>
            <p:cNvPr id="16" name="Shape 2632"/>
            <p:cNvSpPr/>
            <p:nvPr/>
          </p:nvSpPr>
          <p:spPr>
            <a:xfrm>
              <a:off x="6894446" y="3988144"/>
              <a:ext cx="485306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885927" y="4706233"/>
              <a:ext cx="2502343" cy="1217914"/>
              <a:chOff x="941351" y="4786915"/>
              <a:chExt cx="2502343" cy="1217914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8937442" y="4159979"/>
            <a:ext cx="2502343" cy="1936003"/>
            <a:chOff x="8064351" y="3988144"/>
            <a:chExt cx="2502343" cy="1936003"/>
          </a:xfrm>
        </p:grpSpPr>
        <p:sp>
          <p:nvSpPr>
            <p:cNvPr id="21" name="Shape 2633"/>
            <p:cNvSpPr/>
            <p:nvPr/>
          </p:nvSpPr>
          <p:spPr>
            <a:xfrm>
              <a:off x="9018948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8064351" y="4706233"/>
              <a:ext cx="2502343" cy="1217914"/>
              <a:chOff x="941351" y="4786915"/>
              <a:chExt cx="2502343" cy="121791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00018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6096000" y="0"/>
            <a:ext cx="6096000" cy="6858000"/>
            <a:chOff x="6096000" y="0"/>
            <a:chExt cx="6096000" cy="6858000"/>
          </a:xfrm>
        </p:grpSpPr>
        <p:sp>
          <p:nvSpPr>
            <p:cNvPr id="6" name="Rectangle 5"/>
            <p:cNvSpPr/>
            <p:nvPr/>
          </p:nvSpPr>
          <p:spPr>
            <a:xfrm>
              <a:off x="6096000" y="0"/>
              <a:ext cx="60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 rot="2700000">
              <a:off x="7078674" y="1363673"/>
              <a:ext cx="4130653" cy="413065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53431" y="3620234"/>
            <a:ext cx="4314974" cy="911420"/>
            <a:chOff x="1288459" y="3880751"/>
            <a:chExt cx="4314974" cy="911420"/>
          </a:xfrm>
        </p:grpSpPr>
        <p:sp>
          <p:nvSpPr>
            <p:cNvPr id="8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953430" y="4643744"/>
            <a:ext cx="4314975" cy="911420"/>
            <a:chOff x="1288458" y="5184685"/>
            <a:chExt cx="4314975" cy="911420"/>
          </a:xfrm>
        </p:grpSpPr>
        <p:sp>
          <p:nvSpPr>
            <p:cNvPr id="13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7" name="TextBox 16"/>
          <p:cNvSpPr txBox="1"/>
          <p:nvPr/>
        </p:nvSpPr>
        <p:spPr>
          <a:xfrm>
            <a:off x="953430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Introduce Our Awesome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Service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Right Triangle 18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1745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50" name="Group 49"/>
          <p:cNvGrpSpPr/>
          <p:nvPr/>
        </p:nvGrpSpPr>
        <p:grpSpPr>
          <a:xfrm>
            <a:off x="6038584" y="0"/>
            <a:ext cx="6153416" cy="6858000"/>
            <a:chOff x="6038584" y="0"/>
            <a:chExt cx="6153416" cy="6858000"/>
          </a:xfrm>
        </p:grpSpPr>
        <p:sp>
          <p:nvSpPr>
            <p:cNvPr id="3" name="Rectangle 2"/>
            <p:cNvSpPr/>
            <p:nvPr/>
          </p:nvSpPr>
          <p:spPr>
            <a:xfrm>
              <a:off x="7018066" y="0"/>
              <a:ext cx="5173934" cy="685800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38584" y="375133"/>
              <a:ext cx="1958960" cy="1958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038584" y="2449520"/>
              <a:ext cx="1958960" cy="1958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038584" y="4523907"/>
              <a:ext cx="1958960" cy="19589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41332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1332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ight Triangle 8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8502830" y="509547"/>
            <a:ext cx="2844281" cy="1690132"/>
            <a:chOff x="8531932" y="465095"/>
            <a:chExt cx="2844281" cy="1690132"/>
          </a:xfrm>
        </p:grpSpPr>
        <p:sp>
          <p:nvSpPr>
            <p:cNvPr id="11" name="TextBox 10"/>
            <p:cNvSpPr txBox="1"/>
            <p:nvPr/>
          </p:nvSpPr>
          <p:spPr>
            <a:xfrm>
              <a:off x="8531932" y="465095"/>
              <a:ext cx="19853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8531933" y="801772"/>
              <a:ext cx="28442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261938" algn="l"/>
                </a:tabLst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conse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adipisc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seiusmod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aliqenim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conse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adipisc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8633532" y="1782698"/>
              <a:ext cx="1883797" cy="372529"/>
              <a:chOff x="8445273" y="3494755"/>
              <a:chExt cx="1883797" cy="372529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14" name="Shape 2872"/>
              <p:cNvSpPr/>
              <p:nvPr/>
            </p:nvSpPr>
            <p:spPr>
              <a:xfrm>
                <a:off x="8445273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9636"/>
                    </a:moveTo>
                    <a:cubicBezTo>
                      <a:pt x="20618" y="20179"/>
                      <a:pt x="20178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5929" y="7018"/>
                    </a:moveTo>
                    <a:cubicBezTo>
                      <a:pt x="15540" y="7246"/>
                      <a:pt x="15108" y="7411"/>
                      <a:pt x="14650" y="7499"/>
                    </a:cubicBezTo>
                    <a:cubicBezTo>
                      <a:pt x="14282" y="7114"/>
                      <a:pt x="13759" y="6874"/>
                      <a:pt x="13180" y="6874"/>
                    </a:cubicBezTo>
                    <a:cubicBezTo>
                      <a:pt x="12067" y="6874"/>
                      <a:pt x="11165" y="7762"/>
                      <a:pt x="11165" y="8856"/>
                    </a:cubicBezTo>
                    <a:cubicBezTo>
                      <a:pt x="11165" y="9011"/>
                      <a:pt x="11183" y="9162"/>
                      <a:pt x="11217" y="9308"/>
                    </a:cubicBezTo>
                    <a:cubicBezTo>
                      <a:pt x="9543" y="9225"/>
                      <a:pt x="8059" y="8436"/>
                      <a:pt x="7066" y="7236"/>
                    </a:cubicBezTo>
                    <a:cubicBezTo>
                      <a:pt x="6892" y="7529"/>
                      <a:pt x="6793" y="7870"/>
                      <a:pt x="6793" y="8233"/>
                    </a:cubicBezTo>
                    <a:cubicBezTo>
                      <a:pt x="6793" y="8921"/>
                      <a:pt x="7148" y="9528"/>
                      <a:pt x="7689" y="9883"/>
                    </a:cubicBezTo>
                    <a:cubicBezTo>
                      <a:pt x="7359" y="9873"/>
                      <a:pt x="7048" y="9784"/>
                      <a:pt x="6777" y="9635"/>
                    </a:cubicBezTo>
                    <a:cubicBezTo>
                      <a:pt x="6776" y="9644"/>
                      <a:pt x="6776" y="9652"/>
                      <a:pt x="6776" y="9660"/>
                    </a:cubicBezTo>
                    <a:cubicBezTo>
                      <a:pt x="6776" y="10621"/>
                      <a:pt x="7471" y="11422"/>
                      <a:pt x="8392" y="11604"/>
                    </a:cubicBezTo>
                    <a:cubicBezTo>
                      <a:pt x="8223" y="11650"/>
                      <a:pt x="8045" y="11673"/>
                      <a:pt x="7861" y="11673"/>
                    </a:cubicBezTo>
                    <a:cubicBezTo>
                      <a:pt x="7732" y="11673"/>
                      <a:pt x="7606" y="11661"/>
                      <a:pt x="7483" y="11638"/>
                    </a:cubicBezTo>
                    <a:cubicBezTo>
                      <a:pt x="7739" y="12426"/>
                      <a:pt x="8482" y="12999"/>
                      <a:pt x="9364" y="13015"/>
                    </a:cubicBezTo>
                    <a:cubicBezTo>
                      <a:pt x="8674" y="13547"/>
                      <a:pt x="7806" y="13863"/>
                      <a:pt x="6862" y="13863"/>
                    </a:cubicBezTo>
                    <a:cubicBezTo>
                      <a:pt x="6699" y="13863"/>
                      <a:pt x="6539" y="13855"/>
                      <a:pt x="6382" y="13837"/>
                    </a:cubicBezTo>
                    <a:cubicBezTo>
                      <a:pt x="7273" y="14398"/>
                      <a:pt x="8332" y="14727"/>
                      <a:pt x="9470" y="14727"/>
                    </a:cubicBezTo>
                    <a:cubicBezTo>
                      <a:pt x="13174" y="14727"/>
                      <a:pt x="15200" y="11706"/>
                      <a:pt x="15200" y="9086"/>
                    </a:cubicBezTo>
                    <a:cubicBezTo>
                      <a:pt x="15200" y="9000"/>
                      <a:pt x="15199" y="8914"/>
                      <a:pt x="15195" y="8829"/>
                    </a:cubicBezTo>
                    <a:cubicBezTo>
                      <a:pt x="15588" y="8550"/>
                      <a:pt x="15930" y="8201"/>
                      <a:pt x="16200" y="7804"/>
                    </a:cubicBezTo>
                    <a:cubicBezTo>
                      <a:pt x="15839" y="7960"/>
                      <a:pt x="15451" y="8067"/>
                      <a:pt x="15043" y="8115"/>
                    </a:cubicBezTo>
                    <a:cubicBezTo>
                      <a:pt x="15459" y="7870"/>
                      <a:pt x="15778" y="7482"/>
                      <a:pt x="15929" y="7018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Shape 2873"/>
              <p:cNvSpPr/>
              <p:nvPr/>
            </p:nvSpPr>
            <p:spPr>
              <a:xfrm>
                <a:off x="8949029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76" y="8468"/>
                    </a:moveTo>
                    <a:cubicBezTo>
                      <a:pt x="11776" y="8071"/>
                      <a:pt x="11817" y="7858"/>
                      <a:pt x="12428" y="7858"/>
                    </a:cubicBezTo>
                    <a:lnTo>
                      <a:pt x="13245" y="7858"/>
                    </a:lnTo>
                    <a:lnTo>
                      <a:pt x="13245" y="6381"/>
                    </a:lnTo>
                    <a:lnTo>
                      <a:pt x="11938" y="6381"/>
                    </a:lnTo>
                    <a:cubicBezTo>
                      <a:pt x="10368" y="6381"/>
                      <a:pt x="9816" y="7120"/>
                      <a:pt x="9816" y="8363"/>
                    </a:cubicBezTo>
                    <a:lnTo>
                      <a:pt x="9816" y="9322"/>
                    </a:lnTo>
                    <a:lnTo>
                      <a:pt x="8837" y="9322"/>
                    </a:lnTo>
                    <a:lnTo>
                      <a:pt x="8837" y="10800"/>
                    </a:lnTo>
                    <a:lnTo>
                      <a:pt x="9816" y="10800"/>
                    </a:lnTo>
                    <a:lnTo>
                      <a:pt x="9816" y="15219"/>
                    </a:lnTo>
                    <a:lnTo>
                      <a:pt x="11774" y="15219"/>
                    </a:lnTo>
                    <a:lnTo>
                      <a:pt x="11774" y="10800"/>
                    </a:lnTo>
                    <a:lnTo>
                      <a:pt x="13081" y="10800"/>
                    </a:lnTo>
                    <a:lnTo>
                      <a:pt x="13254" y="9322"/>
                    </a:lnTo>
                    <a:lnTo>
                      <a:pt x="11774" y="9322"/>
                    </a:lnTo>
                    <a:cubicBezTo>
                      <a:pt x="11774" y="9322"/>
                      <a:pt x="11776" y="8468"/>
                      <a:pt x="11776" y="8468"/>
                    </a:cubicBezTo>
                    <a:close/>
                    <a:moveTo>
                      <a:pt x="20618" y="19636"/>
                    </a:moveTo>
                    <a:cubicBezTo>
                      <a:pt x="20618" y="20179"/>
                      <a:pt x="20179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9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Shape 2874"/>
              <p:cNvSpPr/>
              <p:nvPr/>
            </p:nvSpPr>
            <p:spPr>
              <a:xfrm>
                <a:off x="9452785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24" y="12090"/>
                    </a:moveTo>
                    <a:cubicBezTo>
                      <a:pt x="14020" y="12090"/>
                      <a:pt x="14020" y="12429"/>
                      <a:pt x="14020" y="12429"/>
                    </a:cubicBezTo>
                    <a:lnTo>
                      <a:pt x="14020" y="12863"/>
                    </a:lnTo>
                    <a:lnTo>
                      <a:pt x="14629" y="12863"/>
                    </a:lnTo>
                    <a:lnTo>
                      <a:pt x="14629" y="12429"/>
                    </a:lnTo>
                    <a:cubicBezTo>
                      <a:pt x="14629" y="12429"/>
                      <a:pt x="14629" y="12090"/>
                      <a:pt x="14324" y="12090"/>
                    </a:cubicBezTo>
                    <a:moveTo>
                      <a:pt x="15287" y="12380"/>
                    </a:moveTo>
                    <a:lnTo>
                      <a:pt x="15287" y="13348"/>
                    </a:lnTo>
                    <a:lnTo>
                      <a:pt x="14020" y="13348"/>
                    </a:lnTo>
                    <a:lnTo>
                      <a:pt x="14020" y="14072"/>
                    </a:lnTo>
                    <a:cubicBezTo>
                      <a:pt x="14020" y="14072"/>
                      <a:pt x="14020" y="14411"/>
                      <a:pt x="14324" y="14411"/>
                    </a:cubicBezTo>
                    <a:cubicBezTo>
                      <a:pt x="14629" y="14411"/>
                      <a:pt x="14629" y="14072"/>
                      <a:pt x="14629" y="14072"/>
                    </a:cubicBezTo>
                    <a:lnTo>
                      <a:pt x="14629" y="13734"/>
                    </a:lnTo>
                    <a:lnTo>
                      <a:pt x="15287" y="13734"/>
                    </a:lnTo>
                    <a:lnTo>
                      <a:pt x="15287" y="14266"/>
                    </a:lnTo>
                    <a:cubicBezTo>
                      <a:pt x="15287" y="14266"/>
                      <a:pt x="15186" y="14943"/>
                      <a:pt x="14375" y="14943"/>
                    </a:cubicBezTo>
                    <a:cubicBezTo>
                      <a:pt x="13564" y="14943"/>
                      <a:pt x="13412" y="14266"/>
                      <a:pt x="13412" y="14266"/>
                    </a:cubicBezTo>
                    <a:lnTo>
                      <a:pt x="13412" y="12380"/>
                    </a:lnTo>
                    <a:cubicBezTo>
                      <a:pt x="13412" y="12380"/>
                      <a:pt x="13412" y="11558"/>
                      <a:pt x="14375" y="11558"/>
                    </a:cubicBezTo>
                    <a:cubicBezTo>
                      <a:pt x="15338" y="11558"/>
                      <a:pt x="15287" y="12380"/>
                      <a:pt x="15287" y="12380"/>
                    </a:cubicBezTo>
                    <a:moveTo>
                      <a:pt x="12905" y="14169"/>
                    </a:moveTo>
                    <a:cubicBezTo>
                      <a:pt x="12905" y="14169"/>
                      <a:pt x="12905" y="14943"/>
                      <a:pt x="12347" y="14943"/>
                    </a:cubicBezTo>
                    <a:cubicBezTo>
                      <a:pt x="12005" y="14943"/>
                      <a:pt x="11798" y="14762"/>
                      <a:pt x="11688" y="14621"/>
                    </a:cubicBezTo>
                    <a:lnTo>
                      <a:pt x="11688" y="14895"/>
                    </a:lnTo>
                    <a:lnTo>
                      <a:pt x="11028" y="14895"/>
                    </a:lnTo>
                    <a:lnTo>
                      <a:pt x="11028" y="10446"/>
                    </a:lnTo>
                    <a:lnTo>
                      <a:pt x="11688" y="10446"/>
                    </a:lnTo>
                    <a:lnTo>
                      <a:pt x="11688" y="11888"/>
                    </a:lnTo>
                    <a:cubicBezTo>
                      <a:pt x="11788" y="11782"/>
                      <a:pt x="12037" y="11558"/>
                      <a:pt x="12347" y="11558"/>
                    </a:cubicBezTo>
                    <a:cubicBezTo>
                      <a:pt x="12752" y="11558"/>
                      <a:pt x="12905" y="11896"/>
                      <a:pt x="12905" y="12332"/>
                    </a:cubicBezTo>
                    <a:cubicBezTo>
                      <a:pt x="12905" y="12332"/>
                      <a:pt x="12905" y="14169"/>
                      <a:pt x="12905" y="14169"/>
                    </a:cubicBezTo>
                    <a:close/>
                    <a:moveTo>
                      <a:pt x="10521" y="14895"/>
                    </a:moveTo>
                    <a:lnTo>
                      <a:pt x="9913" y="14895"/>
                    </a:lnTo>
                    <a:lnTo>
                      <a:pt x="9913" y="14605"/>
                    </a:lnTo>
                    <a:cubicBezTo>
                      <a:pt x="9913" y="14605"/>
                      <a:pt x="9558" y="14943"/>
                      <a:pt x="9152" y="14943"/>
                    </a:cubicBezTo>
                    <a:cubicBezTo>
                      <a:pt x="8747" y="14943"/>
                      <a:pt x="8696" y="14556"/>
                      <a:pt x="8696" y="14556"/>
                    </a:cubicBezTo>
                    <a:lnTo>
                      <a:pt x="8696" y="11558"/>
                    </a:lnTo>
                    <a:lnTo>
                      <a:pt x="9304" y="11558"/>
                    </a:lnTo>
                    <a:lnTo>
                      <a:pt x="9304" y="14362"/>
                    </a:lnTo>
                    <a:cubicBezTo>
                      <a:pt x="9304" y="14362"/>
                      <a:pt x="9304" y="14508"/>
                      <a:pt x="9507" y="14508"/>
                    </a:cubicBezTo>
                    <a:cubicBezTo>
                      <a:pt x="9710" y="14508"/>
                      <a:pt x="9913" y="14266"/>
                      <a:pt x="9913" y="14266"/>
                    </a:cubicBezTo>
                    <a:lnTo>
                      <a:pt x="9913" y="11558"/>
                    </a:lnTo>
                    <a:lnTo>
                      <a:pt x="10521" y="11558"/>
                    </a:lnTo>
                    <a:cubicBezTo>
                      <a:pt x="10521" y="11558"/>
                      <a:pt x="10521" y="14895"/>
                      <a:pt x="10521" y="14895"/>
                    </a:cubicBezTo>
                    <a:close/>
                    <a:moveTo>
                      <a:pt x="8595" y="11074"/>
                    </a:moveTo>
                    <a:lnTo>
                      <a:pt x="7834" y="11074"/>
                    </a:lnTo>
                    <a:lnTo>
                      <a:pt x="7834" y="14895"/>
                    </a:lnTo>
                    <a:lnTo>
                      <a:pt x="7124" y="14895"/>
                    </a:lnTo>
                    <a:lnTo>
                      <a:pt x="7124" y="11074"/>
                    </a:lnTo>
                    <a:lnTo>
                      <a:pt x="6364" y="11074"/>
                    </a:lnTo>
                    <a:lnTo>
                      <a:pt x="6364" y="10446"/>
                    </a:lnTo>
                    <a:lnTo>
                      <a:pt x="8595" y="10446"/>
                    </a:lnTo>
                    <a:cubicBezTo>
                      <a:pt x="8595" y="10446"/>
                      <a:pt x="8595" y="11074"/>
                      <a:pt x="8595" y="11074"/>
                    </a:cubicBezTo>
                    <a:close/>
                    <a:moveTo>
                      <a:pt x="14527" y="9430"/>
                    </a:moveTo>
                    <a:cubicBezTo>
                      <a:pt x="14527" y="9430"/>
                      <a:pt x="12667" y="9334"/>
                      <a:pt x="10800" y="9334"/>
                    </a:cubicBezTo>
                    <a:cubicBezTo>
                      <a:pt x="8941" y="9334"/>
                      <a:pt x="7074" y="9430"/>
                      <a:pt x="7074" y="9430"/>
                    </a:cubicBezTo>
                    <a:cubicBezTo>
                      <a:pt x="6234" y="9430"/>
                      <a:pt x="5552" y="10080"/>
                      <a:pt x="5552" y="10881"/>
                    </a:cubicBezTo>
                    <a:cubicBezTo>
                      <a:pt x="5552" y="10881"/>
                      <a:pt x="5400" y="11822"/>
                      <a:pt x="5400" y="12767"/>
                    </a:cubicBezTo>
                    <a:cubicBezTo>
                      <a:pt x="5400" y="13708"/>
                      <a:pt x="5552" y="14652"/>
                      <a:pt x="5552" y="14652"/>
                    </a:cubicBezTo>
                    <a:cubicBezTo>
                      <a:pt x="5552" y="15454"/>
                      <a:pt x="6234" y="16104"/>
                      <a:pt x="7074" y="16104"/>
                    </a:cubicBezTo>
                    <a:cubicBezTo>
                      <a:pt x="7074" y="16104"/>
                      <a:pt x="8905" y="16200"/>
                      <a:pt x="10800" y="16200"/>
                    </a:cubicBezTo>
                    <a:cubicBezTo>
                      <a:pt x="12631" y="16200"/>
                      <a:pt x="14527" y="16104"/>
                      <a:pt x="14527" y="16104"/>
                    </a:cubicBezTo>
                    <a:cubicBezTo>
                      <a:pt x="15367" y="16104"/>
                      <a:pt x="16049" y="15454"/>
                      <a:pt x="16049" y="14652"/>
                    </a:cubicBezTo>
                    <a:cubicBezTo>
                      <a:pt x="16049" y="14652"/>
                      <a:pt x="16200" y="13700"/>
                      <a:pt x="16200" y="12767"/>
                    </a:cubicBezTo>
                    <a:cubicBezTo>
                      <a:pt x="16200" y="11814"/>
                      <a:pt x="16049" y="10881"/>
                      <a:pt x="16049" y="10881"/>
                    </a:cubicBezTo>
                    <a:cubicBezTo>
                      <a:pt x="16049" y="10080"/>
                      <a:pt x="15367" y="9430"/>
                      <a:pt x="14527" y="9430"/>
                    </a:cubicBezTo>
                    <a:moveTo>
                      <a:pt x="11992" y="12090"/>
                    </a:moveTo>
                    <a:cubicBezTo>
                      <a:pt x="11860" y="12090"/>
                      <a:pt x="11757" y="12167"/>
                      <a:pt x="11688" y="12243"/>
                    </a:cubicBezTo>
                    <a:lnTo>
                      <a:pt x="11688" y="14276"/>
                    </a:lnTo>
                    <a:cubicBezTo>
                      <a:pt x="11751" y="14345"/>
                      <a:pt x="11848" y="14411"/>
                      <a:pt x="11992" y="14411"/>
                    </a:cubicBezTo>
                    <a:cubicBezTo>
                      <a:pt x="12296" y="14411"/>
                      <a:pt x="12296" y="14072"/>
                      <a:pt x="12296" y="14072"/>
                    </a:cubicBezTo>
                    <a:lnTo>
                      <a:pt x="12296" y="12429"/>
                    </a:lnTo>
                    <a:cubicBezTo>
                      <a:pt x="12296" y="12429"/>
                      <a:pt x="12245" y="12090"/>
                      <a:pt x="11992" y="12090"/>
                    </a:cubicBezTo>
                    <a:moveTo>
                      <a:pt x="20618" y="19636"/>
                    </a:moveTo>
                    <a:cubicBezTo>
                      <a:pt x="20618" y="20179"/>
                      <a:pt x="20179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9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7986" y="8751"/>
                    </a:moveTo>
                    <a:lnTo>
                      <a:pt x="8696" y="8751"/>
                    </a:lnTo>
                    <a:lnTo>
                      <a:pt x="8696" y="7188"/>
                    </a:lnTo>
                    <a:lnTo>
                      <a:pt x="9507" y="4970"/>
                    </a:lnTo>
                    <a:lnTo>
                      <a:pt x="8848" y="4970"/>
                    </a:lnTo>
                    <a:lnTo>
                      <a:pt x="8341" y="6433"/>
                    </a:lnTo>
                    <a:lnTo>
                      <a:pt x="7834" y="4970"/>
                    </a:lnTo>
                    <a:lnTo>
                      <a:pt x="7124" y="4970"/>
                    </a:lnTo>
                    <a:lnTo>
                      <a:pt x="7986" y="7188"/>
                    </a:lnTo>
                    <a:cubicBezTo>
                      <a:pt x="7986" y="7188"/>
                      <a:pt x="7986" y="8751"/>
                      <a:pt x="7986" y="8751"/>
                    </a:cubicBezTo>
                    <a:close/>
                    <a:moveTo>
                      <a:pt x="10166" y="6634"/>
                    </a:moveTo>
                    <a:cubicBezTo>
                      <a:pt x="10166" y="6467"/>
                      <a:pt x="10303" y="6332"/>
                      <a:pt x="10471" y="6332"/>
                    </a:cubicBezTo>
                    <a:cubicBezTo>
                      <a:pt x="10639" y="6332"/>
                      <a:pt x="10775" y="6467"/>
                      <a:pt x="10775" y="6634"/>
                    </a:cubicBezTo>
                    <a:lnTo>
                      <a:pt x="10775" y="8045"/>
                    </a:lnTo>
                    <a:cubicBezTo>
                      <a:pt x="10775" y="8212"/>
                      <a:pt x="10639" y="8348"/>
                      <a:pt x="10471" y="8348"/>
                    </a:cubicBezTo>
                    <a:cubicBezTo>
                      <a:pt x="10303" y="8348"/>
                      <a:pt x="10166" y="8212"/>
                      <a:pt x="10166" y="8045"/>
                    </a:cubicBezTo>
                    <a:cubicBezTo>
                      <a:pt x="10166" y="8045"/>
                      <a:pt x="10166" y="6634"/>
                      <a:pt x="10166" y="6634"/>
                    </a:cubicBezTo>
                    <a:close/>
                    <a:moveTo>
                      <a:pt x="10369" y="8801"/>
                    </a:moveTo>
                    <a:lnTo>
                      <a:pt x="10572" y="8801"/>
                    </a:lnTo>
                    <a:cubicBezTo>
                      <a:pt x="11020" y="8801"/>
                      <a:pt x="11383" y="8440"/>
                      <a:pt x="11383" y="7995"/>
                    </a:cubicBezTo>
                    <a:lnTo>
                      <a:pt x="11383" y="6684"/>
                    </a:lnTo>
                    <a:cubicBezTo>
                      <a:pt x="11383" y="6239"/>
                      <a:pt x="11020" y="5877"/>
                      <a:pt x="10572" y="5877"/>
                    </a:cubicBezTo>
                    <a:lnTo>
                      <a:pt x="10369" y="5877"/>
                    </a:lnTo>
                    <a:cubicBezTo>
                      <a:pt x="9921" y="5877"/>
                      <a:pt x="9558" y="6239"/>
                      <a:pt x="9558" y="6684"/>
                    </a:cubicBezTo>
                    <a:lnTo>
                      <a:pt x="9558" y="7995"/>
                    </a:lnTo>
                    <a:cubicBezTo>
                      <a:pt x="9558" y="8440"/>
                      <a:pt x="9921" y="8801"/>
                      <a:pt x="10369" y="8801"/>
                    </a:cubicBezTo>
                    <a:moveTo>
                      <a:pt x="12398" y="8801"/>
                    </a:moveTo>
                    <a:cubicBezTo>
                      <a:pt x="12803" y="8801"/>
                      <a:pt x="13158" y="8449"/>
                      <a:pt x="13158" y="8449"/>
                    </a:cubicBezTo>
                    <a:lnTo>
                      <a:pt x="13158" y="8751"/>
                    </a:lnTo>
                    <a:lnTo>
                      <a:pt x="13767" y="8751"/>
                    </a:lnTo>
                    <a:lnTo>
                      <a:pt x="13767" y="5877"/>
                    </a:lnTo>
                    <a:lnTo>
                      <a:pt x="13158" y="5877"/>
                    </a:lnTo>
                    <a:lnTo>
                      <a:pt x="13158" y="8096"/>
                    </a:lnTo>
                    <a:cubicBezTo>
                      <a:pt x="13158" y="8096"/>
                      <a:pt x="12955" y="8348"/>
                      <a:pt x="12752" y="8348"/>
                    </a:cubicBezTo>
                    <a:cubicBezTo>
                      <a:pt x="12550" y="8348"/>
                      <a:pt x="12550" y="8197"/>
                      <a:pt x="12550" y="8197"/>
                    </a:cubicBezTo>
                    <a:lnTo>
                      <a:pt x="12550" y="5877"/>
                    </a:lnTo>
                    <a:lnTo>
                      <a:pt x="11941" y="5877"/>
                    </a:lnTo>
                    <a:lnTo>
                      <a:pt x="11941" y="8398"/>
                    </a:lnTo>
                    <a:cubicBezTo>
                      <a:pt x="11941" y="8398"/>
                      <a:pt x="11992" y="8801"/>
                      <a:pt x="12398" y="8801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Shape 2875"/>
              <p:cNvSpPr/>
              <p:nvPr/>
            </p:nvSpPr>
            <p:spPr>
              <a:xfrm>
                <a:off x="9956541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9636"/>
                    </a:moveTo>
                    <a:cubicBezTo>
                      <a:pt x="20618" y="20179"/>
                      <a:pt x="20178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0672" y="6382"/>
                    </a:moveTo>
                    <a:cubicBezTo>
                      <a:pt x="10463" y="6409"/>
                      <a:pt x="10255" y="6435"/>
                      <a:pt x="10045" y="6460"/>
                    </a:cubicBezTo>
                    <a:cubicBezTo>
                      <a:pt x="9652" y="6558"/>
                      <a:pt x="9223" y="6650"/>
                      <a:pt x="8905" y="6836"/>
                    </a:cubicBezTo>
                    <a:cubicBezTo>
                      <a:pt x="8055" y="7333"/>
                      <a:pt x="7467" y="7913"/>
                      <a:pt x="7073" y="8856"/>
                    </a:cubicBezTo>
                    <a:cubicBezTo>
                      <a:pt x="7009" y="9009"/>
                      <a:pt x="7007" y="9157"/>
                      <a:pt x="6960" y="9326"/>
                    </a:cubicBezTo>
                    <a:cubicBezTo>
                      <a:pt x="6658" y="10425"/>
                      <a:pt x="7194" y="11563"/>
                      <a:pt x="7844" y="11956"/>
                    </a:cubicBezTo>
                    <a:cubicBezTo>
                      <a:pt x="7969" y="12032"/>
                      <a:pt x="8254" y="12166"/>
                      <a:pt x="8358" y="11987"/>
                    </a:cubicBezTo>
                    <a:cubicBezTo>
                      <a:pt x="8416" y="11889"/>
                      <a:pt x="8403" y="11758"/>
                      <a:pt x="8438" y="11643"/>
                    </a:cubicBezTo>
                    <a:cubicBezTo>
                      <a:pt x="8462" y="11568"/>
                      <a:pt x="8536" y="11424"/>
                      <a:pt x="8519" y="11330"/>
                    </a:cubicBezTo>
                    <a:cubicBezTo>
                      <a:pt x="8490" y="11170"/>
                      <a:pt x="8318" y="11068"/>
                      <a:pt x="8246" y="10939"/>
                    </a:cubicBezTo>
                    <a:cubicBezTo>
                      <a:pt x="8099" y="10676"/>
                      <a:pt x="8092" y="10444"/>
                      <a:pt x="8020" y="10093"/>
                    </a:cubicBezTo>
                    <a:cubicBezTo>
                      <a:pt x="8026" y="10046"/>
                      <a:pt x="8031" y="9999"/>
                      <a:pt x="8037" y="9952"/>
                    </a:cubicBezTo>
                    <a:cubicBezTo>
                      <a:pt x="8058" y="9559"/>
                      <a:pt x="8124" y="9276"/>
                      <a:pt x="8246" y="8997"/>
                    </a:cubicBezTo>
                    <a:cubicBezTo>
                      <a:pt x="8601" y="8177"/>
                      <a:pt x="9172" y="7720"/>
                      <a:pt x="10094" y="7447"/>
                    </a:cubicBezTo>
                    <a:cubicBezTo>
                      <a:pt x="10300" y="7386"/>
                      <a:pt x="10882" y="7288"/>
                      <a:pt x="11187" y="7353"/>
                    </a:cubicBezTo>
                    <a:cubicBezTo>
                      <a:pt x="11369" y="7385"/>
                      <a:pt x="11551" y="7415"/>
                      <a:pt x="11733" y="7447"/>
                    </a:cubicBezTo>
                    <a:cubicBezTo>
                      <a:pt x="12393" y="7655"/>
                      <a:pt x="12874" y="8038"/>
                      <a:pt x="13131" y="8637"/>
                    </a:cubicBezTo>
                    <a:cubicBezTo>
                      <a:pt x="13292" y="9010"/>
                      <a:pt x="13339" y="9724"/>
                      <a:pt x="13227" y="10203"/>
                    </a:cubicBezTo>
                    <a:cubicBezTo>
                      <a:pt x="13174" y="10429"/>
                      <a:pt x="13183" y="10624"/>
                      <a:pt x="13115" y="10829"/>
                    </a:cubicBezTo>
                    <a:cubicBezTo>
                      <a:pt x="12865" y="11589"/>
                      <a:pt x="12498" y="12293"/>
                      <a:pt x="11668" y="12488"/>
                    </a:cubicBezTo>
                    <a:cubicBezTo>
                      <a:pt x="11121" y="12618"/>
                      <a:pt x="10711" y="12284"/>
                      <a:pt x="10576" y="11941"/>
                    </a:cubicBezTo>
                    <a:cubicBezTo>
                      <a:pt x="10538" y="11846"/>
                      <a:pt x="10474" y="11676"/>
                      <a:pt x="10512" y="11518"/>
                    </a:cubicBezTo>
                    <a:cubicBezTo>
                      <a:pt x="10656" y="10901"/>
                      <a:pt x="10865" y="10349"/>
                      <a:pt x="11026" y="9733"/>
                    </a:cubicBezTo>
                    <a:cubicBezTo>
                      <a:pt x="11179" y="9146"/>
                      <a:pt x="10888" y="8683"/>
                      <a:pt x="10431" y="8575"/>
                    </a:cubicBezTo>
                    <a:cubicBezTo>
                      <a:pt x="9863" y="8439"/>
                      <a:pt x="9424" y="8966"/>
                      <a:pt x="9274" y="9310"/>
                    </a:cubicBezTo>
                    <a:cubicBezTo>
                      <a:pt x="9155" y="9584"/>
                      <a:pt x="9083" y="10089"/>
                      <a:pt x="9177" y="10453"/>
                    </a:cubicBezTo>
                    <a:cubicBezTo>
                      <a:pt x="9208" y="10569"/>
                      <a:pt x="9347" y="10878"/>
                      <a:pt x="9322" y="10986"/>
                    </a:cubicBezTo>
                    <a:cubicBezTo>
                      <a:pt x="9213" y="11462"/>
                      <a:pt x="9088" y="11974"/>
                      <a:pt x="8953" y="12441"/>
                    </a:cubicBezTo>
                    <a:cubicBezTo>
                      <a:pt x="8812" y="12929"/>
                      <a:pt x="8736" y="13427"/>
                      <a:pt x="8599" y="13898"/>
                    </a:cubicBezTo>
                    <a:cubicBezTo>
                      <a:pt x="8536" y="14114"/>
                      <a:pt x="8539" y="14346"/>
                      <a:pt x="8487" y="14571"/>
                    </a:cubicBezTo>
                    <a:lnTo>
                      <a:pt x="8487" y="14900"/>
                    </a:lnTo>
                    <a:cubicBezTo>
                      <a:pt x="8440" y="15108"/>
                      <a:pt x="8475" y="15478"/>
                      <a:pt x="8519" y="15683"/>
                    </a:cubicBezTo>
                    <a:cubicBezTo>
                      <a:pt x="8548" y="15815"/>
                      <a:pt x="8502" y="15978"/>
                      <a:pt x="8567" y="16074"/>
                    </a:cubicBezTo>
                    <a:cubicBezTo>
                      <a:pt x="8568" y="16144"/>
                      <a:pt x="8577" y="16160"/>
                      <a:pt x="8599" y="16200"/>
                    </a:cubicBezTo>
                    <a:cubicBezTo>
                      <a:pt x="8800" y="16194"/>
                      <a:pt x="9078" y="15665"/>
                      <a:pt x="9177" y="15511"/>
                    </a:cubicBezTo>
                    <a:cubicBezTo>
                      <a:pt x="9369" y="15216"/>
                      <a:pt x="9546" y="14901"/>
                      <a:pt x="9692" y="14556"/>
                    </a:cubicBezTo>
                    <a:cubicBezTo>
                      <a:pt x="9823" y="14245"/>
                      <a:pt x="9844" y="13901"/>
                      <a:pt x="9949" y="13569"/>
                    </a:cubicBezTo>
                    <a:cubicBezTo>
                      <a:pt x="10025" y="13329"/>
                      <a:pt x="10133" y="13049"/>
                      <a:pt x="10158" y="12786"/>
                    </a:cubicBezTo>
                    <a:lnTo>
                      <a:pt x="10174" y="12786"/>
                    </a:lnTo>
                    <a:cubicBezTo>
                      <a:pt x="10216" y="12930"/>
                      <a:pt x="10367" y="13035"/>
                      <a:pt x="10480" y="13115"/>
                    </a:cubicBezTo>
                    <a:cubicBezTo>
                      <a:pt x="10833" y="13367"/>
                      <a:pt x="11442" y="13600"/>
                      <a:pt x="12102" y="13444"/>
                    </a:cubicBezTo>
                    <a:cubicBezTo>
                      <a:pt x="12850" y="13267"/>
                      <a:pt x="13446" y="12916"/>
                      <a:pt x="13838" y="12394"/>
                    </a:cubicBezTo>
                    <a:cubicBezTo>
                      <a:pt x="14127" y="12011"/>
                      <a:pt x="14345" y="11567"/>
                      <a:pt x="14513" y="11064"/>
                    </a:cubicBezTo>
                    <a:cubicBezTo>
                      <a:pt x="14596" y="10817"/>
                      <a:pt x="14613" y="10543"/>
                      <a:pt x="14674" y="10281"/>
                    </a:cubicBezTo>
                    <a:cubicBezTo>
                      <a:pt x="14827" y="9624"/>
                      <a:pt x="14623" y="8833"/>
                      <a:pt x="14433" y="8402"/>
                    </a:cubicBezTo>
                    <a:cubicBezTo>
                      <a:pt x="13856" y="7098"/>
                      <a:pt x="12630" y="6354"/>
                      <a:pt x="10672" y="6382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8502830" y="2588163"/>
            <a:ext cx="2844281" cy="1690132"/>
            <a:chOff x="8531932" y="465095"/>
            <a:chExt cx="2844281" cy="1690132"/>
          </a:xfrm>
        </p:grpSpPr>
        <p:sp>
          <p:nvSpPr>
            <p:cNvPr id="21" name="TextBox 20"/>
            <p:cNvSpPr txBox="1"/>
            <p:nvPr/>
          </p:nvSpPr>
          <p:spPr>
            <a:xfrm>
              <a:off x="8531932" y="465095"/>
              <a:ext cx="19853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Christin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Aurela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531933" y="801772"/>
              <a:ext cx="28442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261938" algn="l"/>
                </a:tabLst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conse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adipisc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seiusmod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aliqenim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conse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adipisc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633532" y="1782698"/>
              <a:ext cx="1883797" cy="372529"/>
              <a:chOff x="8445273" y="3494755"/>
              <a:chExt cx="1883797" cy="372529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24" name="Shape 2872"/>
              <p:cNvSpPr/>
              <p:nvPr/>
            </p:nvSpPr>
            <p:spPr>
              <a:xfrm>
                <a:off x="8445273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9636"/>
                    </a:moveTo>
                    <a:cubicBezTo>
                      <a:pt x="20618" y="20179"/>
                      <a:pt x="20178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5929" y="7018"/>
                    </a:moveTo>
                    <a:cubicBezTo>
                      <a:pt x="15540" y="7246"/>
                      <a:pt x="15108" y="7411"/>
                      <a:pt x="14650" y="7499"/>
                    </a:cubicBezTo>
                    <a:cubicBezTo>
                      <a:pt x="14282" y="7114"/>
                      <a:pt x="13759" y="6874"/>
                      <a:pt x="13180" y="6874"/>
                    </a:cubicBezTo>
                    <a:cubicBezTo>
                      <a:pt x="12067" y="6874"/>
                      <a:pt x="11165" y="7762"/>
                      <a:pt x="11165" y="8856"/>
                    </a:cubicBezTo>
                    <a:cubicBezTo>
                      <a:pt x="11165" y="9011"/>
                      <a:pt x="11183" y="9162"/>
                      <a:pt x="11217" y="9308"/>
                    </a:cubicBezTo>
                    <a:cubicBezTo>
                      <a:pt x="9543" y="9225"/>
                      <a:pt x="8059" y="8436"/>
                      <a:pt x="7066" y="7236"/>
                    </a:cubicBezTo>
                    <a:cubicBezTo>
                      <a:pt x="6892" y="7529"/>
                      <a:pt x="6793" y="7870"/>
                      <a:pt x="6793" y="8233"/>
                    </a:cubicBezTo>
                    <a:cubicBezTo>
                      <a:pt x="6793" y="8921"/>
                      <a:pt x="7148" y="9528"/>
                      <a:pt x="7689" y="9883"/>
                    </a:cubicBezTo>
                    <a:cubicBezTo>
                      <a:pt x="7359" y="9873"/>
                      <a:pt x="7048" y="9784"/>
                      <a:pt x="6777" y="9635"/>
                    </a:cubicBezTo>
                    <a:cubicBezTo>
                      <a:pt x="6776" y="9644"/>
                      <a:pt x="6776" y="9652"/>
                      <a:pt x="6776" y="9660"/>
                    </a:cubicBezTo>
                    <a:cubicBezTo>
                      <a:pt x="6776" y="10621"/>
                      <a:pt x="7471" y="11422"/>
                      <a:pt x="8392" y="11604"/>
                    </a:cubicBezTo>
                    <a:cubicBezTo>
                      <a:pt x="8223" y="11650"/>
                      <a:pt x="8045" y="11673"/>
                      <a:pt x="7861" y="11673"/>
                    </a:cubicBezTo>
                    <a:cubicBezTo>
                      <a:pt x="7732" y="11673"/>
                      <a:pt x="7606" y="11661"/>
                      <a:pt x="7483" y="11638"/>
                    </a:cubicBezTo>
                    <a:cubicBezTo>
                      <a:pt x="7739" y="12426"/>
                      <a:pt x="8482" y="12999"/>
                      <a:pt x="9364" y="13015"/>
                    </a:cubicBezTo>
                    <a:cubicBezTo>
                      <a:pt x="8674" y="13547"/>
                      <a:pt x="7806" y="13863"/>
                      <a:pt x="6862" y="13863"/>
                    </a:cubicBezTo>
                    <a:cubicBezTo>
                      <a:pt x="6699" y="13863"/>
                      <a:pt x="6539" y="13855"/>
                      <a:pt x="6382" y="13837"/>
                    </a:cubicBezTo>
                    <a:cubicBezTo>
                      <a:pt x="7273" y="14398"/>
                      <a:pt x="8332" y="14727"/>
                      <a:pt x="9470" y="14727"/>
                    </a:cubicBezTo>
                    <a:cubicBezTo>
                      <a:pt x="13174" y="14727"/>
                      <a:pt x="15200" y="11706"/>
                      <a:pt x="15200" y="9086"/>
                    </a:cubicBezTo>
                    <a:cubicBezTo>
                      <a:pt x="15200" y="9000"/>
                      <a:pt x="15199" y="8914"/>
                      <a:pt x="15195" y="8829"/>
                    </a:cubicBezTo>
                    <a:cubicBezTo>
                      <a:pt x="15588" y="8550"/>
                      <a:pt x="15930" y="8201"/>
                      <a:pt x="16200" y="7804"/>
                    </a:cubicBezTo>
                    <a:cubicBezTo>
                      <a:pt x="15839" y="7960"/>
                      <a:pt x="15451" y="8067"/>
                      <a:pt x="15043" y="8115"/>
                    </a:cubicBezTo>
                    <a:cubicBezTo>
                      <a:pt x="15459" y="7870"/>
                      <a:pt x="15778" y="7482"/>
                      <a:pt x="15929" y="7018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Shape 2873"/>
              <p:cNvSpPr/>
              <p:nvPr/>
            </p:nvSpPr>
            <p:spPr>
              <a:xfrm>
                <a:off x="8949029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76" y="8468"/>
                    </a:moveTo>
                    <a:cubicBezTo>
                      <a:pt x="11776" y="8071"/>
                      <a:pt x="11817" y="7858"/>
                      <a:pt x="12428" y="7858"/>
                    </a:cubicBezTo>
                    <a:lnTo>
                      <a:pt x="13245" y="7858"/>
                    </a:lnTo>
                    <a:lnTo>
                      <a:pt x="13245" y="6381"/>
                    </a:lnTo>
                    <a:lnTo>
                      <a:pt x="11938" y="6381"/>
                    </a:lnTo>
                    <a:cubicBezTo>
                      <a:pt x="10368" y="6381"/>
                      <a:pt x="9816" y="7120"/>
                      <a:pt x="9816" y="8363"/>
                    </a:cubicBezTo>
                    <a:lnTo>
                      <a:pt x="9816" y="9322"/>
                    </a:lnTo>
                    <a:lnTo>
                      <a:pt x="8837" y="9322"/>
                    </a:lnTo>
                    <a:lnTo>
                      <a:pt x="8837" y="10800"/>
                    </a:lnTo>
                    <a:lnTo>
                      <a:pt x="9816" y="10800"/>
                    </a:lnTo>
                    <a:lnTo>
                      <a:pt x="9816" y="15219"/>
                    </a:lnTo>
                    <a:lnTo>
                      <a:pt x="11774" y="15219"/>
                    </a:lnTo>
                    <a:lnTo>
                      <a:pt x="11774" y="10800"/>
                    </a:lnTo>
                    <a:lnTo>
                      <a:pt x="13081" y="10800"/>
                    </a:lnTo>
                    <a:lnTo>
                      <a:pt x="13254" y="9322"/>
                    </a:lnTo>
                    <a:lnTo>
                      <a:pt x="11774" y="9322"/>
                    </a:lnTo>
                    <a:cubicBezTo>
                      <a:pt x="11774" y="9322"/>
                      <a:pt x="11776" y="8468"/>
                      <a:pt x="11776" y="8468"/>
                    </a:cubicBezTo>
                    <a:close/>
                    <a:moveTo>
                      <a:pt x="20618" y="19636"/>
                    </a:moveTo>
                    <a:cubicBezTo>
                      <a:pt x="20618" y="20179"/>
                      <a:pt x="20179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9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Shape 2874"/>
              <p:cNvSpPr/>
              <p:nvPr/>
            </p:nvSpPr>
            <p:spPr>
              <a:xfrm>
                <a:off x="9452785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24" y="12090"/>
                    </a:moveTo>
                    <a:cubicBezTo>
                      <a:pt x="14020" y="12090"/>
                      <a:pt x="14020" y="12429"/>
                      <a:pt x="14020" y="12429"/>
                    </a:cubicBezTo>
                    <a:lnTo>
                      <a:pt x="14020" y="12863"/>
                    </a:lnTo>
                    <a:lnTo>
                      <a:pt x="14629" y="12863"/>
                    </a:lnTo>
                    <a:lnTo>
                      <a:pt x="14629" y="12429"/>
                    </a:lnTo>
                    <a:cubicBezTo>
                      <a:pt x="14629" y="12429"/>
                      <a:pt x="14629" y="12090"/>
                      <a:pt x="14324" y="12090"/>
                    </a:cubicBezTo>
                    <a:moveTo>
                      <a:pt x="15287" y="12380"/>
                    </a:moveTo>
                    <a:lnTo>
                      <a:pt x="15287" y="13348"/>
                    </a:lnTo>
                    <a:lnTo>
                      <a:pt x="14020" y="13348"/>
                    </a:lnTo>
                    <a:lnTo>
                      <a:pt x="14020" y="14072"/>
                    </a:lnTo>
                    <a:cubicBezTo>
                      <a:pt x="14020" y="14072"/>
                      <a:pt x="14020" y="14411"/>
                      <a:pt x="14324" y="14411"/>
                    </a:cubicBezTo>
                    <a:cubicBezTo>
                      <a:pt x="14629" y="14411"/>
                      <a:pt x="14629" y="14072"/>
                      <a:pt x="14629" y="14072"/>
                    </a:cubicBezTo>
                    <a:lnTo>
                      <a:pt x="14629" y="13734"/>
                    </a:lnTo>
                    <a:lnTo>
                      <a:pt x="15287" y="13734"/>
                    </a:lnTo>
                    <a:lnTo>
                      <a:pt x="15287" y="14266"/>
                    </a:lnTo>
                    <a:cubicBezTo>
                      <a:pt x="15287" y="14266"/>
                      <a:pt x="15186" y="14943"/>
                      <a:pt x="14375" y="14943"/>
                    </a:cubicBezTo>
                    <a:cubicBezTo>
                      <a:pt x="13564" y="14943"/>
                      <a:pt x="13412" y="14266"/>
                      <a:pt x="13412" y="14266"/>
                    </a:cubicBezTo>
                    <a:lnTo>
                      <a:pt x="13412" y="12380"/>
                    </a:lnTo>
                    <a:cubicBezTo>
                      <a:pt x="13412" y="12380"/>
                      <a:pt x="13412" y="11558"/>
                      <a:pt x="14375" y="11558"/>
                    </a:cubicBezTo>
                    <a:cubicBezTo>
                      <a:pt x="15338" y="11558"/>
                      <a:pt x="15287" y="12380"/>
                      <a:pt x="15287" y="12380"/>
                    </a:cubicBezTo>
                    <a:moveTo>
                      <a:pt x="12905" y="14169"/>
                    </a:moveTo>
                    <a:cubicBezTo>
                      <a:pt x="12905" y="14169"/>
                      <a:pt x="12905" y="14943"/>
                      <a:pt x="12347" y="14943"/>
                    </a:cubicBezTo>
                    <a:cubicBezTo>
                      <a:pt x="12005" y="14943"/>
                      <a:pt x="11798" y="14762"/>
                      <a:pt x="11688" y="14621"/>
                    </a:cubicBezTo>
                    <a:lnTo>
                      <a:pt x="11688" y="14895"/>
                    </a:lnTo>
                    <a:lnTo>
                      <a:pt x="11028" y="14895"/>
                    </a:lnTo>
                    <a:lnTo>
                      <a:pt x="11028" y="10446"/>
                    </a:lnTo>
                    <a:lnTo>
                      <a:pt x="11688" y="10446"/>
                    </a:lnTo>
                    <a:lnTo>
                      <a:pt x="11688" y="11888"/>
                    </a:lnTo>
                    <a:cubicBezTo>
                      <a:pt x="11788" y="11782"/>
                      <a:pt x="12037" y="11558"/>
                      <a:pt x="12347" y="11558"/>
                    </a:cubicBezTo>
                    <a:cubicBezTo>
                      <a:pt x="12752" y="11558"/>
                      <a:pt x="12905" y="11896"/>
                      <a:pt x="12905" y="12332"/>
                    </a:cubicBezTo>
                    <a:cubicBezTo>
                      <a:pt x="12905" y="12332"/>
                      <a:pt x="12905" y="14169"/>
                      <a:pt x="12905" y="14169"/>
                    </a:cubicBezTo>
                    <a:close/>
                    <a:moveTo>
                      <a:pt x="10521" y="14895"/>
                    </a:moveTo>
                    <a:lnTo>
                      <a:pt x="9913" y="14895"/>
                    </a:lnTo>
                    <a:lnTo>
                      <a:pt x="9913" y="14605"/>
                    </a:lnTo>
                    <a:cubicBezTo>
                      <a:pt x="9913" y="14605"/>
                      <a:pt x="9558" y="14943"/>
                      <a:pt x="9152" y="14943"/>
                    </a:cubicBezTo>
                    <a:cubicBezTo>
                      <a:pt x="8747" y="14943"/>
                      <a:pt x="8696" y="14556"/>
                      <a:pt x="8696" y="14556"/>
                    </a:cubicBezTo>
                    <a:lnTo>
                      <a:pt x="8696" y="11558"/>
                    </a:lnTo>
                    <a:lnTo>
                      <a:pt x="9304" y="11558"/>
                    </a:lnTo>
                    <a:lnTo>
                      <a:pt x="9304" y="14362"/>
                    </a:lnTo>
                    <a:cubicBezTo>
                      <a:pt x="9304" y="14362"/>
                      <a:pt x="9304" y="14508"/>
                      <a:pt x="9507" y="14508"/>
                    </a:cubicBezTo>
                    <a:cubicBezTo>
                      <a:pt x="9710" y="14508"/>
                      <a:pt x="9913" y="14266"/>
                      <a:pt x="9913" y="14266"/>
                    </a:cubicBezTo>
                    <a:lnTo>
                      <a:pt x="9913" y="11558"/>
                    </a:lnTo>
                    <a:lnTo>
                      <a:pt x="10521" y="11558"/>
                    </a:lnTo>
                    <a:cubicBezTo>
                      <a:pt x="10521" y="11558"/>
                      <a:pt x="10521" y="14895"/>
                      <a:pt x="10521" y="14895"/>
                    </a:cubicBezTo>
                    <a:close/>
                    <a:moveTo>
                      <a:pt x="8595" y="11074"/>
                    </a:moveTo>
                    <a:lnTo>
                      <a:pt x="7834" y="11074"/>
                    </a:lnTo>
                    <a:lnTo>
                      <a:pt x="7834" y="14895"/>
                    </a:lnTo>
                    <a:lnTo>
                      <a:pt x="7124" y="14895"/>
                    </a:lnTo>
                    <a:lnTo>
                      <a:pt x="7124" y="11074"/>
                    </a:lnTo>
                    <a:lnTo>
                      <a:pt x="6364" y="11074"/>
                    </a:lnTo>
                    <a:lnTo>
                      <a:pt x="6364" y="10446"/>
                    </a:lnTo>
                    <a:lnTo>
                      <a:pt x="8595" y="10446"/>
                    </a:lnTo>
                    <a:cubicBezTo>
                      <a:pt x="8595" y="10446"/>
                      <a:pt x="8595" y="11074"/>
                      <a:pt x="8595" y="11074"/>
                    </a:cubicBezTo>
                    <a:close/>
                    <a:moveTo>
                      <a:pt x="14527" y="9430"/>
                    </a:moveTo>
                    <a:cubicBezTo>
                      <a:pt x="14527" y="9430"/>
                      <a:pt x="12667" y="9334"/>
                      <a:pt x="10800" y="9334"/>
                    </a:cubicBezTo>
                    <a:cubicBezTo>
                      <a:pt x="8941" y="9334"/>
                      <a:pt x="7074" y="9430"/>
                      <a:pt x="7074" y="9430"/>
                    </a:cubicBezTo>
                    <a:cubicBezTo>
                      <a:pt x="6234" y="9430"/>
                      <a:pt x="5552" y="10080"/>
                      <a:pt x="5552" y="10881"/>
                    </a:cubicBezTo>
                    <a:cubicBezTo>
                      <a:pt x="5552" y="10881"/>
                      <a:pt x="5400" y="11822"/>
                      <a:pt x="5400" y="12767"/>
                    </a:cubicBezTo>
                    <a:cubicBezTo>
                      <a:pt x="5400" y="13708"/>
                      <a:pt x="5552" y="14652"/>
                      <a:pt x="5552" y="14652"/>
                    </a:cubicBezTo>
                    <a:cubicBezTo>
                      <a:pt x="5552" y="15454"/>
                      <a:pt x="6234" y="16104"/>
                      <a:pt x="7074" y="16104"/>
                    </a:cubicBezTo>
                    <a:cubicBezTo>
                      <a:pt x="7074" y="16104"/>
                      <a:pt x="8905" y="16200"/>
                      <a:pt x="10800" y="16200"/>
                    </a:cubicBezTo>
                    <a:cubicBezTo>
                      <a:pt x="12631" y="16200"/>
                      <a:pt x="14527" y="16104"/>
                      <a:pt x="14527" y="16104"/>
                    </a:cubicBezTo>
                    <a:cubicBezTo>
                      <a:pt x="15367" y="16104"/>
                      <a:pt x="16049" y="15454"/>
                      <a:pt x="16049" y="14652"/>
                    </a:cubicBezTo>
                    <a:cubicBezTo>
                      <a:pt x="16049" y="14652"/>
                      <a:pt x="16200" y="13700"/>
                      <a:pt x="16200" y="12767"/>
                    </a:cubicBezTo>
                    <a:cubicBezTo>
                      <a:pt x="16200" y="11814"/>
                      <a:pt x="16049" y="10881"/>
                      <a:pt x="16049" y="10881"/>
                    </a:cubicBezTo>
                    <a:cubicBezTo>
                      <a:pt x="16049" y="10080"/>
                      <a:pt x="15367" y="9430"/>
                      <a:pt x="14527" y="9430"/>
                    </a:cubicBezTo>
                    <a:moveTo>
                      <a:pt x="11992" y="12090"/>
                    </a:moveTo>
                    <a:cubicBezTo>
                      <a:pt x="11860" y="12090"/>
                      <a:pt x="11757" y="12167"/>
                      <a:pt x="11688" y="12243"/>
                    </a:cubicBezTo>
                    <a:lnTo>
                      <a:pt x="11688" y="14276"/>
                    </a:lnTo>
                    <a:cubicBezTo>
                      <a:pt x="11751" y="14345"/>
                      <a:pt x="11848" y="14411"/>
                      <a:pt x="11992" y="14411"/>
                    </a:cubicBezTo>
                    <a:cubicBezTo>
                      <a:pt x="12296" y="14411"/>
                      <a:pt x="12296" y="14072"/>
                      <a:pt x="12296" y="14072"/>
                    </a:cubicBezTo>
                    <a:lnTo>
                      <a:pt x="12296" y="12429"/>
                    </a:lnTo>
                    <a:cubicBezTo>
                      <a:pt x="12296" y="12429"/>
                      <a:pt x="12245" y="12090"/>
                      <a:pt x="11992" y="12090"/>
                    </a:cubicBezTo>
                    <a:moveTo>
                      <a:pt x="20618" y="19636"/>
                    </a:moveTo>
                    <a:cubicBezTo>
                      <a:pt x="20618" y="20179"/>
                      <a:pt x="20179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9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7986" y="8751"/>
                    </a:moveTo>
                    <a:lnTo>
                      <a:pt x="8696" y="8751"/>
                    </a:lnTo>
                    <a:lnTo>
                      <a:pt x="8696" y="7188"/>
                    </a:lnTo>
                    <a:lnTo>
                      <a:pt x="9507" y="4970"/>
                    </a:lnTo>
                    <a:lnTo>
                      <a:pt x="8848" y="4970"/>
                    </a:lnTo>
                    <a:lnTo>
                      <a:pt x="8341" y="6433"/>
                    </a:lnTo>
                    <a:lnTo>
                      <a:pt x="7834" y="4970"/>
                    </a:lnTo>
                    <a:lnTo>
                      <a:pt x="7124" y="4970"/>
                    </a:lnTo>
                    <a:lnTo>
                      <a:pt x="7986" y="7188"/>
                    </a:lnTo>
                    <a:cubicBezTo>
                      <a:pt x="7986" y="7188"/>
                      <a:pt x="7986" y="8751"/>
                      <a:pt x="7986" y="8751"/>
                    </a:cubicBezTo>
                    <a:close/>
                    <a:moveTo>
                      <a:pt x="10166" y="6634"/>
                    </a:moveTo>
                    <a:cubicBezTo>
                      <a:pt x="10166" y="6467"/>
                      <a:pt x="10303" y="6332"/>
                      <a:pt x="10471" y="6332"/>
                    </a:cubicBezTo>
                    <a:cubicBezTo>
                      <a:pt x="10639" y="6332"/>
                      <a:pt x="10775" y="6467"/>
                      <a:pt x="10775" y="6634"/>
                    </a:cubicBezTo>
                    <a:lnTo>
                      <a:pt x="10775" y="8045"/>
                    </a:lnTo>
                    <a:cubicBezTo>
                      <a:pt x="10775" y="8212"/>
                      <a:pt x="10639" y="8348"/>
                      <a:pt x="10471" y="8348"/>
                    </a:cubicBezTo>
                    <a:cubicBezTo>
                      <a:pt x="10303" y="8348"/>
                      <a:pt x="10166" y="8212"/>
                      <a:pt x="10166" y="8045"/>
                    </a:cubicBezTo>
                    <a:cubicBezTo>
                      <a:pt x="10166" y="8045"/>
                      <a:pt x="10166" y="6634"/>
                      <a:pt x="10166" y="6634"/>
                    </a:cubicBezTo>
                    <a:close/>
                    <a:moveTo>
                      <a:pt x="10369" y="8801"/>
                    </a:moveTo>
                    <a:lnTo>
                      <a:pt x="10572" y="8801"/>
                    </a:lnTo>
                    <a:cubicBezTo>
                      <a:pt x="11020" y="8801"/>
                      <a:pt x="11383" y="8440"/>
                      <a:pt x="11383" y="7995"/>
                    </a:cubicBezTo>
                    <a:lnTo>
                      <a:pt x="11383" y="6684"/>
                    </a:lnTo>
                    <a:cubicBezTo>
                      <a:pt x="11383" y="6239"/>
                      <a:pt x="11020" y="5877"/>
                      <a:pt x="10572" y="5877"/>
                    </a:cubicBezTo>
                    <a:lnTo>
                      <a:pt x="10369" y="5877"/>
                    </a:lnTo>
                    <a:cubicBezTo>
                      <a:pt x="9921" y="5877"/>
                      <a:pt x="9558" y="6239"/>
                      <a:pt x="9558" y="6684"/>
                    </a:cubicBezTo>
                    <a:lnTo>
                      <a:pt x="9558" y="7995"/>
                    </a:lnTo>
                    <a:cubicBezTo>
                      <a:pt x="9558" y="8440"/>
                      <a:pt x="9921" y="8801"/>
                      <a:pt x="10369" y="8801"/>
                    </a:cubicBezTo>
                    <a:moveTo>
                      <a:pt x="12398" y="8801"/>
                    </a:moveTo>
                    <a:cubicBezTo>
                      <a:pt x="12803" y="8801"/>
                      <a:pt x="13158" y="8449"/>
                      <a:pt x="13158" y="8449"/>
                    </a:cubicBezTo>
                    <a:lnTo>
                      <a:pt x="13158" y="8751"/>
                    </a:lnTo>
                    <a:lnTo>
                      <a:pt x="13767" y="8751"/>
                    </a:lnTo>
                    <a:lnTo>
                      <a:pt x="13767" y="5877"/>
                    </a:lnTo>
                    <a:lnTo>
                      <a:pt x="13158" y="5877"/>
                    </a:lnTo>
                    <a:lnTo>
                      <a:pt x="13158" y="8096"/>
                    </a:lnTo>
                    <a:cubicBezTo>
                      <a:pt x="13158" y="8096"/>
                      <a:pt x="12955" y="8348"/>
                      <a:pt x="12752" y="8348"/>
                    </a:cubicBezTo>
                    <a:cubicBezTo>
                      <a:pt x="12550" y="8348"/>
                      <a:pt x="12550" y="8197"/>
                      <a:pt x="12550" y="8197"/>
                    </a:cubicBezTo>
                    <a:lnTo>
                      <a:pt x="12550" y="5877"/>
                    </a:lnTo>
                    <a:lnTo>
                      <a:pt x="11941" y="5877"/>
                    </a:lnTo>
                    <a:lnTo>
                      <a:pt x="11941" y="8398"/>
                    </a:lnTo>
                    <a:cubicBezTo>
                      <a:pt x="11941" y="8398"/>
                      <a:pt x="11992" y="8801"/>
                      <a:pt x="12398" y="8801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Shape 2875"/>
              <p:cNvSpPr/>
              <p:nvPr/>
            </p:nvSpPr>
            <p:spPr>
              <a:xfrm>
                <a:off x="9956541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9636"/>
                    </a:moveTo>
                    <a:cubicBezTo>
                      <a:pt x="20618" y="20179"/>
                      <a:pt x="20178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0672" y="6382"/>
                    </a:moveTo>
                    <a:cubicBezTo>
                      <a:pt x="10463" y="6409"/>
                      <a:pt x="10255" y="6435"/>
                      <a:pt x="10045" y="6460"/>
                    </a:cubicBezTo>
                    <a:cubicBezTo>
                      <a:pt x="9652" y="6558"/>
                      <a:pt x="9223" y="6650"/>
                      <a:pt x="8905" y="6836"/>
                    </a:cubicBezTo>
                    <a:cubicBezTo>
                      <a:pt x="8055" y="7333"/>
                      <a:pt x="7467" y="7913"/>
                      <a:pt x="7073" y="8856"/>
                    </a:cubicBezTo>
                    <a:cubicBezTo>
                      <a:pt x="7009" y="9009"/>
                      <a:pt x="7007" y="9157"/>
                      <a:pt x="6960" y="9326"/>
                    </a:cubicBezTo>
                    <a:cubicBezTo>
                      <a:pt x="6658" y="10425"/>
                      <a:pt x="7194" y="11563"/>
                      <a:pt x="7844" y="11956"/>
                    </a:cubicBezTo>
                    <a:cubicBezTo>
                      <a:pt x="7969" y="12032"/>
                      <a:pt x="8254" y="12166"/>
                      <a:pt x="8358" y="11987"/>
                    </a:cubicBezTo>
                    <a:cubicBezTo>
                      <a:pt x="8416" y="11889"/>
                      <a:pt x="8403" y="11758"/>
                      <a:pt x="8438" y="11643"/>
                    </a:cubicBezTo>
                    <a:cubicBezTo>
                      <a:pt x="8462" y="11568"/>
                      <a:pt x="8536" y="11424"/>
                      <a:pt x="8519" y="11330"/>
                    </a:cubicBezTo>
                    <a:cubicBezTo>
                      <a:pt x="8490" y="11170"/>
                      <a:pt x="8318" y="11068"/>
                      <a:pt x="8246" y="10939"/>
                    </a:cubicBezTo>
                    <a:cubicBezTo>
                      <a:pt x="8099" y="10676"/>
                      <a:pt x="8092" y="10444"/>
                      <a:pt x="8020" y="10093"/>
                    </a:cubicBezTo>
                    <a:cubicBezTo>
                      <a:pt x="8026" y="10046"/>
                      <a:pt x="8031" y="9999"/>
                      <a:pt x="8037" y="9952"/>
                    </a:cubicBezTo>
                    <a:cubicBezTo>
                      <a:pt x="8058" y="9559"/>
                      <a:pt x="8124" y="9276"/>
                      <a:pt x="8246" y="8997"/>
                    </a:cubicBezTo>
                    <a:cubicBezTo>
                      <a:pt x="8601" y="8177"/>
                      <a:pt x="9172" y="7720"/>
                      <a:pt x="10094" y="7447"/>
                    </a:cubicBezTo>
                    <a:cubicBezTo>
                      <a:pt x="10300" y="7386"/>
                      <a:pt x="10882" y="7288"/>
                      <a:pt x="11187" y="7353"/>
                    </a:cubicBezTo>
                    <a:cubicBezTo>
                      <a:pt x="11369" y="7385"/>
                      <a:pt x="11551" y="7415"/>
                      <a:pt x="11733" y="7447"/>
                    </a:cubicBezTo>
                    <a:cubicBezTo>
                      <a:pt x="12393" y="7655"/>
                      <a:pt x="12874" y="8038"/>
                      <a:pt x="13131" y="8637"/>
                    </a:cubicBezTo>
                    <a:cubicBezTo>
                      <a:pt x="13292" y="9010"/>
                      <a:pt x="13339" y="9724"/>
                      <a:pt x="13227" y="10203"/>
                    </a:cubicBezTo>
                    <a:cubicBezTo>
                      <a:pt x="13174" y="10429"/>
                      <a:pt x="13183" y="10624"/>
                      <a:pt x="13115" y="10829"/>
                    </a:cubicBezTo>
                    <a:cubicBezTo>
                      <a:pt x="12865" y="11589"/>
                      <a:pt x="12498" y="12293"/>
                      <a:pt x="11668" y="12488"/>
                    </a:cubicBezTo>
                    <a:cubicBezTo>
                      <a:pt x="11121" y="12618"/>
                      <a:pt x="10711" y="12284"/>
                      <a:pt x="10576" y="11941"/>
                    </a:cubicBezTo>
                    <a:cubicBezTo>
                      <a:pt x="10538" y="11846"/>
                      <a:pt x="10474" y="11676"/>
                      <a:pt x="10512" y="11518"/>
                    </a:cubicBezTo>
                    <a:cubicBezTo>
                      <a:pt x="10656" y="10901"/>
                      <a:pt x="10865" y="10349"/>
                      <a:pt x="11026" y="9733"/>
                    </a:cubicBezTo>
                    <a:cubicBezTo>
                      <a:pt x="11179" y="9146"/>
                      <a:pt x="10888" y="8683"/>
                      <a:pt x="10431" y="8575"/>
                    </a:cubicBezTo>
                    <a:cubicBezTo>
                      <a:pt x="9863" y="8439"/>
                      <a:pt x="9424" y="8966"/>
                      <a:pt x="9274" y="9310"/>
                    </a:cubicBezTo>
                    <a:cubicBezTo>
                      <a:pt x="9155" y="9584"/>
                      <a:pt x="9083" y="10089"/>
                      <a:pt x="9177" y="10453"/>
                    </a:cubicBezTo>
                    <a:cubicBezTo>
                      <a:pt x="9208" y="10569"/>
                      <a:pt x="9347" y="10878"/>
                      <a:pt x="9322" y="10986"/>
                    </a:cubicBezTo>
                    <a:cubicBezTo>
                      <a:pt x="9213" y="11462"/>
                      <a:pt x="9088" y="11974"/>
                      <a:pt x="8953" y="12441"/>
                    </a:cubicBezTo>
                    <a:cubicBezTo>
                      <a:pt x="8812" y="12929"/>
                      <a:pt x="8736" y="13427"/>
                      <a:pt x="8599" y="13898"/>
                    </a:cubicBezTo>
                    <a:cubicBezTo>
                      <a:pt x="8536" y="14114"/>
                      <a:pt x="8539" y="14346"/>
                      <a:pt x="8487" y="14571"/>
                    </a:cubicBezTo>
                    <a:lnTo>
                      <a:pt x="8487" y="14900"/>
                    </a:lnTo>
                    <a:cubicBezTo>
                      <a:pt x="8440" y="15108"/>
                      <a:pt x="8475" y="15478"/>
                      <a:pt x="8519" y="15683"/>
                    </a:cubicBezTo>
                    <a:cubicBezTo>
                      <a:pt x="8548" y="15815"/>
                      <a:pt x="8502" y="15978"/>
                      <a:pt x="8567" y="16074"/>
                    </a:cubicBezTo>
                    <a:cubicBezTo>
                      <a:pt x="8568" y="16144"/>
                      <a:pt x="8577" y="16160"/>
                      <a:pt x="8599" y="16200"/>
                    </a:cubicBezTo>
                    <a:cubicBezTo>
                      <a:pt x="8800" y="16194"/>
                      <a:pt x="9078" y="15665"/>
                      <a:pt x="9177" y="15511"/>
                    </a:cubicBezTo>
                    <a:cubicBezTo>
                      <a:pt x="9369" y="15216"/>
                      <a:pt x="9546" y="14901"/>
                      <a:pt x="9692" y="14556"/>
                    </a:cubicBezTo>
                    <a:cubicBezTo>
                      <a:pt x="9823" y="14245"/>
                      <a:pt x="9844" y="13901"/>
                      <a:pt x="9949" y="13569"/>
                    </a:cubicBezTo>
                    <a:cubicBezTo>
                      <a:pt x="10025" y="13329"/>
                      <a:pt x="10133" y="13049"/>
                      <a:pt x="10158" y="12786"/>
                    </a:cubicBezTo>
                    <a:lnTo>
                      <a:pt x="10174" y="12786"/>
                    </a:lnTo>
                    <a:cubicBezTo>
                      <a:pt x="10216" y="12930"/>
                      <a:pt x="10367" y="13035"/>
                      <a:pt x="10480" y="13115"/>
                    </a:cubicBezTo>
                    <a:cubicBezTo>
                      <a:pt x="10833" y="13367"/>
                      <a:pt x="11442" y="13600"/>
                      <a:pt x="12102" y="13444"/>
                    </a:cubicBezTo>
                    <a:cubicBezTo>
                      <a:pt x="12850" y="13267"/>
                      <a:pt x="13446" y="12916"/>
                      <a:pt x="13838" y="12394"/>
                    </a:cubicBezTo>
                    <a:cubicBezTo>
                      <a:pt x="14127" y="12011"/>
                      <a:pt x="14345" y="11567"/>
                      <a:pt x="14513" y="11064"/>
                    </a:cubicBezTo>
                    <a:cubicBezTo>
                      <a:pt x="14596" y="10817"/>
                      <a:pt x="14613" y="10543"/>
                      <a:pt x="14674" y="10281"/>
                    </a:cubicBezTo>
                    <a:cubicBezTo>
                      <a:pt x="14827" y="9624"/>
                      <a:pt x="14623" y="8833"/>
                      <a:pt x="14433" y="8402"/>
                    </a:cubicBezTo>
                    <a:cubicBezTo>
                      <a:pt x="13856" y="7098"/>
                      <a:pt x="12630" y="6354"/>
                      <a:pt x="10672" y="6382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8502830" y="4658319"/>
            <a:ext cx="2844281" cy="1690132"/>
            <a:chOff x="8531932" y="465095"/>
            <a:chExt cx="2844281" cy="1690132"/>
          </a:xfrm>
        </p:grpSpPr>
        <p:sp>
          <p:nvSpPr>
            <p:cNvPr id="29" name="TextBox 28"/>
            <p:cNvSpPr txBox="1"/>
            <p:nvPr/>
          </p:nvSpPr>
          <p:spPr>
            <a:xfrm>
              <a:off x="8531932" y="465095"/>
              <a:ext cx="17867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31933" y="801772"/>
              <a:ext cx="2844280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261938" algn="l"/>
                </a:tabLst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conse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adipisc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seiusmod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aliqenim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conse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</a:rPr>
                <a:t>adipisc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633532" y="1782698"/>
              <a:ext cx="1883797" cy="372529"/>
              <a:chOff x="8445273" y="3494755"/>
              <a:chExt cx="1883797" cy="372529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2" name="Shape 2872"/>
              <p:cNvSpPr/>
              <p:nvPr/>
            </p:nvSpPr>
            <p:spPr>
              <a:xfrm>
                <a:off x="8445273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9636"/>
                    </a:moveTo>
                    <a:cubicBezTo>
                      <a:pt x="20618" y="20179"/>
                      <a:pt x="20178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5929" y="7018"/>
                    </a:moveTo>
                    <a:cubicBezTo>
                      <a:pt x="15540" y="7246"/>
                      <a:pt x="15108" y="7411"/>
                      <a:pt x="14650" y="7499"/>
                    </a:cubicBezTo>
                    <a:cubicBezTo>
                      <a:pt x="14282" y="7114"/>
                      <a:pt x="13759" y="6874"/>
                      <a:pt x="13180" y="6874"/>
                    </a:cubicBezTo>
                    <a:cubicBezTo>
                      <a:pt x="12067" y="6874"/>
                      <a:pt x="11165" y="7762"/>
                      <a:pt x="11165" y="8856"/>
                    </a:cubicBezTo>
                    <a:cubicBezTo>
                      <a:pt x="11165" y="9011"/>
                      <a:pt x="11183" y="9162"/>
                      <a:pt x="11217" y="9308"/>
                    </a:cubicBezTo>
                    <a:cubicBezTo>
                      <a:pt x="9543" y="9225"/>
                      <a:pt x="8059" y="8436"/>
                      <a:pt x="7066" y="7236"/>
                    </a:cubicBezTo>
                    <a:cubicBezTo>
                      <a:pt x="6892" y="7529"/>
                      <a:pt x="6793" y="7870"/>
                      <a:pt x="6793" y="8233"/>
                    </a:cubicBezTo>
                    <a:cubicBezTo>
                      <a:pt x="6793" y="8921"/>
                      <a:pt x="7148" y="9528"/>
                      <a:pt x="7689" y="9883"/>
                    </a:cubicBezTo>
                    <a:cubicBezTo>
                      <a:pt x="7359" y="9873"/>
                      <a:pt x="7048" y="9784"/>
                      <a:pt x="6777" y="9635"/>
                    </a:cubicBezTo>
                    <a:cubicBezTo>
                      <a:pt x="6776" y="9644"/>
                      <a:pt x="6776" y="9652"/>
                      <a:pt x="6776" y="9660"/>
                    </a:cubicBezTo>
                    <a:cubicBezTo>
                      <a:pt x="6776" y="10621"/>
                      <a:pt x="7471" y="11422"/>
                      <a:pt x="8392" y="11604"/>
                    </a:cubicBezTo>
                    <a:cubicBezTo>
                      <a:pt x="8223" y="11650"/>
                      <a:pt x="8045" y="11673"/>
                      <a:pt x="7861" y="11673"/>
                    </a:cubicBezTo>
                    <a:cubicBezTo>
                      <a:pt x="7732" y="11673"/>
                      <a:pt x="7606" y="11661"/>
                      <a:pt x="7483" y="11638"/>
                    </a:cubicBezTo>
                    <a:cubicBezTo>
                      <a:pt x="7739" y="12426"/>
                      <a:pt x="8482" y="12999"/>
                      <a:pt x="9364" y="13015"/>
                    </a:cubicBezTo>
                    <a:cubicBezTo>
                      <a:pt x="8674" y="13547"/>
                      <a:pt x="7806" y="13863"/>
                      <a:pt x="6862" y="13863"/>
                    </a:cubicBezTo>
                    <a:cubicBezTo>
                      <a:pt x="6699" y="13863"/>
                      <a:pt x="6539" y="13855"/>
                      <a:pt x="6382" y="13837"/>
                    </a:cubicBezTo>
                    <a:cubicBezTo>
                      <a:pt x="7273" y="14398"/>
                      <a:pt x="8332" y="14727"/>
                      <a:pt x="9470" y="14727"/>
                    </a:cubicBezTo>
                    <a:cubicBezTo>
                      <a:pt x="13174" y="14727"/>
                      <a:pt x="15200" y="11706"/>
                      <a:pt x="15200" y="9086"/>
                    </a:cubicBezTo>
                    <a:cubicBezTo>
                      <a:pt x="15200" y="9000"/>
                      <a:pt x="15199" y="8914"/>
                      <a:pt x="15195" y="8829"/>
                    </a:cubicBezTo>
                    <a:cubicBezTo>
                      <a:pt x="15588" y="8550"/>
                      <a:pt x="15930" y="8201"/>
                      <a:pt x="16200" y="7804"/>
                    </a:cubicBezTo>
                    <a:cubicBezTo>
                      <a:pt x="15839" y="7960"/>
                      <a:pt x="15451" y="8067"/>
                      <a:pt x="15043" y="8115"/>
                    </a:cubicBezTo>
                    <a:cubicBezTo>
                      <a:pt x="15459" y="7870"/>
                      <a:pt x="15778" y="7482"/>
                      <a:pt x="15929" y="7018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Shape 2873"/>
              <p:cNvSpPr/>
              <p:nvPr/>
            </p:nvSpPr>
            <p:spPr>
              <a:xfrm>
                <a:off x="8949029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76" y="8468"/>
                    </a:moveTo>
                    <a:cubicBezTo>
                      <a:pt x="11776" y="8071"/>
                      <a:pt x="11817" y="7858"/>
                      <a:pt x="12428" y="7858"/>
                    </a:cubicBezTo>
                    <a:lnTo>
                      <a:pt x="13245" y="7858"/>
                    </a:lnTo>
                    <a:lnTo>
                      <a:pt x="13245" y="6381"/>
                    </a:lnTo>
                    <a:lnTo>
                      <a:pt x="11938" y="6381"/>
                    </a:lnTo>
                    <a:cubicBezTo>
                      <a:pt x="10368" y="6381"/>
                      <a:pt x="9816" y="7120"/>
                      <a:pt x="9816" y="8363"/>
                    </a:cubicBezTo>
                    <a:lnTo>
                      <a:pt x="9816" y="9322"/>
                    </a:lnTo>
                    <a:lnTo>
                      <a:pt x="8837" y="9322"/>
                    </a:lnTo>
                    <a:lnTo>
                      <a:pt x="8837" y="10800"/>
                    </a:lnTo>
                    <a:lnTo>
                      <a:pt x="9816" y="10800"/>
                    </a:lnTo>
                    <a:lnTo>
                      <a:pt x="9816" y="15219"/>
                    </a:lnTo>
                    <a:lnTo>
                      <a:pt x="11774" y="15219"/>
                    </a:lnTo>
                    <a:lnTo>
                      <a:pt x="11774" y="10800"/>
                    </a:lnTo>
                    <a:lnTo>
                      <a:pt x="13081" y="10800"/>
                    </a:lnTo>
                    <a:lnTo>
                      <a:pt x="13254" y="9322"/>
                    </a:lnTo>
                    <a:lnTo>
                      <a:pt x="11774" y="9322"/>
                    </a:lnTo>
                    <a:cubicBezTo>
                      <a:pt x="11774" y="9322"/>
                      <a:pt x="11776" y="8468"/>
                      <a:pt x="11776" y="8468"/>
                    </a:cubicBezTo>
                    <a:close/>
                    <a:moveTo>
                      <a:pt x="20618" y="19636"/>
                    </a:moveTo>
                    <a:cubicBezTo>
                      <a:pt x="20618" y="20179"/>
                      <a:pt x="20179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9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Shape 2874"/>
              <p:cNvSpPr/>
              <p:nvPr/>
            </p:nvSpPr>
            <p:spPr>
              <a:xfrm>
                <a:off x="9452785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324" y="12090"/>
                    </a:moveTo>
                    <a:cubicBezTo>
                      <a:pt x="14020" y="12090"/>
                      <a:pt x="14020" y="12429"/>
                      <a:pt x="14020" y="12429"/>
                    </a:cubicBezTo>
                    <a:lnTo>
                      <a:pt x="14020" y="12863"/>
                    </a:lnTo>
                    <a:lnTo>
                      <a:pt x="14629" y="12863"/>
                    </a:lnTo>
                    <a:lnTo>
                      <a:pt x="14629" y="12429"/>
                    </a:lnTo>
                    <a:cubicBezTo>
                      <a:pt x="14629" y="12429"/>
                      <a:pt x="14629" y="12090"/>
                      <a:pt x="14324" y="12090"/>
                    </a:cubicBezTo>
                    <a:moveTo>
                      <a:pt x="15287" y="12380"/>
                    </a:moveTo>
                    <a:lnTo>
                      <a:pt x="15287" y="13348"/>
                    </a:lnTo>
                    <a:lnTo>
                      <a:pt x="14020" y="13348"/>
                    </a:lnTo>
                    <a:lnTo>
                      <a:pt x="14020" y="14072"/>
                    </a:lnTo>
                    <a:cubicBezTo>
                      <a:pt x="14020" y="14072"/>
                      <a:pt x="14020" y="14411"/>
                      <a:pt x="14324" y="14411"/>
                    </a:cubicBezTo>
                    <a:cubicBezTo>
                      <a:pt x="14629" y="14411"/>
                      <a:pt x="14629" y="14072"/>
                      <a:pt x="14629" y="14072"/>
                    </a:cubicBezTo>
                    <a:lnTo>
                      <a:pt x="14629" y="13734"/>
                    </a:lnTo>
                    <a:lnTo>
                      <a:pt x="15287" y="13734"/>
                    </a:lnTo>
                    <a:lnTo>
                      <a:pt x="15287" y="14266"/>
                    </a:lnTo>
                    <a:cubicBezTo>
                      <a:pt x="15287" y="14266"/>
                      <a:pt x="15186" y="14943"/>
                      <a:pt x="14375" y="14943"/>
                    </a:cubicBezTo>
                    <a:cubicBezTo>
                      <a:pt x="13564" y="14943"/>
                      <a:pt x="13412" y="14266"/>
                      <a:pt x="13412" y="14266"/>
                    </a:cubicBezTo>
                    <a:lnTo>
                      <a:pt x="13412" y="12380"/>
                    </a:lnTo>
                    <a:cubicBezTo>
                      <a:pt x="13412" y="12380"/>
                      <a:pt x="13412" y="11558"/>
                      <a:pt x="14375" y="11558"/>
                    </a:cubicBezTo>
                    <a:cubicBezTo>
                      <a:pt x="15338" y="11558"/>
                      <a:pt x="15287" y="12380"/>
                      <a:pt x="15287" y="12380"/>
                    </a:cubicBezTo>
                    <a:moveTo>
                      <a:pt x="12905" y="14169"/>
                    </a:moveTo>
                    <a:cubicBezTo>
                      <a:pt x="12905" y="14169"/>
                      <a:pt x="12905" y="14943"/>
                      <a:pt x="12347" y="14943"/>
                    </a:cubicBezTo>
                    <a:cubicBezTo>
                      <a:pt x="12005" y="14943"/>
                      <a:pt x="11798" y="14762"/>
                      <a:pt x="11688" y="14621"/>
                    </a:cubicBezTo>
                    <a:lnTo>
                      <a:pt x="11688" y="14895"/>
                    </a:lnTo>
                    <a:lnTo>
                      <a:pt x="11028" y="14895"/>
                    </a:lnTo>
                    <a:lnTo>
                      <a:pt x="11028" y="10446"/>
                    </a:lnTo>
                    <a:lnTo>
                      <a:pt x="11688" y="10446"/>
                    </a:lnTo>
                    <a:lnTo>
                      <a:pt x="11688" y="11888"/>
                    </a:lnTo>
                    <a:cubicBezTo>
                      <a:pt x="11788" y="11782"/>
                      <a:pt x="12037" y="11558"/>
                      <a:pt x="12347" y="11558"/>
                    </a:cubicBezTo>
                    <a:cubicBezTo>
                      <a:pt x="12752" y="11558"/>
                      <a:pt x="12905" y="11896"/>
                      <a:pt x="12905" y="12332"/>
                    </a:cubicBezTo>
                    <a:cubicBezTo>
                      <a:pt x="12905" y="12332"/>
                      <a:pt x="12905" y="14169"/>
                      <a:pt x="12905" y="14169"/>
                    </a:cubicBezTo>
                    <a:close/>
                    <a:moveTo>
                      <a:pt x="10521" y="14895"/>
                    </a:moveTo>
                    <a:lnTo>
                      <a:pt x="9913" y="14895"/>
                    </a:lnTo>
                    <a:lnTo>
                      <a:pt x="9913" y="14605"/>
                    </a:lnTo>
                    <a:cubicBezTo>
                      <a:pt x="9913" y="14605"/>
                      <a:pt x="9558" y="14943"/>
                      <a:pt x="9152" y="14943"/>
                    </a:cubicBezTo>
                    <a:cubicBezTo>
                      <a:pt x="8747" y="14943"/>
                      <a:pt x="8696" y="14556"/>
                      <a:pt x="8696" y="14556"/>
                    </a:cubicBezTo>
                    <a:lnTo>
                      <a:pt x="8696" y="11558"/>
                    </a:lnTo>
                    <a:lnTo>
                      <a:pt x="9304" y="11558"/>
                    </a:lnTo>
                    <a:lnTo>
                      <a:pt x="9304" y="14362"/>
                    </a:lnTo>
                    <a:cubicBezTo>
                      <a:pt x="9304" y="14362"/>
                      <a:pt x="9304" y="14508"/>
                      <a:pt x="9507" y="14508"/>
                    </a:cubicBezTo>
                    <a:cubicBezTo>
                      <a:pt x="9710" y="14508"/>
                      <a:pt x="9913" y="14266"/>
                      <a:pt x="9913" y="14266"/>
                    </a:cubicBezTo>
                    <a:lnTo>
                      <a:pt x="9913" y="11558"/>
                    </a:lnTo>
                    <a:lnTo>
                      <a:pt x="10521" y="11558"/>
                    </a:lnTo>
                    <a:cubicBezTo>
                      <a:pt x="10521" y="11558"/>
                      <a:pt x="10521" y="14895"/>
                      <a:pt x="10521" y="14895"/>
                    </a:cubicBezTo>
                    <a:close/>
                    <a:moveTo>
                      <a:pt x="8595" y="11074"/>
                    </a:moveTo>
                    <a:lnTo>
                      <a:pt x="7834" y="11074"/>
                    </a:lnTo>
                    <a:lnTo>
                      <a:pt x="7834" y="14895"/>
                    </a:lnTo>
                    <a:lnTo>
                      <a:pt x="7124" y="14895"/>
                    </a:lnTo>
                    <a:lnTo>
                      <a:pt x="7124" y="11074"/>
                    </a:lnTo>
                    <a:lnTo>
                      <a:pt x="6364" y="11074"/>
                    </a:lnTo>
                    <a:lnTo>
                      <a:pt x="6364" y="10446"/>
                    </a:lnTo>
                    <a:lnTo>
                      <a:pt x="8595" y="10446"/>
                    </a:lnTo>
                    <a:cubicBezTo>
                      <a:pt x="8595" y="10446"/>
                      <a:pt x="8595" y="11074"/>
                      <a:pt x="8595" y="11074"/>
                    </a:cubicBezTo>
                    <a:close/>
                    <a:moveTo>
                      <a:pt x="14527" y="9430"/>
                    </a:moveTo>
                    <a:cubicBezTo>
                      <a:pt x="14527" y="9430"/>
                      <a:pt x="12667" y="9334"/>
                      <a:pt x="10800" y="9334"/>
                    </a:cubicBezTo>
                    <a:cubicBezTo>
                      <a:pt x="8941" y="9334"/>
                      <a:pt x="7074" y="9430"/>
                      <a:pt x="7074" y="9430"/>
                    </a:cubicBezTo>
                    <a:cubicBezTo>
                      <a:pt x="6234" y="9430"/>
                      <a:pt x="5552" y="10080"/>
                      <a:pt x="5552" y="10881"/>
                    </a:cubicBezTo>
                    <a:cubicBezTo>
                      <a:pt x="5552" y="10881"/>
                      <a:pt x="5400" y="11822"/>
                      <a:pt x="5400" y="12767"/>
                    </a:cubicBezTo>
                    <a:cubicBezTo>
                      <a:pt x="5400" y="13708"/>
                      <a:pt x="5552" y="14652"/>
                      <a:pt x="5552" y="14652"/>
                    </a:cubicBezTo>
                    <a:cubicBezTo>
                      <a:pt x="5552" y="15454"/>
                      <a:pt x="6234" y="16104"/>
                      <a:pt x="7074" y="16104"/>
                    </a:cubicBezTo>
                    <a:cubicBezTo>
                      <a:pt x="7074" y="16104"/>
                      <a:pt x="8905" y="16200"/>
                      <a:pt x="10800" y="16200"/>
                    </a:cubicBezTo>
                    <a:cubicBezTo>
                      <a:pt x="12631" y="16200"/>
                      <a:pt x="14527" y="16104"/>
                      <a:pt x="14527" y="16104"/>
                    </a:cubicBezTo>
                    <a:cubicBezTo>
                      <a:pt x="15367" y="16104"/>
                      <a:pt x="16049" y="15454"/>
                      <a:pt x="16049" y="14652"/>
                    </a:cubicBezTo>
                    <a:cubicBezTo>
                      <a:pt x="16049" y="14652"/>
                      <a:pt x="16200" y="13700"/>
                      <a:pt x="16200" y="12767"/>
                    </a:cubicBezTo>
                    <a:cubicBezTo>
                      <a:pt x="16200" y="11814"/>
                      <a:pt x="16049" y="10881"/>
                      <a:pt x="16049" y="10881"/>
                    </a:cubicBezTo>
                    <a:cubicBezTo>
                      <a:pt x="16049" y="10080"/>
                      <a:pt x="15367" y="9430"/>
                      <a:pt x="14527" y="9430"/>
                    </a:cubicBezTo>
                    <a:moveTo>
                      <a:pt x="11992" y="12090"/>
                    </a:moveTo>
                    <a:cubicBezTo>
                      <a:pt x="11860" y="12090"/>
                      <a:pt x="11757" y="12167"/>
                      <a:pt x="11688" y="12243"/>
                    </a:cubicBezTo>
                    <a:lnTo>
                      <a:pt x="11688" y="14276"/>
                    </a:lnTo>
                    <a:cubicBezTo>
                      <a:pt x="11751" y="14345"/>
                      <a:pt x="11848" y="14411"/>
                      <a:pt x="11992" y="14411"/>
                    </a:cubicBezTo>
                    <a:cubicBezTo>
                      <a:pt x="12296" y="14411"/>
                      <a:pt x="12296" y="14072"/>
                      <a:pt x="12296" y="14072"/>
                    </a:cubicBezTo>
                    <a:lnTo>
                      <a:pt x="12296" y="12429"/>
                    </a:lnTo>
                    <a:cubicBezTo>
                      <a:pt x="12296" y="12429"/>
                      <a:pt x="12245" y="12090"/>
                      <a:pt x="11992" y="12090"/>
                    </a:cubicBezTo>
                    <a:moveTo>
                      <a:pt x="20618" y="19636"/>
                    </a:moveTo>
                    <a:cubicBezTo>
                      <a:pt x="20618" y="20179"/>
                      <a:pt x="20179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9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7986" y="8751"/>
                    </a:moveTo>
                    <a:lnTo>
                      <a:pt x="8696" y="8751"/>
                    </a:lnTo>
                    <a:lnTo>
                      <a:pt x="8696" y="7188"/>
                    </a:lnTo>
                    <a:lnTo>
                      <a:pt x="9507" y="4970"/>
                    </a:lnTo>
                    <a:lnTo>
                      <a:pt x="8848" y="4970"/>
                    </a:lnTo>
                    <a:lnTo>
                      <a:pt x="8341" y="6433"/>
                    </a:lnTo>
                    <a:lnTo>
                      <a:pt x="7834" y="4970"/>
                    </a:lnTo>
                    <a:lnTo>
                      <a:pt x="7124" y="4970"/>
                    </a:lnTo>
                    <a:lnTo>
                      <a:pt x="7986" y="7188"/>
                    </a:lnTo>
                    <a:cubicBezTo>
                      <a:pt x="7986" y="7188"/>
                      <a:pt x="7986" y="8751"/>
                      <a:pt x="7986" y="8751"/>
                    </a:cubicBezTo>
                    <a:close/>
                    <a:moveTo>
                      <a:pt x="10166" y="6634"/>
                    </a:moveTo>
                    <a:cubicBezTo>
                      <a:pt x="10166" y="6467"/>
                      <a:pt x="10303" y="6332"/>
                      <a:pt x="10471" y="6332"/>
                    </a:cubicBezTo>
                    <a:cubicBezTo>
                      <a:pt x="10639" y="6332"/>
                      <a:pt x="10775" y="6467"/>
                      <a:pt x="10775" y="6634"/>
                    </a:cubicBezTo>
                    <a:lnTo>
                      <a:pt x="10775" y="8045"/>
                    </a:lnTo>
                    <a:cubicBezTo>
                      <a:pt x="10775" y="8212"/>
                      <a:pt x="10639" y="8348"/>
                      <a:pt x="10471" y="8348"/>
                    </a:cubicBezTo>
                    <a:cubicBezTo>
                      <a:pt x="10303" y="8348"/>
                      <a:pt x="10166" y="8212"/>
                      <a:pt x="10166" y="8045"/>
                    </a:cubicBezTo>
                    <a:cubicBezTo>
                      <a:pt x="10166" y="8045"/>
                      <a:pt x="10166" y="6634"/>
                      <a:pt x="10166" y="6634"/>
                    </a:cubicBezTo>
                    <a:close/>
                    <a:moveTo>
                      <a:pt x="10369" y="8801"/>
                    </a:moveTo>
                    <a:lnTo>
                      <a:pt x="10572" y="8801"/>
                    </a:lnTo>
                    <a:cubicBezTo>
                      <a:pt x="11020" y="8801"/>
                      <a:pt x="11383" y="8440"/>
                      <a:pt x="11383" y="7995"/>
                    </a:cubicBezTo>
                    <a:lnTo>
                      <a:pt x="11383" y="6684"/>
                    </a:lnTo>
                    <a:cubicBezTo>
                      <a:pt x="11383" y="6239"/>
                      <a:pt x="11020" y="5877"/>
                      <a:pt x="10572" y="5877"/>
                    </a:cubicBezTo>
                    <a:lnTo>
                      <a:pt x="10369" y="5877"/>
                    </a:lnTo>
                    <a:cubicBezTo>
                      <a:pt x="9921" y="5877"/>
                      <a:pt x="9558" y="6239"/>
                      <a:pt x="9558" y="6684"/>
                    </a:cubicBezTo>
                    <a:lnTo>
                      <a:pt x="9558" y="7995"/>
                    </a:lnTo>
                    <a:cubicBezTo>
                      <a:pt x="9558" y="8440"/>
                      <a:pt x="9921" y="8801"/>
                      <a:pt x="10369" y="8801"/>
                    </a:cubicBezTo>
                    <a:moveTo>
                      <a:pt x="12398" y="8801"/>
                    </a:moveTo>
                    <a:cubicBezTo>
                      <a:pt x="12803" y="8801"/>
                      <a:pt x="13158" y="8449"/>
                      <a:pt x="13158" y="8449"/>
                    </a:cubicBezTo>
                    <a:lnTo>
                      <a:pt x="13158" y="8751"/>
                    </a:lnTo>
                    <a:lnTo>
                      <a:pt x="13767" y="8751"/>
                    </a:lnTo>
                    <a:lnTo>
                      <a:pt x="13767" y="5877"/>
                    </a:lnTo>
                    <a:lnTo>
                      <a:pt x="13158" y="5877"/>
                    </a:lnTo>
                    <a:lnTo>
                      <a:pt x="13158" y="8096"/>
                    </a:lnTo>
                    <a:cubicBezTo>
                      <a:pt x="13158" y="8096"/>
                      <a:pt x="12955" y="8348"/>
                      <a:pt x="12752" y="8348"/>
                    </a:cubicBezTo>
                    <a:cubicBezTo>
                      <a:pt x="12550" y="8348"/>
                      <a:pt x="12550" y="8197"/>
                      <a:pt x="12550" y="8197"/>
                    </a:cubicBezTo>
                    <a:lnTo>
                      <a:pt x="12550" y="5877"/>
                    </a:lnTo>
                    <a:lnTo>
                      <a:pt x="11941" y="5877"/>
                    </a:lnTo>
                    <a:lnTo>
                      <a:pt x="11941" y="8398"/>
                    </a:lnTo>
                    <a:cubicBezTo>
                      <a:pt x="11941" y="8398"/>
                      <a:pt x="11992" y="8801"/>
                      <a:pt x="12398" y="8801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Shape 2875"/>
              <p:cNvSpPr/>
              <p:nvPr/>
            </p:nvSpPr>
            <p:spPr>
              <a:xfrm>
                <a:off x="9956541" y="3494755"/>
                <a:ext cx="372529" cy="372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19636"/>
                    </a:moveTo>
                    <a:cubicBezTo>
                      <a:pt x="20618" y="20179"/>
                      <a:pt x="20178" y="20618"/>
                      <a:pt x="19636" y="20618"/>
                    </a:cubicBezTo>
                    <a:lnTo>
                      <a:pt x="1964" y="20618"/>
                    </a:lnTo>
                    <a:cubicBezTo>
                      <a:pt x="1422" y="20618"/>
                      <a:pt x="982" y="20179"/>
                      <a:pt x="982" y="19636"/>
                    </a:cubicBezTo>
                    <a:lnTo>
                      <a:pt x="982" y="1964"/>
                    </a:lnTo>
                    <a:cubicBezTo>
                      <a:pt x="982" y="1422"/>
                      <a:pt x="1422" y="982"/>
                      <a:pt x="1964" y="982"/>
                    </a:cubicBezTo>
                    <a:lnTo>
                      <a:pt x="19636" y="982"/>
                    </a:lnTo>
                    <a:cubicBezTo>
                      <a:pt x="20178" y="982"/>
                      <a:pt x="20618" y="1422"/>
                      <a:pt x="20618" y="1964"/>
                    </a:cubicBezTo>
                    <a:cubicBezTo>
                      <a:pt x="20618" y="1964"/>
                      <a:pt x="20618" y="19636"/>
                      <a:pt x="20618" y="19636"/>
                    </a:cubicBezTo>
                    <a:close/>
                    <a:moveTo>
                      <a:pt x="19636" y="0"/>
                    </a:moveTo>
                    <a:lnTo>
                      <a:pt x="1964" y="0"/>
                    </a:lnTo>
                    <a:cubicBezTo>
                      <a:pt x="879" y="0"/>
                      <a:pt x="0" y="879"/>
                      <a:pt x="0" y="1964"/>
                    </a:cubicBezTo>
                    <a:lnTo>
                      <a:pt x="0" y="19636"/>
                    </a:lnTo>
                    <a:cubicBezTo>
                      <a:pt x="0" y="20721"/>
                      <a:pt x="879" y="21600"/>
                      <a:pt x="1964" y="21600"/>
                    </a:cubicBezTo>
                    <a:lnTo>
                      <a:pt x="19636" y="21600"/>
                    </a:lnTo>
                    <a:cubicBezTo>
                      <a:pt x="20721" y="21600"/>
                      <a:pt x="21600" y="20721"/>
                      <a:pt x="21600" y="19636"/>
                    </a:cubicBezTo>
                    <a:lnTo>
                      <a:pt x="21600" y="1964"/>
                    </a:lnTo>
                    <a:cubicBezTo>
                      <a:pt x="21600" y="879"/>
                      <a:pt x="20721" y="0"/>
                      <a:pt x="19636" y="0"/>
                    </a:cubicBezTo>
                    <a:moveTo>
                      <a:pt x="10672" y="6382"/>
                    </a:moveTo>
                    <a:cubicBezTo>
                      <a:pt x="10463" y="6409"/>
                      <a:pt x="10255" y="6435"/>
                      <a:pt x="10045" y="6460"/>
                    </a:cubicBezTo>
                    <a:cubicBezTo>
                      <a:pt x="9652" y="6558"/>
                      <a:pt x="9223" y="6650"/>
                      <a:pt x="8905" y="6836"/>
                    </a:cubicBezTo>
                    <a:cubicBezTo>
                      <a:pt x="8055" y="7333"/>
                      <a:pt x="7467" y="7913"/>
                      <a:pt x="7073" y="8856"/>
                    </a:cubicBezTo>
                    <a:cubicBezTo>
                      <a:pt x="7009" y="9009"/>
                      <a:pt x="7007" y="9157"/>
                      <a:pt x="6960" y="9326"/>
                    </a:cubicBezTo>
                    <a:cubicBezTo>
                      <a:pt x="6658" y="10425"/>
                      <a:pt x="7194" y="11563"/>
                      <a:pt x="7844" y="11956"/>
                    </a:cubicBezTo>
                    <a:cubicBezTo>
                      <a:pt x="7969" y="12032"/>
                      <a:pt x="8254" y="12166"/>
                      <a:pt x="8358" y="11987"/>
                    </a:cubicBezTo>
                    <a:cubicBezTo>
                      <a:pt x="8416" y="11889"/>
                      <a:pt x="8403" y="11758"/>
                      <a:pt x="8438" y="11643"/>
                    </a:cubicBezTo>
                    <a:cubicBezTo>
                      <a:pt x="8462" y="11568"/>
                      <a:pt x="8536" y="11424"/>
                      <a:pt x="8519" y="11330"/>
                    </a:cubicBezTo>
                    <a:cubicBezTo>
                      <a:pt x="8490" y="11170"/>
                      <a:pt x="8318" y="11068"/>
                      <a:pt x="8246" y="10939"/>
                    </a:cubicBezTo>
                    <a:cubicBezTo>
                      <a:pt x="8099" y="10676"/>
                      <a:pt x="8092" y="10444"/>
                      <a:pt x="8020" y="10093"/>
                    </a:cubicBezTo>
                    <a:cubicBezTo>
                      <a:pt x="8026" y="10046"/>
                      <a:pt x="8031" y="9999"/>
                      <a:pt x="8037" y="9952"/>
                    </a:cubicBezTo>
                    <a:cubicBezTo>
                      <a:pt x="8058" y="9559"/>
                      <a:pt x="8124" y="9276"/>
                      <a:pt x="8246" y="8997"/>
                    </a:cubicBezTo>
                    <a:cubicBezTo>
                      <a:pt x="8601" y="8177"/>
                      <a:pt x="9172" y="7720"/>
                      <a:pt x="10094" y="7447"/>
                    </a:cubicBezTo>
                    <a:cubicBezTo>
                      <a:pt x="10300" y="7386"/>
                      <a:pt x="10882" y="7288"/>
                      <a:pt x="11187" y="7353"/>
                    </a:cubicBezTo>
                    <a:cubicBezTo>
                      <a:pt x="11369" y="7385"/>
                      <a:pt x="11551" y="7415"/>
                      <a:pt x="11733" y="7447"/>
                    </a:cubicBezTo>
                    <a:cubicBezTo>
                      <a:pt x="12393" y="7655"/>
                      <a:pt x="12874" y="8038"/>
                      <a:pt x="13131" y="8637"/>
                    </a:cubicBezTo>
                    <a:cubicBezTo>
                      <a:pt x="13292" y="9010"/>
                      <a:pt x="13339" y="9724"/>
                      <a:pt x="13227" y="10203"/>
                    </a:cubicBezTo>
                    <a:cubicBezTo>
                      <a:pt x="13174" y="10429"/>
                      <a:pt x="13183" y="10624"/>
                      <a:pt x="13115" y="10829"/>
                    </a:cubicBezTo>
                    <a:cubicBezTo>
                      <a:pt x="12865" y="11589"/>
                      <a:pt x="12498" y="12293"/>
                      <a:pt x="11668" y="12488"/>
                    </a:cubicBezTo>
                    <a:cubicBezTo>
                      <a:pt x="11121" y="12618"/>
                      <a:pt x="10711" y="12284"/>
                      <a:pt x="10576" y="11941"/>
                    </a:cubicBezTo>
                    <a:cubicBezTo>
                      <a:pt x="10538" y="11846"/>
                      <a:pt x="10474" y="11676"/>
                      <a:pt x="10512" y="11518"/>
                    </a:cubicBezTo>
                    <a:cubicBezTo>
                      <a:pt x="10656" y="10901"/>
                      <a:pt x="10865" y="10349"/>
                      <a:pt x="11026" y="9733"/>
                    </a:cubicBezTo>
                    <a:cubicBezTo>
                      <a:pt x="11179" y="9146"/>
                      <a:pt x="10888" y="8683"/>
                      <a:pt x="10431" y="8575"/>
                    </a:cubicBezTo>
                    <a:cubicBezTo>
                      <a:pt x="9863" y="8439"/>
                      <a:pt x="9424" y="8966"/>
                      <a:pt x="9274" y="9310"/>
                    </a:cubicBezTo>
                    <a:cubicBezTo>
                      <a:pt x="9155" y="9584"/>
                      <a:pt x="9083" y="10089"/>
                      <a:pt x="9177" y="10453"/>
                    </a:cubicBezTo>
                    <a:cubicBezTo>
                      <a:pt x="9208" y="10569"/>
                      <a:pt x="9347" y="10878"/>
                      <a:pt x="9322" y="10986"/>
                    </a:cubicBezTo>
                    <a:cubicBezTo>
                      <a:pt x="9213" y="11462"/>
                      <a:pt x="9088" y="11974"/>
                      <a:pt x="8953" y="12441"/>
                    </a:cubicBezTo>
                    <a:cubicBezTo>
                      <a:pt x="8812" y="12929"/>
                      <a:pt x="8736" y="13427"/>
                      <a:pt x="8599" y="13898"/>
                    </a:cubicBezTo>
                    <a:cubicBezTo>
                      <a:pt x="8536" y="14114"/>
                      <a:pt x="8539" y="14346"/>
                      <a:pt x="8487" y="14571"/>
                    </a:cubicBezTo>
                    <a:lnTo>
                      <a:pt x="8487" y="14900"/>
                    </a:lnTo>
                    <a:cubicBezTo>
                      <a:pt x="8440" y="15108"/>
                      <a:pt x="8475" y="15478"/>
                      <a:pt x="8519" y="15683"/>
                    </a:cubicBezTo>
                    <a:cubicBezTo>
                      <a:pt x="8548" y="15815"/>
                      <a:pt x="8502" y="15978"/>
                      <a:pt x="8567" y="16074"/>
                    </a:cubicBezTo>
                    <a:cubicBezTo>
                      <a:pt x="8568" y="16144"/>
                      <a:pt x="8577" y="16160"/>
                      <a:pt x="8599" y="16200"/>
                    </a:cubicBezTo>
                    <a:cubicBezTo>
                      <a:pt x="8800" y="16194"/>
                      <a:pt x="9078" y="15665"/>
                      <a:pt x="9177" y="15511"/>
                    </a:cubicBezTo>
                    <a:cubicBezTo>
                      <a:pt x="9369" y="15216"/>
                      <a:pt x="9546" y="14901"/>
                      <a:pt x="9692" y="14556"/>
                    </a:cubicBezTo>
                    <a:cubicBezTo>
                      <a:pt x="9823" y="14245"/>
                      <a:pt x="9844" y="13901"/>
                      <a:pt x="9949" y="13569"/>
                    </a:cubicBezTo>
                    <a:cubicBezTo>
                      <a:pt x="10025" y="13329"/>
                      <a:pt x="10133" y="13049"/>
                      <a:pt x="10158" y="12786"/>
                    </a:cubicBezTo>
                    <a:lnTo>
                      <a:pt x="10174" y="12786"/>
                    </a:lnTo>
                    <a:cubicBezTo>
                      <a:pt x="10216" y="12930"/>
                      <a:pt x="10367" y="13035"/>
                      <a:pt x="10480" y="13115"/>
                    </a:cubicBezTo>
                    <a:cubicBezTo>
                      <a:pt x="10833" y="13367"/>
                      <a:pt x="11442" y="13600"/>
                      <a:pt x="12102" y="13444"/>
                    </a:cubicBezTo>
                    <a:cubicBezTo>
                      <a:pt x="12850" y="13267"/>
                      <a:pt x="13446" y="12916"/>
                      <a:pt x="13838" y="12394"/>
                    </a:cubicBezTo>
                    <a:cubicBezTo>
                      <a:pt x="14127" y="12011"/>
                      <a:pt x="14345" y="11567"/>
                      <a:pt x="14513" y="11064"/>
                    </a:cubicBezTo>
                    <a:cubicBezTo>
                      <a:pt x="14596" y="10817"/>
                      <a:pt x="14613" y="10543"/>
                      <a:pt x="14674" y="10281"/>
                    </a:cubicBezTo>
                    <a:cubicBezTo>
                      <a:pt x="14827" y="9624"/>
                      <a:pt x="14623" y="8833"/>
                      <a:pt x="14433" y="8402"/>
                    </a:cubicBezTo>
                    <a:cubicBezTo>
                      <a:pt x="13856" y="7098"/>
                      <a:pt x="12630" y="6354"/>
                      <a:pt x="10672" y="6382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38090" tIns="38090" rIns="38090" bIns="38090" anchor="ctr"/>
              <a:lstStyle/>
              <a:p>
                <a:pPr defTabSz="457063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sz="2999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9798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Right Triangle 7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12609" y="117890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58038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447028" y="403499"/>
            <a:ext cx="491594" cy="3364071"/>
            <a:chOff x="447028" y="403499"/>
            <a:chExt cx="491594" cy="3364071"/>
          </a:xfrm>
        </p:grpSpPr>
        <p:sp>
          <p:nvSpPr>
            <p:cNvPr id="21" name="Rectangle 20"/>
            <p:cNvSpPr/>
            <p:nvPr/>
          </p:nvSpPr>
          <p:spPr>
            <a:xfrm rot="10800000">
              <a:off x="447028" y="403499"/>
              <a:ext cx="491594" cy="3364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 rot="5400000">
              <a:off x="-400701" y="1904220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0166" y="4048925"/>
            <a:ext cx="491594" cy="2405575"/>
            <a:chOff x="450166" y="4048925"/>
            <a:chExt cx="491594" cy="2405575"/>
          </a:xfrm>
        </p:grpSpPr>
        <p:sp>
          <p:nvSpPr>
            <p:cNvPr id="26" name="Rectangle 25"/>
            <p:cNvSpPr/>
            <p:nvPr/>
          </p:nvSpPr>
          <p:spPr>
            <a:xfrm rot="10800000">
              <a:off x="450166" y="4048925"/>
              <a:ext cx="491594" cy="2405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 rot="5400000">
              <a:off x="-397562" y="5067046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Fany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 Angelina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06759" y="4048925"/>
            <a:ext cx="491594" cy="2405575"/>
            <a:chOff x="450166" y="4048925"/>
            <a:chExt cx="491594" cy="2405575"/>
          </a:xfrm>
        </p:grpSpPr>
        <p:sp>
          <p:nvSpPr>
            <p:cNvPr id="31" name="Rectangle 30"/>
            <p:cNvSpPr/>
            <p:nvPr/>
          </p:nvSpPr>
          <p:spPr>
            <a:xfrm rot="10800000">
              <a:off x="450166" y="4048925"/>
              <a:ext cx="491594" cy="2405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 rot="5400000">
              <a:off x="-397562" y="5067046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58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2764970" y="348343"/>
            <a:ext cx="3331030" cy="2921000"/>
            <a:chOff x="2764970" y="348343"/>
            <a:chExt cx="3331030" cy="2921000"/>
          </a:xfrm>
        </p:grpSpPr>
        <p:sp>
          <p:nvSpPr>
            <p:cNvPr id="78" name="Rectangle 77"/>
            <p:cNvSpPr/>
            <p:nvPr/>
          </p:nvSpPr>
          <p:spPr>
            <a:xfrm>
              <a:off x="2764970" y="348343"/>
              <a:ext cx="3331030" cy="292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008345" y="747556"/>
              <a:ext cx="2844281" cy="2122573"/>
              <a:chOff x="3008345" y="603517"/>
              <a:chExt cx="2844281" cy="212257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3008345" y="603517"/>
                <a:ext cx="19853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b="1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Fery</a:t>
                </a:r>
                <a:r>
                  <a:rPr lang="en-ID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 </a:t>
                </a:r>
                <a:r>
                  <a:rPr lang="en-ID" b="1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Anggara</a:t>
                </a:r>
                <a:endPara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008346" y="1077788"/>
                <a:ext cx="2844280" cy="1170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nostr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exercitation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ullalaboris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nisi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3109945" y="2353561"/>
                <a:ext cx="1883797" cy="372529"/>
                <a:chOff x="8445273" y="3494755"/>
                <a:chExt cx="1883797" cy="372529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29" name="Shape 2872"/>
                <p:cNvSpPr/>
                <p:nvPr/>
              </p:nvSpPr>
              <p:spPr>
                <a:xfrm>
                  <a:off x="8445273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5929" y="7018"/>
                      </a:moveTo>
                      <a:cubicBezTo>
                        <a:pt x="15540" y="7246"/>
                        <a:pt x="15108" y="7411"/>
                        <a:pt x="14650" y="7499"/>
                      </a:cubicBezTo>
                      <a:cubicBezTo>
                        <a:pt x="14282" y="7114"/>
                        <a:pt x="13759" y="6874"/>
                        <a:pt x="13180" y="6874"/>
                      </a:cubicBezTo>
                      <a:cubicBezTo>
                        <a:pt x="12067" y="6874"/>
                        <a:pt x="11165" y="7762"/>
                        <a:pt x="11165" y="8856"/>
                      </a:cubicBezTo>
                      <a:cubicBezTo>
                        <a:pt x="11165" y="9011"/>
                        <a:pt x="11183" y="9162"/>
                        <a:pt x="11217" y="9308"/>
                      </a:cubicBezTo>
                      <a:cubicBezTo>
                        <a:pt x="9543" y="9225"/>
                        <a:pt x="8059" y="8436"/>
                        <a:pt x="7066" y="7236"/>
                      </a:cubicBezTo>
                      <a:cubicBezTo>
                        <a:pt x="6892" y="7529"/>
                        <a:pt x="6793" y="7870"/>
                        <a:pt x="6793" y="8233"/>
                      </a:cubicBezTo>
                      <a:cubicBezTo>
                        <a:pt x="6793" y="8921"/>
                        <a:pt x="7148" y="9528"/>
                        <a:pt x="7689" y="9883"/>
                      </a:cubicBezTo>
                      <a:cubicBezTo>
                        <a:pt x="7359" y="9873"/>
                        <a:pt x="7048" y="9784"/>
                        <a:pt x="6777" y="9635"/>
                      </a:cubicBezTo>
                      <a:cubicBezTo>
                        <a:pt x="6776" y="9644"/>
                        <a:pt x="6776" y="9652"/>
                        <a:pt x="6776" y="9660"/>
                      </a:cubicBezTo>
                      <a:cubicBezTo>
                        <a:pt x="6776" y="10621"/>
                        <a:pt x="7471" y="11422"/>
                        <a:pt x="8392" y="11604"/>
                      </a:cubicBezTo>
                      <a:cubicBezTo>
                        <a:pt x="8223" y="11650"/>
                        <a:pt x="8045" y="11673"/>
                        <a:pt x="7861" y="11673"/>
                      </a:cubicBezTo>
                      <a:cubicBezTo>
                        <a:pt x="7732" y="11673"/>
                        <a:pt x="7606" y="11661"/>
                        <a:pt x="7483" y="11638"/>
                      </a:cubicBezTo>
                      <a:cubicBezTo>
                        <a:pt x="7739" y="12426"/>
                        <a:pt x="8482" y="12999"/>
                        <a:pt x="9364" y="13015"/>
                      </a:cubicBezTo>
                      <a:cubicBezTo>
                        <a:pt x="8674" y="13547"/>
                        <a:pt x="7806" y="13863"/>
                        <a:pt x="6862" y="13863"/>
                      </a:cubicBezTo>
                      <a:cubicBezTo>
                        <a:pt x="6699" y="13863"/>
                        <a:pt x="6539" y="13855"/>
                        <a:pt x="6382" y="13837"/>
                      </a:cubicBezTo>
                      <a:cubicBezTo>
                        <a:pt x="7273" y="14398"/>
                        <a:pt x="8332" y="14727"/>
                        <a:pt x="9470" y="14727"/>
                      </a:cubicBezTo>
                      <a:cubicBezTo>
                        <a:pt x="13174" y="14727"/>
                        <a:pt x="15200" y="11706"/>
                        <a:pt x="15200" y="9086"/>
                      </a:cubicBezTo>
                      <a:cubicBezTo>
                        <a:pt x="15200" y="9000"/>
                        <a:pt x="15199" y="8914"/>
                        <a:pt x="15195" y="8829"/>
                      </a:cubicBezTo>
                      <a:cubicBezTo>
                        <a:pt x="15588" y="8550"/>
                        <a:pt x="15930" y="8201"/>
                        <a:pt x="16200" y="7804"/>
                      </a:cubicBezTo>
                      <a:cubicBezTo>
                        <a:pt x="15839" y="7960"/>
                        <a:pt x="15451" y="8067"/>
                        <a:pt x="15043" y="8115"/>
                      </a:cubicBezTo>
                      <a:cubicBezTo>
                        <a:pt x="15459" y="7870"/>
                        <a:pt x="15778" y="7482"/>
                        <a:pt x="15929" y="7018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Shape 2873"/>
                <p:cNvSpPr/>
                <p:nvPr/>
              </p:nvSpPr>
              <p:spPr>
                <a:xfrm>
                  <a:off x="8949029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76" y="8468"/>
                      </a:moveTo>
                      <a:cubicBezTo>
                        <a:pt x="11776" y="8071"/>
                        <a:pt x="11817" y="7858"/>
                        <a:pt x="12428" y="7858"/>
                      </a:cubicBezTo>
                      <a:lnTo>
                        <a:pt x="13245" y="7858"/>
                      </a:lnTo>
                      <a:lnTo>
                        <a:pt x="13245" y="6381"/>
                      </a:lnTo>
                      <a:lnTo>
                        <a:pt x="11938" y="6381"/>
                      </a:lnTo>
                      <a:cubicBezTo>
                        <a:pt x="10368" y="6381"/>
                        <a:pt x="9816" y="7120"/>
                        <a:pt x="9816" y="8363"/>
                      </a:cubicBezTo>
                      <a:lnTo>
                        <a:pt x="9816" y="9322"/>
                      </a:lnTo>
                      <a:lnTo>
                        <a:pt x="8837" y="9322"/>
                      </a:lnTo>
                      <a:lnTo>
                        <a:pt x="8837" y="10800"/>
                      </a:lnTo>
                      <a:lnTo>
                        <a:pt x="9816" y="10800"/>
                      </a:lnTo>
                      <a:lnTo>
                        <a:pt x="9816" y="15219"/>
                      </a:lnTo>
                      <a:lnTo>
                        <a:pt x="11774" y="15219"/>
                      </a:lnTo>
                      <a:lnTo>
                        <a:pt x="11774" y="10800"/>
                      </a:lnTo>
                      <a:lnTo>
                        <a:pt x="13081" y="10800"/>
                      </a:lnTo>
                      <a:lnTo>
                        <a:pt x="13254" y="9322"/>
                      </a:lnTo>
                      <a:lnTo>
                        <a:pt x="11774" y="9322"/>
                      </a:lnTo>
                      <a:cubicBezTo>
                        <a:pt x="11774" y="9322"/>
                        <a:pt x="11776" y="8468"/>
                        <a:pt x="11776" y="8468"/>
                      </a:cubicBezTo>
                      <a:close/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1" name="Shape 2874"/>
                <p:cNvSpPr/>
                <p:nvPr/>
              </p:nvSpPr>
              <p:spPr>
                <a:xfrm>
                  <a:off x="9452785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24" y="12090"/>
                      </a:moveTo>
                      <a:cubicBezTo>
                        <a:pt x="14020" y="12090"/>
                        <a:pt x="14020" y="12429"/>
                        <a:pt x="14020" y="12429"/>
                      </a:cubicBezTo>
                      <a:lnTo>
                        <a:pt x="14020" y="12863"/>
                      </a:lnTo>
                      <a:lnTo>
                        <a:pt x="14629" y="12863"/>
                      </a:lnTo>
                      <a:lnTo>
                        <a:pt x="14629" y="12429"/>
                      </a:lnTo>
                      <a:cubicBezTo>
                        <a:pt x="14629" y="12429"/>
                        <a:pt x="14629" y="12090"/>
                        <a:pt x="14324" y="12090"/>
                      </a:cubicBezTo>
                      <a:moveTo>
                        <a:pt x="15287" y="12380"/>
                      </a:moveTo>
                      <a:lnTo>
                        <a:pt x="15287" y="13348"/>
                      </a:lnTo>
                      <a:lnTo>
                        <a:pt x="14020" y="13348"/>
                      </a:lnTo>
                      <a:lnTo>
                        <a:pt x="14020" y="14072"/>
                      </a:lnTo>
                      <a:cubicBezTo>
                        <a:pt x="14020" y="14072"/>
                        <a:pt x="14020" y="14411"/>
                        <a:pt x="14324" y="14411"/>
                      </a:cubicBezTo>
                      <a:cubicBezTo>
                        <a:pt x="14629" y="14411"/>
                        <a:pt x="14629" y="14072"/>
                        <a:pt x="14629" y="14072"/>
                      </a:cubicBezTo>
                      <a:lnTo>
                        <a:pt x="14629" y="13734"/>
                      </a:lnTo>
                      <a:lnTo>
                        <a:pt x="15287" y="13734"/>
                      </a:lnTo>
                      <a:lnTo>
                        <a:pt x="15287" y="14266"/>
                      </a:lnTo>
                      <a:cubicBezTo>
                        <a:pt x="15287" y="14266"/>
                        <a:pt x="15186" y="14943"/>
                        <a:pt x="14375" y="14943"/>
                      </a:cubicBezTo>
                      <a:cubicBezTo>
                        <a:pt x="13564" y="14943"/>
                        <a:pt x="13412" y="14266"/>
                        <a:pt x="13412" y="14266"/>
                      </a:cubicBezTo>
                      <a:lnTo>
                        <a:pt x="13412" y="12380"/>
                      </a:lnTo>
                      <a:cubicBezTo>
                        <a:pt x="13412" y="12380"/>
                        <a:pt x="13412" y="11558"/>
                        <a:pt x="14375" y="11558"/>
                      </a:cubicBezTo>
                      <a:cubicBezTo>
                        <a:pt x="15338" y="11558"/>
                        <a:pt x="15287" y="12380"/>
                        <a:pt x="15287" y="12380"/>
                      </a:cubicBezTo>
                      <a:moveTo>
                        <a:pt x="12905" y="14169"/>
                      </a:moveTo>
                      <a:cubicBezTo>
                        <a:pt x="12905" y="14169"/>
                        <a:pt x="12905" y="14943"/>
                        <a:pt x="12347" y="14943"/>
                      </a:cubicBezTo>
                      <a:cubicBezTo>
                        <a:pt x="12005" y="14943"/>
                        <a:pt x="11798" y="14762"/>
                        <a:pt x="11688" y="14621"/>
                      </a:cubicBezTo>
                      <a:lnTo>
                        <a:pt x="11688" y="14895"/>
                      </a:lnTo>
                      <a:lnTo>
                        <a:pt x="11028" y="14895"/>
                      </a:lnTo>
                      <a:lnTo>
                        <a:pt x="11028" y="10446"/>
                      </a:lnTo>
                      <a:lnTo>
                        <a:pt x="11688" y="10446"/>
                      </a:lnTo>
                      <a:lnTo>
                        <a:pt x="11688" y="11888"/>
                      </a:lnTo>
                      <a:cubicBezTo>
                        <a:pt x="11788" y="11782"/>
                        <a:pt x="12037" y="11558"/>
                        <a:pt x="12347" y="11558"/>
                      </a:cubicBezTo>
                      <a:cubicBezTo>
                        <a:pt x="12752" y="11558"/>
                        <a:pt x="12905" y="11896"/>
                        <a:pt x="12905" y="12332"/>
                      </a:cubicBezTo>
                      <a:cubicBezTo>
                        <a:pt x="12905" y="12332"/>
                        <a:pt x="12905" y="14169"/>
                        <a:pt x="12905" y="14169"/>
                      </a:cubicBezTo>
                      <a:close/>
                      <a:moveTo>
                        <a:pt x="10521" y="14895"/>
                      </a:moveTo>
                      <a:lnTo>
                        <a:pt x="9913" y="14895"/>
                      </a:lnTo>
                      <a:lnTo>
                        <a:pt x="9913" y="14605"/>
                      </a:lnTo>
                      <a:cubicBezTo>
                        <a:pt x="9913" y="14605"/>
                        <a:pt x="9558" y="14943"/>
                        <a:pt x="9152" y="14943"/>
                      </a:cubicBezTo>
                      <a:cubicBezTo>
                        <a:pt x="8747" y="14943"/>
                        <a:pt x="8696" y="14556"/>
                        <a:pt x="8696" y="14556"/>
                      </a:cubicBezTo>
                      <a:lnTo>
                        <a:pt x="8696" y="11558"/>
                      </a:lnTo>
                      <a:lnTo>
                        <a:pt x="9304" y="11558"/>
                      </a:lnTo>
                      <a:lnTo>
                        <a:pt x="9304" y="14362"/>
                      </a:lnTo>
                      <a:cubicBezTo>
                        <a:pt x="9304" y="14362"/>
                        <a:pt x="9304" y="14508"/>
                        <a:pt x="9507" y="14508"/>
                      </a:cubicBezTo>
                      <a:cubicBezTo>
                        <a:pt x="9710" y="14508"/>
                        <a:pt x="9913" y="14266"/>
                        <a:pt x="9913" y="14266"/>
                      </a:cubicBezTo>
                      <a:lnTo>
                        <a:pt x="9913" y="11558"/>
                      </a:lnTo>
                      <a:lnTo>
                        <a:pt x="10521" y="11558"/>
                      </a:lnTo>
                      <a:cubicBezTo>
                        <a:pt x="10521" y="11558"/>
                        <a:pt x="10521" y="14895"/>
                        <a:pt x="10521" y="14895"/>
                      </a:cubicBezTo>
                      <a:close/>
                      <a:moveTo>
                        <a:pt x="8595" y="11074"/>
                      </a:moveTo>
                      <a:lnTo>
                        <a:pt x="7834" y="11074"/>
                      </a:lnTo>
                      <a:lnTo>
                        <a:pt x="7834" y="14895"/>
                      </a:lnTo>
                      <a:lnTo>
                        <a:pt x="7124" y="14895"/>
                      </a:lnTo>
                      <a:lnTo>
                        <a:pt x="7124" y="11074"/>
                      </a:lnTo>
                      <a:lnTo>
                        <a:pt x="6364" y="11074"/>
                      </a:lnTo>
                      <a:lnTo>
                        <a:pt x="6364" y="10446"/>
                      </a:lnTo>
                      <a:lnTo>
                        <a:pt x="8595" y="10446"/>
                      </a:lnTo>
                      <a:cubicBezTo>
                        <a:pt x="8595" y="10446"/>
                        <a:pt x="8595" y="11074"/>
                        <a:pt x="8595" y="11074"/>
                      </a:cubicBezTo>
                      <a:close/>
                      <a:moveTo>
                        <a:pt x="14527" y="9430"/>
                      </a:moveTo>
                      <a:cubicBezTo>
                        <a:pt x="14527" y="9430"/>
                        <a:pt x="12667" y="9334"/>
                        <a:pt x="10800" y="9334"/>
                      </a:cubicBezTo>
                      <a:cubicBezTo>
                        <a:pt x="8941" y="9334"/>
                        <a:pt x="7074" y="9430"/>
                        <a:pt x="7074" y="9430"/>
                      </a:cubicBezTo>
                      <a:cubicBezTo>
                        <a:pt x="6234" y="9430"/>
                        <a:pt x="5552" y="10080"/>
                        <a:pt x="5552" y="10881"/>
                      </a:cubicBezTo>
                      <a:cubicBezTo>
                        <a:pt x="5552" y="10881"/>
                        <a:pt x="5400" y="11822"/>
                        <a:pt x="5400" y="12767"/>
                      </a:cubicBezTo>
                      <a:cubicBezTo>
                        <a:pt x="5400" y="13708"/>
                        <a:pt x="5552" y="14652"/>
                        <a:pt x="5552" y="14652"/>
                      </a:cubicBezTo>
                      <a:cubicBezTo>
                        <a:pt x="5552" y="15454"/>
                        <a:pt x="6234" y="16104"/>
                        <a:pt x="7074" y="16104"/>
                      </a:cubicBezTo>
                      <a:cubicBezTo>
                        <a:pt x="7074" y="16104"/>
                        <a:pt x="8905" y="16200"/>
                        <a:pt x="10800" y="16200"/>
                      </a:cubicBezTo>
                      <a:cubicBezTo>
                        <a:pt x="12631" y="16200"/>
                        <a:pt x="14527" y="16104"/>
                        <a:pt x="14527" y="16104"/>
                      </a:cubicBezTo>
                      <a:cubicBezTo>
                        <a:pt x="15367" y="16104"/>
                        <a:pt x="16049" y="15454"/>
                        <a:pt x="16049" y="14652"/>
                      </a:cubicBezTo>
                      <a:cubicBezTo>
                        <a:pt x="16049" y="14652"/>
                        <a:pt x="16200" y="13700"/>
                        <a:pt x="16200" y="12767"/>
                      </a:cubicBezTo>
                      <a:cubicBezTo>
                        <a:pt x="16200" y="11814"/>
                        <a:pt x="16049" y="10881"/>
                        <a:pt x="16049" y="10881"/>
                      </a:cubicBezTo>
                      <a:cubicBezTo>
                        <a:pt x="16049" y="10080"/>
                        <a:pt x="15367" y="9430"/>
                        <a:pt x="14527" y="9430"/>
                      </a:cubicBezTo>
                      <a:moveTo>
                        <a:pt x="11992" y="12090"/>
                      </a:moveTo>
                      <a:cubicBezTo>
                        <a:pt x="11860" y="12090"/>
                        <a:pt x="11757" y="12167"/>
                        <a:pt x="11688" y="12243"/>
                      </a:cubicBezTo>
                      <a:lnTo>
                        <a:pt x="11688" y="14276"/>
                      </a:lnTo>
                      <a:cubicBezTo>
                        <a:pt x="11751" y="14345"/>
                        <a:pt x="11848" y="14411"/>
                        <a:pt x="11992" y="14411"/>
                      </a:cubicBezTo>
                      <a:cubicBezTo>
                        <a:pt x="12296" y="14411"/>
                        <a:pt x="12296" y="14072"/>
                        <a:pt x="12296" y="14072"/>
                      </a:cubicBezTo>
                      <a:lnTo>
                        <a:pt x="12296" y="12429"/>
                      </a:lnTo>
                      <a:cubicBezTo>
                        <a:pt x="12296" y="12429"/>
                        <a:pt x="12245" y="12090"/>
                        <a:pt x="11992" y="12090"/>
                      </a:cubicBezTo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7986" y="8751"/>
                      </a:moveTo>
                      <a:lnTo>
                        <a:pt x="8696" y="8751"/>
                      </a:lnTo>
                      <a:lnTo>
                        <a:pt x="8696" y="7188"/>
                      </a:lnTo>
                      <a:lnTo>
                        <a:pt x="9507" y="4970"/>
                      </a:lnTo>
                      <a:lnTo>
                        <a:pt x="8848" y="4970"/>
                      </a:lnTo>
                      <a:lnTo>
                        <a:pt x="8341" y="6433"/>
                      </a:lnTo>
                      <a:lnTo>
                        <a:pt x="7834" y="4970"/>
                      </a:lnTo>
                      <a:lnTo>
                        <a:pt x="7124" y="4970"/>
                      </a:lnTo>
                      <a:lnTo>
                        <a:pt x="7986" y="7188"/>
                      </a:lnTo>
                      <a:cubicBezTo>
                        <a:pt x="7986" y="7188"/>
                        <a:pt x="7986" y="8751"/>
                        <a:pt x="7986" y="8751"/>
                      </a:cubicBezTo>
                      <a:close/>
                      <a:moveTo>
                        <a:pt x="10166" y="6634"/>
                      </a:moveTo>
                      <a:cubicBezTo>
                        <a:pt x="10166" y="6467"/>
                        <a:pt x="10303" y="6332"/>
                        <a:pt x="10471" y="6332"/>
                      </a:cubicBezTo>
                      <a:cubicBezTo>
                        <a:pt x="10639" y="6332"/>
                        <a:pt x="10775" y="6467"/>
                        <a:pt x="10775" y="6634"/>
                      </a:cubicBezTo>
                      <a:lnTo>
                        <a:pt x="10775" y="8045"/>
                      </a:lnTo>
                      <a:cubicBezTo>
                        <a:pt x="10775" y="8212"/>
                        <a:pt x="10639" y="8348"/>
                        <a:pt x="10471" y="8348"/>
                      </a:cubicBezTo>
                      <a:cubicBezTo>
                        <a:pt x="10303" y="8348"/>
                        <a:pt x="10166" y="8212"/>
                        <a:pt x="10166" y="8045"/>
                      </a:cubicBezTo>
                      <a:cubicBezTo>
                        <a:pt x="10166" y="8045"/>
                        <a:pt x="10166" y="6634"/>
                        <a:pt x="10166" y="6634"/>
                      </a:cubicBezTo>
                      <a:close/>
                      <a:moveTo>
                        <a:pt x="10369" y="8801"/>
                      </a:moveTo>
                      <a:lnTo>
                        <a:pt x="10572" y="8801"/>
                      </a:lnTo>
                      <a:cubicBezTo>
                        <a:pt x="11020" y="8801"/>
                        <a:pt x="11383" y="8440"/>
                        <a:pt x="11383" y="7995"/>
                      </a:cubicBezTo>
                      <a:lnTo>
                        <a:pt x="11383" y="6684"/>
                      </a:lnTo>
                      <a:cubicBezTo>
                        <a:pt x="11383" y="6239"/>
                        <a:pt x="11020" y="5877"/>
                        <a:pt x="10572" y="5877"/>
                      </a:cubicBezTo>
                      <a:lnTo>
                        <a:pt x="10369" y="5877"/>
                      </a:lnTo>
                      <a:cubicBezTo>
                        <a:pt x="9921" y="5877"/>
                        <a:pt x="9558" y="6239"/>
                        <a:pt x="9558" y="6684"/>
                      </a:cubicBezTo>
                      <a:lnTo>
                        <a:pt x="9558" y="7995"/>
                      </a:lnTo>
                      <a:cubicBezTo>
                        <a:pt x="9558" y="8440"/>
                        <a:pt x="9921" y="8801"/>
                        <a:pt x="10369" y="8801"/>
                      </a:cubicBezTo>
                      <a:moveTo>
                        <a:pt x="12398" y="8801"/>
                      </a:moveTo>
                      <a:cubicBezTo>
                        <a:pt x="12803" y="8801"/>
                        <a:pt x="13158" y="8449"/>
                        <a:pt x="13158" y="8449"/>
                      </a:cubicBezTo>
                      <a:lnTo>
                        <a:pt x="13158" y="8751"/>
                      </a:lnTo>
                      <a:lnTo>
                        <a:pt x="13767" y="8751"/>
                      </a:lnTo>
                      <a:lnTo>
                        <a:pt x="13767" y="5877"/>
                      </a:lnTo>
                      <a:lnTo>
                        <a:pt x="13158" y="5877"/>
                      </a:lnTo>
                      <a:lnTo>
                        <a:pt x="13158" y="8096"/>
                      </a:lnTo>
                      <a:cubicBezTo>
                        <a:pt x="13158" y="8096"/>
                        <a:pt x="12955" y="8348"/>
                        <a:pt x="12752" y="8348"/>
                      </a:cubicBezTo>
                      <a:cubicBezTo>
                        <a:pt x="12550" y="8348"/>
                        <a:pt x="12550" y="8197"/>
                        <a:pt x="12550" y="8197"/>
                      </a:cubicBezTo>
                      <a:lnTo>
                        <a:pt x="12550" y="5877"/>
                      </a:lnTo>
                      <a:lnTo>
                        <a:pt x="11941" y="5877"/>
                      </a:lnTo>
                      <a:lnTo>
                        <a:pt x="11941" y="8398"/>
                      </a:lnTo>
                      <a:cubicBezTo>
                        <a:pt x="11941" y="8398"/>
                        <a:pt x="11992" y="8801"/>
                        <a:pt x="12398" y="8801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2" name="Shape 2875"/>
                <p:cNvSpPr/>
                <p:nvPr/>
              </p:nvSpPr>
              <p:spPr>
                <a:xfrm>
                  <a:off x="9956541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0672" y="6382"/>
                      </a:moveTo>
                      <a:cubicBezTo>
                        <a:pt x="10463" y="6409"/>
                        <a:pt x="10255" y="6435"/>
                        <a:pt x="10045" y="6460"/>
                      </a:cubicBezTo>
                      <a:cubicBezTo>
                        <a:pt x="9652" y="6558"/>
                        <a:pt x="9223" y="6650"/>
                        <a:pt x="8905" y="6836"/>
                      </a:cubicBezTo>
                      <a:cubicBezTo>
                        <a:pt x="8055" y="7333"/>
                        <a:pt x="7467" y="7913"/>
                        <a:pt x="7073" y="8856"/>
                      </a:cubicBezTo>
                      <a:cubicBezTo>
                        <a:pt x="7009" y="9009"/>
                        <a:pt x="7007" y="9157"/>
                        <a:pt x="6960" y="9326"/>
                      </a:cubicBezTo>
                      <a:cubicBezTo>
                        <a:pt x="6658" y="10425"/>
                        <a:pt x="7194" y="11563"/>
                        <a:pt x="7844" y="11956"/>
                      </a:cubicBezTo>
                      <a:cubicBezTo>
                        <a:pt x="7969" y="12032"/>
                        <a:pt x="8254" y="12166"/>
                        <a:pt x="8358" y="11987"/>
                      </a:cubicBezTo>
                      <a:cubicBezTo>
                        <a:pt x="8416" y="11889"/>
                        <a:pt x="8403" y="11758"/>
                        <a:pt x="8438" y="11643"/>
                      </a:cubicBezTo>
                      <a:cubicBezTo>
                        <a:pt x="8462" y="11568"/>
                        <a:pt x="8536" y="11424"/>
                        <a:pt x="8519" y="11330"/>
                      </a:cubicBezTo>
                      <a:cubicBezTo>
                        <a:pt x="8490" y="11170"/>
                        <a:pt x="8318" y="11068"/>
                        <a:pt x="8246" y="10939"/>
                      </a:cubicBezTo>
                      <a:cubicBezTo>
                        <a:pt x="8099" y="10676"/>
                        <a:pt x="8092" y="10444"/>
                        <a:pt x="8020" y="10093"/>
                      </a:cubicBezTo>
                      <a:cubicBezTo>
                        <a:pt x="8026" y="10046"/>
                        <a:pt x="8031" y="9999"/>
                        <a:pt x="8037" y="9952"/>
                      </a:cubicBezTo>
                      <a:cubicBezTo>
                        <a:pt x="8058" y="9559"/>
                        <a:pt x="8124" y="9276"/>
                        <a:pt x="8246" y="8997"/>
                      </a:cubicBezTo>
                      <a:cubicBezTo>
                        <a:pt x="8601" y="8177"/>
                        <a:pt x="9172" y="7720"/>
                        <a:pt x="10094" y="7447"/>
                      </a:cubicBezTo>
                      <a:cubicBezTo>
                        <a:pt x="10300" y="7386"/>
                        <a:pt x="10882" y="7288"/>
                        <a:pt x="11187" y="7353"/>
                      </a:cubicBezTo>
                      <a:cubicBezTo>
                        <a:pt x="11369" y="7385"/>
                        <a:pt x="11551" y="7415"/>
                        <a:pt x="11733" y="7447"/>
                      </a:cubicBezTo>
                      <a:cubicBezTo>
                        <a:pt x="12393" y="7655"/>
                        <a:pt x="12874" y="8038"/>
                        <a:pt x="13131" y="8637"/>
                      </a:cubicBezTo>
                      <a:cubicBezTo>
                        <a:pt x="13292" y="9010"/>
                        <a:pt x="13339" y="9724"/>
                        <a:pt x="13227" y="10203"/>
                      </a:cubicBezTo>
                      <a:cubicBezTo>
                        <a:pt x="13174" y="10429"/>
                        <a:pt x="13183" y="10624"/>
                        <a:pt x="13115" y="10829"/>
                      </a:cubicBezTo>
                      <a:cubicBezTo>
                        <a:pt x="12865" y="11589"/>
                        <a:pt x="12498" y="12293"/>
                        <a:pt x="11668" y="12488"/>
                      </a:cubicBezTo>
                      <a:cubicBezTo>
                        <a:pt x="11121" y="12618"/>
                        <a:pt x="10711" y="12284"/>
                        <a:pt x="10576" y="11941"/>
                      </a:cubicBezTo>
                      <a:cubicBezTo>
                        <a:pt x="10538" y="11846"/>
                        <a:pt x="10474" y="11676"/>
                        <a:pt x="10512" y="11518"/>
                      </a:cubicBezTo>
                      <a:cubicBezTo>
                        <a:pt x="10656" y="10901"/>
                        <a:pt x="10865" y="10349"/>
                        <a:pt x="11026" y="9733"/>
                      </a:cubicBezTo>
                      <a:cubicBezTo>
                        <a:pt x="11179" y="9146"/>
                        <a:pt x="10888" y="8683"/>
                        <a:pt x="10431" y="8575"/>
                      </a:cubicBezTo>
                      <a:cubicBezTo>
                        <a:pt x="9863" y="8439"/>
                        <a:pt x="9424" y="8966"/>
                        <a:pt x="9274" y="9310"/>
                      </a:cubicBezTo>
                      <a:cubicBezTo>
                        <a:pt x="9155" y="9584"/>
                        <a:pt x="9083" y="10089"/>
                        <a:pt x="9177" y="10453"/>
                      </a:cubicBezTo>
                      <a:cubicBezTo>
                        <a:pt x="9208" y="10569"/>
                        <a:pt x="9347" y="10878"/>
                        <a:pt x="9322" y="10986"/>
                      </a:cubicBezTo>
                      <a:cubicBezTo>
                        <a:pt x="9213" y="11462"/>
                        <a:pt x="9088" y="11974"/>
                        <a:pt x="8953" y="12441"/>
                      </a:cubicBezTo>
                      <a:cubicBezTo>
                        <a:pt x="8812" y="12929"/>
                        <a:pt x="8736" y="13427"/>
                        <a:pt x="8599" y="13898"/>
                      </a:cubicBezTo>
                      <a:cubicBezTo>
                        <a:pt x="8536" y="14114"/>
                        <a:pt x="8539" y="14346"/>
                        <a:pt x="8487" y="14571"/>
                      </a:cubicBezTo>
                      <a:lnTo>
                        <a:pt x="8487" y="14900"/>
                      </a:lnTo>
                      <a:cubicBezTo>
                        <a:pt x="8440" y="15108"/>
                        <a:pt x="8475" y="15478"/>
                        <a:pt x="8519" y="15683"/>
                      </a:cubicBezTo>
                      <a:cubicBezTo>
                        <a:pt x="8548" y="15815"/>
                        <a:pt x="8502" y="15978"/>
                        <a:pt x="8567" y="16074"/>
                      </a:cubicBezTo>
                      <a:cubicBezTo>
                        <a:pt x="8568" y="16144"/>
                        <a:pt x="8577" y="16160"/>
                        <a:pt x="8599" y="16200"/>
                      </a:cubicBezTo>
                      <a:cubicBezTo>
                        <a:pt x="8800" y="16194"/>
                        <a:pt x="9078" y="15665"/>
                        <a:pt x="9177" y="15511"/>
                      </a:cubicBezTo>
                      <a:cubicBezTo>
                        <a:pt x="9369" y="15216"/>
                        <a:pt x="9546" y="14901"/>
                        <a:pt x="9692" y="14556"/>
                      </a:cubicBezTo>
                      <a:cubicBezTo>
                        <a:pt x="9823" y="14245"/>
                        <a:pt x="9844" y="13901"/>
                        <a:pt x="9949" y="13569"/>
                      </a:cubicBezTo>
                      <a:cubicBezTo>
                        <a:pt x="10025" y="13329"/>
                        <a:pt x="10133" y="13049"/>
                        <a:pt x="10158" y="12786"/>
                      </a:cubicBezTo>
                      <a:lnTo>
                        <a:pt x="10174" y="12786"/>
                      </a:lnTo>
                      <a:cubicBezTo>
                        <a:pt x="10216" y="12930"/>
                        <a:pt x="10367" y="13035"/>
                        <a:pt x="10480" y="13115"/>
                      </a:cubicBezTo>
                      <a:cubicBezTo>
                        <a:pt x="10833" y="13367"/>
                        <a:pt x="11442" y="13600"/>
                        <a:pt x="12102" y="13444"/>
                      </a:cubicBezTo>
                      <a:cubicBezTo>
                        <a:pt x="12850" y="13267"/>
                        <a:pt x="13446" y="12916"/>
                        <a:pt x="13838" y="12394"/>
                      </a:cubicBezTo>
                      <a:cubicBezTo>
                        <a:pt x="14127" y="12011"/>
                        <a:pt x="14345" y="11567"/>
                        <a:pt x="14513" y="11064"/>
                      </a:cubicBezTo>
                      <a:cubicBezTo>
                        <a:pt x="14596" y="10817"/>
                        <a:pt x="14613" y="10543"/>
                        <a:pt x="14674" y="10281"/>
                      </a:cubicBezTo>
                      <a:cubicBezTo>
                        <a:pt x="14827" y="9624"/>
                        <a:pt x="14623" y="8833"/>
                        <a:pt x="14433" y="8402"/>
                      </a:cubicBezTo>
                      <a:cubicBezTo>
                        <a:pt x="13856" y="7098"/>
                        <a:pt x="12630" y="6354"/>
                        <a:pt x="10672" y="6382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85" name="Group 84"/>
          <p:cNvGrpSpPr/>
          <p:nvPr/>
        </p:nvGrpSpPr>
        <p:grpSpPr>
          <a:xfrm>
            <a:off x="8860972" y="348343"/>
            <a:ext cx="3331030" cy="2921000"/>
            <a:chOff x="8860972" y="348343"/>
            <a:chExt cx="3331030" cy="2921000"/>
          </a:xfrm>
        </p:grpSpPr>
        <p:sp>
          <p:nvSpPr>
            <p:cNvPr id="79" name="Rectangle 78"/>
            <p:cNvSpPr/>
            <p:nvPr/>
          </p:nvSpPr>
          <p:spPr>
            <a:xfrm>
              <a:off x="8860972" y="348343"/>
              <a:ext cx="3331030" cy="292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9104346" y="747556"/>
              <a:ext cx="2844281" cy="2122573"/>
              <a:chOff x="3008345" y="603517"/>
              <a:chExt cx="2844281" cy="2122573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3008345" y="603517"/>
                <a:ext cx="198539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Christin </a:t>
                </a:r>
                <a:r>
                  <a:rPr lang="en-ID" b="1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Aurela</a:t>
                </a:r>
                <a:endPara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3008346" y="1077788"/>
                <a:ext cx="2844280" cy="1170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nostr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exercitation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ullalaboris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nisi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37" name="Group 36"/>
              <p:cNvGrpSpPr/>
              <p:nvPr/>
            </p:nvGrpSpPr>
            <p:grpSpPr>
              <a:xfrm>
                <a:off x="3109945" y="2353561"/>
                <a:ext cx="1883797" cy="372529"/>
                <a:chOff x="8445273" y="3494755"/>
                <a:chExt cx="1883797" cy="372529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38" name="Shape 2872"/>
                <p:cNvSpPr/>
                <p:nvPr/>
              </p:nvSpPr>
              <p:spPr>
                <a:xfrm>
                  <a:off x="8445273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5929" y="7018"/>
                      </a:moveTo>
                      <a:cubicBezTo>
                        <a:pt x="15540" y="7246"/>
                        <a:pt x="15108" y="7411"/>
                        <a:pt x="14650" y="7499"/>
                      </a:cubicBezTo>
                      <a:cubicBezTo>
                        <a:pt x="14282" y="7114"/>
                        <a:pt x="13759" y="6874"/>
                        <a:pt x="13180" y="6874"/>
                      </a:cubicBezTo>
                      <a:cubicBezTo>
                        <a:pt x="12067" y="6874"/>
                        <a:pt x="11165" y="7762"/>
                        <a:pt x="11165" y="8856"/>
                      </a:cubicBezTo>
                      <a:cubicBezTo>
                        <a:pt x="11165" y="9011"/>
                        <a:pt x="11183" y="9162"/>
                        <a:pt x="11217" y="9308"/>
                      </a:cubicBezTo>
                      <a:cubicBezTo>
                        <a:pt x="9543" y="9225"/>
                        <a:pt x="8059" y="8436"/>
                        <a:pt x="7066" y="7236"/>
                      </a:cubicBezTo>
                      <a:cubicBezTo>
                        <a:pt x="6892" y="7529"/>
                        <a:pt x="6793" y="7870"/>
                        <a:pt x="6793" y="8233"/>
                      </a:cubicBezTo>
                      <a:cubicBezTo>
                        <a:pt x="6793" y="8921"/>
                        <a:pt x="7148" y="9528"/>
                        <a:pt x="7689" y="9883"/>
                      </a:cubicBezTo>
                      <a:cubicBezTo>
                        <a:pt x="7359" y="9873"/>
                        <a:pt x="7048" y="9784"/>
                        <a:pt x="6777" y="9635"/>
                      </a:cubicBezTo>
                      <a:cubicBezTo>
                        <a:pt x="6776" y="9644"/>
                        <a:pt x="6776" y="9652"/>
                        <a:pt x="6776" y="9660"/>
                      </a:cubicBezTo>
                      <a:cubicBezTo>
                        <a:pt x="6776" y="10621"/>
                        <a:pt x="7471" y="11422"/>
                        <a:pt x="8392" y="11604"/>
                      </a:cubicBezTo>
                      <a:cubicBezTo>
                        <a:pt x="8223" y="11650"/>
                        <a:pt x="8045" y="11673"/>
                        <a:pt x="7861" y="11673"/>
                      </a:cubicBezTo>
                      <a:cubicBezTo>
                        <a:pt x="7732" y="11673"/>
                        <a:pt x="7606" y="11661"/>
                        <a:pt x="7483" y="11638"/>
                      </a:cubicBezTo>
                      <a:cubicBezTo>
                        <a:pt x="7739" y="12426"/>
                        <a:pt x="8482" y="12999"/>
                        <a:pt x="9364" y="13015"/>
                      </a:cubicBezTo>
                      <a:cubicBezTo>
                        <a:pt x="8674" y="13547"/>
                        <a:pt x="7806" y="13863"/>
                        <a:pt x="6862" y="13863"/>
                      </a:cubicBezTo>
                      <a:cubicBezTo>
                        <a:pt x="6699" y="13863"/>
                        <a:pt x="6539" y="13855"/>
                        <a:pt x="6382" y="13837"/>
                      </a:cubicBezTo>
                      <a:cubicBezTo>
                        <a:pt x="7273" y="14398"/>
                        <a:pt x="8332" y="14727"/>
                        <a:pt x="9470" y="14727"/>
                      </a:cubicBezTo>
                      <a:cubicBezTo>
                        <a:pt x="13174" y="14727"/>
                        <a:pt x="15200" y="11706"/>
                        <a:pt x="15200" y="9086"/>
                      </a:cubicBezTo>
                      <a:cubicBezTo>
                        <a:pt x="15200" y="9000"/>
                        <a:pt x="15199" y="8914"/>
                        <a:pt x="15195" y="8829"/>
                      </a:cubicBezTo>
                      <a:cubicBezTo>
                        <a:pt x="15588" y="8550"/>
                        <a:pt x="15930" y="8201"/>
                        <a:pt x="16200" y="7804"/>
                      </a:cubicBezTo>
                      <a:cubicBezTo>
                        <a:pt x="15839" y="7960"/>
                        <a:pt x="15451" y="8067"/>
                        <a:pt x="15043" y="8115"/>
                      </a:cubicBezTo>
                      <a:cubicBezTo>
                        <a:pt x="15459" y="7870"/>
                        <a:pt x="15778" y="7482"/>
                        <a:pt x="15929" y="7018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9" name="Shape 2873"/>
                <p:cNvSpPr/>
                <p:nvPr/>
              </p:nvSpPr>
              <p:spPr>
                <a:xfrm>
                  <a:off x="8949029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76" y="8468"/>
                      </a:moveTo>
                      <a:cubicBezTo>
                        <a:pt x="11776" y="8071"/>
                        <a:pt x="11817" y="7858"/>
                        <a:pt x="12428" y="7858"/>
                      </a:cubicBezTo>
                      <a:lnTo>
                        <a:pt x="13245" y="7858"/>
                      </a:lnTo>
                      <a:lnTo>
                        <a:pt x="13245" y="6381"/>
                      </a:lnTo>
                      <a:lnTo>
                        <a:pt x="11938" y="6381"/>
                      </a:lnTo>
                      <a:cubicBezTo>
                        <a:pt x="10368" y="6381"/>
                        <a:pt x="9816" y="7120"/>
                        <a:pt x="9816" y="8363"/>
                      </a:cubicBezTo>
                      <a:lnTo>
                        <a:pt x="9816" y="9322"/>
                      </a:lnTo>
                      <a:lnTo>
                        <a:pt x="8837" y="9322"/>
                      </a:lnTo>
                      <a:lnTo>
                        <a:pt x="8837" y="10800"/>
                      </a:lnTo>
                      <a:lnTo>
                        <a:pt x="9816" y="10800"/>
                      </a:lnTo>
                      <a:lnTo>
                        <a:pt x="9816" y="15219"/>
                      </a:lnTo>
                      <a:lnTo>
                        <a:pt x="11774" y="15219"/>
                      </a:lnTo>
                      <a:lnTo>
                        <a:pt x="11774" y="10800"/>
                      </a:lnTo>
                      <a:lnTo>
                        <a:pt x="13081" y="10800"/>
                      </a:lnTo>
                      <a:lnTo>
                        <a:pt x="13254" y="9322"/>
                      </a:lnTo>
                      <a:lnTo>
                        <a:pt x="11774" y="9322"/>
                      </a:lnTo>
                      <a:cubicBezTo>
                        <a:pt x="11774" y="9322"/>
                        <a:pt x="11776" y="8468"/>
                        <a:pt x="11776" y="8468"/>
                      </a:cubicBezTo>
                      <a:close/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0" name="Shape 2874"/>
                <p:cNvSpPr/>
                <p:nvPr/>
              </p:nvSpPr>
              <p:spPr>
                <a:xfrm>
                  <a:off x="9452785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24" y="12090"/>
                      </a:moveTo>
                      <a:cubicBezTo>
                        <a:pt x="14020" y="12090"/>
                        <a:pt x="14020" y="12429"/>
                        <a:pt x="14020" y="12429"/>
                      </a:cubicBezTo>
                      <a:lnTo>
                        <a:pt x="14020" y="12863"/>
                      </a:lnTo>
                      <a:lnTo>
                        <a:pt x="14629" y="12863"/>
                      </a:lnTo>
                      <a:lnTo>
                        <a:pt x="14629" y="12429"/>
                      </a:lnTo>
                      <a:cubicBezTo>
                        <a:pt x="14629" y="12429"/>
                        <a:pt x="14629" y="12090"/>
                        <a:pt x="14324" y="12090"/>
                      </a:cubicBezTo>
                      <a:moveTo>
                        <a:pt x="15287" y="12380"/>
                      </a:moveTo>
                      <a:lnTo>
                        <a:pt x="15287" y="13348"/>
                      </a:lnTo>
                      <a:lnTo>
                        <a:pt x="14020" y="13348"/>
                      </a:lnTo>
                      <a:lnTo>
                        <a:pt x="14020" y="14072"/>
                      </a:lnTo>
                      <a:cubicBezTo>
                        <a:pt x="14020" y="14072"/>
                        <a:pt x="14020" y="14411"/>
                        <a:pt x="14324" y="14411"/>
                      </a:cubicBezTo>
                      <a:cubicBezTo>
                        <a:pt x="14629" y="14411"/>
                        <a:pt x="14629" y="14072"/>
                        <a:pt x="14629" y="14072"/>
                      </a:cubicBezTo>
                      <a:lnTo>
                        <a:pt x="14629" y="13734"/>
                      </a:lnTo>
                      <a:lnTo>
                        <a:pt x="15287" y="13734"/>
                      </a:lnTo>
                      <a:lnTo>
                        <a:pt x="15287" y="14266"/>
                      </a:lnTo>
                      <a:cubicBezTo>
                        <a:pt x="15287" y="14266"/>
                        <a:pt x="15186" y="14943"/>
                        <a:pt x="14375" y="14943"/>
                      </a:cubicBezTo>
                      <a:cubicBezTo>
                        <a:pt x="13564" y="14943"/>
                        <a:pt x="13412" y="14266"/>
                        <a:pt x="13412" y="14266"/>
                      </a:cubicBezTo>
                      <a:lnTo>
                        <a:pt x="13412" y="12380"/>
                      </a:lnTo>
                      <a:cubicBezTo>
                        <a:pt x="13412" y="12380"/>
                        <a:pt x="13412" y="11558"/>
                        <a:pt x="14375" y="11558"/>
                      </a:cubicBezTo>
                      <a:cubicBezTo>
                        <a:pt x="15338" y="11558"/>
                        <a:pt x="15287" y="12380"/>
                        <a:pt x="15287" y="12380"/>
                      </a:cubicBezTo>
                      <a:moveTo>
                        <a:pt x="12905" y="14169"/>
                      </a:moveTo>
                      <a:cubicBezTo>
                        <a:pt x="12905" y="14169"/>
                        <a:pt x="12905" y="14943"/>
                        <a:pt x="12347" y="14943"/>
                      </a:cubicBezTo>
                      <a:cubicBezTo>
                        <a:pt x="12005" y="14943"/>
                        <a:pt x="11798" y="14762"/>
                        <a:pt x="11688" y="14621"/>
                      </a:cubicBezTo>
                      <a:lnTo>
                        <a:pt x="11688" y="14895"/>
                      </a:lnTo>
                      <a:lnTo>
                        <a:pt x="11028" y="14895"/>
                      </a:lnTo>
                      <a:lnTo>
                        <a:pt x="11028" y="10446"/>
                      </a:lnTo>
                      <a:lnTo>
                        <a:pt x="11688" y="10446"/>
                      </a:lnTo>
                      <a:lnTo>
                        <a:pt x="11688" y="11888"/>
                      </a:lnTo>
                      <a:cubicBezTo>
                        <a:pt x="11788" y="11782"/>
                        <a:pt x="12037" y="11558"/>
                        <a:pt x="12347" y="11558"/>
                      </a:cubicBezTo>
                      <a:cubicBezTo>
                        <a:pt x="12752" y="11558"/>
                        <a:pt x="12905" y="11896"/>
                        <a:pt x="12905" y="12332"/>
                      </a:cubicBezTo>
                      <a:cubicBezTo>
                        <a:pt x="12905" y="12332"/>
                        <a:pt x="12905" y="14169"/>
                        <a:pt x="12905" y="14169"/>
                      </a:cubicBezTo>
                      <a:close/>
                      <a:moveTo>
                        <a:pt x="10521" y="14895"/>
                      </a:moveTo>
                      <a:lnTo>
                        <a:pt x="9913" y="14895"/>
                      </a:lnTo>
                      <a:lnTo>
                        <a:pt x="9913" y="14605"/>
                      </a:lnTo>
                      <a:cubicBezTo>
                        <a:pt x="9913" y="14605"/>
                        <a:pt x="9558" y="14943"/>
                        <a:pt x="9152" y="14943"/>
                      </a:cubicBezTo>
                      <a:cubicBezTo>
                        <a:pt x="8747" y="14943"/>
                        <a:pt x="8696" y="14556"/>
                        <a:pt x="8696" y="14556"/>
                      </a:cubicBezTo>
                      <a:lnTo>
                        <a:pt x="8696" y="11558"/>
                      </a:lnTo>
                      <a:lnTo>
                        <a:pt x="9304" y="11558"/>
                      </a:lnTo>
                      <a:lnTo>
                        <a:pt x="9304" y="14362"/>
                      </a:lnTo>
                      <a:cubicBezTo>
                        <a:pt x="9304" y="14362"/>
                        <a:pt x="9304" y="14508"/>
                        <a:pt x="9507" y="14508"/>
                      </a:cubicBezTo>
                      <a:cubicBezTo>
                        <a:pt x="9710" y="14508"/>
                        <a:pt x="9913" y="14266"/>
                        <a:pt x="9913" y="14266"/>
                      </a:cubicBezTo>
                      <a:lnTo>
                        <a:pt x="9913" y="11558"/>
                      </a:lnTo>
                      <a:lnTo>
                        <a:pt x="10521" y="11558"/>
                      </a:lnTo>
                      <a:cubicBezTo>
                        <a:pt x="10521" y="11558"/>
                        <a:pt x="10521" y="14895"/>
                        <a:pt x="10521" y="14895"/>
                      </a:cubicBezTo>
                      <a:close/>
                      <a:moveTo>
                        <a:pt x="8595" y="11074"/>
                      </a:moveTo>
                      <a:lnTo>
                        <a:pt x="7834" y="11074"/>
                      </a:lnTo>
                      <a:lnTo>
                        <a:pt x="7834" y="14895"/>
                      </a:lnTo>
                      <a:lnTo>
                        <a:pt x="7124" y="14895"/>
                      </a:lnTo>
                      <a:lnTo>
                        <a:pt x="7124" y="11074"/>
                      </a:lnTo>
                      <a:lnTo>
                        <a:pt x="6364" y="11074"/>
                      </a:lnTo>
                      <a:lnTo>
                        <a:pt x="6364" y="10446"/>
                      </a:lnTo>
                      <a:lnTo>
                        <a:pt x="8595" y="10446"/>
                      </a:lnTo>
                      <a:cubicBezTo>
                        <a:pt x="8595" y="10446"/>
                        <a:pt x="8595" y="11074"/>
                        <a:pt x="8595" y="11074"/>
                      </a:cubicBezTo>
                      <a:close/>
                      <a:moveTo>
                        <a:pt x="14527" y="9430"/>
                      </a:moveTo>
                      <a:cubicBezTo>
                        <a:pt x="14527" y="9430"/>
                        <a:pt x="12667" y="9334"/>
                        <a:pt x="10800" y="9334"/>
                      </a:cubicBezTo>
                      <a:cubicBezTo>
                        <a:pt x="8941" y="9334"/>
                        <a:pt x="7074" y="9430"/>
                        <a:pt x="7074" y="9430"/>
                      </a:cubicBezTo>
                      <a:cubicBezTo>
                        <a:pt x="6234" y="9430"/>
                        <a:pt x="5552" y="10080"/>
                        <a:pt x="5552" y="10881"/>
                      </a:cubicBezTo>
                      <a:cubicBezTo>
                        <a:pt x="5552" y="10881"/>
                        <a:pt x="5400" y="11822"/>
                        <a:pt x="5400" y="12767"/>
                      </a:cubicBezTo>
                      <a:cubicBezTo>
                        <a:pt x="5400" y="13708"/>
                        <a:pt x="5552" y="14652"/>
                        <a:pt x="5552" y="14652"/>
                      </a:cubicBezTo>
                      <a:cubicBezTo>
                        <a:pt x="5552" y="15454"/>
                        <a:pt x="6234" y="16104"/>
                        <a:pt x="7074" y="16104"/>
                      </a:cubicBezTo>
                      <a:cubicBezTo>
                        <a:pt x="7074" y="16104"/>
                        <a:pt x="8905" y="16200"/>
                        <a:pt x="10800" y="16200"/>
                      </a:cubicBezTo>
                      <a:cubicBezTo>
                        <a:pt x="12631" y="16200"/>
                        <a:pt x="14527" y="16104"/>
                        <a:pt x="14527" y="16104"/>
                      </a:cubicBezTo>
                      <a:cubicBezTo>
                        <a:pt x="15367" y="16104"/>
                        <a:pt x="16049" y="15454"/>
                        <a:pt x="16049" y="14652"/>
                      </a:cubicBezTo>
                      <a:cubicBezTo>
                        <a:pt x="16049" y="14652"/>
                        <a:pt x="16200" y="13700"/>
                        <a:pt x="16200" y="12767"/>
                      </a:cubicBezTo>
                      <a:cubicBezTo>
                        <a:pt x="16200" y="11814"/>
                        <a:pt x="16049" y="10881"/>
                        <a:pt x="16049" y="10881"/>
                      </a:cubicBezTo>
                      <a:cubicBezTo>
                        <a:pt x="16049" y="10080"/>
                        <a:pt x="15367" y="9430"/>
                        <a:pt x="14527" y="9430"/>
                      </a:cubicBezTo>
                      <a:moveTo>
                        <a:pt x="11992" y="12090"/>
                      </a:moveTo>
                      <a:cubicBezTo>
                        <a:pt x="11860" y="12090"/>
                        <a:pt x="11757" y="12167"/>
                        <a:pt x="11688" y="12243"/>
                      </a:cubicBezTo>
                      <a:lnTo>
                        <a:pt x="11688" y="14276"/>
                      </a:lnTo>
                      <a:cubicBezTo>
                        <a:pt x="11751" y="14345"/>
                        <a:pt x="11848" y="14411"/>
                        <a:pt x="11992" y="14411"/>
                      </a:cubicBezTo>
                      <a:cubicBezTo>
                        <a:pt x="12296" y="14411"/>
                        <a:pt x="12296" y="14072"/>
                        <a:pt x="12296" y="14072"/>
                      </a:cubicBezTo>
                      <a:lnTo>
                        <a:pt x="12296" y="12429"/>
                      </a:lnTo>
                      <a:cubicBezTo>
                        <a:pt x="12296" y="12429"/>
                        <a:pt x="12245" y="12090"/>
                        <a:pt x="11992" y="12090"/>
                      </a:cubicBezTo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7986" y="8751"/>
                      </a:moveTo>
                      <a:lnTo>
                        <a:pt x="8696" y="8751"/>
                      </a:lnTo>
                      <a:lnTo>
                        <a:pt x="8696" y="7188"/>
                      </a:lnTo>
                      <a:lnTo>
                        <a:pt x="9507" y="4970"/>
                      </a:lnTo>
                      <a:lnTo>
                        <a:pt x="8848" y="4970"/>
                      </a:lnTo>
                      <a:lnTo>
                        <a:pt x="8341" y="6433"/>
                      </a:lnTo>
                      <a:lnTo>
                        <a:pt x="7834" y="4970"/>
                      </a:lnTo>
                      <a:lnTo>
                        <a:pt x="7124" y="4970"/>
                      </a:lnTo>
                      <a:lnTo>
                        <a:pt x="7986" y="7188"/>
                      </a:lnTo>
                      <a:cubicBezTo>
                        <a:pt x="7986" y="7188"/>
                        <a:pt x="7986" y="8751"/>
                        <a:pt x="7986" y="8751"/>
                      </a:cubicBezTo>
                      <a:close/>
                      <a:moveTo>
                        <a:pt x="10166" y="6634"/>
                      </a:moveTo>
                      <a:cubicBezTo>
                        <a:pt x="10166" y="6467"/>
                        <a:pt x="10303" y="6332"/>
                        <a:pt x="10471" y="6332"/>
                      </a:cubicBezTo>
                      <a:cubicBezTo>
                        <a:pt x="10639" y="6332"/>
                        <a:pt x="10775" y="6467"/>
                        <a:pt x="10775" y="6634"/>
                      </a:cubicBezTo>
                      <a:lnTo>
                        <a:pt x="10775" y="8045"/>
                      </a:lnTo>
                      <a:cubicBezTo>
                        <a:pt x="10775" y="8212"/>
                        <a:pt x="10639" y="8348"/>
                        <a:pt x="10471" y="8348"/>
                      </a:cubicBezTo>
                      <a:cubicBezTo>
                        <a:pt x="10303" y="8348"/>
                        <a:pt x="10166" y="8212"/>
                        <a:pt x="10166" y="8045"/>
                      </a:cubicBezTo>
                      <a:cubicBezTo>
                        <a:pt x="10166" y="8045"/>
                        <a:pt x="10166" y="6634"/>
                        <a:pt x="10166" y="6634"/>
                      </a:cubicBezTo>
                      <a:close/>
                      <a:moveTo>
                        <a:pt x="10369" y="8801"/>
                      </a:moveTo>
                      <a:lnTo>
                        <a:pt x="10572" y="8801"/>
                      </a:lnTo>
                      <a:cubicBezTo>
                        <a:pt x="11020" y="8801"/>
                        <a:pt x="11383" y="8440"/>
                        <a:pt x="11383" y="7995"/>
                      </a:cubicBezTo>
                      <a:lnTo>
                        <a:pt x="11383" y="6684"/>
                      </a:lnTo>
                      <a:cubicBezTo>
                        <a:pt x="11383" y="6239"/>
                        <a:pt x="11020" y="5877"/>
                        <a:pt x="10572" y="5877"/>
                      </a:cubicBezTo>
                      <a:lnTo>
                        <a:pt x="10369" y="5877"/>
                      </a:lnTo>
                      <a:cubicBezTo>
                        <a:pt x="9921" y="5877"/>
                        <a:pt x="9558" y="6239"/>
                        <a:pt x="9558" y="6684"/>
                      </a:cubicBezTo>
                      <a:lnTo>
                        <a:pt x="9558" y="7995"/>
                      </a:lnTo>
                      <a:cubicBezTo>
                        <a:pt x="9558" y="8440"/>
                        <a:pt x="9921" y="8801"/>
                        <a:pt x="10369" y="8801"/>
                      </a:cubicBezTo>
                      <a:moveTo>
                        <a:pt x="12398" y="8801"/>
                      </a:moveTo>
                      <a:cubicBezTo>
                        <a:pt x="12803" y="8801"/>
                        <a:pt x="13158" y="8449"/>
                        <a:pt x="13158" y="8449"/>
                      </a:cubicBezTo>
                      <a:lnTo>
                        <a:pt x="13158" y="8751"/>
                      </a:lnTo>
                      <a:lnTo>
                        <a:pt x="13767" y="8751"/>
                      </a:lnTo>
                      <a:lnTo>
                        <a:pt x="13767" y="5877"/>
                      </a:lnTo>
                      <a:lnTo>
                        <a:pt x="13158" y="5877"/>
                      </a:lnTo>
                      <a:lnTo>
                        <a:pt x="13158" y="8096"/>
                      </a:lnTo>
                      <a:cubicBezTo>
                        <a:pt x="13158" y="8096"/>
                        <a:pt x="12955" y="8348"/>
                        <a:pt x="12752" y="8348"/>
                      </a:cubicBezTo>
                      <a:cubicBezTo>
                        <a:pt x="12550" y="8348"/>
                        <a:pt x="12550" y="8197"/>
                        <a:pt x="12550" y="8197"/>
                      </a:cubicBezTo>
                      <a:lnTo>
                        <a:pt x="12550" y="5877"/>
                      </a:lnTo>
                      <a:lnTo>
                        <a:pt x="11941" y="5877"/>
                      </a:lnTo>
                      <a:lnTo>
                        <a:pt x="11941" y="8398"/>
                      </a:lnTo>
                      <a:cubicBezTo>
                        <a:pt x="11941" y="8398"/>
                        <a:pt x="11992" y="8801"/>
                        <a:pt x="12398" y="8801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Shape 2875"/>
                <p:cNvSpPr/>
                <p:nvPr/>
              </p:nvSpPr>
              <p:spPr>
                <a:xfrm>
                  <a:off x="9956541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0672" y="6382"/>
                      </a:moveTo>
                      <a:cubicBezTo>
                        <a:pt x="10463" y="6409"/>
                        <a:pt x="10255" y="6435"/>
                        <a:pt x="10045" y="6460"/>
                      </a:cubicBezTo>
                      <a:cubicBezTo>
                        <a:pt x="9652" y="6558"/>
                        <a:pt x="9223" y="6650"/>
                        <a:pt x="8905" y="6836"/>
                      </a:cubicBezTo>
                      <a:cubicBezTo>
                        <a:pt x="8055" y="7333"/>
                        <a:pt x="7467" y="7913"/>
                        <a:pt x="7073" y="8856"/>
                      </a:cubicBezTo>
                      <a:cubicBezTo>
                        <a:pt x="7009" y="9009"/>
                        <a:pt x="7007" y="9157"/>
                        <a:pt x="6960" y="9326"/>
                      </a:cubicBezTo>
                      <a:cubicBezTo>
                        <a:pt x="6658" y="10425"/>
                        <a:pt x="7194" y="11563"/>
                        <a:pt x="7844" y="11956"/>
                      </a:cubicBezTo>
                      <a:cubicBezTo>
                        <a:pt x="7969" y="12032"/>
                        <a:pt x="8254" y="12166"/>
                        <a:pt x="8358" y="11987"/>
                      </a:cubicBezTo>
                      <a:cubicBezTo>
                        <a:pt x="8416" y="11889"/>
                        <a:pt x="8403" y="11758"/>
                        <a:pt x="8438" y="11643"/>
                      </a:cubicBezTo>
                      <a:cubicBezTo>
                        <a:pt x="8462" y="11568"/>
                        <a:pt x="8536" y="11424"/>
                        <a:pt x="8519" y="11330"/>
                      </a:cubicBezTo>
                      <a:cubicBezTo>
                        <a:pt x="8490" y="11170"/>
                        <a:pt x="8318" y="11068"/>
                        <a:pt x="8246" y="10939"/>
                      </a:cubicBezTo>
                      <a:cubicBezTo>
                        <a:pt x="8099" y="10676"/>
                        <a:pt x="8092" y="10444"/>
                        <a:pt x="8020" y="10093"/>
                      </a:cubicBezTo>
                      <a:cubicBezTo>
                        <a:pt x="8026" y="10046"/>
                        <a:pt x="8031" y="9999"/>
                        <a:pt x="8037" y="9952"/>
                      </a:cubicBezTo>
                      <a:cubicBezTo>
                        <a:pt x="8058" y="9559"/>
                        <a:pt x="8124" y="9276"/>
                        <a:pt x="8246" y="8997"/>
                      </a:cubicBezTo>
                      <a:cubicBezTo>
                        <a:pt x="8601" y="8177"/>
                        <a:pt x="9172" y="7720"/>
                        <a:pt x="10094" y="7447"/>
                      </a:cubicBezTo>
                      <a:cubicBezTo>
                        <a:pt x="10300" y="7386"/>
                        <a:pt x="10882" y="7288"/>
                        <a:pt x="11187" y="7353"/>
                      </a:cubicBezTo>
                      <a:cubicBezTo>
                        <a:pt x="11369" y="7385"/>
                        <a:pt x="11551" y="7415"/>
                        <a:pt x="11733" y="7447"/>
                      </a:cubicBezTo>
                      <a:cubicBezTo>
                        <a:pt x="12393" y="7655"/>
                        <a:pt x="12874" y="8038"/>
                        <a:pt x="13131" y="8637"/>
                      </a:cubicBezTo>
                      <a:cubicBezTo>
                        <a:pt x="13292" y="9010"/>
                        <a:pt x="13339" y="9724"/>
                        <a:pt x="13227" y="10203"/>
                      </a:cubicBezTo>
                      <a:cubicBezTo>
                        <a:pt x="13174" y="10429"/>
                        <a:pt x="13183" y="10624"/>
                        <a:pt x="13115" y="10829"/>
                      </a:cubicBezTo>
                      <a:cubicBezTo>
                        <a:pt x="12865" y="11589"/>
                        <a:pt x="12498" y="12293"/>
                        <a:pt x="11668" y="12488"/>
                      </a:cubicBezTo>
                      <a:cubicBezTo>
                        <a:pt x="11121" y="12618"/>
                        <a:pt x="10711" y="12284"/>
                        <a:pt x="10576" y="11941"/>
                      </a:cubicBezTo>
                      <a:cubicBezTo>
                        <a:pt x="10538" y="11846"/>
                        <a:pt x="10474" y="11676"/>
                        <a:pt x="10512" y="11518"/>
                      </a:cubicBezTo>
                      <a:cubicBezTo>
                        <a:pt x="10656" y="10901"/>
                        <a:pt x="10865" y="10349"/>
                        <a:pt x="11026" y="9733"/>
                      </a:cubicBezTo>
                      <a:cubicBezTo>
                        <a:pt x="11179" y="9146"/>
                        <a:pt x="10888" y="8683"/>
                        <a:pt x="10431" y="8575"/>
                      </a:cubicBezTo>
                      <a:cubicBezTo>
                        <a:pt x="9863" y="8439"/>
                        <a:pt x="9424" y="8966"/>
                        <a:pt x="9274" y="9310"/>
                      </a:cubicBezTo>
                      <a:cubicBezTo>
                        <a:pt x="9155" y="9584"/>
                        <a:pt x="9083" y="10089"/>
                        <a:pt x="9177" y="10453"/>
                      </a:cubicBezTo>
                      <a:cubicBezTo>
                        <a:pt x="9208" y="10569"/>
                        <a:pt x="9347" y="10878"/>
                        <a:pt x="9322" y="10986"/>
                      </a:cubicBezTo>
                      <a:cubicBezTo>
                        <a:pt x="9213" y="11462"/>
                        <a:pt x="9088" y="11974"/>
                        <a:pt x="8953" y="12441"/>
                      </a:cubicBezTo>
                      <a:cubicBezTo>
                        <a:pt x="8812" y="12929"/>
                        <a:pt x="8736" y="13427"/>
                        <a:pt x="8599" y="13898"/>
                      </a:cubicBezTo>
                      <a:cubicBezTo>
                        <a:pt x="8536" y="14114"/>
                        <a:pt x="8539" y="14346"/>
                        <a:pt x="8487" y="14571"/>
                      </a:cubicBezTo>
                      <a:lnTo>
                        <a:pt x="8487" y="14900"/>
                      </a:lnTo>
                      <a:cubicBezTo>
                        <a:pt x="8440" y="15108"/>
                        <a:pt x="8475" y="15478"/>
                        <a:pt x="8519" y="15683"/>
                      </a:cubicBezTo>
                      <a:cubicBezTo>
                        <a:pt x="8548" y="15815"/>
                        <a:pt x="8502" y="15978"/>
                        <a:pt x="8567" y="16074"/>
                      </a:cubicBezTo>
                      <a:cubicBezTo>
                        <a:pt x="8568" y="16144"/>
                        <a:pt x="8577" y="16160"/>
                        <a:pt x="8599" y="16200"/>
                      </a:cubicBezTo>
                      <a:cubicBezTo>
                        <a:pt x="8800" y="16194"/>
                        <a:pt x="9078" y="15665"/>
                        <a:pt x="9177" y="15511"/>
                      </a:cubicBezTo>
                      <a:cubicBezTo>
                        <a:pt x="9369" y="15216"/>
                        <a:pt x="9546" y="14901"/>
                        <a:pt x="9692" y="14556"/>
                      </a:cubicBezTo>
                      <a:cubicBezTo>
                        <a:pt x="9823" y="14245"/>
                        <a:pt x="9844" y="13901"/>
                        <a:pt x="9949" y="13569"/>
                      </a:cubicBezTo>
                      <a:cubicBezTo>
                        <a:pt x="10025" y="13329"/>
                        <a:pt x="10133" y="13049"/>
                        <a:pt x="10158" y="12786"/>
                      </a:cubicBezTo>
                      <a:lnTo>
                        <a:pt x="10174" y="12786"/>
                      </a:lnTo>
                      <a:cubicBezTo>
                        <a:pt x="10216" y="12930"/>
                        <a:pt x="10367" y="13035"/>
                        <a:pt x="10480" y="13115"/>
                      </a:cubicBezTo>
                      <a:cubicBezTo>
                        <a:pt x="10833" y="13367"/>
                        <a:pt x="11442" y="13600"/>
                        <a:pt x="12102" y="13444"/>
                      </a:cubicBezTo>
                      <a:cubicBezTo>
                        <a:pt x="12850" y="13267"/>
                        <a:pt x="13446" y="12916"/>
                        <a:pt x="13838" y="12394"/>
                      </a:cubicBezTo>
                      <a:cubicBezTo>
                        <a:pt x="14127" y="12011"/>
                        <a:pt x="14345" y="11567"/>
                        <a:pt x="14513" y="11064"/>
                      </a:cubicBezTo>
                      <a:cubicBezTo>
                        <a:pt x="14596" y="10817"/>
                        <a:pt x="14613" y="10543"/>
                        <a:pt x="14674" y="10281"/>
                      </a:cubicBezTo>
                      <a:cubicBezTo>
                        <a:pt x="14827" y="9624"/>
                        <a:pt x="14623" y="8833"/>
                        <a:pt x="14433" y="8402"/>
                      </a:cubicBezTo>
                      <a:cubicBezTo>
                        <a:pt x="13856" y="7098"/>
                        <a:pt x="12630" y="6354"/>
                        <a:pt x="10672" y="6382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82" name="Group 81"/>
          <p:cNvGrpSpPr/>
          <p:nvPr/>
        </p:nvGrpSpPr>
        <p:grpSpPr>
          <a:xfrm>
            <a:off x="6096000" y="3588657"/>
            <a:ext cx="3331030" cy="2921000"/>
            <a:chOff x="6096000" y="3588657"/>
            <a:chExt cx="3331030" cy="2921000"/>
          </a:xfrm>
        </p:grpSpPr>
        <p:sp>
          <p:nvSpPr>
            <p:cNvPr id="80" name="Rectangle 79"/>
            <p:cNvSpPr/>
            <p:nvPr/>
          </p:nvSpPr>
          <p:spPr>
            <a:xfrm>
              <a:off x="6096000" y="3588657"/>
              <a:ext cx="3331030" cy="292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6339375" y="3987870"/>
              <a:ext cx="2847909" cy="2122573"/>
              <a:chOff x="6339375" y="3987870"/>
              <a:chExt cx="2847909" cy="2122573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7400547" y="3987870"/>
                <a:ext cx="17867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ID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Arul </a:t>
                </a:r>
                <a:r>
                  <a:rPr lang="en-ID" b="1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Ghildan</a:t>
                </a:r>
                <a:endPara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339375" y="4462141"/>
                <a:ext cx="2844280" cy="1170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nostr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exercitation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ullalaboris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nisi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7220549" y="5737914"/>
                <a:ext cx="1883797" cy="372529"/>
                <a:chOff x="8445273" y="3494755"/>
                <a:chExt cx="1883797" cy="372529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46" name="Shape 2872"/>
                <p:cNvSpPr/>
                <p:nvPr/>
              </p:nvSpPr>
              <p:spPr>
                <a:xfrm>
                  <a:off x="8445273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5929" y="7018"/>
                      </a:moveTo>
                      <a:cubicBezTo>
                        <a:pt x="15540" y="7246"/>
                        <a:pt x="15108" y="7411"/>
                        <a:pt x="14650" y="7499"/>
                      </a:cubicBezTo>
                      <a:cubicBezTo>
                        <a:pt x="14282" y="7114"/>
                        <a:pt x="13759" y="6874"/>
                        <a:pt x="13180" y="6874"/>
                      </a:cubicBezTo>
                      <a:cubicBezTo>
                        <a:pt x="12067" y="6874"/>
                        <a:pt x="11165" y="7762"/>
                        <a:pt x="11165" y="8856"/>
                      </a:cubicBezTo>
                      <a:cubicBezTo>
                        <a:pt x="11165" y="9011"/>
                        <a:pt x="11183" y="9162"/>
                        <a:pt x="11217" y="9308"/>
                      </a:cubicBezTo>
                      <a:cubicBezTo>
                        <a:pt x="9543" y="9225"/>
                        <a:pt x="8059" y="8436"/>
                        <a:pt x="7066" y="7236"/>
                      </a:cubicBezTo>
                      <a:cubicBezTo>
                        <a:pt x="6892" y="7529"/>
                        <a:pt x="6793" y="7870"/>
                        <a:pt x="6793" y="8233"/>
                      </a:cubicBezTo>
                      <a:cubicBezTo>
                        <a:pt x="6793" y="8921"/>
                        <a:pt x="7148" y="9528"/>
                        <a:pt x="7689" y="9883"/>
                      </a:cubicBezTo>
                      <a:cubicBezTo>
                        <a:pt x="7359" y="9873"/>
                        <a:pt x="7048" y="9784"/>
                        <a:pt x="6777" y="9635"/>
                      </a:cubicBezTo>
                      <a:cubicBezTo>
                        <a:pt x="6776" y="9644"/>
                        <a:pt x="6776" y="9652"/>
                        <a:pt x="6776" y="9660"/>
                      </a:cubicBezTo>
                      <a:cubicBezTo>
                        <a:pt x="6776" y="10621"/>
                        <a:pt x="7471" y="11422"/>
                        <a:pt x="8392" y="11604"/>
                      </a:cubicBezTo>
                      <a:cubicBezTo>
                        <a:pt x="8223" y="11650"/>
                        <a:pt x="8045" y="11673"/>
                        <a:pt x="7861" y="11673"/>
                      </a:cubicBezTo>
                      <a:cubicBezTo>
                        <a:pt x="7732" y="11673"/>
                        <a:pt x="7606" y="11661"/>
                        <a:pt x="7483" y="11638"/>
                      </a:cubicBezTo>
                      <a:cubicBezTo>
                        <a:pt x="7739" y="12426"/>
                        <a:pt x="8482" y="12999"/>
                        <a:pt x="9364" y="13015"/>
                      </a:cubicBezTo>
                      <a:cubicBezTo>
                        <a:pt x="8674" y="13547"/>
                        <a:pt x="7806" y="13863"/>
                        <a:pt x="6862" y="13863"/>
                      </a:cubicBezTo>
                      <a:cubicBezTo>
                        <a:pt x="6699" y="13863"/>
                        <a:pt x="6539" y="13855"/>
                        <a:pt x="6382" y="13837"/>
                      </a:cubicBezTo>
                      <a:cubicBezTo>
                        <a:pt x="7273" y="14398"/>
                        <a:pt x="8332" y="14727"/>
                        <a:pt x="9470" y="14727"/>
                      </a:cubicBezTo>
                      <a:cubicBezTo>
                        <a:pt x="13174" y="14727"/>
                        <a:pt x="15200" y="11706"/>
                        <a:pt x="15200" y="9086"/>
                      </a:cubicBezTo>
                      <a:cubicBezTo>
                        <a:pt x="15200" y="9000"/>
                        <a:pt x="15199" y="8914"/>
                        <a:pt x="15195" y="8829"/>
                      </a:cubicBezTo>
                      <a:cubicBezTo>
                        <a:pt x="15588" y="8550"/>
                        <a:pt x="15930" y="8201"/>
                        <a:pt x="16200" y="7804"/>
                      </a:cubicBezTo>
                      <a:cubicBezTo>
                        <a:pt x="15839" y="7960"/>
                        <a:pt x="15451" y="8067"/>
                        <a:pt x="15043" y="8115"/>
                      </a:cubicBezTo>
                      <a:cubicBezTo>
                        <a:pt x="15459" y="7870"/>
                        <a:pt x="15778" y="7482"/>
                        <a:pt x="15929" y="7018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Shape 2873"/>
                <p:cNvSpPr/>
                <p:nvPr/>
              </p:nvSpPr>
              <p:spPr>
                <a:xfrm>
                  <a:off x="8949029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76" y="8468"/>
                      </a:moveTo>
                      <a:cubicBezTo>
                        <a:pt x="11776" y="8071"/>
                        <a:pt x="11817" y="7858"/>
                        <a:pt x="12428" y="7858"/>
                      </a:cubicBezTo>
                      <a:lnTo>
                        <a:pt x="13245" y="7858"/>
                      </a:lnTo>
                      <a:lnTo>
                        <a:pt x="13245" y="6381"/>
                      </a:lnTo>
                      <a:lnTo>
                        <a:pt x="11938" y="6381"/>
                      </a:lnTo>
                      <a:cubicBezTo>
                        <a:pt x="10368" y="6381"/>
                        <a:pt x="9816" y="7120"/>
                        <a:pt x="9816" y="8363"/>
                      </a:cubicBezTo>
                      <a:lnTo>
                        <a:pt x="9816" y="9322"/>
                      </a:lnTo>
                      <a:lnTo>
                        <a:pt x="8837" y="9322"/>
                      </a:lnTo>
                      <a:lnTo>
                        <a:pt x="8837" y="10800"/>
                      </a:lnTo>
                      <a:lnTo>
                        <a:pt x="9816" y="10800"/>
                      </a:lnTo>
                      <a:lnTo>
                        <a:pt x="9816" y="15219"/>
                      </a:lnTo>
                      <a:lnTo>
                        <a:pt x="11774" y="15219"/>
                      </a:lnTo>
                      <a:lnTo>
                        <a:pt x="11774" y="10800"/>
                      </a:lnTo>
                      <a:lnTo>
                        <a:pt x="13081" y="10800"/>
                      </a:lnTo>
                      <a:lnTo>
                        <a:pt x="13254" y="9322"/>
                      </a:lnTo>
                      <a:lnTo>
                        <a:pt x="11774" y="9322"/>
                      </a:lnTo>
                      <a:cubicBezTo>
                        <a:pt x="11774" y="9322"/>
                        <a:pt x="11776" y="8468"/>
                        <a:pt x="11776" y="8468"/>
                      </a:cubicBezTo>
                      <a:close/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Shape 2874"/>
                <p:cNvSpPr/>
                <p:nvPr/>
              </p:nvSpPr>
              <p:spPr>
                <a:xfrm>
                  <a:off x="9452785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24" y="12090"/>
                      </a:moveTo>
                      <a:cubicBezTo>
                        <a:pt x="14020" y="12090"/>
                        <a:pt x="14020" y="12429"/>
                        <a:pt x="14020" y="12429"/>
                      </a:cubicBezTo>
                      <a:lnTo>
                        <a:pt x="14020" y="12863"/>
                      </a:lnTo>
                      <a:lnTo>
                        <a:pt x="14629" y="12863"/>
                      </a:lnTo>
                      <a:lnTo>
                        <a:pt x="14629" y="12429"/>
                      </a:lnTo>
                      <a:cubicBezTo>
                        <a:pt x="14629" y="12429"/>
                        <a:pt x="14629" y="12090"/>
                        <a:pt x="14324" y="12090"/>
                      </a:cubicBezTo>
                      <a:moveTo>
                        <a:pt x="15287" y="12380"/>
                      </a:moveTo>
                      <a:lnTo>
                        <a:pt x="15287" y="13348"/>
                      </a:lnTo>
                      <a:lnTo>
                        <a:pt x="14020" y="13348"/>
                      </a:lnTo>
                      <a:lnTo>
                        <a:pt x="14020" y="14072"/>
                      </a:lnTo>
                      <a:cubicBezTo>
                        <a:pt x="14020" y="14072"/>
                        <a:pt x="14020" y="14411"/>
                        <a:pt x="14324" y="14411"/>
                      </a:cubicBezTo>
                      <a:cubicBezTo>
                        <a:pt x="14629" y="14411"/>
                        <a:pt x="14629" y="14072"/>
                        <a:pt x="14629" y="14072"/>
                      </a:cubicBezTo>
                      <a:lnTo>
                        <a:pt x="14629" y="13734"/>
                      </a:lnTo>
                      <a:lnTo>
                        <a:pt x="15287" y="13734"/>
                      </a:lnTo>
                      <a:lnTo>
                        <a:pt x="15287" y="14266"/>
                      </a:lnTo>
                      <a:cubicBezTo>
                        <a:pt x="15287" y="14266"/>
                        <a:pt x="15186" y="14943"/>
                        <a:pt x="14375" y="14943"/>
                      </a:cubicBezTo>
                      <a:cubicBezTo>
                        <a:pt x="13564" y="14943"/>
                        <a:pt x="13412" y="14266"/>
                        <a:pt x="13412" y="14266"/>
                      </a:cubicBezTo>
                      <a:lnTo>
                        <a:pt x="13412" y="12380"/>
                      </a:lnTo>
                      <a:cubicBezTo>
                        <a:pt x="13412" y="12380"/>
                        <a:pt x="13412" y="11558"/>
                        <a:pt x="14375" y="11558"/>
                      </a:cubicBezTo>
                      <a:cubicBezTo>
                        <a:pt x="15338" y="11558"/>
                        <a:pt x="15287" y="12380"/>
                        <a:pt x="15287" y="12380"/>
                      </a:cubicBezTo>
                      <a:moveTo>
                        <a:pt x="12905" y="14169"/>
                      </a:moveTo>
                      <a:cubicBezTo>
                        <a:pt x="12905" y="14169"/>
                        <a:pt x="12905" y="14943"/>
                        <a:pt x="12347" y="14943"/>
                      </a:cubicBezTo>
                      <a:cubicBezTo>
                        <a:pt x="12005" y="14943"/>
                        <a:pt x="11798" y="14762"/>
                        <a:pt x="11688" y="14621"/>
                      </a:cubicBezTo>
                      <a:lnTo>
                        <a:pt x="11688" y="14895"/>
                      </a:lnTo>
                      <a:lnTo>
                        <a:pt x="11028" y="14895"/>
                      </a:lnTo>
                      <a:lnTo>
                        <a:pt x="11028" y="10446"/>
                      </a:lnTo>
                      <a:lnTo>
                        <a:pt x="11688" y="10446"/>
                      </a:lnTo>
                      <a:lnTo>
                        <a:pt x="11688" y="11888"/>
                      </a:lnTo>
                      <a:cubicBezTo>
                        <a:pt x="11788" y="11782"/>
                        <a:pt x="12037" y="11558"/>
                        <a:pt x="12347" y="11558"/>
                      </a:cubicBezTo>
                      <a:cubicBezTo>
                        <a:pt x="12752" y="11558"/>
                        <a:pt x="12905" y="11896"/>
                        <a:pt x="12905" y="12332"/>
                      </a:cubicBezTo>
                      <a:cubicBezTo>
                        <a:pt x="12905" y="12332"/>
                        <a:pt x="12905" y="14169"/>
                        <a:pt x="12905" y="14169"/>
                      </a:cubicBezTo>
                      <a:close/>
                      <a:moveTo>
                        <a:pt x="10521" y="14895"/>
                      </a:moveTo>
                      <a:lnTo>
                        <a:pt x="9913" y="14895"/>
                      </a:lnTo>
                      <a:lnTo>
                        <a:pt x="9913" y="14605"/>
                      </a:lnTo>
                      <a:cubicBezTo>
                        <a:pt x="9913" y="14605"/>
                        <a:pt x="9558" y="14943"/>
                        <a:pt x="9152" y="14943"/>
                      </a:cubicBezTo>
                      <a:cubicBezTo>
                        <a:pt x="8747" y="14943"/>
                        <a:pt x="8696" y="14556"/>
                        <a:pt x="8696" y="14556"/>
                      </a:cubicBezTo>
                      <a:lnTo>
                        <a:pt x="8696" y="11558"/>
                      </a:lnTo>
                      <a:lnTo>
                        <a:pt x="9304" y="11558"/>
                      </a:lnTo>
                      <a:lnTo>
                        <a:pt x="9304" y="14362"/>
                      </a:lnTo>
                      <a:cubicBezTo>
                        <a:pt x="9304" y="14362"/>
                        <a:pt x="9304" y="14508"/>
                        <a:pt x="9507" y="14508"/>
                      </a:cubicBezTo>
                      <a:cubicBezTo>
                        <a:pt x="9710" y="14508"/>
                        <a:pt x="9913" y="14266"/>
                        <a:pt x="9913" y="14266"/>
                      </a:cubicBezTo>
                      <a:lnTo>
                        <a:pt x="9913" y="11558"/>
                      </a:lnTo>
                      <a:lnTo>
                        <a:pt x="10521" y="11558"/>
                      </a:lnTo>
                      <a:cubicBezTo>
                        <a:pt x="10521" y="11558"/>
                        <a:pt x="10521" y="14895"/>
                        <a:pt x="10521" y="14895"/>
                      </a:cubicBezTo>
                      <a:close/>
                      <a:moveTo>
                        <a:pt x="8595" y="11074"/>
                      </a:moveTo>
                      <a:lnTo>
                        <a:pt x="7834" y="11074"/>
                      </a:lnTo>
                      <a:lnTo>
                        <a:pt x="7834" y="14895"/>
                      </a:lnTo>
                      <a:lnTo>
                        <a:pt x="7124" y="14895"/>
                      </a:lnTo>
                      <a:lnTo>
                        <a:pt x="7124" y="11074"/>
                      </a:lnTo>
                      <a:lnTo>
                        <a:pt x="6364" y="11074"/>
                      </a:lnTo>
                      <a:lnTo>
                        <a:pt x="6364" y="10446"/>
                      </a:lnTo>
                      <a:lnTo>
                        <a:pt x="8595" y="10446"/>
                      </a:lnTo>
                      <a:cubicBezTo>
                        <a:pt x="8595" y="10446"/>
                        <a:pt x="8595" y="11074"/>
                        <a:pt x="8595" y="11074"/>
                      </a:cubicBezTo>
                      <a:close/>
                      <a:moveTo>
                        <a:pt x="14527" y="9430"/>
                      </a:moveTo>
                      <a:cubicBezTo>
                        <a:pt x="14527" y="9430"/>
                        <a:pt x="12667" y="9334"/>
                        <a:pt x="10800" y="9334"/>
                      </a:cubicBezTo>
                      <a:cubicBezTo>
                        <a:pt x="8941" y="9334"/>
                        <a:pt x="7074" y="9430"/>
                        <a:pt x="7074" y="9430"/>
                      </a:cubicBezTo>
                      <a:cubicBezTo>
                        <a:pt x="6234" y="9430"/>
                        <a:pt x="5552" y="10080"/>
                        <a:pt x="5552" y="10881"/>
                      </a:cubicBezTo>
                      <a:cubicBezTo>
                        <a:pt x="5552" y="10881"/>
                        <a:pt x="5400" y="11822"/>
                        <a:pt x="5400" y="12767"/>
                      </a:cubicBezTo>
                      <a:cubicBezTo>
                        <a:pt x="5400" y="13708"/>
                        <a:pt x="5552" y="14652"/>
                        <a:pt x="5552" y="14652"/>
                      </a:cubicBezTo>
                      <a:cubicBezTo>
                        <a:pt x="5552" y="15454"/>
                        <a:pt x="6234" y="16104"/>
                        <a:pt x="7074" y="16104"/>
                      </a:cubicBezTo>
                      <a:cubicBezTo>
                        <a:pt x="7074" y="16104"/>
                        <a:pt x="8905" y="16200"/>
                        <a:pt x="10800" y="16200"/>
                      </a:cubicBezTo>
                      <a:cubicBezTo>
                        <a:pt x="12631" y="16200"/>
                        <a:pt x="14527" y="16104"/>
                        <a:pt x="14527" y="16104"/>
                      </a:cubicBezTo>
                      <a:cubicBezTo>
                        <a:pt x="15367" y="16104"/>
                        <a:pt x="16049" y="15454"/>
                        <a:pt x="16049" y="14652"/>
                      </a:cubicBezTo>
                      <a:cubicBezTo>
                        <a:pt x="16049" y="14652"/>
                        <a:pt x="16200" y="13700"/>
                        <a:pt x="16200" y="12767"/>
                      </a:cubicBezTo>
                      <a:cubicBezTo>
                        <a:pt x="16200" y="11814"/>
                        <a:pt x="16049" y="10881"/>
                        <a:pt x="16049" y="10881"/>
                      </a:cubicBezTo>
                      <a:cubicBezTo>
                        <a:pt x="16049" y="10080"/>
                        <a:pt x="15367" y="9430"/>
                        <a:pt x="14527" y="9430"/>
                      </a:cubicBezTo>
                      <a:moveTo>
                        <a:pt x="11992" y="12090"/>
                      </a:moveTo>
                      <a:cubicBezTo>
                        <a:pt x="11860" y="12090"/>
                        <a:pt x="11757" y="12167"/>
                        <a:pt x="11688" y="12243"/>
                      </a:cubicBezTo>
                      <a:lnTo>
                        <a:pt x="11688" y="14276"/>
                      </a:lnTo>
                      <a:cubicBezTo>
                        <a:pt x="11751" y="14345"/>
                        <a:pt x="11848" y="14411"/>
                        <a:pt x="11992" y="14411"/>
                      </a:cubicBezTo>
                      <a:cubicBezTo>
                        <a:pt x="12296" y="14411"/>
                        <a:pt x="12296" y="14072"/>
                        <a:pt x="12296" y="14072"/>
                      </a:cubicBezTo>
                      <a:lnTo>
                        <a:pt x="12296" y="12429"/>
                      </a:lnTo>
                      <a:cubicBezTo>
                        <a:pt x="12296" y="12429"/>
                        <a:pt x="12245" y="12090"/>
                        <a:pt x="11992" y="12090"/>
                      </a:cubicBezTo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7986" y="8751"/>
                      </a:moveTo>
                      <a:lnTo>
                        <a:pt x="8696" y="8751"/>
                      </a:lnTo>
                      <a:lnTo>
                        <a:pt x="8696" y="7188"/>
                      </a:lnTo>
                      <a:lnTo>
                        <a:pt x="9507" y="4970"/>
                      </a:lnTo>
                      <a:lnTo>
                        <a:pt x="8848" y="4970"/>
                      </a:lnTo>
                      <a:lnTo>
                        <a:pt x="8341" y="6433"/>
                      </a:lnTo>
                      <a:lnTo>
                        <a:pt x="7834" y="4970"/>
                      </a:lnTo>
                      <a:lnTo>
                        <a:pt x="7124" y="4970"/>
                      </a:lnTo>
                      <a:lnTo>
                        <a:pt x="7986" y="7188"/>
                      </a:lnTo>
                      <a:cubicBezTo>
                        <a:pt x="7986" y="7188"/>
                        <a:pt x="7986" y="8751"/>
                        <a:pt x="7986" y="8751"/>
                      </a:cubicBezTo>
                      <a:close/>
                      <a:moveTo>
                        <a:pt x="10166" y="6634"/>
                      </a:moveTo>
                      <a:cubicBezTo>
                        <a:pt x="10166" y="6467"/>
                        <a:pt x="10303" y="6332"/>
                        <a:pt x="10471" y="6332"/>
                      </a:cubicBezTo>
                      <a:cubicBezTo>
                        <a:pt x="10639" y="6332"/>
                        <a:pt x="10775" y="6467"/>
                        <a:pt x="10775" y="6634"/>
                      </a:cubicBezTo>
                      <a:lnTo>
                        <a:pt x="10775" y="8045"/>
                      </a:lnTo>
                      <a:cubicBezTo>
                        <a:pt x="10775" y="8212"/>
                        <a:pt x="10639" y="8348"/>
                        <a:pt x="10471" y="8348"/>
                      </a:cubicBezTo>
                      <a:cubicBezTo>
                        <a:pt x="10303" y="8348"/>
                        <a:pt x="10166" y="8212"/>
                        <a:pt x="10166" y="8045"/>
                      </a:cubicBezTo>
                      <a:cubicBezTo>
                        <a:pt x="10166" y="8045"/>
                        <a:pt x="10166" y="6634"/>
                        <a:pt x="10166" y="6634"/>
                      </a:cubicBezTo>
                      <a:close/>
                      <a:moveTo>
                        <a:pt x="10369" y="8801"/>
                      </a:moveTo>
                      <a:lnTo>
                        <a:pt x="10572" y="8801"/>
                      </a:lnTo>
                      <a:cubicBezTo>
                        <a:pt x="11020" y="8801"/>
                        <a:pt x="11383" y="8440"/>
                        <a:pt x="11383" y="7995"/>
                      </a:cubicBezTo>
                      <a:lnTo>
                        <a:pt x="11383" y="6684"/>
                      </a:lnTo>
                      <a:cubicBezTo>
                        <a:pt x="11383" y="6239"/>
                        <a:pt x="11020" y="5877"/>
                        <a:pt x="10572" y="5877"/>
                      </a:cubicBezTo>
                      <a:lnTo>
                        <a:pt x="10369" y="5877"/>
                      </a:lnTo>
                      <a:cubicBezTo>
                        <a:pt x="9921" y="5877"/>
                        <a:pt x="9558" y="6239"/>
                        <a:pt x="9558" y="6684"/>
                      </a:cubicBezTo>
                      <a:lnTo>
                        <a:pt x="9558" y="7995"/>
                      </a:lnTo>
                      <a:cubicBezTo>
                        <a:pt x="9558" y="8440"/>
                        <a:pt x="9921" y="8801"/>
                        <a:pt x="10369" y="8801"/>
                      </a:cubicBezTo>
                      <a:moveTo>
                        <a:pt x="12398" y="8801"/>
                      </a:moveTo>
                      <a:cubicBezTo>
                        <a:pt x="12803" y="8801"/>
                        <a:pt x="13158" y="8449"/>
                        <a:pt x="13158" y="8449"/>
                      </a:cubicBezTo>
                      <a:lnTo>
                        <a:pt x="13158" y="8751"/>
                      </a:lnTo>
                      <a:lnTo>
                        <a:pt x="13767" y="8751"/>
                      </a:lnTo>
                      <a:lnTo>
                        <a:pt x="13767" y="5877"/>
                      </a:lnTo>
                      <a:lnTo>
                        <a:pt x="13158" y="5877"/>
                      </a:lnTo>
                      <a:lnTo>
                        <a:pt x="13158" y="8096"/>
                      </a:lnTo>
                      <a:cubicBezTo>
                        <a:pt x="13158" y="8096"/>
                        <a:pt x="12955" y="8348"/>
                        <a:pt x="12752" y="8348"/>
                      </a:cubicBezTo>
                      <a:cubicBezTo>
                        <a:pt x="12550" y="8348"/>
                        <a:pt x="12550" y="8197"/>
                        <a:pt x="12550" y="8197"/>
                      </a:cubicBezTo>
                      <a:lnTo>
                        <a:pt x="12550" y="5877"/>
                      </a:lnTo>
                      <a:lnTo>
                        <a:pt x="11941" y="5877"/>
                      </a:lnTo>
                      <a:lnTo>
                        <a:pt x="11941" y="8398"/>
                      </a:lnTo>
                      <a:cubicBezTo>
                        <a:pt x="11941" y="8398"/>
                        <a:pt x="11992" y="8801"/>
                        <a:pt x="12398" y="8801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9" name="Shape 2875"/>
                <p:cNvSpPr/>
                <p:nvPr/>
              </p:nvSpPr>
              <p:spPr>
                <a:xfrm>
                  <a:off x="9956541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0672" y="6382"/>
                      </a:moveTo>
                      <a:cubicBezTo>
                        <a:pt x="10463" y="6409"/>
                        <a:pt x="10255" y="6435"/>
                        <a:pt x="10045" y="6460"/>
                      </a:cubicBezTo>
                      <a:cubicBezTo>
                        <a:pt x="9652" y="6558"/>
                        <a:pt x="9223" y="6650"/>
                        <a:pt x="8905" y="6836"/>
                      </a:cubicBezTo>
                      <a:cubicBezTo>
                        <a:pt x="8055" y="7333"/>
                        <a:pt x="7467" y="7913"/>
                        <a:pt x="7073" y="8856"/>
                      </a:cubicBezTo>
                      <a:cubicBezTo>
                        <a:pt x="7009" y="9009"/>
                        <a:pt x="7007" y="9157"/>
                        <a:pt x="6960" y="9326"/>
                      </a:cubicBezTo>
                      <a:cubicBezTo>
                        <a:pt x="6658" y="10425"/>
                        <a:pt x="7194" y="11563"/>
                        <a:pt x="7844" y="11956"/>
                      </a:cubicBezTo>
                      <a:cubicBezTo>
                        <a:pt x="7969" y="12032"/>
                        <a:pt x="8254" y="12166"/>
                        <a:pt x="8358" y="11987"/>
                      </a:cubicBezTo>
                      <a:cubicBezTo>
                        <a:pt x="8416" y="11889"/>
                        <a:pt x="8403" y="11758"/>
                        <a:pt x="8438" y="11643"/>
                      </a:cubicBezTo>
                      <a:cubicBezTo>
                        <a:pt x="8462" y="11568"/>
                        <a:pt x="8536" y="11424"/>
                        <a:pt x="8519" y="11330"/>
                      </a:cubicBezTo>
                      <a:cubicBezTo>
                        <a:pt x="8490" y="11170"/>
                        <a:pt x="8318" y="11068"/>
                        <a:pt x="8246" y="10939"/>
                      </a:cubicBezTo>
                      <a:cubicBezTo>
                        <a:pt x="8099" y="10676"/>
                        <a:pt x="8092" y="10444"/>
                        <a:pt x="8020" y="10093"/>
                      </a:cubicBezTo>
                      <a:cubicBezTo>
                        <a:pt x="8026" y="10046"/>
                        <a:pt x="8031" y="9999"/>
                        <a:pt x="8037" y="9952"/>
                      </a:cubicBezTo>
                      <a:cubicBezTo>
                        <a:pt x="8058" y="9559"/>
                        <a:pt x="8124" y="9276"/>
                        <a:pt x="8246" y="8997"/>
                      </a:cubicBezTo>
                      <a:cubicBezTo>
                        <a:pt x="8601" y="8177"/>
                        <a:pt x="9172" y="7720"/>
                        <a:pt x="10094" y="7447"/>
                      </a:cubicBezTo>
                      <a:cubicBezTo>
                        <a:pt x="10300" y="7386"/>
                        <a:pt x="10882" y="7288"/>
                        <a:pt x="11187" y="7353"/>
                      </a:cubicBezTo>
                      <a:cubicBezTo>
                        <a:pt x="11369" y="7385"/>
                        <a:pt x="11551" y="7415"/>
                        <a:pt x="11733" y="7447"/>
                      </a:cubicBezTo>
                      <a:cubicBezTo>
                        <a:pt x="12393" y="7655"/>
                        <a:pt x="12874" y="8038"/>
                        <a:pt x="13131" y="8637"/>
                      </a:cubicBezTo>
                      <a:cubicBezTo>
                        <a:pt x="13292" y="9010"/>
                        <a:pt x="13339" y="9724"/>
                        <a:pt x="13227" y="10203"/>
                      </a:cubicBezTo>
                      <a:cubicBezTo>
                        <a:pt x="13174" y="10429"/>
                        <a:pt x="13183" y="10624"/>
                        <a:pt x="13115" y="10829"/>
                      </a:cubicBezTo>
                      <a:cubicBezTo>
                        <a:pt x="12865" y="11589"/>
                        <a:pt x="12498" y="12293"/>
                        <a:pt x="11668" y="12488"/>
                      </a:cubicBezTo>
                      <a:cubicBezTo>
                        <a:pt x="11121" y="12618"/>
                        <a:pt x="10711" y="12284"/>
                        <a:pt x="10576" y="11941"/>
                      </a:cubicBezTo>
                      <a:cubicBezTo>
                        <a:pt x="10538" y="11846"/>
                        <a:pt x="10474" y="11676"/>
                        <a:pt x="10512" y="11518"/>
                      </a:cubicBezTo>
                      <a:cubicBezTo>
                        <a:pt x="10656" y="10901"/>
                        <a:pt x="10865" y="10349"/>
                        <a:pt x="11026" y="9733"/>
                      </a:cubicBezTo>
                      <a:cubicBezTo>
                        <a:pt x="11179" y="9146"/>
                        <a:pt x="10888" y="8683"/>
                        <a:pt x="10431" y="8575"/>
                      </a:cubicBezTo>
                      <a:cubicBezTo>
                        <a:pt x="9863" y="8439"/>
                        <a:pt x="9424" y="8966"/>
                        <a:pt x="9274" y="9310"/>
                      </a:cubicBezTo>
                      <a:cubicBezTo>
                        <a:pt x="9155" y="9584"/>
                        <a:pt x="9083" y="10089"/>
                        <a:pt x="9177" y="10453"/>
                      </a:cubicBezTo>
                      <a:cubicBezTo>
                        <a:pt x="9208" y="10569"/>
                        <a:pt x="9347" y="10878"/>
                        <a:pt x="9322" y="10986"/>
                      </a:cubicBezTo>
                      <a:cubicBezTo>
                        <a:pt x="9213" y="11462"/>
                        <a:pt x="9088" y="11974"/>
                        <a:pt x="8953" y="12441"/>
                      </a:cubicBezTo>
                      <a:cubicBezTo>
                        <a:pt x="8812" y="12929"/>
                        <a:pt x="8736" y="13427"/>
                        <a:pt x="8599" y="13898"/>
                      </a:cubicBezTo>
                      <a:cubicBezTo>
                        <a:pt x="8536" y="14114"/>
                        <a:pt x="8539" y="14346"/>
                        <a:pt x="8487" y="14571"/>
                      </a:cubicBezTo>
                      <a:lnTo>
                        <a:pt x="8487" y="14900"/>
                      </a:lnTo>
                      <a:cubicBezTo>
                        <a:pt x="8440" y="15108"/>
                        <a:pt x="8475" y="15478"/>
                        <a:pt x="8519" y="15683"/>
                      </a:cubicBezTo>
                      <a:cubicBezTo>
                        <a:pt x="8548" y="15815"/>
                        <a:pt x="8502" y="15978"/>
                        <a:pt x="8567" y="16074"/>
                      </a:cubicBezTo>
                      <a:cubicBezTo>
                        <a:pt x="8568" y="16144"/>
                        <a:pt x="8577" y="16160"/>
                        <a:pt x="8599" y="16200"/>
                      </a:cubicBezTo>
                      <a:cubicBezTo>
                        <a:pt x="8800" y="16194"/>
                        <a:pt x="9078" y="15665"/>
                        <a:pt x="9177" y="15511"/>
                      </a:cubicBezTo>
                      <a:cubicBezTo>
                        <a:pt x="9369" y="15216"/>
                        <a:pt x="9546" y="14901"/>
                        <a:pt x="9692" y="14556"/>
                      </a:cubicBezTo>
                      <a:cubicBezTo>
                        <a:pt x="9823" y="14245"/>
                        <a:pt x="9844" y="13901"/>
                        <a:pt x="9949" y="13569"/>
                      </a:cubicBezTo>
                      <a:cubicBezTo>
                        <a:pt x="10025" y="13329"/>
                        <a:pt x="10133" y="13049"/>
                        <a:pt x="10158" y="12786"/>
                      </a:cubicBezTo>
                      <a:lnTo>
                        <a:pt x="10174" y="12786"/>
                      </a:lnTo>
                      <a:cubicBezTo>
                        <a:pt x="10216" y="12930"/>
                        <a:pt x="10367" y="13035"/>
                        <a:pt x="10480" y="13115"/>
                      </a:cubicBezTo>
                      <a:cubicBezTo>
                        <a:pt x="10833" y="13367"/>
                        <a:pt x="11442" y="13600"/>
                        <a:pt x="12102" y="13444"/>
                      </a:cubicBezTo>
                      <a:cubicBezTo>
                        <a:pt x="12850" y="13267"/>
                        <a:pt x="13446" y="12916"/>
                        <a:pt x="13838" y="12394"/>
                      </a:cubicBezTo>
                      <a:cubicBezTo>
                        <a:pt x="14127" y="12011"/>
                        <a:pt x="14345" y="11567"/>
                        <a:pt x="14513" y="11064"/>
                      </a:cubicBezTo>
                      <a:cubicBezTo>
                        <a:pt x="14596" y="10817"/>
                        <a:pt x="14613" y="10543"/>
                        <a:pt x="14674" y="10281"/>
                      </a:cubicBezTo>
                      <a:cubicBezTo>
                        <a:pt x="14827" y="9624"/>
                        <a:pt x="14623" y="8833"/>
                        <a:pt x="14433" y="8402"/>
                      </a:cubicBezTo>
                      <a:cubicBezTo>
                        <a:pt x="13856" y="7098"/>
                        <a:pt x="12630" y="6354"/>
                        <a:pt x="10672" y="6382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grpSp>
        <p:nvGrpSpPr>
          <p:cNvPr id="83" name="Group 82"/>
          <p:cNvGrpSpPr/>
          <p:nvPr/>
        </p:nvGrpSpPr>
        <p:grpSpPr>
          <a:xfrm>
            <a:off x="0" y="3588657"/>
            <a:ext cx="3331030" cy="2921000"/>
            <a:chOff x="0" y="3588657"/>
            <a:chExt cx="3331030" cy="2921000"/>
          </a:xfrm>
        </p:grpSpPr>
        <p:sp>
          <p:nvSpPr>
            <p:cNvPr id="81" name="Rectangle 80"/>
            <p:cNvSpPr/>
            <p:nvPr/>
          </p:nvSpPr>
          <p:spPr>
            <a:xfrm>
              <a:off x="0" y="3588657"/>
              <a:ext cx="3331030" cy="2921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241561" y="3987870"/>
              <a:ext cx="2847909" cy="2122573"/>
              <a:chOff x="6339375" y="3987870"/>
              <a:chExt cx="2847909" cy="2122573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7220549" y="3987870"/>
                <a:ext cx="19667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ID" b="1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Fany</a:t>
                </a:r>
                <a:r>
                  <a:rPr lang="en-ID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 Angelina</a:t>
                </a:r>
                <a:endPara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339375" y="4462141"/>
                <a:ext cx="2844280" cy="117083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nostr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exercitation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ullalaboris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nisi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7220549" y="5737914"/>
                <a:ext cx="1883797" cy="372529"/>
                <a:chOff x="8445273" y="3494755"/>
                <a:chExt cx="1883797" cy="372529"/>
              </a:xfrm>
              <a:solidFill>
                <a:schemeClr val="tx1">
                  <a:lumMod val="85000"/>
                  <a:lumOff val="15000"/>
                </a:schemeClr>
              </a:solidFill>
            </p:grpSpPr>
            <p:sp>
              <p:nvSpPr>
                <p:cNvPr id="65" name="Shape 2872"/>
                <p:cNvSpPr/>
                <p:nvPr/>
              </p:nvSpPr>
              <p:spPr>
                <a:xfrm>
                  <a:off x="8445273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5929" y="7018"/>
                      </a:moveTo>
                      <a:cubicBezTo>
                        <a:pt x="15540" y="7246"/>
                        <a:pt x="15108" y="7411"/>
                        <a:pt x="14650" y="7499"/>
                      </a:cubicBezTo>
                      <a:cubicBezTo>
                        <a:pt x="14282" y="7114"/>
                        <a:pt x="13759" y="6874"/>
                        <a:pt x="13180" y="6874"/>
                      </a:cubicBezTo>
                      <a:cubicBezTo>
                        <a:pt x="12067" y="6874"/>
                        <a:pt x="11165" y="7762"/>
                        <a:pt x="11165" y="8856"/>
                      </a:cubicBezTo>
                      <a:cubicBezTo>
                        <a:pt x="11165" y="9011"/>
                        <a:pt x="11183" y="9162"/>
                        <a:pt x="11217" y="9308"/>
                      </a:cubicBezTo>
                      <a:cubicBezTo>
                        <a:pt x="9543" y="9225"/>
                        <a:pt x="8059" y="8436"/>
                        <a:pt x="7066" y="7236"/>
                      </a:cubicBezTo>
                      <a:cubicBezTo>
                        <a:pt x="6892" y="7529"/>
                        <a:pt x="6793" y="7870"/>
                        <a:pt x="6793" y="8233"/>
                      </a:cubicBezTo>
                      <a:cubicBezTo>
                        <a:pt x="6793" y="8921"/>
                        <a:pt x="7148" y="9528"/>
                        <a:pt x="7689" y="9883"/>
                      </a:cubicBezTo>
                      <a:cubicBezTo>
                        <a:pt x="7359" y="9873"/>
                        <a:pt x="7048" y="9784"/>
                        <a:pt x="6777" y="9635"/>
                      </a:cubicBezTo>
                      <a:cubicBezTo>
                        <a:pt x="6776" y="9644"/>
                        <a:pt x="6776" y="9652"/>
                        <a:pt x="6776" y="9660"/>
                      </a:cubicBezTo>
                      <a:cubicBezTo>
                        <a:pt x="6776" y="10621"/>
                        <a:pt x="7471" y="11422"/>
                        <a:pt x="8392" y="11604"/>
                      </a:cubicBezTo>
                      <a:cubicBezTo>
                        <a:pt x="8223" y="11650"/>
                        <a:pt x="8045" y="11673"/>
                        <a:pt x="7861" y="11673"/>
                      </a:cubicBezTo>
                      <a:cubicBezTo>
                        <a:pt x="7732" y="11673"/>
                        <a:pt x="7606" y="11661"/>
                        <a:pt x="7483" y="11638"/>
                      </a:cubicBezTo>
                      <a:cubicBezTo>
                        <a:pt x="7739" y="12426"/>
                        <a:pt x="8482" y="12999"/>
                        <a:pt x="9364" y="13015"/>
                      </a:cubicBezTo>
                      <a:cubicBezTo>
                        <a:pt x="8674" y="13547"/>
                        <a:pt x="7806" y="13863"/>
                        <a:pt x="6862" y="13863"/>
                      </a:cubicBezTo>
                      <a:cubicBezTo>
                        <a:pt x="6699" y="13863"/>
                        <a:pt x="6539" y="13855"/>
                        <a:pt x="6382" y="13837"/>
                      </a:cubicBezTo>
                      <a:cubicBezTo>
                        <a:pt x="7273" y="14398"/>
                        <a:pt x="8332" y="14727"/>
                        <a:pt x="9470" y="14727"/>
                      </a:cubicBezTo>
                      <a:cubicBezTo>
                        <a:pt x="13174" y="14727"/>
                        <a:pt x="15200" y="11706"/>
                        <a:pt x="15200" y="9086"/>
                      </a:cubicBezTo>
                      <a:cubicBezTo>
                        <a:pt x="15200" y="9000"/>
                        <a:pt x="15199" y="8914"/>
                        <a:pt x="15195" y="8829"/>
                      </a:cubicBezTo>
                      <a:cubicBezTo>
                        <a:pt x="15588" y="8550"/>
                        <a:pt x="15930" y="8201"/>
                        <a:pt x="16200" y="7804"/>
                      </a:cubicBezTo>
                      <a:cubicBezTo>
                        <a:pt x="15839" y="7960"/>
                        <a:pt x="15451" y="8067"/>
                        <a:pt x="15043" y="8115"/>
                      </a:cubicBezTo>
                      <a:cubicBezTo>
                        <a:pt x="15459" y="7870"/>
                        <a:pt x="15778" y="7482"/>
                        <a:pt x="15929" y="7018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6" name="Shape 2873"/>
                <p:cNvSpPr/>
                <p:nvPr/>
              </p:nvSpPr>
              <p:spPr>
                <a:xfrm>
                  <a:off x="8949029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1776" y="8468"/>
                      </a:moveTo>
                      <a:cubicBezTo>
                        <a:pt x="11776" y="8071"/>
                        <a:pt x="11817" y="7858"/>
                        <a:pt x="12428" y="7858"/>
                      </a:cubicBezTo>
                      <a:lnTo>
                        <a:pt x="13245" y="7858"/>
                      </a:lnTo>
                      <a:lnTo>
                        <a:pt x="13245" y="6381"/>
                      </a:lnTo>
                      <a:lnTo>
                        <a:pt x="11938" y="6381"/>
                      </a:lnTo>
                      <a:cubicBezTo>
                        <a:pt x="10368" y="6381"/>
                        <a:pt x="9816" y="7120"/>
                        <a:pt x="9816" y="8363"/>
                      </a:cubicBezTo>
                      <a:lnTo>
                        <a:pt x="9816" y="9322"/>
                      </a:lnTo>
                      <a:lnTo>
                        <a:pt x="8837" y="9322"/>
                      </a:lnTo>
                      <a:lnTo>
                        <a:pt x="8837" y="10800"/>
                      </a:lnTo>
                      <a:lnTo>
                        <a:pt x="9816" y="10800"/>
                      </a:lnTo>
                      <a:lnTo>
                        <a:pt x="9816" y="15219"/>
                      </a:lnTo>
                      <a:lnTo>
                        <a:pt x="11774" y="15219"/>
                      </a:lnTo>
                      <a:lnTo>
                        <a:pt x="11774" y="10800"/>
                      </a:lnTo>
                      <a:lnTo>
                        <a:pt x="13081" y="10800"/>
                      </a:lnTo>
                      <a:lnTo>
                        <a:pt x="13254" y="9322"/>
                      </a:lnTo>
                      <a:lnTo>
                        <a:pt x="11774" y="9322"/>
                      </a:lnTo>
                      <a:cubicBezTo>
                        <a:pt x="11774" y="9322"/>
                        <a:pt x="11776" y="8468"/>
                        <a:pt x="11776" y="8468"/>
                      </a:cubicBezTo>
                      <a:close/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7" name="Shape 2874"/>
                <p:cNvSpPr/>
                <p:nvPr/>
              </p:nvSpPr>
              <p:spPr>
                <a:xfrm>
                  <a:off x="9452785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24" y="12090"/>
                      </a:moveTo>
                      <a:cubicBezTo>
                        <a:pt x="14020" y="12090"/>
                        <a:pt x="14020" y="12429"/>
                        <a:pt x="14020" y="12429"/>
                      </a:cubicBezTo>
                      <a:lnTo>
                        <a:pt x="14020" y="12863"/>
                      </a:lnTo>
                      <a:lnTo>
                        <a:pt x="14629" y="12863"/>
                      </a:lnTo>
                      <a:lnTo>
                        <a:pt x="14629" y="12429"/>
                      </a:lnTo>
                      <a:cubicBezTo>
                        <a:pt x="14629" y="12429"/>
                        <a:pt x="14629" y="12090"/>
                        <a:pt x="14324" y="12090"/>
                      </a:cubicBezTo>
                      <a:moveTo>
                        <a:pt x="15287" y="12380"/>
                      </a:moveTo>
                      <a:lnTo>
                        <a:pt x="15287" y="13348"/>
                      </a:lnTo>
                      <a:lnTo>
                        <a:pt x="14020" y="13348"/>
                      </a:lnTo>
                      <a:lnTo>
                        <a:pt x="14020" y="14072"/>
                      </a:lnTo>
                      <a:cubicBezTo>
                        <a:pt x="14020" y="14072"/>
                        <a:pt x="14020" y="14411"/>
                        <a:pt x="14324" y="14411"/>
                      </a:cubicBezTo>
                      <a:cubicBezTo>
                        <a:pt x="14629" y="14411"/>
                        <a:pt x="14629" y="14072"/>
                        <a:pt x="14629" y="14072"/>
                      </a:cubicBezTo>
                      <a:lnTo>
                        <a:pt x="14629" y="13734"/>
                      </a:lnTo>
                      <a:lnTo>
                        <a:pt x="15287" y="13734"/>
                      </a:lnTo>
                      <a:lnTo>
                        <a:pt x="15287" y="14266"/>
                      </a:lnTo>
                      <a:cubicBezTo>
                        <a:pt x="15287" y="14266"/>
                        <a:pt x="15186" y="14943"/>
                        <a:pt x="14375" y="14943"/>
                      </a:cubicBezTo>
                      <a:cubicBezTo>
                        <a:pt x="13564" y="14943"/>
                        <a:pt x="13412" y="14266"/>
                        <a:pt x="13412" y="14266"/>
                      </a:cubicBezTo>
                      <a:lnTo>
                        <a:pt x="13412" y="12380"/>
                      </a:lnTo>
                      <a:cubicBezTo>
                        <a:pt x="13412" y="12380"/>
                        <a:pt x="13412" y="11558"/>
                        <a:pt x="14375" y="11558"/>
                      </a:cubicBezTo>
                      <a:cubicBezTo>
                        <a:pt x="15338" y="11558"/>
                        <a:pt x="15287" y="12380"/>
                        <a:pt x="15287" y="12380"/>
                      </a:cubicBezTo>
                      <a:moveTo>
                        <a:pt x="12905" y="14169"/>
                      </a:moveTo>
                      <a:cubicBezTo>
                        <a:pt x="12905" y="14169"/>
                        <a:pt x="12905" y="14943"/>
                        <a:pt x="12347" y="14943"/>
                      </a:cubicBezTo>
                      <a:cubicBezTo>
                        <a:pt x="12005" y="14943"/>
                        <a:pt x="11798" y="14762"/>
                        <a:pt x="11688" y="14621"/>
                      </a:cubicBezTo>
                      <a:lnTo>
                        <a:pt x="11688" y="14895"/>
                      </a:lnTo>
                      <a:lnTo>
                        <a:pt x="11028" y="14895"/>
                      </a:lnTo>
                      <a:lnTo>
                        <a:pt x="11028" y="10446"/>
                      </a:lnTo>
                      <a:lnTo>
                        <a:pt x="11688" y="10446"/>
                      </a:lnTo>
                      <a:lnTo>
                        <a:pt x="11688" y="11888"/>
                      </a:lnTo>
                      <a:cubicBezTo>
                        <a:pt x="11788" y="11782"/>
                        <a:pt x="12037" y="11558"/>
                        <a:pt x="12347" y="11558"/>
                      </a:cubicBezTo>
                      <a:cubicBezTo>
                        <a:pt x="12752" y="11558"/>
                        <a:pt x="12905" y="11896"/>
                        <a:pt x="12905" y="12332"/>
                      </a:cubicBezTo>
                      <a:cubicBezTo>
                        <a:pt x="12905" y="12332"/>
                        <a:pt x="12905" y="14169"/>
                        <a:pt x="12905" y="14169"/>
                      </a:cubicBezTo>
                      <a:close/>
                      <a:moveTo>
                        <a:pt x="10521" y="14895"/>
                      </a:moveTo>
                      <a:lnTo>
                        <a:pt x="9913" y="14895"/>
                      </a:lnTo>
                      <a:lnTo>
                        <a:pt x="9913" y="14605"/>
                      </a:lnTo>
                      <a:cubicBezTo>
                        <a:pt x="9913" y="14605"/>
                        <a:pt x="9558" y="14943"/>
                        <a:pt x="9152" y="14943"/>
                      </a:cubicBezTo>
                      <a:cubicBezTo>
                        <a:pt x="8747" y="14943"/>
                        <a:pt x="8696" y="14556"/>
                        <a:pt x="8696" y="14556"/>
                      </a:cubicBezTo>
                      <a:lnTo>
                        <a:pt x="8696" y="11558"/>
                      </a:lnTo>
                      <a:lnTo>
                        <a:pt x="9304" y="11558"/>
                      </a:lnTo>
                      <a:lnTo>
                        <a:pt x="9304" y="14362"/>
                      </a:lnTo>
                      <a:cubicBezTo>
                        <a:pt x="9304" y="14362"/>
                        <a:pt x="9304" y="14508"/>
                        <a:pt x="9507" y="14508"/>
                      </a:cubicBezTo>
                      <a:cubicBezTo>
                        <a:pt x="9710" y="14508"/>
                        <a:pt x="9913" y="14266"/>
                        <a:pt x="9913" y="14266"/>
                      </a:cubicBezTo>
                      <a:lnTo>
                        <a:pt x="9913" y="11558"/>
                      </a:lnTo>
                      <a:lnTo>
                        <a:pt x="10521" y="11558"/>
                      </a:lnTo>
                      <a:cubicBezTo>
                        <a:pt x="10521" y="11558"/>
                        <a:pt x="10521" y="14895"/>
                        <a:pt x="10521" y="14895"/>
                      </a:cubicBezTo>
                      <a:close/>
                      <a:moveTo>
                        <a:pt x="8595" y="11074"/>
                      </a:moveTo>
                      <a:lnTo>
                        <a:pt x="7834" y="11074"/>
                      </a:lnTo>
                      <a:lnTo>
                        <a:pt x="7834" y="14895"/>
                      </a:lnTo>
                      <a:lnTo>
                        <a:pt x="7124" y="14895"/>
                      </a:lnTo>
                      <a:lnTo>
                        <a:pt x="7124" y="11074"/>
                      </a:lnTo>
                      <a:lnTo>
                        <a:pt x="6364" y="11074"/>
                      </a:lnTo>
                      <a:lnTo>
                        <a:pt x="6364" y="10446"/>
                      </a:lnTo>
                      <a:lnTo>
                        <a:pt x="8595" y="10446"/>
                      </a:lnTo>
                      <a:cubicBezTo>
                        <a:pt x="8595" y="10446"/>
                        <a:pt x="8595" y="11074"/>
                        <a:pt x="8595" y="11074"/>
                      </a:cubicBezTo>
                      <a:close/>
                      <a:moveTo>
                        <a:pt x="14527" y="9430"/>
                      </a:moveTo>
                      <a:cubicBezTo>
                        <a:pt x="14527" y="9430"/>
                        <a:pt x="12667" y="9334"/>
                        <a:pt x="10800" y="9334"/>
                      </a:cubicBezTo>
                      <a:cubicBezTo>
                        <a:pt x="8941" y="9334"/>
                        <a:pt x="7074" y="9430"/>
                        <a:pt x="7074" y="9430"/>
                      </a:cubicBezTo>
                      <a:cubicBezTo>
                        <a:pt x="6234" y="9430"/>
                        <a:pt x="5552" y="10080"/>
                        <a:pt x="5552" y="10881"/>
                      </a:cubicBezTo>
                      <a:cubicBezTo>
                        <a:pt x="5552" y="10881"/>
                        <a:pt x="5400" y="11822"/>
                        <a:pt x="5400" y="12767"/>
                      </a:cubicBezTo>
                      <a:cubicBezTo>
                        <a:pt x="5400" y="13708"/>
                        <a:pt x="5552" y="14652"/>
                        <a:pt x="5552" y="14652"/>
                      </a:cubicBezTo>
                      <a:cubicBezTo>
                        <a:pt x="5552" y="15454"/>
                        <a:pt x="6234" y="16104"/>
                        <a:pt x="7074" y="16104"/>
                      </a:cubicBezTo>
                      <a:cubicBezTo>
                        <a:pt x="7074" y="16104"/>
                        <a:pt x="8905" y="16200"/>
                        <a:pt x="10800" y="16200"/>
                      </a:cubicBezTo>
                      <a:cubicBezTo>
                        <a:pt x="12631" y="16200"/>
                        <a:pt x="14527" y="16104"/>
                        <a:pt x="14527" y="16104"/>
                      </a:cubicBezTo>
                      <a:cubicBezTo>
                        <a:pt x="15367" y="16104"/>
                        <a:pt x="16049" y="15454"/>
                        <a:pt x="16049" y="14652"/>
                      </a:cubicBezTo>
                      <a:cubicBezTo>
                        <a:pt x="16049" y="14652"/>
                        <a:pt x="16200" y="13700"/>
                        <a:pt x="16200" y="12767"/>
                      </a:cubicBezTo>
                      <a:cubicBezTo>
                        <a:pt x="16200" y="11814"/>
                        <a:pt x="16049" y="10881"/>
                        <a:pt x="16049" y="10881"/>
                      </a:cubicBezTo>
                      <a:cubicBezTo>
                        <a:pt x="16049" y="10080"/>
                        <a:pt x="15367" y="9430"/>
                        <a:pt x="14527" y="9430"/>
                      </a:cubicBezTo>
                      <a:moveTo>
                        <a:pt x="11992" y="12090"/>
                      </a:moveTo>
                      <a:cubicBezTo>
                        <a:pt x="11860" y="12090"/>
                        <a:pt x="11757" y="12167"/>
                        <a:pt x="11688" y="12243"/>
                      </a:cubicBezTo>
                      <a:lnTo>
                        <a:pt x="11688" y="14276"/>
                      </a:lnTo>
                      <a:cubicBezTo>
                        <a:pt x="11751" y="14345"/>
                        <a:pt x="11848" y="14411"/>
                        <a:pt x="11992" y="14411"/>
                      </a:cubicBezTo>
                      <a:cubicBezTo>
                        <a:pt x="12296" y="14411"/>
                        <a:pt x="12296" y="14072"/>
                        <a:pt x="12296" y="14072"/>
                      </a:cubicBezTo>
                      <a:lnTo>
                        <a:pt x="12296" y="12429"/>
                      </a:lnTo>
                      <a:cubicBezTo>
                        <a:pt x="12296" y="12429"/>
                        <a:pt x="12245" y="12090"/>
                        <a:pt x="11992" y="12090"/>
                      </a:cubicBezTo>
                      <a:moveTo>
                        <a:pt x="20618" y="19636"/>
                      </a:moveTo>
                      <a:cubicBezTo>
                        <a:pt x="20618" y="20179"/>
                        <a:pt x="20179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9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7986" y="8751"/>
                      </a:moveTo>
                      <a:lnTo>
                        <a:pt x="8696" y="8751"/>
                      </a:lnTo>
                      <a:lnTo>
                        <a:pt x="8696" y="7188"/>
                      </a:lnTo>
                      <a:lnTo>
                        <a:pt x="9507" y="4970"/>
                      </a:lnTo>
                      <a:lnTo>
                        <a:pt x="8848" y="4970"/>
                      </a:lnTo>
                      <a:lnTo>
                        <a:pt x="8341" y="6433"/>
                      </a:lnTo>
                      <a:lnTo>
                        <a:pt x="7834" y="4970"/>
                      </a:lnTo>
                      <a:lnTo>
                        <a:pt x="7124" y="4970"/>
                      </a:lnTo>
                      <a:lnTo>
                        <a:pt x="7986" y="7188"/>
                      </a:lnTo>
                      <a:cubicBezTo>
                        <a:pt x="7986" y="7188"/>
                        <a:pt x="7986" y="8751"/>
                        <a:pt x="7986" y="8751"/>
                      </a:cubicBezTo>
                      <a:close/>
                      <a:moveTo>
                        <a:pt x="10166" y="6634"/>
                      </a:moveTo>
                      <a:cubicBezTo>
                        <a:pt x="10166" y="6467"/>
                        <a:pt x="10303" y="6332"/>
                        <a:pt x="10471" y="6332"/>
                      </a:cubicBezTo>
                      <a:cubicBezTo>
                        <a:pt x="10639" y="6332"/>
                        <a:pt x="10775" y="6467"/>
                        <a:pt x="10775" y="6634"/>
                      </a:cubicBezTo>
                      <a:lnTo>
                        <a:pt x="10775" y="8045"/>
                      </a:lnTo>
                      <a:cubicBezTo>
                        <a:pt x="10775" y="8212"/>
                        <a:pt x="10639" y="8348"/>
                        <a:pt x="10471" y="8348"/>
                      </a:cubicBezTo>
                      <a:cubicBezTo>
                        <a:pt x="10303" y="8348"/>
                        <a:pt x="10166" y="8212"/>
                        <a:pt x="10166" y="8045"/>
                      </a:cubicBezTo>
                      <a:cubicBezTo>
                        <a:pt x="10166" y="8045"/>
                        <a:pt x="10166" y="6634"/>
                        <a:pt x="10166" y="6634"/>
                      </a:cubicBezTo>
                      <a:close/>
                      <a:moveTo>
                        <a:pt x="10369" y="8801"/>
                      </a:moveTo>
                      <a:lnTo>
                        <a:pt x="10572" y="8801"/>
                      </a:lnTo>
                      <a:cubicBezTo>
                        <a:pt x="11020" y="8801"/>
                        <a:pt x="11383" y="8440"/>
                        <a:pt x="11383" y="7995"/>
                      </a:cubicBezTo>
                      <a:lnTo>
                        <a:pt x="11383" y="6684"/>
                      </a:lnTo>
                      <a:cubicBezTo>
                        <a:pt x="11383" y="6239"/>
                        <a:pt x="11020" y="5877"/>
                        <a:pt x="10572" y="5877"/>
                      </a:cubicBezTo>
                      <a:lnTo>
                        <a:pt x="10369" y="5877"/>
                      </a:lnTo>
                      <a:cubicBezTo>
                        <a:pt x="9921" y="5877"/>
                        <a:pt x="9558" y="6239"/>
                        <a:pt x="9558" y="6684"/>
                      </a:cubicBezTo>
                      <a:lnTo>
                        <a:pt x="9558" y="7995"/>
                      </a:lnTo>
                      <a:cubicBezTo>
                        <a:pt x="9558" y="8440"/>
                        <a:pt x="9921" y="8801"/>
                        <a:pt x="10369" y="8801"/>
                      </a:cubicBezTo>
                      <a:moveTo>
                        <a:pt x="12398" y="8801"/>
                      </a:moveTo>
                      <a:cubicBezTo>
                        <a:pt x="12803" y="8801"/>
                        <a:pt x="13158" y="8449"/>
                        <a:pt x="13158" y="8449"/>
                      </a:cubicBezTo>
                      <a:lnTo>
                        <a:pt x="13158" y="8751"/>
                      </a:lnTo>
                      <a:lnTo>
                        <a:pt x="13767" y="8751"/>
                      </a:lnTo>
                      <a:lnTo>
                        <a:pt x="13767" y="5877"/>
                      </a:lnTo>
                      <a:lnTo>
                        <a:pt x="13158" y="5877"/>
                      </a:lnTo>
                      <a:lnTo>
                        <a:pt x="13158" y="8096"/>
                      </a:lnTo>
                      <a:cubicBezTo>
                        <a:pt x="13158" y="8096"/>
                        <a:pt x="12955" y="8348"/>
                        <a:pt x="12752" y="8348"/>
                      </a:cubicBezTo>
                      <a:cubicBezTo>
                        <a:pt x="12550" y="8348"/>
                        <a:pt x="12550" y="8197"/>
                        <a:pt x="12550" y="8197"/>
                      </a:cubicBezTo>
                      <a:lnTo>
                        <a:pt x="12550" y="5877"/>
                      </a:lnTo>
                      <a:lnTo>
                        <a:pt x="11941" y="5877"/>
                      </a:lnTo>
                      <a:lnTo>
                        <a:pt x="11941" y="8398"/>
                      </a:lnTo>
                      <a:cubicBezTo>
                        <a:pt x="11941" y="8398"/>
                        <a:pt x="11992" y="8801"/>
                        <a:pt x="12398" y="8801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8" name="Shape 2875"/>
                <p:cNvSpPr/>
                <p:nvPr/>
              </p:nvSpPr>
              <p:spPr>
                <a:xfrm>
                  <a:off x="9956541" y="3494755"/>
                  <a:ext cx="372529" cy="3725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18" y="19636"/>
                      </a:moveTo>
                      <a:cubicBezTo>
                        <a:pt x="20618" y="20179"/>
                        <a:pt x="20178" y="20618"/>
                        <a:pt x="19636" y="20618"/>
                      </a:cubicBezTo>
                      <a:lnTo>
                        <a:pt x="1964" y="20618"/>
                      </a:lnTo>
                      <a:cubicBezTo>
                        <a:pt x="1422" y="20618"/>
                        <a:pt x="982" y="20179"/>
                        <a:pt x="982" y="19636"/>
                      </a:cubicBezTo>
                      <a:lnTo>
                        <a:pt x="982" y="1964"/>
                      </a:lnTo>
                      <a:cubicBezTo>
                        <a:pt x="982" y="1422"/>
                        <a:pt x="1422" y="982"/>
                        <a:pt x="1964" y="982"/>
                      </a:cubicBezTo>
                      <a:lnTo>
                        <a:pt x="19636" y="982"/>
                      </a:lnTo>
                      <a:cubicBezTo>
                        <a:pt x="20178" y="982"/>
                        <a:pt x="20618" y="1422"/>
                        <a:pt x="20618" y="1964"/>
                      </a:cubicBezTo>
                      <a:cubicBezTo>
                        <a:pt x="20618" y="1964"/>
                        <a:pt x="20618" y="19636"/>
                        <a:pt x="20618" y="19636"/>
                      </a:cubicBezTo>
                      <a:close/>
                      <a:moveTo>
                        <a:pt x="19636" y="0"/>
                      </a:moveTo>
                      <a:lnTo>
                        <a:pt x="1964" y="0"/>
                      </a:lnTo>
                      <a:cubicBezTo>
                        <a:pt x="879" y="0"/>
                        <a:pt x="0" y="879"/>
                        <a:pt x="0" y="1964"/>
                      </a:cubicBezTo>
                      <a:lnTo>
                        <a:pt x="0" y="19636"/>
                      </a:lnTo>
                      <a:cubicBezTo>
                        <a:pt x="0" y="20721"/>
                        <a:pt x="879" y="21600"/>
                        <a:pt x="1964" y="21600"/>
                      </a:cubicBezTo>
                      <a:lnTo>
                        <a:pt x="19636" y="21600"/>
                      </a:lnTo>
                      <a:cubicBezTo>
                        <a:pt x="20721" y="21600"/>
                        <a:pt x="21600" y="20721"/>
                        <a:pt x="21600" y="19636"/>
                      </a:cubicBezTo>
                      <a:lnTo>
                        <a:pt x="21600" y="1964"/>
                      </a:lnTo>
                      <a:cubicBezTo>
                        <a:pt x="21600" y="879"/>
                        <a:pt x="20721" y="0"/>
                        <a:pt x="19636" y="0"/>
                      </a:cubicBezTo>
                      <a:moveTo>
                        <a:pt x="10672" y="6382"/>
                      </a:moveTo>
                      <a:cubicBezTo>
                        <a:pt x="10463" y="6409"/>
                        <a:pt x="10255" y="6435"/>
                        <a:pt x="10045" y="6460"/>
                      </a:cubicBezTo>
                      <a:cubicBezTo>
                        <a:pt x="9652" y="6558"/>
                        <a:pt x="9223" y="6650"/>
                        <a:pt x="8905" y="6836"/>
                      </a:cubicBezTo>
                      <a:cubicBezTo>
                        <a:pt x="8055" y="7333"/>
                        <a:pt x="7467" y="7913"/>
                        <a:pt x="7073" y="8856"/>
                      </a:cubicBezTo>
                      <a:cubicBezTo>
                        <a:pt x="7009" y="9009"/>
                        <a:pt x="7007" y="9157"/>
                        <a:pt x="6960" y="9326"/>
                      </a:cubicBezTo>
                      <a:cubicBezTo>
                        <a:pt x="6658" y="10425"/>
                        <a:pt x="7194" y="11563"/>
                        <a:pt x="7844" y="11956"/>
                      </a:cubicBezTo>
                      <a:cubicBezTo>
                        <a:pt x="7969" y="12032"/>
                        <a:pt x="8254" y="12166"/>
                        <a:pt x="8358" y="11987"/>
                      </a:cubicBezTo>
                      <a:cubicBezTo>
                        <a:pt x="8416" y="11889"/>
                        <a:pt x="8403" y="11758"/>
                        <a:pt x="8438" y="11643"/>
                      </a:cubicBezTo>
                      <a:cubicBezTo>
                        <a:pt x="8462" y="11568"/>
                        <a:pt x="8536" y="11424"/>
                        <a:pt x="8519" y="11330"/>
                      </a:cubicBezTo>
                      <a:cubicBezTo>
                        <a:pt x="8490" y="11170"/>
                        <a:pt x="8318" y="11068"/>
                        <a:pt x="8246" y="10939"/>
                      </a:cubicBezTo>
                      <a:cubicBezTo>
                        <a:pt x="8099" y="10676"/>
                        <a:pt x="8092" y="10444"/>
                        <a:pt x="8020" y="10093"/>
                      </a:cubicBezTo>
                      <a:cubicBezTo>
                        <a:pt x="8026" y="10046"/>
                        <a:pt x="8031" y="9999"/>
                        <a:pt x="8037" y="9952"/>
                      </a:cubicBezTo>
                      <a:cubicBezTo>
                        <a:pt x="8058" y="9559"/>
                        <a:pt x="8124" y="9276"/>
                        <a:pt x="8246" y="8997"/>
                      </a:cubicBezTo>
                      <a:cubicBezTo>
                        <a:pt x="8601" y="8177"/>
                        <a:pt x="9172" y="7720"/>
                        <a:pt x="10094" y="7447"/>
                      </a:cubicBezTo>
                      <a:cubicBezTo>
                        <a:pt x="10300" y="7386"/>
                        <a:pt x="10882" y="7288"/>
                        <a:pt x="11187" y="7353"/>
                      </a:cubicBezTo>
                      <a:cubicBezTo>
                        <a:pt x="11369" y="7385"/>
                        <a:pt x="11551" y="7415"/>
                        <a:pt x="11733" y="7447"/>
                      </a:cubicBezTo>
                      <a:cubicBezTo>
                        <a:pt x="12393" y="7655"/>
                        <a:pt x="12874" y="8038"/>
                        <a:pt x="13131" y="8637"/>
                      </a:cubicBezTo>
                      <a:cubicBezTo>
                        <a:pt x="13292" y="9010"/>
                        <a:pt x="13339" y="9724"/>
                        <a:pt x="13227" y="10203"/>
                      </a:cubicBezTo>
                      <a:cubicBezTo>
                        <a:pt x="13174" y="10429"/>
                        <a:pt x="13183" y="10624"/>
                        <a:pt x="13115" y="10829"/>
                      </a:cubicBezTo>
                      <a:cubicBezTo>
                        <a:pt x="12865" y="11589"/>
                        <a:pt x="12498" y="12293"/>
                        <a:pt x="11668" y="12488"/>
                      </a:cubicBezTo>
                      <a:cubicBezTo>
                        <a:pt x="11121" y="12618"/>
                        <a:pt x="10711" y="12284"/>
                        <a:pt x="10576" y="11941"/>
                      </a:cubicBezTo>
                      <a:cubicBezTo>
                        <a:pt x="10538" y="11846"/>
                        <a:pt x="10474" y="11676"/>
                        <a:pt x="10512" y="11518"/>
                      </a:cubicBezTo>
                      <a:cubicBezTo>
                        <a:pt x="10656" y="10901"/>
                        <a:pt x="10865" y="10349"/>
                        <a:pt x="11026" y="9733"/>
                      </a:cubicBezTo>
                      <a:cubicBezTo>
                        <a:pt x="11179" y="9146"/>
                        <a:pt x="10888" y="8683"/>
                        <a:pt x="10431" y="8575"/>
                      </a:cubicBezTo>
                      <a:cubicBezTo>
                        <a:pt x="9863" y="8439"/>
                        <a:pt x="9424" y="8966"/>
                        <a:pt x="9274" y="9310"/>
                      </a:cubicBezTo>
                      <a:cubicBezTo>
                        <a:pt x="9155" y="9584"/>
                        <a:pt x="9083" y="10089"/>
                        <a:pt x="9177" y="10453"/>
                      </a:cubicBezTo>
                      <a:cubicBezTo>
                        <a:pt x="9208" y="10569"/>
                        <a:pt x="9347" y="10878"/>
                        <a:pt x="9322" y="10986"/>
                      </a:cubicBezTo>
                      <a:cubicBezTo>
                        <a:pt x="9213" y="11462"/>
                        <a:pt x="9088" y="11974"/>
                        <a:pt x="8953" y="12441"/>
                      </a:cubicBezTo>
                      <a:cubicBezTo>
                        <a:pt x="8812" y="12929"/>
                        <a:pt x="8736" y="13427"/>
                        <a:pt x="8599" y="13898"/>
                      </a:cubicBezTo>
                      <a:cubicBezTo>
                        <a:pt x="8536" y="14114"/>
                        <a:pt x="8539" y="14346"/>
                        <a:pt x="8487" y="14571"/>
                      </a:cubicBezTo>
                      <a:lnTo>
                        <a:pt x="8487" y="14900"/>
                      </a:lnTo>
                      <a:cubicBezTo>
                        <a:pt x="8440" y="15108"/>
                        <a:pt x="8475" y="15478"/>
                        <a:pt x="8519" y="15683"/>
                      </a:cubicBezTo>
                      <a:cubicBezTo>
                        <a:pt x="8548" y="15815"/>
                        <a:pt x="8502" y="15978"/>
                        <a:pt x="8567" y="16074"/>
                      </a:cubicBezTo>
                      <a:cubicBezTo>
                        <a:pt x="8568" y="16144"/>
                        <a:pt x="8577" y="16160"/>
                        <a:pt x="8599" y="16200"/>
                      </a:cubicBezTo>
                      <a:cubicBezTo>
                        <a:pt x="8800" y="16194"/>
                        <a:pt x="9078" y="15665"/>
                        <a:pt x="9177" y="15511"/>
                      </a:cubicBezTo>
                      <a:cubicBezTo>
                        <a:pt x="9369" y="15216"/>
                        <a:pt x="9546" y="14901"/>
                        <a:pt x="9692" y="14556"/>
                      </a:cubicBezTo>
                      <a:cubicBezTo>
                        <a:pt x="9823" y="14245"/>
                        <a:pt x="9844" y="13901"/>
                        <a:pt x="9949" y="13569"/>
                      </a:cubicBezTo>
                      <a:cubicBezTo>
                        <a:pt x="10025" y="13329"/>
                        <a:pt x="10133" y="13049"/>
                        <a:pt x="10158" y="12786"/>
                      </a:cubicBezTo>
                      <a:lnTo>
                        <a:pt x="10174" y="12786"/>
                      </a:lnTo>
                      <a:cubicBezTo>
                        <a:pt x="10216" y="12930"/>
                        <a:pt x="10367" y="13035"/>
                        <a:pt x="10480" y="13115"/>
                      </a:cubicBezTo>
                      <a:cubicBezTo>
                        <a:pt x="10833" y="13367"/>
                        <a:pt x="11442" y="13600"/>
                        <a:pt x="12102" y="13444"/>
                      </a:cubicBezTo>
                      <a:cubicBezTo>
                        <a:pt x="12850" y="13267"/>
                        <a:pt x="13446" y="12916"/>
                        <a:pt x="13838" y="12394"/>
                      </a:cubicBezTo>
                      <a:cubicBezTo>
                        <a:pt x="14127" y="12011"/>
                        <a:pt x="14345" y="11567"/>
                        <a:pt x="14513" y="11064"/>
                      </a:cubicBezTo>
                      <a:cubicBezTo>
                        <a:pt x="14596" y="10817"/>
                        <a:pt x="14613" y="10543"/>
                        <a:pt x="14674" y="10281"/>
                      </a:cubicBezTo>
                      <a:cubicBezTo>
                        <a:pt x="14827" y="9624"/>
                        <a:pt x="14623" y="8833"/>
                        <a:pt x="14433" y="8402"/>
                      </a:cubicBezTo>
                      <a:cubicBezTo>
                        <a:pt x="13856" y="7098"/>
                        <a:pt x="12630" y="6354"/>
                        <a:pt x="10672" y="6382"/>
                      </a:cubicBezTo>
                    </a:path>
                  </a:pathLst>
                </a:custGeom>
                <a:grpFill/>
                <a:ln w="12700">
                  <a:miter lim="400000"/>
                </a:ln>
              </p:spPr>
              <p:txBody>
                <a:bodyPr lIns="38090" tIns="38090" rIns="38090" bIns="38090" anchor="ctr"/>
                <a:lstStyle/>
                <a:p>
                  <a:pPr algn="r" defTabSz="457063">
                    <a:defRPr sz="3000" cap="none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Gill Sans"/>
                      <a:ea typeface="Gill Sans"/>
                      <a:cs typeface="Gill Sans"/>
                      <a:sym typeface="Gill Sans"/>
                    </a:defRPr>
                  </a:pPr>
                  <a:endParaRPr sz="2999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224667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4473121"/>
            <a:ext cx="12192000" cy="23848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" name="TextBox 1"/>
          <p:cNvSpPr txBox="1"/>
          <p:nvPr/>
        </p:nvSpPr>
        <p:spPr>
          <a:xfrm>
            <a:off x="893006" y="612843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ight Triangle 7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 rot="16200000">
            <a:off x="1933243" y="4623830"/>
            <a:ext cx="491594" cy="2405575"/>
            <a:chOff x="450166" y="4048925"/>
            <a:chExt cx="491594" cy="2405575"/>
          </a:xfrm>
        </p:grpSpPr>
        <p:sp>
          <p:nvSpPr>
            <p:cNvPr id="12" name="Rectangle 11"/>
            <p:cNvSpPr/>
            <p:nvPr/>
          </p:nvSpPr>
          <p:spPr>
            <a:xfrm rot="10800000">
              <a:off x="450166" y="4048925"/>
              <a:ext cx="491594" cy="2405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5400000">
              <a:off x="-397562" y="5067046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3585027" y="5580822"/>
            <a:ext cx="2409372" cy="491594"/>
            <a:chOff x="3585027" y="5580822"/>
            <a:chExt cx="2409372" cy="491594"/>
          </a:xfrm>
        </p:grpSpPr>
        <p:sp>
          <p:nvSpPr>
            <p:cNvPr id="47" name="Rectangle 46"/>
            <p:cNvSpPr/>
            <p:nvPr/>
          </p:nvSpPr>
          <p:spPr>
            <a:xfrm rot="5400000">
              <a:off x="4543916" y="4621933"/>
              <a:ext cx="491594" cy="24093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698086" y="5641953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Fany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 Angelina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rot="16200000">
            <a:off x="7158386" y="4623831"/>
            <a:ext cx="491594" cy="2405575"/>
            <a:chOff x="450166" y="4048925"/>
            <a:chExt cx="491594" cy="2405575"/>
          </a:xfrm>
        </p:grpSpPr>
        <p:sp>
          <p:nvSpPr>
            <p:cNvPr id="50" name="Rectangle 49"/>
            <p:cNvSpPr/>
            <p:nvPr/>
          </p:nvSpPr>
          <p:spPr>
            <a:xfrm rot="10800000">
              <a:off x="450166" y="4048925"/>
              <a:ext cx="491594" cy="2405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5400000">
              <a:off x="-397562" y="5067046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 rot="16200000">
            <a:off x="9767161" y="4623832"/>
            <a:ext cx="491594" cy="2405575"/>
            <a:chOff x="450166" y="4048925"/>
            <a:chExt cx="491594" cy="2405575"/>
          </a:xfrm>
        </p:grpSpPr>
        <p:sp>
          <p:nvSpPr>
            <p:cNvPr id="53" name="Rectangle 52"/>
            <p:cNvSpPr/>
            <p:nvPr/>
          </p:nvSpPr>
          <p:spPr>
            <a:xfrm rot="10800000">
              <a:off x="450166" y="4048925"/>
              <a:ext cx="491594" cy="2405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5400000">
              <a:off x="-397562" y="5067046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Christin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Aurela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5224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ight Triangle 6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96609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6609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5331429" y="5624286"/>
            <a:ext cx="5496194" cy="1233714"/>
            <a:chOff x="5331429" y="5624286"/>
            <a:chExt cx="5496194" cy="1233714"/>
          </a:xfrm>
        </p:grpSpPr>
        <p:sp>
          <p:nvSpPr>
            <p:cNvPr id="39" name="Freeform 38"/>
            <p:cNvSpPr/>
            <p:nvPr/>
          </p:nvSpPr>
          <p:spPr>
            <a:xfrm>
              <a:off x="5331429" y="5624286"/>
              <a:ext cx="5496194" cy="1233714"/>
            </a:xfrm>
            <a:custGeom>
              <a:avLst/>
              <a:gdLst>
                <a:gd name="connsiteX0" fmla="*/ 330573 w 5496194"/>
                <a:gd name="connsiteY0" fmla="*/ 0 h 1233714"/>
                <a:gd name="connsiteX1" fmla="*/ 5496194 w 5496194"/>
                <a:gd name="connsiteY1" fmla="*/ 0 h 1233714"/>
                <a:gd name="connsiteX2" fmla="*/ 5165621 w 5496194"/>
                <a:gd name="connsiteY2" fmla="*/ 1233714 h 1233714"/>
                <a:gd name="connsiteX3" fmla="*/ 0 w 5496194"/>
                <a:gd name="connsiteY3" fmla="*/ 1233714 h 1233714"/>
                <a:gd name="connsiteX4" fmla="*/ 330573 w 5496194"/>
                <a:gd name="connsiteY4" fmla="*/ 0 h 1233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6194" h="1233714">
                  <a:moveTo>
                    <a:pt x="330573" y="0"/>
                  </a:moveTo>
                  <a:lnTo>
                    <a:pt x="5496194" y="0"/>
                  </a:lnTo>
                  <a:lnTo>
                    <a:pt x="5165621" y="1233714"/>
                  </a:lnTo>
                  <a:lnTo>
                    <a:pt x="0" y="1233714"/>
                  </a:lnTo>
                  <a:lnTo>
                    <a:pt x="330573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14676" y="5887200"/>
              <a:ext cx="4329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4000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Fany</a:t>
              </a:r>
              <a:r>
                <a:rPr lang="en-ID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 Angelina</a:t>
              </a:r>
              <a:endParaRPr 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979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4" name="Group 3"/>
          <p:cNvGrpSpPr/>
          <p:nvPr/>
        </p:nvGrpSpPr>
        <p:grpSpPr>
          <a:xfrm>
            <a:off x="1070746" y="4649893"/>
            <a:ext cx="4411706" cy="629960"/>
            <a:chOff x="6296466" y="4602735"/>
            <a:chExt cx="5194492" cy="629960"/>
          </a:xfrm>
        </p:grpSpPr>
        <p:sp>
          <p:nvSpPr>
            <p:cNvPr id="5" name="Rectangle 4"/>
            <p:cNvSpPr/>
            <p:nvPr/>
          </p:nvSpPr>
          <p:spPr>
            <a:xfrm>
              <a:off x="6388292" y="4985045"/>
              <a:ext cx="5102666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388292" y="4985045"/>
              <a:ext cx="4135285" cy="24765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296466" y="4602735"/>
              <a:ext cx="179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11169" y="4602735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70746" y="5366609"/>
            <a:ext cx="4411708" cy="629960"/>
            <a:chOff x="6296466" y="5394484"/>
            <a:chExt cx="5194494" cy="629960"/>
          </a:xfrm>
        </p:grpSpPr>
        <p:sp>
          <p:nvSpPr>
            <p:cNvPr id="10" name="Rectangle 9"/>
            <p:cNvSpPr/>
            <p:nvPr/>
          </p:nvSpPr>
          <p:spPr>
            <a:xfrm>
              <a:off x="6388293" y="5776794"/>
              <a:ext cx="5102667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388293" y="5776794"/>
              <a:ext cx="3498630" cy="247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96466" y="5394484"/>
              <a:ext cx="189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 Work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11169" y="5394484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14" name="Right Triangle 13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6885120" y="5308649"/>
            <a:ext cx="1087524" cy="372680"/>
            <a:chOff x="908217" y="5149653"/>
            <a:chExt cx="1087524" cy="372680"/>
          </a:xfrm>
        </p:grpSpPr>
        <p:sp>
          <p:nvSpPr>
            <p:cNvPr id="17" name="Freeform 16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793045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93045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57200" y="3699406"/>
            <a:ext cx="5638800" cy="491594"/>
            <a:chOff x="457200" y="3688144"/>
            <a:chExt cx="5638800" cy="491594"/>
          </a:xfrm>
        </p:grpSpPr>
        <p:sp>
          <p:nvSpPr>
            <p:cNvPr id="30" name="Rectangle 29"/>
            <p:cNvSpPr/>
            <p:nvPr/>
          </p:nvSpPr>
          <p:spPr>
            <a:xfrm rot="5400000">
              <a:off x="3030803" y="1114541"/>
              <a:ext cx="491594" cy="563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186427" y="3749275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Fery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Anggara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464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Right Triangle 9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6609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96609" y="4286823"/>
            <a:ext cx="4411706" cy="629960"/>
            <a:chOff x="6296466" y="4602735"/>
            <a:chExt cx="5194492" cy="629960"/>
          </a:xfrm>
        </p:grpSpPr>
        <p:sp>
          <p:nvSpPr>
            <p:cNvPr id="13" name="Rectangle 12"/>
            <p:cNvSpPr/>
            <p:nvPr/>
          </p:nvSpPr>
          <p:spPr>
            <a:xfrm>
              <a:off x="6388292" y="4985045"/>
              <a:ext cx="5102666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88292" y="4985045"/>
              <a:ext cx="4135285" cy="24765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96466" y="4602735"/>
              <a:ext cx="179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611169" y="4602735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96609" y="5003539"/>
            <a:ext cx="4411708" cy="629960"/>
            <a:chOff x="6296466" y="5394484"/>
            <a:chExt cx="5194494" cy="629960"/>
          </a:xfrm>
        </p:grpSpPr>
        <p:sp>
          <p:nvSpPr>
            <p:cNvPr id="18" name="Rectangle 17"/>
            <p:cNvSpPr/>
            <p:nvPr/>
          </p:nvSpPr>
          <p:spPr>
            <a:xfrm>
              <a:off x="6388293" y="5776794"/>
              <a:ext cx="5102667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388293" y="5776794"/>
              <a:ext cx="3498630" cy="247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96466" y="5394484"/>
              <a:ext cx="189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 Work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11169" y="5394484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22" name="Rectangle 21"/>
          <p:cNvSpPr/>
          <p:nvPr/>
        </p:nvSpPr>
        <p:spPr>
          <a:xfrm>
            <a:off x="696609" y="3481604"/>
            <a:ext cx="469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95999" y="667868"/>
            <a:ext cx="5522260" cy="5682347"/>
            <a:chOff x="6095999" y="667868"/>
            <a:chExt cx="5522260" cy="5682347"/>
          </a:xfrm>
        </p:grpSpPr>
        <p:sp>
          <p:nvSpPr>
            <p:cNvPr id="6" name="Freeform 5"/>
            <p:cNvSpPr/>
            <p:nvPr/>
          </p:nvSpPr>
          <p:spPr>
            <a:xfrm>
              <a:off x="6095999" y="667868"/>
              <a:ext cx="5522260" cy="5522260"/>
            </a:xfrm>
            <a:custGeom>
              <a:avLst/>
              <a:gdLst>
                <a:gd name="connsiteX0" fmla="*/ 2761130 w 5522260"/>
                <a:gd name="connsiteY0" fmla="*/ 0 h 5522260"/>
                <a:gd name="connsiteX1" fmla="*/ 5522260 w 5522260"/>
                <a:gd name="connsiteY1" fmla="*/ 2761130 h 5522260"/>
                <a:gd name="connsiteX2" fmla="*/ 2761130 w 5522260"/>
                <a:gd name="connsiteY2" fmla="*/ 5522260 h 5522260"/>
                <a:gd name="connsiteX3" fmla="*/ 0 w 5522260"/>
                <a:gd name="connsiteY3" fmla="*/ 2761130 h 5522260"/>
                <a:gd name="connsiteX4" fmla="*/ 2761130 w 5522260"/>
                <a:gd name="connsiteY4" fmla="*/ 0 h 5522260"/>
                <a:gd name="connsiteX5" fmla="*/ 2761129 w 5522260"/>
                <a:gd name="connsiteY5" fmla="*/ 522196 h 5522260"/>
                <a:gd name="connsiteX6" fmla="*/ 522194 w 5522260"/>
                <a:gd name="connsiteY6" fmla="*/ 2761131 h 5522260"/>
                <a:gd name="connsiteX7" fmla="*/ 2761129 w 5522260"/>
                <a:gd name="connsiteY7" fmla="*/ 5000066 h 5522260"/>
                <a:gd name="connsiteX8" fmla="*/ 5000064 w 5522260"/>
                <a:gd name="connsiteY8" fmla="*/ 2761131 h 5522260"/>
                <a:gd name="connsiteX9" fmla="*/ 2761129 w 5522260"/>
                <a:gd name="connsiteY9" fmla="*/ 522196 h 5522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22260" h="5522260">
                  <a:moveTo>
                    <a:pt x="2761130" y="0"/>
                  </a:moveTo>
                  <a:cubicBezTo>
                    <a:pt x="4286060" y="0"/>
                    <a:pt x="5522260" y="1236200"/>
                    <a:pt x="5522260" y="2761130"/>
                  </a:cubicBezTo>
                  <a:cubicBezTo>
                    <a:pt x="5522260" y="4286060"/>
                    <a:pt x="4286060" y="5522260"/>
                    <a:pt x="2761130" y="5522260"/>
                  </a:cubicBezTo>
                  <a:cubicBezTo>
                    <a:pt x="1236200" y="5522260"/>
                    <a:pt x="0" y="4286060"/>
                    <a:pt x="0" y="2761130"/>
                  </a:cubicBezTo>
                  <a:cubicBezTo>
                    <a:pt x="0" y="1236200"/>
                    <a:pt x="1236200" y="0"/>
                    <a:pt x="2761130" y="0"/>
                  </a:cubicBezTo>
                  <a:close/>
                  <a:moveTo>
                    <a:pt x="2761129" y="522196"/>
                  </a:moveTo>
                  <a:cubicBezTo>
                    <a:pt x="1524599" y="522196"/>
                    <a:pt x="522194" y="1524601"/>
                    <a:pt x="522194" y="2761131"/>
                  </a:cubicBezTo>
                  <a:cubicBezTo>
                    <a:pt x="522194" y="3997661"/>
                    <a:pt x="1524599" y="5000066"/>
                    <a:pt x="2761129" y="5000066"/>
                  </a:cubicBezTo>
                  <a:cubicBezTo>
                    <a:pt x="3997659" y="5000066"/>
                    <a:pt x="5000064" y="3997661"/>
                    <a:pt x="5000064" y="2761131"/>
                  </a:cubicBezTo>
                  <a:cubicBezTo>
                    <a:pt x="5000064" y="1524601"/>
                    <a:pt x="3997659" y="522196"/>
                    <a:pt x="2761129" y="522196"/>
                  </a:cubicBez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905624" y="5633499"/>
              <a:ext cx="3903010" cy="716716"/>
              <a:chOff x="6905624" y="5633499"/>
              <a:chExt cx="3903010" cy="71671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6905624" y="5633499"/>
                <a:ext cx="3903010" cy="7167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655943" y="5761024"/>
                <a:ext cx="24023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Arul </a:t>
                </a:r>
                <a:r>
                  <a:rPr lang="en-ID" sz="2400" b="1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Ghildan</a:t>
                </a:r>
                <a:endParaRPr 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967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16" name="Group 15"/>
          <p:cNvGrpSpPr/>
          <p:nvPr/>
        </p:nvGrpSpPr>
        <p:grpSpPr>
          <a:xfrm>
            <a:off x="0" y="0"/>
            <a:ext cx="12192000" cy="3568810"/>
            <a:chOff x="0" y="0"/>
            <a:chExt cx="12192000" cy="3568810"/>
          </a:xfrm>
        </p:grpSpPr>
        <p:sp>
          <p:nvSpPr>
            <p:cNvPr id="3" name="Rectangle 2"/>
            <p:cNvSpPr/>
            <p:nvPr/>
          </p:nvSpPr>
          <p:spPr>
            <a:xfrm>
              <a:off x="0" y="0"/>
              <a:ext cx="12192000" cy="2286000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Oval 1"/>
            <p:cNvSpPr/>
            <p:nvPr/>
          </p:nvSpPr>
          <p:spPr>
            <a:xfrm>
              <a:off x="4548467" y="473745"/>
              <a:ext cx="3095065" cy="309506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18555" y="3674674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81473" y="4479893"/>
            <a:ext cx="4411706" cy="629960"/>
            <a:chOff x="6296466" y="4602735"/>
            <a:chExt cx="5194492" cy="629960"/>
          </a:xfrm>
        </p:grpSpPr>
        <p:sp>
          <p:nvSpPr>
            <p:cNvPr id="6" name="Rectangle 5"/>
            <p:cNvSpPr/>
            <p:nvPr/>
          </p:nvSpPr>
          <p:spPr>
            <a:xfrm>
              <a:off x="6388292" y="4985045"/>
              <a:ext cx="5102666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388292" y="4985045"/>
              <a:ext cx="4135285" cy="24765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96466" y="4602735"/>
              <a:ext cx="179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611169" y="4602735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681473" y="5196609"/>
            <a:ext cx="4411708" cy="629960"/>
            <a:chOff x="6296466" y="5394484"/>
            <a:chExt cx="5194494" cy="629960"/>
          </a:xfrm>
        </p:grpSpPr>
        <p:sp>
          <p:nvSpPr>
            <p:cNvPr id="11" name="Rectangle 10"/>
            <p:cNvSpPr/>
            <p:nvPr/>
          </p:nvSpPr>
          <p:spPr>
            <a:xfrm>
              <a:off x="6388293" y="5776794"/>
              <a:ext cx="5102667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388293" y="5776794"/>
              <a:ext cx="3498630" cy="247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96466" y="5394484"/>
              <a:ext cx="189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 Work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11169" y="5394484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681473" y="3674674"/>
            <a:ext cx="469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7199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656293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ight Triangle 7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/>
          <p:cNvGrpSpPr/>
          <p:nvPr/>
        </p:nvGrpSpPr>
        <p:grpSpPr>
          <a:xfrm>
            <a:off x="4849945" y="1362106"/>
            <a:ext cx="3886200" cy="2123658"/>
            <a:chOff x="3235130" y="1362106"/>
            <a:chExt cx="3886200" cy="2123658"/>
          </a:xfrm>
        </p:grpSpPr>
        <p:sp>
          <p:nvSpPr>
            <p:cNvPr id="5" name="Rectangle 4"/>
            <p:cNvSpPr/>
            <p:nvPr/>
          </p:nvSpPr>
          <p:spPr>
            <a:xfrm>
              <a:off x="3235130" y="1362106"/>
              <a:ext cx="3886200" cy="212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36669" y="1362106"/>
              <a:ext cx="3784661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Write Something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About Here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1843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264734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Right Triangle 4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885120" y="5308649"/>
            <a:ext cx="1087524" cy="372680"/>
            <a:chOff x="908217" y="5149653"/>
            <a:chExt cx="1087524" cy="372680"/>
          </a:xfrm>
        </p:grpSpPr>
        <p:sp>
          <p:nvSpPr>
            <p:cNvPr id="7" name="Freeform 6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793045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93045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1543" y="5823933"/>
            <a:ext cx="2659536" cy="491594"/>
            <a:chOff x="551543" y="5823933"/>
            <a:chExt cx="2659536" cy="491594"/>
          </a:xfrm>
        </p:grpSpPr>
        <p:sp>
          <p:nvSpPr>
            <p:cNvPr id="21" name="Rectangle 20"/>
            <p:cNvSpPr/>
            <p:nvPr/>
          </p:nvSpPr>
          <p:spPr>
            <a:xfrm rot="5400000">
              <a:off x="1635514" y="4739962"/>
              <a:ext cx="491594" cy="2659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9684" y="5885064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Fany</a:t>
              </a:r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 Angelina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436464" y="5823933"/>
            <a:ext cx="2659536" cy="491594"/>
            <a:chOff x="551543" y="5823933"/>
            <a:chExt cx="2659536" cy="491594"/>
          </a:xfrm>
        </p:grpSpPr>
        <p:sp>
          <p:nvSpPr>
            <p:cNvPr id="25" name="Rectangle 24"/>
            <p:cNvSpPr/>
            <p:nvPr/>
          </p:nvSpPr>
          <p:spPr>
            <a:xfrm rot="5400000">
              <a:off x="1635514" y="4739962"/>
              <a:ext cx="491594" cy="2659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89684" y="5885064"/>
              <a:ext cx="2187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Arul </a:t>
              </a:r>
              <a:r>
                <a:rPr lang="en-ID" b="1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Ghildan</a:t>
              </a:r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117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val 26"/>
          <p:cNvSpPr/>
          <p:nvPr/>
        </p:nvSpPr>
        <p:spPr>
          <a:xfrm>
            <a:off x="6496514" y="3643561"/>
            <a:ext cx="2743200" cy="2743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447314" y="565505"/>
            <a:ext cx="2743200" cy="2743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9681299" y="3919379"/>
            <a:ext cx="1747158" cy="17471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772151" y="908485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Team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6609" y="4286823"/>
            <a:ext cx="4411706" cy="629960"/>
            <a:chOff x="6296466" y="4602735"/>
            <a:chExt cx="5194492" cy="629960"/>
          </a:xfrm>
        </p:grpSpPr>
        <p:sp>
          <p:nvSpPr>
            <p:cNvPr id="9" name="Rectangle 8"/>
            <p:cNvSpPr/>
            <p:nvPr/>
          </p:nvSpPr>
          <p:spPr>
            <a:xfrm>
              <a:off x="6388292" y="4985045"/>
              <a:ext cx="5102666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388292" y="4985045"/>
              <a:ext cx="4135285" cy="24765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296466" y="4602735"/>
              <a:ext cx="179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611169" y="4602735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96609" y="5003539"/>
            <a:ext cx="4411708" cy="629960"/>
            <a:chOff x="6296466" y="5394484"/>
            <a:chExt cx="5194494" cy="629960"/>
          </a:xfrm>
        </p:grpSpPr>
        <p:sp>
          <p:nvSpPr>
            <p:cNvPr id="14" name="Rectangle 13"/>
            <p:cNvSpPr/>
            <p:nvPr/>
          </p:nvSpPr>
          <p:spPr>
            <a:xfrm>
              <a:off x="6388293" y="5776794"/>
              <a:ext cx="5102667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388293" y="5776794"/>
              <a:ext cx="3498630" cy="247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96466" y="5394484"/>
              <a:ext cx="189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 Work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11169" y="5394484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96609" y="3365345"/>
            <a:ext cx="469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32051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6" grpId="0" animBg="1"/>
      <p:bldP spid="5" grpId="0" animBg="1"/>
      <p:bldP spid="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85782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751250" y="870385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ight Triangle 10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284244" y="5613449"/>
            <a:ext cx="1087524" cy="372680"/>
            <a:chOff x="908217" y="5149653"/>
            <a:chExt cx="1087524" cy="372680"/>
          </a:xfrm>
        </p:grpSpPr>
        <p:sp>
          <p:nvSpPr>
            <p:cNvPr id="13" name="Freeform 12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3750015" y="38819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7270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Hexagon 34"/>
          <p:cNvSpPr/>
          <p:nvPr/>
        </p:nvSpPr>
        <p:spPr>
          <a:xfrm rot="5400000">
            <a:off x="7733530" y="1795383"/>
            <a:ext cx="4788727" cy="4128213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9535" y="3428999"/>
            <a:ext cx="55141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24677" y="98127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15649" y="4868205"/>
            <a:ext cx="4314975" cy="911420"/>
            <a:chOff x="1288458" y="5184685"/>
            <a:chExt cx="4314975" cy="911420"/>
          </a:xfrm>
        </p:grpSpPr>
        <p:sp>
          <p:nvSpPr>
            <p:cNvPr id="19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97100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1" grpId="0"/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0"/>
            <a:ext cx="2476500" cy="6858000"/>
            <a:chOff x="1" y="0"/>
            <a:chExt cx="2476500" cy="6858000"/>
          </a:xfrm>
        </p:grpSpPr>
        <p:sp>
          <p:nvSpPr>
            <p:cNvPr id="5" name="Rectangle 4"/>
            <p:cNvSpPr/>
            <p:nvPr/>
          </p:nvSpPr>
          <p:spPr>
            <a:xfrm>
              <a:off x="1" y="0"/>
              <a:ext cx="24765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91780" y="4529374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$790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91780" y="1666431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$790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17" name="Right Triangle 1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889774" y="3634748"/>
            <a:ext cx="4314974" cy="911420"/>
            <a:chOff x="1288459" y="3880751"/>
            <a:chExt cx="4314974" cy="911420"/>
          </a:xfrm>
        </p:grpSpPr>
        <p:sp>
          <p:nvSpPr>
            <p:cNvPr id="7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6889773" y="4658258"/>
            <a:ext cx="4314975" cy="911420"/>
            <a:chOff x="1288458" y="5184685"/>
            <a:chExt cx="4314975" cy="911420"/>
          </a:xfrm>
        </p:grpSpPr>
        <p:sp>
          <p:nvSpPr>
            <p:cNvPr id="28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6793045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64000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899885" y="739756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ight Triangle 5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7315200" y="4441371"/>
            <a:ext cx="4876800" cy="1897742"/>
            <a:chOff x="6633028" y="4441371"/>
            <a:chExt cx="4876800" cy="1897742"/>
          </a:xfrm>
        </p:grpSpPr>
        <p:sp>
          <p:nvSpPr>
            <p:cNvPr id="8" name="Rectangle 7"/>
            <p:cNvSpPr/>
            <p:nvPr/>
          </p:nvSpPr>
          <p:spPr>
            <a:xfrm>
              <a:off x="6633028" y="4441371"/>
              <a:ext cx="4876800" cy="1897742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047313" y="4755846"/>
              <a:ext cx="4048229" cy="1326848"/>
              <a:chOff x="6721372" y="4959372"/>
              <a:chExt cx="4048229" cy="1326848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6811860" y="4959372"/>
                <a:ext cx="435578" cy="345213"/>
              </a:xfrm>
              <a:custGeom>
                <a:avLst/>
                <a:gdLst/>
                <a:ahLst/>
                <a:cxnLst/>
                <a:rect l="l" t="t" r="r" b="b"/>
                <a:pathLst>
                  <a:path w="151190" h="119824">
                    <a:moveTo>
                      <a:pt x="113128" y="0"/>
                    </a:moveTo>
                    <a:lnTo>
                      <a:pt x="148018" y="0"/>
                    </a:lnTo>
                    <a:lnTo>
                      <a:pt x="132511" y="56035"/>
                    </a:lnTo>
                    <a:cubicBezTo>
                      <a:pt x="138385" y="58620"/>
                      <a:pt x="142967" y="62497"/>
                      <a:pt x="146256" y="67665"/>
                    </a:cubicBezTo>
                    <a:cubicBezTo>
                      <a:pt x="149545" y="72834"/>
                      <a:pt x="151190" y="78943"/>
                      <a:pt x="151190" y="85992"/>
                    </a:cubicBezTo>
                    <a:cubicBezTo>
                      <a:pt x="151190" y="96094"/>
                      <a:pt x="148018" y="104259"/>
                      <a:pt x="141675" y="110485"/>
                    </a:cubicBezTo>
                    <a:cubicBezTo>
                      <a:pt x="135331" y="116711"/>
                      <a:pt x="127225" y="119824"/>
                      <a:pt x="117357" y="119824"/>
                    </a:cubicBezTo>
                    <a:cubicBezTo>
                      <a:pt x="107489" y="119824"/>
                      <a:pt x="99325" y="116653"/>
                      <a:pt x="92864" y="110309"/>
                    </a:cubicBezTo>
                    <a:cubicBezTo>
                      <a:pt x="86403" y="103965"/>
                      <a:pt x="83172" y="95859"/>
                      <a:pt x="83172" y="85992"/>
                    </a:cubicBezTo>
                    <a:cubicBezTo>
                      <a:pt x="83172" y="81293"/>
                      <a:pt x="83759" y="76594"/>
                      <a:pt x="84934" y="71895"/>
                    </a:cubicBezTo>
                    <a:cubicBezTo>
                      <a:pt x="86109" y="67196"/>
                      <a:pt x="88693" y="60147"/>
                      <a:pt x="92687" y="50749"/>
                    </a:cubicBezTo>
                    <a:close/>
                    <a:moveTo>
                      <a:pt x="29956" y="0"/>
                    </a:moveTo>
                    <a:lnTo>
                      <a:pt x="64846" y="0"/>
                    </a:lnTo>
                    <a:lnTo>
                      <a:pt x="49339" y="56035"/>
                    </a:lnTo>
                    <a:cubicBezTo>
                      <a:pt x="55213" y="58620"/>
                      <a:pt x="59794" y="62497"/>
                      <a:pt x="63084" y="67665"/>
                    </a:cubicBezTo>
                    <a:cubicBezTo>
                      <a:pt x="66373" y="72834"/>
                      <a:pt x="68018" y="78943"/>
                      <a:pt x="68018" y="85992"/>
                    </a:cubicBezTo>
                    <a:cubicBezTo>
                      <a:pt x="68018" y="96094"/>
                      <a:pt x="64846" y="104259"/>
                      <a:pt x="58502" y="110485"/>
                    </a:cubicBezTo>
                    <a:cubicBezTo>
                      <a:pt x="52159" y="116711"/>
                      <a:pt x="44053" y="119824"/>
                      <a:pt x="34185" y="119824"/>
                    </a:cubicBezTo>
                    <a:cubicBezTo>
                      <a:pt x="24317" y="119824"/>
                      <a:pt x="16153" y="116653"/>
                      <a:pt x="9691" y="110309"/>
                    </a:cubicBezTo>
                    <a:cubicBezTo>
                      <a:pt x="3230" y="103965"/>
                      <a:pt x="0" y="95859"/>
                      <a:pt x="0" y="85992"/>
                    </a:cubicBezTo>
                    <a:cubicBezTo>
                      <a:pt x="0" y="81293"/>
                      <a:pt x="587" y="76594"/>
                      <a:pt x="1762" y="71895"/>
                    </a:cubicBezTo>
                    <a:cubicBezTo>
                      <a:pt x="2937" y="67196"/>
                      <a:pt x="5521" y="60147"/>
                      <a:pt x="9515" y="5074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6721372" y="5362890"/>
                <a:ext cx="4048229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1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1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1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1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1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doei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usmodtempor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etd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maaliqua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.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ad minim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veniam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quis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exercitatiulla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3660973" y="3564208"/>
            <a:ext cx="3113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763222" y="5573176"/>
            <a:ext cx="1087524" cy="372680"/>
            <a:chOff x="908217" y="5149653"/>
            <a:chExt cx="1087524" cy="372680"/>
          </a:xfrm>
        </p:grpSpPr>
        <p:sp>
          <p:nvSpPr>
            <p:cNvPr id="20" name="Freeform 19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70869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32906" y="444248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93045" y="4230259"/>
            <a:ext cx="4691969" cy="2104213"/>
            <a:chOff x="6793045" y="4230259"/>
            <a:chExt cx="4691969" cy="2104213"/>
          </a:xfrm>
        </p:grpSpPr>
        <p:grpSp>
          <p:nvGrpSpPr>
            <p:cNvPr id="7" name="Group 6"/>
            <p:cNvGrpSpPr/>
            <p:nvPr/>
          </p:nvGrpSpPr>
          <p:grpSpPr>
            <a:xfrm>
              <a:off x="6885120" y="5961792"/>
              <a:ext cx="1087524" cy="372680"/>
              <a:chOff x="908217" y="5149653"/>
              <a:chExt cx="1087524" cy="372680"/>
            </a:xfrm>
          </p:grpSpPr>
          <p:sp>
            <p:nvSpPr>
              <p:cNvPr id="8" name="Freeform 7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793045" y="4230259"/>
              <a:ext cx="4691969" cy="1447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4" name="Right Triangle 13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0" y="4470400"/>
            <a:ext cx="2028372" cy="2387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163628" y="-1"/>
            <a:ext cx="2028372" cy="2387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29567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4" grpId="0" animBg="1"/>
      <p:bldP spid="2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2700000">
            <a:off x="549248" y="2422614"/>
            <a:ext cx="2012771" cy="20127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Triangle 13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793045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93045" y="3577116"/>
            <a:ext cx="4691969" cy="2104213"/>
            <a:chOff x="6793045" y="3577116"/>
            <a:chExt cx="4691969" cy="2104213"/>
          </a:xfrm>
        </p:grpSpPr>
        <p:grpSp>
          <p:nvGrpSpPr>
            <p:cNvPr id="32" name="Group 31"/>
            <p:cNvGrpSpPr/>
            <p:nvPr/>
          </p:nvGrpSpPr>
          <p:grpSpPr>
            <a:xfrm>
              <a:off x="6885120" y="5308649"/>
              <a:ext cx="1087524" cy="372680"/>
              <a:chOff x="908217" y="5149653"/>
              <a:chExt cx="1087524" cy="372680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6793045" y="3577116"/>
              <a:ext cx="4691969" cy="1447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9806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092200"/>
            <a:ext cx="7812741" cy="467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76300" y="1562815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Portfolio</a:t>
            </a:r>
            <a:endParaRPr 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6300" y="3847352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00279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" y="0"/>
            <a:ext cx="193637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Triangle 7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0300672" y="5308649"/>
            <a:ext cx="1087524" cy="372680"/>
            <a:chOff x="908217" y="5149653"/>
            <a:chExt cx="1087524" cy="372680"/>
          </a:xfrm>
        </p:grpSpPr>
        <p:sp>
          <p:nvSpPr>
            <p:cNvPr id="12" name="Freeform 11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793045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5" name="Group 4"/>
          <p:cNvGrpSpPr/>
          <p:nvPr/>
        </p:nvGrpSpPr>
        <p:grpSpPr>
          <a:xfrm>
            <a:off x="4674293" y="1358153"/>
            <a:ext cx="4532970" cy="2127611"/>
            <a:chOff x="953430" y="1358153"/>
            <a:chExt cx="4532970" cy="2127611"/>
          </a:xfrm>
        </p:grpSpPr>
        <p:sp>
          <p:nvSpPr>
            <p:cNvPr id="6" name="Rectangle 5"/>
            <p:cNvSpPr/>
            <p:nvPr/>
          </p:nvSpPr>
          <p:spPr>
            <a:xfrm>
              <a:off x="953430" y="1358153"/>
              <a:ext cx="4532970" cy="21276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31272" y="1362106"/>
              <a:ext cx="4455128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Our Awesome And Great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Portfolio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795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 rot="16200000">
            <a:off x="-1676400" y="1676399"/>
            <a:ext cx="6858003" cy="35052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50376" y="4051730"/>
            <a:ext cx="36653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4849945" y="1362106"/>
            <a:ext cx="3886200" cy="2123658"/>
            <a:chOff x="3235130" y="1362106"/>
            <a:chExt cx="3886200" cy="2123658"/>
          </a:xfrm>
        </p:grpSpPr>
        <p:sp>
          <p:nvSpPr>
            <p:cNvPr id="4" name="Rectangle 3"/>
            <p:cNvSpPr/>
            <p:nvPr/>
          </p:nvSpPr>
          <p:spPr>
            <a:xfrm>
              <a:off x="3235130" y="1362106"/>
              <a:ext cx="3886200" cy="212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336669" y="1362106"/>
              <a:ext cx="3784661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Write Something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About Here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830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0" y="3234017"/>
            <a:ext cx="3021106" cy="3899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410776" y="948881"/>
            <a:ext cx="2502343" cy="1937091"/>
            <a:chOff x="1474004" y="3987056"/>
            <a:chExt cx="2502343" cy="1937091"/>
          </a:xfrm>
        </p:grpSpPr>
        <p:grpSp>
          <p:nvGrpSpPr>
            <p:cNvPr id="10" name="Group 9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1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410777" y="3973114"/>
            <a:ext cx="2502343" cy="1936003"/>
            <a:chOff x="3707503" y="3988144"/>
            <a:chExt cx="2502343" cy="1936003"/>
          </a:xfrm>
        </p:grpSpPr>
        <p:sp>
          <p:nvSpPr>
            <p:cNvPr id="15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7" name="Right Triangle 26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30" name="Freeform 29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20192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8" grpId="0"/>
      <p:bldP spid="3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reeform 50"/>
          <p:cNvSpPr/>
          <p:nvPr/>
        </p:nvSpPr>
        <p:spPr>
          <a:xfrm>
            <a:off x="-12215" y="1031380"/>
            <a:ext cx="12204215" cy="1886857"/>
          </a:xfrm>
          <a:custGeom>
            <a:avLst/>
            <a:gdLst>
              <a:gd name="connsiteX0" fmla="*/ 8588828 w 11922578"/>
              <a:gd name="connsiteY0" fmla="*/ 0 h 1843314"/>
              <a:gd name="connsiteX1" fmla="*/ 11922578 w 11922578"/>
              <a:gd name="connsiteY1" fmla="*/ 0 h 1843314"/>
              <a:gd name="connsiteX2" fmla="*/ 11461749 w 11922578"/>
              <a:gd name="connsiteY2" fmla="*/ 1843314 h 1843314"/>
              <a:gd name="connsiteX3" fmla="*/ 8128000 w 11922578"/>
              <a:gd name="connsiteY3" fmla="*/ 1843314 h 1843314"/>
              <a:gd name="connsiteX4" fmla="*/ 3333750 w 11922578"/>
              <a:gd name="connsiteY4" fmla="*/ 1843314 h 1843314"/>
              <a:gd name="connsiteX5" fmla="*/ 0 w 11922578"/>
              <a:gd name="connsiteY5" fmla="*/ 1843314 h 1843314"/>
              <a:gd name="connsiteX6" fmla="*/ 460828 w 11922578"/>
              <a:gd name="connsiteY6" fmla="*/ 0 h 1843314"/>
              <a:gd name="connsiteX7" fmla="*/ 3794579 w 11922578"/>
              <a:gd name="connsiteY7" fmla="*/ 0 h 1843314"/>
              <a:gd name="connsiteX8" fmla="*/ 8588828 w 11922578"/>
              <a:gd name="connsiteY8" fmla="*/ 0 h 1843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922578" h="1843314">
                <a:moveTo>
                  <a:pt x="8588828" y="0"/>
                </a:moveTo>
                <a:lnTo>
                  <a:pt x="11922578" y="0"/>
                </a:lnTo>
                <a:lnTo>
                  <a:pt x="11461749" y="1843314"/>
                </a:lnTo>
                <a:lnTo>
                  <a:pt x="8128000" y="1843314"/>
                </a:lnTo>
                <a:lnTo>
                  <a:pt x="3333750" y="1843314"/>
                </a:lnTo>
                <a:lnTo>
                  <a:pt x="0" y="1843314"/>
                </a:lnTo>
                <a:lnTo>
                  <a:pt x="460828" y="0"/>
                </a:lnTo>
                <a:lnTo>
                  <a:pt x="3794579" y="0"/>
                </a:lnTo>
                <a:lnTo>
                  <a:pt x="8588828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85174" y="3932794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Portfolio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514856" y="4003516"/>
            <a:ext cx="4691969" cy="2104213"/>
            <a:chOff x="6514856" y="4003516"/>
            <a:chExt cx="4691969" cy="2104213"/>
          </a:xfrm>
        </p:grpSpPr>
        <p:grpSp>
          <p:nvGrpSpPr>
            <p:cNvPr id="21" name="Group 20"/>
            <p:cNvGrpSpPr/>
            <p:nvPr/>
          </p:nvGrpSpPr>
          <p:grpSpPr>
            <a:xfrm>
              <a:off x="6606931" y="5735049"/>
              <a:ext cx="1087524" cy="372680"/>
              <a:chOff x="908217" y="5149653"/>
              <a:chExt cx="1087524" cy="372680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6514856" y="4003516"/>
              <a:ext cx="4691969" cy="1447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1081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ight Triangle 19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10526" y="75234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12126" y="3844105"/>
            <a:ext cx="11179874" cy="464457"/>
            <a:chOff x="1012126" y="3844105"/>
            <a:chExt cx="11179874" cy="464457"/>
          </a:xfrm>
        </p:grpSpPr>
        <p:sp>
          <p:nvSpPr>
            <p:cNvPr id="2" name="Rectangle 1"/>
            <p:cNvSpPr/>
            <p:nvPr/>
          </p:nvSpPr>
          <p:spPr>
            <a:xfrm>
              <a:off x="1012126" y="3844105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03553" y="3844105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8994980" y="3844105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/>
            <p:cNvCxnSpPr>
              <a:stCxn id="2" idx="3"/>
              <a:endCxn id="5" idx="1"/>
            </p:cNvCxnSpPr>
            <p:nvPr/>
          </p:nvCxnSpPr>
          <p:spPr>
            <a:xfrm>
              <a:off x="1476583" y="4076334"/>
              <a:ext cx="3526970" cy="0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5" idx="3"/>
              <a:endCxn id="6" idx="1"/>
            </p:cNvCxnSpPr>
            <p:nvPr/>
          </p:nvCxnSpPr>
          <p:spPr>
            <a:xfrm>
              <a:off x="5468010" y="4076334"/>
              <a:ext cx="3526970" cy="0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6" idx="3"/>
            </p:cNvCxnSpPr>
            <p:nvPr/>
          </p:nvCxnSpPr>
          <p:spPr>
            <a:xfrm>
              <a:off x="9459437" y="4076334"/>
              <a:ext cx="2732563" cy="0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910526" y="3042575"/>
            <a:ext cx="3026992" cy="3063077"/>
            <a:chOff x="910526" y="3042575"/>
            <a:chExt cx="3026992" cy="3063077"/>
          </a:xfrm>
        </p:grpSpPr>
        <p:grpSp>
          <p:nvGrpSpPr>
            <p:cNvPr id="17" name="Group 16"/>
            <p:cNvGrpSpPr/>
            <p:nvPr/>
          </p:nvGrpSpPr>
          <p:grpSpPr>
            <a:xfrm>
              <a:off x="910526" y="4566769"/>
              <a:ext cx="3026992" cy="1538883"/>
              <a:chOff x="588100" y="3819094"/>
              <a:chExt cx="3026992" cy="1538883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588100" y="3819094"/>
                <a:ext cx="1606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89248" y="4157648"/>
                <a:ext cx="30258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 minim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910526" y="3042575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2018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01953" y="3042575"/>
            <a:ext cx="3026992" cy="3063077"/>
            <a:chOff x="4901953" y="3042575"/>
            <a:chExt cx="3026992" cy="3063077"/>
          </a:xfrm>
        </p:grpSpPr>
        <p:grpSp>
          <p:nvGrpSpPr>
            <p:cNvPr id="36" name="Group 35"/>
            <p:cNvGrpSpPr/>
            <p:nvPr/>
          </p:nvGrpSpPr>
          <p:grpSpPr>
            <a:xfrm>
              <a:off x="4901953" y="4566769"/>
              <a:ext cx="3026992" cy="1538883"/>
              <a:chOff x="588100" y="3819094"/>
              <a:chExt cx="3026992" cy="1538883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588100" y="3819094"/>
                <a:ext cx="1606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89248" y="4157648"/>
                <a:ext cx="30258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 minim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4901953" y="3042575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2019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893380" y="3042575"/>
            <a:ext cx="3026992" cy="3063077"/>
            <a:chOff x="8893380" y="3042575"/>
            <a:chExt cx="3026992" cy="3063077"/>
          </a:xfrm>
        </p:grpSpPr>
        <p:grpSp>
          <p:nvGrpSpPr>
            <p:cNvPr id="39" name="Group 38"/>
            <p:cNvGrpSpPr/>
            <p:nvPr/>
          </p:nvGrpSpPr>
          <p:grpSpPr>
            <a:xfrm>
              <a:off x="8893380" y="4566769"/>
              <a:ext cx="3026992" cy="1538883"/>
              <a:chOff x="588100" y="3819094"/>
              <a:chExt cx="3026992" cy="1538883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588100" y="3819094"/>
                <a:ext cx="1606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589248" y="4157648"/>
                <a:ext cx="30258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 minim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8893380" y="3042575"/>
              <a:ext cx="12243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2020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352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0526" y="75234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-36780" y="3844105"/>
            <a:ext cx="9496217" cy="464457"/>
            <a:chOff x="-36780" y="3844105"/>
            <a:chExt cx="9496217" cy="464457"/>
          </a:xfrm>
        </p:grpSpPr>
        <p:sp>
          <p:nvSpPr>
            <p:cNvPr id="3" name="Rectangle 2"/>
            <p:cNvSpPr/>
            <p:nvPr/>
          </p:nvSpPr>
          <p:spPr>
            <a:xfrm>
              <a:off x="1012126" y="3844105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003553" y="3844105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8994980" y="3844105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>
              <a:stCxn id="3" idx="3"/>
              <a:endCxn id="4" idx="1"/>
            </p:cNvCxnSpPr>
            <p:nvPr/>
          </p:nvCxnSpPr>
          <p:spPr>
            <a:xfrm>
              <a:off x="1476583" y="4076334"/>
              <a:ext cx="3526970" cy="0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4" idx="3"/>
              <a:endCxn id="5" idx="1"/>
            </p:cNvCxnSpPr>
            <p:nvPr/>
          </p:nvCxnSpPr>
          <p:spPr>
            <a:xfrm>
              <a:off x="5468010" y="4076334"/>
              <a:ext cx="3526970" cy="0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endCxn id="3" idx="1"/>
            </p:cNvCxnSpPr>
            <p:nvPr/>
          </p:nvCxnSpPr>
          <p:spPr>
            <a:xfrm>
              <a:off x="-36780" y="4076334"/>
              <a:ext cx="1048906" cy="0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910526" y="3042575"/>
            <a:ext cx="3026992" cy="3063077"/>
            <a:chOff x="910526" y="3042575"/>
            <a:chExt cx="3026992" cy="3063077"/>
          </a:xfrm>
        </p:grpSpPr>
        <p:grpSp>
          <p:nvGrpSpPr>
            <p:cNvPr id="6" name="Group 5"/>
            <p:cNvGrpSpPr/>
            <p:nvPr/>
          </p:nvGrpSpPr>
          <p:grpSpPr>
            <a:xfrm>
              <a:off x="910526" y="4566769"/>
              <a:ext cx="3026992" cy="1538883"/>
              <a:chOff x="588100" y="3819094"/>
              <a:chExt cx="3026992" cy="153888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588100" y="3819094"/>
                <a:ext cx="1606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89248" y="4157648"/>
                <a:ext cx="30258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 minim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910526" y="3042575"/>
              <a:ext cx="12243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2021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901953" y="3042575"/>
            <a:ext cx="3026992" cy="3063077"/>
            <a:chOff x="4901953" y="3042575"/>
            <a:chExt cx="3026992" cy="3063077"/>
          </a:xfrm>
        </p:grpSpPr>
        <p:grpSp>
          <p:nvGrpSpPr>
            <p:cNvPr id="13" name="Group 12"/>
            <p:cNvGrpSpPr/>
            <p:nvPr/>
          </p:nvGrpSpPr>
          <p:grpSpPr>
            <a:xfrm>
              <a:off x="4901953" y="4566769"/>
              <a:ext cx="3026992" cy="1538883"/>
              <a:chOff x="588100" y="3819094"/>
              <a:chExt cx="3026992" cy="1538883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588100" y="3819094"/>
                <a:ext cx="1606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589248" y="4157648"/>
                <a:ext cx="30258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 minim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4901953" y="3042575"/>
              <a:ext cx="12243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2022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8893380" y="3042575"/>
            <a:ext cx="3026992" cy="3063077"/>
            <a:chOff x="8893380" y="3042575"/>
            <a:chExt cx="3026992" cy="3063077"/>
          </a:xfrm>
        </p:grpSpPr>
        <p:grpSp>
          <p:nvGrpSpPr>
            <p:cNvPr id="16" name="Group 15"/>
            <p:cNvGrpSpPr/>
            <p:nvPr/>
          </p:nvGrpSpPr>
          <p:grpSpPr>
            <a:xfrm>
              <a:off x="8893380" y="4566769"/>
              <a:ext cx="3026992" cy="1538883"/>
              <a:chOff x="588100" y="3819094"/>
              <a:chExt cx="3026992" cy="1538883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588100" y="3819094"/>
                <a:ext cx="160685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589248" y="4157648"/>
                <a:ext cx="3025844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 minim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893380" y="3042575"/>
              <a:ext cx="12243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2023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4464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7" name="Rectangle 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2" idx="6"/>
            <a:endCxn id="4" idx="2"/>
          </p:cNvCxnSpPr>
          <p:nvPr/>
        </p:nvCxnSpPr>
        <p:spPr>
          <a:xfrm>
            <a:off x="2931887" y="3690257"/>
            <a:ext cx="2561769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4" idx="6"/>
            <a:endCxn id="5" idx="2"/>
          </p:cNvCxnSpPr>
          <p:nvPr/>
        </p:nvCxnSpPr>
        <p:spPr>
          <a:xfrm>
            <a:off x="6698342" y="3690257"/>
            <a:ext cx="2561769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5" idx="6"/>
          </p:cNvCxnSpPr>
          <p:nvPr/>
        </p:nvCxnSpPr>
        <p:spPr>
          <a:xfrm>
            <a:off x="10464797" y="3690257"/>
            <a:ext cx="1727203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3088103" y="690407"/>
            <a:ext cx="6015793" cy="1752826"/>
            <a:chOff x="3088103" y="752347"/>
            <a:chExt cx="6015793" cy="1752826"/>
          </a:xfrm>
        </p:grpSpPr>
        <p:sp>
          <p:nvSpPr>
            <p:cNvPr id="3" name="TextBox 2"/>
            <p:cNvSpPr txBox="1"/>
            <p:nvPr/>
          </p:nvSpPr>
          <p:spPr>
            <a:xfrm>
              <a:off x="3088103" y="752347"/>
              <a:ext cx="6015793" cy="144655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bg1"/>
                  </a:solidFill>
                  <a:latin typeface="+mj-lt"/>
                </a:rPr>
                <a:t>Our Awesome And Great Timeline</a:t>
              </a:r>
              <a:endParaRPr lang="en-US" sz="4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" name="Right Triangle 5"/>
            <p:cNvSpPr/>
            <p:nvPr/>
          </p:nvSpPr>
          <p:spPr>
            <a:xfrm rot="18900000">
              <a:off x="5867399" y="2047973"/>
              <a:ext cx="457200" cy="4572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493656" y="3087914"/>
            <a:ext cx="1204686" cy="1204686"/>
            <a:chOff x="5493656" y="3087914"/>
            <a:chExt cx="1204686" cy="1204686"/>
          </a:xfrm>
        </p:grpSpPr>
        <p:sp>
          <p:nvSpPr>
            <p:cNvPr id="4" name="Oval 3"/>
            <p:cNvSpPr/>
            <p:nvPr/>
          </p:nvSpPr>
          <p:spPr>
            <a:xfrm>
              <a:off x="5493656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hape 2584"/>
            <p:cNvSpPr/>
            <p:nvPr/>
          </p:nvSpPr>
          <p:spPr>
            <a:xfrm>
              <a:off x="5834513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727201" y="3087914"/>
            <a:ext cx="1204686" cy="1204686"/>
            <a:chOff x="1727201" y="3087914"/>
            <a:chExt cx="1204686" cy="1204686"/>
          </a:xfrm>
        </p:grpSpPr>
        <p:sp>
          <p:nvSpPr>
            <p:cNvPr id="2" name="Oval 1"/>
            <p:cNvSpPr/>
            <p:nvPr/>
          </p:nvSpPr>
          <p:spPr>
            <a:xfrm>
              <a:off x="172720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hape 2587"/>
            <p:cNvSpPr/>
            <p:nvPr/>
          </p:nvSpPr>
          <p:spPr>
            <a:xfrm>
              <a:off x="2068057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260111" y="3087914"/>
            <a:ext cx="1204686" cy="1204686"/>
            <a:chOff x="9260111" y="3087914"/>
            <a:chExt cx="1204686" cy="1204686"/>
          </a:xfrm>
        </p:grpSpPr>
        <p:sp>
          <p:nvSpPr>
            <p:cNvPr id="5" name="Oval 4"/>
            <p:cNvSpPr/>
            <p:nvPr/>
          </p:nvSpPr>
          <p:spPr>
            <a:xfrm>
              <a:off x="926011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hape 2632"/>
            <p:cNvSpPr/>
            <p:nvPr/>
          </p:nvSpPr>
          <p:spPr>
            <a:xfrm>
              <a:off x="9648510" y="3429000"/>
              <a:ext cx="427888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16621" y="4566769"/>
            <a:ext cx="3025844" cy="1538883"/>
            <a:chOff x="589248" y="3819094"/>
            <a:chExt cx="3025844" cy="1538883"/>
          </a:xfrm>
        </p:grpSpPr>
        <p:sp>
          <p:nvSpPr>
            <p:cNvPr id="18" name="TextBox 17"/>
            <p:cNvSpPr txBox="1"/>
            <p:nvPr/>
          </p:nvSpPr>
          <p:spPr>
            <a:xfrm>
              <a:off x="1298744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89248" y="4157648"/>
              <a:ext cx="30258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ad minim do </a:t>
              </a:r>
              <a:r>
                <a:rPr lang="en-US" sz="1200" dirty="0" err="1">
                  <a:solidFill>
                    <a:schemeClr val="bg1"/>
                  </a:solidFill>
                </a:rPr>
                <a:t>eiusmod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</a:rPr>
                <a:t>elit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83078" y="4566769"/>
            <a:ext cx="3025844" cy="1538883"/>
            <a:chOff x="589248" y="3819094"/>
            <a:chExt cx="3025844" cy="1538883"/>
          </a:xfrm>
        </p:grpSpPr>
        <p:sp>
          <p:nvSpPr>
            <p:cNvPr id="21" name="TextBox 20"/>
            <p:cNvSpPr txBox="1"/>
            <p:nvPr/>
          </p:nvSpPr>
          <p:spPr>
            <a:xfrm>
              <a:off x="1298744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9248" y="4157648"/>
              <a:ext cx="30258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ad minim do </a:t>
              </a:r>
              <a:r>
                <a:rPr lang="en-US" sz="1200" dirty="0" err="1">
                  <a:solidFill>
                    <a:schemeClr val="bg1"/>
                  </a:solidFill>
                </a:rPr>
                <a:t>eiusmod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</a:rPr>
                <a:t>elit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349532" y="4566769"/>
            <a:ext cx="3025844" cy="1538883"/>
            <a:chOff x="589248" y="3819094"/>
            <a:chExt cx="3025844" cy="1538883"/>
          </a:xfrm>
        </p:grpSpPr>
        <p:sp>
          <p:nvSpPr>
            <p:cNvPr id="24" name="TextBox 23"/>
            <p:cNvSpPr txBox="1"/>
            <p:nvPr/>
          </p:nvSpPr>
          <p:spPr>
            <a:xfrm>
              <a:off x="1298744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89248" y="4157648"/>
              <a:ext cx="30258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ad minim do </a:t>
              </a:r>
              <a:r>
                <a:rPr lang="en-US" sz="1200" dirty="0" err="1">
                  <a:solidFill>
                    <a:schemeClr val="bg1"/>
                  </a:solidFill>
                </a:rPr>
                <a:t>eiusmod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</a:rPr>
                <a:t>elit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746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>
            <a:stCxn id="13" idx="6"/>
            <a:endCxn id="10" idx="2"/>
          </p:cNvCxnSpPr>
          <p:nvPr/>
        </p:nvCxnSpPr>
        <p:spPr>
          <a:xfrm>
            <a:off x="2931887" y="3690257"/>
            <a:ext cx="2561769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>
            <a:stCxn id="10" idx="6"/>
            <a:endCxn id="16" idx="2"/>
          </p:cNvCxnSpPr>
          <p:nvPr/>
        </p:nvCxnSpPr>
        <p:spPr>
          <a:xfrm>
            <a:off x="6698342" y="3690257"/>
            <a:ext cx="2561769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>
            <a:endCxn id="13" idx="2"/>
          </p:cNvCxnSpPr>
          <p:nvPr/>
        </p:nvCxnSpPr>
        <p:spPr>
          <a:xfrm>
            <a:off x="0" y="3690257"/>
            <a:ext cx="1727201" cy="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088103" y="690407"/>
            <a:ext cx="6015793" cy="1752826"/>
            <a:chOff x="3088103" y="752347"/>
            <a:chExt cx="6015793" cy="1752826"/>
          </a:xfrm>
        </p:grpSpPr>
        <p:sp>
          <p:nvSpPr>
            <p:cNvPr id="7" name="TextBox 6"/>
            <p:cNvSpPr txBox="1"/>
            <p:nvPr/>
          </p:nvSpPr>
          <p:spPr>
            <a:xfrm>
              <a:off x="3088103" y="752347"/>
              <a:ext cx="6015793" cy="144655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4400" b="1" dirty="0">
                  <a:solidFill>
                    <a:schemeClr val="bg1"/>
                  </a:solidFill>
                  <a:latin typeface="+mj-lt"/>
                </a:rPr>
                <a:t>Our Awesome And Great Timeline</a:t>
              </a:r>
              <a:endParaRPr lang="en-US" sz="44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8" name="Right Triangle 7"/>
            <p:cNvSpPr/>
            <p:nvPr/>
          </p:nvSpPr>
          <p:spPr>
            <a:xfrm rot="18900000">
              <a:off x="5867399" y="2047973"/>
              <a:ext cx="457200" cy="457200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493656" y="3087914"/>
            <a:ext cx="1204686" cy="1204686"/>
            <a:chOff x="5493656" y="3087914"/>
            <a:chExt cx="1204686" cy="1204686"/>
          </a:xfrm>
        </p:grpSpPr>
        <p:sp>
          <p:nvSpPr>
            <p:cNvPr id="10" name="Oval 9"/>
            <p:cNvSpPr/>
            <p:nvPr/>
          </p:nvSpPr>
          <p:spPr>
            <a:xfrm>
              <a:off x="5493656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hape 2584"/>
            <p:cNvSpPr/>
            <p:nvPr/>
          </p:nvSpPr>
          <p:spPr>
            <a:xfrm>
              <a:off x="5834513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27201" y="3087914"/>
            <a:ext cx="1204686" cy="1204686"/>
            <a:chOff x="1727201" y="3087914"/>
            <a:chExt cx="1204686" cy="1204686"/>
          </a:xfrm>
        </p:grpSpPr>
        <p:sp>
          <p:nvSpPr>
            <p:cNvPr id="13" name="Oval 12"/>
            <p:cNvSpPr/>
            <p:nvPr/>
          </p:nvSpPr>
          <p:spPr>
            <a:xfrm>
              <a:off x="172720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hape 2587"/>
            <p:cNvSpPr/>
            <p:nvPr/>
          </p:nvSpPr>
          <p:spPr>
            <a:xfrm>
              <a:off x="2068057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260111" y="3087914"/>
            <a:ext cx="1204686" cy="1204686"/>
            <a:chOff x="9260111" y="3087914"/>
            <a:chExt cx="1204686" cy="1204686"/>
          </a:xfrm>
        </p:grpSpPr>
        <p:sp>
          <p:nvSpPr>
            <p:cNvPr id="16" name="Oval 15"/>
            <p:cNvSpPr/>
            <p:nvPr/>
          </p:nvSpPr>
          <p:spPr>
            <a:xfrm>
              <a:off x="926011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hape 2632"/>
            <p:cNvSpPr/>
            <p:nvPr/>
          </p:nvSpPr>
          <p:spPr>
            <a:xfrm>
              <a:off x="9648510" y="3429000"/>
              <a:ext cx="427888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16621" y="4566769"/>
            <a:ext cx="3025844" cy="1538883"/>
            <a:chOff x="589248" y="3819094"/>
            <a:chExt cx="3025844" cy="1538883"/>
          </a:xfrm>
        </p:grpSpPr>
        <p:sp>
          <p:nvSpPr>
            <p:cNvPr id="19" name="TextBox 18"/>
            <p:cNvSpPr txBox="1"/>
            <p:nvPr/>
          </p:nvSpPr>
          <p:spPr>
            <a:xfrm>
              <a:off x="1298744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89248" y="4157648"/>
              <a:ext cx="30258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ad minim do </a:t>
              </a:r>
              <a:r>
                <a:rPr lang="en-US" sz="1200" dirty="0" err="1">
                  <a:solidFill>
                    <a:schemeClr val="bg1"/>
                  </a:solidFill>
                </a:rPr>
                <a:t>eiusmod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</a:rPr>
                <a:t>elit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83078" y="4566769"/>
            <a:ext cx="3025844" cy="1538883"/>
            <a:chOff x="589248" y="3819094"/>
            <a:chExt cx="3025844" cy="1538883"/>
          </a:xfrm>
        </p:grpSpPr>
        <p:sp>
          <p:nvSpPr>
            <p:cNvPr id="22" name="TextBox 21"/>
            <p:cNvSpPr txBox="1"/>
            <p:nvPr/>
          </p:nvSpPr>
          <p:spPr>
            <a:xfrm>
              <a:off x="1298744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89248" y="4157648"/>
              <a:ext cx="30258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ad minim do </a:t>
              </a:r>
              <a:r>
                <a:rPr lang="en-US" sz="1200" dirty="0" err="1">
                  <a:solidFill>
                    <a:schemeClr val="bg1"/>
                  </a:solidFill>
                </a:rPr>
                <a:t>eiusmod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</a:rPr>
                <a:t>elit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349532" y="4566769"/>
            <a:ext cx="3025844" cy="1538883"/>
            <a:chOff x="589248" y="3819094"/>
            <a:chExt cx="3025844" cy="1538883"/>
          </a:xfrm>
        </p:grpSpPr>
        <p:sp>
          <p:nvSpPr>
            <p:cNvPr id="25" name="TextBox 24"/>
            <p:cNvSpPr txBox="1"/>
            <p:nvPr/>
          </p:nvSpPr>
          <p:spPr>
            <a:xfrm>
              <a:off x="1298744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dirty="0">
                  <a:solidFill>
                    <a:schemeClr val="bg1"/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89248" y="4157648"/>
              <a:ext cx="3025844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bg1"/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bg1"/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bg1"/>
                  </a:solidFill>
                </a:rPr>
                <a:t>ad minim do </a:t>
              </a:r>
              <a:r>
                <a:rPr lang="en-US" sz="1200" dirty="0" err="1">
                  <a:solidFill>
                    <a:schemeClr val="bg1"/>
                  </a:solidFill>
                </a:rPr>
                <a:t>eiusmod</a:t>
              </a:r>
              <a:r>
                <a:rPr lang="en-US" sz="1200" dirty="0">
                  <a:solidFill>
                    <a:schemeClr val="bg1"/>
                  </a:solidFill>
                </a:rPr>
                <a:t> </a:t>
              </a:r>
              <a:r>
                <a:rPr lang="en-US" sz="1200" dirty="0" err="1">
                  <a:solidFill>
                    <a:schemeClr val="bg1"/>
                  </a:solidFill>
                </a:rPr>
                <a:t>elit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583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>
            <a:stCxn id="3" idx="4"/>
          </p:cNvCxnSpPr>
          <p:nvPr/>
        </p:nvCxnSpPr>
        <p:spPr>
          <a:xfrm flipH="1">
            <a:off x="5493656" y="5239030"/>
            <a:ext cx="1" cy="161897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4891314" y="4034344"/>
            <a:ext cx="1204686" cy="1204686"/>
            <a:chOff x="1727201" y="3087914"/>
            <a:chExt cx="1204686" cy="1204686"/>
          </a:xfrm>
        </p:grpSpPr>
        <p:sp>
          <p:nvSpPr>
            <p:cNvPr id="3" name="Oval 2"/>
            <p:cNvSpPr/>
            <p:nvPr/>
          </p:nvSpPr>
          <p:spPr>
            <a:xfrm>
              <a:off x="172720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hape 2587"/>
            <p:cNvSpPr/>
            <p:nvPr/>
          </p:nvSpPr>
          <p:spPr>
            <a:xfrm>
              <a:off x="2068057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96594" y="3944080"/>
            <a:ext cx="3694423" cy="1538883"/>
            <a:chOff x="667570" y="1150793"/>
            <a:chExt cx="3694423" cy="1538883"/>
          </a:xfrm>
        </p:grpSpPr>
        <p:sp>
          <p:nvSpPr>
            <p:cNvPr id="6" name="TextBox 5"/>
            <p:cNvSpPr txBox="1"/>
            <p:nvPr/>
          </p:nvSpPr>
          <p:spPr>
            <a:xfrm>
              <a:off x="2272553" y="1150793"/>
              <a:ext cx="2089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67570" y="1489347"/>
              <a:ext cx="36944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minim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96594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Right Triangle 8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790765" y="979798"/>
            <a:ext cx="5401235" cy="4898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172016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790765" y="979798"/>
            <a:ext cx="5401235" cy="4898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>
            <a:stCxn id="5" idx="4"/>
          </p:cNvCxnSpPr>
          <p:nvPr/>
        </p:nvCxnSpPr>
        <p:spPr>
          <a:xfrm flipH="1">
            <a:off x="5493656" y="5239030"/>
            <a:ext cx="1" cy="161897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Triangle 9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96594" y="3944080"/>
            <a:ext cx="3694423" cy="1538883"/>
            <a:chOff x="667570" y="1150793"/>
            <a:chExt cx="3694423" cy="1538883"/>
          </a:xfrm>
        </p:grpSpPr>
        <p:sp>
          <p:nvSpPr>
            <p:cNvPr id="8" name="TextBox 7"/>
            <p:cNvSpPr txBox="1"/>
            <p:nvPr/>
          </p:nvSpPr>
          <p:spPr>
            <a:xfrm>
              <a:off x="2272553" y="1150793"/>
              <a:ext cx="2089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67570" y="1489347"/>
              <a:ext cx="36944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minim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12" name="Straight Connector 11"/>
          <p:cNvCxnSpPr>
            <a:stCxn id="26" idx="4"/>
            <a:endCxn id="29" idx="0"/>
          </p:cNvCxnSpPr>
          <p:nvPr/>
        </p:nvCxnSpPr>
        <p:spPr>
          <a:xfrm>
            <a:off x="5493656" y="2619515"/>
            <a:ext cx="1" cy="1414829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796594" y="1324565"/>
            <a:ext cx="3694423" cy="1538883"/>
            <a:chOff x="667570" y="1150793"/>
            <a:chExt cx="3694423" cy="1538883"/>
          </a:xfrm>
        </p:grpSpPr>
        <p:sp>
          <p:nvSpPr>
            <p:cNvPr id="17" name="TextBox 16"/>
            <p:cNvSpPr txBox="1"/>
            <p:nvPr/>
          </p:nvSpPr>
          <p:spPr>
            <a:xfrm>
              <a:off x="2272553" y="1150793"/>
              <a:ext cx="2089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7570" y="1489347"/>
              <a:ext cx="36944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minim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91313" y="1414829"/>
            <a:ext cx="1204686" cy="1204686"/>
            <a:chOff x="5493656" y="3087914"/>
            <a:chExt cx="1204686" cy="1204686"/>
          </a:xfrm>
        </p:grpSpPr>
        <p:sp>
          <p:nvSpPr>
            <p:cNvPr id="26" name="Oval 25"/>
            <p:cNvSpPr/>
            <p:nvPr/>
          </p:nvSpPr>
          <p:spPr>
            <a:xfrm>
              <a:off x="5493656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hape 2584"/>
            <p:cNvSpPr/>
            <p:nvPr/>
          </p:nvSpPr>
          <p:spPr>
            <a:xfrm>
              <a:off x="5834513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891314" y="4034344"/>
            <a:ext cx="1204686" cy="1204686"/>
            <a:chOff x="9260111" y="3087914"/>
            <a:chExt cx="1204686" cy="1204686"/>
          </a:xfrm>
        </p:grpSpPr>
        <p:sp>
          <p:nvSpPr>
            <p:cNvPr id="29" name="Oval 28"/>
            <p:cNvSpPr/>
            <p:nvPr/>
          </p:nvSpPr>
          <p:spPr>
            <a:xfrm>
              <a:off x="926011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hape 2632"/>
            <p:cNvSpPr/>
            <p:nvPr/>
          </p:nvSpPr>
          <p:spPr>
            <a:xfrm>
              <a:off x="9648510" y="3429000"/>
              <a:ext cx="427888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cxnSp>
        <p:nvCxnSpPr>
          <p:cNvPr id="34" name="Straight Connector 33"/>
          <p:cNvCxnSpPr>
            <a:endCxn id="26" idx="0"/>
          </p:cNvCxnSpPr>
          <p:nvPr/>
        </p:nvCxnSpPr>
        <p:spPr>
          <a:xfrm flipH="1">
            <a:off x="5493656" y="0"/>
            <a:ext cx="2" cy="1414829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69906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6790765" y="979798"/>
            <a:ext cx="5401235" cy="4898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>
            <a:endCxn id="5" idx="0"/>
          </p:cNvCxnSpPr>
          <p:nvPr/>
        </p:nvCxnSpPr>
        <p:spPr>
          <a:xfrm flipH="1">
            <a:off x="5493657" y="0"/>
            <a:ext cx="1" cy="1618970"/>
          </a:xfrm>
          <a:prstGeom prst="line">
            <a:avLst/>
          </a:prstGeom>
          <a:ln w="762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Triangle 10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891314" y="1618970"/>
            <a:ext cx="1204686" cy="1204686"/>
            <a:chOff x="1727201" y="3087914"/>
            <a:chExt cx="1204686" cy="1204686"/>
          </a:xfrm>
        </p:grpSpPr>
        <p:sp>
          <p:nvSpPr>
            <p:cNvPr id="5" name="Oval 4"/>
            <p:cNvSpPr/>
            <p:nvPr/>
          </p:nvSpPr>
          <p:spPr>
            <a:xfrm>
              <a:off x="1727201" y="3087914"/>
              <a:ext cx="1204686" cy="1204686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hape 2587"/>
            <p:cNvSpPr/>
            <p:nvPr/>
          </p:nvSpPr>
          <p:spPr>
            <a:xfrm>
              <a:off x="2068057" y="3429000"/>
              <a:ext cx="522973" cy="522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96594" y="1528706"/>
            <a:ext cx="3694423" cy="1538883"/>
            <a:chOff x="667570" y="1150793"/>
            <a:chExt cx="3694423" cy="1538883"/>
          </a:xfrm>
        </p:grpSpPr>
        <p:sp>
          <p:nvSpPr>
            <p:cNvPr id="8" name="TextBox 7"/>
            <p:cNvSpPr txBox="1"/>
            <p:nvPr/>
          </p:nvSpPr>
          <p:spPr>
            <a:xfrm>
              <a:off x="2272553" y="1150793"/>
              <a:ext cx="2089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 Here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67570" y="1489347"/>
              <a:ext cx="369442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elit,sed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minim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96594" y="348623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143845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ight Triangle 21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565132" y="1187276"/>
            <a:ext cx="5999377" cy="1740249"/>
            <a:chOff x="5565132" y="1187276"/>
            <a:chExt cx="5999377" cy="1740249"/>
          </a:xfrm>
        </p:grpSpPr>
        <p:sp>
          <p:nvSpPr>
            <p:cNvPr id="24" name="TextBox 23"/>
            <p:cNvSpPr txBox="1"/>
            <p:nvPr/>
          </p:nvSpPr>
          <p:spPr>
            <a:xfrm>
              <a:off x="5565132" y="1187276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2018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7870086" y="1388642"/>
              <a:ext cx="3694423" cy="1538883"/>
              <a:chOff x="667570" y="1150793"/>
              <a:chExt cx="3694423" cy="153888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667570" y="1150793"/>
                <a:ext cx="20894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 Here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67570" y="1489347"/>
                <a:ext cx="36944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minim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565132" y="3930475"/>
            <a:ext cx="5999377" cy="1740249"/>
            <a:chOff x="5565132" y="3930475"/>
            <a:chExt cx="5999377" cy="1740249"/>
          </a:xfrm>
        </p:grpSpPr>
        <p:sp>
          <p:nvSpPr>
            <p:cNvPr id="29" name="TextBox 28"/>
            <p:cNvSpPr txBox="1"/>
            <p:nvPr/>
          </p:nvSpPr>
          <p:spPr>
            <a:xfrm>
              <a:off x="5565132" y="3930475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2019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7870086" y="4131841"/>
              <a:ext cx="3694423" cy="1538883"/>
              <a:chOff x="667570" y="1150793"/>
              <a:chExt cx="3694423" cy="1538883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667570" y="1150793"/>
                <a:ext cx="20894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 Here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667570" y="1489347"/>
                <a:ext cx="36944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minim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4" name="TextBox 33"/>
          <p:cNvSpPr txBox="1"/>
          <p:nvPr/>
        </p:nvSpPr>
        <p:spPr>
          <a:xfrm>
            <a:off x="627491" y="234673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097544" y="1388642"/>
            <a:ext cx="464457" cy="5469358"/>
            <a:chOff x="7097544" y="1388642"/>
            <a:chExt cx="464457" cy="5469358"/>
          </a:xfrm>
        </p:grpSpPr>
        <p:sp>
          <p:nvSpPr>
            <p:cNvPr id="23" name="Rectangle 22"/>
            <p:cNvSpPr/>
            <p:nvPr/>
          </p:nvSpPr>
          <p:spPr>
            <a:xfrm>
              <a:off x="7097544" y="1388642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097544" y="4131841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Connector 32"/>
            <p:cNvCxnSpPr>
              <a:stCxn id="23" idx="2"/>
              <a:endCxn id="28" idx="0"/>
            </p:cNvCxnSpPr>
            <p:nvPr/>
          </p:nvCxnSpPr>
          <p:spPr>
            <a:xfrm>
              <a:off x="7329773" y="1853099"/>
              <a:ext cx="0" cy="227874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>
              <a:stCxn id="28" idx="2"/>
            </p:cNvCxnSpPr>
            <p:nvPr/>
          </p:nvCxnSpPr>
          <p:spPr>
            <a:xfrm flipH="1">
              <a:off x="7329772" y="4596298"/>
              <a:ext cx="1" cy="226170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8239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8976318" y="0"/>
            <a:ext cx="321568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85705" y="730093"/>
            <a:ext cx="3784661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Write Something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About Here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98078" y="3429000"/>
            <a:ext cx="4691969" cy="2416780"/>
            <a:chOff x="698078" y="3429000"/>
            <a:chExt cx="4691969" cy="2416780"/>
          </a:xfrm>
        </p:grpSpPr>
        <p:sp>
          <p:nvSpPr>
            <p:cNvPr id="10" name="Rectangle 9"/>
            <p:cNvSpPr/>
            <p:nvPr/>
          </p:nvSpPr>
          <p:spPr>
            <a:xfrm>
              <a:off x="698078" y="3429000"/>
              <a:ext cx="4691969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eu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fugiat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nulla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pariatur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Excepteur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sint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occaecat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cupidatat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non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02950" y="5473100"/>
              <a:ext cx="1087524" cy="372680"/>
              <a:chOff x="908217" y="5149653"/>
              <a:chExt cx="1087524" cy="372680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4570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8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ight Triangle 17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565132" y="1187276"/>
            <a:ext cx="5999377" cy="1740249"/>
            <a:chOff x="5565132" y="1187276"/>
            <a:chExt cx="5999377" cy="1740249"/>
          </a:xfrm>
        </p:grpSpPr>
        <p:sp>
          <p:nvSpPr>
            <p:cNvPr id="20" name="TextBox 19"/>
            <p:cNvSpPr txBox="1"/>
            <p:nvPr/>
          </p:nvSpPr>
          <p:spPr>
            <a:xfrm>
              <a:off x="5565132" y="1187276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2020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870086" y="1388642"/>
              <a:ext cx="3694423" cy="1538883"/>
              <a:chOff x="667570" y="1150793"/>
              <a:chExt cx="3694423" cy="1538883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667570" y="1150793"/>
                <a:ext cx="20894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 Here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67570" y="1489347"/>
                <a:ext cx="36944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minim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565132" y="3930475"/>
            <a:ext cx="5999377" cy="1740249"/>
            <a:chOff x="5565132" y="3930475"/>
            <a:chExt cx="5999377" cy="1740249"/>
          </a:xfrm>
        </p:grpSpPr>
        <p:sp>
          <p:nvSpPr>
            <p:cNvPr id="25" name="TextBox 24"/>
            <p:cNvSpPr txBox="1"/>
            <p:nvPr/>
          </p:nvSpPr>
          <p:spPr>
            <a:xfrm>
              <a:off x="5565132" y="3930475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2021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7870086" y="4131841"/>
              <a:ext cx="3694423" cy="1538883"/>
              <a:chOff x="667570" y="1150793"/>
              <a:chExt cx="3694423" cy="1538883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667570" y="1150793"/>
                <a:ext cx="20894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 Here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67570" y="1489347"/>
                <a:ext cx="36944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minim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30" name="TextBox 29"/>
          <p:cNvSpPr txBox="1"/>
          <p:nvPr/>
        </p:nvSpPr>
        <p:spPr>
          <a:xfrm>
            <a:off x="627491" y="234673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097544" y="0"/>
            <a:ext cx="464457" cy="6858000"/>
            <a:chOff x="7097544" y="0"/>
            <a:chExt cx="464457" cy="6858000"/>
          </a:xfrm>
        </p:grpSpPr>
        <p:sp>
          <p:nvSpPr>
            <p:cNvPr id="19" name="Rectangle 18"/>
            <p:cNvSpPr/>
            <p:nvPr/>
          </p:nvSpPr>
          <p:spPr>
            <a:xfrm>
              <a:off x="7097544" y="1388642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097544" y="4131841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>
              <a:stCxn id="19" idx="2"/>
              <a:endCxn id="24" idx="0"/>
            </p:cNvCxnSpPr>
            <p:nvPr/>
          </p:nvCxnSpPr>
          <p:spPr>
            <a:xfrm>
              <a:off x="7329773" y="1853099"/>
              <a:ext cx="0" cy="227874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9" idx="0"/>
            </p:cNvCxnSpPr>
            <p:nvPr/>
          </p:nvCxnSpPr>
          <p:spPr>
            <a:xfrm flipH="1" flipV="1">
              <a:off x="7329772" y="0"/>
              <a:ext cx="1" cy="138864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24" idx="2"/>
            </p:cNvCxnSpPr>
            <p:nvPr/>
          </p:nvCxnSpPr>
          <p:spPr>
            <a:xfrm flipH="1">
              <a:off x="7329772" y="4596298"/>
              <a:ext cx="1" cy="226170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651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ight Triangle 28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565132" y="1187276"/>
            <a:ext cx="5999377" cy="1740249"/>
            <a:chOff x="5565132" y="1187276"/>
            <a:chExt cx="5999377" cy="1740249"/>
          </a:xfrm>
        </p:grpSpPr>
        <p:sp>
          <p:nvSpPr>
            <p:cNvPr id="17" name="TextBox 16"/>
            <p:cNvSpPr txBox="1"/>
            <p:nvPr/>
          </p:nvSpPr>
          <p:spPr>
            <a:xfrm>
              <a:off x="5565132" y="1187276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2022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870086" y="1388642"/>
              <a:ext cx="3694423" cy="1538883"/>
              <a:chOff x="667570" y="1150793"/>
              <a:chExt cx="3694423" cy="1538883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667570" y="1150793"/>
                <a:ext cx="20894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 Here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667570" y="1489347"/>
                <a:ext cx="36944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minim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565132" y="3930475"/>
            <a:ext cx="5999377" cy="1740249"/>
            <a:chOff x="5565132" y="3930475"/>
            <a:chExt cx="5999377" cy="1740249"/>
          </a:xfrm>
        </p:grpSpPr>
        <p:sp>
          <p:nvSpPr>
            <p:cNvPr id="22" name="TextBox 21"/>
            <p:cNvSpPr txBox="1"/>
            <p:nvPr/>
          </p:nvSpPr>
          <p:spPr>
            <a:xfrm>
              <a:off x="5565132" y="3930475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2023</a:t>
              </a:r>
              <a:endParaRPr 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870086" y="4131841"/>
              <a:ext cx="3694423" cy="1538883"/>
              <a:chOff x="667570" y="1150793"/>
              <a:chExt cx="3694423" cy="1538883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667570" y="1150793"/>
                <a:ext cx="20894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 Here</a:t>
                </a:r>
                <a:endParaRPr 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67570" y="1489347"/>
                <a:ext cx="36944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elit,sed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eiusmod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tempor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incidi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dunt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ulabore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dolore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magna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aliq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enim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minim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627491" y="2346737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Timeline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097544" y="0"/>
            <a:ext cx="464457" cy="4596298"/>
            <a:chOff x="7097544" y="0"/>
            <a:chExt cx="464457" cy="4596298"/>
          </a:xfrm>
        </p:grpSpPr>
        <p:sp>
          <p:nvSpPr>
            <p:cNvPr id="16" name="Rectangle 15"/>
            <p:cNvSpPr/>
            <p:nvPr/>
          </p:nvSpPr>
          <p:spPr>
            <a:xfrm>
              <a:off x="7097544" y="1388642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097544" y="4131841"/>
              <a:ext cx="464457" cy="46445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16" idx="2"/>
              <a:endCxn id="21" idx="0"/>
            </p:cNvCxnSpPr>
            <p:nvPr/>
          </p:nvCxnSpPr>
          <p:spPr>
            <a:xfrm>
              <a:off x="7329773" y="1853099"/>
              <a:ext cx="0" cy="227874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6" idx="0"/>
            </p:cNvCxnSpPr>
            <p:nvPr/>
          </p:nvCxnSpPr>
          <p:spPr>
            <a:xfrm flipH="1" flipV="1">
              <a:off x="7329772" y="0"/>
              <a:ext cx="1" cy="1388642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77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6683028" y="0"/>
            <a:ext cx="15060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394" y="657243"/>
            <a:ext cx="2947341" cy="5543513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9168729" y="1096799"/>
            <a:ext cx="2502343" cy="1937091"/>
            <a:chOff x="1474004" y="3987056"/>
            <a:chExt cx="2502343" cy="1937091"/>
          </a:xfrm>
        </p:grpSpPr>
        <p:grpSp>
          <p:nvGrpSpPr>
            <p:cNvPr id="4" name="Group 3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168730" y="3825197"/>
            <a:ext cx="2502343" cy="1936003"/>
            <a:chOff x="3707503" y="3988144"/>
            <a:chExt cx="2502343" cy="1936003"/>
          </a:xfrm>
        </p:grpSpPr>
        <p:sp>
          <p:nvSpPr>
            <p:cNvPr id="9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4" name="Right Triangle 13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96609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6609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2652669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/>
      <p:bldP spid="1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889774" y="3634748"/>
            <a:ext cx="4314974" cy="911420"/>
            <a:chOff x="1288459" y="3880751"/>
            <a:chExt cx="4314974" cy="911420"/>
          </a:xfrm>
        </p:grpSpPr>
        <p:sp>
          <p:nvSpPr>
            <p:cNvPr id="9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6889773" y="4658258"/>
            <a:ext cx="4314975" cy="911420"/>
            <a:chOff x="1288458" y="5184685"/>
            <a:chExt cx="4314975" cy="911420"/>
          </a:xfrm>
        </p:grpSpPr>
        <p:sp>
          <p:nvSpPr>
            <p:cNvPr id="14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8" name="TextBox 17"/>
          <p:cNvSpPr txBox="1"/>
          <p:nvPr/>
        </p:nvSpPr>
        <p:spPr>
          <a:xfrm>
            <a:off x="6793045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57858"/>
            <a:ext cx="6497424" cy="3942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03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4446370"/>
            <a:ext cx="12192000" cy="2411630"/>
            <a:chOff x="0" y="4446370"/>
            <a:chExt cx="12192000" cy="2411630"/>
          </a:xfrm>
        </p:grpSpPr>
        <p:sp>
          <p:nvSpPr>
            <p:cNvPr id="22" name="Rectangle 21"/>
            <p:cNvSpPr/>
            <p:nvPr/>
          </p:nvSpPr>
          <p:spPr>
            <a:xfrm>
              <a:off x="0" y="4446370"/>
              <a:ext cx="12192000" cy="241163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92789" y="5973475"/>
              <a:ext cx="2428902" cy="5838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895954" y="5973475"/>
              <a:ext cx="2428902" cy="5838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570308" y="5973475"/>
              <a:ext cx="2428902" cy="58387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ID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7" name="Right Triangle 6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563" y="306691"/>
            <a:ext cx="3054392" cy="57448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804" y="306691"/>
            <a:ext cx="3054392" cy="57448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44" y="306691"/>
            <a:ext cx="3054392" cy="574486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4"/>
          </p:nvPr>
        </p:nvSpPr>
        <p:spPr/>
      </p:sp>
    </p:spTree>
    <p:extLst>
      <p:ext uri="{BB962C8B-B14F-4D97-AF65-F5344CB8AC3E}">
        <p14:creationId xmlns:p14="http://schemas.microsoft.com/office/powerpoint/2010/main" val="1058372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378822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29886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93045" y="3577116"/>
            <a:ext cx="4691969" cy="2104213"/>
            <a:chOff x="6793045" y="3577116"/>
            <a:chExt cx="4691969" cy="2104213"/>
          </a:xfrm>
        </p:grpSpPr>
        <p:grpSp>
          <p:nvGrpSpPr>
            <p:cNvPr id="9" name="Group 8"/>
            <p:cNvGrpSpPr/>
            <p:nvPr/>
          </p:nvGrpSpPr>
          <p:grpSpPr>
            <a:xfrm>
              <a:off x="10302676" y="5308649"/>
              <a:ext cx="1087524" cy="372680"/>
              <a:chOff x="908217" y="5149653"/>
              <a:chExt cx="1087524" cy="372680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6793045" y="3577116"/>
              <a:ext cx="4691969" cy="1447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0">
            <a:off x="1431335" y="524575"/>
            <a:ext cx="3741964" cy="5465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44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223657"/>
            <a:ext cx="12192000" cy="26343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827237" y="2836706"/>
            <a:ext cx="4691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237" y="525911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23535"/>
            <a:ext cx="5318083" cy="503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6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/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522" y="966339"/>
            <a:ext cx="4516420" cy="5891661"/>
          </a:xfrm>
          <a:prstGeom prst="rect">
            <a:avLst/>
          </a:prstGeom>
          <a:effectLst>
            <a:outerShdw blurRad="660400" dist="254000" dir="2700000" algn="tl" rotWithShape="0">
              <a:prstClr val="black">
                <a:alpha val="15000"/>
              </a:prstClr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6889774" y="3634748"/>
            <a:ext cx="4314974" cy="911420"/>
            <a:chOff x="1288459" y="3880751"/>
            <a:chExt cx="4314974" cy="911420"/>
          </a:xfrm>
        </p:grpSpPr>
        <p:sp>
          <p:nvSpPr>
            <p:cNvPr id="4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889773" y="4658258"/>
            <a:ext cx="4314975" cy="911420"/>
            <a:chOff x="1288458" y="5184685"/>
            <a:chExt cx="4314975" cy="911420"/>
          </a:xfrm>
        </p:grpSpPr>
        <p:sp>
          <p:nvSpPr>
            <p:cNvPr id="9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793045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ight Triangle 13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6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4" name="Right Triangle 3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7" name="Freeform 6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83" b="58999"/>
          <a:stretch>
            <a:fillRect/>
          </a:stretch>
        </p:blipFill>
        <p:spPr>
          <a:xfrm>
            <a:off x="5782912" y="766481"/>
            <a:ext cx="6409088" cy="6091519"/>
          </a:xfrm>
          <a:custGeom>
            <a:avLst/>
            <a:gdLst>
              <a:gd name="connsiteX0" fmla="*/ 0 w 6528620"/>
              <a:gd name="connsiteY0" fmla="*/ 0 h 6205128"/>
              <a:gd name="connsiteX1" fmla="*/ 6528620 w 6528620"/>
              <a:gd name="connsiteY1" fmla="*/ 0 h 6205128"/>
              <a:gd name="connsiteX2" fmla="*/ 6528620 w 6528620"/>
              <a:gd name="connsiteY2" fmla="*/ 6205128 h 6205128"/>
              <a:gd name="connsiteX3" fmla="*/ 0 w 6528620"/>
              <a:gd name="connsiteY3" fmla="*/ 6205128 h 620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28620" h="6205128">
                <a:moveTo>
                  <a:pt x="0" y="0"/>
                </a:moveTo>
                <a:lnTo>
                  <a:pt x="6528620" y="0"/>
                </a:lnTo>
                <a:lnTo>
                  <a:pt x="6528620" y="6205128"/>
                </a:lnTo>
                <a:lnTo>
                  <a:pt x="0" y="6205128"/>
                </a:lnTo>
                <a:close/>
              </a:path>
            </a:pathLst>
          </a:custGeom>
        </p:spPr>
      </p:pic>
      <p:sp>
        <p:nvSpPr>
          <p:cNvPr id="9" name="Rectangle 8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91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80" y="963076"/>
            <a:ext cx="3486649" cy="493184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Right Triangle 8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943" y="513685"/>
            <a:ext cx="4122057" cy="5830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5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7" name="Group 16"/>
          <p:cNvGrpSpPr/>
          <p:nvPr/>
        </p:nvGrpSpPr>
        <p:grpSpPr>
          <a:xfrm>
            <a:off x="6370063" y="287321"/>
            <a:ext cx="2443527" cy="1584576"/>
            <a:chOff x="739140" y="3966944"/>
            <a:chExt cx="2443527" cy="1584576"/>
          </a:xfrm>
        </p:grpSpPr>
        <p:sp>
          <p:nvSpPr>
            <p:cNvPr id="18" name="TextBox 17"/>
            <p:cNvSpPr txBox="1"/>
            <p:nvPr/>
          </p:nvSpPr>
          <p:spPr>
            <a:xfrm>
              <a:off x="739141" y="4514697"/>
              <a:ext cx="2060713" cy="419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Simple Text Here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9140" y="4934684"/>
              <a:ext cx="2443527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261938" algn="l"/>
                </a:tabLst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sed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39141" y="3966944"/>
              <a:ext cx="1224327" cy="665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accent1"/>
                  </a:solidFill>
                  <a:latin typeface="+mj-lt"/>
                </a:rPr>
                <a:t>$790</a:t>
              </a:r>
              <a:endParaRPr lang="en-US" sz="28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974325" y="287321"/>
            <a:ext cx="2443527" cy="1584576"/>
            <a:chOff x="739140" y="3966944"/>
            <a:chExt cx="2443527" cy="1584576"/>
          </a:xfrm>
        </p:grpSpPr>
        <p:sp>
          <p:nvSpPr>
            <p:cNvPr id="22" name="TextBox 21"/>
            <p:cNvSpPr txBox="1"/>
            <p:nvPr/>
          </p:nvSpPr>
          <p:spPr>
            <a:xfrm>
              <a:off x="739141" y="4514697"/>
              <a:ext cx="2060713" cy="419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Simple Text Here</a:t>
              </a:r>
              <a:endPara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39140" y="4934684"/>
              <a:ext cx="2443527" cy="6168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tabLst>
                  <a:tab pos="261938" algn="l"/>
                </a:tabLst>
              </a:pP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sed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9141" y="3966944"/>
              <a:ext cx="122432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ID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570K</a:t>
              </a:r>
              <a:endPara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43" name="Right Triangle 4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98077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8077" y="1362106"/>
            <a:ext cx="3784661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Write Something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About Here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1009086" y="5675086"/>
            <a:ext cx="1182914" cy="11829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  <p:bldP spid="5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 flipH="1">
            <a:off x="5498067" y="0"/>
            <a:ext cx="6693933" cy="685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20051" y="3634748"/>
            <a:ext cx="4314974" cy="911420"/>
            <a:chOff x="1288459" y="3880751"/>
            <a:chExt cx="4314974" cy="911420"/>
          </a:xfrm>
        </p:grpSpPr>
        <p:sp>
          <p:nvSpPr>
            <p:cNvPr id="6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920050" y="4658258"/>
            <a:ext cx="4314975" cy="911420"/>
            <a:chOff x="1288458" y="5184685"/>
            <a:chExt cx="4314975" cy="911420"/>
          </a:xfrm>
        </p:grpSpPr>
        <p:sp>
          <p:nvSpPr>
            <p:cNvPr id="11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7"/>
          </p:nvPr>
        </p:nvSpPr>
        <p:spPr/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8326734" y="-421443"/>
            <a:ext cx="2787391" cy="5663606"/>
          </a:xfrm>
          <a:prstGeom prst="rect">
            <a:avLst/>
          </a:prstGeom>
          <a:effectLst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00000">
            <a:off x="6358948" y="1615837"/>
            <a:ext cx="2787391" cy="566360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23912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/>
      </p:sp>
      <p:grpSp>
        <p:nvGrpSpPr>
          <p:cNvPr id="3" name="Group 2"/>
          <p:cNvGrpSpPr/>
          <p:nvPr/>
        </p:nvGrpSpPr>
        <p:grpSpPr>
          <a:xfrm>
            <a:off x="541923" y="1096799"/>
            <a:ext cx="2502343" cy="1937091"/>
            <a:chOff x="1474004" y="3987056"/>
            <a:chExt cx="2502343" cy="1937091"/>
          </a:xfrm>
        </p:grpSpPr>
        <p:grpSp>
          <p:nvGrpSpPr>
            <p:cNvPr id="4" name="Group 3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5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41924" y="3825197"/>
            <a:ext cx="2502343" cy="1936003"/>
            <a:chOff x="3707503" y="3988144"/>
            <a:chExt cx="2502343" cy="1936003"/>
          </a:xfrm>
        </p:grpSpPr>
        <p:sp>
          <p:nvSpPr>
            <p:cNvPr id="9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Mockup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5" name="Right Triangle 14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767" y="844777"/>
            <a:ext cx="3227258" cy="566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67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/>
          <p:cNvGrpSpPr/>
          <p:nvPr/>
        </p:nvGrpSpPr>
        <p:grpSpPr>
          <a:xfrm>
            <a:off x="931689" y="350128"/>
            <a:ext cx="4881396" cy="6124472"/>
            <a:chOff x="931689" y="350128"/>
            <a:chExt cx="4881396" cy="6124472"/>
          </a:xfrm>
        </p:grpSpPr>
        <p:sp>
          <p:nvSpPr>
            <p:cNvPr id="29" name="Freeform 36"/>
            <p:cNvSpPr>
              <a:spLocks/>
            </p:cNvSpPr>
            <p:nvPr/>
          </p:nvSpPr>
          <p:spPr bwMode="auto">
            <a:xfrm rot="1695130">
              <a:off x="5143907" y="1550097"/>
              <a:ext cx="441695" cy="566812"/>
            </a:xfrm>
            <a:custGeom>
              <a:avLst/>
              <a:gdLst>
                <a:gd name="T0" fmla="*/ 4 w 79"/>
                <a:gd name="T1" fmla="*/ 55 h 101"/>
                <a:gd name="T2" fmla="*/ 37 w 79"/>
                <a:gd name="T3" fmla="*/ 10 h 101"/>
                <a:gd name="T4" fmla="*/ 77 w 79"/>
                <a:gd name="T5" fmla="*/ 5 h 101"/>
                <a:gd name="T6" fmla="*/ 75 w 79"/>
                <a:gd name="T7" fmla="*/ 25 h 101"/>
                <a:gd name="T8" fmla="*/ 61 w 79"/>
                <a:gd name="T9" fmla="*/ 67 h 101"/>
                <a:gd name="T10" fmla="*/ 43 w 79"/>
                <a:gd name="T11" fmla="*/ 81 h 101"/>
                <a:gd name="T12" fmla="*/ 52 w 79"/>
                <a:gd name="T13" fmla="*/ 80 h 101"/>
                <a:gd name="T14" fmla="*/ 30 w 79"/>
                <a:gd name="T15" fmla="*/ 101 h 101"/>
                <a:gd name="T16" fmla="*/ 27 w 79"/>
                <a:gd name="T17" fmla="*/ 87 h 101"/>
                <a:gd name="T18" fmla="*/ 48 w 79"/>
                <a:gd name="T19" fmla="*/ 20 h 101"/>
                <a:gd name="T20" fmla="*/ 18 w 79"/>
                <a:gd name="T21" fmla="*/ 91 h 101"/>
                <a:gd name="T22" fmla="*/ 1 w 79"/>
                <a:gd name="T23" fmla="*/ 51 h 101"/>
                <a:gd name="T24" fmla="*/ 4 w 79"/>
                <a:gd name="T25" fmla="*/ 5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" h="101">
                  <a:moveTo>
                    <a:pt x="4" y="55"/>
                  </a:moveTo>
                  <a:cubicBezTo>
                    <a:pt x="4" y="55"/>
                    <a:pt x="0" y="25"/>
                    <a:pt x="37" y="10"/>
                  </a:cubicBezTo>
                  <a:cubicBezTo>
                    <a:pt x="63" y="0"/>
                    <a:pt x="77" y="5"/>
                    <a:pt x="77" y="5"/>
                  </a:cubicBezTo>
                  <a:cubicBezTo>
                    <a:pt x="77" y="5"/>
                    <a:pt x="67" y="7"/>
                    <a:pt x="75" y="25"/>
                  </a:cubicBezTo>
                  <a:cubicBezTo>
                    <a:pt x="79" y="35"/>
                    <a:pt x="76" y="57"/>
                    <a:pt x="61" y="67"/>
                  </a:cubicBezTo>
                  <a:cubicBezTo>
                    <a:pt x="47" y="78"/>
                    <a:pt x="43" y="81"/>
                    <a:pt x="43" y="81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29" y="91"/>
                    <a:pt x="30" y="101"/>
                  </a:cubicBezTo>
                  <a:cubicBezTo>
                    <a:pt x="28" y="97"/>
                    <a:pt x="28" y="92"/>
                    <a:pt x="27" y="87"/>
                  </a:cubicBezTo>
                  <a:cubicBezTo>
                    <a:pt x="24" y="59"/>
                    <a:pt x="33" y="34"/>
                    <a:pt x="48" y="20"/>
                  </a:cubicBezTo>
                  <a:cubicBezTo>
                    <a:pt x="30" y="31"/>
                    <a:pt x="14" y="52"/>
                    <a:pt x="18" y="91"/>
                  </a:cubicBezTo>
                  <a:cubicBezTo>
                    <a:pt x="11" y="85"/>
                    <a:pt x="0" y="71"/>
                    <a:pt x="1" y="51"/>
                  </a:cubicBezTo>
                  <a:lnTo>
                    <a:pt x="4" y="5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 rot="19798984">
              <a:off x="3648210" y="915042"/>
              <a:ext cx="1613230" cy="1213240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462621" y="1437643"/>
              <a:ext cx="2977084" cy="5036957"/>
              <a:chOff x="1996419" y="2074353"/>
              <a:chExt cx="2493091" cy="4218084"/>
            </a:xfrm>
            <a:solidFill>
              <a:schemeClr val="bg1">
                <a:lumMod val="65000"/>
              </a:schemeClr>
            </a:solidFill>
          </p:grpSpPr>
          <p:sp>
            <p:nvSpPr>
              <p:cNvPr id="47" name="Freeform 29"/>
              <p:cNvSpPr>
                <a:spLocks/>
              </p:cNvSpPr>
              <p:nvPr/>
            </p:nvSpPr>
            <p:spPr bwMode="auto">
              <a:xfrm>
                <a:off x="3103310" y="2964005"/>
                <a:ext cx="1386200" cy="943962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8" name="Freeform 31"/>
              <p:cNvSpPr>
                <a:spLocks/>
              </p:cNvSpPr>
              <p:nvPr/>
            </p:nvSpPr>
            <p:spPr bwMode="auto">
              <a:xfrm>
                <a:off x="2389521" y="2074353"/>
                <a:ext cx="129310" cy="858191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9" name="Freeform 24"/>
              <p:cNvSpPr>
                <a:spLocks/>
              </p:cNvSpPr>
              <p:nvPr/>
            </p:nvSpPr>
            <p:spPr bwMode="auto">
              <a:xfrm>
                <a:off x="1996419" y="3657105"/>
                <a:ext cx="183619" cy="1820681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50" name="Freeform 25"/>
              <p:cNvSpPr>
                <a:spLocks/>
              </p:cNvSpPr>
              <p:nvPr/>
            </p:nvSpPr>
            <p:spPr bwMode="auto">
              <a:xfrm>
                <a:off x="3367102" y="4006241"/>
                <a:ext cx="157757" cy="1471545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51" name="Freeform 26"/>
              <p:cNvSpPr>
                <a:spLocks/>
              </p:cNvSpPr>
              <p:nvPr/>
            </p:nvSpPr>
            <p:spPr bwMode="auto">
              <a:xfrm>
                <a:off x="3064516" y="3595037"/>
                <a:ext cx="124137" cy="1611200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52" name="Freeform 27"/>
              <p:cNvSpPr>
                <a:spLocks noEditPoints="1"/>
              </p:cNvSpPr>
              <p:nvPr/>
            </p:nvSpPr>
            <p:spPr bwMode="auto">
              <a:xfrm>
                <a:off x="2076590" y="5097615"/>
                <a:ext cx="1388786" cy="1194822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53" name="Freeform 32"/>
              <p:cNvSpPr>
                <a:spLocks/>
              </p:cNvSpPr>
              <p:nvPr/>
            </p:nvSpPr>
            <p:spPr bwMode="auto">
              <a:xfrm>
                <a:off x="2376589" y="3224945"/>
                <a:ext cx="93103" cy="1981292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  <p:grpSp>
          <p:nvGrpSpPr>
            <p:cNvPr id="32" name="Group 31"/>
            <p:cNvGrpSpPr>
              <a:grpSpLocks/>
            </p:cNvGrpSpPr>
            <p:nvPr/>
          </p:nvGrpSpPr>
          <p:grpSpPr bwMode="auto">
            <a:xfrm>
              <a:off x="2950516" y="1876154"/>
              <a:ext cx="2862569" cy="2286200"/>
              <a:chOff x="2405356" y="2441593"/>
              <a:chExt cx="2397083" cy="1913785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44" name="Freeform 30"/>
              <p:cNvSpPr>
                <a:spLocks/>
              </p:cNvSpPr>
              <p:nvPr/>
            </p:nvSpPr>
            <p:spPr bwMode="auto">
              <a:xfrm>
                <a:off x="3292795" y="2441593"/>
                <a:ext cx="1509644" cy="1134624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5" name="Freeform 33"/>
              <p:cNvSpPr>
                <a:spLocks/>
              </p:cNvSpPr>
              <p:nvPr/>
            </p:nvSpPr>
            <p:spPr bwMode="auto">
              <a:xfrm>
                <a:off x="2405356" y="2748121"/>
                <a:ext cx="928895" cy="771082"/>
              </a:xfrm>
              <a:custGeom>
                <a:avLst/>
                <a:gdLst>
                  <a:gd name="T0" fmla="*/ 791456 w 196"/>
                  <a:gd name="T1" fmla="*/ 671741 h 163"/>
                  <a:gd name="T2" fmla="*/ 805674 w 196"/>
                  <a:gd name="T3" fmla="*/ 227067 h 163"/>
                  <a:gd name="T4" fmla="*/ 791456 w 196"/>
                  <a:gd name="T5" fmla="*/ 269643 h 163"/>
                  <a:gd name="T6" fmla="*/ 355445 w 196"/>
                  <a:gd name="T7" fmla="*/ 14192 h 163"/>
                  <a:gd name="T8" fmla="*/ 0 w 196"/>
                  <a:gd name="T9" fmla="*/ 122995 h 163"/>
                  <a:gd name="T10" fmla="*/ 94785 w 196"/>
                  <a:gd name="T11" fmla="*/ 283834 h 163"/>
                  <a:gd name="T12" fmla="*/ 364923 w 196"/>
                  <a:gd name="T13" fmla="*/ 586591 h 163"/>
                  <a:gd name="T14" fmla="*/ 563972 w 196"/>
                  <a:gd name="T15" fmla="*/ 633896 h 163"/>
                  <a:gd name="T16" fmla="*/ 483405 w 196"/>
                  <a:gd name="T17" fmla="*/ 657549 h 163"/>
                  <a:gd name="T18" fmla="*/ 763021 w 196"/>
                  <a:gd name="T19" fmla="*/ 771083 h 163"/>
                  <a:gd name="T20" fmla="*/ 383880 w 196"/>
                  <a:gd name="T21" fmla="*/ 165570 h 163"/>
                  <a:gd name="T22" fmla="*/ 791456 w 196"/>
                  <a:gd name="T23" fmla="*/ 671741 h 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35"/>
              <p:cNvSpPr>
                <a:spLocks/>
              </p:cNvSpPr>
              <p:nvPr/>
            </p:nvSpPr>
            <p:spPr bwMode="auto">
              <a:xfrm>
                <a:off x="3385205" y="3809690"/>
                <a:ext cx="571548" cy="545688"/>
              </a:xfrm>
              <a:custGeom>
                <a:avLst/>
                <a:gdLst>
                  <a:gd name="T0" fmla="*/ 55311 w 93"/>
                  <a:gd name="T1" fmla="*/ 226859 h 89"/>
                  <a:gd name="T2" fmla="*/ 319575 w 93"/>
                  <a:gd name="T3" fmla="*/ 18394 h 89"/>
                  <a:gd name="T4" fmla="*/ 571548 w 93"/>
                  <a:gd name="T5" fmla="*/ 55182 h 89"/>
                  <a:gd name="T6" fmla="*/ 522383 w 93"/>
                  <a:gd name="T7" fmla="*/ 171677 h 89"/>
                  <a:gd name="T8" fmla="*/ 368741 w 93"/>
                  <a:gd name="T9" fmla="*/ 398536 h 89"/>
                  <a:gd name="T10" fmla="*/ 245827 w 93"/>
                  <a:gd name="T11" fmla="*/ 447587 h 89"/>
                  <a:gd name="T12" fmla="*/ 301138 w 93"/>
                  <a:gd name="T13" fmla="*/ 453718 h 89"/>
                  <a:gd name="T14" fmla="*/ 129059 w 93"/>
                  <a:gd name="T15" fmla="*/ 545688 h 89"/>
                  <a:gd name="T16" fmla="*/ 135205 w 93"/>
                  <a:gd name="T17" fmla="*/ 453718 h 89"/>
                  <a:gd name="T18" fmla="*/ 368741 w 93"/>
                  <a:gd name="T19" fmla="*/ 91970 h 89"/>
                  <a:gd name="T20" fmla="*/ 73748 w 93"/>
                  <a:gd name="T21" fmla="*/ 465981 h 89"/>
                  <a:gd name="T22" fmla="*/ 43020 w 93"/>
                  <a:gd name="T23" fmla="*/ 202334 h 89"/>
                  <a:gd name="T24" fmla="*/ 55311 w 93"/>
                  <a:gd name="T25" fmla="*/ 226859 h 8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3" name="Group 32"/>
            <p:cNvGrpSpPr>
              <a:grpSpLocks/>
            </p:cNvGrpSpPr>
            <p:nvPr/>
          </p:nvGrpSpPr>
          <p:grpSpPr bwMode="auto">
            <a:xfrm>
              <a:off x="1439733" y="350128"/>
              <a:ext cx="3031205" cy="1912750"/>
              <a:chOff x="1140171" y="1163458"/>
              <a:chExt cx="2538330" cy="1602537"/>
            </a:xfrm>
            <a:solidFill>
              <a:schemeClr val="accent1"/>
            </a:solidFill>
          </p:grpSpPr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 rot="20192702" flipH="1">
                <a:off x="2896599" y="1449697"/>
                <a:ext cx="781902" cy="649063"/>
              </a:xfrm>
              <a:custGeom>
                <a:avLst/>
                <a:gdLst>
                  <a:gd name="T0" fmla="*/ 666212 w 196"/>
                  <a:gd name="T1" fmla="*/ 565441 h 163"/>
                  <a:gd name="T2" fmla="*/ 678180 w 196"/>
                  <a:gd name="T3" fmla="*/ 191135 h 163"/>
                  <a:gd name="T4" fmla="*/ 666212 w 196"/>
                  <a:gd name="T5" fmla="*/ 226973 h 163"/>
                  <a:gd name="T6" fmla="*/ 299197 w 196"/>
                  <a:gd name="T7" fmla="*/ 11946 h 163"/>
                  <a:gd name="T8" fmla="*/ 0 w 196"/>
                  <a:gd name="T9" fmla="*/ 103532 h 163"/>
                  <a:gd name="T10" fmla="*/ 79786 w 196"/>
                  <a:gd name="T11" fmla="*/ 238919 h 163"/>
                  <a:gd name="T12" fmla="*/ 307176 w 196"/>
                  <a:gd name="T13" fmla="*/ 493766 h 163"/>
                  <a:gd name="T14" fmla="*/ 474726 w 196"/>
                  <a:gd name="T15" fmla="*/ 533586 h 163"/>
                  <a:gd name="T16" fmla="*/ 406908 w 196"/>
                  <a:gd name="T17" fmla="*/ 553495 h 163"/>
                  <a:gd name="T18" fmla="*/ 642277 w 196"/>
                  <a:gd name="T19" fmla="*/ 649063 h 163"/>
                  <a:gd name="T20" fmla="*/ 323133 w 196"/>
                  <a:gd name="T21" fmla="*/ 139369 h 163"/>
                  <a:gd name="T22" fmla="*/ 666212 w 196"/>
                  <a:gd name="T23" fmla="*/ 565441 h 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36"/>
              <p:cNvSpPr>
                <a:spLocks/>
              </p:cNvSpPr>
              <p:nvPr/>
            </p:nvSpPr>
            <p:spPr bwMode="auto">
              <a:xfrm rot="20742510">
                <a:off x="2838290" y="1965375"/>
                <a:ext cx="347579" cy="446261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1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1" name="Freeform 30"/>
              <p:cNvSpPr>
                <a:spLocks/>
              </p:cNvSpPr>
              <p:nvPr/>
            </p:nvSpPr>
            <p:spPr bwMode="auto">
              <a:xfrm rot="1666479" flipH="1">
                <a:off x="1140171" y="1163458"/>
                <a:ext cx="1223923" cy="919591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 rot="1800000">
                <a:off x="2470145" y="2144995"/>
                <a:ext cx="484171" cy="621000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1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2089465" y="1516048"/>
                <a:ext cx="681016" cy="889415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1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</p:grp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931689" y="1375693"/>
              <a:ext cx="1846399" cy="2155397"/>
              <a:chOff x="713749" y="2022944"/>
              <a:chExt cx="1546462" cy="1804851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713749" y="2404572"/>
                <a:ext cx="1546462" cy="1423223"/>
              </a:xfrm>
              <a:custGeom>
                <a:avLst/>
                <a:gdLst>
                  <a:gd name="T0" fmla="*/ 990113 w 164"/>
                  <a:gd name="T1" fmla="*/ 801152 h 151"/>
                  <a:gd name="T2" fmla="*/ 1405017 w 164"/>
                  <a:gd name="T3" fmla="*/ 1319545 h 151"/>
                  <a:gd name="T4" fmla="*/ 565779 w 164"/>
                  <a:gd name="T5" fmla="*/ 1187590 h 151"/>
                  <a:gd name="T6" fmla="*/ 311178 w 164"/>
                  <a:gd name="T7" fmla="*/ 0 h 151"/>
                  <a:gd name="T8" fmla="*/ 1188135 w 164"/>
                  <a:gd name="T9" fmla="*/ 508967 h 151"/>
                  <a:gd name="T10" fmla="*/ 1546462 w 164"/>
                  <a:gd name="T11" fmla="*/ 1197015 h 151"/>
                  <a:gd name="T12" fmla="*/ 990113 w 164"/>
                  <a:gd name="T13" fmla="*/ 801152 h 15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Freeform 34"/>
              <p:cNvSpPr>
                <a:spLocks/>
              </p:cNvSpPr>
              <p:nvPr/>
            </p:nvSpPr>
            <p:spPr bwMode="auto">
              <a:xfrm>
                <a:off x="1658457" y="2149934"/>
                <a:ext cx="479498" cy="638127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</a:endParaRPr>
              </a:p>
            </p:txBody>
          </p:sp>
          <p:sp>
            <p:nvSpPr>
              <p:cNvPr id="38" name="Freeform 33"/>
              <p:cNvSpPr>
                <a:spLocks/>
              </p:cNvSpPr>
              <p:nvPr/>
            </p:nvSpPr>
            <p:spPr bwMode="auto">
              <a:xfrm>
                <a:off x="934676" y="2022944"/>
                <a:ext cx="684651" cy="568335"/>
              </a:xfrm>
              <a:custGeom>
                <a:avLst/>
                <a:gdLst>
                  <a:gd name="T0" fmla="*/ 583351 w 196"/>
                  <a:gd name="T1" fmla="*/ 495114 h 163"/>
                  <a:gd name="T2" fmla="*/ 593830 w 196"/>
                  <a:gd name="T3" fmla="*/ 167362 h 163"/>
                  <a:gd name="T4" fmla="*/ 583351 w 196"/>
                  <a:gd name="T5" fmla="*/ 198743 h 163"/>
                  <a:gd name="T6" fmla="*/ 261984 w 196"/>
                  <a:gd name="T7" fmla="*/ 10460 h 163"/>
                  <a:gd name="T8" fmla="*/ 0 w 196"/>
                  <a:gd name="T9" fmla="*/ 90655 h 163"/>
                  <a:gd name="T10" fmla="*/ 69862 w 196"/>
                  <a:gd name="T11" fmla="*/ 209203 h 163"/>
                  <a:gd name="T12" fmla="*/ 268970 w 196"/>
                  <a:gd name="T13" fmla="*/ 432353 h 163"/>
                  <a:gd name="T14" fmla="*/ 415681 w 196"/>
                  <a:gd name="T15" fmla="*/ 467220 h 163"/>
                  <a:gd name="T16" fmla="*/ 356298 w 196"/>
                  <a:gd name="T17" fmla="*/ 484654 h 163"/>
                  <a:gd name="T18" fmla="*/ 562392 w 196"/>
                  <a:gd name="T19" fmla="*/ 568335 h 163"/>
                  <a:gd name="T20" fmla="*/ 282943 w 196"/>
                  <a:gd name="T21" fmla="*/ 122035 h 163"/>
                  <a:gd name="T22" fmla="*/ 583351 w 196"/>
                  <a:gd name="T23" fmla="*/ 495114 h 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5" name="Freeform 30"/>
            <p:cNvSpPr>
              <a:spLocks/>
            </p:cNvSpPr>
            <p:nvPr/>
          </p:nvSpPr>
          <p:spPr bwMode="auto">
            <a:xfrm rot="1801016" flipH="1">
              <a:off x="2872873" y="3311191"/>
              <a:ext cx="1050211" cy="790501"/>
            </a:xfrm>
            <a:custGeom>
              <a:avLst/>
              <a:gdLst>
                <a:gd name="T0" fmla="*/ 9 w 246"/>
                <a:gd name="T1" fmla="*/ 121 h 185"/>
                <a:gd name="T2" fmla="*/ 73 w 246"/>
                <a:gd name="T3" fmla="*/ 31 h 185"/>
                <a:gd name="T4" fmla="*/ 69 w 246"/>
                <a:gd name="T5" fmla="*/ 42 h 185"/>
                <a:gd name="T6" fmla="*/ 192 w 246"/>
                <a:gd name="T7" fmla="*/ 58 h 185"/>
                <a:gd name="T8" fmla="*/ 246 w 246"/>
                <a:gd name="T9" fmla="*/ 133 h 185"/>
                <a:gd name="T10" fmla="*/ 203 w 246"/>
                <a:gd name="T11" fmla="*/ 150 h 185"/>
                <a:gd name="T12" fmla="*/ 105 w 246"/>
                <a:gd name="T13" fmla="*/ 168 h 185"/>
                <a:gd name="T14" fmla="*/ 59 w 246"/>
                <a:gd name="T15" fmla="*/ 147 h 185"/>
                <a:gd name="T16" fmla="*/ 71 w 246"/>
                <a:gd name="T17" fmla="*/ 164 h 185"/>
                <a:gd name="T18" fmla="*/ 0 w 246"/>
                <a:gd name="T19" fmla="*/ 145 h 185"/>
                <a:gd name="T20" fmla="*/ 165 w 246"/>
                <a:gd name="T21" fmla="*/ 83 h 185"/>
                <a:gd name="T22" fmla="*/ 9 w 246"/>
                <a:gd name="T23" fmla="*/ 121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6" h="185">
                  <a:moveTo>
                    <a:pt x="9" y="121"/>
                  </a:moveTo>
                  <a:cubicBezTo>
                    <a:pt x="9" y="121"/>
                    <a:pt x="14" y="59"/>
                    <a:pt x="73" y="31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2"/>
                    <a:pt x="124" y="0"/>
                    <a:pt x="192" y="58"/>
                  </a:cubicBezTo>
                  <a:cubicBezTo>
                    <a:pt x="241" y="99"/>
                    <a:pt x="246" y="133"/>
                    <a:pt x="246" y="133"/>
                  </a:cubicBezTo>
                  <a:cubicBezTo>
                    <a:pt x="246" y="133"/>
                    <a:pt x="230" y="116"/>
                    <a:pt x="203" y="150"/>
                  </a:cubicBezTo>
                  <a:cubicBezTo>
                    <a:pt x="187" y="169"/>
                    <a:pt x="142" y="185"/>
                    <a:pt x="105" y="168"/>
                  </a:cubicBezTo>
                  <a:cubicBezTo>
                    <a:pt x="68" y="151"/>
                    <a:pt x="59" y="147"/>
                    <a:pt x="59" y="147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17" y="124"/>
                    <a:pt x="0" y="145"/>
                  </a:cubicBezTo>
                  <a:cubicBezTo>
                    <a:pt x="0" y="145"/>
                    <a:pt x="79" y="49"/>
                    <a:pt x="165" y="83"/>
                  </a:cubicBezTo>
                  <a:cubicBezTo>
                    <a:pt x="165" y="83"/>
                    <a:pt x="91" y="41"/>
                    <a:pt x="9" y="12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6" name="Right Triangle 55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89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8846908" y="1064529"/>
            <a:ext cx="2635783" cy="1128108"/>
            <a:chOff x="8712900" y="2596206"/>
            <a:chExt cx="2635783" cy="1128108"/>
          </a:xfrm>
        </p:grpSpPr>
        <p:sp>
          <p:nvSpPr>
            <p:cNvPr id="28" name="Rounded Rectangle 27"/>
            <p:cNvSpPr/>
            <p:nvPr/>
          </p:nvSpPr>
          <p:spPr>
            <a:xfrm>
              <a:off x="8712900" y="2596206"/>
              <a:ext cx="2635783" cy="1128108"/>
            </a:xfrm>
            <a:prstGeom prst="round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8771192" y="2692116"/>
              <a:ext cx="2519197" cy="940915"/>
              <a:chOff x="8487569" y="4025919"/>
              <a:chExt cx="2519197" cy="94091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8487569" y="4234767"/>
                <a:ext cx="6557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01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9143272" y="4025919"/>
                <a:ext cx="1863494" cy="940915"/>
                <a:chOff x="9216882" y="3901932"/>
                <a:chExt cx="1863494" cy="940915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9216882" y="3901932"/>
                  <a:ext cx="1658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</a:rPr>
                    <a:t>Simple Text</a:t>
                  </a:r>
                  <a:endPara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9216882" y="4196516"/>
                  <a:ext cx="186349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tabLst>
                      <a:tab pos="261938" algn="l"/>
                    </a:tabLst>
                  </a:pP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Lorem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ipsum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dolor sit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amet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,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conse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adipisci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34" name="Group 33"/>
          <p:cNvGrpSpPr/>
          <p:nvPr/>
        </p:nvGrpSpPr>
        <p:grpSpPr>
          <a:xfrm>
            <a:off x="8841829" y="2873063"/>
            <a:ext cx="2635783" cy="1128108"/>
            <a:chOff x="8712900" y="3953480"/>
            <a:chExt cx="2635783" cy="1128108"/>
          </a:xfrm>
        </p:grpSpPr>
        <p:sp>
          <p:nvSpPr>
            <p:cNvPr id="35" name="Rounded Rectangle 34"/>
            <p:cNvSpPr/>
            <p:nvPr/>
          </p:nvSpPr>
          <p:spPr>
            <a:xfrm>
              <a:off x="8712900" y="3953480"/>
              <a:ext cx="2635783" cy="1128108"/>
            </a:xfrm>
            <a:prstGeom prst="round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8771192" y="4049390"/>
              <a:ext cx="2519197" cy="940915"/>
              <a:chOff x="8487569" y="4025919"/>
              <a:chExt cx="2519197" cy="940915"/>
            </a:xfrm>
          </p:grpSpPr>
          <p:sp>
            <p:nvSpPr>
              <p:cNvPr id="37" name="TextBox 36"/>
              <p:cNvSpPr txBox="1"/>
              <p:nvPr/>
            </p:nvSpPr>
            <p:spPr>
              <a:xfrm>
                <a:off x="8487569" y="4234767"/>
                <a:ext cx="6557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02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9143272" y="4025919"/>
                <a:ext cx="1863494" cy="940915"/>
                <a:chOff x="9216882" y="3901932"/>
                <a:chExt cx="1863494" cy="940915"/>
              </a:xfrm>
            </p:grpSpPr>
            <p:sp>
              <p:nvSpPr>
                <p:cNvPr id="39" name="TextBox 38"/>
                <p:cNvSpPr txBox="1"/>
                <p:nvPr/>
              </p:nvSpPr>
              <p:spPr>
                <a:xfrm>
                  <a:off x="9216882" y="3901932"/>
                  <a:ext cx="1658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</a:rPr>
                    <a:t>Simple Text</a:t>
                  </a:r>
                  <a:endPara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9216882" y="4196516"/>
                  <a:ext cx="186349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tabLst>
                      <a:tab pos="261938" algn="l"/>
                    </a:tabLst>
                  </a:pP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Lorem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ipsum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dolor sit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amet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,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conse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adipisci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41" name="Group 40"/>
          <p:cNvGrpSpPr/>
          <p:nvPr/>
        </p:nvGrpSpPr>
        <p:grpSpPr>
          <a:xfrm>
            <a:off x="8846908" y="4681597"/>
            <a:ext cx="2635783" cy="1128108"/>
            <a:chOff x="8712900" y="3953480"/>
            <a:chExt cx="2635783" cy="1128108"/>
          </a:xfrm>
        </p:grpSpPr>
        <p:sp>
          <p:nvSpPr>
            <p:cNvPr id="42" name="Rounded Rectangle 41"/>
            <p:cNvSpPr/>
            <p:nvPr/>
          </p:nvSpPr>
          <p:spPr>
            <a:xfrm>
              <a:off x="8712900" y="3953480"/>
              <a:ext cx="2635783" cy="1128108"/>
            </a:xfrm>
            <a:prstGeom prst="round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8771192" y="4049390"/>
              <a:ext cx="2519197" cy="940915"/>
              <a:chOff x="8487569" y="4025919"/>
              <a:chExt cx="2519197" cy="940915"/>
            </a:xfrm>
          </p:grpSpPr>
          <p:sp>
            <p:nvSpPr>
              <p:cNvPr id="44" name="TextBox 43"/>
              <p:cNvSpPr txBox="1"/>
              <p:nvPr/>
            </p:nvSpPr>
            <p:spPr>
              <a:xfrm>
                <a:off x="8487569" y="4234767"/>
                <a:ext cx="6557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03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grpSp>
            <p:nvGrpSpPr>
              <p:cNvPr id="45" name="Group 44"/>
              <p:cNvGrpSpPr/>
              <p:nvPr/>
            </p:nvGrpSpPr>
            <p:grpSpPr>
              <a:xfrm>
                <a:off x="9143272" y="4025919"/>
                <a:ext cx="1863494" cy="940915"/>
                <a:chOff x="9216882" y="3901932"/>
                <a:chExt cx="1863494" cy="940915"/>
              </a:xfrm>
            </p:grpSpPr>
            <p:sp>
              <p:nvSpPr>
                <p:cNvPr id="46" name="TextBox 45"/>
                <p:cNvSpPr txBox="1"/>
                <p:nvPr/>
              </p:nvSpPr>
              <p:spPr>
                <a:xfrm>
                  <a:off x="9216882" y="3901932"/>
                  <a:ext cx="1658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ID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</a:rPr>
                    <a:t>Simple Text</a:t>
                  </a:r>
                  <a:endPara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9216882" y="4196516"/>
                  <a:ext cx="1863494" cy="64633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  <a:tabLst>
                      <a:tab pos="261938" algn="l"/>
                    </a:tabLst>
                  </a:pP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Lorem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ipsum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dolor sit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amet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,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conse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adipisci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48" name="Group 47"/>
          <p:cNvGrpSpPr/>
          <p:nvPr/>
        </p:nvGrpSpPr>
        <p:grpSpPr>
          <a:xfrm>
            <a:off x="717642" y="1064529"/>
            <a:ext cx="2635783" cy="1128108"/>
            <a:chOff x="815805" y="2596206"/>
            <a:chExt cx="2635783" cy="1128108"/>
          </a:xfrm>
        </p:grpSpPr>
        <p:sp>
          <p:nvSpPr>
            <p:cNvPr id="49" name="Rounded Rectangle 48"/>
            <p:cNvSpPr/>
            <p:nvPr/>
          </p:nvSpPr>
          <p:spPr>
            <a:xfrm>
              <a:off x="815805" y="2596206"/>
              <a:ext cx="2635783" cy="1128108"/>
            </a:xfrm>
            <a:prstGeom prst="round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75053" y="2692116"/>
              <a:ext cx="2519197" cy="940915"/>
              <a:chOff x="875053" y="2692116"/>
              <a:chExt cx="2519197" cy="940915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2738547" y="2900964"/>
                <a:ext cx="6557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06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875053" y="2692116"/>
                <a:ext cx="1868080" cy="940915"/>
                <a:chOff x="1392664" y="2679682"/>
                <a:chExt cx="1868080" cy="940915"/>
              </a:xfrm>
            </p:grpSpPr>
            <p:sp>
              <p:nvSpPr>
                <p:cNvPr id="53" name="TextBox 52"/>
                <p:cNvSpPr txBox="1"/>
                <p:nvPr/>
              </p:nvSpPr>
              <p:spPr>
                <a:xfrm>
                  <a:off x="1602289" y="2679682"/>
                  <a:ext cx="1658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ID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</a:rPr>
                    <a:t>Simple Text</a:t>
                  </a:r>
                  <a:endPara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1392664" y="3003761"/>
                  <a:ext cx="1863494" cy="61683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150000"/>
                    </a:lnSpc>
                    <a:tabLst>
                      <a:tab pos="261938" algn="l"/>
                    </a:tabLst>
                  </a:pP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Lorem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ipsum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dolor sit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amet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,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conse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adipisci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55" name="Group 54"/>
          <p:cNvGrpSpPr/>
          <p:nvPr/>
        </p:nvGrpSpPr>
        <p:grpSpPr>
          <a:xfrm>
            <a:off x="714388" y="2873063"/>
            <a:ext cx="2635783" cy="1128108"/>
            <a:chOff x="815805" y="2596206"/>
            <a:chExt cx="2635783" cy="1128108"/>
          </a:xfrm>
        </p:grpSpPr>
        <p:sp>
          <p:nvSpPr>
            <p:cNvPr id="56" name="Rounded Rectangle 55"/>
            <p:cNvSpPr/>
            <p:nvPr/>
          </p:nvSpPr>
          <p:spPr>
            <a:xfrm>
              <a:off x="815805" y="2596206"/>
              <a:ext cx="2635783" cy="1128108"/>
            </a:xfrm>
            <a:prstGeom prst="round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875053" y="2692116"/>
              <a:ext cx="2519197" cy="940915"/>
              <a:chOff x="875053" y="2692116"/>
              <a:chExt cx="2519197" cy="940915"/>
            </a:xfrm>
          </p:grpSpPr>
          <p:sp>
            <p:nvSpPr>
              <p:cNvPr id="58" name="TextBox 57"/>
              <p:cNvSpPr txBox="1"/>
              <p:nvPr/>
            </p:nvSpPr>
            <p:spPr>
              <a:xfrm>
                <a:off x="2738547" y="2900964"/>
                <a:ext cx="65570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05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875053" y="2692116"/>
                <a:ext cx="1868080" cy="940915"/>
                <a:chOff x="1392664" y="2679682"/>
                <a:chExt cx="1868080" cy="940915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1602289" y="2679682"/>
                  <a:ext cx="1658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ID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</a:rPr>
                    <a:t>Simple Text</a:t>
                  </a:r>
                  <a:endPara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1392664" y="3003761"/>
                  <a:ext cx="1863494" cy="61683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150000"/>
                    </a:lnSpc>
                    <a:tabLst>
                      <a:tab pos="261938" algn="l"/>
                    </a:tabLst>
                  </a:pP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Lorem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ipsum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dolor sit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amet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,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conse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adipisci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62" name="Group 61"/>
          <p:cNvGrpSpPr/>
          <p:nvPr/>
        </p:nvGrpSpPr>
        <p:grpSpPr>
          <a:xfrm>
            <a:off x="717642" y="4681597"/>
            <a:ext cx="2635783" cy="1128108"/>
            <a:chOff x="815805" y="2596206"/>
            <a:chExt cx="2635783" cy="1128108"/>
          </a:xfrm>
        </p:grpSpPr>
        <p:sp>
          <p:nvSpPr>
            <p:cNvPr id="63" name="Rounded Rectangle 62"/>
            <p:cNvSpPr/>
            <p:nvPr/>
          </p:nvSpPr>
          <p:spPr>
            <a:xfrm>
              <a:off x="815805" y="2596206"/>
              <a:ext cx="2635783" cy="1128108"/>
            </a:xfrm>
            <a:prstGeom prst="round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875053" y="2692116"/>
              <a:ext cx="2575936" cy="940915"/>
              <a:chOff x="875053" y="2692116"/>
              <a:chExt cx="2575936" cy="940915"/>
            </a:xfrm>
          </p:grpSpPr>
          <p:sp>
            <p:nvSpPr>
              <p:cNvPr id="65" name="TextBox 64"/>
              <p:cNvSpPr txBox="1"/>
              <p:nvPr/>
            </p:nvSpPr>
            <p:spPr>
              <a:xfrm>
                <a:off x="2738547" y="2900964"/>
                <a:ext cx="7124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04</a:t>
                </a:r>
                <a:endParaRPr 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75053" y="2692116"/>
                <a:ext cx="1868080" cy="940915"/>
                <a:chOff x="1392664" y="2679682"/>
                <a:chExt cx="1868080" cy="940915"/>
              </a:xfrm>
            </p:grpSpPr>
            <p:sp>
              <p:nvSpPr>
                <p:cNvPr id="67" name="TextBox 66"/>
                <p:cNvSpPr txBox="1"/>
                <p:nvPr/>
              </p:nvSpPr>
              <p:spPr>
                <a:xfrm>
                  <a:off x="1602289" y="2679682"/>
                  <a:ext cx="165845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ID" sz="16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+mj-lt"/>
                    </a:rPr>
                    <a:t>Simple Text</a:t>
                  </a:r>
                  <a:endParaRPr lang="en-US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1392664" y="3003761"/>
                  <a:ext cx="1863494" cy="61683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>
                    <a:lnSpc>
                      <a:spcPct val="150000"/>
                    </a:lnSpc>
                    <a:tabLst>
                      <a:tab pos="261938" algn="l"/>
                    </a:tabLst>
                  </a:pP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Lorem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ipsum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dolor sit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amet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,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conse</a:t>
                  </a:r>
                  <a:r>
                    <a:rPr lang="en-US" sz="12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 </a:t>
                  </a:r>
                  <a:r>
                    <a:rPr lang="en-US" sz="1200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Open Sans" panose="020B0606030504020204" pitchFamily="34" charset="0"/>
                    </a:rPr>
                    <a:t>adipisci</a:t>
                  </a:r>
                  <a:endPara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69" name="Group 68"/>
          <p:cNvGrpSpPr/>
          <p:nvPr/>
        </p:nvGrpSpPr>
        <p:grpSpPr>
          <a:xfrm>
            <a:off x="3765782" y="985911"/>
            <a:ext cx="4660436" cy="4886177"/>
            <a:chOff x="4087564" y="2111602"/>
            <a:chExt cx="4016872" cy="4211440"/>
          </a:xfrm>
        </p:grpSpPr>
        <p:grpSp>
          <p:nvGrpSpPr>
            <p:cNvPr id="70" name="Group 69"/>
            <p:cNvGrpSpPr/>
            <p:nvPr/>
          </p:nvGrpSpPr>
          <p:grpSpPr>
            <a:xfrm>
              <a:off x="4087564" y="2111602"/>
              <a:ext cx="4016872" cy="4211440"/>
              <a:chOff x="3511837" y="719666"/>
              <a:chExt cx="5168324" cy="5418666"/>
            </a:xfrm>
          </p:grpSpPr>
          <p:sp>
            <p:nvSpPr>
              <p:cNvPr id="72" name="Freeform 71"/>
              <p:cNvSpPr/>
              <p:nvPr/>
            </p:nvSpPr>
            <p:spPr>
              <a:xfrm>
                <a:off x="4984810" y="2467727"/>
                <a:ext cx="2221862" cy="1922001"/>
              </a:xfrm>
              <a:custGeom>
                <a:avLst/>
                <a:gdLst>
                  <a:gd name="connsiteX0" fmla="*/ 0 w 2221862"/>
                  <a:gd name="connsiteY0" fmla="*/ 961001 h 1922001"/>
                  <a:gd name="connsiteX1" fmla="*/ 549116 w 2221862"/>
                  <a:gd name="connsiteY1" fmla="*/ 0 h 1922001"/>
                  <a:gd name="connsiteX2" fmla="*/ 1672746 w 2221862"/>
                  <a:gd name="connsiteY2" fmla="*/ 0 h 1922001"/>
                  <a:gd name="connsiteX3" fmla="*/ 2221862 w 2221862"/>
                  <a:gd name="connsiteY3" fmla="*/ 961001 h 1922001"/>
                  <a:gd name="connsiteX4" fmla="*/ 1672746 w 2221862"/>
                  <a:gd name="connsiteY4" fmla="*/ 1922001 h 1922001"/>
                  <a:gd name="connsiteX5" fmla="*/ 549116 w 2221862"/>
                  <a:gd name="connsiteY5" fmla="*/ 1922001 h 1922001"/>
                  <a:gd name="connsiteX6" fmla="*/ 0 w 2221862"/>
                  <a:gd name="connsiteY6" fmla="*/ 961001 h 1922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21862" h="1922001">
                    <a:moveTo>
                      <a:pt x="0" y="961001"/>
                    </a:moveTo>
                    <a:lnTo>
                      <a:pt x="549116" y="0"/>
                    </a:lnTo>
                    <a:lnTo>
                      <a:pt x="1672746" y="0"/>
                    </a:lnTo>
                    <a:lnTo>
                      <a:pt x="2221862" y="961001"/>
                    </a:lnTo>
                    <a:lnTo>
                      <a:pt x="1672746" y="1922001"/>
                    </a:lnTo>
                    <a:lnTo>
                      <a:pt x="549116" y="1922001"/>
                    </a:lnTo>
                    <a:lnTo>
                      <a:pt x="0" y="961001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21534" tIns="371843" rIns="421534" bIns="371843" numCol="1" spcCol="1270" anchor="ctr" anchorCtr="0">
                <a:noAutofit/>
              </a:bodyPr>
              <a:lstStyle/>
              <a:p>
                <a:pPr lvl="0" algn="ctr" defTabSz="1866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4200" kern="1200">
                  <a:latin typeface="+mj-lt"/>
                </a:endParaRPr>
              </a:p>
            </p:txBody>
          </p:sp>
          <p:sp>
            <p:nvSpPr>
              <p:cNvPr id="73" name="Hexagon 72"/>
              <p:cNvSpPr/>
              <p:nvPr/>
            </p:nvSpPr>
            <p:spPr>
              <a:xfrm>
                <a:off x="6376123" y="1548180"/>
                <a:ext cx="838302" cy="722308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4" name="Freeform 73"/>
              <p:cNvSpPr/>
              <p:nvPr/>
            </p:nvSpPr>
            <p:spPr>
              <a:xfrm>
                <a:off x="5189475" y="719666"/>
                <a:ext cx="1820800" cy="1575206"/>
              </a:xfrm>
              <a:custGeom>
                <a:avLst/>
                <a:gdLst>
                  <a:gd name="connsiteX0" fmla="*/ 0 w 1820800"/>
                  <a:gd name="connsiteY0" fmla="*/ 787603 h 1575206"/>
                  <a:gd name="connsiteX1" fmla="*/ 450036 w 1820800"/>
                  <a:gd name="connsiteY1" fmla="*/ 0 h 1575206"/>
                  <a:gd name="connsiteX2" fmla="*/ 1370764 w 1820800"/>
                  <a:gd name="connsiteY2" fmla="*/ 0 h 1575206"/>
                  <a:gd name="connsiteX3" fmla="*/ 1820800 w 1820800"/>
                  <a:gd name="connsiteY3" fmla="*/ 787603 h 1575206"/>
                  <a:gd name="connsiteX4" fmla="*/ 1370764 w 1820800"/>
                  <a:gd name="connsiteY4" fmla="*/ 1575206 h 1575206"/>
                  <a:gd name="connsiteX5" fmla="*/ 450036 w 1820800"/>
                  <a:gd name="connsiteY5" fmla="*/ 1575206 h 1575206"/>
                  <a:gd name="connsiteX6" fmla="*/ 0 w 1820800"/>
                  <a:gd name="connsiteY6" fmla="*/ 787603 h 157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0800" h="1575206">
                    <a:moveTo>
                      <a:pt x="0" y="787603"/>
                    </a:moveTo>
                    <a:lnTo>
                      <a:pt x="450036" y="0"/>
                    </a:lnTo>
                    <a:lnTo>
                      <a:pt x="1370764" y="0"/>
                    </a:lnTo>
                    <a:lnTo>
                      <a:pt x="1820800" y="787603"/>
                    </a:lnTo>
                    <a:lnTo>
                      <a:pt x="1370764" y="1575206"/>
                    </a:lnTo>
                    <a:lnTo>
                      <a:pt x="450036" y="1575206"/>
                    </a:lnTo>
                    <a:lnTo>
                      <a:pt x="0" y="787603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4925" tIns="304225" rIns="344925" bIns="304225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3400" kern="1200" dirty="0">
                    <a:latin typeface="+mj-lt"/>
                  </a:rPr>
                  <a:t>01</a:t>
                </a:r>
                <a:endParaRPr lang="en-US" sz="3400" kern="1200" dirty="0">
                  <a:latin typeface="+mj-lt"/>
                </a:endParaRPr>
              </a:p>
            </p:txBody>
          </p:sp>
          <p:sp>
            <p:nvSpPr>
              <p:cNvPr id="75" name="Hexagon 74"/>
              <p:cNvSpPr/>
              <p:nvPr/>
            </p:nvSpPr>
            <p:spPr>
              <a:xfrm>
                <a:off x="7354487" y="2898512"/>
                <a:ext cx="838302" cy="722308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6" name="Freeform 75"/>
              <p:cNvSpPr/>
              <p:nvPr/>
            </p:nvSpPr>
            <p:spPr>
              <a:xfrm>
                <a:off x="6859361" y="1688523"/>
                <a:ext cx="1820800" cy="1575206"/>
              </a:xfrm>
              <a:custGeom>
                <a:avLst/>
                <a:gdLst>
                  <a:gd name="connsiteX0" fmla="*/ 0 w 1820800"/>
                  <a:gd name="connsiteY0" fmla="*/ 787603 h 1575206"/>
                  <a:gd name="connsiteX1" fmla="*/ 450036 w 1820800"/>
                  <a:gd name="connsiteY1" fmla="*/ 0 h 1575206"/>
                  <a:gd name="connsiteX2" fmla="*/ 1370764 w 1820800"/>
                  <a:gd name="connsiteY2" fmla="*/ 0 h 1575206"/>
                  <a:gd name="connsiteX3" fmla="*/ 1820800 w 1820800"/>
                  <a:gd name="connsiteY3" fmla="*/ 787603 h 1575206"/>
                  <a:gd name="connsiteX4" fmla="*/ 1370764 w 1820800"/>
                  <a:gd name="connsiteY4" fmla="*/ 1575206 h 1575206"/>
                  <a:gd name="connsiteX5" fmla="*/ 450036 w 1820800"/>
                  <a:gd name="connsiteY5" fmla="*/ 1575206 h 1575206"/>
                  <a:gd name="connsiteX6" fmla="*/ 0 w 1820800"/>
                  <a:gd name="connsiteY6" fmla="*/ 787603 h 157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0800" h="1575206">
                    <a:moveTo>
                      <a:pt x="0" y="787603"/>
                    </a:moveTo>
                    <a:lnTo>
                      <a:pt x="450036" y="0"/>
                    </a:lnTo>
                    <a:lnTo>
                      <a:pt x="1370764" y="0"/>
                    </a:lnTo>
                    <a:lnTo>
                      <a:pt x="1820800" y="787603"/>
                    </a:lnTo>
                    <a:lnTo>
                      <a:pt x="1370764" y="1575206"/>
                    </a:lnTo>
                    <a:lnTo>
                      <a:pt x="450036" y="1575206"/>
                    </a:lnTo>
                    <a:lnTo>
                      <a:pt x="0" y="787603"/>
                    </a:lnTo>
                    <a:close/>
                  </a:path>
                </a:pathLst>
              </a:custGeom>
              <a:solidFill>
                <a:schemeClr val="accent1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4925" tIns="304225" rIns="344925" bIns="304225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3400" kern="1200" dirty="0">
                    <a:latin typeface="+mj-lt"/>
                  </a:rPr>
                  <a:t>02</a:t>
                </a:r>
                <a:endParaRPr lang="en-US" sz="3400" kern="1200" dirty="0">
                  <a:latin typeface="+mj-lt"/>
                </a:endParaRPr>
              </a:p>
            </p:txBody>
          </p:sp>
          <p:sp>
            <p:nvSpPr>
              <p:cNvPr id="77" name="Hexagon 76"/>
              <p:cNvSpPr/>
              <p:nvPr/>
            </p:nvSpPr>
            <p:spPr>
              <a:xfrm>
                <a:off x="6674852" y="4422783"/>
                <a:ext cx="838302" cy="722308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78" name="Freeform 77"/>
              <p:cNvSpPr/>
              <p:nvPr/>
            </p:nvSpPr>
            <p:spPr>
              <a:xfrm>
                <a:off x="6859361" y="3593185"/>
                <a:ext cx="1820800" cy="1575206"/>
              </a:xfrm>
              <a:custGeom>
                <a:avLst/>
                <a:gdLst>
                  <a:gd name="connsiteX0" fmla="*/ 0 w 1820800"/>
                  <a:gd name="connsiteY0" fmla="*/ 787603 h 1575206"/>
                  <a:gd name="connsiteX1" fmla="*/ 450036 w 1820800"/>
                  <a:gd name="connsiteY1" fmla="*/ 0 h 1575206"/>
                  <a:gd name="connsiteX2" fmla="*/ 1370764 w 1820800"/>
                  <a:gd name="connsiteY2" fmla="*/ 0 h 1575206"/>
                  <a:gd name="connsiteX3" fmla="*/ 1820800 w 1820800"/>
                  <a:gd name="connsiteY3" fmla="*/ 787603 h 1575206"/>
                  <a:gd name="connsiteX4" fmla="*/ 1370764 w 1820800"/>
                  <a:gd name="connsiteY4" fmla="*/ 1575206 h 1575206"/>
                  <a:gd name="connsiteX5" fmla="*/ 450036 w 1820800"/>
                  <a:gd name="connsiteY5" fmla="*/ 1575206 h 1575206"/>
                  <a:gd name="connsiteX6" fmla="*/ 0 w 1820800"/>
                  <a:gd name="connsiteY6" fmla="*/ 787603 h 157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0800" h="1575206">
                    <a:moveTo>
                      <a:pt x="0" y="787603"/>
                    </a:moveTo>
                    <a:lnTo>
                      <a:pt x="450036" y="0"/>
                    </a:lnTo>
                    <a:lnTo>
                      <a:pt x="1370764" y="0"/>
                    </a:lnTo>
                    <a:lnTo>
                      <a:pt x="1820800" y="787603"/>
                    </a:lnTo>
                    <a:lnTo>
                      <a:pt x="1370764" y="1575206"/>
                    </a:lnTo>
                    <a:lnTo>
                      <a:pt x="450036" y="1575206"/>
                    </a:lnTo>
                    <a:lnTo>
                      <a:pt x="0" y="78760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4925" tIns="304225" rIns="344925" bIns="304225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3400" kern="1200" dirty="0">
                    <a:latin typeface="+mj-lt"/>
                  </a:rPr>
                  <a:t>03</a:t>
                </a:r>
                <a:endParaRPr lang="en-US" sz="3400" kern="1200" dirty="0">
                  <a:latin typeface="+mj-lt"/>
                </a:endParaRPr>
              </a:p>
            </p:txBody>
          </p:sp>
          <p:sp>
            <p:nvSpPr>
              <p:cNvPr id="79" name="Hexagon 78"/>
              <p:cNvSpPr/>
              <p:nvPr/>
            </p:nvSpPr>
            <p:spPr>
              <a:xfrm>
                <a:off x="4988944" y="4581008"/>
                <a:ext cx="838302" cy="722308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0" name="Freeform 79"/>
              <p:cNvSpPr/>
              <p:nvPr/>
            </p:nvSpPr>
            <p:spPr>
              <a:xfrm>
                <a:off x="5189475" y="4563126"/>
                <a:ext cx="1820800" cy="1575206"/>
              </a:xfrm>
              <a:custGeom>
                <a:avLst/>
                <a:gdLst>
                  <a:gd name="connsiteX0" fmla="*/ 0 w 1820800"/>
                  <a:gd name="connsiteY0" fmla="*/ 787603 h 1575206"/>
                  <a:gd name="connsiteX1" fmla="*/ 450036 w 1820800"/>
                  <a:gd name="connsiteY1" fmla="*/ 0 h 1575206"/>
                  <a:gd name="connsiteX2" fmla="*/ 1370764 w 1820800"/>
                  <a:gd name="connsiteY2" fmla="*/ 0 h 1575206"/>
                  <a:gd name="connsiteX3" fmla="*/ 1820800 w 1820800"/>
                  <a:gd name="connsiteY3" fmla="*/ 787603 h 1575206"/>
                  <a:gd name="connsiteX4" fmla="*/ 1370764 w 1820800"/>
                  <a:gd name="connsiteY4" fmla="*/ 1575206 h 1575206"/>
                  <a:gd name="connsiteX5" fmla="*/ 450036 w 1820800"/>
                  <a:gd name="connsiteY5" fmla="*/ 1575206 h 1575206"/>
                  <a:gd name="connsiteX6" fmla="*/ 0 w 1820800"/>
                  <a:gd name="connsiteY6" fmla="*/ 787603 h 157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0800" h="1575206">
                    <a:moveTo>
                      <a:pt x="0" y="787603"/>
                    </a:moveTo>
                    <a:lnTo>
                      <a:pt x="450036" y="0"/>
                    </a:lnTo>
                    <a:lnTo>
                      <a:pt x="1370764" y="0"/>
                    </a:lnTo>
                    <a:lnTo>
                      <a:pt x="1820800" y="787603"/>
                    </a:lnTo>
                    <a:lnTo>
                      <a:pt x="1370764" y="1575206"/>
                    </a:lnTo>
                    <a:lnTo>
                      <a:pt x="450036" y="1575206"/>
                    </a:lnTo>
                    <a:lnTo>
                      <a:pt x="0" y="78760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4925" tIns="304225" rIns="344925" bIns="304225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3400" kern="1200" dirty="0">
                    <a:latin typeface="+mj-lt"/>
                  </a:rPr>
                  <a:t>04</a:t>
                </a:r>
                <a:endParaRPr lang="en-US" sz="3400" kern="1200" dirty="0">
                  <a:latin typeface="+mj-lt"/>
                </a:endParaRPr>
              </a:p>
            </p:txBody>
          </p:sp>
          <p:sp>
            <p:nvSpPr>
              <p:cNvPr id="81" name="Hexagon 80"/>
              <p:cNvSpPr/>
              <p:nvPr/>
            </p:nvSpPr>
            <p:spPr>
              <a:xfrm>
                <a:off x="3994559" y="3231218"/>
                <a:ext cx="838302" cy="722308"/>
              </a:xfrm>
              <a:prstGeom prst="hexagon">
                <a:avLst>
                  <a:gd name="adj" fmla="val 28900"/>
                  <a:gd name="vf" fmla="val 115470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82" name="Freeform 81"/>
              <p:cNvSpPr/>
              <p:nvPr/>
            </p:nvSpPr>
            <p:spPr>
              <a:xfrm>
                <a:off x="3511837" y="3594268"/>
                <a:ext cx="1820800" cy="1575206"/>
              </a:xfrm>
              <a:custGeom>
                <a:avLst/>
                <a:gdLst>
                  <a:gd name="connsiteX0" fmla="*/ 0 w 1820800"/>
                  <a:gd name="connsiteY0" fmla="*/ 787603 h 1575206"/>
                  <a:gd name="connsiteX1" fmla="*/ 450036 w 1820800"/>
                  <a:gd name="connsiteY1" fmla="*/ 0 h 1575206"/>
                  <a:gd name="connsiteX2" fmla="*/ 1370764 w 1820800"/>
                  <a:gd name="connsiteY2" fmla="*/ 0 h 1575206"/>
                  <a:gd name="connsiteX3" fmla="*/ 1820800 w 1820800"/>
                  <a:gd name="connsiteY3" fmla="*/ 787603 h 1575206"/>
                  <a:gd name="connsiteX4" fmla="*/ 1370764 w 1820800"/>
                  <a:gd name="connsiteY4" fmla="*/ 1575206 h 1575206"/>
                  <a:gd name="connsiteX5" fmla="*/ 450036 w 1820800"/>
                  <a:gd name="connsiteY5" fmla="*/ 1575206 h 1575206"/>
                  <a:gd name="connsiteX6" fmla="*/ 0 w 1820800"/>
                  <a:gd name="connsiteY6" fmla="*/ 787603 h 157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0800" h="1575206">
                    <a:moveTo>
                      <a:pt x="0" y="787603"/>
                    </a:moveTo>
                    <a:lnTo>
                      <a:pt x="450036" y="0"/>
                    </a:lnTo>
                    <a:lnTo>
                      <a:pt x="1370764" y="0"/>
                    </a:lnTo>
                    <a:lnTo>
                      <a:pt x="1820800" y="787603"/>
                    </a:lnTo>
                    <a:lnTo>
                      <a:pt x="1370764" y="1575206"/>
                    </a:lnTo>
                    <a:lnTo>
                      <a:pt x="450036" y="1575206"/>
                    </a:lnTo>
                    <a:lnTo>
                      <a:pt x="0" y="78760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4925" tIns="304225" rIns="344925" bIns="304225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3400" kern="1200" dirty="0">
                    <a:latin typeface="+mj-lt"/>
                  </a:rPr>
                  <a:t>05</a:t>
                </a:r>
                <a:endParaRPr lang="en-US" sz="3400" kern="1200" dirty="0">
                  <a:latin typeface="+mj-lt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511837" y="1686356"/>
                <a:ext cx="1820800" cy="1575206"/>
              </a:xfrm>
              <a:custGeom>
                <a:avLst/>
                <a:gdLst>
                  <a:gd name="connsiteX0" fmla="*/ 0 w 1820800"/>
                  <a:gd name="connsiteY0" fmla="*/ 787603 h 1575206"/>
                  <a:gd name="connsiteX1" fmla="*/ 450036 w 1820800"/>
                  <a:gd name="connsiteY1" fmla="*/ 0 h 1575206"/>
                  <a:gd name="connsiteX2" fmla="*/ 1370764 w 1820800"/>
                  <a:gd name="connsiteY2" fmla="*/ 0 h 1575206"/>
                  <a:gd name="connsiteX3" fmla="*/ 1820800 w 1820800"/>
                  <a:gd name="connsiteY3" fmla="*/ 787603 h 1575206"/>
                  <a:gd name="connsiteX4" fmla="*/ 1370764 w 1820800"/>
                  <a:gd name="connsiteY4" fmla="*/ 1575206 h 1575206"/>
                  <a:gd name="connsiteX5" fmla="*/ 450036 w 1820800"/>
                  <a:gd name="connsiteY5" fmla="*/ 1575206 h 1575206"/>
                  <a:gd name="connsiteX6" fmla="*/ 0 w 1820800"/>
                  <a:gd name="connsiteY6" fmla="*/ 787603 h 1575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20800" h="1575206">
                    <a:moveTo>
                      <a:pt x="0" y="787603"/>
                    </a:moveTo>
                    <a:lnTo>
                      <a:pt x="450036" y="0"/>
                    </a:lnTo>
                    <a:lnTo>
                      <a:pt x="1370764" y="0"/>
                    </a:lnTo>
                    <a:lnTo>
                      <a:pt x="1820800" y="787603"/>
                    </a:lnTo>
                    <a:lnTo>
                      <a:pt x="1370764" y="1575206"/>
                    </a:lnTo>
                    <a:lnTo>
                      <a:pt x="450036" y="1575206"/>
                    </a:lnTo>
                    <a:lnTo>
                      <a:pt x="0" y="787603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344925" tIns="304225" rIns="344925" bIns="304225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3400" kern="1200" dirty="0">
                    <a:latin typeface="+mj-lt"/>
                  </a:rPr>
                  <a:t>06</a:t>
                </a:r>
                <a:endParaRPr lang="en-US" sz="3400" kern="1200" dirty="0">
                  <a:latin typeface="+mj-lt"/>
                </a:endParaRPr>
              </a:p>
            </p:txBody>
          </p:sp>
        </p:grpSp>
        <p:sp>
          <p:nvSpPr>
            <p:cNvPr id="71" name="Shape 2584"/>
            <p:cNvSpPr/>
            <p:nvPr/>
          </p:nvSpPr>
          <p:spPr>
            <a:xfrm>
              <a:off x="5706451" y="3828210"/>
              <a:ext cx="777802" cy="777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355637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096000" y="767993"/>
            <a:ext cx="5322013" cy="5322013"/>
            <a:chOff x="3386666" y="719666"/>
            <a:chExt cx="5418667" cy="5418667"/>
          </a:xfrm>
        </p:grpSpPr>
        <p:sp>
          <p:nvSpPr>
            <p:cNvPr id="3" name="Freeform 2"/>
            <p:cNvSpPr/>
            <p:nvPr/>
          </p:nvSpPr>
          <p:spPr>
            <a:xfrm>
              <a:off x="3386666" y="719666"/>
              <a:ext cx="5418667" cy="5418667"/>
            </a:xfrm>
            <a:custGeom>
              <a:avLst/>
              <a:gdLst>
                <a:gd name="connsiteX0" fmla="*/ 0 w 5418667"/>
                <a:gd name="connsiteY0" fmla="*/ 2709334 h 5418667"/>
                <a:gd name="connsiteX1" fmla="*/ 2709334 w 5418667"/>
                <a:gd name="connsiteY1" fmla="*/ 0 h 5418667"/>
                <a:gd name="connsiteX2" fmla="*/ 5418668 w 5418667"/>
                <a:gd name="connsiteY2" fmla="*/ 2709334 h 5418667"/>
                <a:gd name="connsiteX3" fmla="*/ 2709334 w 5418667"/>
                <a:gd name="connsiteY3" fmla="*/ 5418668 h 5418667"/>
                <a:gd name="connsiteX4" fmla="*/ 0 w 5418667"/>
                <a:gd name="connsiteY4" fmla="*/ 2709334 h 5418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18667" h="5418667">
                  <a:moveTo>
                    <a:pt x="0" y="2709334"/>
                  </a:moveTo>
                  <a:cubicBezTo>
                    <a:pt x="0" y="1213010"/>
                    <a:pt x="1213010" y="0"/>
                    <a:pt x="2709334" y="0"/>
                  </a:cubicBezTo>
                  <a:cubicBezTo>
                    <a:pt x="4205658" y="0"/>
                    <a:pt x="5418668" y="1213010"/>
                    <a:pt x="5418668" y="2709334"/>
                  </a:cubicBezTo>
                  <a:cubicBezTo>
                    <a:pt x="5418668" y="4205658"/>
                    <a:pt x="4205658" y="5418668"/>
                    <a:pt x="2709334" y="5418668"/>
                  </a:cubicBezTo>
                  <a:cubicBezTo>
                    <a:pt x="1213010" y="5418668"/>
                    <a:pt x="0" y="4205658"/>
                    <a:pt x="0" y="270933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43828" tIns="462957" rIns="2143828" bIns="4526958" numCol="1" spcCol="1270" anchor="t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D" sz="2100" kern="1200" dirty="0">
                  <a:latin typeface="+mj-lt"/>
                </a:rPr>
                <a:t>04</a:t>
              </a:r>
              <a:endParaRPr lang="en-US" sz="2100" kern="1200" dirty="0">
                <a:latin typeface="+mj-lt"/>
              </a:endParaRPr>
            </a:p>
          </p:txBody>
        </p:sp>
        <p:sp>
          <p:nvSpPr>
            <p:cNvPr id="4" name="Freeform 3"/>
            <p:cNvSpPr/>
            <p:nvPr/>
          </p:nvSpPr>
          <p:spPr>
            <a:xfrm>
              <a:off x="3928533" y="1803399"/>
              <a:ext cx="4334933" cy="4334933"/>
            </a:xfrm>
            <a:custGeom>
              <a:avLst/>
              <a:gdLst>
                <a:gd name="connsiteX0" fmla="*/ 0 w 4334933"/>
                <a:gd name="connsiteY0" fmla="*/ 2167467 h 4334933"/>
                <a:gd name="connsiteX1" fmla="*/ 2167467 w 4334933"/>
                <a:gd name="connsiteY1" fmla="*/ 0 h 4334933"/>
                <a:gd name="connsiteX2" fmla="*/ 4334934 w 4334933"/>
                <a:gd name="connsiteY2" fmla="*/ 2167467 h 4334933"/>
                <a:gd name="connsiteX3" fmla="*/ 2167467 w 4334933"/>
                <a:gd name="connsiteY3" fmla="*/ 4334934 h 4334933"/>
                <a:gd name="connsiteX4" fmla="*/ 0 w 4334933"/>
                <a:gd name="connsiteY4" fmla="*/ 2167467 h 4334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34933" h="4334933">
                  <a:moveTo>
                    <a:pt x="0" y="2167467"/>
                  </a:moveTo>
                  <a:cubicBezTo>
                    <a:pt x="0" y="970408"/>
                    <a:pt x="970408" y="0"/>
                    <a:pt x="2167467" y="0"/>
                  </a:cubicBezTo>
                  <a:cubicBezTo>
                    <a:pt x="3364526" y="0"/>
                    <a:pt x="4334934" y="970408"/>
                    <a:pt x="4334934" y="2167467"/>
                  </a:cubicBezTo>
                  <a:cubicBezTo>
                    <a:pt x="4334934" y="3364526"/>
                    <a:pt x="3364526" y="4334934"/>
                    <a:pt x="2167467" y="4334934"/>
                  </a:cubicBezTo>
                  <a:cubicBezTo>
                    <a:pt x="970408" y="4334934"/>
                    <a:pt x="0" y="3364526"/>
                    <a:pt x="0" y="216746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94849" tIns="445008" rIns="1594849" bIns="3479461" numCol="1" spcCol="1270" anchor="t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D" sz="2100" kern="1200" dirty="0">
                  <a:latin typeface="+mj-lt"/>
                </a:rPr>
                <a:t>03</a:t>
              </a:r>
              <a:endParaRPr lang="en-US" sz="2100" kern="1200" dirty="0">
                <a:latin typeface="+mj-lt"/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470399" y="2887132"/>
              <a:ext cx="3251200" cy="3251200"/>
            </a:xfrm>
            <a:custGeom>
              <a:avLst/>
              <a:gdLst>
                <a:gd name="connsiteX0" fmla="*/ 0 w 3251200"/>
                <a:gd name="connsiteY0" fmla="*/ 1625600 h 3251200"/>
                <a:gd name="connsiteX1" fmla="*/ 1625600 w 3251200"/>
                <a:gd name="connsiteY1" fmla="*/ 0 h 3251200"/>
                <a:gd name="connsiteX2" fmla="*/ 3251200 w 3251200"/>
                <a:gd name="connsiteY2" fmla="*/ 1625600 h 3251200"/>
                <a:gd name="connsiteX3" fmla="*/ 1625600 w 3251200"/>
                <a:gd name="connsiteY3" fmla="*/ 3251200 h 3251200"/>
                <a:gd name="connsiteX4" fmla="*/ 0 w 3251200"/>
                <a:gd name="connsiteY4" fmla="*/ 1625600 h 325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1200" h="3251200">
                  <a:moveTo>
                    <a:pt x="0" y="1625600"/>
                  </a:moveTo>
                  <a:cubicBezTo>
                    <a:pt x="0" y="727806"/>
                    <a:pt x="727806" y="0"/>
                    <a:pt x="1625600" y="0"/>
                  </a:cubicBezTo>
                  <a:cubicBezTo>
                    <a:pt x="2523394" y="0"/>
                    <a:pt x="3251200" y="727806"/>
                    <a:pt x="3251200" y="1625600"/>
                  </a:cubicBezTo>
                  <a:cubicBezTo>
                    <a:pt x="3251200" y="2523394"/>
                    <a:pt x="2523394" y="3251200"/>
                    <a:pt x="1625600" y="3251200"/>
                  </a:cubicBezTo>
                  <a:cubicBezTo>
                    <a:pt x="727806" y="3251200"/>
                    <a:pt x="0" y="2523394"/>
                    <a:pt x="0" y="162560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38759" tIns="414528" rIns="1038758" bIns="2446528" numCol="1" spcCol="1270" anchor="t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D" sz="2100" kern="1200" dirty="0">
                  <a:latin typeface="+mj-lt"/>
                </a:rPr>
                <a:t>02</a:t>
              </a:r>
              <a:endParaRPr lang="en-US" sz="2100" kern="1200" dirty="0">
                <a:latin typeface="+mj-lt"/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5012266" y="3970866"/>
              <a:ext cx="2167466" cy="2167466"/>
            </a:xfrm>
            <a:custGeom>
              <a:avLst/>
              <a:gdLst>
                <a:gd name="connsiteX0" fmla="*/ 0 w 2167466"/>
                <a:gd name="connsiteY0" fmla="*/ 1083733 h 2167466"/>
                <a:gd name="connsiteX1" fmla="*/ 1083733 w 2167466"/>
                <a:gd name="connsiteY1" fmla="*/ 0 h 2167466"/>
                <a:gd name="connsiteX2" fmla="*/ 2167466 w 2167466"/>
                <a:gd name="connsiteY2" fmla="*/ 1083733 h 2167466"/>
                <a:gd name="connsiteX3" fmla="*/ 1083733 w 2167466"/>
                <a:gd name="connsiteY3" fmla="*/ 2167466 h 2167466"/>
                <a:gd name="connsiteX4" fmla="*/ 0 w 2167466"/>
                <a:gd name="connsiteY4" fmla="*/ 1083733 h 216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7466" h="2167466">
                  <a:moveTo>
                    <a:pt x="0" y="1083733"/>
                  </a:moveTo>
                  <a:cubicBezTo>
                    <a:pt x="0" y="485204"/>
                    <a:pt x="485204" y="0"/>
                    <a:pt x="1083733" y="0"/>
                  </a:cubicBezTo>
                  <a:cubicBezTo>
                    <a:pt x="1682262" y="0"/>
                    <a:pt x="2167466" y="485204"/>
                    <a:pt x="2167466" y="1083733"/>
                  </a:cubicBezTo>
                  <a:cubicBezTo>
                    <a:pt x="2167466" y="1682262"/>
                    <a:pt x="1682262" y="2167466"/>
                    <a:pt x="1083733" y="2167466"/>
                  </a:cubicBezTo>
                  <a:cubicBezTo>
                    <a:pt x="485204" y="2167466"/>
                    <a:pt x="0" y="1682262"/>
                    <a:pt x="0" y="108373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45002" tIns="769450" rIns="545002" bIns="769451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ID" sz="2100" kern="1200" dirty="0">
                  <a:latin typeface="+mj-lt"/>
                </a:rPr>
                <a:t>01</a:t>
              </a:r>
              <a:endParaRPr lang="en-US" sz="2100" kern="1200" dirty="0">
                <a:latin typeface="+mj-lt"/>
              </a:endParaRPr>
            </a:p>
          </p:txBody>
        </p:sp>
      </p:grpSp>
      <p:sp>
        <p:nvSpPr>
          <p:cNvPr id="18" name="Right Triangle 17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77873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869948" y="5308649"/>
            <a:ext cx="1087524" cy="372680"/>
            <a:chOff x="908217" y="5149653"/>
            <a:chExt cx="1087524" cy="372680"/>
          </a:xfrm>
        </p:grpSpPr>
        <p:sp>
          <p:nvSpPr>
            <p:cNvPr id="22" name="Freeform 21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777873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291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4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57135" y="796423"/>
            <a:ext cx="4927808" cy="5561385"/>
            <a:chOff x="3932563" y="1804057"/>
            <a:chExt cx="4332416" cy="4889442"/>
          </a:xfrm>
        </p:grpSpPr>
        <p:sp>
          <p:nvSpPr>
            <p:cNvPr id="3" name="Oval 2"/>
            <p:cNvSpPr/>
            <p:nvPr/>
          </p:nvSpPr>
          <p:spPr>
            <a:xfrm>
              <a:off x="4093803" y="1974259"/>
              <a:ext cx="3992012" cy="1386373"/>
            </a:xfrm>
            <a:prstGeom prst="ellipse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50000"/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Down Arrow 3"/>
            <p:cNvSpPr/>
            <p:nvPr/>
          </p:nvSpPr>
          <p:spPr>
            <a:xfrm>
              <a:off x="5709176" y="5369017"/>
              <a:ext cx="773645" cy="495133"/>
            </a:xfrm>
            <a:prstGeom prst="downArrow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Freeform 4"/>
            <p:cNvSpPr/>
            <p:nvPr/>
          </p:nvSpPr>
          <p:spPr>
            <a:xfrm>
              <a:off x="4239249" y="5765124"/>
              <a:ext cx="3713500" cy="928375"/>
            </a:xfrm>
            <a:custGeom>
              <a:avLst/>
              <a:gdLst>
                <a:gd name="connsiteX0" fmla="*/ 0 w 3713500"/>
                <a:gd name="connsiteY0" fmla="*/ 0 h 928375"/>
                <a:gd name="connsiteX1" fmla="*/ 3713500 w 3713500"/>
                <a:gd name="connsiteY1" fmla="*/ 0 h 928375"/>
                <a:gd name="connsiteX2" fmla="*/ 3713500 w 3713500"/>
                <a:gd name="connsiteY2" fmla="*/ 928375 h 928375"/>
                <a:gd name="connsiteX3" fmla="*/ 0 w 3713500"/>
                <a:gd name="connsiteY3" fmla="*/ 928375 h 928375"/>
                <a:gd name="connsiteX4" fmla="*/ 0 w 3713500"/>
                <a:gd name="connsiteY4" fmla="*/ 0 h 928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13500" h="928375">
                  <a:moveTo>
                    <a:pt x="0" y="0"/>
                  </a:moveTo>
                  <a:lnTo>
                    <a:pt x="3713500" y="0"/>
                  </a:lnTo>
                  <a:lnTo>
                    <a:pt x="3713500" y="928375"/>
                  </a:lnTo>
                  <a:lnTo>
                    <a:pt x="0" y="92837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14224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kern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Data Series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5545163" y="3467705"/>
              <a:ext cx="1392562" cy="1392562"/>
            </a:xfrm>
            <a:custGeom>
              <a:avLst/>
              <a:gdLst>
                <a:gd name="connsiteX0" fmla="*/ 0 w 1392562"/>
                <a:gd name="connsiteY0" fmla="*/ 696281 h 1392562"/>
                <a:gd name="connsiteX1" fmla="*/ 696281 w 1392562"/>
                <a:gd name="connsiteY1" fmla="*/ 0 h 1392562"/>
                <a:gd name="connsiteX2" fmla="*/ 1392562 w 1392562"/>
                <a:gd name="connsiteY2" fmla="*/ 696281 h 1392562"/>
                <a:gd name="connsiteX3" fmla="*/ 696281 w 1392562"/>
                <a:gd name="connsiteY3" fmla="*/ 1392562 h 1392562"/>
                <a:gd name="connsiteX4" fmla="*/ 0 w 1392562"/>
                <a:gd name="connsiteY4" fmla="*/ 696281 h 139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562" h="1392562">
                  <a:moveTo>
                    <a:pt x="0" y="696281"/>
                  </a:moveTo>
                  <a:cubicBezTo>
                    <a:pt x="0" y="311736"/>
                    <a:pt x="311736" y="0"/>
                    <a:pt x="696281" y="0"/>
                  </a:cubicBezTo>
                  <a:cubicBezTo>
                    <a:pt x="1080826" y="0"/>
                    <a:pt x="1392562" y="311736"/>
                    <a:pt x="1392562" y="696281"/>
                  </a:cubicBezTo>
                  <a:cubicBezTo>
                    <a:pt x="1392562" y="1080826"/>
                    <a:pt x="1080826" y="1392562"/>
                    <a:pt x="696281" y="1392562"/>
                  </a:cubicBezTo>
                  <a:cubicBezTo>
                    <a:pt x="311736" y="1392562"/>
                    <a:pt x="0" y="1080826"/>
                    <a:pt x="0" y="69628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6796" tIns="226796" rIns="226796" bIns="22679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>
                  <a:latin typeface="+mj-lt"/>
                </a:rPr>
                <a:t>90%</a:t>
              </a:r>
              <a:br>
                <a:rPr lang="en-US" sz="1800" kern="1200">
                  <a:latin typeface="+mj-lt"/>
                </a:rPr>
              </a:br>
              <a:r>
                <a:rPr lang="en-US" sz="1800" kern="1200">
                  <a:latin typeface="+mj-lt"/>
                </a:rPr>
                <a:t>Data Three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4548707" y="2422974"/>
              <a:ext cx="1392562" cy="1392562"/>
            </a:xfrm>
            <a:custGeom>
              <a:avLst/>
              <a:gdLst>
                <a:gd name="connsiteX0" fmla="*/ 0 w 1392562"/>
                <a:gd name="connsiteY0" fmla="*/ 696281 h 1392562"/>
                <a:gd name="connsiteX1" fmla="*/ 696281 w 1392562"/>
                <a:gd name="connsiteY1" fmla="*/ 0 h 1392562"/>
                <a:gd name="connsiteX2" fmla="*/ 1392562 w 1392562"/>
                <a:gd name="connsiteY2" fmla="*/ 696281 h 1392562"/>
                <a:gd name="connsiteX3" fmla="*/ 696281 w 1392562"/>
                <a:gd name="connsiteY3" fmla="*/ 1392562 h 1392562"/>
                <a:gd name="connsiteX4" fmla="*/ 0 w 1392562"/>
                <a:gd name="connsiteY4" fmla="*/ 696281 h 139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562" h="1392562">
                  <a:moveTo>
                    <a:pt x="0" y="696281"/>
                  </a:moveTo>
                  <a:cubicBezTo>
                    <a:pt x="0" y="311736"/>
                    <a:pt x="311736" y="0"/>
                    <a:pt x="696281" y="0"/>
                  </a:cubicBezTo>
                  <a:cubicBezTo>
                    <a:pt x="1080826" y="0"/>
                    <a:pt x="1392562" y="311736"/>
                    <a:pt x="1392562" y="696281"/>
                  </a:cubicBezTo>
                  <a:cubicBezTo>
                    <a:pt x="1392562" y="1080826"/>
                    <a:pt x="1080826" y="1392562"/>
                    <a:pt x="696281" y="1392562"/>
                  </a:cubicBezTo>
                  <a:cubicBezTo>
                    <a:pt x="311736" y="1392562"/>
                    <a:pt x="0" y="1080826"/>
                    <a:pt x="0" y="696281"/>
                  </a:cubicBezTo>
                  <a:close/>
                </a:path>
              </a:pathLst>
            </a:cu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6796" tIns="226796" rIns="226796" bIns="22679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latin typeface="+mj-lt"/>
                </a:rPr>
                <a:t>75%</a:t>
              </a:r>
              <a:br>
                <a:rPr lang="en-US" sz="1800" kern="1200" dirty="0">
                  <a:latin typeface="+mj-lt"/>
                </a:rPr>
              </a:br>
              <a:r>
                <a:rPr lang="en-US" sz="1800" kern="1200" dirty="0">
                  <a:latin typeface="+mj-lt"/>
                </a:rPr>
                <a:t>Data </a:t>
              </a:r>
              <a:r>
                <a:rPr lang="en-US" dirty="0">
                  <a:latin typeface="+mj-lt"/>
                </a:rPr>
                <a:t>Two</a:t>
              </a:r>
              <a:endParaRPr lang="en-US" sz="1800" kern="1200" dirty="0">
                <a:latin typeface="+mj-lt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5972216" y="2086283"/>
              <a:ext cx="1392562" cy="1392562"/>
            </a:xfrm>
            <a:custGeom>
              <a:avLst/>
              <a:gdLst>
                <a:gd name="connsiteX0" fmla="*/ 0 w 1392562"/>
                <a:gd name="connsiteY0" fmla="*/ 696281 h 1392562"/>
                <a:gd name="connsiteX1" fmla="*/ 696281 w 1392562"/>
                <a:gd name="connsiteY1" fmla="*/ 0 h 1392562"/>
                <a:gd name="connsiteX2" fmla="*/ 1392562 w 1392562"/>
                <a:gd name="connsiteY2" fmla="*/ 696281 h 1392562"/>
                <a:gd name="connsiteX3" fmla="*/ 696281 w 1392562"/>
                <a:gd name="connsiteY3" fmla="*/ 1392562 h 1392562"/>
                <a:gd name="connsiteX4" fmla="*/ 0 w 1392562"/>
                <a:gd name="connsiteY4" fmla="*/ 696281 h 1392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562" h="1392562">
                  <a:moveTo>
                    <a:pt x="0" y="696281"/>
                  </a:moveTo>
                  <a:cubicBezTo>
                    <a:pt x="0" y="311736"/>
                    <a:pt x="311736" y="0"/>
                    <a:pt x="696281" y="0"/>
                  </a:cubicBezTo>
                  <a:cubicBezTo>
                    <a:pt x="1080826" y="0"/>
                    <a:pt x="1392562" y="311736"/>
                    <a:pt x="1392562" y="696281"/>
                  </a:cubicBezTo>
                  <a:cubicBezTo>
                    <a:pt x="1392562" y="1080826"/>
                    <a:pt x="1080826" y="1392562"/>
                    <a:pt x="696281" y="1392562"/>
                  </a:cubicBezTo>
                  <a:cubicBezTo>
                    <a:pt x="311736" y="1392562"/>
                    <a:pt x="0" y="1080826"/>
                    <a:pt x="0" y="696281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6796" tIns="226796" rIns="226796" bIns="22679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>
                  <a:latin typeface="+mj-lt"/>
                </a:rPr>
                <a:t>80%</a:t>
              </a:r>
              <a:br>
                <a:rPr lang="en-US" sz="1800" kern="1200" dirty="0">
                  <a:latin typeface="+mj-lt"/>
                </a:rPr>
              </a:br>
              <a:r>
                <a:rPr lang="en-US" sz="1800" kern="1200" dirty="0">
                  <a:latin typeface="+mj-lt"/>
                </a:rPr>
                <a:t>Data One</a:t>
              </a:r>
            </a:p>
          </p:txBody>
        </p:sp>
        <p:sp>
          <p:nvSpPr>
            <p:cNvPr id="9" name="Shape 8"/>
            <p:cNvSpPr/>
            <p:nvPr/>
          </p:nvSpPr>
          <p:spPr>
            <a:xfrm>
              <a:off x="3932563" y="1804057"/>
              <a:ext cx="4332416" cy="3465933"/>
            </a:xfrm>
            <a:prstGeom prst="funnel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0" name="TextBox 9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" name="Right Triangle 10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793045" y="4286823"/>
            <a:ext cx="4411706" cy="629960"/>
            <a:chOff x="6296466" y="4602735"/>
            <a:chExt cx="5194492" cy="629960"/>
          </a:xfrm>
        </p:grpSpPr>
        <p:sp>
          <p:nvSpPr>
            <p:cNvPr id="18" name="Rectangle 17"/>
            <p:cNvSpPr/>
            <p:nvPr/>
          </p:nvSpPr>
          <p:spPr>
            <a:xfrm>
              <a:off x="6388292" y="4985045"/>
              <a:ext cx="5102666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388292" y="4985045"/>
              <a:ext cx="4135285" cy="24765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96466" y="4602735"/>
              <a:ext cx="179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11169" y="4602735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793045" y="5003539"/>
            <a:ext cx="4411708" cy="629960"/>
            <a:chOff x="6296466" y="5394484"/>
            <a:chExt cx="5194494" cy="629960"/>
          </a:xfrm>
        </p:grpSpPr>
        <p:sp>
          <p:nvSpPr>
            <p:cNvPr id="23" name="Rectangle 22"/>
            <p:cNvSpPr/>
            <p:nvPr/>
          </p:nvSpPr>
          <p:spPr>
            <a:xfrm>
              <a:off x="6388293" y="5776794"/>
              <a:ext cx="5102667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388293" y="5776794"/>
              <a:ext cx="3498630" cy="247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96466" y="5394484"/>
              <a:ext cx="189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 Work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611169" y="5394484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6793045" y="3466800"/>
            <a:ext cx="469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492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7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ight Triangle 49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003492" y="3812743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6917076" y="3812743"/>
            <a:ext cx="4314974" cy="911420"/>
            <a:chOff x="1288459" y="3880751"/>
            <a:chExt cx="4314974" cy="911420"/>
          </a:xfrm>
        </p:grpSpPr>
        <p:sp>
          <p:nvSpPr>
            <p:cNvPr id="53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917075" y="5091933"/>
            <a:ext cx="4314975" cy="911420"/>
            <a:chOff x="1288458" y="5184685"/>
            <a:chExt cx="4314975" cy="911420"/>
          </a:xfrm>
        </p:grpSpPr>
        <p:sp>
          <p:nvSpPr>
            <p:cNvPr id="58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1118427" y="990140"/>
            <a:ext cx="9955144" cy="2162939"/>
            <a:chOff x="1118427" y="990140"/>
            <a:chExt cx="9955144" cy="2162939"/>
          </a:xfrm>
        </p:grpSpPr>
        <p:grpSp>
          <p:nvGrpSpPr>
            <p:cNvPr id="32" name="Group 31"/>
            <p:cNvGrpSpPr/>
            <p:nvPr/>
          </p:nvGrpSpPr>
          <p:grpSpPr>
            <a:xfrm>
              <a:off x="1118427" y="990140"/>
              <a:ext cx="9955144" cy="2162939"/>
              <a:chOff x="2036255" y="2546944"/>
              <a:chExt cx="8119489" cy="1764109"/>
            </a:xfrm>
          </p:grpSpPr>
          <p:sp>
            <p:nvSpPr>
              <p:cNvPr id="36" name="Freeform 35"/>
              <p:cNvSpPr/>
              <p:nvPr/>
            </p:nvSpPr>
            <p:spPr>
              <a:xfrm>
                <a:off x="2036255" y="2546944"/>
                <a:ext cx="1764109" cy="1764109"/>
              </a:xfrm>
              <a:custGeom>
                <a:avLst/>
                <a:gdLst>
                  <a:gd name="connsiteX0" fmla="*/ 0 w 1764109"/>
                  <a:gd name="connsiteY0" fmla="*/ 882055 h 1764109"/>
                  <a:gd name="connsiteX1" fmla="*/ 882055 w 1764109"/>
                  <a:gd name="connsiteY1" fmla="*/ 0 h 1764109"/>
                  <a:gd name="connsiteX2" fmla="*/ 1764110 w 1764109"/>
                  <a:gd name="connsiteY2" fmla="*/ 882055 h 1764109"/>
                  <a:gd name="connsiteX3" fmla="*/ 882055 w 1764109"/>
                  <a:gd name="connsiteY3" fmla="*/ 1764110 h 1764109"/>
                  <a:gd name="connsiteX4" fmla="*/ 0 w 1764109"/>
                  <a:gd name="connsiteY4" fmla="*/ 882055 h 176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4109" h="1764109">
                    <a:moveTo>
                      <a:pt x="0" y="882055"/>
                    </a:moveTo>
                    <a:cubicBezTo>
                      <a:pt x="0" y="394909"/>
                      <a:pt x="394909" y="0"/>
                      <a:pt x="882055" y="0"/>
                    </a:cubicBezTo>
                    <a:cubicBezTo>
                      <a:pt x="1369201" y="0"/>
                      <a:pt x="1764110" y="394909"/>
                      <a:pt x="1764110" y="882055"/>
                    </a:cubicBezTo>
                    <a:cubicBezTo>
                      <a:pt x="1764110" y="1369201"/>
                      <a:pt x="1369201" y="1764110"/>
                      <a:pt x="882055" y="1764110"/>
                    </a:cubicBezTo>
                    <a:cubicBezTo>
                      <a:pt x="394909" y="1764110"/>
                      <a:pt x="0" y="1369201"/>
                      <a:pt x="0" y="882055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8348" tIns="258348" rIns="258348" bIns="258348" numCol="1" spcCol="1270" anchor="ctr" anchorCtr="0">
                <a:noAutofit/>
              </a:bodyPr>
              <a:lstStyle/>
              <a:p>
                <a:pPr lvl="0" algn="ctr" defTabSz="1689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800" kern="1200"/>
              </a:p>
            </p:txBody>
          </p:sp>
          <p:sp>
            <p:nvSpPr>
              <p:cNvPr id="37" name="Freeform 36"/>
              <p:cNvSpPr/>
              <p:nvPr/>
            </p:nvSpPr>
            <p:spPr>
              <a:xfrm rot="19041445">
                <a:off x="3776571" y="3185552"/>
                <a:ext cx="576290" cy="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576290" y="0"/>
                    </a:lnTo>
                  </a:path>
                </a:pathLst>
              </a:custGeom>
              <a:noFill/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8" name="Freeform 37"/>
              <p:cNvSpPr/>
              <p:nvPr/>
            </p:nvSpPr>
            <p:spPr>
              <a:xfrm rot="13358555">
                <a:off x="6075029" y="3185552"/>
                <a:ext cx="576290" cy="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576290" y="0"/>
                    </a:lnTo>
                  </a:path>
                </a:pathLst>
              </a:custGeom>
              <a:noFill/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9" name="Straight Connector 38"/>
              <p:cNvSpPr/>
              <p:nvPr/>
            </p:nvSpPr>
            <p:spPr>
              <a:xfrm>
                <a:off x="4276674" y="2990356"/>
                <a:ext cx="206199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0" name="Freeform 39"/>
              <p:cNvSpPr/>
              <p:nvPr/>
            </p:nvSpPr>
            <p:spPr>
              <a:xfrm>
                <a:off x="4482873" y="2551713"/>
                <a:ext cx="1462143" cy="877285"/>
              </a:xfrm>
              <a:custGeom>
                <a:avLst/>
                <a:gdLst>
                  <a:gd name="connsiteX0" fmla="*/ 0 w 1462143"/>
                  <a:gd name="connsiteY0" fmla="*/ 0 h 877285"/>
                  <a:gd name="connsiteX1" fmla="*/ 1462143 w 1462143"/>
                  <a:gd name="connsiteY1" fmla="*/ 0 h 877285"/>
                  <a:gd name="connsiteX2" fmla="*/ 1462143 w 1462143"/>
                  <a:gd name="connsiteY2" fmla="*/ 877285 h 877285"/>
                  <a:gd name="connsiteX3" fmla="*/ 0 w 1462143"/>
                  <a:gd name="connsiteY3" fmla="*/ 877285 h 877285"/>
                  <a:gd name="connsiteX4" fmla="*/ 0 w 1462143"/>
                  <a:gd name="connsiteY4" fmla="*/ 0 h 87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2143" h="877285">
                    <a:moveTo>
                      <a:pt x="0" y="0"/>
                    </a:moveTo>
                    <a:lnTo>
                      <a:pt x="1462143" y="0"/>
                    </a:lnTo>
                    <a:lnTo>
                      <a:pt x="1462143" y="877285"/>
                    </a:lnTo>
                    <a:lnTo>
                      <a:pt x="0" y="87728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9136" tIns="199136" rIns="199136" bIns="199136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4000" kern="1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2018</a:t>
                </a:r>
                <a:endParaRPr lang="en-US" sz="4000" kern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1" name="Straight Connector 40"/>
              <p:cNvSpPr/>
              <p:nvPr/>
            </p:nvSpPr>
            <p:spPr>
              <a:xfrm>
                <a:off x="5945016" y="2990356"/>
                <a:ext cx="206199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2" name="Freeform 41"/>
              <p:cNvSpPr/>
              <p:nvPr/>
            </p:nvSpPr>
            <p:spPr>
              <a:xfrm rot="2558555">
                <a:off x="3776571" y="3672446"/>
                <a:ext cx="576290" cy="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576290" y="0"/>
                    </a:lnTo>
                  </a:path>
                </a:pathLst>
              </a:custGeom>
              <a:noFill/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3" name="Freeform 42"/>
              <p:cNvSpPr/>
              <p:nvPr/>
            </p:nvSpPr>
            <p:spPr>
              <a:xfrm rot="8241445">
                <a:off x="6075029" y="3672446"/>
                <a:ext cx="576290" cy="0"/>
              </a:xfrm>
              <a:custGeom>
                <a:avLst/>
                <a:gdLst/>
                <a:ahLst/>
                <a:cxnLst/>
                <a:rect l="0" t="0" r="0" b="0"/>
                <a:pathLst>
                  <a:path>
                    <a:moveTo>
                      <a:pt x="0" y="0"/>
                    </a:moveTo>
                    <a:lnTo>
                      <a:pt x="576290" y="0"/>
                    </a:lnTo>
                  </a:path>
                </a:pathLst>
              </a:custGeom>
              <a:noFill/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4" name="Straight Connector 43"/>
              <p:cNvSpPr/>
              <p:nvPr/>
            </p:nvSpPr>
            <p:spPr>
              <a:xfrm>
                <a:off x="4276674" y="3867642"/>
                <a:ext cx="206199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5" name="Freeform 44"/>
              <p:cNvSpPr/>
              <p:nvPr/>
            </p:nvSpPr>
            <p:spPr>
              <a:xfrm>
                <a:off x="4482873" y="3428999"/>
                <a:ext cx="1462143" cy="877285"/>
              </a:xfrm>
              <a:custGeom>
                <a:avLst/>
                <a:gdLst>
                  <a:gd name="connsiteX0" fmla="*/ 0 w 1462143"/>
                  <a:gd name="connsiteY0" fmla="*/ 0 h 877285"/>
                  <a:gd name="connsiteX1" fmla="*/ 1462143 w 1462143"/>
                  <a:gd name="connsiteY1" fmla="*/ 0 h 877285"/>
                  <a:gd name="connsiteX2" fmla="*/ 1462143 w 1462143"/>
                  <a:gd name="connsiteY2" fmla="*/ 877285 h 877285"/>
                  <a:gd name="connsiteX3" fmla="*/ 0 w 1462143"/>
                  <a:gd name="connsiteY3" fmla="*/ 877285 h 877285"/>
                  <a:gd name="connsiteX4" fmla="*/ 0 w 1462143"/>
                  <a:gd name="connsiteY4" fmla="*/ 0 h 877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62143" h="877285">
                    <a:moveTo>
                      <a:pt x="0" y="0"/>
                    </a:moveTo>
                    <a:lnTo>
                      <a:pt x="1462143" y="0"/>
                    </a:lnTo>
                    <a:lnTo>
                      <a:pt x="1462143" y="877285"/>
                    </a:lnTo>
                    <a:lnTo>
                      <a:pt x="0" y="87728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99136" tIns="199136" rIns="199136" bIns="199136" numCol="1" spcCol="1270" anchor="ctr" anchorCtr="0">
                <a:noAutofit/>
              </a:bodyPr>
              <a:lstStyle/>
              <a:p>
                <a:pPr lvl="0" algn="ctr" defTabSz="1244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ID" sz="4000" kern="12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2019</a:t>
                </a:r>
                <a:endParaRPr lang="en-US" sz="4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6" name="Straight Connector 45"/>
              <p:cNvSpPr/>
              <p:nvPr/>
            </p:nvSpPr>
            <p:spPr>
              <a:xfrm>
                <a:off x="5945016" y="3867642"/>
                <a:ext cx="206199" cy="0"/>
              </a:xfrm>
              <a:prstGeom prst="line">
                <a:avLst/>
              </a:prstGeom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7" name="Freeform 46"/>
              <p:cNvSpPr/>
              <p:nvPr/>
            </p:nvSpPr>
            <p:spPr>
              <a:xfrm>
                <a:off x="6627526" y="2546944"/>
                <a:ext cx="1764109" cy="1764109"/>
              </a:xfrm>
              <a:custGeom>
                <a:avLst/>
                <a:gdLst>
                  <a:gd name="connsiteX0" fmla="*/ 0 w 1764109"/>
                  <a:gd name="connsiteY0" fmla="*/ 882055 h 1764109"/>
                  <a:gd name="connsiteX1" fmla="*/ 882055 w 1764109"/>
                  <a:gd name="connsiteY1" fmla="*/ 0 h 1764109"/>
                  <a:gd name="connsiteX2" fmla="*/ 1764110 w 1764109"/>
                  <a:gd name="connsiteY2" fmla="*/ 882055 h 1764109"/>
                  <a:gd name="connsiteX3" fmla="*/ 882055 w 1764109"/>
                  <a:gd name="connsiteY3" fmla="*/ 1764110 h 1764109"/>
                  <a:gd name="connsiteX4" fmla="*/ 0 w 1764109"/>
                  <a:gd name="connsiteY4" fmla="*/ 882055 h 176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4109" h="1764109">
                    <a:moveTo>
                      <a:pt x="0" y="882055"/>
                    </a:moveTo>
                    <a:cubicBezTo>
                      <a:pt x="0" y="394909"/>
                      <a:pt x="394909" y="0"/>
                      <a:pt x="882055" y="0"/>
                    </a:cubicBezTo>
                    <a:cubicBezTo>
                      <a:pt x="1369201" y="0"/>
                      <a:pt x="1764110" y="394909"/>
                      <a:pt x="1764110" y="882055"/>
                    </a:cubicBezTo>
                    <a:cubicBezTo>
                      <a:pt x="1764110" y="1369201"/>
                      <a:pt x="1369201" y="1764110"/>
                      <a:pt x="882055" y="1764110"/>
                    </a:cubicBezTo>
                    <a:cubicBezTo>
                      <a:pt x="394909" y="1764110"/>
                      <a:pt x="0" y="1369201"/>
                      <a:pt x="0" y="882055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8348" tIns="258348" rIns="258348" bIns="258348" numCol="1" spcCol="1270" anchor="ctr" anchorCtr="0">
                <a:noAutofit/>
              </a:bodyPr>
              <a:lstStyle/>
              <a:p>
                <a:pPr lvl="0" algn="ctr" defTabSz="1689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800" kern="1200"/>
              </a:p>
            </p:txBody>
          </p:sp>
          <p:sp>
            <p:nvSpPr>
              <p:cNvPr id="48" name="Freeform 47"/>
              <p:cNvSpPr/>
              <p:nvPr/>
            </p:nvSpPr>
            <p:spPr>
              <a:xfrm>
                <a:off x="8391635" y="2546944"/>
                <a:ext cx="1764109" cy="1764109"/>
              </a:xfrm>
              <a:custGeom>
                <a:avLst/>
                <a:gdLst>
                  <a:gd name="connsiteX0" fmla="*/ 0 w 1764109"/>
                  <a:gd name="connsiteY0" fmla="*/ 882055 h 1764109"/>
                  <a:gd name="connsiteX1" fmla="*/ 882055 w 1764109"/>
                  <a:gd name="connsiteY1" fmla="*/ 0 h 1764109"/>
                  <a:gd name="connsiteX2" fmla="*/ 1764110 w 1764109"/>
                  <a:gd name="connsiteY2" fmla="*/ 882055 h 1764109"/>
                  <a:gd name="connsiteX3" fmla="*/ 882055 w 1764109"/>
                  <a:gd name="connsiteY3" fmla="*/ 1764110 h 1764109"/>
                  <a:gd name="connsiteX4" fmla="*/ 0 w 1764109"/>
                  <a:gd name="connsiteY4" fmla="*/ 882055 h 1764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4109" h="1764109">
                    <a:moveTo>
                      <a:pt x="0" y="882055"/>
                    </a:moveTo>
                    <a:cubicBezTo>
                      <a:pt x="0" y="394909"/>
                      <a:pt x="394909" y="0"/>
                      <a:pt x="882055" y="0"/>
                    </a:cubicBezTo>
                    <a:cubicBezTo>
                      <a:pt x="1369201" y="0"/>
                      <a:pt x="1764110" y="394909"/>
                      <a:pt x="1764110" y="882055"/>
                    </a:cubicBezTo>
                    <a:cubicBezTo>
                      <a:pt x="1764110" y="1369201"/>
                      <a:pt x="1369201" y="1764110"/>
                      <a:pt x="882055" y="1764110"/>
                    </a:cubicBezTo>
                    <a:cubicBezTo>
                      <a:pt x="394909" y="1764110"/>
                      <a:pt x="0" y="1369201"/>
                      <a:pt x="0" y="88205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8348" tIns="258348" rIns="258348" bIns="258348" numCol="1" spcCol="1270" anchor="ctr" anchorCtr="0">
                <a:noAutofit/>
              </a:bodyPr>
              <a:lstStyle/>
              <a:p>
                <a:pPr lvl="0" algn="ctr" defTabSz="1689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800" kern="1200"/>
              </a:p>
            </p:txBody>
          </p:sp>
        </p:grpSp>
        <p:sp>
          <p:nvSpPr>
            <p:cNvPr id="64" name="Shape 2587"/>
            <p:cNvSpPr/>
            <p:nvPr/>
          </p:nvSpPr>
          <p:spPr>
            <a:xfrm>
              <a:off x="1710660" y="1581830"/>
              <a:ext cx="978472" cy="978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6" name="Shape 2632"/>
            <p:cNvSpPr/>
            <p:nvPr/>
          </p:nvSpPr>
          <p:spPr>
            <a:xfrm>
              <a:off x="9591816" y="1581830"/>
              <a:ext cx="800570" cy="978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67" name="Shape 2584"/>
            <p:cNvSpPr/>
            <p:nvPr/>
          </p:nvSpPr>
          <p:spPr>
            <a:xfrm>
              <a:off x="7339927" y="1582918"/>
              <a:ext cx="978472" cy="978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58556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ight Triangle 13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933199" y="3634748"/>
            <a:ext cx="4314974" cy="911420"/>
            <a:chOff x="1288459" y="3880751"/>
            <a:chExt cx="4314974" cy="911420"/>
          </a:xfrm>
        </p:grpSpPr>
        <p:sp>
          <p:nvSpPr>
            <p:cNvPr id="16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6933198" y="4658258"/>
            <a:ext cx="4314975" cy="911420"/>
            <a:chOff x="1288458" y="5184685"/>
            <a:chExt cx="4314975" cy="911420"/>
          </a:xfrm>
        </p:grpSpPr>
        <p:sp>
          <p:nvSpPr>
            <p:cNvPr id="21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378920" y="415309"/>
            <a:ext cx="5717080" cy="6027381"/>
            <a:chOff x="378920" y="415309"/>
            <a:chExt cx="5717080" cy="6027381"/>
          </a:xfrm>
        </p:grpSpPr>
        <p:grpSp>
          <p:nvGrpSpPr>
            <p:cNvPr id="3" name="Group 2"/>
            <p:cNvGrpSpPr/>
            <p:nvPr/>
          </p:nvGrpSpPr>
          <p:grpSpPr>
            <a:xfrm>
              <a:off x="378920" y="415309"/>
              <a:ext cx="5717080" cy="6027381"/>
              <a:chOff x="3707238" y="487890"/>
              <a:chExt cx="5717080" cy="6027381"/>
            </a:xfrm>
          </p:grpSpPr>
          <p:sp>
            <p:nvSpPr>
              <p:cNvPr id="7" name="Freeform 6"/>
              <p:cNvSpPr/>
              <p:nvPr/>
            </p:nvSpPr>
            <p:spPr>
              <a:xfrm>
                <a:off x="5825066" y="3158066"/>
                <a:ext cx="2980266" cy="2980266"/>
              </a:xfrm>
              <a:custGeom>
                <a:avLst/>
                <a:gdLst>
                  <a:gd name="connsiteX0" fmla="*/ 2115406 w 2980266"/>
                  <a:gd name="connsiteY0" fmla="*/ 475169 h 2980266"/>
                  <a:gd name="connsiteX1" fmla="*/ 2347223 w 2980266"/>
                  <a:gd name="connsiteY1" fmla="*/ 280641 h 2980266"/>
                  <a:gd name="connsiteX2" fmla="*/ 2532418 w 2980266"/>
                  <a:gd name="connsiteY2" fmla="*/ 436038 h 2980266"/>
                  <a:gd name="connsiteX3" fmla="*/ 2381100 w 2980266"/>
                  <a:gd name="connsiteY3" fmla="*/ 698113 h 2980266"/>
                  <a:gd name="connsiteX4" fmla="*/ 2621526 w 2980266"/>
                  <a:gd name="connsiteY4" fmla="*/ 1114543 h 2980266"/>
                  <a:gd name="connsiteX5" fmla="*/ 2924149 w 2980266"/>
                  <a:gd name="connsiteY5" fmla="*/ 1114535 h 2980266"/>
                  <a:gd name="connsiteX6" fmla="*/ 2966129 w 2980266"/>
                  <a:gd name="connsiteY6" fmla="*/ 1352617 h 2980266"/>
                  <a:gd name="connsiteX7" fmla="*/ 2681754 w 2980266"/>
                  <a:gd name="connsiteY7" fmla="*/ 1456113 h 2980266"/>
                  <a:gd name="connsiteX8" fmla="*/ 2598255 w 2980266"/>
                  <a:gd name="connsiteY8" fmla="*/ 1929659 h 2980266"/>
                  <a:gd name="connsiteX9" fmla="*/ 2830082 w 2980266"/>
                  <a:gd name="connsiteY9" fmla="*/ 2124176 h 2980266"/>
                  <a:gd name="connsiteX10" fmla="*/ 2709205 w 2980266"/>
                  <a:gd name="connsiteY10" fmla="*/ 2333542 h 2980266"/>
                  <a:gd name="connsiteX11" fmla="*/ 2424835 w 2980266"/>
                  <a:gd name="connsiteY11" fmla="*/ 2230031 h 2980266"/>
                  <a:gd name="connsiteX12" fmla="*/ 2056481 w 2980266"/>
                  <a:gd name="connsiteY12" fmla="*/ 2539116 h 2980266"/>
                  <a:gd name="connsiteX13" fmla="*/ 2109039 w 2980266"/>
                  <a:gd name="connsiteY13" fmla="*/ 2837141 h 2980266"/>
                  <a:gd name="connsiteX14" fmla="*/ 1881863 w 2980266"/>
                  <a:gd name="connsiteY14" fmla="*/ 2919826 h 2980266"/>
                  <a:gd name="connsiteX15" fmla="*/ 1730559 w 2980266"/>
                  <a:gd name="connsiteY15" fmla="*/ 2657743 h 2980266"/>
                  <a:gd name="connsiteX16" fmla="*/ 1249707 w 2980266"/>
                  <a:gd name="connsiteY16" fmla="*/ 2657743 h 2980266"/>
                  <a:gd name="connsiteX17" fmla="*/ 1098403 w 2980266"/>
                  <a:gd name="connsiteY17" fmla="*/ 2919826 h 2980266"/>
                  <a:gd name="connsiteX18" fmla="*/ 871227 w 2980266"/>
                  <a:gd name="connsiteY18" fmla="*/ 2837141 h 2980266"/>
                  <a:gd name="connsiteX19" fmla="*/ 923785 w 2980266"/>
                  <a:gd name="connsiteY19" fmla="*/ 2539117 h 2980266"/>
                  <a:gd name="connsiteX20" fmla="*/ 555431 w 2980266"/>
                  <a:gd name="connsiteY20" fmla="*/ 2230032 h 2980266"/>
                  <a:gd name="connsiteX21" fmla="*/ 271061 w 2980266"/>
                  <a:gd name="connsiteY21" fmla="*/ 2333542 h 2980266"/>
                  <a:gd name="connsiteX22" fmla="*/ 150184 w 2980266"/>
                  <a:gd name="connsiteY22" fmla="*/ 2124176 h 2980266"/>
                  <a:gd name="connsiteX23" fmla="*/ 382011 w 2980266"/>
                  <a:gd name="connsiteY23" fmla="*/ 1929660 h 2980266"/>
                  <a:gd name="connsiteX24" fmla="*/ 298512 w 2980266"/>
                  <a:gd name="connsiteY24" fmla="*/ 1456114 h 2980266"/>
                  <a:gd name="connsiteX25" fmla="*/ 14137 w 2980266"/>
                  <a:gd name="connsiteY25" fmla="*/ 1352617 h 2980266"/>
                  <a:gd name="connsiteX26" fmla="*/ 56117 w 2980266"/>
                  <a:gd name="connsiteY26" fmla="*/ 1114535 h 2980266"/>
                  <a:gd name="connsiteX27" fmla="*/ 358740 w 2980266"/>
                  <a:gd name="connsiteY27" fmla="*/ 1114543 h 2980266"/>
                  <a:gd name="connsiteX28" fmla="*/ 599166 w 2980266"/>
                  <a:gd name="connsiteY28" fmla="*/ 698113 h 2980266"/>
                  <a:gd name="connsiteX29" fmla="*/ 447848 w 2980266"/>
                  <a:gd name="connsiteY29" fmla="*/ 436038 h 2980266"/>
                  <a:gd name="connsiteX30" fmla="*/ 633043 w 2980266"/>
                  <a:gd name="connsiteY30" fmla="*/ 280641 h 2980266"/>
                  <a:gd name="connsiteX31" fmla="*/ 864860 w 2980266"/>
                  <a:gd name="connsiteY31" fmla="*/ 475169 h 2980266"/>
                  <a:gd name="connsiteX32" fmla="*/ 1316713 w 2980266"/>
                  <a:gd name="connsiteY32" fmla="*/ 310708 h 2980266"/>
                  <a:gd name="connsiteX33" fmla="*/ 1369255 w 2980266"/>
                  <a:gd name="connsiteY33" fmla="*/ 12681 h 2980266"/>
                  <a:gd name="connsiteX34" fmla="*/ 1611011 w 2980266"/>
                  <a:gd name="connsiteY34" fmla="*/ 12681 h 2980266"/>
                  <a:gd name="connsiteX35" fmla="*/ 1663553 w 2980266"/>
                  <a:gd name="connsiteY35" fmla="*/ 310708 h 2980266"/>
                  <a:gd name="connsiteX36" fmla="*/ 2115406 w 2980266"/>
                  <a:gd name="connsiteY36" fmla="*/ 475169 h 298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2980266" h="2980266">
                    <a:moveTo>
                      <a:pt x="2115406" y="475169"/>
                    </a:moveTo>
                    <a:lnTo>
                      <a:pt x="2347223" y="280641"/>
                    </a:lnTo>
                    <a:lnTo>
                      <a:pt x="2532418" y="436038"/>
                    </a:lnTo>
                    <a:lnTo>
                      <a:pt x="2381100" y="698113"/>
                    </a:lnTo>
                    <a:cubicBezTo>
                      <a:pt x="2488696" y="819151"/>
                      <a:pt x="2570502" y="960843"/>
                      <a:pt x="2621526" y="1114543"/>
                    </a:cubicBezTo>
                    <a:lnTo>
                      <a:pt x="2924149" y="1114535"/>
                    </a:lnTo>
                    <a:lnTo>
                      <a:pt x="2966129" y="1352617"/>
                    </a:lnTo>
                    <a:lnTo>
                      <a:pt x="2681754" y="1456113"/>
                    </a:lnTo>
                    <a:cubicBezTo>
                      <a:pt x="2686376" y="1617995"/>
                      <a:pt x="2657965" y="1779121"/>
                      <a:pt x="2598255" y="1929659"/>
                    </a:cubicBezTo>
                    <a:lnTo>
                      <a:pt x="2830082" y="2124176"/>
                    </a:lnTo>
                    <a:lnTo>
                      <a:pt x="2709205" y="2333542"/>
                    </a:lnTo>
                    <a:lnTo>
                      <a:pt x="2424835" y="2230031"/>
                    </a:lnTo>
                    <a:cubicBezTo>
                      <a:pt x="2324320" y="2357010"/>
                      <a:pt x="2198986" y="2462178"/>
                      <a:pt x="2056481" y="2539116"/>
                    </a:cubicBezTo>
                    <a:lnTo>
                      <a:pt x="2109039" y="2837141"/>
                    </a:lnTo>
                    <a:lnTo>
                      <a:pt x="1881863" y="2919826"/>
                    </a:lnTo>
                    <a:lnTo>
                      <a:pt x="1730559" y="2657743"/>
                    </a:lnTo>
                    <a:cubicBezTo>
                      <a:pt x="1571939" y="2690405"/>
                      <a:pt x="1408327" y="2690405"/>
                      <a:pt x="1249707" y="2657743"/>
                    </a:cubicBezTo>
                    <a:lnTo>
                      <a:pt x="1098403" y="2919826"/>
                    </a:lnTo>
                    <a:lnTo>
                      <a:pt x="871227" y="2837141"/>
                    </a:lnTo>
                    <a:lnTo>
                      <a:pt x="923785" y="2539117"/>
                    </a:lnTo>
                    <a:cubicBezTo>
                      <a:pt x="781280" y="2462179"/>
                      <a:pt x="655947" y="2357011"/>
                      <a:pt x="555431" y="2230032"/>
                    </a:cubicBezTo>
                    <a:lnTo>
                      <a:pt x="271061" y="2333542"/>
                    </a:lnTo>
                    <a:lnTo>
                      <a:pt x="150184" y="2124176"/>
                    </a:lnTo>
                    <a:lnTo>
                      <a:pt x="382011" y="1929660"/>
                    </a:lnTo>
                    <a:cubicBezTo>
                      <a:pt x="322301" y="1779122"/>
                      <a:pt x="293890" y="1617995"/>
                      <a:pt x="298512" y="1456114"/>
                    </a:cubicBezTo>
                    <a:lnTo>
                      <a:pt x="14137" y="1352617"/>
                    </a:lnTo>
                    <a:lnTo>
                      <a:pt x="56117" y="1114535"/>
                    </a:lnTo>
                    <a:lnTo>
                      <a:pt x="358740" y="1114543"/>
                    </a:lnTo>
                    <a:cubicBezTo>
                      <a:pt x="409764" y="960843"/>
                      <a:pt x="491570" y="819151"/>
                      <a:pt x="599166" y="698113"/>
                    </a:cubicBezTo>
                    <a:lnTo>
                      <a:pt x="447848" y="436038"/>
                    </a:lnTo>
                    <a:lnTo>
                      <a:pt x="633043" y="280641"/>
                    </a:lnTo>
                    <a:lnTo>
                      <a:pt x="864860" y="475169"/>
                    </a:lnTo>
                    <a:cubicBezTo>
                      <a:pt x="1002743" y="390226"/>
                      <a:pt x="1156488" y="334267"/>
                      <a:pt x="1316713" y="310708"/>
                    </a:cubicBezTo>
                    <a:lnTo>
                      <a:pt x="1369255" y="12681"/>
                    </a:lnTo>
                    <a:lnTo>
                      <a:pt x="1611011" y="12681"/>
                    </a:lnTo>
                    <a:lnTo>
                      <a:pt x="1663553" y="310708"/>
                    </a:lnTo>
                    <a:cubicBezTo>
                      <a:pt x="1823778" y="334267"/>
                      <a:pt x="1977523" y="390226"/>
                      <a:pt x="2115406" y="47516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62666" tIns="761613" rIns="662666" bIns="813735" numCol="1" spcCol="1270" anchor="ctr" anchorCtr="0">
                <a:noAutofit/>
              </a:bodyPr>
              <a:lstStyle/>
              <a:p>
                <a:pPr lvl="0" algn="ctr" defTabSz="2222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000" kern="1200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4091093" y="2453639"/>
                <a:ext cx="2167466" cy="2167466"/>
              </a:xfrm>
              <a:custGeom>
                <a:avLst/>
                <a:gdLst>
                  <a:gd name="connsiteX0" fmla="*/ 1621800 w 2167466"/>
                  <a:gd name="connsiteY0" fmla="*/ 548964 h 2167466"/>
                  <a:gd name="connsiteX1" fmla="*/ 1941574 w 2167466"/>
                  <a:gd name="connsiteY1" fmla="*/ 452590 h 2167466"/>
                  <a:gd name="connsiteX2" fmla="*/ 2059240 w 2167466"/>
                  <a:gd name="connsiteY2" fmla="*/ 656392 h 2167466"/>
                  <a:gd name="connsiteX3" fmla="*/ 1815890 w 2167466"/>
                  <a:gd name="connsiteY3" fmla="*/ 885138 h 2167466"/>
                  <a:gd name="connsiteX4" fmla="*/ 1815890 w 2167466"/>
                  <a:gd name="connsiteY4" fmla="*/ 1282328 h 2167466"/>
                  <a:gd name="connsiteX5" fmla="*/ 2059240 w 2167466"/>
                  <a:gd name="connsiteY5" fmla="*/ 1511074 h 2167466"/>
                  <a:gd name="connsiteX6" fmla="*/ 1941574 w 2167466"/>
                  <a:gd name="connsiteY6" fmla="*/ 1714876 h 2167466"/>
                  <a:gd name="connsiteX7" fmla="*/ 1621800 w 2167466"/>
                  <a:gd name="connsiteY7" fmla="*/ 1618502 h 2167466"/>
                  <a:gd name="connsiteX8" fmla="*/ 1277823 w 2167466"/>
                  <a:gd name="connsiteY8" fmla="*/ 1817097 h 2167466"/>
                  <a:gd name="connsiteX9" fmla="*/ 1201398 w 2167466"/>
                  <a:gd name="connsiteY9" fmla="*/ 2142217 h 2167466"/>
                  <a:gd name="connsiteX10" fmla="*/ 966068 w 2167466"/>
                  <a:gd name="connsiteY10" fmla="*/ 2142217 h 2167466"/>
                  <a:gd name="connsiteX11" fmla="*/ 889643 w 2167466"/>
                  <a:gd name="connsiteY11" fmla="*/ 1817097 h 2167466"/>
                  <a:gd name="connsiteX12" fmla="*/ 545666 w 2167466"/>
                  <a:gd name="connsiteY12" fmla="*/ 1618502 h 2167466"/>
                  <a:gd name="connsiteX13" fmla="*/ 225892 w 2167466"/>
                  <a:gd name="connsiteY13" fmla="*/ 1714876 h 2167466"/>
                  <a:gd name="connsiteX14" fmla="*/ 108226 w 2167466"/>
                  <a:gd name="connsiteY14" fmla="*/ 1511074 h 2167466"/>
                  <a:gd name="connsiteX15" fmla="*/ 351576 w 2167466"/>
                  <a:gd name="connsiteY15" fmla="*/ 1282328 h 2167466"/>
                  <a:gd name="connsiteX16" fmla="*/ 351576 w 2167466"/>
                  <a:gd name="connsiteY16" fmla="*/ 885138 h 2167466"/>
                  <a:gd name="connsiteX17" fmla="*/ 108226 w 2167466"/>
                  <a:gd name="connsiteY17" fmla="*/ 656392 h 2167466"/>
                  <a:gd name="connsiteX18" fmla="*/ 225892 w 2167466"/>
                  <a:gd name="connsiteY18" fmla="*/ 452590 h 2167466"/>
                  <a:gd name="connsiteX19" fmla="*/ 545666 w 2167466"/>
                  <a:gd name="connsiteY19" fmla="*/ 548964 h 2167466"/>
                  <a:gd name="connsiteX20" fmla="*/ 889643 w 2167466"/>
                  <a:gd name="connsiteY20" fmla="*/ 350369 h 2167466"/>
                  <a:gd name="connsiteX21" fmla="*/ 966068 w 2167466"/>
                  <a:gd name="connsiteY21" fmla="*/ 25249 h 2167466"/>
                  <a:gd name="connsiteX22" fmla="*/ 1201398 w 2167466"/>
                  <a:gd name="connsiteY22" fmla="*/ 25249 h 2167466"/>
                  <a:gd name="connsiteX23" fmla="*/ 1277823 w 2167466"/>
                  <a:gd name="connsiteY23" fmla="*/ 350369 h 2167466"/>
                  <a:gd name="connsiteX24" fmla="*/ 1621800 w 2167466"/>
                  <a:gd name="connsiteY24" fmla="*/ 548964 h 2167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67466" h="2167466">
                    <a:moveTo>
                      <a:pt x="1621800" y="548964"/>
                    </a:moveTo>
                    <a:lnTo>
                      <a:pt x="1941574" y="452590"/>
                    </a:lnTo>
                    <a:lnTo>
                      <a:pt x="2059240" y="656392"/>
                    </a:lnTo>
                    <a:lnTo>
                      <a:pt x="1815890" y="885138"/>
                    </a:lnTo>
                    <a:cubicBezTo>
                      <a:pt x="1851165" y="1015185"/>
                      <a:pt x="1851165" y="1152281"/>
                      <a:pt x="1815890" y="1282328"/>
                    </a:cubicBezTo>
                    <a:lnTo>
                      <a:pt x="2059240" y="1511074"/>
                    </a:lnTo>
                    <a:lnTo>
                      <a:pt x="1941574" y="1714876"/>
                    </a:lnTo>
                    <a:lnTo>
                      <a:pt x="1621800" y="1618502"/>
                    </a:lnTo>
                    <a:cubicBezTo>
                      <a:pt x="1526813" y="1714075"/>
                      <a:pt x="1408085" y="1782623"/>
                      <a:pt x="1277823" y="1817097"/>
                    </a:cubicBezTo>
                    <a:lnTo>
                      <a:pt x="1201398" y="2142217"/>
                    </a:lnTo>
                    <a:lnTo>
                      <a:pt x="966068" y="2142217"/>
                    </a:lnTo>
                    <a:lnTo>
                      <a:pt x="889643" y="1817097"/>
                    </a:lnTo>
                    <a:cubicBezTo>
                      <a:pt x="759381" y="1782622"/>
                      <a:pt x="640653" y="1714074"/>
                      <a:pt x="545666" y="1618502"/>
                    </a:cubicBezTo>
                    <a:lnTo>
                      <a:pt x="225892" y="1714876"/>
                    </a:lnTo>
                    <a:lnTo>
                      <a:pt x="108226" y="1511074"/>
                    </a:lnTo>
                    <a:lnTo>
                      <a:pt x="351576" y="1282328"/>
                    </a:lnTo>
                    <a:cubicBezTo>
                      <a:pt x="316301" y="1152281"/>
                      <a:pt x="316301" y="1015185"/>
                      <a:pt x="351576" y="885138"/>
                    </a:cubicBezTo>
                    <a:lnTo>
                      <a:pt x="108226" y="656392"/>
                    </a:lnTo>
                    <a:lnTo>
                      <a:pt x="225892" y="452590"/>
                    </a:lnTo>
                    <a:lnTo>
                      <a:pt x="545666" y="548964"/>
                    </a:lnTo>
                    <a:cubicBezTo>
                      <a:pt x="640653" y="453391"/>
                      <a:pt x="759381" y="384843"/>
                      <a:pt x="889643" y="350369"/>
                    </a:cubicBezTo>
                    <a:lnTo>
                      <a:pt x="966068" y="25249"/>
                    </a:lnTo>
                    <a:lnTo>
                      <a:pt x="1201398" y="25249"/>
                    </a:lnTo>
                    <a:lnTo>
                      <a:pt x="1277823" y="350369"/>
                    </a:lnTo>
                    <a:cubicBezTo>
                      <a:pt x="1408085" y="384844"/>
                      <a:pt x="1526813" y="453392"/>
                      <a:pt x="1621800" y="548964"/>
                    </a:cubicBezTo>
                    <a:close/>
                  </a:path>
                </a:pathLst>
              </a:cu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583766" tIns="587064" rIns="583766" bIns="587064" numCol="1" spcCol="1270" anchor="ctr" anchorCtr="0">
                <a:noAutofit/>
              </a:bodyPr>
              <a:lstStyle/>
              <a:p>
                <a:pPr lvl="0" algn="ctr" defTabSz="1333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000" kern="1200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5066452" y="719665"/>
                <a:ext cx="2600961" cy="2600961"/>
              </a:xfrm>
              <a:custGeom>
                <a:avLst/>
                <a:gdLst>
                  <a:gd name="connsiteX0" fmla="*/ 1589033 w 2123675"/>
                  <a:gd name="connsiteY0" fmla="*/ 537873 h 2123675"/>
                  <a:gd name="connsiteX1" fmla="*/ 1902347 w 2123675"/>
                  <a:gd name="connsiteY1" fmla="*/ 443446 h 2123675"/>
                  <a:gd name="connsiteX2" fmla="*/ 2017635 w 2123675"/>
                  <a:gd name="connsiteY2" fmla="*/ 643130 h 2123675"/>
                  <a:gd name="connsiteX3" fmla="*/ 1779202 w 2123675"/>
                  <a:gd name="connsiteY3" fmla="*/ 867255 h 2123675"/>
                  <a:gd name="connsiteX4" fmla="*/ 1779202 w 2123675"/>
                  <a:gd name="connsiteY4" fmla="*/ 1256420 h 2123675"/>
                  <a:gd name="connsiteX5" fmla="*/ 2017635 w 2123675"/>
                  <a:gd name="connsiteY5" fmla="*/ 1480545 h 2123675"/>
                  <a:gd name="connsiteX6" fmla="*/ 1902347 w 2123675"/>
                  <a:gd name="connsiteY6" fmla="*/ 1680229 h 2123675"/>
                  <a:gd name="connsiteX7" fmla="*/ 1589033 w 2123675"/>
                  <a:gd name="connsiteY7" fmla="*/ 1585802 h 2123675"/>
                  <a:gd name="connsiteX8" fmla="*/ 1252006 w 2123675"/>
                  <a:gd name="connsiteY8" fmla="*/ 1780385 h 2123675"/>
                  <a:gd name="connsiteX9" fmla="*/ 1177125 w 2123675"/>
                  <a:gd name="connsiteY9" fmla="*/ 2098936 h 2123675"/>
                  <a:gd name="connsiteX10" fmla="*/ 946550 w 2123675"/>
                  <a:gd name="connsiteY10" fmla="*/ 2098936 h 2123675"/>
                  <a:gd name="connsiteX11" fmla="*/ 871669 w 2123675"/>
                  <a:gd name="connsiteY11" fmla="*/ 1780385 h 2123675"/>
                  <a:gd name="connsiteX12" fmla="*/ 534642 w 2123675"/>
                  <a:gd name="connsiteY12" fmla="*/ 1585802 h 2123675"/>
                  <a:gd name="connsiteX13" fmla="*/ 221328 w 2123675"/>
                  <a:gd name="connsiteY13" fmla="*/ 1680229 h 2123675"/>
                  <a:gd name="connsiteX14" fmla="*/ 106040 w 2123675"/>
                  <a:gd name="connsiteY14" fmla="*/ 1480545 h 2123675"/>
                  <a:gd name="connsiteX15" fmla="*/ 344473 w 2123675"/>
                  <a:gd name="connsiteY15" fmla="*/ 1256420 h 2123675"/>
                  <a:gd name="connsiteX16" fmla="*/ 344473 w 2123675"/>
                  <a:gd name="connsiteY16" fmla="*/ 867255 h 2123675"/>
                  <a:gd name="connsiteX17" fmla="*/ 106040 w 2123675"/>
                  <a:gd name="connsiteY17" fmla="*/ 643130 h 2123675"/>
                  <a:gd name="connsiteX18" fmla="*/ 221328 w 2123675"/>
                  <a:gd name="connsiteY18" fmla="*/ 443446 h 2123675"/>
                  <a:gd name="connsiteX19" fmla="*/ 534642 w 2123675"/>
                  <a:gd name="connsiteY19" fmla="*/ 537873 h 2123675"/>
                  <a:gd name="connsiteX20" fmla="*/ 871669 w 2123675"/>
                  <a:gd name="connsiteY20" fmla="*/ 343290 h 2123675"/>
                  <a:gd name="connsiteX21" fmla="*/ 946550 w 2123675"/>
                  <a:gd name="connsiteY21" fmla="*/ 24739 h 2123675"/>
                  <a:gd name="connsiteX22" fmla="*/ 1177125 w 2123675"/>
                  <a:gd name="connsiteY22" fmla="*/ 24739 h 2123675"/>
                  <a:gd name="connsiteX23" fmla="*/ 1252006 w 2123675"/>
                  <a:gd name="connsiteY23" fmla="*/ 343290 h 2123675"/>
                  <a:gd name="connsiteX24" fmla="*/ 1589033 w 2123675"/>
                  <a:gd name="connsiteY24" fmla="*/ 537873 h 2123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123675" h="2123675">
                    <a:moveTo>
                      <a:pt x="1366897" y="537190"/>
                    </a:moveTo>
                    <a:lnTo>
                      <a:pt x="1594045" y="396507"/>
                    </a:lnTo>
                    <a:lnTo>
                      <a:pt x="1727168" y="529630"/>
                    </a:lnTo>
                    <a:lnTo>
                      <a:pt x="1586485" y="756778"/>
                    </a:lnTo>
                    <a:cubicBezTo>
                      <a:pt x="1640670" y="849967"/>
                      <a:pt x="1669056" y="955907"/>
                      <a:pt x="1668725" y="1063703"/>
                    </a:cubicBezTo>
                    <a:lnTo>
                      <a:pt x="1904134" y="1190078"/>
                    </a:lnTo>
                    <a:lnTo>
                      <a:pt x="1855408" y="1371927"/>
                    </a:lnTo>
                    <a:lnTo>
                      <a:pt x="1588350" y="1363666"/>
                    </a:lnTo>
                    <a:cubicBezTo>
                      <a:pt x="1534739" y="1457186"/>
                      <a:pt x="1457186" y="1534739"/>
                      <a:pt x="1363666" y="1588351"/>
                    </a:cubicBezTo>
                    <a:lnTo>
                      <a:pt x="1371926" y="1855408"/>
                    </a:lnTo>
                    <a:lnTo>
                      <a:pt x="1190078" y="1904134"/>
                    </a:lnTo>
                    <a:lnTo>
                      <a:pt x="1063703" y="1668725"/>
                    </a:lnTo>
                    <a:cubicBezTo>
                      <a:pt x="955907" y="1669057"/>
                      <a:pt x="849967" y="1640670"/>
                      <a:pt x="756778" y="1586485"/>
                    </a:cubicBezTo>
                    <a:lnTo>
                      <a:pt x="529630" y="1727168"/>
                    </a:lnTo>
                    <a:lnTo>
                      <a:pt x="396507" y="1594045"/>
                    </a:lnTo>
                    <a:lnTo>
                      <a:pt x="537190" y="1366897"/>
                    </a:lnTo>
                    <a:cubicBezTo>
                      <a:pt x="483005" y="1273708"/>
                      <a:pt x="454619" y="1167768"/>
                      <a:pt x="454950" y="1059972"/>
                    </a:cubicBezTo>
                    <a:lnTo>
                      <a:pt x="219541" y="933597"/>
                    </a:lnTo>
                    <a:lnTo>
                      <a:pt x="268267" y="751748"/>
                    </a:lnTo>
                    <a:lnTo>
                      <a:pt x="535325" y="760009"/>
                    </a:lnTo>
                    <a:cubicBezTo>
                      <a:pt x="588936" y="666489"/>
                      <a:pt x="666489" y="588936"/>
                      <a:pt x="760009" y="535324"/>
                    </a:cubicBezTo>
                    <a:lnTo>
                      <a:pt x="751749" y="268267"/>
                    </a:lnTo>
                    <a:lnTo>
                      <a:pt x="933597" y="219541"/>
                    </a:lnTo>
                    <a:lnTo>
                      <a:pt x="1059972" y="454950"/>
                    </a:lnTo>
                    <a:cubicBezTo>
                      <a:pt x="1167768" y="454618"/>
                      <a:pt x="1273708" y="483005"/>
                      <a:pt x="1366897" y="53719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47607" tIns="747607" rIns="747608" bIns="747608" numCol="1" spcCol="1270" anchor="ctr" anchorCtr="0">
                <a:noAutofit/>
              </a:bodyPr>
              <a:lstStyle/>
              <a:p>
                <a:pPr lvl="0" algn="ctr" defTabSz="1511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3400" kern="1200"/>
              </a:p>
            </p:txBody>
          </p:sp>
          <p:sp>
            <p:nvSpPr>
              <p:cNvPr id="10" name="Circular Arrow 9"/>
              <p:cNvSpPr/>
              <p:nvPr/>
            </p:nvSpPr>
            <p:spPr>
              <a:xfrm>
                <a:off x="5609577" y="2700530"/>
                <a:ext cx="3814741" cy="3814741"/>
              </a:xfrm>
              <a:prstGeom prst="circularArrow">
                <a:avLst>
                  <a:gd name="adj1" fmla="val 4688"/>
                  <a:gd name="adj2" fmla="val 299029"/>
                  <a:gd name="adj3" fmla="val 2539295"/>
                  <a:gd name="adj4" fmla="val 15812321"/>
                  <a:gd name="adj5" fmla="val 5469"/>
                </a:avLst>
              </a:prstGeom>
              <a:solidFill>
                <a:schemeClr val="bg1">
                  <a:lumMod val="6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Shape 10"/>
              <p:cNvSpPr/>
              <p:nvPr/>
            </p:nvSpPr>
            <p:spPr>
              <a:xfrm>
                <a:off x="3707238" y="1968806"/>
                <a:ext cx="2771648" cy="2771648"/>
              </a:xfrm>
              <a:prstGeom prst="leftCircularArrow">
                <a:avLst>
                  <a:gd name="adj1" fmla="val 6452"/>
                  <a:gd name="adj2" fmla="val 429999"/>
                  <a:gd name="adj3" fmla="val 10489124"/>
                  <a:gd name="adj4" fmla="val 14837806"/>
                  <a:gd name="adj5" fmla="val 7527"/>
                </a:avLst>
              </a:prstGeom>
              <a:solidFill>
                <a:schemeClr val="accent1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Circular Arrow 11"/>
              <p:cNvSpPr/>
              <p:nvPr/>
            </p:nvSpPr>
            <p:spPr>
              <a:xfrm>
                <a:off x="4813867" y="487890"/>
                <a:ext cx="2988394" cy="2988394"/>
              </a:xfrm>
              <a:prstGeom prst="circularArrow">
                <a:avLst>
                  <a:gd name="adj1" fmla="val 5984"/>
                  <a:gd name="adj2" fmla="val 394124"/>
                  <a:gd name="adj3" fmla="val 13313824"/>
                  <a:gd name="adj4" fmla="val 10508221"/>
                  <a:gd name="adj5" fmla="val 698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25" name="Shape 2587"/>
            <p:cNvSpPr/>
            <p:nvPr/>
          </p:nvSpPr>
          <p:spPr>
            <a:xfrm>
              <a:off x="2718471" y="1624520"/>
              <a:ext cx="640285" cy="640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Shape 2632"/>
            <p:cNvSpPr/>
            <p:nvPr/>
          </p:nvSpPr>
          <p:spPr>
            <a:xfrm>
              <a:off x="3497356" y="3979769"/>
              <a:ext cx="980130" cy="1197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7" name="Shape 2584"/>
            <p:cNvSpPr/>
            <p:nvPr/>
          </p:nvSpPr>
          <p:spPr>
            <a:xfrm>
              <a:off x="1517052" y="3110473"/>
              <a:ext cx="729625" cy="729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29095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1710932" y="315841"/>
            <a:ext cx="9550399" cy="5968998"/>
            <a:chOff x="2032000" y="888999"/>
            <a:chExt cx="8128000" cy="5079999"/>
          </a:xfrm>
        </p:grpSpPr>
        <p:sp>
          <p:nvSpPr>
            <p:cNvPr id="3" name="Shape 2"/>
            <p:cNvSpPr/>
            <p:nvPr/>
          </p:nvSpPr>
          <p:spPr>
            <a:xfrm>
              <a:off x="2032000" y="888999"/>
              <a:ext cx="8128000" cy="5079999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Oval 3"/>
            <p:cNvSpPr/>
            <p:nvPr/>
          </p:nvSpPr>
          <p:spPr>
            <a:xfrm>
              <a:off x="3064256" y="4395215"/>
              <a:ext cx="211328" cy="211328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Oval 4"/>
            <p:cNvSpPr/>
            <p:nvPr/>
          </p:nvSpPr>
          <p:spPr>
            <a:xfrm>
              <a:off x="4929632" y="3014471"/>
              <a:ext cx="382016" cy="382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7172960" y="2174239"/>
              <a:ext cx="528320" cy="52832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7" name="Group 6"/>
          <p:cNvGrpSpPr/>
          <p:nvPr/>
        </p:nvGrpSpPr>
        <p:grpSpPr>
          <a:xfrm>
            <a:off x="8596760" y="1825998"/>
            <a:ext cx="2664571" cy="984885"/>
            <a:chOff x="737937" y="3819094"/>
            <a:chExt cx="2664571" cy="984885"/>
          </a:xfrm>
        </p:grpSpPr>
        <p:sp>
          <p:nvSpPr>
            <p:cNvPr id="8" name="TextBox 7"/>
            <p:cNvSpPr txBox="1"/>
            <p:nvPr/>
          </p:nvSpPr>
          <p:spPr>
            <a:xfrm>
              <a:off x="737937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737937" y="4157648"/>
              <a:ext cx="266457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seddo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58772" y="4435644"/>
            <a:ext cx="4150880" cy="1509387"/>
            <a:chOff x="737937" y="3819094"/>
            <a:chExt cx="4150880" cy="1509387"/>
          </a:xfrm>
        </p:grpSpPr>
        <p:sp>
          <p:nvSpPr>
            <p:cNvPr id="11" name="TextBox 10"/>
            <p:cNvSpPr txBox="1"/>
            <p:nvPr/>
          </p:nvSpPr>
          <p:spPr>
            <a:xfrm>
              <a:off x="737937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37937" y="4157648"/>
              <a:ext cx="4150880" cy="117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elit,sed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quisn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exercitati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quisnos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trud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ullamlaboris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770058" y="2810883"/>
            <a:ext cx="4150880" cy="1509387"/>
            <a:chOff x="737937" y="3819094"/>
            <a:chExt cx="4150880" cy="1509387"/>
          </a:xfrm>
        </p:grpSpPr>
        <p:sp>
          <p:nvSpPr>
            <p:cNvPr id="14" name="TextBox 13"/>
            <p:cNvSpPr txBox="1"/>
            <p:nvPr/>
          </p:nvSpPr>
          <p:spPr>
            <a:xfrm>
              <a:off x="737937" y="3819094"/>
              <a:ext cx="1606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D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Simple Text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37937" y="4157648"/>
              <a:ext cx="4150880" cy="11708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ipsum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dolor sit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elit,sed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dolore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magna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quisn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exercitati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quisnos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trud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ullamlaboris</a:t>
              </a:r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77873" y="674448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10355" y="4490811"/>
            <a:ext cx="1737605" cy="1737605"/>
            <a:chOff x="6747693" y="990140"/>
            <a:chExt cx="2162939" cy="2162939"/>
          </a:xfrm>
        </p:grpSpPr>
        <p:sp>
          <p:nvSpPr>
            <p:cNvPr id="25" name="Freeform 24"/>
            <p:cNvSpPr/>
            <p:nvPr/>
          </p:nvSpPr>
          <p:spPr>
            <a:xfrm>
              <a:off x="6747693" y="990140"/>
              <a:ext cx="2162939" cy="2162939"/>
            </a:xfrm>
            <a:custGeom>
              <a:avLst/>
              <a:gdLst>
                <a:gd name="connsiteX0" fmla="*/ 0 w 1764109"/>
                <a:gd name="connsiteY0" fmla="*/ 882055 h 1764109"/>
                <a:gd name="connsiteX1" fmla="*/ 882055 w 1764109"/>
                <a:gd name="connsiteY1" fmla="*/ 0 h 1764109"/>
                <a:gd name="connsiteX2" fmla="*/ 1764110 w 1764109"/>
                <a:gd name="connsiteY2" fmla="*/ 882055 h 1764109"/>
                <a:gd name="connsiteX3" fmla="*/ 882055 w 1764109"/>
                <a:gd name="connsiteY3" fmla="*/ 1764110 h 1764109"/>
                <a:gd name="connsiteX4" fmla="*/ 0 w 1764109"/>
                <a:gd name="connsiteY4" fmla="*/ 882055 h 1764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4109" h="1764109">
                  <a:moveTo>
                    <a:pt x="0" y="882055"/>
                  </a:moveTo>
                  <a:cubicBezTo>
                    <a:pt x="0" y="394909"/>
                    <a:pt x="394909" y="0"/>
                    <a:pt x="882055" y="0"/>
                  </a:cubicBezTo>
                  <a:cubicBezTo>
                    <a:pt x="1369201" y="0"/>
                    <a:pt x="1764110" y="394909"/>
                    <a:pt x="1764110" y="882055"/>
                  </a:cubicBezTo>
                  <a:cubicBezTo>
                    <a:pt x="1764110" y="1369201"/>
                    <a:pt x="1369201" y="1764110"/>
                    <a:pt x="882055" y="1764110"/>
                  </a:cubicBezTo>
                  <a:cubicBezTo>
                    <a:pt x="394909" y="1764110"/>
                    <a:pt x="0" y="1369201"/>
                    <a:pt x="0" y="882055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8348" tIns="258348" rIns="258348" bIns="258348" numCol="1" spcCol="1270" anchor="ctr" anchorCtr="0">
              <a:noAutofit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800" kern="1200"/>
            </a:p>
          </p:txBody>
        </p:sp>
        <p:sp>
          <p:nvSpPr>
            <p:cNvPr id="26" name="Shape 2584"/>
            <p:cNvSpPr/>
            <p:nvPr/>
          </p:nvSpPr>
          <p:spPr>
            <a:xfrm>
              <a:off x="7339927" y="1582918"/>
              <a:ext cx="978472" cy="978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</p:grpSp>
    </p:spTree>
    <p:extLst>
      <p:ext uri="{BB962C8B-B14F-4D97-AF65-F5344CB8AC3E}">
        <p14:creationId xmlns:p14="http://schemas.microsoft.com/office/powerpoint/2010/main" val="77907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512079" y="687200"/>
            <a:ext cx="2583921" cy="5483600"/>
            <a:chOff x="3101722" y="418259"/>
            <a:chExt cx="2583921" cy="5483600"/>
          </a:xfrm>
        </p:grpSpPr>
        <p:sp>
          <p:nvSpPr>
            <p:cNvPr id="3" name="AutoShape 14"/>
            <p:cNvSpPr>
              <a:spLocks noChangeAspect="1" noChangeArrowheads="1" noTextEdit="1"/>
            </p:cNvSpPr>
            <p:nvPr/>
          </p:nvSpPr>
          <p:spPr bwMode="auto">
            <a:xfrm>
              <a:off x="3112247" y="418259"/>
              <a:ext cx="2573396" cy="54836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3101722" y="5001961"/>
              <a:ext cx="1294593" cy="889376"/>
            </a:xfrm>
            <a:custGeom>
              <a:avLst/>
              <a:gdLst>
                <a:gd name="T0" fmla="*/ 0 w 246"/>
                <a:gd name="T1" fmla="*/ 121 h 169"/>
                <a:gd name="T2" fmla="*/ 246 w 246"/>
                <a:gd name="T3" fmla="*/ 169 h 169"/>
                <a:gd name="T4" fmla="*/ 246 w 246"/>
                <a:gd name="T5" fmla="*/ 50 h 169"/>
                <a:gd name="T6" fmla="*/ 0 w 246"/>
                <a:gd name="T7" fmla="*/ 0 h 169"/>
                <a:gd name="T8" fmla="*/ 0 w 246"/>
                <a:gd name="T9" fmla="*/ 12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69">
                  <a:moveTo>
                    <a:pt x="0" y="121"/>
                  </a:moveTo>
                  <a:lnTo>
                    <a:pt x="246" y="169"/>
                  </a:lnTo>
                  <a:lnTo>
                    <a:pt x="246" y="50"/>
                  </a:lnTo>
                  <a:lnTo>
                    <a:pt x="0" y="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396315" y="5001961"/>
              <a:ext cx="1289328" cy="889376"/>
            </a:xfrm>
            <a:custGeom>
              <a:avLst/>
              <a:gdLst>
                <a:gd name="T0" fmla="*/ 245 w 245"/>
                <a:gd name="T1" fmla="*/ 121 h 169"/>
                <a:gd name="T2" fmla="*/ 0 w 245"/>
                <a:gd name="T3" fmla="*/ 169 h 169"/>
                <a:gd name="T4" fmla="*/ 0 w 245"/>
                <a:gd name="T5" fmla="*/ 50 h 169"/>
                <a:gd name="T6" fmla="*/ 245 w 245"/>
                <a:gd name="T7" fmla="*/ 0 h 169"/>
                <a:gd name="T8" fmla="*/ 245 w 245"/>
                <a:gd name="T9" fmla="*/ 12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69">
                  <a:moveTo>
                    <a:pt x="245" y="121"/>
                  </a:moveTo>
                  <a:lnTo>
                    <a:pt x="0" y="169"/>
                  </a:lnTo>
                  <a:lnTo>
                    <a:pt x="0" y="50"/>
                  </a:lnTo>
                  <a:lnTo>
                    <a:pt x="245" y="0"/>
                  </a:lnTo>
                  <a:lnTo>
                    <a:pt x="245" y="12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101722" y="4749357"/>
              <a:ext cx="2583921" cy="515732"/>
            </a:xfrm>
            <a:custGeom>
              <a:avLst/>
              <a:gdLst>
                <a:gd name="T0" fmla="*/ 491 w 491"/>
                <a:gd name="T1" fmla="*/ 48 h 98"/>
                <a:gd name="T2" fmla="*/ 246 w 491"/>
                <a:gd name="T3" fmla="*/ 98 h 98"/>
                <a:gd name="T4" fmla="*/ 0 w 491"/>
                <a:gd name="T5" fmla="*/ 48 h 98"/>
                <a:gd name="T6" fmla="*/ 246 w 491"/>
                <a:gd name="T7" fmla="*/ 0 h 98"/>
                <a:gd name="T8" fmla="*/ 491 w 491"/>
                <a:gd name="T9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98">
                  <a:moveTo>
                    <a:pt x="491" y="48"/>
                  </a:moveTo>
                  <a:lnTo>
                    <a:pt x="246" y="98"/>
                  </a:lnTo>
                  <a:lnTo>
                    <a:pt x="0" y="48"/>
                  </a:lnTo>
                  <a:lnTo>
                    <a:pt x="246" y="0"/>
                  </a:lnTo>
                  <a:lnTo>
                    <a:pt x="491" y="4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101722" y="3396875"/>
              <a:ext cx="1294593" cy="1605086"/>
            </a:xfrm>
            <a:custGeom>
              <a:avLst/>
              <a:gdLst>
                <a:gd name="T0" fmla="*/ 0 w 246"/>
                <a:gd name="T1" fmla="*/ 257 h 305"/>
                <a:gd name="T2" fmla="*/ 246 w 246"/>
                <a:gd name="T3" fmla="*/ 305 h 305"/>
                <a:gd name="T4" fmla="*/ 246 w 246"/>
                <a:gd name="T5" fmla="*/ 48 h 305"/>
                <a:gd name="T6" fmla="*/ 0 w 246"/>
                <a:gd name="T7" fmla="*/ 0 h 305"/>
                <a:gd name="T8" fmla="*/ 0 w 246"/>
                <a:gd name="T9" fmla="*/ 25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05">
                  <a:moveTo>
                    <a:pt x="0" y="257"/>
                  </a:moveTo>
                  <a:lnTo>
                    <a:pt x="246" y="305"/>
                  </a:lnTo>
                  <a:lnTo>
                    <a:pt x="246" y="48"/>
                  </a:lnTo>
                  <a:lnTo>
                    <a:pt x="0" y="0"/>
                  </a:lnTo>
                  <a:lnTo>
                    <a:pt x="0" y="25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396315" y="3396875"/>
              <a:ext cx="1289328" cy="1605086"/>
            </a:xfrm>
            <a:custGeom>
              <a:avLst/>
              <a:gdLst>
                <a:gd name="T0" fmla="*/ 245 w 245"/>
                <a:gd name="T1" fmla="*/ 257 h 305"/>
                <a:gd name="T2" fmla="*/ 0 w 245"/>
                <a:gd name="T3" fmla="*/ 305 h 305"/>
                <a:gd name="T4" fmla="*/ 0 w 245"/>
                <a:gd name="T5" fmla="*/ 48 h 305"/>
                <a:gd name="T6" fmla="*/ 245 w 245"/>
                <a:gd name="T7" fmla="*/ 0 h 305"/>
                <a:gd name="T8" fmla="*/ 245 w 245"/>
                <a:gd name="T9" fmla="*/ 25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305">
                  <a:moveTo>
                    <a:pt x="245" y="257"/>
                  </a:moveTo>
                  <a:lnTo>
                    <a:pt x="0" y="305"/>
                  </a:lnTo>
                  <a:lnTo>
                    <a:pt x="0" y="48"/>
                  </a:lnTo>
                  <a:lnTo>
                    <a:pt x="245" y="0"/>
                  </a:lnTo>
                  <a:lnTo>
                    <a:pt x="245" y="25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01722" y="3133746"/>
              <a:ext cx="2583921" cy="515732"/>
            </a:xfrm>
            <a:custGeom>
              <a:avLst/>
              <a:gdLst>
                <a:gd name="T0" fmla="*/ 491 w 491"/>
                <a:gd name="T1" fmla="*/ 50 h 98"/>
                <a:gd name="T2" fmla="*/ 246 w 491"/>
                <a:gd name="T3" fmla="*/ 98 h 98"/>
                <a:gd name="T4" fmla="*/ 0 w 491"/>
                <a:gd name="T5" fmla="*/ 50 h 98"/>
                <a:gd name="T6" fmla="*/ 246 w 491"/>
                <a:gd name="T7" fmla="*/ 0 h 98"/>
                <a:gd name="T8" fmla="*/ 491 w 491"/>
                <a:gd name="T9" fmla="*/ 5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98">
                  <a:moveTo>
                    <a:pt x="491" y="50"/>
                  </a:moveTo>
                  <a:lnTo>
                    <a:pt x="246" y="98"/>
                  </a:lnTo>
                  <a:lnTo>
                    <a:pt x="0" y="50"/>
                  </a:lnTo>
                  <a:lnTo>
                    <a:pt x="246" y="0"/>
                  </a:lnTo>
                  <a:lnTo>
                    <a:pt x="491" y="5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101722" y="2823256"/>
              <a:ext cx="1294593" cy="573622"/>
            </a:xfrm>
            <a:custGeom>
              <a:avLst/>
              <a:gdLst>
                <a:gd name="T0" fmla="*/ 0 w 246"/>
                <a:gd name="T1" fmla="*/ 59 h 109"/>
                <a:gd name="T2" fmla="*/ 246 w 246"/>
                <a:gd name="T3" fmla="*/ 109 h 109"/>
                <a:gd name="T4" fmla="*/ 246 w 246"/>
                <a:gd name="T5" fmla="*/ 50 h 109"/>
                <a:gd name="T6" fmla="*/ 0 w 246"/>
                <a:gd name="T7" fmla="*/ 0 h 109"/>
                <a:gd name="T8" fmla="*/ 0 w 246"/>
                <a:gd name="T9" fmla="*/ 5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09">
                  <a:moveTo>
                    <a:pt x="0" y="59"/>
                  </a:moveTo>
                  <a:lnTo>
                    <a:pt x="246" y="109"/>
                  </a:lnTo>
                  <a:lnTo>
                    <a:pt x="246" y="50"/>
                  </a:lnTo>
                  <a:lnTo>
                    <a:pt x="0" y="0"/>
                  </a:lnTo>
                  <a:lnTo>
                    <a:pt x="0" y="5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4396315" y="2823256"/>
              <a:ext cx="1289328" cy="573622"/>
            </a:xfrm>
            <a:custGeom>
              <a:avLst/>
              <a:gdLst>
                <a:gd name="T0" fmla="*/ 245 w 245"/>
                <a:gd name="T1" fmla="*/ 59 h 109"/>
                <a:gd name="T2" fmla="*/ 0 w 245"/>
                <a:gd name="T3" fmla="*/ 109 h 109"/>
                <a:gd name="T4" fmla="*/ 0 w 245"/>
                <a:gd name="T5" fmla="*/ 50 h 109"/>
                <a:gd name="T6" fmla="*/ 245 w 245"/>
                <a:gd name="T7" fmla="*/ 0 h 109"/>
                <a:gd name="T8" fmla="*/ 245 w 245"/>
                <a:gd name="T9" fmla="*/ 5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109">
                  <a:moveTo>
                    <a:pt x="245" y="59"/>
                  </a:moveTo>
                  <a:lnTo>
                    <a:pt x="0" y="109"/>
                  </a:lnTo>
                  <a:lnTo>
                    <a:pt x="0" y="50"/>
                  </a:lnTo>
                  <a:lnTo>
                    <a:pt x="245" y="0"/>
                  </a:lnTo>
                  <a:lnTo>
                    <a:pt x="245" y="5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101722" y="2570653"/>
              <a:ext cx="2583921" cy="515732"/>
            </a:xfrm>
            <a:custGeom>
              <a:avLst/>
              <a:gdLst>
                <a:gd name="T0" fmla="*/ 491 w 491"/>
                <a:gd name="T1" fmla="*/ 48 h 98"/>
                <a:gd name="T2" fmla="*/ 246 w 491"/>
                <a:gd name="T3" fmla="*/ 98 h 98"/>
                <a:gd name="T4" fmla="*/ 0 w 491"/>
                <a:gd name="T5" fmla="*/ 48 h 98"/>
                <a:gd name="T6" fmla="*/ 246 w 491"/>
                <a:gd name="T7" fmla="*/ 0 h 98"/>
                <a:gd name="T8" fmla="*/ 491 w 491"/>
                <a:gd name="T9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98">
                  <a:moveTo>
                    <a:pt x="491" y="48"/>
                  </a:moveTo>
                  <a:lnTo>
                    <a:pt x="246" y="98"/>
                  </a:lnTo>
                  <a:lnTo>
                    <a:pt x="0" y="48"/>
                  </a:lnTo>
                  <a:lnTo>
                    <a:pt x="246" y="0"/>
                  </a:lnTo>
                  <a:lnTo>
                    <a:pt x="491" y="48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101722" y="670862"/>
              <a:ext cx="1294593" cy="2152394"/>
            </a:xfrm>
            <a:custGeom>
              <a:avLst/>
              <a:gdLst>
                <a:gd name="T0" fmla="*/ 0 w 246"/>
                <a:gd name="T1" fmla="*/ 361 h 409"/>
                <a:gd name="T2" fmla="*/ 246 w 246"/>
                <a:gd name="T3" fmla="*/ 409 h 409"/>
                <a:gd name="T4" fmla="*/ 246 w 246"/>
                <a:gd name="T5" fmla="*/ 50 h 409"/>
                <a:gd name="T6" fmla="*/ 0 w 246"/>
                <a:gd name="T7" fmla="*/ 0 h 409"/>
                <a:gd name="T8" fmla="*/ 0 w 246"/>
                <a:gd name="T9" fmla="*/ 36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409">
                  <a:moveTo>
                    <a:pt x="0" y="361"/>
                  </a:moveTo>
                  <a:lnTo>
                    <a:pt x="246" y="409"/>
                  </a:lnTo>
                  <a:lnTo>
                    <a:pt x="246" y="50"/>
                  </a:lnTo>
                  <a:lnTo>
                    <a:pt x="0" y="0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396315" y="670862"/>
              <a:ext cx="1289328" cy="2152394"/>
            </a:xfrm>
            <a:custGeom>
              <a:avLst/>
              <a:gdLst>
                <a:gd name="T0" fmla="*/ 245 w 245"/>
                <a:gd name="T1" fmla="*/ 361 h 409"/>
                <a:gd name="T2" fmla="*/ 0 w 245"/>
                <a:gd name="T3" fmla="*/ 409 h 409"/>
                <a:gd name="T4" fmla="*/ 0 w 245"/>
                <a:gd name="T5" fmla="*/ 50 h 409"/>
                <a:gd name="T6" fmla="*/ 245 w 245"/>
                <a:gd name="T7" fmla="*/ 0 h 409"/>
                <a:gd name="T8" fmla="*/ 245 w 245"/>
                <a:gd name="T9" fmla="*/ 36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409">
                  <a:moveTo>
                    <a:pt x="245" y="361"/>
                  </a:moveTo>
                  <a:lnTo>
                    <a:pt x="0" y="409"/>
                  </a:lnTo>
                  <a:lnTo>
                    <a:pt x="0" y="50"/>
                  </a:lnTo>
                  <a:lnTo>
                    <a:pt x="245" y="0"/>
                  </a:lnTo>
                  <a:lnTo>
                    <a:pt x="245" y="36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3101722" y="418259"/>
              <a:ext cx="2583921" cy="515732"/>
            </a:xfrm>
            <a:custGeom>
              <a:avLst/>
              <a:gdLst>
                <a:gd name="T0" fmla="*/ 491 w 491"/>
                <a:gd name="T1" fmla="*/ 48 h 98"/>
                <a:gd name="T2" fmla="*/ 246 w 491"/>
                <a:gd name="T3" fmla="*/ 98 h 98"/>
                <a:gd name="T4" fmla="*/ 0 w 491"/>
                <a:gd name="T5" fmla="*/ 48 h 98"/>
                <a:gd name="T6" fmla="*/ 246 w 491"/>
                <a:gd name="T7" fmla="*/ 0 h 98"/>
                <a:gd name="T8" fmla="*/ 491 w 491"/>
                <a:gd name="T9" fmla="*/ 4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1" h="98">
                  <a:moveTo>
                    <a:pt x="491" y="48"/>
                  </a:moveTo>
                  <a:lnTo>
                    <a:pt x="246" y="98"/>
                  </a:lnTo>
                  <a:lnTo>
                    <a:pt x="0" y="48"/>
                  </a:lnTo>
                  <a:lnTo>
                    <a:pt x="246" y="0"/>
                  </a:lnTo>
                  <a:lnTo>
                    <a:pt x="491" y="48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1923" y="1096799"/>
            <a:ext cx="2502343" cy="1937091"/>
            <a:chOff x="1474004" y="3987056"/>
            <a:chExt cx="2502343" cy="1937091"/>
          </a:xfrm>
        </p:grpSpPr>
        <p:grpSp>
          <p:nvGrpSpPr>
            <p:cNvPr id="17" name="Group 16"/>
            <p:cNvGrpSpPr/>
            <p:nvPr/>
          </p:nvGrpSpPr>
          <p:grpSpPr>
            <a:xfrm>
              <a:off x="1474004" y="4706233"/>
              <a:ext cx="2502343" cy="1217914"/>
              <a:chOff x="941351" y="4786915"/>
              <a:chExt cx="2502343" cy="1217914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8" name="Shape 2587"/>
            <p:cNvSpPr/>
            <p:nvPr/>
          </p:nvSpPr>
          <p:spPr>
            <a:xfrm>
              <a:off x="2428601" y="398705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41924" y="3825197"/>
            <a:ext cx="2502343" cy="1936003"/>
            <a:chOff x="3707503" y="3988144"/>
            <a:chExt cx="2502343" cy="1936003"/>
          </a:xfrm>
        </p:grpSpPr>
        <p:sp>
          <p:nvSpPr>
            <p:cNvPr id="22" name="Shape 2584"/>
            <p:cNvSpPr/>
            <p:nvPr/>
          </p:nvSpPr>
          <p:spPr>
            <a:xfrm>
              <a:off x="4662100" y="3988144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707503" y="4706233"/>
              <a:ext cx="2502343" cy="1217914"/>
              <a:chOff x="941351" y="4786915"/>
              <a:chExt cx="2502343" cy="1217914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1363296" y="4786915"/>
                <a:ext cx="16584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Simple Text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41351" y="5081499"/>
                <a:ext cx="2502343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26" name="TextBox 25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7" name="Right Triangle 2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/>
        </p:nvGrpSpPr>
        <p:grpSpPr>
          <a:xfrm>
            <a:off x="6789311" y="3577116"/>
            <a:ext cx="4691969" cy="2104213"/>
            <a:chOff x="6789311" y="3577116"/>
            <a:chExt cx="4691969" cy="2104213"/>
          </a:xfrm>
        </p:grpSpPr>
        <p:grpSp>
          <p:nvGrpSpPr>
            <p:cNvPr id="28" name="Group 27"/>
            <p:cNvGrpSpPr/>
            <p:nvPr/>
          </p:nvGrpSpPr>
          <p:grpSpPr>
            <a:xfrm>
              <a:off x="6881386" y="5308649"/>
              <a:ext cx="1087524" cy="372680"/>
              <a:chOff x="908217" y="5149653"/>
              <a:chExt cx="1087524" cy="372680"/>
            </a:xfrm>
          </p:grpSpPr>
          <p:sp>
            <p:nvSpPr>
              <p:cNvPr id="29" name="Freeform 28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6789311" y="3577116"/>
              <a:ext cx="4691969" cy="1447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062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0" y="0"/>
            <a:ext cx="12192000" cy="17918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474765" y="4294752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519844" y="5066158"/>
            <a:ext cx="2066243" cy="857849"/>
            <a:chOff x="970365" y="1476658"/>
            <a:chExt cx="2066243" cy="857849"/>
          </a:xfrm>
        </p:grpSpPr>
        <p:sp>
          <p:nvSpPr>
            <p:cNvPr id="15" name="Rounded Rectangle 14"/>
            <p:cNvSpPr/>
            <p:nvPr/>
          </p:nvSpPr>
          <p:spPr>
            <a:xfrm>
              <a:off x="970365" y="1476658"/>
              <a:ext cx="2066243" cy="857849"/>
            </a:xfrm>
            <a:prstGeom prst="roundRect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hape 2584"/>
            <p:cNvSpPr/>
            <p:nvPr/>
          </p:nvSpPr>
          <p:spPr>
            <a:xfrm>
              <a:off x="1109711" y="1699600"/>
              <a:ext cx="411960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650754" y="1582415"/>
              <a:ext cx="1246506" cy="615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Lorem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ipsum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dolor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44428" y="5063618"/>
            <a:ext cx="2066243" cy="857849"/>
            <a:chOff x="970365" y="178387"/>
            <a:chExt cx="2066243" cy="857849"/>
          </a:xfrm>
        </p:grpSpPr>
        <p:sp>
          <p:nvSpPr>
            <p:cNvPr id="19" name="Rounded Rectangle 18"/>
            <p:cNvSpPr/>
            <p:nvPr/>
          </p:nvSpPr>
          <p:spPr>
            <a:xfrm>
              <a:off x="970365" y="178387"/>
              <a:ext cx="2066243" cy="857849"/>
            </a:xfrm>
            <a:prstGeom prst="round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Shape 2587"/>
            <p:cNvSpPr/>
            <p:nvPr/>
          </p:nvSpPr>
          <p:spPr>
            <a:xfrm>
              <a:off x="1109711" y="403872"/>
              <a:ext cx="411960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50754" y="286687"/>
              <a:ext cx="1246506" cy="6151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Lorem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ipsum</a:t>
              </a:r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 dolor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/>
          <p:cNvGrpSpPr/>
          <p:nvPr/>
        </p:nvGrpSpPr>
        <p:grpSpPr>
          <a:xfrm>
            <a:off x="1044428" y="2367171"/>
            <a:ext cx="3886200" cy="2123658"/>
            <a:chOff x="3235130" y="1362106"/>
            <a:chExt cx="3886200" cy="2123658"/>
          </a:xfrm>
        </p:grpSpPr>
        <p:sp>
          <p:nvSpPr>
            <p:cNvPr id="7" name="Rectangle 6"/>
            <p:cNvSpPr/>
            <p:nvPr/>
          </p:nvSpPr>
          <p:spPr>
            <a:xfrm>
              <a:off x="3235130" y="1362106"/>
              <a:ext cx="3886200" cy="212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36669" y="1362106"/>
              <a:ext cx="3784661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Write Something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About Here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393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 flipH="1">
            <a:off x="6241142" y="431775"/>
            <a:ext cx="5163333" cy="5994450"/>
            <a:chOff x="1073581" y="648397"/>
            <a:chExt cx="4380038" cy="5130900"/>
          </a:xfrm>
        </p:grpSpPr>
        <p:sp>
          <p:nvSpPr>
            <p:cNvPr id="3" name="Freeform 5"/>
            <p:cNvSpPr>
              <a:spLocks noEditPoints="1"/>
            </p:cNvSpPr>
            <p:nvPr/>
          </p:nvSpPr>
          <p:spPr bwMode="auto">
            <a:xfrm>
              <a:off x="1073581" y="648397"/>
              <a:ext cx="2037431" cy="5130900"/>
            </a:xfrm>
            <a:custGeom>
              <a:avLst/>
              <a:gdLst>
                <a:gd name="T0" fmla="*/ 133 w 147"/>
                <a:gd name="T1" fmla="*/ 104 h 371"/>
                <a:gd name="T2" fmla="*/ 109 w 147"/>
                <a:gd name="T3" fmla="*/ 75 h 371"/>
                <a:gd name="T4" fmla="*/ 37 w 147"/>
                <a:gd name="T5" fmla="*/ 75 h 371"/>
                <a:gd name="T6" fmla="*/ 14 w 147"/>
                <a:gd name="T7" fmla="*/ 104 h 371"/>
                <a:gd name="T8" fmla="*/ 0 w 147"/>
                <a:gd name="T9" fmla="*/ 198 h 371"/>
                <a:gd name="T10" fmla="*/ 13 w 147"/>
                <a:gd name="T11" fmla="*/ 211 h 371"/>
                <a:gd name="T12" fmla="*/ 25 w 147"/>
                <a:gd name="T13" fmla="*/ 198 h 371"/>
                <a:gd name="T14" fmla="*/ 38 w 147"/>
                <a:gd name="T15" fmla="*/ 114 h 371"/>
                <a:gd name="T16" fmla="*/ 42 w 147"/>
                <a:gd name="T17" fmla="*/ 114 h 371"/>
                <a:gd name="T18" fmla="*/ 20 w 147"/>
                <a:gd name="T19" fmla="*/ 246 h 371"/>
                <a:gd name="T20" fmla="*/ 36 w 147"/>
                <a:gd name="T21" fmla="*/ 246 h 371"/>
                <a:gd name="T22" fmla="*/ 31 w 147"/>
                <a:gd name="T23" fmla="*/ 352 h 371"/>
                <a:gd name="T24" fmla="*/ 50 w 147"/>
                <a:gd name="T25" fmla="*/ 371 h 371"/>
                <a:gd name="T26" fmla="*/ 68 w 147"/>
                <a:gd name="T27" fmla="*/ 352 h 371"/>
                <a:gd name="T28" fmla="*/ 73 w 147"/>
                <a:gd name="T29" fmla="*/ 246 h 371"/>
                <a:gd name="T30" fmla="*/ 75 w 147"/>
                <a:gd name="T31" fmla="*/ 246 h 371"/>
                <a:gd name="T32" fmla="*/ 79 w 147"/>
                <a:gd name="T33" fmla="*/ 352 h 371"/>
                <a:gd name="T34" fmla="*/ 98 w 147"/>
                <a:gd name="T35" fmla="*/ 371 h 371"/>
                <a:gd name="T36" fmla="*/ 117 w 147"/>
                <a:gd name="T37" fmla="*/ 352 h 371"/>
                <a:gd name="T38" fmla="*/ 111 w 147"/>
                <a:gd name="T39" fmla="*/ 246 h 371"/>
                <a:gd name="T40" fmla="*/ 127 w 147"/>
                <a:gd name="T41" fmla="*/ 246 h 371"/>
                <a:gd name="T42" fmla="*/ 105 w 147"/>
                <a:gd name="T43" fmla="*/ 114 h 371"/>
                <a:gd name="T44" fmla="*/ 109 w 147"/>
                <a:gd name="T45" fmla="*/ 114 h 371"/>
                <a:gd name="T46" fmla="*/ 122 w 147"/>
                <a:gd name="T47" fmla="*/ 198 h 371"/>
                <a:gd name="T48" fmla="*/ 134 w 147"/>
                <a:gd name="T49" fmla="*/ 210 h 371"/>
                <a:gd name="T50" fmla="*/ 147 w 147"/>
                <a:gd name="T51" fmla="*/ 198 h 371"/>
                <a:gd name="T52" fmla="*/ 133 w 147"/>
                <a:gd name="T53" fmla="*/ 104 h 371"/>
                <a:gd name="T54" fmla="*/ 74 w 147"/>
                <a:gd name="T55" fmla="*/ 63 h 371"/>
                <a:gd name="T56" fmla="*/ 106 w 147"/>
                <a:gd name="T57" fmla="*/ 31 h 371"/>
                <a:gd name="T58" fmla="*/ 74 w 147"/>
                <a:gd name="T59" fmla="*/ 0 h 371"/>
                <a:gd name="T60" fmla="*/ 43 w 147"/>
                <a:gd name="T61" fmla="*/ 31 h 371"/>
                <a:gd name="T62" fmla="*/ 74 w 147"/>
                <a:gd name="T63" fmla="*/ 63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" h="371">
                  <a:moveTo>
                    <a:pt x="133" y="104"/>
                  </a:moveTo>
                  <a:cubicBezTo>
                    <a:pt x="133" y="88"/>
                    <a:pt x="122" y="75"/>
                    <a:pt x="109" y="75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25" y="75"/>
                    <a:pt x="14" y="88"/>
                    <a:pt x="14" y="10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5"/>
                    <a:pt x="6" y="211"/>
                    <a:pt x="13" y="211"/>
                  </a:cubicBezTo>
                  <a:cubicBezTo>
                    <a:pt x="20" y="211"/>
                    <a:pt x="25" y="205"/>
                    <a:pt x="25" y="198"/>
                  </a:cubicBezTo>
                  <a:cubicBezTo>
                    <a:pt x="38" y="114"/>
                    <a:pt x="38" y="114"/>
                    <a:pt x="38" y="114"/>
                  </a:cubicBezTo>
                  <a:cubicBezTo>
                    <a:pt x="42" y="114"/>
                    <a:pt x="42" y="114"/>
                    <a:pt x="42" y="114"/>
                  </a:cubicBezTo>
                  <a:cubicBezTo>
                    <a:pt x="20" y="246"/>
                    <a:pt x="20" y="246"/>
                    <a:pt x="20" y="246"/>
                  </a:cubicBezTo>
                  <a:cubicBezTo>
                    <a:pt x="36" y="246"/>
                    <a:pt x="36" y="246"/>
                    <a:pt x="36" y="246"/>
                  </a:cubicBezTo>
                  <a:cubicBezTo>
                    <a:pt x="31" y="352"/>
                    <a:pt x="31" y="352"/>
                    <a:pt x="31" y="352"/>
                  </a:cubicBezTo>
                  <a:cubicBezTo>
                    <a:pt x="31" y="363"/>
                    <a:pt x="39" y="371"/>
                    <a:pt x="50" y="371"/>
                  </a:cubicBezTo>
                  <a:cubicBezTo>
                    <a:pt x="60" y="371"/>
                    <a:pt x="68" y="363"/>
                    <a:pt x="68" y="352"/>
                  </a:cubicBezTo>
                  <a:cubicBezTo>
                    <a:pt x="73" y="246"/>
                    <a:pt x="73" y="246"/>
                    <a:pt x="73" y="246"/>
                  </a:cubicBezTo>
                  <a:cubicBezTo>
                    <a:pt x="75" y="246"/>
                    <a:pt x="75" y="246"/>
                    <a:pt x="75" y="246"/>
                  </a:cubicBezTo>
                  <a:cubicBezTo>
                    <a:pt x="79" y="352"/>
                    <a:pt x="79" y="352"/>
                    <a:pt x="79" y="352"/>
                  </a:cubicBezTo>
                  <a:cubicBezTo>
                    <a:pt x="79" y="363"/>
                    <a:pt x="87" y="371"/>
                    <a:pt x="98" y="371"/>
                  </a:cubicBezTo>
                  <a:cubicBezTo>
                    <a:pt x="108" y="371"/>
                    <a:pt x="117" y="363"/>
                    <a:pt x="117" y="352"/>
                  </a:cubicBezTo>
                  <a:cubicBezTo>
                    <a:pt x="111" y="246"/>
                    <a:pt x="111" y="246"/>
                    <a:pt x="111" y="246"/>
                  </a:cubicBezTo>
                  <a:cubicBezTo>
                    <a:pt x="127" y="246"/>
                    <a:pt x="127" y="246"/>
                    <a:pt x="127" y="246"/>
                  </a:cubicBezTo>
                  <a:cubicBezTo>
                    <a:pt x="105" y="114"/>
                    <a:pt x="105" y="114"/>
                    <a:pt x="105" y="114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22" y="198"/>
                    <a:pt x="122" y="198"/>
                    <a:pt x="122" y="198"/>
                  </a:cubicBezTo>
                  <a:cubicBezTo>
                    <a:pt x="122" y="205"/>
                    <a:pt x="127" y="210"/>
                    <a:pt x="134" y="210"/>
                  </a:cubicBezTo>
                  <a:cubicBezTo>
                    <a:pt x="141" y="210"/>
                    <a:pt x="147" y="205"/>
                    <a:pt x="147" y="198"/>
                  </a:cubicBezTo>
                  <a:cubicBezTo>
                    <a:pt x="133" y="104"/>
                    <a:pt x="133" y="104"/>
                    <a:pt x="133" y="104"/>
                  </a:cubicBezTo>
                  <a:close/>
                  <a:moveTo>
                    <a:pt x="74" y="63"/>
                  </a:moveTo>
                  <a:cubicBezTo>
                    <a:pt x="92" y="63"/>
                    <a:pt x="106" y="49"/>
                    <a:pt x="106" y="31"/>
                  </a:cubicBezTo>
                  <a:cubicBezTo>
                    <a:pt x="106" y="14"/>
                    <a:pt x="92" y="0"/>
                    <a:pt x="74" y="0"/>
                  </a:cubicBezTo>
                  <a:cubicBezTo>
                    <a:pt x="57" y="0"/>
                    <a:pt x="43" y="14"/>
                    <a:pt x="43" y="31"/>
                  </a:cubicBezTo>
                  <a:cubicBezTo>
                    <a:pt x="43" y="49"/>
                    <a:pt x="57" y="63"/>
                    <a:pt x="74" y="6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3429361" y="648397"/>
              <a:ext cx="2024258" cy="5130900"/>
            </a:xfrm>
            <a:custGeom>
              <a:avLst/>
              <a:gdLst>
                <a:gd name="T0" fmla="*/ 138 w 146"/>
                <a:gd name="T1" fmla="*/ 104 h 371"/>
                <a:gd name="T2" fmla="*/ 112 w 146"/>
                <a:gd name="T3" fmla="*/ 75 h 371"/>
                <a:gd name="T4" fmla="*/ 34 w 146"/>
                <a:gd name="T5" fmla="*/ 75 h 371"/>
                <a:gd name="T6" fmla="*/ 8 w 146"/>
                <a:gd name="T7" fmla="*/ 104 h 371"/>
                <a:gd name="T8" fmla="*/ 0 w 146"/>
                <a:gd name="T9" fmla="*/ 198 h 371"/>
                <a:gd name="T10" fmla="*/ 12 w 146"/>
                <a:gd name="T11" fmla="*/ 211 h 371"/>
                <a:gd name="T12" fmla="*/ 25 w 146"/>
                <a:gd name="T13" fmla="*/ 198 h 371"/>
                <a:gd name="T14" fmla="*/ 33 w 146"/>
                <a:gd name="T15" fmla="*/ 114 h 371"/>
                <a:gd name="T16" fmla="*/ 37 w 146"/>
                <a:gd name="T17" fmla="*/ 114 h 371"/>
                <a:gd name="T18" fmla="*/ 30 w 146"/>
                <a:gd name="T19" fmla="*/ 352 h 371"/>
                <a:gd name="T20" fmla="*/ 49 w 146"/>
                <a:gd name="T21" fmla="*/ 371 h 371"/>
                <a:gd name="T22" fmla="*/ 68 w 146"/>
                <a:gd name="T23" fmla="*/ 352 h 371"/>
                <a:gd name="T24" fmla="*/ 71 w 146"/>
                <a:gd name="T25" fmla="*/ 220 h 371"/>
                <a:gd name="T26" fmla="*/ 75 w 146"/>
                <a:gd name="T27" fmla="*/ 220 h 371"/>
                <a:gd name="T28" fmla="*/ 78 w 146"/>
                <a:gd name="T29" fmla="*/ 352 h 371"/>
                <a:gd name="T30" fmla="*/ 97 w 146"/>
                <a:gd name="T31" fmla="*/ 371 h 371"/>
                <a:gd name="T32" fmla="*/ 116 w 146"/>
                <a:gd name="T33" fmla="*/ 352 h 371"/>
                <a:gd name="T34" fmla="*/ 109 w 146"/>
                <a:gd name="T35" fmla="*/ 114 h 371"/>
                <a:gd name="T36" fmla="*/ 113 w 146"/>
                <a:gd name="T37" fmla="*/ 114 h 371"/>
                <a:gd name="T38" fmla="*/ 121 w 146"/>
                <a:gd name="T39" fmla="*/ 198 h 371"/>
                <a:gd name="T40" fmla="*/ 134 w 146"/>
                <a:gd name="T41" fmla="*/ 210 h 371"/>
                <a:gd name="T42" fmla="*/ 146 w 146"/>
                <a:gd name="T43" fmla="*/ 198 h 371"/>
                <a:gd name="T44" fmla="*/ 138 w 146"/>
                <a:gd name="T45" fmla="*/ 104 h 371"/>
                <a:gd name="T46" fmla="*/ 74 w 146"/>
                <a:gd name="T47" fmla="*/ 63 h 371"/>
                <a:gd name="T48" fmla="*/ 106 w 146"/>
                <a:gd name="T49" fmla="*/ 31 h 371"/>
                <a:gd name="T50" fmla="*/ 74 w 146"/>
                <a:gd name="T51" fmla="*/ 0 h 371"/>
                <a:gd name="T52" fmla="*/ 42 w 146"/>
                <a:gd name="T53" fmla="*/ 31 h 371"/>
                <a:gd name="T54" fmla="*/ 74 w 146"/>
                <a:gd name="T55" fmla="*/ 63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6" h="371">
                  <a:moveTo>
                    <a:pt x="138" y="104"/>
                  </a:moveTo>
                  <a:cubicBezTo>
                    <a:pt x="138" y="88"/>
                    <a:pt x="127" y="75"/>
                    <a:pt x="112" y="75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19" y="75"/>
                    <a:pt x="8" y="88"/>
                    <a:pt x="8" y="10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5"/>
                    <a:pt x="5" y="211"/>
                    <a:pt x="12" y="211"/>
                  </a:cubicBezTo>
                  <a:cubicBezTo>
                    <a:pt x="19" y="211"/>
                    <a:pt x="25" y="205"/>
                    <a:pt x="25" y="198"/>
                  </a:cubicBezTo>
                  <a:cubicBezTo>
                    <a:pt x="33" y="114"/>
                    <a:pt x="33" y="114"/>
                    <a:pt x="33" y="114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0" y="352"/>
                    <a:pt x="30" y="352"/>
                    <a:pt x="30" y="352"/>
                  </a:cubicBezTo>
                  <a:cubicBezTo>
                    <a:pt x="30" y="363"/>
                    <a:pt x="39" y="371"/>
                    <a:pt x="49" y="371"/>
                  </a:cubicBezTo>
                  <a:cubicBezTo>
                    <a:pt x="60" y="371"/>
                    <a:pt x="68" y="363"/>
                    <a:pt x="68" y="352"/>
                  </a:cubicBezTo>
                  <a:cubicBezTo>
                    <a:pt x="71" y="220"/>
                    <a:pt x="71" y="220"/>
                    <a:pt x="71" y="220"/>
                  </a:cubicBezTo>
                  <a:cubicBezTo>
                    <a:pt x="75" y="220"/>
                    <a:pt x="75" y="220"/>
                    <a:pt x="75" y="220"/>
                  </a:cubicBezTo>
                  <a:cubicBezTo>
                    <a:pt x="78" y="352"/>
                    <a:pt x="78" y="352"/>
                    <a:pt x="78" y="352"/>
                  </a:cubicBezTo>
                  <a:cubicBezTo>
                    <a:pt x="78" y="363"/>
                    <a:pt x="87" y="371"/>
                    <a:pt x="97" y="371"/>
                  </a:cubicBezTo>
                  <a:cubicBezTo>
                    <a:pt x="108" y="371"/>
                    <a:pt x="116" y="363"/>
                    <a:pt x="116" y="352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13" y="114"/>
                    <a:pt x="113" y="114"/>
                    <a:pt x="113" y="114"/>
                  </a:cubicBezTo>
                  <a:cubicBezTo>
                    <a:pt x="121" y="198"/>
                    <a:pt x="121" y="198"/>
                    <a:pt x="121" y="198"/>
                  </a:cubicBezTo>
                  <a:cubicBezTo>
                    <a:pt x="121" y="205"/>
                    <a:pt x="127" y="210"/>
                    <a:pt x="134" y="210"/>
                  </a:cubicBezTo>
                  <a:cubicBezTo>
                    <a:pt x="141" y="210"/>
                    <a:pt x="146" y="205"/>
                    <a:pt x="146" y="198"/>
                  </a:cubicBezTo>
                  <a:cubicBezTo>
                    <a:pt x="138" y="104"/>
                    <a:pt x="138" y="104"/>
                    <a:pt x="138" y="104"/>
                  </a:cubicBezTo>
                  <a:close/>
                  <a:moveTo>
                    <a:pt x="74" y="63"/>
                  </a:moveTo>
                  <a:cubicBezTo>
                    <a:pt x="92" y="63"/>
                    <a:pt x="106" y="49"/>
                    <a:pt x="106" y="31"/>
                  </a:cubicBezTo>
                  <a:cubicBezTo>
                    <a:pt x="106" y="14"/>
                    <a:pt x="92" y="0"/>
                    <a:pt x="74" y="0"/>
                  </a:cubicBezTo>
                  <a:cubicBezTo>
                    <a:pt x="57" y="0"/>
                    <a:pt x="42" y="14"/>
                    <a:pt x="42" y="31"/>
                  </a:cubicBezTo>
                  <a:cubicBezTo>
                    <a:pt x="42" y="49"/>
                    <a:pt x="57" y="63"/>
                    <a:pt x="74" y="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Right Triangle 11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777873" y="4286823"/>
            <a:ext cx="4411706" cy="629960"/>
            <a:chOff x="6296466" y="4602735"/>
            <a:chExt cx="5194492" cy="629960"/>
          </a:xfrm>
        </p:grpSpPr>
        <p:sp>
          <p:nvSpPr>
            <p:cNvPr id="26" name="Rectangle 25"/>
            <p:cNvSpPr/>
            <p:nvPr/>
          </p:nvSpPr>
          <p:spPr>
            <a:xfrm>
              <a:off x="6388292" y="4985045"/>
              <a:ext cx="5102666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388292" y="4985045"/>
              <a:ext cx="4135285" cy="247650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96466" y="4602735"/>
              <a:ext cx="1796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Photoshop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611169" y="4602735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80%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777873" y="5003539"/>
            <a:ext cx="4411708" cy="629960"/>
            <a:chOff x="6296466" y="5394484"/>
            <a:chExt cx="5194494" cy="629960"/>
          </a:xfrm>
        </p:grpSpPr>
        <p:sp>
          <p:nvSpPr>
            <p:cNvPr id="31" name="Rectangle 30"/>
            <p:cNvSpPr/>
            <p:nvPr/>
          </p:nvSpPr>
          <p:spPr>
            <a:xfrm>
              <a:off x="6388293" y="5776794"/>
              <a:ext cx="5102667" cy="2476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388293" y="5776794"/>
              <a:ext cx="3498630" cy="2476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96466" y="5394484"/>
              <a:ext cx="18914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Team Work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0611169" y="5394484"/>
              <a:ext cx="879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69%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777873" y="3553736"/>
            <a:ext cx="469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7873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 err="1">
                <a:solidFill>
                  <a:schemeClr val="accent1"/>
                </a:solidFill>
                <a:latin typeface="+mj-lt"/>
              </a:rPr>
              <a:t>Infogaphic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553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874214" y="2047"/>
            <a:ext cx="5487715" cy="6855953"/>
            <a:chOff x="711929" y="2047"/>
            <a:chExt cx="5487715" cy="6855953"/>
          </a:xfrm>
        </p:grpSpPr>
        <p:grpSp>
          <p:nvGrpSpPr>
            <p:cNvPr id="90" name="Group 89"/>
            <p:cNvGrpSpPr/>
            <p:nvPr/>
          </p:nvGrpSpPr>
          <p:grpSpPr>
            <a:xfrm>
              <a:off x="711929" y="2047"/>
              <a:ext cx="5487715" cy="6855953"/>
              <a:chOff x="711929" y="2047"/>
              <a:chExt cx="5487715" cy="6855953"/>
            </a:xfrm>
          </p:grpSpPr>
          <p:sp>
            <p:nvSpPr>
              <p:cNvPr id="57" name="Rectangle 10388"/>
              <p:cNvSpPr>
                <a:spLocks noChangeArrowheads="1"/>
              </p:cNvSpPr>
              <p:nvPr/>
            </p:nvSpPr>
            <p:spPr bwMode="auto">
              <a:xfrm>
                <a:off x="840247" y="2047"/>
                <a:ext cx="608751" cy="6855953"/>
              </a:xfrm>
              <a:prstGeom prst="rect">
                <a:avLst/>
              </a:prstGeom>
              <a:solidFill>
                <a:srgbClr val="E9EFF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10377"/>
              <p:cNvSpPr>
                <a:spLocks/>
              </p:cNvSpPr>
              <p:nvPr/>
            </p:nvSpPr>
            <p:spPr bwMode="auto">
              <a:xfrm>
                <a:off x="1449000" y="4984103"/>
                <a:ext cx="4750644" cy="934017"/>
              </a:xfrm>
              <a:custGeom>
                <a:avLst/>
                <a:gdLst/>
                <a:ahLst/>
                <a:cxnLst>
                  <a:cxn ang="0">
                    <a:pos x="1495" y="0"/>
                  </a:cxn>
                  <a:cxn ang="0">
                    <a:pos x="1592" y="157"/>
                  </a:cxn>
                  <a:cxn ang="0">
                    <a:pos x="1495" y="313"/>
                  </a:cxn>
                  <a:cxn ang="0">
                    <a:pos x="0" y="313"/>
                  </a:cxn>
                  <a:cxn ang="0">
                    <a:pos x="0" y="2"/>
                  </a:cxn>
                  <a:cxn ang="0">
                    <a:pos x="1495" y="2"/>
                  </a:cxn>
                  <a:cxn ang="0">
                    <a:pos x="1495" y="0"/>
                  </a:cxn>
                </a:cxnLst>
                <a:rect l="0" t="0" r="r" b="b"/>
                <a:pathLst>
                  <a:path w="1592" h="313">
                    <a:moveTo>
                      <a:pt x="1495" y="0"/>
                    </a:moveTo>
                    <a:lnTo>
                      <a:pt x="1592" y="157"/>
                    </a:lnTo>
                    <a:lnTo>
                      <a:pt x="1495" y="313"/>
                    </a:lnTo>
                    <a:lnTo>
                      <a:pt x="0" y="313"/>
                    </a:lnTo>
                    <a:lnTo>
                      <a:pt x="0" y="2"/>
                    </a:lnTo>
                    <a:lnTo>
                      <a:pt x="1495" y="2"/>
                    </a:lnTo>
                    <a:lnTo>
                      <a:pt x="1495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Rectangle 10378"/>
              <p:cNvSpPr>
                <a:spLocks noChangeArrowheads="1"/>
              </p:cNvSpPr>
              <p:nvPr/>
            </p:nvSpPr>
            <p:spPr bwMode="auto">
              <a:xfrm>
                <a:off x="1448998" y="4990070"/>
                <a:ext cx="161139" cy="92804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10382"/>
              <p:cNvSpPr>
                <a:spLocks/>
              </p:cNvSpPr>
              <p:nvPr/>
            </p:nvSpPr>
            <p:spPr bwMode="auto">
              <a:xfrm>
                <a:off x="711932" y="4894585"/>
                <a:ext cx="355106" cy="127420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" y="115"/>
                  </a:cxn>
                  <a:cxn ang="0">
                    <a:pos x="119" y="427"/>
                  </a:cxn>
                  <a:cxn ang="0">
                    <a:pos x="0" y="312"/>
                  </a:cxn>
                  <a:cxn ang="0">
                    <a:pos x="0" y="0"/>
                  </a:cxn>
                </a:cxnLst>
                <a:rect l="0" t="0" r="r" b="b"/>
                <a:pathLst>
                  <a:path w="119" h="427">
                    <a:moveTo>
                      <a:pt x="0" y="0"/>
                    </a:moveTo>
                    <a:lnTo>
                      <a:pt x="119" y="115"/>
                    </a:lnTo>
                    <a:lnTo>
                      <a:pt x="119" y="427"/>
                    </a:lnTo>
                    <a:lnTo>
                      <a:pt x="0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10383"/>
              <p:cNvSpPr>
                <a:spLocks/>
              </p:cNvSpPr>
              <p:nvPr/>
            </p:nvSpPr>
            <p:spPr bwMode="auto">
              <a:xfrm>
                <a:off x="1186400" y="4894589"/>
                <a:ext cx="358088" cy="1274202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312"/>
                  </a:cxn>
                  <a:cxn ang="0">
                    <a:pos x="0" y="427"/>
                  </a:cxn>
                  <a:cxn ang="0">
                    <a:pos x="0" y="115"/>
                  </a:cxn>
                  <a:cxn ang="0">
                    <a:pos x="120" y="0"/>
                  </a:cxn>
                </a:cxnLst>
                <a:rect l="0" t="0" r="r" b="b"/>
                <a:pathLst>
                  <a:path w="120" h="427">
                    <a:moveTo>
                      <a:pt x="120" y="0"/>
                    </a:moveTo>
                    <a:lnTo>
                      <a:pt x="120" y="312"/>
                    </a:lnTo>
                    <a:lnTo>
                      <a:pt x="0" y="427"/>
                    </a:lnTo>
                    <a:lnTo>
                      <a:pt x="0" y="115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Rectangle 10392"/>
              <p:cNvSpPr>
                <a:spLocks noChangeArrowheads="1"/>
              </p:cNvSpPr>
              <p:nvPr/>
            </p:nvSpPr>
            <p:spPr bwMode="auto">
              <a:xfrm>
                <a:off x="711931" y="4894589"/>
                <a:ext cx="832557" cy="93103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Rectangle 10393"/>
              <p:cNvSpPr>
                <a:spLocks noChangeArrowheads="1"/>
              </p:cNvSpPr>
              <p:nvPr/>
            </p:nvSpPr>
            <p:spPr bwMode="auto">
              <a:xfrm>
                <a:off x="840249" y="5825626"/>
                <a:ext cx="608751" cy="805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 flipH="1">
                <a:off x="1807089" y="5235675"/>
                <a:ext cx="321273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>
                    <a:solidFill>
                      <a:schemeClr val="bg1"/>
                    </a:solidFill>
                    <a:ea typeface="Raleway" charset="0"/>
                    <a:cs typeface="Raleway" charset="0"/>
                  </a:rPr>
                  <a:t>Fourth Step Of Process</a:t>
                </a:r>
              </a:p>
            </p:txBody>
          </p:sp>
          <p:sp>
            <p:nvSpPr>
              <p:cNvPr id="66" name="Freeform 10386"/>
              <p:cNvSpPr>
                <a:spLocks/>
              </p:cNvSpPr>
              <p:nvPr/>
            </p:nvSpPr>
            <p:spPr bwMode="auto">
              <a:xfrm>
                <a:off x="711929" y="1083930"/>
                <a:ext cx="355107" cy="12682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" y="113"/>
                  </a:cxn>
                  <a:cxn ang="0">
                    <a:pos x="119" y="425"/>
                  </a:cxn>
                  <a:cxn ang="0">
                    <a:pos x="0" y="311"/>
                  </a:cxn>
                  <a:cxn ang="0">
                    <a:pos x="0" y="0"/>
                  </a:cxn>
                </a:cxnLst>
                <a:rect l="0" t="0" r="r" b="b"/>
                <a:pathLst>
                  <a:path w="119" h="425">
                    <a:moveTo>
                      <a:pt x="0" y="0"/>
                    </a:moveTo>
                    <a:lnTo>
                      <a:pt x="119" y="113"/>
                    </a:lnTo>
                    <a:lnTo>
                      <a:pt x="119" y="425"/>
                    </a:lnTo>
                    <a:lnTo>
                      <a:pt x="0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0387"/>
              <p:cNvSpPr>
                <a:spLocks/>
              </p:cNvSpPr>
              <p:nvPr/>
            </p:nvSpPr>
            <p:spPr bwMode="auto">
              <a:xfrm>
                <a:off x="1186398" y="1083927"/>
                <a:ext cx="358089" cy="1268230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311"/>
                  </a:cxn>
                  <a:cxn ang="0">
                    <a:pos x="0" y="425"/>
                  </a:cxn>
                  <a:cxn ang="0">
                    <a:pos x="0" y="113"/>
                  </a:cxn>
                  <a:cxn ang="0">
                    <a:pos x="120" y="0"/>
                  </a:cxn>
                </a:cxnLst>
                <a:rect l="0" t="0" r="r" b="b"/>
                <a:pathLst>
                  <a:path w="120" h="425">
                    <a:moveTo>
                      <a:pt x="120" y="0"/>
                    </a:moveTo>
                    <a:lnTo>
                      <a:pt x="120" y="311"/>
                    </a:lnTo>
                    <a:lnTo>
                      <a:pt x="0" y="425"/>
                    </a:lnTo>
                    <a:lnTo>
                      <a:pt x="0" y="113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0384"/>
              <p:cNvSpPr>
                <a:spLocks/>
              </p:cNvSpPr>
              <p:nvPr/>
            </p:nvSpPr>
            <p:spPr bwMode="auto">
              <a:xfrm>
                <a:off x="1449001" y="1168669"/>
                <a:ext cx="3876313" cy="939984"/>
              </a:xfrm>
              <a:custGeom>
                <a:avLst/>
                <a:gdLst/>
                <a:ahLst/>
                <a:cxnLst>
                  <a:cxn ang="0">
                    <a:pos x="1201" y="0"/>
                  </a:cxn>
                  <a:cxn ang="0">
                    <a:pos x="1299" y="157"/>
                  </a:cxn>
                  <a:cxn ang="0">
                    <a:pos x="1201" y="315"/>
                  </a:cxn>
                  <a:cxn ang="0">
                    <a:pos x="1201" y="313"/>
                  </a:cxn>
                  <a:cxn ang="0">
                    <a:pos x="0" y="313"/>
                  </a:cxn>
                  <a:cxn ang="0">
                    <a:pos x="0" y="2"/>
                  </a:cxn>
                  <a:cxn ang="0">
                    <a:pos x="1201" y="2"/>
                  </a:cxn>
                  <a:cxn ang="0">
                    <a:pos x="1201" y="0"/>
                  </a:cxn>
                </a:cxnLst>
                <a:rect l="0" t="0" r="r" b="b"/>
                <a:pathLst>
                  <a:path w="1299" h="315">
                    <a:moveTo>
                      <a:pt x="1201" y="0"/>
                    </a:moveTo>
                    <a:lnTo>
                      <a:pt x="1299" y="157"/>
                    </a:lnTo>
                    <a:lnTo>
                      <a:pt x="1201" y="315"/>
                    </a:lnTo>
                    <a:lnTo>
                      <a:pt x="1201" y="313"/>
                    </a:lnTo>
                    <a:lnTo>
                      <a:pt x="0" y="313"/>
                    </a:lnTo>
                    <a:lnTo>
                      <a:pt x="0" y="2"/>
                    </a:lnTo>
                    <a:lnTo>
                      <a:pt x="1201" y="2"/>
                    </a:lnTo>
                    <a:lnTo>
                      <a:pt x="1201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Rectangle 10385"/>
              <p:cNvSpPr>
                <a:spLocks noChangeArrowheads="1"/>
              </p:cNvSpPr>
              <p:nvPr/>
            </p:nvSpPr>
            <p:spPr bwMode="auto">
              <a:xfrm>
                <a:off x="1448999" y="1174641"/>
                <a:ext cx="161141" cy="92805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Rectangle 10389"/>
              <p:cNvSpPr>
                <a:spLocks noChangeArrowheads="1"/>
              </p:cNvSpPr>
              <p:nvPr/>
            </p:nvSpPr>
            <p:spPr bwMode="auto">
              <a:xfrm>
                <a:off x="711931" y="1085113"/>
                <a:ext cx="832557" cy="928048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Rectangle 10396"/>
              <p:cNvSpPr>
                <a:spLocks noChangeArrowheads="1"/>
              </p:cNvSpPr>
              <p:nvPr/>
            </p:nvSpPr>
            <p:spPr bwMode="auto">
              <a:xfrm>
                <a:off x="840247" y="2011970"/>
                <a:ext cx="608754" cy="7758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 flipH="1">
                <a:off x="1804941" y="1423216"/>
                <a:ext cx="290977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>
                    <a:solidFill>
                      <a:schemeClr val="bg1"/>
                    </a:solidFill>
                    <a:ea typeface="Raleway" charset="0"/>
                    <a:cs typeface="Raleway" charset="0"/>
                  </a:rPr>
                  <a:t>First Step Of Process</a:t>
                </a:r>
              </a:p>
            </p:txBody>
          </p:sp>
          <p:sp>
            <p:nvSpPr>
              <p:cNvPr id="74" name="Freeform 10374"/>
              <p:cNvSpPr>
                <a:spLocks/>
              </p:cNvSpPr>
              <p:nvPr/>
            </p:nvSpPr>
            <p:spPr bwMode="auto">
              <a:xfrm>
                <a:off x="1186400" y="2352302"/>
                <a:ext cx="358088" cy="1274195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312"/>
                  </a:cxn>
                  <a:cxn ang="0">
                    <a:pos x="0" y="427"/>
                  </a:cxn>
                  <a:cxn ang="0">
                    <a:pos x="0" y="114"/>
                  </a:cxn>
                  <a:cxn ang="0">
                    <a:pos x="120" y="0"/>
                  </a:cxn>
                </a:cxnLst>
                <a:rect l="0" t="0" r="r" b="b"/>
                <a:pathLst>
                  <a:path w="120" h="427">
                    <a:moveTo>
                      <a:pt x="120" y="0"/>
                    </a:moveTo>
                    <a:lnTo>
                      <a:pt x="120" y="312"/>
                    </a:lnTo>
                    <a:lnTo>
                      <a:pt x="0" y="427"/>
                    </a:lnTo>
                    <a:lnTo>
                      <a:pt x="0" y="114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10379"/>
              <p:cNvSpPr>
                <a:spLocks/>
              </p:cNvSpPr>
              <p:nvPr/>
            </p:nvSpPr>
            <p:spPr bwMode="auto">
              <a:xfrm>
                <a:off x="711931" y="2352165"/>
                <a:ext cx="355106" cy="127419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" y="114"/>
                  </a:cxn>
                  <a:cxn ang="0">
                    <a:pos x="119" y="427"/>
                  </a:cxn>
                  <a:cxn ang="0">
                    <a:pos x="0" y="312"/>
                  </a:cxn>
                  <a:cxn ang="0">
                    <a:pos x="0" y="0"/>
                  </a:cxn>
                </a:cxnLst>
                <a:rect l="0" t="0" r="r" b="b"/>
                <a:pathLst>
                  <a:path w="119" h="427">
                    <a:moveTo>
                      <a:pt x="0" y="0"/>
                    </a:moveTo>
                    <a:lnTo>
                      <a:pt x="119" y="114"/>
                    </a:lnTo>
                    <a:lnTo>
                      <a:pt x="119" y="427"/>
                    </a:lnTo>
                    <a:lnTo>
                      <a:pt x="0" y="3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0372"/>
              <p:cNvSpPr>
                <a:spLocks/>
              </p:cNvSpPr>
              <p:nvPr/>
            </p:nvSpPr>
            <p:spPr bwMode="auto">
              <a:xfrm>
                <a:off x="1448998" y="2441679"/>
                <a:ext cx="4219478" cy="934012"/>
              </a:xfrm>
              <a:custGeom>
                <a:avLst/>
                <a:gdLst/>
                <a:ahLst/>
                <a:cxnLst>
                  <a:cxn ang="0">
                    <a:pos x="1317" y="0"/>
                  </a:cxn>
                  <a:cxn ang="0">
                    <a:pos x="1414" y="157"/>
                  </a:cxn>
                  <a:cxn ang="0">
                    <a:pos x="1317" y="313"/>
                  </a:cxn>
                  <a:cxn ang="0">
                    <a:pos x="0" y="313"/>
                  </a:cxn>
                  <a:cxn ang="0">
                    <a:pos x="0" y="1"/>
                  </a:cxn>
                  <a:cxn ang="0">
                    <a:pos x="1317" y="1"/>
                  </a:cxn>
                  <a:cxn ang="0">
                    <a:pos x="1317" y="0"/>
                  </a:cxn>
                </a:cxnLst>
                <a:rect l="0" t="0" r="r" b="b"/>
                <a:pathLst>
                  <a:path w="1414" h="313">
                    <a:moveTo>
                      <a:pt x="1317" y="0"/>
                    </a:moveTo>
                    <a:lnTo>
                      <a:pt x="1414" y="157"/>
                    </a:lnTo>
                    <a:lnTo>
                      <a:pt x="1317" y="313"/>
                    </a:lnTo>
                    <a:lnTo>
                      <a:pt x="0" y="313"/>
                    </a:lnTo>
                    <a:lnTo>
                      <a:pt x="0" y="1"/>
                    </a:lnTo>
                    <a:lnTo>
                      <a:pt x="1317" y="1"/>
                    </a:lnTo>
                    <a:lnTo>
                      <a:pt x="1317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10373"/>
              <p:cNvSpPr>
                <a:spLocks noChangeArrowheads="1"/>
              </p:cNvSpPr>
              <p:nvPr/>
            </p:nvSpPr>
            <p:spPr bwMode="auto">
              <a:xfrm>
                <a:off x="1448999" y="2444788"/>
                <a:ext cx="161140" cy="93102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Rectangle 10390"/>
              <p:cNvSpPr>
                <a:spLocks noChangeArrowheads="1"/>
              </p:cNvSpPr>
              <p:nvPr/>
            </p:nvSpPr>
            <p:spPr bwMode="auto">
              <a:xfrm>
                <a:off x="711932" y="2352154"/>
                <a:ext cx="832557" cy="931027"/>
              </a:xfrm>
              <a:prstGeom prst="rect">
                <a:avLst/>
              </a:prstGeom>
              <a:solidFill>
                <a:schemeClr val="accent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Rectangle 10395"/>
              <p:cNvSpPr>
                <a:spLocks noChangeArrowheads="1"/>
              </p:cNvSpPr>
              <p:nvPr/>
            </p:nvSpPr>
            <p:spPr bwMode="auto">
              <a:xfrm>
                <a:off x="840249" y="3283185"/>
                <a:ext cx="608751" cy="805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 flipH="1">
                <a:off x="1804940" y="2693243"/>
                <a:ext cx="3350597" cy="4308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>
                    <a:solidFill>
                      <a:schemeClr val="bg1"/>
                    </a:solidFill>
                    <a:ea typeface="Raleway" charset="0"/>
                    <a:cs typeface="Raleway" charset="0"/>
                  </a:rPr>
                  <a:t>Second Step Of Process</a:t>
                </a:r>
              </a:p>
            </p:txBody>
          </p:sp>
          <p:sp>
            <p:nvSpPr>
              <p:cNvPr id="82" name="Freeform 10380"/>
              <p:cNvSpPr>
                <a:spLocks/>
              </p:cNvSpPr>
              <p:nvPr/>
            </p:nvSpPr>
            <p:spPr bwMode="auto">
              <a:xfrm>
                <a:off x="711932" y="3626354"/>
                <a:ext cx="355106" cy="12682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9" y="114"/>
                  </a:cxn>
                  <a:cxn ang="0">
                    <a:pos x="119" y="425"/>
                  </a:cxn>
                  <a:cxn ang="0">
                    <a:pos x="0" y="311"/>
                  </a:cxn>
                  <a:cxn ang="0">
                    <a:pos x="0" y="0"/>
                  </a:cxn>
                </a:cxnLst>
                <a:rect l="0" t="0" r="r" b="b"/>
                <a:pathLst>
                  <a:path w="119" h="425">
                    <a:moveTo>
                      <a:pt x="0" y="0"/>
                    </a:moveTo>
                    <a:lnTo>
                      <a:pt x="119" y="114"/>
                    </a:lnTo>
                    <a:lnTo>
                      <a:pt x="119" y="425"/>
                    </a:lnTo>
                    <a:lnTo>
                      <a:pt x="0" y="3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0381"/>
              <p:cNvSpPr>
                <a:spLocks/>
              </p:cNvSpPr>
              <p:nvPr/>
            </p:nvSpPr>
            <p:spPr bwMode="auto">
              <a:xfrm>
                <a:off x="1186402" y="3626358"/>
                <a:ext cx="358088" cy="1268233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20" y="311"/>
                  </a:cxn>
                  <a:cxn ang="0">
                    <a:pos x="0" y="425"/>
                  </a:cxn>
                  <a:cxn ang="0">
                    <a:pos x="0" y="114"/>
                  </a:cxn>
                  <a:cxn ang="0">
                    <a:pos x="120" y="0"/>
                  </a:cxn>
                </a:cxnLst>
                <a:rect l="0" t="0" r="r" b="b"/>
                <a:pathLst>
                  <a:path w="120" h="425">
                    <a:moveTo>
                      <a:pt x="120" y="0"/>
                    </a:moveTo>
                    <a:lnTo>
                      <a:pt x="120" y="311"/>
                    </a:lnTo>
                    <a:lnTo>
                      <a:pt x="0" y="425"/>
                    </a:lnTo>
                    <a:lnTo>
                      <a:pt x="0" y="114"/>
                    </a:lnTo>
                    <a:lnTo>
                      <a:pt x="12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0375"/>
              <p:cNvSpPr>
                <a:spLocks/>
              </p:cNvSpPr>
              <p:nvPr/>
            </p:nvSpPr>
            <p:spPr bwMode="auto">
              <a:xfrm>
                <a:off x="1448999" y="3712896"/>
                <a:ext cx="4482076" cy="936999"/>
              </a:xfrm>
              <a:custGeom>
                <a:avLst/>
                <a:gdLst/>
                <a:ahLst/>
                <a:cxnLst>
                  <a:cxn ang="0">
                    <a:pos x="1405" y="0"/>
                  </a:cxn>
                  <a:cxn ang="0">
                    <a:pos x="1502" y="157"/>
                  </a:cxn>
                  <a:cxn ang="0">
                    <a:pos x="1405" y="314"/>
                  </a:cxn>
                  <a:cxn ang="0">
                    <a:pos x="1405" y="312"/>
                  </a:cxn>
                  <a:cxn ang="0">
                    <a:pos x="0" y="312"/>
                  </a:cxn>
                  <a:cxn ang="0">
                    <a:pos x="0" y="1"/>
                  </a:cxn>
                  <a:cxn ang="0">
                    <a:pos x="1405" y="1"/>
                  </a:cxn>
                  <a:cxn ang="0">
                    <a:pos x="1405" y="0"/>
                  </a:cxn>
                </a:cxnLst>
                <a:rect l="0" t="0" r="r" b="b"/>
                <a:pathLst>
                  <a:path w="1502" h="314">
                    <a:moveTo>
                      <a:pt x="1405" y="0"/>
                    </a:moveTo>
                    <a:lnTo>
                      <a:pt x="1502" y="157"/>
                    </a:lnTo>
                    <a:lnTo>
                      <a:pt x="1405" y="314"/>
                    </a:lnTo>
                    <a:lnTo>
                      <a:pt x="1405" y="312"/>
                    </a:lnTo>
                    <a:lnTo>
                      <a:pt x="0" y="312"/>
                    </a:lnTo>
                    <a:lnTo>
                      <a:pt x="0" y="1"/>
                    </a:lnTo>
                    <a:lnTo>
                      <a:pt x="1405" y="1"/>
                    </a:lnTo>
                    <a:lnTo>
                      <a:pt x="1405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Rectangle 10376"/>
              <p:cNvSpPr>
                <a:spLocks noChangeArrowheads="1"/>
              </p:cNvSpPr>
              <p:nvPr/>
            </p:nvSpPr>
            <p:spPr bwMode="auto">
              <a:xfrm>
                <a:off x="1448999" y="3718864"/>
                <a:ext cx="161140" cy="928048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10391"/>
              <p:cNvSpPr>
                <a:spLocks noChangeArrowheads="1"/>
              </p:cNvSpPr>
              <p:nvPr/>
            </p:nvSpPr>
            <p:spPr bwMode="auto">
              <a:xfrm>
                <a:off x="711933" y="3626357"/>
                <a:ext cx="832557" cy="92804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Rectangle 10394"/>
              <p:cNvSpPr>
                <a:spLocks noChangeArrowheads="1"/>
              </p:cNvSpPr>
              <p:nvPr/>
            </p:nvSpPr>
            <p:spPr bwMode="auto">
              <a:xfrm>
                <a:off x="840249" y="4557392"/>
                <a:ext cx="608751" cy="8057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 flipH="1">
                <a:off x="1807087" y="3965952"/>
                <a:ext cx="302198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>
                    <a:solidFill>
                      <a:schemeClr val="bg1"/>
                    </a:solidFill>
                    <a:ea typeface="Raleway" charset="0"/>
                    <a:cs typeface="Raleway" charset="0"/>
                  </a:rPr>
                  <a:t>Third Step Of Process</a:t>
                </a:r>
              </a:p>
            </p:txBody>
          </p:sp>
        </p:grpSp>
        <p:sp>
          <p:nvSpPr>
            <p:cNvPr id="91" name="Shape 2587"/>
            <p:cNvSpPr/>
            <p:nvPr/>
          </p:nvSpPr>
          <p:spPr>
            <a:xfrm>
              <a:off x="920737" y="1348967"/>
              <a:ext cx="411960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2" name="Shape 2584"/>
            <p:cNvSpPr/>
            <p:nvPr/>
          </p:nvSpPr>
          <p:spPr>
            <a:xfrm>
              <a:off x="917675" y="2619674"/>
              <a:ext cx="411960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93" name="Shape 2632"/>
            <p:cNvSpPr/>
            <p:nvPr/>
          </p:nvSpPr>
          <p:spPr>
            <a:xfrm>
              <a:off x="959679" y="3884401"/>
              <a:ext cx="337059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94" name="Shape 2633"/>
            <p:cNvSpPr/>
            <p:nvPr/>
          </p:nvSpPr>
          <p:spPr>
            <a:xfrm>
              <a:off x="922228" y="5164508"/>
              <a:ext cx="411960" cy="41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7002809" y="1083927"/>
            <a:ext cx="4314974" cy="911420"/>
            <a:chOff x="1288459" y="3880751"/>
            <a:chExt cx="4314974" cy="911420"/>
          </a:xfrm>
        </p:grpSpPr>
        <p:sp>
          <p:nvSpPr>
            <p:cNvPr id="97" name="Shape 2587"/>
            <p:cNvSpPr/>
            <p:nvPr/>
          </p:nvSpPr>
          <p:spPr>
            <a:xfrm>
              <a:off x="1288459" y="3949292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2101637" y="3880751"/>
              <a:ext cx="3501796" cy="911420"/>
              <a:chOff x="7794394" y="1152160"/>
              <a:chExt cx="3501796" cy="911420"/>
            </a:xfrm>
          </p:grpSpPr>
          <p:sp>
            <p:nvSpPr>
              <p:cNvPr id="99" name="TextBox 98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One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7002808" y="2387861"/>
            <a:ext cx="4314975" cy="911420"/>
            <a:chOff x="1288458" y="5184685"/>
            <a:chExt cx="4314975" cy="911420"/>
          </a:xfrm>
        </p:grpSpPr>
        <p:sp>
          <p:nvSpPr>
            <p:cNvPr id="102" name="Shape 2584"/>
            <p:cNvSpPr/>
            <p:nvPr/>
          </p:nvSpPr>
          <p:spPr>
            <a:xfrm>
              <a:off x="1288458" y="5253226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solidFill>
                <a:schemeClr val="accent1"/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2101637" y="5184685"/>
              <a:ext cx="3501796" cy="911420"/>
              <a:chOff x="7794394" y="1152160"/>
              <a:chExt cx="3501796" cy="911420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Two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06" name="Group 105"/>
          <p:cNvGrpSpPr/>
          <p:nvPr/>
        </p:nvGrpSpPr>
        <p:grpSpPr>
          <a:xfrm>
            <a:off x="7056731" y="3687337"/>
            <a:ext cx="4261055" cy="911420"/>
            <a:chOff x="6742993" y="3880751"/>
            <a:chExt cx="4261055" cy="911420"/>
          </a:xfrm>
        </p:grpSpPr>
        <p:sp>
          <p:nvSpPr>
            <p:cNvPr id="107" name="Shape 2632"/>
            <p:cNvSpPr/>
            <p:nvPr/>
          </p:nvSpPr>
          <p:spPr>
            <a:xfrm>
              <a:off x="6742993" y="3949292"/>
              <a:ext cx="485306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>
                  <a:lumMod val="75000"/>
                  <a:lumOff val="2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7502252" y="3880751"/>
              <a:ext cx="3501796" cy="911420"/>
              <a:chOff x="7794394" y="1152160"/>
              <a:chExt cx="3501796" cy="911420"/>
            </a:xfrm>
          </p:grpSpPr>
          <p:sp>
            <p:nvSpPr>
              <p:cNvPr id="109" name="TextBox 108"/>
              <p:cNvSpPr txBox="1"/>
              <p:nvPr/>
            </p:nvSpPr>
            <p:spPr>
              <a:xfrm>
                <a:off x="7795448" y="1152160"/>
                <a:ext cx="16443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Three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11" name="Group 110"/>
          <p:cNvGrpSpPr/>
          <p:nvPr/>
        </p:nvGrpSpPr>
        <p:grpSpPr>
          <a:xfrm>
            <a:off x="7002809" y="4991271"/>
            <a:ext cx="4314977" cy="911420"/>
            <a:chOff x="6689071" y="5184685"/>
            <a:chExt cx="4314977" cy="911420"/>
          </a:xfrm>
        </p:grpSpPr>
        <p:sp>
          <p:nvSpPr>
            <p:cNvPr id="112" name="Shape 2633"/>
            <p:cNvSpPr/>
            <p:nvPr/>
          </p:nvSpPr>
          <p:spPr>
            <a:xfrm>
              <a:off x="6689071" y="5253227"/>
              <a:ext cx="593150" cy="593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44" y="18334"/>
                  </a:moveTo>
                  <a:lnTo>
                    <a:pt x="15583" y="6873"/>
                  </a:lnTo>
                  <a:lnTo>
                    <a:pt x="20168" y="6873"/>
                  </a:lnTo>
                  <a:cubicBezTo>
                    <a:pt x="20168" y="6873"/>
                    <a:pt x="12144" y="18334"/>
                    <a:pt x="12144" y="18334"/>
                  </a:cubicBezTo>
                  <a:close/>
                  <a:moveTo>
                    <a:pt x="10800" y="19403"/>
                  </a:moveTo>
                  <a:lnTo>
                    <a:pt x="7041" y="6873"/>
                  </a:lnTo>
                  <a:lnTo>
                    <a:pt x="14559" y="6873"/>
                  </a:lnTo>
                  <a:cubicBezTo>
                    <a:pt x="14559" y="6873"/>
                    <a:pt x="10800" y="19403"/>
                    <a:pt x="10800" y="19403"/>
                  </a:cubicBezTo>
                  <a:close/>
                  <a:moveTo>
                    <a:pt x="1432" y="6873"/>
                  </a:moveTo>
                  <a:lnTo>
                    <a:pt x="6017" y="6873"/>
                  </a:lnTo>
                  <a:lnTo>
                    <a:pt x="9456" y="18334"/>
                  </a:lnTo>
                  <a:cubicBezTo>
                    <a:pt x="9456" y="18334"/>
                    <a:pt x="1432" y="6873"/>
                    <a:pt x="1432" y="6873"/>
                  </a:cubicBezTo>
                  <a:close/>
                  <a:moveTo>
                    <a:pt x="6578" y="982"/>
                  </a:moveTo>
                  <a:lnTo>
                    <a:pt x="8536" y="982"/>
                  </a:lnTo>
                  <a:lnTo>
                    <a:pt x="6082" y="5891"/>
                  </a:lnTo>
                  <a:lnTo>
                    <a:pt x="1669" y="5891"/>
                  </a:lnTo>
                  <a:cubicBezTo>
                    <a:pt x="1669" y="5891"/>
                    <a:pt x="6578" y="982"/>
                    <a:pt x="6578" y="982"/>
                  </a:cubicBezTo>
                  <a:close/>
                  <a:moveTo>
                    <a:pt x="11973" y="982"/>
                  </a:moveTo>
                  <a:lnTo>
                    <a:pt x="14427" y="5891"/>
                  </a:lnTo>
                  <a:lnTo>
                    <a:pt x="7173" y="5891"/>
                  </a:lnTo>
                  <a:lnTo>
                    <a:pt x="9627" y="982"/>
                  </a:lnTo>
                  <a:cubicBezTo>
                    <a:pt x="9627" y="982"/>
                    <a:pt x="11973" y="982"/>
                    <a:pt x="11973" y="982"/>
                  </a:cubicBezTo>
                  <a:close/>
                  <a:moveTo>
                    <a:pt x="15022" y="982"/>
                  </a:moveTo>
                  <a:lnTo>
                    <a:pt x="19931" y="5891"/>
                  </a:lnTo>
                  <a:lnTo>
                    <a:pt x="15518" y="5891"/>
                  </a:lnTo>
                  <a:lnTo>
                    <a:pt x="13064" y="982"/>
                  </a:lnTo>
                  <a:cubicBezTo>
                    <a:pt x="13064" y="982"/>
                    <a:pt x="15022" y="982"/>
                    <a:pt x="15022" y="982"/>
                  </a:cubicBezTo>
                  <a:close/>
                  <a:moveTo>
                    <a:pt x="21600" y="6382"/>
                  </a:moveTo>
                  <a:cubicBezTo>
                    <a:pt x="21600" y="6272"/>
                    <a:pt x="21557" y="6175"/>
                    <a:pt x="21495" y="6093"/>
                  </a:cubicBezTo>
                  <a:lnTo>
                    <a:pt x="21502" y="6088"/>
                  </a:lnTo>
                  <a:lnTo>
                    <a:pt x="21471" y="6057"/>
                  </a:lnTo>
                  <a:cubicBezTo>
                    <a:pt x="21459" y="6044"/>
                    <a:pt x="21448" y="6032"/>
                    <a:pt x="21434" y="6020"/>
                  </a:cubicBezTo>
                  <a:lnTo>
                    <a:pt x="15611" y="197"/>
                  </a:lnTo>
                  <a:lnTo>
                    <a:pt x="15604" y="201"/>
                  </a:lnTo>
                  <a:cubicBezTo>
                    <a:pt x="15514" y="82"/>
                    <a:pt x="15379" y="0"/>
                    <a:pt x="15218" y="0"/>
                  </a:cubicBezTo>
                  <a:lnTo>
                    <a:pt x="6382" y="0"/>
                  </a:lnTo>
                  <a:cubicBezTo>
                    <a:pt x="6221" y="0"/>
                    <a:pt x="6086" y="82"/>
                    <a:pt x="5996" y="201"/>
                  </a:cubicBezTo>
                  <a:lnTo>
                    <a:pt x="5989" y="197"/>
                  </a:lnTo>
                  <a:lnTo>
                    <a:pt x="166" y="6020"/>
                  </a:lnTo>
                  <a:cubicBezTo>
                    <a:pt x="152" y="6032"/>
                    <a:pt x="141" y="6044"/>
                    <a:pt x="129" y="6057"/>
                  </a:cubicBezTo>
                  <a:lnTo>
                    <a:pt x="98" y="6088"/>
                  </a:lnTo>
                  <a:lnTo>
                    <a:pt x="105" y="6093"/>
                  </a:lnTo>
                  <a:cubicBezTo>
                    <a:pt x="43" y="6175"/>
                    <a:pt x="0" y="6272"/>
                    <a:pt x="0" y="6382"/>
                  </a:cubicBezTo>
                  <a:cubicBezTo>
                    <a:pt x="0" y="6499"/>
                    <a:pt x="46" y="6602"/>
                    <a:pt x="115" y="6686"/>
                  </a:cubicBezTo>
                  <a:lnTo>
                    <a:pt x="109" y="6690"/>
                  </a:lnTo>
                  <a:lnTo>
                    <a:pt x="10418" y="21418"/>
                  </a:lnTo>
                  <a:lnTo>
                    <a:pt x="10424" y="21413"/>
                  </a:lnTo>
                  <a:cubicBezTo>
                    <a:pt x="10514" y="21525"/>
                    <a:pt x="10646" y="21600"/>
                    <a:pt x="10800" y="21600"/>
                  </a:cubicBezTo>
                  <a:cubicBezTo>
                    <a:pt x="10954" y="21600"/>
                    <a:pt x="11086" y="21525"/>
                    <a:pt x="11176" y="21413"/>
                  </a:cubicBezTo>
                  <a:lnTo>
                    <a:pt x="11182" y="21418"/>
                  </a:lnTo>
                  <a:lnTo>
                    <a:pt x="21491" y="6690"/>
                  </a:lnTo>
                  <a:lnTo>
                    <a:pt x="21485" y="6686"/>
                  </a:lnTo>
                  <a:cubicBezTo>
                    <a:pt x="21553" y="6602"/>
                    <a:pt x="21600" y="6499"/>
                    <a:pt x="21600" y="6382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2700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502252" y="5184685"/>
              <a:ext cx="3501796" cy="911420"/>
              <a:chOff x="7794394" y="1152160"/>
              <a:chExt cx="3501796" cy="911420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7795448" y="1152160"/>
                <a:ext cx="15329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D" sz="16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+mj-lt"/>
                  </a:rPr>
                  <a:t>Service Four</a:t>
                </a:r>
                <a:endParaRPr lang="en-US" sz="1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7794394" y="1446744"/>
                <a:ext cx="3501796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Lorem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ipsum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conse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adipisc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seiusmod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aliqenim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116" name="Right Triangle 115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6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6205530" y="905735"/>
            <a:ext cx="5511625" cy="5199281"/>
            <a:chOff x="6205530" y="905735"/>
            <a:chExt cx="5511625" cy="5199281"/>
          </a:xfrm>
        </p:grpSpPr>
        <p:sp>
          <p:nvSpPr>
            <p:cNvPr id="3" name="Freeform 2"/>
            <p:cNvSpPr>
              <a:spLocks noChangeArrowheads="1"/>
            </p:cNvSpPr>
            <p:nvPr/>
          </p:nvSpPr>
          <p:spPr bwMode="auto">
            <a:xfrm>
              <a:off x="6205530" y="1403328"/>
              <a:ext cx="2177601" cy="3202707"/>
            </a:xfrm>
            <a:custGeom>
              <a:avLst/>
              <a:gdLst>
                <a:gd name="T0" fmla="*/ 7481 w 7738"/>
                <a:gd name="T1" fmla="*/ 599 h 11380"/>
                <a:gd name="T2" fmla="*/ 7405 w 7738"/>
                <a:gd name="T3" fmla="*/ 652 h 11380"/>
                <a:gd name="T4" fmla="*/ 7259 w 7738"/>
                <a:gd name="T5" fmla="*/ 785 h 11380"/>
                <a:gd name="T6" fmla="*/ 7155 w 7738"/>
                <a:gd name="T7" fmla="*/ 337 h 11380"/>
                <a:gd name="T8" fmla="*/ 6858 w 7738"/>
                <a:gd name="T9" fmla="*/ 104 h 11380"/>
                <a:gd name="T10" fmla="*/ 6654 w 7738"/>
                <a:gd name="T11" fmla="*/ 116 h 11380"/>
                <a:gd name="T12" fmla="*/ 6392 w 7738"/>
                <a:gd name="T13" fmla="*/ 250 h 11380"/>
                <a:gd name="T14" fmla="*/ 6235 w 7738"/>
                <a:gd name="T15" fmla="*/ 436 h 11380"/>
                <a:gd name="T16" fmla="*/ 6072 w 7738"/>
                <a:gd name="T17" fmla="*/ 407 h 11380"/>
                <a:gd name="T18" fmla="*/ 5880 w 7738"/>
                <a:gd name="T19" fmla="*/ 494 h 11380"/>
                <a:gd name="T20" fmla="*/ 5979 w 7738"/>
                <a:gd name="T21" fmla="*/ 622 h 11380"/>
                <a:gd name="T22" fmla="*/ 5810 w 7738"/>
                <a:gd name="T23" fmla="*/ 687 h 11380"/>
                <a:gd name="T24" fmla="*/ 5845 w 7738"/>
                <a:gd name="T25" fmla="*/ 756 h 11380"/>
                <a:gd name="T26" fmla="*/ 5711 w 7738"/>
                <a:gd name="T27" fmla="*/ 797 h 11380"/>
                <a:gd name="T28" fmla="*/ 5530 w 7738"/>
                <a:gd name="T29" fmla="*/ 925 h 11380"/>
                <a:gd name="T30" fmla="*/ 5676 w 7738"/>
                <a:gd name="T31" fmla="*/ 1013 h 11380"/>
                <a:gd name="T32" fmla="*/ 5513 w 7738"/>
                <a:gd name="T33" fmla="*/ 1274 h 11380"/>
                <a:gd name="T34" fmla="*/ 5524 w 7738"/>
                <a:gd name="T35" fmla="*/ 1350 h 11380"/>
                <a:gd name="T36" fmla="*/ 5315 w 7738"/>
                <a:gd name="T37" fmla="*/ 1309 h 11380"/>
                <a:gd name="T38" fmla="*/ 5158 w 7738"/>
                <a:gd name="T39" fmla="*/ 1211 h 11380"/>
                <a:gd name="T40" fmla="*/ 5134 w 7738"/>
                <a:gd name="T41" fmla="*/ 1350 h 11380"/>
                <a:gd name="T42" fmla="*/ 5222 w 7738"/>
                <a:gd name="T43" fmla="*/ 1600 h 11380"/>
                <a:gd name="T44" fmla="*/ 5164 w 7738"/>
                <a:gd name="T45" fmla="*/ 1746 h 11380"/>
                <a:gd name="T46" fmla="*/ 4977 w 7738"/>
                <a:gd name="T47" fmla="*/ 1665 h 11380"/>
                <a:gd name="T48" fmla="*/ 4832 w 7738"/>
                <a:gd name="T49" fmla="*/ 1333 h 11380"/>
                <a:gd name="T50" fmla="*/ 4622 w 7738"/>
                <a:gd name="T51" fmla="*/ 1502 h 11380"/>
                <a:gd name="T52" fmla="*/ 4552 w 7738"/>
                <a:gd name="T53" fmla="*/ 2130 h 11380"/>
                <a:gd name="T54" fmla="*/ 4191 w 7738"/>
                <a:gd name="T55" fmla="*/ 2520 h 11380"/>
                <a:gd name="T56" fmla="*/ 3010 w 7738"/>
                <a:gd name="T57" fmla="*/ 3126 h 11380"/>
                <a:gd name="T58" fmla="*/ 2433 w 7738"/>
                <a:gd name="T59" fmla="*/ 3376 h 11380"/>
                <a:gd name="T60" fmla="*/ 1607 w 7738"/>
                <a:gd name="T61" fmla="*/ 3603 h 11380"/>
                <a:gd name="T62" fmla="*/ 844 w 7738"/>
                <a:gd name="T63" fmla="*/ 4075 h 11380"/>
                <a:gd name="T64" fmla="*/ 593 w 7738"/>
                <a:gd name="T65" fmla="*/ 4342 h 11380"/>
                <a:gd name="T66" fmla="*/ 442 w 7738"/>
                <a:gd name="T67" fmla="*/ 4278 h 11380"/>
                <a:gd name="T68" fmla="*/ 233 w 7738"/>
                <a:gd name="T69" fmla="*/ 5379 h 11380"/>
                <a:gd name="T70" fmla="*/ 646 w 7738"/>
                <a:gd name="T71" fmla="*/ 6246 h 11380"/>
                <a:gd name="T72" fmla="*/ 512 w 7738"/>
                <a:gd name="T73" fmla="*/ 6444 h 11380"/>
                <a:gd name="T74" fmla="*/ 250 w 7738"/>
                <a:gd name="T75" fmla="*/ 6060 h 11380"/>
                <a:gd name="T76" fmla="*/ 436 w 7738"/>
                <a:gd name="T77" fmla="*/ 6595 h 11380"/>
                <a:gd name="T78" fmla="*/ 233 w 7738"/>
                <a:gd name="T79" fmla="*/ 6392 h 11380"/>
                <a:gd name="T80" fmla="*/ 180 w 7738"/>
                <a:gd name="T81" fmla="*/ 6461 h 11380"/>
                <a:gd name="T82" fmla="*/ 576 w 7738"/>
                <a:gd name="T83" fmla="*/ 7276 h 11380"/>
                <a:gd name="T84" fmla="*/ 995 w 7738"/>
                <a:gd name="T85" fmla="*/ 8207 h 11380"/>
                <a:gd name="T86" fmla="*/ 1281 w 7738"/>
                <a:gd name="T87" fmla="*/ 9295 h 11380"/>
                <a:gd name="T88" fmla="*/ 1345 w 7738"/>
                <a:gd name="T89" fmla="*/ 9872 h 11380"/>
                <a:gd name="T90" fmla="*/ 1013 w 7738"/>
                <a:gd name="T91" fmla="*/ 10518 h 11380"/>
                <a:gd name="T92" fmla="*/ 1461 w 7738"/>
                <a:gd name="T93" fmla="*/ 11158 h 11380"/>
                <a:gd name="T94" fmla="*/ 2014 w 7738"/>
                <a:gd name="T95" fmla="*/ 11327 h 11380"/>
                <a:gd name="T96" fmla="*/ 2305 w 7738"/>
                <a:gd name="T97" fmla="*/ 11333 h 11380"/>
                <a:gd name="T98" fmla="*/ 2817 w 7738"/>
                <a:gd name="T99" fmla="*/ 11042 h 11380"/>
                <a:gd name="T100" fmla="*/ 3627 w 7738"/>
                <a:gd name="T101" fmla="*/ 10704 h 11380"/>
                <a:gd name="T102" fmla="*/ 4418 w 7738"/>
                <a:gd name="T103" fmla="*/ 10681 h 11380"/>
                <a:gd name="T104" fmla="*/ 4855 w 7738"/>
                <a:gd name="T105" fmla="*/ 10658 h 11380"/>
                <a:gd name="T106" fmla="*/ 5356 w 7738"/>
                <a:gd name="T107" fmla="*/ 10314 h 11380"/>
                <a:gd name="T108" fmla="*/ 6345 w 7738"/>
                <a:gd name="T109" fmla="*/ 9732 h 11380"/>
                <a:gd name="T110" fmla="*/ 7737 w 7738"/>
                <a:gd name="T111" fmla="*/ 9406 h 11380"/>
                <a:gd name="T112" fmla="*/ 1147 w 7738"/>
                <a:gd name="T113" fmla="*/ 3586 h 11380"/>
                <a:gd name="T114" fmla="*/ 122 w 7738"/>
                <a:gd name="T115" fmla="*/ 6339 h 11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738" h="11380">
                  <a:moveTo>
                    <a:pt x="7713" y="576"/>
                  </a:moveTo>
                  <a:lnTo>
                    <a:pt x="7713" y="576"/>
                  </a:lnTo>
                  <a:cubicBezTo>
                    <a:pt x="7684" y="559"/>
                    <a:pt x="7649" y="553"/>
                    <a:pt x="7614" y="541"/>
                  </a:cubicBezTo>
                  <a:cubicBezTo>
                    <a:pt x="7574" y="535"/>
                    <a:pt x="7556" y="512"/>
                    <a:pt x="7516" y="512"/>
                  </a:cubicBezTo>
                  <a:cubicBezTo>
                    <a:pt x="7498" y="512"/>
                    <a:pt x="7486" y="518"/>
                    <a:pt x="7463" y="518"/>
                  </a:cubicBezTo>
                  <a:cubicBezTo>
                    <a:pt x="7463" y="547"/>
                    <a:pt x="7469" y="570"/>
                    <a:pt x="7486" y="593"/>
                  </a:cubicBezTo>
                  <a:cubicBezTo>
                    <a:pt x="7481" y="599"/>
                    <a:pt x="7481" y="599"/>
                    <a:pt x="7481" y="599"/>
                  </a:cubicBezTo>
                  <a:cubicBezTo>
                    <a:pt x="7469" y="599"/>
                    <a:pt x="7463" y="593"/>
                    <a:pt x="7451" y="588"/>
                  </a:cubicBezTo>
                  <a:cubicBezTo>
                    <a:pt x="7440" y="593"/>
                    <a:pt x="7440" y="593"/>
                    <a:pt x="7440" y="593"/>
                  </a:cubicBezTo>
                  <a:cubicBezTo>
                    <a:pt x="7440" y="599"/>
                    <a:pt x="7446" y="605"/>
                    <a:pt x="7451" y="611"/>
                  </a:cubicBezTo>
                  <a:cubicBezTo>
                    <a:pt x="7446" y="622"/>
                    <a:pt x="7446" y="622"/>
                    <a:pt x="7446" y="622"/>
                  </a:cubicBezTo>
                  <a:cubicBezTo>
                    <a:pt x="7428" y="617"/>
                    <a:pt x="7416" y="605"/>
                    <a:pt x="7405" y="593"/>
                  </a:cubicBezTo>
                  <a:cubicBezTo>
                    <a:pt x="7393" y="599"/>
                    <a:pt x="7393" y="599"/>
                    <a:pt x="7393" y="599"/>
                  </a:cubicBezTo>
                  <a:cubicBezTo>
                    <a:pt x="7393" y="622"/>
                    <a:pt x="7405" y="628"/>
                    <a:pt x="7405" y="652"/>
                  </a:cubicBezTo>
                  <a:cubicBezTo>
                    <a:pt x="7405" y="657"/>
                    <a:pt x="7399" y="657"/>
                    <a:pt x="7393" y="657"/>
                  </a:cubicBezTo>
                  <a:cubicBezTo>
                    <a:pt x="7364" y="617"/>
                    <a:pt x="7364" y="617"/>
                    <a:pt x="7364" y="617"/>
                  </a:cubicBezTo>
                  <a:cubicBezTo>
                    <a:pt x="7347" y="640"/>
                    <a:pt x="7335" y="652"/>
                    <a:pt x="7335" y="681"/>
                  </a:cubicBezTo>
                  <a:cubicBezTo>
                    <a:pt x="7335" y="722"/>
                    <a:pt x="7376" y="826"/>
                    <a:pt x="7312" y="722"/>
                  </a:cubicBezTo>
                  <a:cubicBezTo>
                    <a:pt x="7300" y="751"/>
                    <a:pt x="7288" y="791"/>
                    <a:pt x="7288" y="815"/>
                  </a:cubicBezTo>
                  <a:cubicBezTo>
                    <a:pt x="7288" y="826"/>
                    <a:pt x="7300" y="855"/>
                    <a:pt x="7288" y="832"/>
                  </a:cubicBezTo>
                  <a:cubicBezTo>
                    <a:pt x="7259" y="785"/>
                    <a:pt x="7259" y="785"/>
                    <a:pt x="7259" y="785"/>
                  </a:cubicBezTo>
                  <a:cubicBezTo>
                    <a:pt x="7224" y="780"/>
                    <a:pt x="7195" y="756"/>
                    <a:pt x="7253" y="756"/>
                  </a:cubicBezTo>
                  <a:cubicBezTo>
                    <a:pt x="7277" y="756"/>
                    <a:pt x="7294" y="739"/>
                    <a:pt x="7294" y="716"/>
                  </a:cubicBezTo>
                  <a:cubicBezTo>
                    <a:pt x="7294" y="681"/>
                    <a:pt x="7277" y="663"/>
                    <a:pt x="7277" y="622"/>
                  </a:cubicBezTo>
                  <a:cubicBezTo>
                    <a:pt x="7277" y="593"/>
                    <a:pt x="7271" y="576"/>
                    <a:pt x="7283" y="553"/>
                  </a:cubicBezTo>
                  <a:cubicBezTo>
                    <a:pt x="7294" y="535"/>
                    <a:pt x="7318" y="529"/>
                    <a:pt x="7318" y="506"/>
                  </a:cubicBezTo>
                  <a:cubicBezTo>
                    <a:pt x="7318" y="454"/>
                    <a:pt x="7271" y="436"/>
                    <a:pt x="7230" y="413"/>
                  </a:cubicBezTo>
                  <a:cubicBezTo>
                    <a:pt x="7190" y="390"/>
                    <a:pt x="7178" y="372"/>
                    <a:pt x="7155" y="337"/>
                  </a:cubicBezTo>
                  <a:cubicBezTo>
                    <a:pt x="7149" y="320"/>
                    <a:pt x="7125" y="320"/>
                    <a:pt x="7125" y="308"/>
                  </a:cubicBezTo>
                  <a:cubicBezTo>
                    <a:pt x="7125" y="296"/>
                    <a:pt x="7131" y="296"/>
                    <a:pt x="7131" y="291"/>
                  </a:cubicBezTo>
                  <a:cubicBezTo>
                    <a:pt x="7131" y="250"/>
                    <a:pt x="7090" y="244"/>
                    <a:pt x="7056" y="221"/>
                  </a:cubicBezTo>
                  <a:cubicBezTo>
                    <a:pt x="7038" y="209"/>
                    <a:pt x="7027" y="198"/>
                    <a:pt x="7003" y="186"/>
                  </a:cubicBezTo>
                  <a:cubicBezTo>
                    <a:pt x="6986" y="174"/>
                    <a:pt x="6957" y="174"/>
                    <a:pt x="6957" y="157"/>
                  </a:cubicBezTo>
                  <a:cubicBezTo>
                    <a:pt x="6957" y="128"/>
                    <a:pt x="6957" y="99"/>
                    <a:pt x="6933" y="99"/>
                  </a:cubicBezTo>
                  <a:cubicBezTo>
                    <a:pt x="6904" y="99"/>
                    <a:pt x="6887" y="104"/>
                    <a:pt x="6858" y="104"/>
                  </a:cubicBezTo>
                  <a:cubicBezTo>
                    <a:pt x="6799" y="104"/>
                    <a:pt x="6764" y="58"/>
                    <a:pt x="6747" y="0"/>
                  </a:cubicBezTo>
                  <a:cubicBezTo>
                    <a:pt x="6724" y="11"/>
                    <a:pt x="6712" y="23"/>
                    <a:pt x="6695" y="35"/>
                  </a:cubicBezTo>
                  <a:cubicBezTo>
                    <a:pt x="6648" y="17"/>
                    <a:pt x="6648" y="17"/>
                    <a:pt x="6648" y="17"/>
                  </a:cubicBezTo>
                  <a:cubicBezTo>
                    <a:pt x="6636" y="17"/>
                    <a:pt x="6636" y="17"/>
                    <a:pt x="6636" y="17"/>
                  </a:cubicBezTo>
                  <a:cubicBezTo>
                    <a:pt x="6666" y="58"/>
                    <a:pt x="6677" y="87"/>
                    <a:pt x="6712" y="104"/>
                  </a:cubicBezTo>
                  <a:cubicBezTo>
                    <a:pt x="6706" y="116"/>
                    <a:pt x="6706" y="116"/>
                    <a:pt x="6706" y="116"/>
                  </a:cubicBezTo>
                  <a:cubicBezTo>
                    <a:pt x="6689" y="116"/>
                    <a:pt x="6677" y="116"/>
                    <a:pt x="6654" y="116"/>
                  </a:cubicBezTo>
                  <a:cubicBezTo>
                    <a:pt x="6654" y="163"/>
                    <a:pt x="6631" y="192"/>
                    <a:pt x="6590" y="221"/>
                  </a:cubicBezTo>
                  <a:cubicBezTo>
                    <a:pt x="6572" y="227"/>
                    <a:pt x="6572" y="250"/>
                    <a:pt x="6555" y="250"/>
                  </a:cubicBezTo>
                  <a:cubicBezTo>
                    <a:pt x="6508" y="250"/>
                    <a:pt x="6508" y="192"/>
                    <a:pt x="6508" y="145"/>
                  </a:cubicBezTo>
                  <a:cubicBezTo>
                    <a:pt x="6508" y="81"/>
                    <a:pt x="6514" y="133"/>
                    <a:pt x="6468" y="157"/>
                  </a:cubicBezTo>
                  <a:cubicBezTo>
                    <a:pt x="6450" y="168"/>
                    <a:pt x="6421" y="163"/>
                    <a:pt x="6421" y="186"/>
                  </a:cubicBezTo>
                  <a:cubicBezTo>
                    <a:pt x="6421" y="203"/>
                    <a:pt x="6450" y="203"/>
                    <a:pt x="6456" y="221"/>
                  </a:cubicBezTo>
                  <a:cubicBezTo>
                    <a:pt x="6427" y="227"/>
                    <a:pt x="6415" y="250"/>
                    <a:pt x="6392" y="250"/>
                  </a:cubicBezTo>
                  <a:cubicBezTo>
                    <a:pt x="6322" y="250"/>
                    <a:pt x="6386" y="168"/>
                    <a:pt x="6305" y="256"/>
                  </a:cubicBezTo>
                  <a:cubicBezTo>
                    <a:pt x="6310" y="279"/>
                    <a:pt x="6310" y="279"/>
                    <a:pt x="6310" y="279"/>
                  </a:cubicBezTo>
                  <a:cubicBezTo>
                    <a:pt x="6299" y="296"/>
                    <a:pt x="6275" y="308"/>
                    <a:pt x="6275" y="331"/>
                  </a:cubicBezTo>
                  <a:cubicBezTo>
                    <a:pt x="6275" y="349"/>
                    <a:pt x="6287" y="355"/>
                    <a:pt x="6287" y="372"/>
                  </a:cubicBezTo>
                  <a:cubicBezTo>
                    <a:pt x="6287" y="396"/>
                    <a:pt x="6252" y="390"/>
                    <a:pt x="6229" y="396"/>
                  </a:cubicBezTo>
                  <a:cubicBezTo>
                    <a:pt x="6235" y="413"/>
                    <a:pt x="6235" y="425"/>
                    <a:pt x="6241" y="442"/>
                  </a:cubicBezTo>
                  <a:cubicBezTo>
                    <a:pt x="6235" y="436"/>
                    <a:pt x="6235" y="436"/>
                    <a:pt x="6235" y="436"/>
                  </a:cubicBezTo>
                  <a:cubicBezTo>
                    <a:pt x="6223" y="419"/>
                    <a:pt x="6206" y="419"/>
                    <a:pt x="6200" y="401"/>
                  </a:cubicBezTo>
                  <a:cubicBezTo>
                    <a:pt x="6188" y="390"/>
                    <a:pt x="6194" y="361"/>
                    <a:pt x="6171" y="361"/>
                  </a:cubicBezTo>
                  <a:cubicBezTo>
                    <a:pt x="6095" y="361"/>
                    <a:pt x="6112" y="483"/>
                    <a:pt x="6112" y="285"/>
                  </a:cubicBezTo>
                  <a:lnTo>
                    <a:pt x="6118" y="279"/>
                  </a:lnTo>
                  <a:cubicBezTo>
                    <a:pt x="6118" y="256"/>
                    <a:pt x="6095" y="256"/>
                    <a:pt x="6078" y="244"/>
                  </a:cubicBezTo>
                  <a:cubicBezTo>
                    <a:pt x="6078" y="349"/>
                    <a:pt x="6078" y="349"/>
                    <a:pt x="6078" y="349"/>
                  </a:cubicBezTo>
                  <a:cubicBezTo>
                    <a:pt x="6078" y="372"/>
                    <a:pt x="6078" y="384"/>
                    <a:pt x="6072" y="407"/>
                  </a:cubicBezTo>
                  <a:cubicBezTo>
                    <a:pt x="6037" y="407"/>
                    <a:pt x="6008" y="407"/>
                    <a:pt x="5990" y="442"/>
                  </a:cubicBezTo>
                  <a:cubicBezTo>
                    <a:pt x="5984" y="436"/>
                    <a:pt x="5984" y="430"/>
                    <a:pt x="5979" y="430"/>
                  </a:cubicBezTo>
                  <a:cubicBezTo>
                    <a:pt x="5979" y="419"/>
                    <a:pt x="5979" y="419"/>
                    <a:pt x="5979" y="419"/>
                  </a:cubicBezTo>
                  <a:cubicBezTo>
                    <a:pt x="5955" y="419"/>
                    <a:pt x="5955" y="419"/>
                    <a:pt x="5955" y="419"/>
                  </a:cubicBezTo>
                  <a:cubicBezTo>
                    <a:pt x="5949" y="419"/>
                    <a:pt x="5944" y="413"/>
                    <a:pt x="5938" y="413"/>
                  </a:cubicBezTo>
                  <a:cubicBezTo>
                    <a:pt x="5932" y="413"/>
                    <a:pt x="5932" y="419"/>
                    <a:pt x="5926" y="419"/>
                  </a:cubicBezTo>
                  <a:cubicBezTo>
                    <a:pt x="5932" y="454"/>
                    <a:pt x="5880" y="459"/>
                    <a:pt x="5880" y="494"/>
                  </a:cubicBezTo>
                  <a:cubicBezTo>
                    <a:pt x="5880" y="529"/>
                    <a:pt x="5915" y="547"/>
                    <a:pt x="5944" y="547"/>
                  </a:cubicBezTo>
                  <a:cubicBezTo>
                    <a:pt x="5944" y="553"/>
                    <a:pt x="5949" y="553"/>
                    <a:pt x="5949" y="559"/>
                  </a:cubicBezTo>
                  <a:cubicBezTo>
                    <a:pt x="5949" y="576"/>
                    <a:pt x="5938" y="588"/>
                    <a:pt x="5926" y="599"/>
                  </a:cubicBezTo>
                  <a:cubicBezTo>
                    <a:pt x="5932" y="611"/>
                    <a:pt x="5932" y="611"/>
                    <a:pt x="5932" y="611"/>
                  </a:cubicBezTo>
                  <a:cubicBezTo>
                    <a:pt x="5938" y="611"/>
                    <a:pt x="5938" y="617"/>
                    <a:pt x="5944" y="617"/>
                  </a:cubicBezTo>
                  <a:cubicBezTo>
                    <a:pt x="5949" y="617"/>
                    <a:pt x="5955" y="611"/>
                    <a:pt x="5961" y="605"/>
                  </a:cubicBezTo>
                  <a:cubicBezTo>
                    <a:pt x="5967" y="611"/>
                    <a:pt x="5973" y="622"/>
                    <a:pt x="5979" y="622"/>
                  </a:cubicBezTo>
                  <a:cubicBezTo>
                    <a:pt x="5990" y="622"/>
                    <a:pt x="5996" y="628"/>
                    <a:pt x="6002" y="628"/>
                  </a:cubicBezTo>
                  <a:cubicBezTo>
                    <a:pt x="5990" y="634"/>
                    <a:pt x="5984" y="640"/>
                    <a:pt x="5984" y="652"/>
                  </a:cubicBezTo>
                  <a:cubicBezTo>
                    <a:pt x="5984" y="669"/>
                    <a:pt x="6008" y="675"/>
                    <a:pt x="6025" y="692"/>
                  </a:cubicBezTo>
                  <a:cubicBezTo>
                    <a:pt x="6002" y="698"/>
                    <a:pt x="5990" y="710"/>
                    <a:pt x="5967" y="710"/>
                  </a:cubicBezTo>
                  <a:cubicBezTo>
                    <a:pt x="5932" y="710"/>
                    <a:pt x="5915" y="687"/>
                    <a:pt x="5886" y="675"/>
                  </a:cubicBezTo>
                  <a:cubicBezTo>
                    <a:pt x="5886" y="687"/>
                    <a:pt x="5880" y="692"/>
                    <a:pt x="5874" y="704"/>
                  </a:cubicBezTo>
                  <a:cubicBezTo>
                    <a:pt x="5816" y="675"/>
                    <a:pt x="5816" y="570"/>
                    <a:pt x="5810" y="687"/>
                  </a:cubicBezTo>
                  <a:cubicBezTo>
                    <a:pt x="5786" y="687"/>
                    <a:pt x="5769" y="687"/>
                    <a:pt x="5746" y="687"/>
                  </a:cubicBezTo>
                  <a:cubicBezTo>
                    <a:pt x="5746" y="698"/>
                    <a:pt x="5746" y="704"/>
                    <a:pt x="5746" y="716"/>
                  </a:cubicBezTo>
                  <a:cubicBezTo>
                    <a:pt x="5769" y="716"/>
                    <a:pt x="5769" y="716"/>
                    <a:pt x="5769" y="716"/>
                  </a:cubicBezTo>
                  <a:cubicBezTo>
                    <a:pt x="5786" y="716"/>
                    <a:pt x="5798" y="704"/>
                    <a:pt x="5821" y="704"/>
                  </a:cubicBezTo>
                  <a:cubicBezTo>
                    <a:pt x="5798" y="722"/>
                    <a:pt x="5786" y="733"/>
                    <a:pt x="5763" y="739"/>
                  </a:cubicBezTo>
                  <a:cubicBezTo>
                    <a:pt x="5769" y="762"/>
                    <a:pt x="5786" y="768"/>
                    <a:pt x="5810" y="768"/>
                  </a:cubicBezTo>
                  <a:cubicBezTo>
                    <a:pt x="5821" y="768"/>
                    <a:pt x="5833" y="756"/>
                    <a:pt x="5845" y="756"/>
                  </a:cubicBezTo>
                  <a:cubicBezTo>
                    <a:pt x="5839" y="774"/>
                    <a:pt x="5839" y="785"/>
                    <a:pt x="5839" y="809"/>
                  </a:cubicBezTo>
                  <a:cubicBezTo>
                    <a:pt x="5839" y="838"/>
                    <a:pt x="5932" y="919"/>
                    <a:pt x="5909" y="914"/>
                  </a:cubicBezTo>
                  <a:cubicBezTo>
                    <a:pt x="5862" y="896"/>
                    <a:pt x="5874" y="867"/>
                    <a:pt x="5839" y="867"/>
                  </a:cubicBezTo>
                  <a:cubicBezTo>
                    <a:pt x="5827" y="867"/>
                    <a:pt x="5821" y="879"/>
                    <a:pt x="5816" y="885"/>
                  </a:cubicBezTo>
                  <a:cubicBezTo>
                    <a:pt x="5792" y="873"/>
                    <a:pt x="5775" y="873"/>
                    <a:pt x="5769" y="855"/>
                  </a:cubicBezTo>
                  <a:cubicBezTo>
                    <a:pt x="5757" y="838"/>
                    <a:pt x="5775" y="815"/>
                    <a:pt x="5763" y="797"/>
                  </a:cubicBezTo>
                  <a:cubicBezTo>
                    <a:pt x="5746" y="785"/>
                    <a:pt x="5728" y="803"/>
                    <a:pt x="5711" y="797"/>
                  </a:cubicBezTo>
                  <a:cubicBezTo>
                    <a:pt x="5699" y="791"/>
                    <a:pt x="5699" y="780"/>
                    <a:pt x="5687" y="780"/>
                  </a:cubicBezTo>
                  <a:cubicBezTo>
                    <a:pt x="5658" y="780"/>
                    <a:pt x="5653" y="815"/>
                    <a:pt x="5629" y="826"/>
                  </a:cubicBezTo>
                  <a:cubicBezTo>
                    <a:pt x="5641" y="850"/>
                    <a:pt x="5641" y="850"/>
                    <a:pt x="5641" y="850"/>
                  </a:cubicBezTo>
                  <a:cubicBezTo>
                    <a:pt x="5629" y="867"/>
                    <a:pt x="5618" y="879"/>
                    <a:pt x="5594" y="879"/>
                  </a:cubicBezTo>
                  <a:cubicBezTo>
                    <a:pt x="5583" y="879"/>
                    <a:pt x="5571" y="867"/>
                    <a:pt x="5565" y="855"/>
                  </a:cubicBezTo>
                  <a:cubicBezTo>
                    <a:pt x="5554" y="879"/>
                    <a:pt x="5519" y="879"/>
                    <a:pt x="5519" y="908"/>
                  </a:cubicBezTo>
                  <a:cubicBezTo>
                    <a:pt x="5519" y="914"/>
                    <a:pt x="5524" y="919"/>
                    <a:pt x="5530" y="925"/>
                  </a:cubicBezTo>
                  <a:cubicBezTo>
                    <a:pt x="5507" y="943"/>
                    <a:pt x="5501" y="972"/>
                    <a:pt x="5501" y="1001"/>
                  </a:cubicBezTo>
                  <a:cubicBezTo>
                    <a:pt x="5501" y="1018"/>
                    <a:pt x="5513" y="1030"/>
                    <a:pt x="5530" y="1030"/>
                  </a:cubicBezTo>
                  <a:cubicBezTo>
                    <a:pt x="5530" y="1030"/>
                    <a:pt x="5536" y="1030"/>
                    <a:pt x="5542" y="1030"/>
                  </a:cubicBezTo>
                  <a:cubicBezTo>
                    <a:pt x="5554" y="1030"/>
                    <a:pt x="5554" y="1030"/>
                    <a:pt x="5554" y="1030"/>
                  </a:cubicBezTo>
                  <a:cubicBezTo>
                    <a:pt x="5554" y="1042"/>
                    <a:pt x="5554" y="1053"/>
                    <a:pt x="5554" y="1071"/>
                  </a:cubicBezTo>
                  <a:cubicBezTo>
                    <a:pt x="5618" y="1042"/>
                    <a:pt x="5629" y="1001"/>
                    <a:pt x="5676" y="954"/>
                  </a:cubicBezTo>
                  <a:cubicBezTo>
                    <a:pt x="5676" y="1013"/>
                    <a:pt x="5676" y="1013"/>
                    <a:pt x="5676" y="1013"/>
                  </a:cubicBezTo>
                  <a:cubicBezTo>
                    <a:pt x="5676" y="1048"/>
                    <a:pt x="5612" y="1048"/>
                    <a:pt x="5612" y="1088"/>
                  </a:cubicBezTo>
                  <a:cubicBezTo>
                    <a:pt x="5612" y="1094"/>
                    <a:pt x="5618" y="1100"/>
                    <a:pt x="5618" y="1111"/>
                  </a:cubicBezTo>
                  <a:cubicBezTo>
                    <a:pt x="5606" y="1117"/>
                    <a:pt x="5594" y="1123"/>
                    <a:pt x="5594" y="1135"/>
                  </a:cubicBezTo>
                  <a:cubicBezTo>
                    <a:pt x="5594" y="1152"/>
                    <a:pt x="5606" y="1158"/>
                    <a:pt x="5606" y="1176"/>
                  </a:cubicBezTo>
                  <a:cubicBezTo>
                    <a:pt x="5606" y="1193"/>
                    <a:pt x="5583" y="1193"/>
                    <a:pt x="5571" y="1211"/>
                  </a:cubicBezTo>
                  <a:cubicBezTo>
                    <a:pt x="5554" y="1205"/>
                    <a:pt x="5548" y="1199"/>
                    <a:pt x="5530" y="1193"/>
                  </a:cubicBezTo>
                  <a:cubicBezTo>
                    <a:pt x="5524" y="1228"/>
                    <a:pt x="5524" y="1245"/>
                    <a:pt x="5513" y="1274"/>
                  </a:cubicBezTo>
                  <a:cubicBezTo>
                    <a:pt x="5524" y="1280"/>
                    <a:pt x="5530" y="1286"/>
                    <a:pt x="5542" y="1286"/>
                  </a:cubicBezTo>
                  <a:cubicBezTo>
                    <a:pt x="5554" y="1286"/>
                    <a:pt x="5559" y="1280"/>
                    <a:pt x="5571" y="1280"/>
                  </a:cubicBezTo>
                  <a:cubicBezTo>
                    <a:pt x="5589" y="1280"/>
                    <a:pt x="5757" y="1333"/>
                    <a:pt x="5723" y="1344"/>
                  </a:cubicBezTo>
                  <a:cubicBezTo>
                    <a:pt x="5658" y="1327"/>
                    <a:pt x="5623" y="1344"/>
                    <a:pt x="5565" y="1333"/>
                  </a:cubicBezTo>
                  <a:cubicBezTo>
                    <a:pt x="5536" y="1327"/>
                    <a:pt x="5519" y="1304"/>
                    <a:pt x="5490" y="1304"/>
                  </a:cubicBezTo>
                  <a:lnTo>
                    <a:pt x="5484" y="1309"/>
                  </a:lnTo>
                  <a:cubicBezTo>
                    <a:pt x="5484" y="1333"/>
                    <a:pt x="5501" y="1350"/>
                    <a:pt x="5524" y="1350"/>
                  </a:cubicBezTo>
                  <a:cubicBezTo>
                    <a:pt x="5524" y="1368"/>
                    <a:pt x="5519" y="1374"/>
                    <a:pt x="5513" y="1385"/>
                  </a:cubicBezTo>
                  <a:cubicBezTo>
                    <a:pt x="5495" y="1374"/>
                    <a:pt x="5490" y="1356"/>
                    <a:pt x="5466" y="1356"/>
                  </a:cubicBezTo>
                  <a:cubicBezTo>
                    <a:pt x="5460" y="1356"/>
                    <a:pt x="5455" y="1362"/>
                    <a:pt x="5449" y="1362"/>
                  </a:cubicBezTo>
                  <a:cubicBezTo>
                    <a:pt x="5408" y="1362"/>
                    <a:pt x="5408" y="1315"/>
                    <a:pt x="5385" y="1286"/>
                  </a:cubicBezTo>
                  <a:cubicBezTo>
                    <a:pt x="5361" y="1257"/>
                    <a:pt x="5332" y="1263"/>
                    <a:pt x="5297" y="1263"/>
                  </a:cubicBezTo>
                  <a:cubicBezTo>
                    <a:pt x="5292" y="1263"/>
                    <a:pt x="5292" y="1263"/>
                    <a:pt x="5286" y="1263"/>
                  </a:cubicBezTo>
                  <a:cubicBezTo>
                    <a:pt x="5297" y="1286"/>
                    <a:pt x="5315" y="1286"/>
                    <a:pt x="5315" y="1309"/>
                  </a:cubicBezTo>
                  <a:cubicBezTo>
                    <a:pt x="5315" y="1315"/>
                    <a:pt x="5309" y="1315"/>
                    <a:pt x="5309" y="1321"/>
                  </a:cubicBezTo>
                  <a:cubicBezTo>
                    <a:pt x="5286" y="1321"/>
                    <a:pt x="5286" y="1321"/>
                    <a:pt x="5286" y="1321"/>
                  </a:cubicBezTo>
                  <a:cubicBezTo>
                    <a:pt x="5274" y="1321"/>
                    <a:pt x="5268" y="1333"/>
                    <a:pt x="5257" y="1333"/>
                  </a:cubicBezTo>
                  <a:cubicBezTo>
                    <a:pt x="5245" y="1333"/>
                    <a:pt x="5239" y="1315"/>
                    <a:pt x="5228" y="1309"/>
                  </a:cubicBezTo>
                  <a:cubicBezTo>
                    <a:pt x="5204" y="1280"/>
                    <a:pt x="5175" y="1269"/>
                    <a:pt x="5175" y="1228"/>
                  </a:cubicBezTo>
                  <a:cubicBezTo>
                    <a:pt x="5175" y="1222"/>
                    <a:pt x="5181" y="1216"/>
                    <a:pt x="5181" y="1205"/>
                  </a:cubicBezTo>
                  <a:cubicBezTo>
                    <a:pt x="5158" y="1211"/>
                    <a:pt x="5158" y="1211"/>
                    <a:pt x="5158" y="1211"/>
                  </a:cubicBezTo>
                  <a:cubicBezTo>
                    <a:pt x="5152" y="1211"/>
                    <a:pt x="5152" y="1205"/>
                    <a:pt x="5146" y="1205"/>
                  </a:cubicBezTo>
                  <a:cubicBezTo>
                    <a:pt x="5140" y="1205"/>
                    <a:pt x="5140" y="1211"/>
                    <a:pt x="5134" y="1211"/>
                  </a:cubicBezTo>
                  <a:cubicBezTo>
                    <a:pt x="5134" y="1228"/>
                    <a:pt x="5129" y="1234"/>
                    <a:pt x="5129" y="1251"/>
                  </a:cubicBezTo>
                  <a:cubicBezTo>
                    <a:pt x="5129" y="1257"/>
                    <a:pt x="5134" y="1257"/>
                    <a:pt x="5134" y="1263"/>
                  </a:cubicBezTo>
                  <a:cubicBezTo>
                    <a:pt x="5169" y="1263"/>
                    <a:pt x="5169" y="1263"/>
                    <a:pt x="5169" y="1263"/>
                  </a:cubicBezTo>
                  <a:cubicBezTo>
                    <a:pt x="5169" y="1327"/>
                    <a:pt x="5169" y="1327"/>
                    <a:pt x="5169" y="1327"/>
                  </a:cubicBezTo>
                  <a:cubicBezTo>
                    <a:pt x="5158" y="1339"/>
                    <a:pt x="5134" y="1339"/>
                    <a:pt x="5134" y="1350"/>
                  </a:cubicBezTo>
                  <a:cubicBezTo>
                    <a:pt x="5134" y="1368"/>
                    <a:pt x="5146" y="1374"/>
                    <a:pt x="5146" y="1385"/>
                  </a:cubicBezTo>
                  <a:cubicBezTo>
                    <a:pt x="5146" y="1408"/>
                    <a:pt x="5111" y="1414"/>
                    <a:pt x="5111" y="1437"/>
                  </a:cubicBezTo>
                  <a:cubicBezTo>
                    <a:pt x="5111" y="1472"/>
                    <a:pt x="5158" y="1455"/>
                    <a:pt x="5181" y="1472"/>
                  </a:cubicBezTo>
                  <a:cubicBezTo>
                    <a:pt x="5204" y="1502"/>
                    <a:pt x="5198" y="1537"/>
                    <a:pt x="5210" y="1571"/>
                  </a:cubicBezTo>
                  <a:cubicBezTo>
                    <a:pt x="5228" y="1566"/>
                    <a:pt x="5245" y="1571"/>
                    <a:pt x="5263" y="1560"/>
                  </a:cubicBezTo>
                  <a:cubicBezTo>
                    <a:pt x="5274" y="1566"/>
                    <a:pt x="5274" y="1566"/>
                    <a:pt x="5274" y="1566"/>
                  </a:cubicBezTo>
                  <a:cubicBezTo>
                    <a:pt x="5257" y="1583"/>
                    <a:pt x="5245" y="1589"/>
                    <a:pt x="5222" y="1600"/>
                  </a:cubicBezTo>
                  <a:cubicBezTo>
                    <a:pt x="5251" y="1641"/>
                    <a:pt x="5280" y="1665"/>
                    <a:pt x="5216" y="1624"/>
                  </a:cubicBezTo>
                  <a:cubicBezTo>
                    <a:pt x="5233" y="1670"/>
                    <a:pt x="5245" y="1700"/>
                    <a:pt x="5274" y="1740"/>
                  </a:cubicBezTo>
                  <a:cubicBezTo>
                    <a:pt x="5268" y="1752"/>
                    <a:pt x="5268" y="1752"/>
                    <a:pt x="5268" y="1752"/>
                  </a:cubicBezTo>
                  <a:cubicBezTo>
                    <a:pt x="5233" y="1729"/>
                    <a:pt x="5210" y="1717"/>
                    <a:pt x="5181" y="1694"/>
                  </a:cubicBezTo>
                  <a:cubicBezTo>
                    <a:pt x="5158" y="1670"/>
                    <a:pt x="5164" y="1630"/>
                    <a:pt x="5134" y="1630"/>
                  </a:cubicBezTo>
                  <a:cubicBezTo>
                    <a:pt x="5117" y="1630"/>
                    <a:pt x="5129" y="1659"/>
                    <a:pt x="5129" y="1676"/>
                  </a:cubicBezTo>
                  <a:cubicBezTo>
                    <a:pt x="5129" y="1705"/>
                    <a:pt x="5152" y="1717"/>
                    <a:pt x="5164" y="1746"/>
                  </a:cubicBezTo>
                  <a:cubicBezTo>
                    <a:pt x="5158" y="1752"/>
                    <a:pt x="5146" y="1758"/>
                    <a:pt x="5134" y="1758"/>
                  </a:cubicBezTo>
                  <a:cubicBezTo>
                    <a:pt x="5134" y="1787"/>
                    <a:pt x="5105" y="1793"/>
                    <a:pt x="5105" y="1822"/>
                  </a:cubicBezTo>
                  <a:cubicBezTo>
                    <a:pt x="5105" y="1833"/>
                    <a:pt x="5111" y="1839"/>
                    <a:pt x="5111" y="1851"/>
                  </a:cubicBezTo>
                  <a:cubicBezTo>
                    <a:pt x="5111" y="1886"/>
                    <a:pt x="5094" y="2031"/>
                    <a:pt x="5094" y="1926"/>
                  </a:cubicBezTo>
                  <a:cubicBezTo>
                    <a:pt x="5094" y="1909"/>
                    <a:pt x="5100" y="1897"/>
                    <a:pt x="5100" y="1880"/>
                  </a:cubicBezTo>
                  <a:cubicBezTo>
                    <a:pt x="5100" y="1839"/>
                    <a:pt x="5065" y="1828"/>
                    <a:pt x="5030" y="1804"/>
                  </a:cubicBezTo>
                  <a:cubicBezTo>
                    <a:pt x="4989" y="1763"/>
                    <a:pt x="5006" y="1717"/>
                    <a:pt x="4977" y="1665"/>
                  </a:cubicBezTo>
                  <a:cubicBezTo>
                    <a:pt x="4954" y="1624"/>
                    <a:pt x="4902" y="1618"/>
                    <a:pt x="4902" y="1571"/>
                  </a:cubicBezTo>
                  <a:cubicBezTo>
                    <a:pt x="4902" y="1554"/>
                    <a:pt x="4907" y="1548"/>
                    <a:pt x="4907" y="1531"/>
                  </a:cubicBezTo>
                  <a:cubicBezTo>
                    <a:pt x="4907" y="1513"/>
                    <a:pt x="4907" y="1513"/>
                    <a:pt x="4907" y="1513"/>
                  </a:cubicBezTo>
                  <a:cubicBezTo>
                    <a:pt x="4896" y="1507"/>
                    <a:pt x="4890" y="1507"/>
                    <a:pt x="4872" y="1502"/>
                  </a:cubicBezTo>
                  <a:cubicBezTo>
                    <a:pt x="4878" y="1478"/>
                    <a:pt x="4878" y="1478"/>
                    <a:pt x="4878" y="1478"/>
                  </a:cubicBezTo>
                  <a:cubicBezTo>
                    <a:pt x="4855" y="1449"/>
                    <a:pt x="4808" y="1443"/>
                    <a:pt x="4808" y="1403"/>
                  </a:cubicBezTo>
                  <a:cubicBezTo>
                    <a:pt x="4808" y="1374"/>
                    <a:pt x="4826" y="1362"/>
                    <a:pt x="4832" y="1333"/>
                  </a:cubicBezTo>
                  <a:cubicBezTo>
                    <a:pt x="4814" y="1333"/>
                    <a:pt x="4808" y="1333"/>
                    <a:pt x="4791" y="1333"/>
                  </a:cubicBezTo>
                  <a:cubicBezTo>
                    <a:pt x="4779" y="1374"/>
                    <a:pt x="4756" y="1391"/>
                    <a:pt x="4715" y="1397"/>
                  </a:cubicBezTo>
                  <a:cubicBezTo>
                    <a:pt x="4721" y="1420"/>
                    <a:pt x="4715" y="1432"/>
                    <a:pt x="4715" y="1455"/>
                  </a:cubicBezTo>
                  <a:cubicBezTo>
                    <a:pt x="4715" y="1478"/>
                    <a:pt x="4733" y="1490"/>
                    <a:pt x="4756" y="1496"/>
                  </a:cubicBezTo>
                  <a:cubicBezTo>
                    <a:pt x="4750" y="1502"/>
                    <a:pt x="4750" y="1507"/>
                    <a:pt x="4750" y="1513"/>
                  </a:cubicBezTo>
                  <a:cubicBezTo>
                    <a:pt x="4715" y="1513"/>
                    <a:pt x="4692" y="1525"/>
                    <a:pt x="4657" y="1525"/>
                  </a:cubicBezTo>
                  <a:cubicBezTo>
                    <a:pt x="4640" y="1525"/>
                    <a:pt x="4634" y="1507"/>
                    <a:pt x="4622" y="1502"/>
                  </a:cubicBezTo>
                  <a:cubicBezTo>
                    <a:pt x="4616" y="1542"/>
                    <a:pt x="4622" y="1560"/>
                    <a:pt x="4622" y="1600"/>
                  </a:cubicBezTo>
                  <a:cubicBezTo>
                    <a:pt x="4611" y="1600"/>
                    <a:pt x="4611" y="1600"/>
                    <a:pt x="4611" y="1600"/>
                  </a:cubicBezTo>
                  <a:cubicBezTo>
                    <a:pt x="4552" y="1612"/>
                    <a:pt x="4535" y="1647"/>
                    <a:pt x="4500" y="1694"/>
                  </a:cubicBezTo>
                  <a:cubicBezTo>
                    <a:pt x="4471" y="1740"/>
                    <a:pt x="4436" y="1763"/>
                    <a:pt x="4436" y="1816"/>
                  </a:cubicBezTo>
                  <a:cubicBezTo>
                    <a:pt x="4436" y="1886"/>
                    <a:pt x="4453" y="1926"/>
                    <a:pt x="4459" y="1991"/>
                  </a:cubicBezTo>
                  <a:cubicBezTo>
                    <a:pt x="4459" y="2031"/>
                    <a:pt x="4442" y="2060"/>
                    <a:pt x="4471" y="2089"/>
                  </a:cubicBezTo>
                  <a:cubicBezTo>
                    <a:pt x="4488" y="2113"/>
                    <a:pt x="4552" y="2095"/>
                    <a:pt x="4552" y="2130"/>
                  </a:cubicBezTo>
                  <a:cubicBezTo>
                    <a:pt x="4552" y="2206"/>
                    <a:pt x="4482" y="2241"/>
                    <a:pt x="4412" y="2282"/>
                  </a:cubicBezTo>
                  <a:cubicBezTo>
                    <a:pt x="4360" y="2311"/>
                    <a:pt x="4337" y="2346"/>
                    <a:pt x="4273" y="2357"/>
                  </a:cubicBezTo>
                  <a:cubicBezTo>
                    <a:pt x="4249" y="2363"/>
                    <a:pt x="4255" y="2392"/>
                    <a:pt x="4238" y="2404"/>
                  </a:cubicBezTo>
                  <a:cubicBezTo>
                    <a:pt x="4244" y="2421"/>
                    <a:pt x="4255" y="2427"/>
                    <a:pt x="4255" y="2450"/>
                  </a:cubicBezTo>
                  <a:cubicBezTo>
                    <a:pt x="4255" y="2474"/>
                    <a:pt x="4232" y="2491"/>
                    <a:pt x="4209" y="2491"/>
                  </a:cubicBezTo>
                  <a:cubicBezTo>
                    <a:pt x="4203" y="2491"/>
                    <a:pt x="4197" y="2497"/>
                    <a:pt x="4186" y="2497"/>
                  </a:cubicBezTo>
                  <a:cubicBezTo>
                    <a:pt x="4191" y="2509"/>
                    <a:pt x="4191" y="2509"/>
                    <a:pt x="4191" y="2520"/>
                  </a:cubicBezTo>
                  <a:cubicBezTo>
                    <a:pt x="4191" y="2619"/>
                    <a:pt x="4139" y="2666"/>
                    <a:pt x="4086" y="2741"/>
                  </a:cubicBezTo>
                  <a:cubicBezTo>
                    <a:pt x="4023" y="2817"/>
                    <a:pt x="3988" y="2870"/>
                    <a:pt x="3906" y="2928"/>
                  </a:cubicBezTo>
                  <a:cubicBezTo>
                    <a:pt x="3825" y="2980"/>
                    <a:pt x="3766" y="2998"/>
                    <a:pt x="3673" y="3033"/>
                  </a:cubicBezTo>
                  <a:cubicBezTo>
                    <a:pt x="3592" y="3067"/>
                    <a:pt x="3551" y="3108"/>
                    <a:pt x="3464" y="3108"/>
                  </a:cubicBezTo>
                  <a:cubicBezTo>
                    <a:pt x="3400" y="3108"/>
                    <a:pt x="3400" y="3108"/>
                    <a:pt x="3400" y="3108"/>
                  </a:cubicBezTo>
                  <a:cubicBezTo>
                    <a:pt x="3306" y="3108"/>
                    <a:pt x="3260" y="3178"/>
                    <a:pt x="3167" y="3178"/>
                  </a:cubicBezTo>
                  <a:cubicBezTo>
                    <a:pt x="3103" y="3178"/>
                    <a:pt x="3074" y="3126"/>
                    <a:pt x="3010" y="3126"/>
                  </a:cubicBezTo>
                  <a:cubicBezTo>
                    <a:pt x="2998" y="3126"/>
                    <a:pt x="2998" y="3132"/>
                    <a:pt x="2992" y="3132"/>
                  </a:cubicBezTo>
                  <a:cubicBezTo>
                    <a:pt x="2992" y="3143"/>
                    <a:pt x="2992" y="3149"/>
                    <a:pt x="2992" y="3161"/>
                  </a:cubicBezTo>
                  <a:cubicBezTo>
                    <a:pt x="2975" y="3161"/>
                    <a:pt x="2969" y="3149"/>
                    <a:pt x="2957" y="3149"/>
                  </a:cubicBezTo>
                  <a:cubicBezTo>
                    <a:pt x="2887" y="3149"/>
                    <a:pt x="2882" y="3225"/>
                    <a:pt x="2829" y="3271"/>
                  </a:cubicBezTo>
                  <a:cubicBezTo>
                    <a:pt x="2777" y="3312"/>
                    <a:pt x="2730" y="3324"/>
                    <a:pt x="2666" y="3324"/>
                  </a:cubicBezTo>
                  <a:cubicBezTo>
                    <a:pt x="2619" y="3324"/>
                    <a:pt x="2619" y="3324"/>
                    <a:pt x="2619" y="3324"/>
                  </a:cubicBezTo>
                  <a:cubicBezTo>
                    <a:pt x="2550" y="3341"/>
                    <a:pt x="2497" y="3341"/>
                    <a:pt x="2433" y="3376"/>
                  </a:cubicBezTo>
                  <a:cubicBezTo>
                    <a:pt x="2387" y="3405"/>
                    <a:pt x="2375" y="3440"/>
                    <a:pt x="2334" y="3469"/>
                  </a:cubicBezTo>
                  <a:cubicBezTo>
                    <a:pt x="2264" y="3522"/>
                    <a:pt x="2206" y="3539"/>
                    <a:pt x="2119" y="3539"/>
                  </a:cubicBezTo>
                  <a:cubicBezTo>
                    <a:pt x="2072" y="3539"/>
                    <a:pt x="2055" y="3481"/>
                    <a:pt x="2002" y="3481"/>
                  </a:cubicBezTo>
                  <a:cubicBezTo>
                    <a:pt x="1944" y="3481"/>
                    <a:pt x="1915" y="3527"/>
                    <a:pt x="1863" y="3527"/>
                  </a:cubicBezTo>
                  <a:cubicBezTo>
                    <a:pt x="1845" y="3527"/>
                    <a:pt x="1839" y="3522"/>
                    <a:pt x="1828" y="3522"/>
                  </a:cubicBezTo>
                  <a:cubicBezTo>
                    <a:pt x="1828" y="3516"/>
                    <a:pt x="1857" y="3411"/>
                    <a:pt x="1839" y="3446"/>
                  </a:cubicBezTo>
                  <a:cubicBezTo>
                    <a:pt x="1775" y="3533"/>
                    <a:pt x="1705" y="3556"/>
                    <a:pt x="1607" y="3603"/>
                  </a:cubicBezTo>
                  <a:cubicBezTo>
                    <a:pt x="1589" y="3591"/>
                    <a:pt x="1589" y="3591"/>
                    <a:pt x="1589" y="3591"/>
                  </a:cubicBezTo>
                  <a:cubicBezTo>
                    <a:pt x="1572" y="3615"/>
                    <a:pt x="1577" y="3644"/>
                    <a:pt x="1554" y="3656"/>
                  </a:cubicBezTo>
                  <a:cubicBezTo>
                    <a:pt x="1508" y="3685"/>
                    <a:pt x="1455" y="3679"/>
                    <a:pt x="1420" y="3719"/>
                  </a:cubicBezTo>
                  <a:cubicBezTo>
                    <a:pt x="1356" y="3784"/>
                    <a:pt x="1333" y="3830"/>
                    <a:pt x="1263" y="3888"/>
                  </a:cubicBezTo>
                  <a:cubicBezTo>
                    <a:pt x="1164" y="3976"/>
                    <a:pt x="1088" y="3999"/>
                    <a:pt x="960" y="4028"/>
                  </a:cubicBezTo>
                  <a:cubicBezTo>
                    <a:pt x="925" y="4040"/>
                    <a:pt x="914" y="4075"/>
                    <a:pt x="879" y="4075"/>
                  </a:cubicBezTo>
                  <a:cubicBezTo>
                    <a:pt x="867" y="4075"/>
                    <a:pt x="856" y="4075"/>
                    <a:pt x="844" y="4075"/>
                  </a:cubicBezTo>
                  <a:cubicBezTo>
                    <a:pt x="821" y="4110"/>
                    <a:pt x="826" y="4145"/>
                    <a:pt x="803" y="4179"/>
                  </a:cubicBezTo>
                  <a:cubicBezTo>
                    <a:pt x="780" y="4220"/>
                    <a:pt x="751" y="4238"/>
                    <a:pt x="739" y="4284"/>
                  </a:cubicBezTo>
                  <a:cubicBezTo>
                    <a:pt x="727" y="4342"/>
                    <a:pt x="733" y="4389"/>
                    <a:pt x="687" y="4424"/>
                  </a:cubicBezTo>
                  <a:cubicBezTo>
                    <a:pt x="681" y="4412"/>
                    <a:pt x="669" y="4406"/>
                    <a:pt x="658" y="4401"/>
                  </a:cubicBezTo>
                  <a:cubicBezTo>
                    <a:pt x="646" y="4430"/>
                    <a:pt x="623" y="4436"/>
                    <a:pt x="593" y="4447"/>
                  </a:cubicBezTo>
                  <a:cubicBezTo>
                    <a:pt x="588" y="4436"/>
                    <a:pt x="582" y="4424"/>
                    <a:pt x="582" y="4406"/>
                  </a:cubicBezTo>
                  <a:cubicBezTo>
                    <a:pt x="582" y="4383"/>
                    <a:pt x="593" y="4371"/>
                    <a:pt x="593" y="4342"/>
                  </a:cubicBezTo>
                  <a:cubicBezTo>
                    <a:pt x="559" y="4249"/>
                    <a:pt x="559" y="4249"/>
                    <a:pt x="559" y="4249"/>
                  </a:cubicBezTo>
                  <a:cubicBezTo>
                    <a:pt x="564" y="4232"/>
                    <a:pt x="564" y="4226"/>
                    <a:pt x="564" y="4208"/>
                  </a:cubicBezTo>
                  <a:cubicBezTo>
                    <a:pt x="553" y="4139"/>
                    <a:pt x="553" y="4139"/>
                    <a:pt x="553" y="4139"/>
                  </a:cubicBezTo>
                  <a:cubicBezTo>
                    <a:pt x="559" y="4121"/>
                    <a:pt x="582" y="4110"/>
                    <a:pt x="582" y="4086"/>
                  </a:cubicBezTo>
                  <a:cubicBezTo>
                    <a:pt x="582" y="4080"/>
                    <a:pt x="576" y="4069"/>
                    <a:pt x="570" y="4069"/>
                  </a:cubicBezTo>
                  <a:cubicBezTo>
                    <a:pt x="524" y="4069"/>
                    <a:pt x="512" y="4121"/>
                    <a:pt x="495" y="4162"/>
                  </a:cubicBezTo>
                  <a:cubicBezTo>
                    <a:pt x="477" y="4208"/>
                    <a:pt x="466" y="4238"/>
                    <a:pt x="442" y="4278"/>
                  </a:cubicBezTo>
                  <a:cubicBezTo>
                    <a:pt x="425" y="4319"/>
                    <a:pt x="425" y="4342"/>
                    <a:pt x="413" y="4377"/>
                  </a:cubicBezTo>
                  <a:cubicBezTo>
                    <a:pt x="396" y="4424"/>
                    <a:pt x="372" y="4447"/>
                    <a:pt x="372" y="4494"/>
                  </a:cubicBezTo>
                  <a:cubicBezTo>
                    <a:pt x="372" y="4581"/>
                    <a:pt x="442" y="4622"/>
                    <a:pt x="442" y="4709"/>
                  </a:cubicBezTo>
                  <a:cubicBezTo>
                    <a:pt x="442" y="4732"/>
                    <a:pt x="419" y="4738"/>
                    <a:pt x="419" y="4762"/>
                  </a:cubicBezTo>
                  <a:cubicBezTo>
                    <a:pt x="419" y="4797"/>
                    <a:pt x="425" y="4814"/>
                    <a:pt x="425" y="4843"/>
                  </a:cubicBezTo>
                  <a:cubicBezTo>
                    <a:pt x="425" y="4925"/>
                    <a:pt x="372" y="4960"/>
                    <a:pt x="332" y="5035"/>
                  </a:cubicBezTo>
                  <a:cubicBezTo>
                    <a:pt x="267" y="5157"/>
                    <a:pt x="233" y="5239"/>
                    <a:pt x="233" y="5379"/>
                  </a:cubicBezTo>
                  <a:cubicBezTo>
                    <a:pt x="233" y="5524"/>
                    <a:pt x="384" y="5582"/>
                    <a:pt x="361" y="5728"/>
                  </a:cubicBezTo>
                  <a:cubicBezTo>
                    <a:pt x="361" y="5757"/>
                    <a:pt x="361" y="5786"/>
                    <a:pt x="390" y="5804"/>
                  </a:cubicBezTo>
                  <a:cubicBezTo>
                    <a:pt x="413" y="5815"/>
                    <a:pt x="436" y="5821"/>
                    <a:pt x="448" y="5844"/>
                  </a:cubicBezTo>
                  <a:cubicBezTo>
                    <a:pt x="477" y="5926"/>
                    <a:pt x="477" y="5984"/>
                    <a:pt x="530" y="6054"/>
                  </a:cubicBezTo>
                  <a:cubicBezTo>
                    <a:pt x="564" y="6095"/>
                    <a:pt x="576" y="6124"/>
                    <a:pt x="611" y="6159"/>
                  </a:cubicBezTo>
                  <a:cubicBezTo>
                    <a:pt x="629" y="6188"/>
                    <a:pt x="658" y="6199"/>
                    <a:pt x="658" y="6229"/>
                  </a:cubicBezTo>
                  <a:cubicBezTo>
                    <a:pt x="658" y="6234"/>
                    <a:pt x="646" y="6240"/>
                    <a:pt x="646" y="6246"/>
                  </a:cubicBezTo>
                  <a:cubicBezTo>
                    <a:pt x="646" y="6258"/>
                    <a:pt x="652" y="6264"/>
                    <a:pt x="652" y="6275"/>
                  </a:cubicBezTo>
                  <a:cubicBezTo>
                    <a:pt x="652" y="6281"/>
                    <a:pt x="634" y="6281"/>
                    <a:pt x="634" y="6287"/>
                  </a:cubicBezTo>
                  <a:cubicBezTo>
                    <a:pt x="629" y="6310"/>
                    <a:pt x="634" y="6322"/>
                    <a:pt x="634" y="6339"/>
                  </a:cubicBezTo>
                  <a:cubicBezTo>
                    <a:pt x="629" y="6357"/>
                    <a:pt x="611" y="6362"/>
                    <a:pt x="611" y="6386"/>
                  </a:cubicBezTo>
                  <a:cubicBezTo>
                    <a:pt x="611" y="6409"/>
                    <a:pt x="629" y="6421"/>
                    <a:pt x="629" y="6444"/>
                  </a:cubicBezTo>
                  <a:cubicBezTo>
                    <a:pt x="629" y="6479"/>
                    <a:pt x="599" y="6520"/>
                    <a:pt x="559" y="6520"/>
                  </a:cubicBezTo>
                  <a:cubicBezTo>
                    <a:pt x="524" y="6520"/>
                    <a:pt x="530" y="6473"/>
                    <a:pt x="512" y="6444"/>
                  </a:cubicBezTo>
                  <a:cubicBezTo>
                    <a:pt x="495" y="6409"/>
                    <a:pt x="471" y="6397"/>
                    <a:pt x="460" y="6362"/>
                  </a:cubicBezTo>
                  <a:cubicBezTo>
                    <a:pt x="448" y="6362"/>
                    <a:pt x="448" y="6362"/>
                    <a:pt x="448" y="6362"/>
                  </a:cubicBezTo>
                  <a:cubicBezTo>
                    <a:pt x="425" y="6386"/>
                    <a:pt x="396" y="6397"/>
                    <a:pt x="355" y="6351"/>
                  </a:cubicBezTo>
                  <a:cubicBezTo>
                    <a:pt x="355" y="6304"/>
                    <a:pt x="384" y="6275"/>
                    <a:pt x="384" y="6229"/>
                  </a:cubicBezTo>
                  <a:cubicBezTo>
                    <a:pt x="384" y="6194"/>
                    <a:pt x="355" y="6182"/>
                    <a:pt x="337" y="6153"/>
                  </a:cubicBezTo>
                  <a:cubicBezTo>
                    <a:pt x="308" y="6112"/>
                    <a:pt x="303" y="6089"/>
                    <a:pt x="267" y="6054"/>
                  </a:cubicBezTo>
                  <a:cubicBezTo>
                    <a:pt x="250" y="6060"/>
                    <a:pt x="250" y="6060"/>
                    <a:pt x="250" y="6060"/>
                  </a:cubicBezTo>
                  <a:cubicBezTo>
                    <a:pt x="244" y="6077"/>
                    <a:pt x="244" y="6083"/>
                    <a:pt x="244" y="6101"/>
                  </a:cubicBezTo>
                  <a:cubicBezTo>
                    <a:pt x="244" y="6135"/>
                    <a:pt x="244" y="6135"/>
                    <a:pt x="244" y="6135"/>
                  </a:cubicBezTo>
                  <a:cubicBezTo>
                    <a:pt x="244" y="6176"/>
                    <a:pt x="273" y="6188"/>
                    <a:pt x="291" y="6229"/>
                  </a:cubicBezTo>
                  <a:cubicBezTo>
                    <a:pt x="308" y="6281"/>
                    <a:pt x="308" y="6316"/>
                    <a:pt x="343" y="6362"/>
                  </a:cubicBezTo>
                  <a:cubicBezTo>
                    <a:pt x="367" y="6403"/>
                    <a:pt x="401" y="6409"/>
                    <a:pt x="442" y="6438"/>
                  </a:cubicBezTo>
                  <a:cubicBezTo>
                    <a:pt x="471" y="6461"/>
                    <a:pt x="466" y="6502"/>
                    <a:pt x="466" y="6543"/>
                  </a:cubicBezTo>
                  <a:cubicBezTo>
                    <a:pt x="466" y="6566"/>
                    <a:pt x="448" y="6578"/>
                    <a:pt x="436" y="6595"/>
                  </a:cubicBezTo>
                  <a:cubicBezTo>
                    <a:pt x="413" y="6619"/>
                    <a:pt x="407" y="6648"/>
                    <a:pt x="378" y="6648"/>
                  </a:cubicBezTo>
                  <a:cubicBezTo>
                    <a:pt x="361" y="6648"/>
                    <a:pt x="355" y="6630"/>
                    <a:pt x="343" y="6624"/>
                  </a:cubicBezTo>
                  <a:cubicBezTo>
                    <a:pt x="320" y="6613"/>
                    <a:pt x="291" y="6607"/>
                    <a:pt x="291" y="6584"/>
                  </a:cubicBezTo>
                  <a:cubicBezTo>
                    <a:pt x="291" y="6560"/>
                    <a:pt x="297" y="6549"/>
                    <a:pt x="297" y="6525"/>
                  </a:cubicBezTo>
                  <a:cubicBezTo>
                    <a:pt x="279" y="6514"/>
                    <a:pt x="262" y="6508"/>
                    <a:pt x="250" y="6490"/>
                  </a:cubicBezTo>
                  <a:cubicBezTo>
                    <a:pt x="256" y="6473"/>
                    <a:pt x="262" y="6461"/>
                    <a:pt x="262" y="6444"/>
                  </a:cubicBezTo>
                  <a:cubicBezTo>
                    <a:pt x="262" y="6421"/>
                    <a:pt x="250" y="6403"/>
                    <a:pt x="233" y="6392"/>
                  </a:cubicBezTo>
                  <a:cubicBezTo>
                    <a:pt x="215" y="6392"/>
                    <a:pt x="215" y="6392"/>
                    <a:pt x="215" y="6392"/>
                  </a:cubicBezTo>
                  <a:cubicBezTo>
                    <a:pt x="215" y="6421"/>
                    <a:pt x="215" y="6421"/>
                    <a:pt x="215" y="6421"/>
                  </a:cubicBezTo>
                  <a:cubicBezTo>
                    <a:pt x="227" y="6461"/>
                    <a:pt x="227" y="6461"/>
                    <a:pt x="227" y="6461"/>
                  </a:cubicBezTo>
                  <a:cubicBezTo>
                    <a:pt x="227" y="6502"/>
                    <a:pt x="227" y="6502"/>
                    <a:pt x="227" y="6502"/>
                  </a:cubicBezTo>
                  <a:cubicBezTo>
                    <a:pt x="215" y="6508"/>
                    <a:pt x="215" y="6508"/>
                    <a:pt x="215" y="6508"/>
                  </a:cubicBezTo>
                  <a:cubicBezTo>
                    <a:pt x="209" y="6490"/>
                    <a:pt x="204" y="6473"/>
                    <a:pt x="186" y="6461"/>
                  </a:cubicBezTo>
                  <a:cubicBezTo>
                    <a:pt x="180" y="6461"/>
                    <a:pt x="180" y="6461"/>
                    <a:pt x="180" y="6461"/>
                  </a:cubicBezTo>
                  <a:cubicBezTo>
                    <a:pt x="186" y="6496"/>
                    <a:pt x="215" y="6502"/>
                    <a:pt x="238" y="6537"/>
                  </a:cubicBezTo>
                  <a:cubicBezTo>
                    <a:pt x="273" y="6601"/>
                    <a:pt x="308" y="6630"/>
                    <a:pt x="355" y="6688"/>
                  </a:cubicBezTo>
                  <a:cubicBezTo>
                    <a:pt x="407" y="6747"/>
                    <a:pt x="419" y="6787"/>
                    <a:pt x="454" y="6851"/>
                  </a:cubicBezTo>
                  <a:cubicBezTo>
                    <a:pt x="524" y="6956"/>
                    <a:pt x="570" y="7020"/>
                    <a:pt x="582" y="7148"/>
                  </a:cubicBezTo>
                  <a:cubicBezTo>
                    <a:pt x="588" y="7148"/>
                    <a:pt x="593" y="7148"/>
                    <a:pt x="599" y="7148"/>
                  </a:cubicBezTo>
                  <a:cubicBezTo>
                    <a:pt x="605" y="7160"/>
                    <a:pt x="605" y="7160"/>
                    <a:pt x="605" y="7160"/>
                  </a:cubicBezTo>
                  <a:cubicBezTo>
                    <a:pt x="570" y="7195"/>
                    <a:pt x="576" y="7230"/>
                    <a:pt x="576" y="7276"/>
                  </a:cubicBezTo>
                  <a:cubicBezTo>
                    <a:pt x="576" y="7335"/>
                    <a:pt x="570" y="7375"/>
                    <a:pt x="599" y="7428"/>
                  </a:cubicBezTo>
                  <a:cubicBezTo>
                    <a:pt x="611" y="7445"/>
                    <a:pt x="634" y="7439"/>
                    <a:pt x="646" y="7457"/>
                  </a:cubicBezTo>
                  <a:cubicBezTo>
                    <a:pt x="669" y="7479"/>
                    <a:pt x="669" y="7497"/>
                    <a:pt x="687" y="7520"/>
                  </a:cubicBezTo>
                  <a:cubicBezTo>
                    <a:pt x="733" y="7578"/>
                    <a:pt x="768" y="7607"/>
                    <a:pt x="786" y="7677"/>
                  </a:cubicBezTo>
                  <a:cubicBezTo>
                    <a:pt x="815" y="7747"/>
                    <a:pt x="803" y="7793"/>
                    <a:pt x="838" y="7858"/>
                  </a:cubicBezTo>
                  <a:cubicBezTo>
                    <a:pt x="861" y="7898"/>
                    <a:pt x="896" y="7904"/>
                    <a:pt x="925" y="7939"/>
                  </a:cubicBezTo>
                  <a:cubicBezTo>
                    <a:pt x="989" y="8026"/>
                    <a:pt x="995" y="8096"/>
                    <a:pt x="995" y="8207"/>
                  </a:cubicBezTo>
                  <a:cubicBezTo>
                    <a:pt x="995" y="8242"/>
                    <a:pt x="978" y="8265"/>
                    <a:pt x="978" y="8306"/>
                  </a:cubicBezTo>
                  <a:cubicBezTo>
                    <a:pt x="978" y="8393"/>
                    <a:pt x="978" y="8393"/>
                    <a:pt x="978" y="8393"/>
                  </a:cubicBezTo>
                  <a:cubicBezTo>
                    <a:pt x="978" y="8416"/>
                    <a:pt x="972" y="8434"/>
                    <a:pt x="972" y="8463"/>
                  </a:cubicBezTo>
                  <a:cubicBezTo>
                    <a:pt x="972" y="8498"/>
                    <a:pt x="995" y="8510"/>
                    <a:pt x="1001" y="8539"/>
                  </a:cubicBezTo>
                  <a:cubicBezTo>
                    <a:pt x="1024" y="8608"/>
                    <a:pt x="1013" y="8649"/>
                    <a:pt x="1024" y="8719"/>
                  </a:cubicBezTo>
                  <a:cubicBezTo>
                    <a:pt x="1042" y="8824"/>
                    <a:pt x="1083" y="8876"/>
                    <a:pt x="1129" y="8969"/>
                  </a:cubicBezTo>
                  <a:cubicBezTo>
                    <a:pt x="1199" y="9092"/>
                    <a:pt x="1228" y="9167"/>
                    <a:pt x="1281" y="9295"/>
                  </a:cubicBezTo>
                  <a:cubicBezTo>
                    <a:pt x="1310" y="9360"/>
                    <a:pt x="1356" y="9389"/>
                    <a:pt x="1356" y="9458"/>
                  </a:cubicBezTo>
                  <a:cubicBezTo>
                    <a:pt x="1356" y="9534"/>
                    <a:pt x="1356" y="9534"/>
                    <a:pt x="1356" y="9534"/>
                  </a:cubicBezTo>
                  <a:cubicBezTo>
                    <a:pt x="1356" y="9546"/>
                    <a:pt x="1350" y="9552"/>
                    <a:pt x="1350" y="9563"/>
                  </a:cubicBezTo>
                  <a:cubicBezTo>
                    <a:pt x="1350" y="9604"/>
                    <a:pt x="1368" y="9627"/>
                    <a:pt x="1368" y="9674"/>
                  </a:cubicBezTo>
                  <a:cubicBezTo>
                    <a:pt x="1368" y="9703"/>
                    <a:pt x="1362" y="9720"/>
                    <a:pt x="1350" y="9744"/>
                  </a:cubicBezTo>
                  <a:cubicBezTo>
                    <a:pt x="1362" y="9784"/>
                    <a:pt x="1362" y="9784"/>
                    <a:pt x="1362" y="9784"/>
                  </a:cubicBezTo>
                  <a:cubicBezTo>
                    <a:pt x="1350" y="9819"/>
                    <a:pt x="1356" y="9843"/>
                    <a:pt x="1345" y="9872"/>
                  </a:cubicBezTo>
                  <a:cubicBezTo>
                    <a:pt x="1339" y="9883"/>
                    <a:pt x="1321" y="9883"/>
                    <a:pt x="1310" y="9889"/>
                  </a:cubicBezTo>
                  <a:cubicBezTo>
                    <a:pt x="1292" y="9907"/>
                    <a:pt x="1292" y="9930"/>
                    <a:pt x="1286" y="9959"/>
                  </a:cubicBezTo>
                  <a:cubicBezTo>
                    <a:pt x="1327" y="10209"/>
                    <a:pt x="1327" y="10209"/>
                    <a:pt x="1327" y="10209"/>
                  </a:cubicBezTo>
                  <a:cubicBezTo>
                    <a:pt x="1327" y="10291"/>
                    <a:pt x="1304" y="10338"/>
                    <a:pt x="1263" y="10413"/>
                  </a:cubicBezTo>
                  <a:cubicBezTo>
                    <a:pt x="1228" y="10483"/>
                    <a:pt x="1187" y="10535"/>
                    <a:pt x="1106" y="10535"/>
                  </a:cubicBezTo>
                  <a:cubicBezTo>
                    <a:pt x="1065" y="10535"/>
                    <a:pt x="1053" y="10495"/>
                    <a:pt x="1013" y="10471"/>
                  </a:cubicBezTo>
                  <a:cubicBezTo>
                    <a:pt x="1013" y="10518"/>
                    <a:pt x="1013" y="10518"/>
                    <a:pt x="1013" y="10518"/>
                  </a:cubicBezTo>
                  <a:cubicBezTo>
                    <a:pt x="1013" y="10541"/>
                    <a:pt x="1001" y="10547"/>
                    <a:pt x="1001" y="10564"/>
                  </a:cubicBezTo>
                  <a:cubicBezTo>
                    <a:pt x="1001" y="10704"/>
                    <a:pt x="1001" y="10704"/>
                    <a:pt x="1001" y="10704"/>
                  </a:cubicBezTo>
                  <a:cubicBezTo>
                    <a:pt x="1001" y="10751"/>
                    <a:pt x="1013" y="10780"/>
                    <a:pt x="1024" y="10827"/>
                  </a:cubicBezTo>
                  <a:cubicBezTo>
                    <a:pt x="1036" y="10873"/>
                    <a:pt x="1036" y="10902"/>
                    <a:pt x="1071" y="10931"/>
                  </a:cubicBezTo>
                  <a:cubicBezTo>
                    <a:pt x="1077" y="10914"/>
                    <a:pt x="1083" y="10902"/>
                    <a:pt x="1094" y="10885"/>
                  </a:cubicBezTo>
                  <a:cubicBezTo>
                    <a:pt x="1199" y="10925"/>
                    <a:pt x="1263" y="10954"/>
                    <a:pt x="1345" y="11036"/>
                  </a:cubicBezTo>
                  <a:cubicBezTo>
                    <a:pt x="1391" y="11083"/>
                    <a:pt x="1438" y="11100"/>
                    <a:pt x="1461" y="11158"/>
                  </a:cubicBezTo>
                  <a:cubicBezTo>
                    <a:pt x="1478" y="11187"/>
                    <a:pt x="1461" y="11211"/>
                    <a:pt x="1484" y="11228"/>
                  </a:cubicBezTo>
                  <a:cubicBezTo>
                    <a:pt x="1519" y="11251"/>
                    <a:pt x="1548" y="11234"/>
                    <a:pt x="1583" y="11246"/>
                  </a:cubicBezTo>
                  <a:cubicBezTo>
                    <a:pt x="1671" y="11275"/>
                    <a:pt x="1717" y="11298"/>
                    <a:pt x="1793" y="11345"/>
                  </a:cubicBezTo>
                  <a:cubicBezTo>
                    <a:pt x="1799" y="11327"/>
                    <a:pt x="1804" y="11316"/>
                    <a:pt x="1810" y="11298"/>
                  </a:cubicBezTo>
                  <a:cubicBezTo>
                    <a:pt x="1909" y="11345"/>
                    <a:pt x="1909" y="11345"/>
                    <a:pt x="1909" y="11345"/>
                  </a:cubicBezTo>
                  <a:cubicBezTo>
                    <a:pt x="1927" y="11333"/>
                    <a:pt x="1933" y="11316"/>
                    <a:pt x="1944" y="11298"/>
                  </a:cubicBezTo>
                  <a:cubicBezTo>
                    <a:pt x="1967" y="11316"/>
                    <a:pt x="1985" y="11327"/>
                    <a:pt x="2014" y="11327"/>
                  </a:cubicBezTo>
                  <a:cubicBezTo>
                    <a:pt x="2043" y="11327"/>
                    <a:pt x="2061" y="11333"/>
                    <a:pt x="2090" y="11333"/>
                  </a:cubicBezTo>
                  <a:cubicBezTo>
                    <a:pt x="2107" y="11333"/>
                    <a:pt x="2113" y="11310"/>
                    <a:pt x="2136" y="11310"/>
                  </a:cubicBezTo>
                  <a:cubicBezTo>
                    <a:pt x="2154" y="11310"/>
                    <a:pt x="2165" y="11316"/>
                    <a:pt x="2183" y="11310"/>
                  </a:cubicBezTo>
                  <a:cubicBezTo>
                    <a:pt x="2183" y="11321"/>
                    <a:pt x="2177" y="11327"/>
                    <a:pt x="2177" y="11339"/>
                  </a:cubicBezTo>
                  <a:cubicBezTo>
                    <a:pt x="2177" y="11350"/>
                    <a:pt x="2194" y="11345"/>
                    <a:pt x="2206" y="11350"/>
                  </a:cubicBezTo>
                  <a:cubicBezTo>
                    <a:pt x="2224" y="11356"/>
                    <a:pt x="2235" y="11374"/>
                    <a:pt x="2259" y="11374"/>
                  </a:cubicBezTo>
                  <a:cubicBezTo>
                    <a:pt x="2282" y="11374"/>
                    <a:pt x="2282" y="11333"/>
                    <a:pt x="2305" y="11333"/>
                  </a:cubicBezTo>
                  <a:cubicBezTo>
                    <a:pt x="2346" y="11333"/>
                    <a:pt x="2363" y="11374"/>
                    <a:pt x="2404" y="11379"/>
                  </a:cubicBezTo>
                  <a:cubicBezTo>
                    <a:pt x="2404" y="11316"/>
                    <a:pt x="2474" y="11304"/>
                    <a:pt x="2532" y="11269"/>
                  </a:cubicBezTo>
                  <a:cubicBezTo>
                    <a:pt x="2567" y="11251"/>
                    <a:pt x="2590" y="11251"/>
                    <a:pt x="2625" y="11228"/>
                  </a:cubicBezTo>
                  <a:cubicBezTo>
                    <a:pt x="2649" y="11211"/>
                    <a:pt x="2643" y="11182"/>
                    <a:pt x="2672" y="11170"/>
                  </a:cubicBezTo>
                  <a:cubicBezTo>
                    <a:pt x="2695" y="11153"/>
                    <a:pt x="2701" y="11135"/>
                    <a:pt x="2730" y="11123"/>
                  </a:cubicBezTo>
                  <a:cubicBezTo>
                    <a:pt x="2759" y="11112"/>
                    <a:pt x="2782" y="11117"/>
                    <a:pt x="2806" y="11094"/>
                  </a:cubicBezTo>
                  <a:cubicBezTo>
                    <a:pt x="2817" y="11083"/>
                    <a:pt x="2806" y="11059"/>
                    <a:pt x="2817" y="11042"/>
                  </a:cubicBezTo>
                  <a:cubicBezTo>
                    <a:pt x="2847" y="10995"/>
                    <a:pt x="2899" y="10995"/>
                    <a:pt x="2951" y="10995"/>
                  </a:cubicBezTo>
                  <a:cubicBezTo>
                    <a:pt x="2992" y="10995"/>
                    <a:pt x="3010" y="11013"/>
                    <a:pt x="3050" y="11019"/>
                  </a:cubicBezTo>
                  <a:cubicBezTo>
                    <a:pt x="3056" y="10995"/>
                    <a:pt x="3079" y="10995"/>
                    <a:pt x="3103" y="10990"/>
                  </a:cubicBezTo>
                  <a:cubicBezTo>
                    <a:pt x="3184" y="10827"/>
                    <a:pt x="3271" y="10687"/>
                    <a:pt x="3452" y="10687"/>
                  </a:cubicBezTo>
                  <a:cubicBezTo>
                    <a:pt x="3469" y="10687"/>
                    <a:pt x="3475" y="10698"/>
                    <a:pt x="3487" y="10698"/>
                  </a:cubicBezTo>
                  <a:cubicBezTo>
                    <a:pt x="3510" y="10698"/>
                    <a:pt x="3516" y="10687"/>
                    <a:pt x="3539" y="10687"/>
                  </a:cubicBezTo>
                  <a:cubicBezTo>
                    <a:pt x="3574" y="10687"/>
                    <a:pt x="3592" y="10704"/>
                    <a:pt x="3627" y="10704"/>
                  </a:cubicBezTo>
                  <a:cubicBezTo>
                    <a:pt x="3656" y="10704"/>
                    <a:pt x="3650" y="10664"/>
                    <a:pt x="3679" y="10658"/>
                  </a:cubicBezTo>
                  <a:cubicBezTo>
                    <a:pt x="3731" y="10646"/>
                    <a:pt x="3766" y="10646"/>
                    <a:pt x="3825" y="10646"/>
                  </a:cubicBezTo>
                  <a:cubicBezTo>
                    <a:pt x="3918" y="10646"/>
                    <a:pt x="3918" y="10646"/>
                    <a:pt x="3918" y="10646"/>
                  </a:cubicBezTo>
                  <a:cubicBezTo>
                    <a:pt x="3982" y="10646"/>
                    <a:pt x="4017" y="10617"/>
                    <a:pt x="4081" y="10617"/>
                  </a:cubicBezTo>
                  <a:cubicBezTo>
                    <a:pt x="4162" y="10617"/>
                    <a:pt x="4203" y="10664"/>
                    <a:pt x="4285" y="10664"/>
                  </a:cubicBezTo>
                  <a:cubicBezTo>
                    <a:pt x="4314" y="10664"/>
                    <a:pt x="4325" y="10640"/>
                    <a:pt x="4354" y="10640"/>
                  </a:cubicBezTo>
                  <a:cubicBezTo>
                    <a:pt x="4383" y="10640"/>
                    <a:pt x="4401" y="10652"/>
                    <a:pt x="4418" y="10681"/>
                  </a:cubicBezTo>
                  <a:cubicBezTo>
                    <a:pt x="4424" y="10698"/>
                    <a:pt x="4424" y="10722"/>
                    <a:pt x="4442" y="10722"/>
                  </a:cubicBezTo>
                  <a:cubicBezTo>
                    <a:pt x="4465" y="10722"/>
                    <a:pt x="4482" y="10727"/>
                    <a:pt x="4500" y="10716"/>
                  </a:cubicBezTo>
                  <a:cubicBezTo>
                    <a:pt x="4523" y="10704"/>
                    <a:pt x="4523" y="10664"/>
                    <a:pt x="4552" y="10664"/>
                  </a:cubicBezTo>
                  <a:cubicBezTo>
                    <a:pt x="4581" y="10664"/>
                    <a:pt x="4593" y="10687"/>
                    <a:pt x="4622" y="10687"/>
                  </a:cubicBezTo>
                  <a:cubicBezTo>
                    <a:pt x="4640" y="10687"/>
                    <a:pt x="4645" y="10675"/>
                    <a:pt x="4657" y="10669"/>
                  </a:cubicBezTo>
                  <a:cubicBezTo>
                    <a:pt x="4709" y="10669"/>
                    <a:pt x="4709" y="10669"/>
                    <a:pt x="4709" y="10669"/>
                  </a:cubicBezTo>
                  <a:cubicBezTo>
                    <a:pt x="4768" y="10669"/>
                    <a:pt x="4797" y="10658"/>
                    <a:pt x="4855" y="10658"/>
                  </a:cubicBezTo>
                  <a:cubicBezTo>
                    <a:pt x="4902" y="10658"/>
                    <a:pt x="4907" y="10722"/>
                    <a:pt x="4954" y="10722"/>
                  </a:cubicBezTo>
                  <a:cubicBezTo>
                    <a:pt x="5012" y="10722"/>
                    <a:pt x="5041" y="10693"/>
                    <a:pt x="5094" y="10664"/>
                  </a:cubicBezTo>
                  <a:cubicBezTo>
                    <a:pt x="5117" y="10652"/>
                    <a:pt x="5134" y="10652"/>
                    <a:pt x="5164" y="10646"/>
                  </a:cubicBezTo>
                  <a:cubicBezTo>
                    <a:pt x="5187" y="10640"/>
                    <a:pt x="5210" y="10640"/>
                    <a:pt x="5210" y="10623"/>
                  </a:cubicBezTo>
                  <a:cubicBezTo>
                    <a:pt x="5210" y="10605"/>
                    <a:pt x="5198" y="10599"/>
                    <a:pt x="5198" y="10582"/>
                  </a:cubicBezTo>
                  <a:cubicBezTo>
                    <a:pt x="5198" y="10518"/>
                    <a:pt x="5280" y="10518"/>
                    <a:pt x="5315" y="10465"/>
                  </a:cubicBezTo>
                  <a:cubicBezTo>
                    <a:pt x="5350" y="10413"/>
                    <a:pt x="5344" y="10372"/>
                    <a:pt x="5356" y="10314"/>
                  </a:cubicBezTo>
                  <a:cubicBezTo>
                    <a:pt x="5373" y="10244"/>
                    <a:pt x="5396" y="10204"/>
                    <a:pt x="5455" y="10169"/>
                  </a:cubicBezTo>
                  <a:cubicBezTo>
                    <a:pt x="5507" y="10139"/>
                    <a:pt x="5530" y="10105"/>
                    <a:pt x="5583" y="10105"/>
                  </a:cubicBezTo>
                  <a:cubicBezTo>
                    <a:pt x="5635" y="10105"/>
                    <a:pt x="5635" y="10105"/>
                    <a:pt x="5635" y="10105"/>
                  </a:cubicBezTo>
                  <a:cubicBezTo>
                    <a:pt x="5693" y="10105"/>
                    <a:pt x="5717" y="10070"/>
                    <a:pt x="5763" y="10041"/>
                  </a:cubicBezTo>
                  <a:cubicBezTo>
                    <a:pt x="5856" y="9982"/>
                    <a:pt x="5909" y="9942"/>
                    <a:pt x="6013" y="9918"/>
                  </a:cubicBezTo>
                  <a:cubicBezTo>
                    <a:pt x="6153" y="9907"/>
                    <a:pt x="6188" y="9761"/>
                    <a:pt x="6322" y="9726"/>
                  </a:cubicBezTo>
                  <a:cubicBezTo>
                    <a:pt x="6345" y="9732"/>
                    <a:pt x="6345" y="9732"/>
                    <a:pt x="6345" y="9732"/>
                  </a:cubicBezTo>
                  <a:cubicBezTo>
                    <a:pt x="6363" y="9720"/>
                    <a:pt x="6375" y="9709"/>
                    <a:pt x="6398" y="9709"/>
                  </a:cubicBezTo>
                  <a:cubicBezTo>
                    <a:pt x="6485" y="9709"/>
                    <a:pt x="6526" y="9761"/>
                    <a:pt x="6607" y="9761"/>
                  </a:cubicBezTo>
                  <a:cubicBezTo>
                    <a:pt x="6764" y="9761"/>
                    <a:pt x="6852" y="9744"/>
                    <a:pt x="7009" y="9709"/>
                  </a:cubicBezTo>
                  <a:cubicBezTo>
                    <a:pt x="7079" y="9691"/>
                    <a:pt x="7108" y="9656"/>
                    <a:pt x="7178" y="9639"/>
                  </a:cubicBezTo>
                  <a:cubicBezTo>
                    <a:pt x="7300" y="9610"/>
                    <a:pt x="7364" y="9581"/>
                    <a:pt x="7481" y="9528"/>
                  </a:cubicBezTo>
                  <a:cubicBezTo>
                    <a:pt x="7585" y="9487"/>
                    <a:pt x="7626" y="9406"/>
                    <a:pt x="7737" y="9406"/>
                  </a:cubicBezTo>
                  <a:lnTo>
                    <a:pt x="7737" y="9406"/>
                  </a:lnTo>
                  <a:cubicBezTo>
                    <a:pt x="7737" y="6258"/>
                    <a:pt x="7737" y="6258"/>
                    <a:pt x="7737" y="6258"/>
                  </a:cubicBezTo>
                  <a:lnTo>
                    <a:pt x="7737" y="6258"/>
                  </a:lnTo>
                  <a:cubicBezTo>
                    <a:pt x="7713" y="576"/>
                    <a:pt x="7713" y="576"/>
                    <a:pt x="7713" y="576"/>
                  </a:cubicBezTo>
                  <a:close/>
                  <a:moveTo>
                    <a:pt x="1123" y="3580"/>
                  </a:moveTo>
                  <a:lnTo>
                    <a:pt x="1123" y="3580"/>
                  </a:lnTo>
                  <a:cubicBezTo>
                    <a:pt x="1141" y="3539"/>
                    <a:pt x="1164" y="3510"/>
                    <a:pt x="1205" y="3498"/>
                  </a:cubicBezTo>
                  <a:cubicBezTo>
                    <a:pt x="1205" y="3539"/>
                    <a:pt x="1187" y="3586"/>
                    <a:pt x="1147" y="3586"/>
                  </a:cubicBezTo>
                  <a:cubicBezTo>
                    <a:pt x="1135" y="3586"/>
                    <a:pt x="1129" y="3586"/>
                    <a:pt x="1123" y="3580"/>
                  </a:cubicBezTo>
                  <a:close/>
                  <a:moveTo>
                    <a:pt x="29" y="6019"/>
                  </a:moveTo>
                  <a:lnTo>
                    <a:pt x="29" y="6019"/>
                  </a:lnTo>
                  <a:cubicBezTo>
                    <a:pt x="23" y="6019"/>
                    <a:pt x="17" y="6013"/>
                    <a:pt x="6" y="6013"/>
                  </a:cubicBezTo>
                  <a:cubicBezTo>
                    <a:pt x="6" y="6019"/>
                    <a:pt x="0" y="6025"/>
                    <a:pt x="0" y="6036"/>
                  </a:cubicBezTo>
                  <a:cubicBezTo>
                    <a:pt x="0" y="6118"/>
                    <a:pt x="29" y="6164"/>
                    <a:pt x="70" y="6234"/>
                  </a:cubicBezTo>
                  <a:cubicBezTo>
                    <a:pt x="93" y="6275"/>
                    <a:pt x="99" y="6304"/>
                    <a:pt x="122" y="6339"/>
                  </a:cubicBezTo>
                  <a:cubicBezTo>
                    <a:pt x="116" y="6223"/>
                    <a:pt x="29" y="6170"/>
                    <a:pt x="29" y="6054"/>
                  </a:cubicBezTo>
                  <a:lnTo>
                    <a:pt x="29" y="601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" name="Freeform 3"/>
            <p:cNvSpPr>
              <a:spLocks noChangeArrowheads="1"/>
            </p:cNvSpPr>
            <p:nvPr/>
          </p:nvSpPr>
          <p:spPr bwMode="auto">
            <a:xfrm>
              <a:off x="8375685" y="1029822"/>
              <a:ext cx="1225909" cy="2139274"/>
            </a:xfrm>
            <a:custGeom>
              <a:avLst/>
              <a:gdLst>
                <a:gd name="T0" fmla="*/ 984 w 4355"/>
                <a:gd name="T1" fmla="*/ 157 h 7604"/>
                <a:gd name="T2" fmla="*/ 874 w 4355"/>
                <a:gd name="T3" fmla="*/ 227 h 7604"/>
                <a:gd name="T4" fmla="*/ 676 w 4355"/>
                <a:gd name="T5" fmla="*/ 59 h 7604"/>
                <a:gd name="T6" fmla="*/ 897 w 4355"/>
                <a:gd name="T7" fmla="*/ 379 h 7604"/>
                <a:gd name="T8" fmla="*/ 1171 w 4355"/>
                <a:gd name="T9" fmla="*/ 268 h 7604"/>
                <a:gd name="T10" fmla="*/ 664 w 4355"/>
                <a:gd name="T11" fmla="*/ 169 h 7604"/>
                <a:gd name="T12" fmla="*/ 781 w 4355"/>
                <a:gd name="T13" fmla="*/ 361 h 7604"/>
                <a:gd name="T14" fmla="*/ 554 w 4355"/>
                <a:gd name="T15" fmla="*/ 315 h 7604"/>
                <a:gd name="T16" fmla="*/ 571 w 4355"/>
                <a:gd name="T17" fmla="*/ 204 h 7604"/>
                <a:gd name="T18" fmla="*/ 3591 w 4355"/>
                <a:gd name="T19" fmla="*/ 1374 h 7604"/>
                <a:gd name="T20" fmla="*/ 3824 w 4355"/>
                <a:gd name="T21" fmla="*/ 1549 h 7604"/>
                <a:gd name="T22" fmla="*/ 3708 w 4355"/>
                <a:gd name="T23" fmla="*/ 1520 h 7604"/>
                <a:gd name="T24" fmla="*/ 3754 w 4355"/>
                <a:gd name="T25" fmla="*/ 1386 h 7604"/>
                <a:gd name="T26" fmla="*/ 3498 w 4355"/>
                <a:gd name="T27" fmla="*/ 1298 h 7604"/>
                <a:gd name="T28" fmla="*/ 3498 w 4355"/>
                <a:gd name="T29" fmla="*/ 1298 h 7604"/>
                <a:gd name="T30" fmla="*/ 3894 w 4355"/>
                <a:gd name="T31" fmla="*/ 2352 h 7604"/>
                <a:gd name="T32" fmla="*/ 4348 w 4355"/>
                <a:gd name="T33" fmla="*/ 2742 h 7604"/>
                <a:gd name="T34" fmla="*/ 0 w 4355"/>
                <a:gd name="T35" fmla="*/ 1904 h 7604"/>
                <a:gd name="T36" fmla="*/ 117 w 4355"/>
                <a:gd name="T37" fmla="*/ 1898 h 7604"/>
                <a:gd name="T38" fmla="*/ 292 w 4355"/>
                <a:gd name="T39" fmla="*/ 1997 h 7604"/>
                <a:gd name="T40" fmla="*/ 297 w 4355"/>
                <a:gd name="T41" fmla="*/ 1881 h 7604"/>
                <a:gd name="T42" fmla="*/ 449 w 4355"/>
                <a:gd name="T43" fmla="*/ 1828 h 7604"/>
                <a:gd name="T44" fmla="*/ 361 w 4355"/>
                <a:gd name="T45" fmla="*/ 1724 h 7604"/>
                <a:gd name="T46" fmla="*/ 268 w 4355"/>
                <a:gd name="T47" fmla="*/ 1531 h 7604"/>
                <a:gd name="T48" fmla="*/ 466 w 4355"/>
                <a:gd name="T49" fmla="*/ 1217 h 7604"/>
                <a:gd name="T50" fmla="*/ 629 w 4355"/>
                <a:gd name="T51" fmla="*/ 1112 h 7604"/>
                <a:gd name="T52" fmla="*/ 664 w 4355"/>
                <a:gd name="T53" fmla="*/ 815 h 7604"/>
                <a:gd name="T54" fmla="*/ 781 w 4355"/>
                <a:gd name="T55" fmla="*/ 763 h 7604"/>
                <a:gd name="T56" fmla="*/ 880 w 4355"/>
                <a:gd name="T57" fmla="*/ 740 h 7604"/>
                <a:gd name="T58" fmla="*/ 949 w 4355"/>
                <a:gd name="T59" fmla="*/ 751 h 7604"/>
                <a:gd name="T60" fmla="*/ 1060 w 4355"/>
                <a:gd name="T61" fmla="*/ 588 h 7604"/>
                <a:gd name="T62" fmla="*/ 1369 w 4355"/>
                <a:gd name="T63" fmla="*/ 588 h 7604"/>
                <a:gd name="T64" fmla="*/ 1753 w 4355"/>
                <a:gd name="T65" fmla="*/ 425 h 7604"/>
                <a:gd name="T66" fmla="*/ 1718 w 4355"/>
                <a:gd name="T67" fmla="*/ 297 h 7604"/>
                <a:gd name="T68" fmla="*/ 1374 w 4355"/>
                <a:gd name="T69" fmla="*/ 94 h 7604"/>
                <a:gd name="T70" fmla="*/ 1526 w 4355"/>
                <a:gd name="T71" fmla="*/ 128 h 7604"/>
                <a:gd name="T72" fmla="*/ 1613 w 4355"/>
                <a:gd name="T73" fmla="*/ 41 h 7604"/>
                <a:gd name="T74" fmla="*/ 1712 w 4355"/>
                <a:gd name="T75" fmla="*/ 0 h 7604"/>
                <a:gd name="T76" fmla="*/ 1840 w 4355"/>
                <a:gd name="T77" fmla="*/ 204 h 7604"/>
                <a:gd name="T78" fmla="*/ 2235 w 4355"/>
                <a:gd name="T79" fmla="*/ 385 h 7604"/>
                <a:gd name="T80" fmla="*/ 2375 w 4355"/>
                <a:gd name="T81" fmla="*/ 437 h 7604"/>
                <a:gd name="T82" fmla="*/ 2631 w 4355"/>
                <a:gd name="T83" fmla="*/ 507 h 7604"/>
                <a:gd name="T84" fmla="*/ 2957 w 4355"/>
                <a:gd name="T85" fmla="*/ 583 h 7604"/>
                <a:gd name="T86" fmla="*/ 3097 w 4355"/>
                <a:gd name="T87" fmla="*/ 536 h 7604"/>
                <a:gd name="T88" fmla="*/ 3295 w 4355"/>
                <a:gd name="T89" fmla="*/ 425 h 7604"/>
                <a:gd name="T90" fmla="*/ 3242 w 4355"/>
                <a:gd name="T91" fmla="*/ 594 h 7604"/>
                <a:gd name="T92" fmla="*/ 3358 w 4355"/>
                <a:gd name="T93" fmla="*/ 693 h 7604"/>
                <a:gd name="T94" fmla="*/ 3469 w 4355"/>
                <a:gd name="T95" fmla="*/ 542 h 7604"/>
                <a:gd name="T96" fmla="*/ 3737 w 4355"/>
                <a:gd name="T97" fmla="*/ 583 h 7604"/>
                <a:gd name="T98" fmla="*/ 3743 w 4355"/>
                <a:gd name="T99" fmla="*/ 681 h 7604"/>
                <a:gd name="T100" fmla="*/ 3650 w 4355"/>
                <a:gd name="T101" fmla="*/ 932 h 7604"/>
                <a:gd name="T102" fmla="*/ 3539 w 4355"/>
                <a:gd name="T103" fmla="*/ 978 h 7604"/>
                <a:gd name="T104" fmla="*/ 3428 w 4355"/>
                <a:gd name="T105" fmla="*/ 1007 h 7604"/>
                <a:gd name="T106" fmla="*/ 3329 w 4355"/>
                <a:gd name="T107" fmla="*/ 1165 h 7604"/>
                <a:gd name="T108" fmla="*/ 3230 w 4355"/>
                <a:gd name="T109" fmla="*/ 1601 h 7604"/>
                <a:gd name="T110" fmla="*/ 3242 w 4355"/>
                <a:gd name="T111" fmla="*/ 2015 h 7604"/>
                <a:gd name="T112" fmla="*/ 3725 w 4355"/>
                <a:gd name="T113" fmla="*/ 2410 h 7604"/>
                <a:gd name="T114" fmla="*/ 3964 w 4355"/>
                <a:gd name="T115" fmla="*/ 2474 h 7604"/>
                <a:gd name="T116" fmla="*/ 4226 w 4355"/>
                <a:gd name="T117" fmla="*/ 2626 h 7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55" h="7604">
                  <a:moveTo>
                    <a:pt x="1089" y="59"/>
                  </a:moveTo>
                  <a:lnTo>
                    <a:pt x="1089" y="59"/>
                  </a:lnTo>
                  <a:cubicBezTo>
                    <a:pt x="1083" y="105"/>
                    <a:pt x="1089" y="128"/>
                    <a:pt x="1089" y="175"/>
                  </a:cubicBezTo>
                  <a:cubicBezTo>
                    <a:pt x="1077" y="146"/>
                    <a:pt x="1072" y="117"/>
                    <a:pt x="1043" y="117"/>
                  </a:cubicBezTo>
                  <a:cubicBezTo>
                    <a:pt x="1013" y="117"/>
                    <a:pt x="984" y="128"/>
                    <a:pt x="984" y="157"/>
                  </a:cubicBezTo>
                  <a:cubicBezTo>
                    <a:pt x="984" y="181"/>
                    <a:pt x="984" y="192"/>
                    <a:pt x="984" y="210"/>
                  </a:cubicBezTo>
                  <a:cubicBezTo>
                    <a:pt x="967" y="181"/>
                    <a:pt x="978" y="128"/>
                    <a:pt x="944" y="128"/>
                  </a:cubicBezTo>
                  <a:cubicBezTo>
                    <a:pt x="909" y="128"/>
                    <a:pt x="891" y="157"/>
                    <a:pt x="856" y="163"/>
                  </a:cubicBezTo>
                  <a:cubicBezTo>
                    <a:pt x="862" y="187"/>
                    <a:pt x="874" y="198"/>
                    <a:pt x="885" y="227"/>
                  </a:cubicBezTo>
                  <a:cubicBezTo>
                    <a:pt x="874" y="227"/>
                    <a:pt x="874" y="227"/>
                    <a:pt x="874" y="227"/>
                  </a:cubicBezTo>
                  <a:cubicBezTo>
                    <a:pt x="845" y="210"/>
                    <a:pt x="833" y="187"/>
                    <a:pt x="798" y="169"/>
                  </a:cubicBezTo>
                  <a:cubicBezTo>
                    <a:pt x="775" y="163"/>
                    <a:pt x="751" y="157"/>
                    <a:pt x="746" y="128"/>
                  </a:cubicBezTo>
                  <a:cubicBezTo>
                    <a:pt x="769" y="128"/>
                    <a:pt x="769" y="128"/>
                    <a:pt x="769" y="128"/>
                  </a:cubicBezTo>
                  <a:cubicBezTo>
                    <a:pt x="769" y="123"/>
                    <a:pt x="769" y="117"/>
                    <a:pt x="775" y="111"/>
                  </a:cubicBezTo>
                  <a:cubicBezTo>
                    <a:pt x="734" y="105"/>
                    <a:pt x="717" y="76"/>
                    <a:pt x="676" y="59"/>
                  </a:cubicBezTo>
                  <a:cubicBezTo>
                    <a:pt x="676" y="59"/>
                    <a:pt x="670" y="64"/>
                    <a:pt x="670" y="70"/>
                  </a:cubicBezTo>
                  <a:cubicBezTo>
                    <a:pt x="670" y="157"/>
                    <a:pt x="722" y="198"/>
                    <a:pt x="722" y="291"/>
                  </a:cubicBezTo>
                  <a:cubicBezTo>
                    <a:pt x="751" y="291"/>
                    <a:pt x="769" y="297"/>
                    <a:pt x="786" y="309"/>
                  </a:cubicBezTo>
                  <a:cubicBezTo>
                    <a:pt x="815" y="320"/>
                    <a:pt x="804" y="355"/>
                    <a:pt x="827" y="373"/>
                  </a:cubicBezTo>
                  <a:cubicBezTo>
                    <a:pt x="850" y="385"/>
                    <a:pt x="868" y="373"/>
                    <a:pt x="897" y="379"/>
                  </a:cubicBezTo>
                  <a:cubicBezTo>
                    <a:pt x="920" y="390"/>
                    <a:pt x="932" y="408"/>
                    <a:pt x="949" y="431"/>
                  </a:cubicBezTo>
                  <a:cubicBezTo>
                    <a:pt x="967" y="420"/>
                    <a:pt x="967" y="396"/>
                    <a:pt x="984" y="385"/>
                  </a:cubicBezTo>
                  <a:cubicBezTo>
                    <a:pt x="1008" y="367"/>
                    <a:pt x="1037" y="373"/>
                    <a:pt x="1060" y="350"/>
                  </a:cubicBezTo>
                  <a:cubicBezTo>
                    <a:pt x="1095" y="320"/>
                    <a:pt x="1095" y="262"/>
                    <a:pt x="1141" y="262"/>
                  </a:cubicBezTo>
                  <a:cubicBezTo>
                    <a:pt x="1153" y="262"/>
                    <a:pt x="1159" y="268"/>
                    <a:pt x="1171" y="268"/>
                  </a:cubicBezTo>
                  <a:cubicBezTo>
                    <a:pt x="1188" y="233"/>
                    <a:pt x="1217" y="216"/>
                    <a:pt x="1217" y="181"/>
                  </a:cubicBezTo>
                  <a:cubicBezTo>
                    <a:pt x="1217" y="152"/>
                    <a:pt x="1182" y="157"/>
                    <a:pt x="1171" y="134"/>
                  </a:cubicBezTo>
                  <a:cubicBezTo>
                    <a:pt x="1141" y="99"/>
                    <a:pt x="1130" y="76"/>
                    <a:pt x="1089" y="59"/>
                  </a:cubicBezTo>
                  <a:close/>
                  <a:moveTo>
                    <a:pt x="664" y="169"/>
                  </a:moveTo>
                  <a:lnTo>
                    <a:pt x="664" y="169"/>
                  </a:lnTo>
                  <a:cubicBezTo>
                    <a:pt x="676" y="210"/>
                    <a:pt x="652" y="227"/>
                    <a:pt x="647" y="268"/>
                  </a:cubicBezTo>
                  <a:cubicBezTo>
                    <a:pt x="664" y="268"/>
                    <a:pt x="682" y="262"/>
                    <a:pt x="693" y="274"/>
                  </a:cubicBezTo>
                  <a:cubicBezTo>
                    <a:pt x="687" y="297"/>
                    <a:pt x="687" y="297"/>
                    <a:pt x="687" y="297"/>
                  </a:cubicBezTo>
                  <a:cubicBezTo>
                    <a:pt x="687" y="303"/>
                    <a:pt x="687" y="309"/>
                    <a:pt x="687" y="315"/>
                  </a:cubicBezTo>
                  <a:cubicBezTo>
                    <a:pt x="728" y="320"/>
                    <a:pt x="751" y="332"/>
                    <a:pt x="781" y="361"/>
                  </a:cubicBezTo>
                  <a:cubicBezTo>
                    <a:pt x="769" y="367"/>
                    <a:pt x="757" y="379"/>
                    <a:pt x="740" y="379"/>
                  </a:cubicBezTo>
                  <a:cubicBezTo>
                    <a:pt x="687" y="379"/>
                    <a:pt x="658" y="350"/>
                    <a:pt x="606" y="350"/>
                  </a:cubicBezTo>
                  <a:cubicBezTo>
                    <a:pt x="571" y="350"/>
                    <a:pt x="554" y="361"/>
                    <a:pt x="524" y="367"/>
                  </a:cubicBezTo>
                  <a:cubicBezTo>
                    <a:pt x="530" y="350"/>
                    <a:pt x="530" y="332"/>
                    <a:pt x="536" y="315"/>
                  </a:cubicBezTo>
                  <a:cubicBezTo>
                    <a:pt x="554" y="315"/>
                    <a:pt x="554" y="315"/>
                    <a:pt x="554" y="315"/>
                  </a:cubicBezTo>
                  <a:cubicBezTo>
                    <a:pt x="559" y="315"/>
                    <a:pt x="565" y="320"/>
                    <a:pt x="571" y="320"/>
                  </a:cubicBezTo>
                  <a:cubicBezTo>
                    <a:pt x="594" y="320"/>
                    <a:pt x="623" y="326"/>
                    <a:pt x="623" y="303"/>
                  </a:cubicBezTo>
                  <a:cubicBezTo>
                    <a:pt x="623" y="268"/>
                    <a:pt x="594" y="262"/>
                    <a:pt x="583" y="233"/>
                  </a:cubicBezTo>
                  <a:cubicBezTo>
                    <a:pt x="594" y="210"/>
                    <a:pt x="594" y="210"/>
                    <a:pt x="594" y="210"/>
                  </a:cubicBezTo>
                  <a:cubicBezTo>
                    <a:pt x="583" y="210"/>
                    <a:pt x="577" y="204"/>
                    <a:pt x="571" y="204"/>
                  </a:cubicBezTo>
                  <a:cubicBezTo>
                    <a:pt x="577" y="192"/>
                    <a:pt x="577" y="192"/>
                    <a:pt x="577" y="192"/>
                  </a:cubicBezTo>
                  <a:cubicBezTo>
                    <a:pt x="612" y="175"/>
                    <a:pt x="623" y="152"/>
                    <a:pt x="647" y="128"/>
                  </a:cubicBezTo>
                  <a:cubicBezTo>
                    <a:pt x="658" y="140"/>
                    <a:pt x="664" y="152"/>
                    <a:pt x="664" y="169"/>
                  </a:cubicBezTo>
                  <a:close/>
                  <a:moveTo>
                    <a:pt x="3591" y="1374"/>
                  </a:moveTo>
                  <a:lnTo>
                    <a:pt x="3591" y="1374"/>
                  </a:lnTo>
                  <a:cubicBezTo>
                    <a:pt x="3591" y="1392"/>
                    <a:pt x="3597" y="1403"/>
                    <a:pt x="3597" y="1421"/>
                  </a:cubicBezTo>
                  <a:cubicBezTo>
                    <a:pt x="3597" y="1467"/>
                    <a:pt x="3591" y="1496"/>
                    <a:pt x="3586" y="1549"/>
                  </a:cubicBezTo>
                  <a:cubicBezTo>
                    <a:pt x="3667" y="1549"/>
                    <a:pt x="3708" y="1595"/>
                    <a:pt x="3789" y="1595"/>
                  </a:cubicBezTo>
                  <a:cubicBezTo>
                    <a:pt x="3801" y="1595"/>
                    <a:pt x="3813" y="1590"/>
                    <a:pt x="3824" y="1595"/>
                  </a:cubicBezTo>
                  <a:cubicBezTo>
                    <a:pt x="3824" y="1578"/>
                    <a:pt x="3824" y="1566"/>
                    <a:pt x="3824" y="1549"/>
                  </a:cubicBezTo>
                  <a:cubicBezTo>
                    <a:pt x="3818" y="1543"/>
                    <a:pt x="3818" y="1543"/>
                    <a:pt x="3818" y="1543"/>
                  </a:cubicBezTo>
                  <a:cubicBezTo>
                    <a:pt x="3807" y="1555"/>
                    <a:pt x="3801" y="1566"/>
                    <a:pt x="3784" y="1566"/>
                  </a:cubicBezTo>
                  <a:cubicBezTo>
                    <a:pt x="3772" y="1566"/>
                    <a:pt x="3772" y="1549"/>
                    <a:pt x="3766" y="1549"/>
                  </a:cubicBezTo>
                  <a:cubicBezTo>
                    <a:pt x="3754" y="1549"/>
                    <a:pt x="3749" y="1555"/>
                    <a:pt x="3743" y="1555"/>
                  </a:cubicBezTo>
                  <a:cubicBezTo>
                    <a:pt x="3720" y="1555"/>
                    <a:pt x="3708" y="1537"/>
                    <a:pt x="3708" y="1520"/>
                  </a:cubicBezTo>
                  <a:cubicBezTo>
                    <a:pt x="3708" y="1491"/>
                    <a:pt x="3731" y="1491"/>
                    <a:pt x="3743" y="1467"/>
                  </a:cubicBezTo>
                  <a:cubicBezTo>
                    <a:pt x="3725" y="1461"/>
                    <a:pt x="3708" y="1450"/>
                    <a:pt x="3708" y="1432"/>
                  </a:cubicBezTo>
                  <a:cubicBezTo>
                    <a:pt x="3708" y="1421"/>
                    <a:pt x="3714" y="1415"/>
                    <a:pt x="3714" y="1403"/>
                  </a:cubicBezTo>
                  <a:cubicBezTo>
                    <a:pt x="3725" y="1403"/>
                    <a:pt x="3731" y="1403"/>
                    <a:pt x="3743" y="1403"/>
                  </a:cubicBezTo>
                  <a:cubicBezTo>
                    <a:pt x="3778" y="1403"/>
                    <a:pt x="3824" y="1386"/>
                    <a:pt x="3754" y="1386"/>
                  </a:cubicBezTo>
                  <a:cubicBezTo>
                    <a:pt x="3731" y="1386"/>
                    <a:pt x="3708" y="1368"/>
                    <a:pt x="3708" y="1345"/>
                  </a:cubicBezTo>
                  <a:cubicBezTo>
                    <a:pt x="3708" y="1328"/>
                    <a:pt x="3720" y="1322"/>
                    <a:pt x="3720" y="1304"/>
                  </a:cubicBezTo>
                  <a:cubicBezTo>
                    <a:pt x="3720" y="1281"/>
                    <a:pt x="3690" y="1328"/>
                    <a:pt x="3679" y="1345"/>
                  </a:cubicBezTo>
                  <a:cubicBezTo>
                    <a:pt x="3661" y="1374"/>
                    <a:pt x="3626" y="1374"/>
                    <a:pt x="3591" y="1374"/>
                  </a:cubicBezTo>
                  <a:close/>
                  <a:moveTo>
                    <a:pt x="3498" y="1298"/>
                  </a:moveTo>
                  <a:lnTo>
                    <a:pt x="3498" y="1298"/>
                  </a:lnTo>
                  <a:cubicBezTo>
                    <a:pt x="3487" y="1293"/>
                    <a:pt x="3481" y="1293"/>
                    <a:pt x="3469" y="1287"/>
                  </a:cubicBezTo>
                  <a:cubicBezTo>
                    <a:pt x="3463" y="1298"/>
                    <a:pt x="3463" y="1304"/>
                    <a:pt x="3463" y="1310"/>
                  </a:cubicBezTo>
                  <a:cubicBezTo>
                    <a:pt x="3463" y="1339"/>
                    <a:pt x="3475" y="1351"/>
                    <a:pt x="3492" y="1374"/>
                  </a:cubicBezTo>
                  <a:cubicBezTo>
                    <a:pt x="3492" y="1345"/>
                    <a:pt x="3504" y="1328"/>
                    <a:pt x="3498" y="1298"/>
                  </a:cubicBezTo>
                  <a:close/>
                  <a:moveTo>
                    <a:pt x="3894" y="2306"/>
                  </a:moveTo>
                  <a:lnTo>
                    <a:pt x="3894" y="2306"/>
                  </a:lnTo>
                  <a:cubicBezTo>
                    <a:pt x="3883" y="2288"/>
                    <a:pt x="3883" y="2265"/>
                    <a:pt x="3859" y="2265"/>
                  </a:cubicBezTo>
                  <a:cubicBezTo>
                    <a:pt x="3847" y="2265"/>
                    <a:pt x="3836" y="2271"/>
                    <a:pt x="3824" y="2282"/>
                  </a:cubicBezTo>
                  <a:cubicBezTo>
                    <a:pt x="3847" y="2317"/>
                    <a:pt x="3865" y="2329"/>
                    <a:pt x="3894" y="2352"/>
                  </a:cubicBezTo>
                  <a:cubicBezTo>
                    <a:pt x="3894" y="2346"/>
                    <a:pt x="3900" y="2341"/>
                    <a:pt x="3900" y="2335"/>
                  </a:cubicBezTo>
                  <a:cubicBezTo>
                    <a:pt x="3900" y="2329"/>
                    <a:pt x="3894" y="2311"/>
                    <a:pt x="3894" y="2306"/>
                  </a:cubicBezTo>
                  <a:close/>
                  <a:moveTo>
                    <a:pt x="4348" y="2742"/>
                  </a:moveTo>
                  <a:lnTo>
                    <a:pt x="4348" y="2742"/>
                  </a:lnTo>
                  <a:lnTo>
                    <a:pt x="4348" y="2742"/>
                  </a:lnTo>
                  <a:cubicBezTo>
                    <a:pt x="4354" y="7603"/>
                    <a:pt x="4354" y="7603"/>
                    <a:pt x="4354" y="7603"/>
                  </a:cubicBezTo>
                  <a:lnTo>
                    <a:pt x="4354" y="7603"/>
                  </a:lnTo>
                  <a:cubicBezTo>
                    <a:pt x="24" y="7586"/>
                    <a:pt x="24" y="7586"/>
                    <a:pt x="24" y="7586"/>
                  </a:cubicBezTo>
                  <a:lnTo>
                    <a:pt x="24" y="7586"/>
                  </a:lnTo>
                  <a:cubicBezTo>
                    <a:pt x="0" y="1904"/>
                    <a:pt x="0" y="1904"/>
                    <a:pt x="0" y="1904"/>
                  </a:cubicBezTo>
                  <a:lnTo>
                    <a:pt x="0" y="1904"/>
                  </a:lnTo>
                  <a:cubicBezTo>
                    <a:pt x="53" y="1921"/>
                    <a:pt x="88" y="1956"/>
                    <a:pt x="88" y="2015"/>
                  </a:cubicBezTo>
                  <a:cubicBezTo>
                    <a:pt x="88" y="2137"/>
                    <a:pt x="88" y="2015"/>
                    <a:pt x="146" y="2015"/>
                  </a:cubicBezTo>
                  <a:cubicBezTo>
                    <a:pt x="140" y="1980"/>
                    <a:pt x="117" y="1962"/>
                    <a:pt x="117" y="1927"/>
                  </a:cubicBezTo>
                  <a:cubicBezTo>
                    <a:pt x="117" y="1916"/>
                    <a:pt x="117" y="1910"/>
                    <a:pt x="117" y="1898"/>
                  </a:cubicBezTo>
                  <a:cubicBezTo>
                    <a:pt x="123" y="1892"/>
                    <a:pt x="129" y="1892"/>
                    <a:pt x="134" y="1892"/>
                  </a:cubicBezTo>
                  <a:cubicBezTo>
                    <a:pt x="140" y="1892"/>
                    <a:pt x="146" y="1898"/>
                    <a:pt x="152" y="1898"/>
                  </a:cubicBezTo>
                  <a:cubicBezTo>
                    <a:pt x="175" y="1892"/>
                    <a:pt x="175" y="1892"/>
                    <a:pt x="175" y="1892"/>
                  </a:cubicBezTo>
                  <a:cubicBezTo>
                    <a:pt x="192" y="1921"/>
                    <a:pt x="210" y="1933"/>
                    <a:pt x="245" y="1945"/>
                  </a:cubicBezTo>
                  <a:cubicBezTo>
                    <a:pt x="268" y="1956"/>
                    <a:pt x="268" y="1985"/>
                    <a:pt x="292" y="1997"/>
                  </a:cubicBezTo>
                  <a:cubicBezTo>
                    <a:pt x="338" y="2038"/>
                    <a:pt x="402" y="2050"/>
                    <a:pt x="379" y="2044"/>
                  </a:cubicBezTo>
                  <a:cubicBezTo>
                    <a:pt x="379" y="2026"/>
                    <a:pt x="355" y="2032"/>
                    <a:pt x="344" y="2015"/>
                  </a:cubicBezTo>
                  <a:cubicBezTo>
                    <a:pt x="321" y="1997"/>
                    <a:pt x="326" y="1974"/>
                    <a:pt x="321" y="1945"/>
                  </a:cubicBezTo>
                  <a:cubicBezTo>
                    <a:pt x="315" y="1927"/>
                    <a:pt x="297" y="1916"/>
                    <a:pt x="297" y="1898"/>
                  </a:cubicBezTo>
                  <a:cubicBezTo>
                    <a:pt x="297" y="1881"/>
                    <a:pt x="297" y="1881"/>
                    <a:pt x="297" y="1881"/>
                  </a:cubicBezTo>
                  <a:cubicBezTo>
                    <a:pt x="367" y="1881"/>
                    <a:pt x="367" y="1881"/>
                    <a:pt x="367" y="1881"/>
                  </a:cubicBezTo>
                  <a:cubicBezTo>
                    <a:pt x="379" y="1881"/>
                    <a:pt x="385" y="1869"/>
                    <a:pt x="391" y="1869"/>
                  </a:cubicBezTo>
                  <a:cubicBezTo>
                    <a:pt x="396" y="1869"/>
                    <a:pt x="402" y="1875"/>
                    <a:pt x="408" y="1875"/>
                  </a:cubicBezTo>
                  <a:cubicBezTo>
                    <a:pt x="431" y="1875"/>
                    <a:pt x="443" y="1846"/>
                    <a:pt x="466" y="1846"/>
                  </a:cubicBezTo>
                  <a:cubicBezTo>
                    <a:pt x="460" y="1840"/>
                    <a:pt x="460" y="1828"/>
                    <a:pt x="449" y="1828"/>
                  </a:cubicBezTo>
                  <a:cubicBezTo>
                    <a:pt x="420" y="1828"/>
                    <a:pt x="408" y="1840"/>
                    <a:pt x="379" y="1840"/>
                  </a:cubicBezTo>
                  <a:cubicBezTo>
                    <a:pt x="361" y="1840"/>
                    <a:pt x="350" y="1840"/>
                    <a:pt x="332" y="1840"/>
                  </a:cubicBezTo>
                  <a:cubicBezTo>
                    <a:pt x="332" y="1822"/>
                    <a:pt x="332" y="1811"/>
                    <a:pt x="332" y="1793"/>
                  </a:cubicBezTo>
                  <a:cubicBezTo>
                    <a:pt x="332" y="1758"/>
                    <a:pt x="367" y="1758"/>
                    <a:pt x="379" y="1729"/>
                  </a:cubicBezTo>
                  <a:cubicBezTo>
                    <a:pt x="373" y="1729"/>
                    <a:pt x="367" y="1724"/>
                    <a:pt x="361" y="1724"/>
                  </a:cubicBezTo>
                  <a:cubicBezTo>
                    <a:pt x="350" y="1724"/>
                    <a:pt x="338" y="1729"/>
                    <a:pt x="326" y="1735"/>
                  </a:cubicBezTo>
                  <a:cubicBezTo>
                    <a:pt x="309" y="1706"/>
                    <a:pt x="280" y="1712"/>
                    <a:pt x="251" y="1694"/>
                  </a:cubicBezTo>
                  <a:cubicBezTo>
                    <a:pt x="216" y="1671"/>
                    <a:pt x="198" y="1636"/>
                    <a:pt x="198" y="1590"/>
                  </a:cubicBezTo>
                  <a:cubicBezTo>
                    <a:pt x="198" y="1561"/>
                    <a:pt x="216" y="1537"/>
                    <a:pt x="245" y="1520"/>
                  </a:cubicBezTo>
                  <a:cubicBezTo>
                    <a:pt x="268" y="1531"/>
                    <a:pt x="268" y="1531"/>
                    <a:pt x="268" y="1531"/>
                  </a:cubicBezTo>
                  <a:cubicBezTo>
                    <a:pt x="292" y="1479"/>
                    <a:pt x="367" y="1473"/>
                    <a:pt x="367" y="1415"/>
                  </a:cubicBezTo>
                  <a:cubicBezTo>
                    <a:pt x="367" y="1386"/>
                    <a:pt x="385" y="1374"/>
                    <a:pt x="396" y="1351"/>
                  </a:cubicBezTo>
                  <a:cubicBezTo>
                    <a:pt x="408" y="1310"/>
                    <a:pt x="396" y="1287"/>
                    <a:pt x="396" y="1246"/>
                  </a:cubicBezTo>
                  <a:cubicBezTo>
                    <a:pt x="396" y="1223"/>
                    <a:pt x="402" y="1205"/>
                    <a:pt x="420" y="1194"/>
                  </a:cubicBezTo>
                  <a:cubicBezTo>
                    <a:pt x="437" y="1205"/>
                    <a:pt x="449" y="1217"/>
                    <a:pt x="466" y="1217"/>
                  </a:cubicBezTo>
                  <a:cubicBezTo>
                    <a:pt x="524" y="1217"/>
                    <a:pt x="542" y="1159"/>
                    <a:pt x="594" y="1141"/>
                  </a:cubicBezTo>
                  <a:cubicBezTo>
                    <a:pt x="606" y="1159"/>
                    <a:pt x="612" y="1165"/>
                    <a:pt x="623" y="1182"/>
                  </a:cubicBezTo>
                  <a:cubicBezTo>
                    <a:pt x="635" y="1182"/>
                    <a:pt x="635" y="1182"/>
                    <a:pt x="635" y="1182"/>
                  </a:cubicBezTo>
                  <a:cubicBezTo>
                    <a:pt x="629" y="1170"/>
                    <a:pt x="618" y="1159"/>
                    <a:pt x="618" y="1141"/>
                  </a:cubicBezTo>
                  <a:cubicBezTo>
                    <a:pt x="618" y="1130"/>
                    <a:pt x="629" y="1124"/>
                    <a:pt x="629" y="1112"/>
                  </a:cubicBezTo>
                  <a:cubicBezTo>
                    <a:pt x="629" y="1054"/>
                    <a:pt x="554" y="1042"/>
                    <a:pt x="554" y="984"/>
                  </a:cubicBezTo>
                  <a:cubicBezTo>
                    <a:pt x="554" y="961"/>
                    <a:pt x="565" y="943"/>
                    <a:pt x="565" y="920"/>
                  </a:cubicBezTo>
                  <a:lnTo>
                    <a:pt x="571" y="914"/>
                  </a:lnTo>
                  <a:cubicBezTo>
                    <a:pt x="588" y="914"/>
                    <a:pt x="594" y="926"/>
                    <a:pt x="606" y="926"/>
                  </a:cubicBezTo>
                  <a:cubicBezTo>
                    <a:pt x="658" y="926"/>
                    <a:pt x="664" y="862"/>
                    <a:pt x="664" y="815"/>
                  </a:cubicBezTo>
                  <a:cubicBezTo>
                    <a:pt x="676" y="804"/>
                    <a:pt x="682" y="786"/>
                    <a:pt x="693" y="786"/>
                  </a:cubicBezTo>
                  <a:cubicBezTo>
                    <a:pt x="740" y="786"/>
                    <a:pt x="751" y="833"/>
                    <a:pt x="792" y="833"/>
                  </a:cubicBezTo>
                  <a:cubicBezTo>
                    <a:pt x="810" y="833"/>
                    <a:pt x="821" y="833"/>
                    <a:pt x="839" y="833"/>
                  </a:cubicBezTo>
                  <a:cubicBezTo>
                    <a:pt x="845" y="827"/>
                    <a:pt x="845" y="821"/>
                    <a:pt x="850" y="821"/>
                  </a:cubicBezTo>
                  <a:cubicBezTo>
                    <a:pt x="827" y="792"/>
                    <a:pt x="781" y="798"/>
                    <a:pt x="781" y="763"/>
                  </a:cubicBezTo>
                  <a:cubicBezTo>
                    <a:pt x="781" y="751"/>
                    <a:pt x="763" y="751"/>
                    <a:pt x="763" y="740"/>
                  </a:cubicBezTo>
                  <a:cubicBezTo>
                    <a:pt x="763" y="711"/>
                    <a:pt x="781" y="699"/>
                    <a:pt x="781" y="670"/>
                  </a:cubicBezTo>
                  <a:cubicBezTo>
                    <a:pt x="821" y="681"/>
                    <a:pt x="850" y="705"/>
                    <a:pt x="868" y="746"/>
                  </a:cubicBezTo>
                  <a:cubicBezTo>
                    <a:pt x="874" y="746"/>
                    <a:pt x="874" y="746"/>
                    <a:pt x="874" y="746"/>
                  </a:cubicBezTo>
                  <a:cubicBezTo>
                    <a:pt x="880" y="740"/>
                    <a:pt x="880" y="740"/>
                    <a:pt x="880" y="740"/>
                  </a:cubicBezTo>
                  <a:cubicBezTo>
                    <a:pt x="891" y="746"/>
                    <a:pt x="897" y="751"/>
                    <a:pt x="909" y="763"/>
                  </a:cubicBezTo>
                  <a:cubicBezTo>
                    <a:pt x="920" y="769"/>
                    <a:pt x="920" y="769"/>
                    <a:pt x="920" y="769"/>
                  </a:cubicBezTo>
                  <a:cubicBezTo>
                    <a:pt x="920" y="757"/>
                    <a:pt x="920" y="751"/>
                    <a:pt x="920" y="746"/>
                  </a:cubicBezTo>
                  <a:cubicBezTo>
                    <a:pt x="926" y="740"/>
                    <a:pt x="926" y="740"/>
                    <a:pt x="926" y="740"/>
                  </a:cubicBezTo>
                  <a:cubicBezTo>
                    <a:pt x="938" y="746"/>
                    <a:pt x="944" y="746"/>
                    <a:pt x="949" y="751"/>
                  </a:cubicBezTo>
                  <a:cubicBezTo>
                    <a:pt x="955" y="746"/>
                    <a:pt x="955" y="740"/>
                    <a:pt x="955" y="734"/>
                  </a:cubicBezTo>
                  <a:cubicBezTo>
                    <a:pt x="955" y="693"/>
                    <a:pt x="920" y="681"/>
                    <a:pt x="920" y="641"/>
                  </a:cubicBezTo>
                  <a:cubicBezTo>
                    <a:pt x="920" y="623"/>
                    <a:pt x="920" y="623"/>
                    <a:pt x="920" y="623"/>
                  </a:cubicBezTo>
                  <a:cubicBezTo>
                    <a:pt x="955" y="617"/>
                    <a:pt x="973" y="606"/>
                    <a:pt x="1008" y="600"/>
                  </a:cubicBezTo>
                  <a:cubicBezTo>
                    <a:pt x="1025" y="600"/>
                    <a:pt x="1043" y="606"/>
                    <a:pt x="1060" y="588"/>
                  </a:cubicBezTo>
                  <a:cubicBezTo>
                    <a:pt x="1077" y="565"/>
                    <a:pt x="1072" y="542"/>
                    <a:pt x="1095" y="518"/>
                  </a:cubicBezTo>
                  <a:cubicBezTo>
                    <a:pt x="1095" y="577"/>
                    <a:pt x="1159" y="594"/>
                    <a:pt x="1217" y="594"/>
                  </a:cubicBezTo>
                  <a:cubicBezTo>
                    <a:pt x="1270" y="594"/>
                    <a:pt x="1270" y="594"/>
                    <a:pt x="1270" y="594"/>
                  </a:cubicBezTo>
                  <a:cubicBezTo>
                    <a:pt x="1281" y="594"/>
                    <a:pt x="1287" y="600"/>
                    <a:pt x="1304" y="600"/>
                  </a:cubicBezTo>
                  <a:cubicBezTo>
                    <a:pt x="1334" y="600"/>
                    <a:pt x="1345" y="588"/>
                    <a:pt x="1369" y="588"/>
                  </a:cubicBezTo>
                  <a:cubicBezTo>
                    <a:pt x="1403" y="588"/>
                    <a:pt x="1415" y="617"/>
                    <a:pt x="1444" y="617"/>
                  </a:cubicBezTo>
                  <a:cubicBezTo>
                    <a:pt x="1497" y="617"/>
                    <a:pt x="1520" y="571"/>
                    <a:pt x="1572" y="559"/>
                  </a:cubicBezTo>
                  <a:cubicBezTo>
                    <a:pt x="1613" y="548"/>
                    <a:pt x="1636" y="536"/>
                    <a:pt x="1677" y="530"/>
                  </a:cubicBezTo>
                  <a:cubicBezTo>
                    <a:pt x="1706" y="524"/>
                    <a:pt x="1741" y="530"/>
                    <a:pt x="1753" y="507"/>
                  </a:cubicBezTo>
                  <a:cubicBezTo>
                    <a:pt x="1758" y="478"/>
                    <a:pt x="1753" y="454"/>
                    <a:pt x="1753" y="425"/>
                  </a:cubicBezTo>
                  <a:cubicBezTo>
                    <a:pt x="1753" y="344"/>
                    <a:pt x="1753" y="344"/>
                    <a:pt x="1753" y="344"/>
                  </a:cubicBezTo>
                  <a:cubicBezTo>
                    <a:pt x="1753" y="315"/>
                    <a:pt x="1776" y="303"/>
                    <a:pt x="1799" y="280"/>
                  </a:cubicBezTo>
                  <a:cubicBezTo>
                    <a:pt x="1793" y="280"/>
                    <a:pt x="1793" y="274"/>
                    <a:pt x="1788" y="274"/>
                  </a:cubicBezTo>
                  <a:cubicBezTo>
                    <a:pt x="1758" y="274"/>
                    <a:pt x="1747" y="297"/>
                    <a:pt x="1724" y="303"/>
                  </a:cubicBezTo>
                  <a:lnTo>
                    <a:pt x="1718" y="297"/>
                  </a:lnTo>
                  <a:cubicBezTo>
                    <a:pt x="1718" y="274"/>
                    <a:pt x="1735" y="262"/>
                    <a:pt x="1735" y="245"/>
                  </a:cubicBezTo>
                  <a:cubicBezTo>
                    <a:pt x="1735" y="192"/>
                    <a:pt x="1677" y="181"/>
                    <a:pt x="1630" y="181"/>
                  </a:cubicBezTo>
                  <a:cubicBezTo>
                    <a:pt x="1572" y="181"/>
                    <a:pt x="1543" y="210"/>
                    <a:pt x="1485" y="239"/>
                  </a:cubicBezTo>
                  <a:cubicBezTo>
                    <a:pt x="1479" y="192"/>
                    <a:pt x="1456" y="169"/>
                    <a:pt x="1421" y="140"/>
                  </a:cubicBezTo>
                  <a:cubicBezTo>
                    <a:pt x="1403" y="123"/>
                    <a:pt x="1374" y="117"/>
                    <a:pt x="1374" y="94"/>
                  </a:cubicBezTo>
                  <a:cubicBezTo>
                    <a:pt x="1374" y="82"/>
                    <a:pt x="1374" y="76"/>
                    <a:pt x="1374" y="64"/>
                  </a:cubicBezTo>
                  <a:cubicBezTo>
                    <a:pt x="1398" y="64"/>
                    <a:pt x="1398" y="64"/>
                    <a:pt x="1398" y="64"/>
                  </a:cubicBezTo>
                  <a:cubicBezTo>
                    <a:pt x="1409" y="64"/>
                    <a:pt x="1415" y="70"/>
                    <a:pt x="1421" y="70"/>
                  </a:cubicBezTo>
                  <a:cubicBezTo>
                    <a:pt x="1438" y="70"/>
                    <a:pt x="1438" y="47"/>
                    <a:pt x="1456" y="47"/>
                  </a:cubicBezTo>
                  <a:cubicBezTo>
                    <a:pt x="1497" y="47"/>
                    <a:pt x="1497" y="99"/>
                    <a:pt x="1526" y="128"/>
                  </a:cubicBezTo>
                  <a:lnTo>
                    <a:pt x="1532" y="123"/>
                  </a:lnTo>
                  <a:cubicBezTo>
                    <a:pt x="1532" y="111"/>
                    <a:pt x="1526" y="105"/>
                    <a:pt x="1526" y="94"/>
                  </a:cubicBezTo>
                  <a:cubicBezTo>
                    <a:pt x="1526" y="70"/>
                    <a:pt x="1532" y="53"/>
                    <a:pt x="1549" y="35"/>
                  </a:cubicBezTo>
                  <a:cubicBezTo>
                    <a:pt x="1561" y="47"/>
                    <a:pt x="1566" y="53"/>
                    <a:pt x="1578" y="53"/>
                  </a:cubicBezTo>
                  <a:cubicBezTo>
                    <a:pt x="1590" y="53"/>
                    <a:pt x="1601" y="41"/>
                    <a:pt x="1613" y="41"/>
                  </a:cubicBezTo>
                  <a:cubicBezTo>
                    <a:pt x="1636" y="41"/>
                    <a:pt x="1630" y="64"/>
                    <a:pt x="1642" y="82"/>
                  </a:cubicBezTo>
                  <a:cubicBezTo>
                    <a:pt x="1660" y="99"/>
                    <a:pt x="1677" y="94"/>
                    <a:pt x="1695" y="105"/>
                  </a:cubicBezTo>
                  <a:cubicBezTo>
                    <a:pt x="1695" y="99"/>
                    <a:pt x="1700" y="99"/>
                    <a:pt x="1700" y="94"/>
                  </a:cubicBezTo>
                  <a:cubicBezTo>
                    <a:pt x="1700" y="70"/>
                    <a:pt x="1683" y="59"/>
                    <a:pt x="1683" y="29"/>
                  </a:cubicBezTo>
                  <a:cubicBezTo>
                    <a:pt x="1683" y="18"/>
                    <a:pt x="1700" y="12"/>
                    <a:pt x="1712" y="0"/>
                  </a:cubicBezTo>
                  <a:cubicBezTo>
                    <a:pt x="1729" y="18"/>
                    <a:pt x="1724" y="35"/>
                    <a:pt x="1724" y="53"/>
                  </a:cubicBezTo>
                  <a:cubicBezTo>
                    <a:pt x="1724" y="117"/>
                    <a:pt x="1724" y="117"/>
                    <a:pt x="1724" y="117"/>
                  </a:cubicBezTo>
                  <a:cubicBezTo>
                    <a:pt x="1724" y="140"/>
                    <a:pt x="1729" y="157"/>
                    <a:pt x="1747" y="169"/>
                  </a:cubicBezTo>
                  <a:cubicBezTo>
                    <a:pt x="1770" y="181"/>
                    <a:pt x="1753" y="216"/>
                    <a:pt x="1776" y="216"/>
                  </a:cubicBezTo>
                  <a:cubicBezTo>
                    <a:pt x="1805" y="216"/>
                    <a:pt x="1823" y="222"/>
                    <a:pt x="1840" y="204"/>
                  </a:cubicBezTo>
                  <a:cubicBezTo>
                    <a:pt x="1858" y="192"/>
                    <a:pt x="1846" y="157"/>
                    <a:pt x="1869" y="157"/>
                  </a:cubicBezTo>
                  <a:cubicBezTo>
                    <a:pt x="1968" y="157"/>
                    <a:pt x="1945" y="332"/>
                    <a:pt x="2044" y="332"/>
                  </a:cubicBezTo>
                  <a:cubicBezTo>
                    <a:pt x="2061" y="332"/>
                    <a:pt x="2073" y="332"/>
                    <a:pt x="2089" y="332"/>
                  </a:cubicBezTo>
                  <a:cubicBezTo>
                    <a:pt x="2107" y="332"/>
                    <a:pt x="2118" y="350"/>
                    <a:pt x="2136" y="361"/>
                  </a:cubicBezTo>
                  <a:cubicBezTo>
                    <a:pt x="2171" y="379"/>
                    <a:pt x="2194" y="385"/>
                    <a:pt x="2235" y="385"/>
                  </a:cubicBezTo>
                  <a:cubicBezTo>
                    <a:pt x="2252" y="385"/>
                    <a:pt x="2252" y="373"/>
                    <a:pt x="2264" y="361"/>
                  </a:cubicBezTo>
                  <a:cubicBezTo>
                    <a:pt x="2282" y="332"/>
                    <a:pt x="2305" y="338"/>
                    <a:pt x="2340" y="332"/>
                  </a:cubicBezTo>
                  <a:cubicBezTo>
                    <a:pt x="2340" y="338"/>
                    <a:pt x="2346" y="338"/>
                    <a:pt x="2346" y="344"/>
                  </a:cubicBezTo>
                  <a:cubicBezTo>
                    <a:pt x="2346" y="361"/>
                    <a:pt x="2317" y="367"/>
                    <a:pt x="2317" y="390"/>
                  </a:cubicBezTo>
                  <a:cubicBezTo>
                    <a:pt x="2317" y="420"/>
                    <a:pt x="2346" y="437"/>
                    <a:pt x="2375" y="437"/>
                  </a:cubicBezTo>
                  <a:cubicBezTo>
                    <a:pt x="2398" y="437"/>
                    <a:pt x="2404" y="414"/>
                    <a:pt x="2421" y="414"/>
                  </a:cubicBezTo>
                  <a:cubicBezTo>
                    <a:pt x="2462" y="414"/>
                    <a:pt x="2485" y="460"/>
                    <a:pt x="2485" y="507"/>
                  </a:cubicBezTo>
                  <a:cubicBezTo>
                    <a:pt x="2485" y="507"/>
                    <a:pt x="2491" y="513"/>
                    <a:pt x="2497" y="513"/>
                  </a:cubicBezTo>
                  <a:cubicBezTo>
                    <a:pt x="2503" y="495"/>
                    <a:pt x="2503" y="466"/>
                    <a:pt x="2526" y="466"/>
                  </a:cubicBezTo>
                  <a:cubicBezTo>
                    <a:pt x="2567" y="466"/>
                    <a:pt x="2584" y="507"/>
                    <a:pt x="2631" y="507"/>
                  </a:cubicBezTo>
                  <a:cubicBezTo>
                    <a:pt x="2683" y="507"/>
                    <a:pt x="2683" y="507"/>
                    <a:pt x="2683" y="507"/>
                  </a:cubicBezTo>
                  <a:cubicBezTo>
                    <a:pt x="2718" y="507"/>
                    <a:pt x="2724" y="466"/>
                    <a:pt x="2759" y="449"/>
                  </a:cubicBezTo>
                  <a:cubicBezTo>
                    <a:pt x="2794" y="507"/>
                    <a:pt x="2840" y="518"/>
                    <a:pt x="2887" y="553"/>
                  </a:cubicBezTo>
                  <a:cubicBezTo>
                    <a:pt x="2904" y="565"/>
                    <a:pt x="2899" y="594"/>
                    <a:pt x="2922" y="594"/>
                  </a:cubicBezTo>
                  <a:cubicBezTo>
                    <a:pt x="2934" y="594"/>
                    <a:pt x="2939" y="583"/>
                    <a:pt x="2957" y="583"/>
                  </a:cubicBezTo>
                  <a:cubicBezTo>
                    <a:pt x="2980" y="583"/>
                    <a:pt x="2992" y="612"/>
                    <a:pt x="3015" y="612"/>
                  </a:cubicBezTo>
                  <a:cubicBezTo>
                    <a:pt x="3038" y="612"/>
                    <a:pt x="3044" y="588"/>
                    <a:pt x="3062" y="577"/>
                  </a:cubicBezTo>
                  <a:cubicBezTo>
                    <a:pt x="3050" y="571"/>
                    <a:pt x="3038" y="571"/>
                    <a:pt x="3027" y="577"/>
                  </a:cubicBezTo>
                  <a:cubicBezTo>
                    <a:pt x="3032" y="548"/>
                    <a:pt x="3056" y="548"/>
                    <a:pt x="3067" y="524"/>
                  </a:cubicBezTo>
                  <a:cubicBezTo>
                    <a:pt x="3079" y="530"/>
                    <a:pt x="3085" y="536"/>
                    <a:pt x="3097" y="536"/>
                  </a:cubicBezTo>
                  <a:cubicBezTo>
                    <a:pt x="3120" y="536"/>
                    <a:pt x="3120" y="489"/>
                    <a:pt x="3143" y="489"/>
                  </a:cubicBezTo>
                  <a:cubicBezTo>
                    <a:pt x="3155" y="489"/>
                    <a:pt x="3155" y="495"/>
                    <a:pt x="3166" y="495"/>
                  </a:cubicBezTo>
                  <a:cubicBezTo>
                    <a:pt x="3184" y="495"/>
                    <a:pt x="3195" y="483"/>
                    <a:pt x="3207" y="478"/>
                  </a:cubicBezTo>
                  <a:cubicBezTo>
                    <a:pt x="3201" y="472"/>
                    <a:pt x="3195" y="472"/>
                    <a:pt x="3184" y="466"/>
                  </a:cubicBezTo>
                  <a:cubicBezTo>
                    <a:pt x="3230" y="449"/>
                    <a:pt x="3254" y="443"/>
                    <a:pt x="3295" y="425"/>
                  </a:cubicBezTo>
                  <a:cubicBezTo>
                    <a:pt x="3300" y="425"/>
                    <a:pt x="3300" y="425"/>
                    <a:pt x="3300" y="425"/>
                  </a:cubicBezTo>
                  <a:cubicBezTo>
                    <a:pt x="3283" y="472"/>
                    <a:pt x="3283" y="507"/>
                    <a:pt x="3242" y="536"/>
                  </a:cubicBezTo>
                  <a:cubicBezTo>
                    <a:pt x="3230" y="548"/>
                    <a:pt x="3225" y="553"/>
                    <a:pt x="3225" y="571"/>
                  </a:cubicBezTo>
                  <a:cubicBezTo>
                    <a:pt x="3225" y="594"/>
                    <a:pt x="3225" y="594"/>
                    <a:pt x="3225" y="594"/>
                  </a:cubicBezTo>
                  <a:cubicBezTo>
                    <a:pt x="3230" y="594"/>
                    <a:pt x="3236" y="594"/>
                    <a:pt x="3242" y="594"/>
                  </a:cubicBezTo>
                  <a:cubicBezTo>
                    <a:pt x="3271" y="594"/>
                    <a:pt x="3277" y="553"/>
                    <a:pt x="3306" y="553"/>
                  </a:cubicBezTo>
                  <a:cubicBezTo>
                    <a:pt x="3318" y="553"/>
                    <a:pt x="3312" y="571"/>
                    <a:pt x="3324" y="571"/>
                  </a:cubicBezTo>
                  <a:cubicBezTo>
                    <a:pt x="3347" y="583"/>
                    <a:pt x="3382" y="583"/>
                    <a:pt x="3382" y="612"/>
                  </a:cubicBezTo>
                  <a:cubicBezTo>
                    <a:pt x="3382" y="635"/>
                    <a:pt x="3358" y="641"/>
                    <a:pt x="3358" y="670"/>
                  </a:cubicBezTo>
                  <a:cubicBezTo>
                    <a:pt x="3358" y="676"/>
                    <a:pt x="3358" y="681"/>
                    <a:pt x="3358" y="693"/>
                  </a:cubicBezTo>
                  <a:cubicBezTo>
                    <a:pt x="3446" y="693"/>
                    <a:pt x="3446" y="693"/>
                    <a:pt x="3446" y="693"/>
                  </a:cubicBezTo>
                  <a:cubicBezTo>
                    <a:pt x="3452" y="693"/>
                    <a:pt x="3458" y="699"/>
                    <a:pt x="3463" y="699"/>
                  </a:cubicBezTo>
                  <a:cubicBezTo>
                    <a:pt x="3498" y="699"/>
                    <a:pt x="3510" y="664"/>
                    <a:pt x="3527" y="629"/>
                  </a:cubicBezTo>
                  <a:cubicBezTo>
                    <a:pt x="3533" y="612"/>
                    <a:pt x="3556" y="600"/>
                    <a:pt x="3556" y="577"/>
                  </a:cubicBezTo>
                  <a:cubicBezTo>
                    <a:pt x="3556" y="542"/>
                    <a:pt x="3504" y="553"/>
                    <a:pt x="3469" y="542"/>
                  </a:cubicBezTo>
                  <a:cubicBezTo>
                    <a:pt x="3481" y="513"/>
                    <a:pt x="3504" y="501"/>
                    <a:pt x="3533" y="495"/>
                  </a:cubicBezTo>
                  <a:cubicBezTo>
                    <a:pt x="3568" y="483"/>
                    <a:pt x="3580" y="460"/>
                    <a:pt x="3609" y="449"/>
                  </a:cubicBezTo>
                  <a:cubicBezTo>
                    <a:pt x="3615" y="507"/>
                    <a:pt x="3638" y="542"/>
                    <a:pt x="3679" y="571"/>
                  </a:cubicBezTo>
                  <a:cubicBezTo>
                    <a:pt x="3702" y="583"/>
                    <a:pt x="3702" y="606"/>
                    <a:pt x="3725" y="606"/>
                  </a:cubicBezTo>
                  <a:cubicBezTo>
                    <a:pt x="3737" y="606"/>
                    <a:pt x="3737" y="594"/>
                    <a:pt x="3737" y="583"/>
                  </a:cubicBezTo>
                  <a:cubicBezTo>
                    <a:pt x="3737" y="571"/>
                    <a:pt x="3731" y="559"/>
                    <a:pt x="3731" y="548"/>
                  </a:cubicBezTo>
                  <a:cubicBezTo>
                    <a:pt x="3737" y="548"/>
                    <a:pt x="3737" y="542"/>
                    <a:pt x="3743" y="542"/>
                  </a:cubicBezTo>
                  <a:cubicBezTo>
                    <a:pt x="3778" y="542"/>
                    <a:pt x="3801" y="571"/>
                    <a:pt x="3801" y="606"/>
                  </a:cubicBezTo>
                  <a:cubicBezTo>
                    <a:pt x="3801" y="641"/>
                    <a:pt x="3801" y="693"/>
                    <a:pt x="3766" y="693"/>
                  </a:cubicBezTo>
                  <a:cubicBezTo>
                    <a:pt x="3754" y="693"/>
                    <a:pt x="3749" y="681"/>
                    <a:pt x="3743" y="681"/>
                  </a:cubicBezTo>
                  <a:cubicBezTo>
                    <a:pt x="3720" y="681"/>
                    <a:pt x="3720" y="681"/>
                    <a:pt x="3720" y="681"/>
                  </a:cubicBezTo>
                  <a:cubicBezTo>
                    <a:pt x="3714" y="746"/>
                    <a:pt x="3702" y="786"/>
                    <a:pt x="3661" y="833"/>
                  </a:cubicBezTo>
                  <a:cubicBezTo>
                    <a:pt x="3638" y="827"/>
                    <a:pt x="3638" y="827"/>
                    <a:pt x="3638" y="827"/>
                  </a:cubicBezTo>
                  <a:cubicBezTo>
                    <a:pt x="3626" y="839"/>
                    <a:pt x="3615" y="844"/>
                    <a:pt x="3597" y="850"/>
                  </a:cubicBezTo>
                  <a:cubicBezTo>
                    <a:pt x="3615" y="885"/>
                    <a:pt x="3638" y="897"/>
                    <a:pt x="3650" y="932"/>
                  </a:cubicBezTo>
                  <a:cubicBezTo>
                    <a:pt x="3620" y="938"/>
                    <a:pt x="3603" y="938"/>
                    <a:pt x="3586" y="949"/>
                  </a:cubicBezTo>
                  <a:cubicBezTo>
                    <a:pt x="3603" y="967"/>
                    <a:pt x="3615" y="978"/>
                    <a:pt x="3626" y="996"/>
                  </a:cubicBezTo>
                  <a:cubicBezTo>
                    <a:pt x="3597" y="1013"/>
                    <a:pt x="3597" y="1037"/>
                    <a:pt x="3574" y="1060"/>
                  </a:cubicBezTo>
                  <a:cubicBezTo>
                    <a:pt x="3556" y="1037"/>
                    <a:pt x="3562" y="1013"/>
                    <a:pt x="3551" y="978"/>
                  </a:cubicBezTo>
                  <a:cubicBezTo>
                    <a:pt x="3539" y="978"/>
                    <a:pt x="3539" y="978"/>
                    <a:pt x="3539" y="978"/>
                  </a:cubicBezTo>
                  <a:cubicBezTo>
                    <a:pt x="3533" y="1002"/>
                    <a:pt x="3516" y="1019"/>
                    <a:pt x="3492" y="1019"/>
                  </a:cubicBezTo>
                  <a:cubicBezTo>
                    <a:pt x="3492" y="1025"/>
                    <a:pt x="3492" y="1025"/>
                    <a:pt x="3492" y="1025"/>
                  </a:cubicBezTo>
                  <a:cubicBezTo>
                    <a:pt x="3492" y="1031"/>
                    <a:pt x="3498" y="1037"/>
                    <a:pt x="3498" y="1037"/>
                  </a:cubicBezTo>
                  <a:cubicBezTo>
                    <a:pt x="3498" y="1060"/>
                    <a:pt x="3469" y="1060"/>
                    <a:pt x="3446" y="1077"/>
                  </a:cubicBezTo>
                  <a:cubicBezTo>
                    <a:pt x="3440" y="1048"/>
                    <a:pt x="3452" y="1031"/>
                    <a:pt x="3428" y="1007"/>
                  </a:cubicBezTo>
                  <a:cubicBezTo>
                    <a:pt x="3417" y="1037"/>
                    <a:pt x="3417" y="1054"/>
                    <a:pt x="3393" y="1066"/>
                  </a:cubicBezTo>
                  <a:cubicBezTo>
                    <a:pt x="3388" y="1066"/>
                    <a:pt x="3388" y="1054"/>
                    <a:pt x="3382" y="1054"/>
                  </a:cubicBezTo>
                  <a:cubicBezTo>
                    <a:pt x="3347" y="1054"/>
                    <a:pt x="3312" y="1083"/>
                    <a:pt x="3312" y="1118"/>
                  </a:cubicBezTo>
                  <a:cubicBezTo>
                    <a:pt x="3312" y="1141"/>
                    <a:pt x="3329" y="1147"/>
                    <a:pt x="3341" y="1165"/>
                  </a:cubicBezTo>
                  <a:cubicBezTo>
                    <a:pt x="3329" y="1165"/>
                    <a:pt x="3329" y="1165"/>
                    <a:pt x="3329" y="1165"/>
                  </a:cubicBezTo>
                  <a:cubicBezTo>
                    <a:pt x="3312" y="1159"/>
                    <a:pt x="3312" y="1159"/>
                    <a:pt x="3312" y="1159"/>
                  </a:cubicBezTo>
                  <a:cubicBezTo>
                    <a:pt x="3306" y="1188"/>
                    <a:pt x="3300" y="1211"/>
                    <a:pt x="3300" y="1240"/>
                  </a:cubicBezTo>
                  <a:cubicBezTo>
                    <a:pt x="3300" y="1281"/>
                    <a:pt x="3318" y="1322"/>
                    <a:pt x="3358" y="1322"/>
                  </a:cubicBezTo>
                  <a:cubicBezTo>
                    <a:pt x="3411" y="1322"/>
                    <a:pt x="3364" y="1438"/>
                    <a:pt x="3329" y="1508"/>
                  </a:cubicBezTo>
                  <a:cubicBezTo>
                    <a:pt x="3306" y="1555"/>
                    <a:pt x="3254" y="1555"/>
                    <a:pt x="3230" y="1601"/>
                  </a:cubicBezTo>
                  <a:cubicBezTo>
                    <a:pt x="3195" y="1671"/>
                    <a:pt x="3184" y="1712"/>
                    <a:pt x="3137" y="1770"/>
                  </a:cubicBezTo>
                  <a:cubicBezTo>
                    <a:pt x="3120" y="1793"/>
                    <a:pt x="3097" y="1799"/>
                    <a:pt x="3085" y="1828"/>
                  </a:cubicBezTo>
                  <a:cubicBezTo>
                    <a:pt x="3085" y="1892"/>
                    <a:pt x="3085" y="1892"/>
                    <a:pt x="3085" y="1892"/>
                  </a:cubicBezTo>
                  <a:cubicBezTo>
                    <a:pt x="3085" y="1916"/>
                    <a:pt x="3108" y="1910"/>
                    <a:pt x="3126" y="1927"/>
                  </a:cubicBezTo>
                  <a:cubicBezTo>
                    <a:pt x="3230" y="1991"/>
                    <a:pt x="3166" y="2015"/>
                    <a:pt x="3242" y="2015"/>
                  </a:cubicBezTo>
                  <a:cubicBezTo>
                    <a:pt x="3277" y="2015"/>
                    <a:pt x="3283" y="2050"/>
                    <a:pt x="3312" y="2067"/>
                  </a:cubicBezTo>
                  <a:cubicBezTo>
                    <a:pt x="3382" y="2102"/>
                    <a:pt x="3434" y="2108"/>
                    <a:pt x="3492" y="2166"/>
                  </a:cubicBezTo>
                  <a:cubicBezTo>
                    <a:pt x="3510" y="2189"/>
                    <a:pt x="3504" y="2213"/>
                    <a:pt x="3527" y="2242"/>
                  </a:cubicBezTo>
                  <a:cubicBezTo>
                    <a:pt x="3603" y="2329"/>
                    <a:pt x="3720" y="2271"/>
                    <a:pt x="3679" y="2358"/>
                  </a:cubicBezTo>
                  <a:cubicBezTo>
                    <a:pt x="3702" y="2364"/>
                    <a:pt x="3708" y="2387"/>
                    <a:pt x="3725" y="2410"/>
                  </a:cubicBezTo>
                  <a:cubicBezTo>
                    <a:pt x="3737" y="2405"/>
                    <a:pt x="3743" y="2399"/>
                    <a:pt x="3754" y="2399"/>
                  </a:cubicBezTo>
                  <a:cubicBezTo>
                    <a:pt x="3772" y="2399"/>
                    <a:pt x="3784" y="2410"/>
                    <a:pt x="3801" y="2410"/>
                  </a:cubicBezTo>
                  <a:cubicBezTo>
                    <a:pt x="3813" y="2410"/>
                    <a:pt x="3818" y="2405"/>
                    <a:pt x="3824" y="2399"/>
                  </a:cubicBezTo>
                  <a:cubicBezTo>
                    <a:pt x="3836" y="2399"/>
                    <a:pt x="3842" y="2399"/>
                    <a:pt x="3853" y="2399"/>
                  </a:cubicBezTo>
                  <a:cubicBezTo>
                    <a:pt x="3906" y="2399"/>
                    <a:pt x="3935" y="2428"/>
                    <a:pt x="3964" y="2474"/>
                  </a:cubicBezTo>
                  <a:cubicBezTo>
                    <a:pt x="3981" y="2504"/>
                    <a:pt x="4016" y="2492"/>
                    <a:pt x="4046" y="2515"/>
                  </a:cubicBezTo>
                  <a:cubicBezTo>
                    <a:pt x="4104" y="2556"/>
                    <a:pt x="4139" y="2591"/>
                    <a:pt x="4209" y="2591"/>
                  </a:cubicBezTo>
                  <a:cubicBezTo>
                    <a:pt x="4209" y="2591"/>
                    <a:pt x="4209" y="2597"/>
                    <a:pt x="4209" y="2602"/>
                  </a:cubicBezTo>
                  <a:cubicBezTo>
                    <a:pt x="4209" y="2608"/>
                    <a:pt x="4203" y="2608"/>
                    <a:pt x="4203" y="2614"/>
                  </a:cubicBezTo>
                  <a:cubicBezTo>
                    <a:pt x="4203" y="2620"/>
                    <a:pt x="4220" y="2620"/>
                    <a:pt x="4226" y="2626"/>
                  </a:cubicBezTo>
                  <a:cubicBezTo>
                    <a:pt x="4249" y="2643"/>
                    <a:pt x="4261" y="2649"/>
                    <a:pt x="4278" y="2672"/>
                  </a:cubicBezTo>
                  <a:cubicBezTo>
                    <a:pt x="4302" y="2702"/>
                    <a:pt x="4325" y="2725"/>
                    <a:pt x="4348" y="274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" name="Freeform 4"/>
            <p:cNvSpPr>
              <a:spLocks noChangeArrowheads="1"/>
            </p:cNvSpPr>
            <p:nvPr/>
          </p:nvSpPr>
          <p:spPr bwMode="auto">
            <a:xfrm>
              <a:off x="9599113" y="905735"/>
              <a:ext cx="2110596" cy="2753510"/>
            </a:xfrm>
            <a:custGeom>
              <a:avLst/>
              <a:gdLst>
                <a:gd name="T0" fmla="*/ 740 w 7500"/>
                <a:gd name="T1" fmla="*/ 3126 h 9786"/>
                <a:gd name="T2" fmla="*/ 716 w 7500"/>
                <a:gd name="T3" fmla="*/ 3394 h 9786"/>
                <a:gd name="T4" fmla="*/ 2009 w 7500"/>
                <a:gd name="T5" fmla="*/ 279 h 9786"/>
                <a:gd name="T6" fmla="*/ 2049 w 7500"/>
                <a:gd name="T7" fmla="*/ 17 h 9786"/>
                <a:gd name="T8" fmla="*/ 6427 w 7500"/>
                <a:gd name="T9" fmla="*/ 6898 h 9786"/>
                <a:gd name="T10" fmla="*/ 7353 w 7500"/>
                <a:gd name="T11" fmla="*/ 7428 h 9786"/>
                <a:gd name="T12" fmla="*/ 7213 w 7500"/>
                <a:gd name="T13" fmla="*/ 7824 h 9786"/>
                <a:gd name="T14" fmla="*/ 7359 w 7500"/>
                <a:gd name="T15" fmla="*/ 7434 h 9786"/>
                <a:gd name="T16" fmla="*/ 7289 w 7500"/>
                <a:gd name="T17" fmla="*/ 9331 h 9786"/>
                <a:gd name="T18" fmla="*/ 6742 w 7500"/>
                <a:gd name="T19" fmla="*/ 9435 h 9786"/>
                <a:gd name="T20" fmla="*/ 6497 w 7500"/>
                <a:gd name="T21" fmla="*/ 9744 h 9786"/>
                <a:gd name="T22" fmla="*/ 6066 w 7500"/>
                <a:gd name="T23" fmla="*/ 9494 h 9786"/>
                <a:gd name="T24" fmla="*/ 5577 w 7500"/>
                <a:gd name="T25" fmla="*/ 9453 h 9786"/>
                <a:gd name="T26" fmla="*/ 1467 w 7500"/>
                <a:gd name="T27" fmla="*/ 8051 h 9786"/>
                <a:gd name="T28" fmla="*/ 402 w 7500"/>
                <a:gd name="T29" fmla="*/ 3341 h 9786"/>
                <a:gd name="T30" fmla="*/ 1002 w 7500"/>
                <a:gd name="T31" fmla="*/ 3761 h 9786"/>
                <a:gd name="T32" fmla="*/ 1345 w 7500"/>
                <a:gd name="T33" fmla="*/ 3656 h 9786"/>
                <a:gd name="T34" fmla="*/ 1531 w 7500"/>
                <a:gd name="T35" fmla="*/ 3307 h 9786"/>
                <a:gd name="T36" fmla="*/ 1595 w 7500"/>
                <a:gd name="T37" fmla="*/ 3184 h 9786"/>
                <a:gd name="T38" fmla="*/ 1753 w 7500"/>
                <a:gd name="T39" fmla="*/ 2497 h 9786"/>
                <a:gd name="T40" fmla="*/ 1683 w 7500"/>
                <a:gd name="T41" fmla="*/ 1863 h 9786"/>
                <a:gd name="T42" fmla="*/ 1828 w 7500"/>
                <a:gd name="T43" fmla="*/ 1577 h 9786"/>
                <a:gd name="T44" fmla="*/ 1875 w 7500"/>
                <a:gd name="T45" fmla="*/ 1240 h 9786"/>
                <a:gd name="T46" fmla="*/ 1910 w 7500"/>
                <a:gd name="T47" fmla="*/ 1007 h 9786"/>
                <a:gd name="T48" fmla="*/ 1910 w 7500"/>
                <a:gd name="T49" fmla="*/ 879 h 9786"/>
                <a:gd name="T50" fmla="*/ 2009 w 7500"/>
                <a:gd name="T51" fmla="*/ 402 h 9786"/>
                <a:gd name="T52" fmla="*/ 2172 w 7500"/>
                <a:gd name="T53" fmla="*/ 396 h 9786"/>
                <a:gd name="T54" fmla="*/ 2335 w 7500"/>
                <a:gd name="T55" fmla="*/ 576 h 9786"/>
                <a:gd name="T56" fmla="*/ 2451 w 7500"/>
                <a:gd name="T57" fmla="*/ 1013 h 9786"/>
                <a:gd name="T58" fmla="*/ 2591 w 7500"/>
                <a:gd name="T59" fmla="*/ 1356 h 9786"/>
                <a:gd name="T60" fmla="*/ 2713 w 7500"/>
                <a:gd name="T61" fmla="*/ 1857 h 9786"/>
                <a:gd name="T62" fmla="*/ 3173 w 7500"/>
                <a:gd name="T63" fmla="*/ 2043 h 9786"/>
                <a:gd name="T64" fmla="*/ 3476 w 7500"/>
                <a:gd name="T65" fmla="*/ 2340 h 9786"/>
                <a:gd name="T66" fmla="*/ 3557 w 7500"/>
                <a:gd name="T67" fmla="*/ 2835 h 9786"/>
                <a:gd name="T68" fmla="*/ 3802 w 7500"/>
                <a:gd name="T69" fmla="*/ 3376 h 9786"/>
                <a:gd name="T70" fmla="*/ 3907 w 7500"/>
                <a:gd name="T71" fmla="*/ 3871 h 9786"/>
                <a:gd name="T72" fmla="*/ 4035 w 7500"/>
                <a:gd name="T73" fmla="*/ 4407 h 9786"/>
                <a:gd name="T74" fmla="*/ 4489 w 7500"/>
                <a:gd name="T75" fmla="*/ 4634 h 9786"/>
                <a:gd name="T76" fmla="*/ 4751 w 7500"/>
                <a:gd name="T77" fmla="*/ 4785 h 9786"/>
                <a:gd name="T78" fmla="*/ 5100 w 7500"/>
                <a:gd name="T79" fmla="*/ 5030 h 9786"/>
                <a:gd name="T80" fmla="*/ 5147 w 7500"/>
                <a:gd name="T81" fmla="*/ 5158 h 9786"/>
                <a:gd name="T82" fmla="*/ 5321 w 7500"/>
                <a:gd name="T83" fmla="*/ 5437 h 9786"/>
                <a:gd name="T84" fmla="*/ 5414 w 7500"/>
                <a:gd name="T85" fmla="*/ 5565 h 9786"/>
                <a:gd name="T86" fmla="*/ 5595 w 7500"/>
                <a:gd name="T87" fmla="*/ 6089 h 9786"/>
                <a:gd name="T88" fmla="*/ 5775 w 7500"/>
                <a:gd name="T89" fmla="*/ 6124 h 9786"/>
                <a:gd name="T90" fmla="*/ 6072 w 7500"/>
                <a:gd name="T91" fmla="*/ 6223 h 9786"/>
                <a:gd name="T92" fmla="*/ 6177 w 7500"/>
                <a:gd name="T93" fmla="*/ 6357 h 9786"/>
                <a:gd name="T94" fmla="*/ 6165 w 7500"/>
                <a:gd name="T95" fmla="*/ 6700 h 9786"/>
                <a:gd name="T96" fmla="*/ 6439 w 7500"/>
                <a:gd name="T97" fmla="*/ 6962 h 9786"/>
                <a:gd name="T98" fmla="*/ 6759 w 7500"/>
                <a:gd name="T99" fmla="*/ 7259 h 9786"/>
                <a:gd name="T100" fmla="*/ 7056 w 7500"/>
                <a:gd name="T101" fmla="*/ 7638 h 9786"/>
                <a:gd name="T102" fmla="*/ 7260 w 7500"/>
                <a:gd name="T103" fmla="*/ 8226 h 9786"/>
                <a:gd name="T104" fmla="*/ 7336 w 7500"/>
                <a:gd name="T105" fmla="*/ 8447 h 9786"/>
                <a:gd name="T106" fmla="*/ 7399 w 7500"/>
                <a:gd name="T107" fmla="*/ 8901 h 9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00" h="9786">
                  <a:moveTo>
                    <a:pt x="559" y="3219"/>
                  </a:moveTo>
                  <a:lnTo>
                    <a:pt x="559" y="3219"/>
                  </a:lnTo>
                  <a:cubicBezTo>
                    <a:pt x="559" y="3242"/>
                    <a:pt x="588" y="3248"/>
                    <a:pt x="611" y="3248"/>
                  </a:cubicBezTo>
                  <a:cubicBezTo>
                    <a:pt x="629" y="3248"/>
                    <a:pt x="629" y="3225"/>
                    <a:pt x="641" y="3213"/>
                  </a:cubicBezTo>
                  <a:cubicBezTo>
                    <a:pt x="658" y="3202"/>
                    <a:pt x="670" y="3207"/>
                    <a:pt x="687" y="3207"/>
                  </a:cubicBezTo>
                  <a:cubicBezTo>
                    <a:pt x="687" y="3173"/>
                    <a:pt x="705" y="3126"/>
                    <a:pt x="740" y="3126"/>
                  </a:cubicBezTo>
                  <a:cubicBezTo>
                    <a:pt x="757" y="3126"/>
                    <a:pt x="763" y="3149"/>
                    <a:pt x="780" y="3149"/>
                  </a:cubicBezTo>
                  <a:cubicBezTo>
                    <a:pt x="786" y="3149"/>
                    <a:pt x="798" y="3138"/>
                    <a:pt x="798" y="3126"/>
                  </a:cubicBezTo>
                  <a:cubicBezTo>
                    <a:pt x="798" y="3091"/>
                    <a:pt x="740" y="3097"/>
                    <a:pt x="705" y="3109"/>
                  </a:cubicBezTo>
                  <a:cubicBezTo>
                    <a:pt x="641" y="3138"/>
                    <a:pt x="559" y="3149"/>
                    <a:pt x="559" y="3219"/>
                  </a:cubicBezTo>
                  <a:close/>
                  <a:moveTo>
                    <a:pt x="716" y="3394"/>
                  </a:moveTo>
                  <a:lnTo>
                    <a:pt x="716" y="3394"/>
                  </a:lnTo>
                  <a:cubicBezTo>
                    <a:pt x="705" y="3411"/>
                    <a:pt x="693" y="3417"/>
                    <a:pt x="681" y="3435"/>
                  </a:cubicBezTo>
                  <a:cubicBezTo>
                    <a:pt x="699" y="3440"/>
                    <a:pt x="710" y="3440"/>
                    <a:pt x="734" y="3440"/>
                  </a:cubicBezTo>
                  <a:cubicBezTo>
                    <a:pt x="734" y="3423"/>
                    <a:pt x="728" y="3405"/>
                    <a:pt x="716" y="3394"/>
                  </a:cubicBezTo>
                  <a:close/>
                  <a:moveTo>
                    <a:pt x="2038" y="233"/>
                  </a:moveTo>
                  <a:lnTo>
                    <a:pt x="2038" y="233"/>
                  </a:lnTo>
                  <a:cubicBezTo>
                    <a:pt x="2020" y="244"/>
                    <a:pt x="2009" y="256"/>
                    <a:pt x="2009" y="279"/>
                  </a:cubicBezTo>
                  <a:cubicBezTo>
                    <a:pt x="2009" y="291"/>
                    <a:pt x="2014" y="291"/>
                    <a:pt x="2014" y="303"/>
                  </a:cubicBezTo>
                  <a:cubicBezTo>
                    <a:pt x="2020" y="285"/>
                    <a:pt x="2038" y="279"/>
                    <a:pt x="2055" y="279"/>
                  </a:cubicBezTo>
                  <a:cubicBezTo>
                    <a:pt x="2055" y="273"/>
                    <a:pt x="2055" y="273"/>
                    <a:pt x="2055" y="268"/>
                  </a:cubicBezTo>
                  <a:cubicBezTo>
                    <a:pt x="2055" y="250"/>
                    <a:pt x="2049" y="244"/>
                    <a:pt x="2038" y="233"/>
                  </a:cubicBezTo>
                  <a:close/>
                  <a:moveTo>
                    <a:pt x="2049" y="17"/>
                  </a:moveTo>
                  <a:lnTo>
                    <a:pt x="2049" y="17"/>
                  </a:lnTo>
                  <a:cubicBezTo>
                    <a:pt x="2049" y="35"/>
                    <a:pt x="2067" y="41"/>
                    <a:pt x="2073" y="52"/>
                  </a:cubicBezTo>
                  <a:cubicBezTo>
                    <a:pt x="2090" y="41"/>
                    <a:pt x="2096" y="29"/>
                    <a:pt x="2102" y="12"/>
                  </a:cubicBezTo>
                  <a:cubicBezTo>
                    <a:pt x="2084" y="0"/>
                    <a:pt x="2049" y="0"/>
                    <a:pt x="2049" y="17"/>
                  </a:cubicBezTo>
                  <a:close/>
                  <a:moveTo>
                    <a:pt x="6293" y="6718"/>
                  </a:moveTo>
                  <a:lnTo>
                    <a:pt x="6293" y="6718"/>
                  </a:lnTo>
                  <a:cubicBezTo>
                    <a:pt x="6305" y="6805"/>
                    <a:pt x="6363" y="6840"/>
                    <a:pt x="6427" y="6898"/>
                  </a:cubicBezTo>
                  <a:cubicBezTo>
                    <a:pt x="6427" y="6893"/>
                    <a:pt x="6433" y="6893"/>
                    <a:pt x="6433" y="6887"/>
                  </a:cubicBezTo>
                  <a:cubicBezTo>
                    <a:pt x="6433" y="6852"/>
                    <a:pt x="6404" y="6840"/>
                    <a:pt x="6381" y="6811"/>
                  </a:cubicBezTo>
                  <a:cubicBezTo>
                    <a:pt x="6352" y="6770"/>
                    <a:pt x="6340" y="6724"/>
                    <a:pt x="6293" y="6718"/>
                  </a:cubicBezTo>
                  <a:close/>
                  <a:moveTo>
                    <a:pt x="7359" y="7434"/>
                  </a:moveTo>
                  <a:lnTo>
                    <a:pt x="7359" y="7434"/>
                  </a:lnTo>
                  <a:cubicBezTo>
                    <a:pt x="7353" y="7428"/>
                    <a:pt x="7353" y="7428"/>
                    <a:pt x="7353" y="7428"/>
                  </a:cubicBezTo>
                  <a:cubicBezTo>
                    <a:pt x="7353" y="7451"/>
                    <a:pt x="7359" y="7463"/>
                    <a:pt x="7359" y="7486"/>
                  </a:cubicBezTo>
                  <a:cubicBezTo>
                    <a:pt x="7359" y="7533"/>
                    <a:pt x="7336" y="7562"/>
                    <a:pt x="7300" y="7591"/>
                  </a:cubicBezTo>
                  <a:cubicBezTo>
                    <a:pt x="7283" y="7597"/>
                    <a:pt x="7266" y="7603"/>
                    <a:pt x="7266" y="7614"/>
                  </a:cubicBezTo>
                  <a:cubicBezTo>
                    <a:pt x="7266" y="7632"/>
                    <a:pt x="7271" y="7643"/>
                    <a:pt x="7271" y="7661"/>
                  </a:cubicBezTo>
                  <a:cubicBezTo>
                    <a:pt x="7271" y="7731"/>
                    <a:pt x="7271" y="7731"/>
                    <a:pt x="7271" y="7731"/>
                  </a:cubicBezTo>
                  <a:cubicBezTo>
                    <a:pt x="7271" y="7771"/>
                    <a:pt x="7242" y="7789"/>
                    <a:pt x="7213" y="7824"/>
                  </a:cubicBezTo>
                  <a:cubicBezTo>
                    <a:pt x="7248" y="7836"/>
                    <a:pt x="7237" y="7871"/>
                    <a:pt x="7248" y="7900"/>
                  </a:cubicBezTo>
                  <a:cubicBezTo>
                    <a:pt x="7254" y="7917"/>
                    <a:pt x="7271" y="7923"/>
                    <a:pt x="7283" y="7934"/>
                  </a:cubicBezTo>
                  <a:cubicBezTo>
                    <a:pt x="7318" y="7894"/>
                    <a:pt x="7283" y="7847"/>
                    <a:pt x="7312" y="7795"/>
                  </a:cubicBezTo>
                  <a:cubicBezTo>
                    <a:pt x="7336" y="7742"/>
                    <a:pt x="7341" y="7708"/>
                    <a:pt x="7359" y="7655"/>
                  </a:cubicBezTo>
                  <a:cubicBezTo>
                    <a:pt x="7382" y="7603"/>
                    <a:pt x="7411" y="7579"/>
                    <a:pt x="7411" y="7527"/>
                  </a:cubicBezTo>
                  <a:cubicBezTo>
                    <a:pt x="7411" y="7486"/>
                    <a:pt x="7376" y="7469"/>
                    <a:pt x="7359" y="7434"/>
                  </a:cubicBezTo>
                  <a:close/>
                  <a:moveTo>
                    <a:pt x="7499" y="9221"/>
                  </a:moveTo>
                  <a:lnTo>
                    <a:pt x="7499" y="9221"/>
                  </a:lnTo>
                  <a:lnTo>
                    <a:pt x="7499" y="9221"/>
                  </a:lnTo>
                  <a:cubicBezTo>
                    <a:pt x="7464" y="9243"/>
                    <a:pt x="7446" y="9255"/>
                    <a:pt x="7411" y="9267"/>
                  </a:cubicBezTo>
                  <a:cubicBezTo>
                    <a:pt x="7388" y="9272"/>
                    <a:pt x="7365" y="9261"/>
                    <a:pt x="7347" y="9272"/>
                  </a:cubicBezTo>
                  <a:cubicBezTo>
                    <a:pt x="7318" y="9284"/>
                    <a:pt x="7318" y="9331"/>
                    <a:pt x="7289" y="9331"/>
                  </a:cubicBezTo>
                  <a:cubicBezTo>
                    <a:pt x="7271" y="9331"/>
                    <a:pt x="7266" y="9319"/>
                    <a:pt x="7248" y="9319"/>
                  </a:cubicBezTo>
                  <a:cubicBezTo>
                    <a:pt x="7213" y="9313"/>
                    <a:pt x="7184" y="9325"/>
                    <a:pt x="7149" y="9325"/>
                  </a:cubicBezTo>
                  <a:cubicBezTo>
                    <a:pt x="7091" y="9325"/>
                    <a:pt x="7068" y="9278"/>
                    <a:pt x="7010" y="9278"/>
                  </a:cubicBezTo>
                  <a:cubicBezTo>
                    <a:pt x="6963" y="9278"/>
                    <a:pt x="6957" y="9325"/>
                    <a:pt x="6922" y="9354"/>
                  </a:cubicBezTo>
                  <a:cubicBezTo>
                    <a:pt x="6905" y="9366"/>
                    <a:pt x="6887" y="9354"/>
                    <a:pt x="6864" y="9366"/>
                  </a:cubicBezTo>
                  <a:cubicBezTo>
                    <a:pt x="6811" y="9383"/>
                    <a:pt x="6794" y="9418"/>
                    <a:pt x="6742" y="9435"/>
                  </a:cubicBezTo>
                  <a:cubicBezTo>
                    <a:pt x="6753" y="9465"/>
                    <a:pt x="6759" y="9482"/>
                    <a:pt x="6777" y="9500"/>
                  </a:cubicBezTo>
                  <a:cubicBezTo>
                    <a:pt x="6782" y="9505"/>
                    <a:pt x="6800" y="9505"/>
                    <a:pt x="6800" y="9517"/>
                  </a:cubicBezTo>
                  <a:cubicBezTo>
                    <a:pt x="6800" y="9581"/>
                    <a:pt x="6753" y="9639"/>
                    <a:pt x="6689" y="9639"/>
                  </a:cubicBezTo>
                  <a:cubicBezTo>
                    <a:pt x="6689" y="9651"/>
                    <a:pt x="6689" y="9657"/>
                    <a:pt x="6683" y="9668"/>
                  </a:cubicBezTo>
                  <a:cubicBezTo>
                    <a:pt x="6654" y="9668"/>
                    <a:pt x="6643" y="9628"/>
                    <a:pt x="6614" y="9628"/>
                  </a:cubicBezTo>
                  <a:cubicBezTo>
                    <a:pt x="6550" y="9628"/>
                    <a:pt x="6526" y="9686"/>
                    <a:pt x="6497" y="9744"/>
                  </a:cubicBezTo>
                  <a:cubicBezTo>
                    <a:pt x="6485" y="9761"/>
                    <a:pt x="6491" y="9785"/>
                    <a:pt x="6474" y="9785"/>
                  </a:cubicBezTo>
                  <a:cubicBezTo>
                    <a:pt x="6392" y="9785"/>
                    <a:pt x="6439" y="9645"/>
                    <a:pt x="6369" y="9610"/>
                  </a:cubicBezTo>
                  <a:cubicBezTo>
                    <a:pt x="6305" y="9581"/>
                    <a:pt x="6282" y="9546"/>
                    <a:pt x="6224" y="9511"/>
                  </a:cubicBezTo>
                  <a:cubicBezTo>
                    <a:pt x="6206" y="9500"/>
                    <a:pt x="6206" y="9476"/>
                    <a:pt x="6183" y="9476"/>
                  </a:cubicBezTo>
                  <a:cubicBezTo>
                    <a:pt x="6159" y="9476"/>
                    <a:pt x="6148" y="9494"/>
                    <a:pt x="6119" y="9494"/>
                  </a:cubicBezTo>
                  <a:cubicBezTo>
                    <a:pt x="6066" y="9494"/>
                    <a:pt x="6066" y="9494"/>
                    <a:pt x="6066" y="9494"/>
                  </a:cubicBezTo>
                  <a:cubicBezTo>
                    <a:pt x="6061" y="9494"/>
                    <a:pt x="6055" y="9500"/>
                    <a:pt x="6043" y="9500"/>
                  </a:cubicBezTo>
                  <a:cubicBezTo>
                    <a:pt x="5996" y="9500"/>
                    <a:pt x="5991" y="9435"/>
                    <a:pt x="5944" y="9435"/>
                  </a:cubicBezTo>
                  <a:cubicBezTo>
                    <a:pt x="5868" y="9435"/>
                    <a:pt x="5833" y="9482"/>
                    <a:pt x="5758" y="9482"/>
                  </a:cubicBezTo>
                  <a:cubicBezTo>
                    <a:pt x="5740" y="9482"/>
                    <a:pt x="5735" y="9476"/>
                    <a:pt x="5717" y="9476"/>
                  </a:cubicBezTo>
                  <a:cubicBezTo>
                    <a:pt x="5665" y="9476"/>
                    <a:pt x="5665" y="9476"/>
                    <a:pt x="5665" y="9476"/>
                  </a:cubicBezTo>
                  <a:cubicBezTo>
                    <a:pt x="5630" y="9476"/>
                    <a:pt x="5612" y="9453"/>
                    <a:pt x="5577" y="9453"/>
                  </a:cubicBezTo>
                  <a:cubicBezTo>
                    <a:pt x="5531" y="9453"/>
                    <a:pt x="5513" y="9500"/>
                    <a:pt x="5473" y="9529"/>
                  </a:cubicBezTo>
                  <a:cubicBezTo>
                    <a:pt x="5426" y="9563"/>
                    <a:pt x="5385" y="9563"/>
                    <a:pt x="5350" y="9610"/>
                  </a:cubicBezTo>
                  <a:cubicBezTo>
                    <a:pt x="5333" y="9628"/>
                    <a:pt x="5344" y="9663"/>
                    <a:pt x="5321" y="9668"/>
                  </a:cubicBezTo>
                  <a:cubicBezTo>
                    <a:pt x="1467" y="9680"/>
                    <a:pt x="1467" y="9680"/>
                    <a:pt x="1467" y="9680"/>
                  </a:cubicBezTo>
                  <a:lnTo>
                    <a:pt x="1467" y="9680"/>
                  </a:lnTo>
                  <a:cubicBezTo>
                    <a:pt x="1467" y="8051"/>
                    <a:pt x="1467" y="8051"/>
                    <a:pt x="1467" y="8051"/>
                  </a:cubicBezTo>
                  <a:cubicBezTo>
                    <a:pt x="6" y="8045"/>
                    <a:pt x="6" y="8045"/>
                    <a:pt x="6" y="8045"/>
                  </a:cubicBezTo>
                  <a:lnTo>
                    <a:pt x="6" y="8045"/>
                  </a:lnTo>
                  <a:cubicBezTo>
                    <a:pt x="0" y="3184"/>
                    <a:pt x="0" y="3184"/>
                    <a:pt x="0" y="3184"/>
                  </a:cubicBezTo>
                  <a:lnTo>
                    <a:pt x="0" y="3184"/>
                  </a:lnTo>
                  <a:cubicBezTo>
                    <a:pt x="35" y="3219"/>
                    <a:pt x="70" y="3237"/>
                    <a:pt x="128" y="3254"/>
                  </a:cubicBezTo>
                  <a:cubicBezTo>
                    <a:pt x="233" y="3289"/>
                    <a:pt x="291" y="3307"/>
                    <a:pt x="402" y="3341"/>
                  </a:cubicBezTo>
                  <a:cubicBezTo>
                    <a:pt x="454" y="3353"/>
                    <a:pt x="501" y="3359"/>
                    <a:pt x="530" y="3405"/>
                  </a:cubicBezTo>
                  <a:cubicBezTo>
                    <a:pt x="565" y="3464"/>
                    <a:pt x="536" y="3522"/>
                    <a:pt x="582" y="3568"/>
                  </a:cubicBezTo>
                  <a:cubicBezTo>
                    <a:pt x="617" y="3603"/>
                    <a:pt x="664" y="3580"/>
                    <a:pt x="710" y="3598"/>
                  </a:cubicBezTo>
                  <a:cubicBezTo>
                    <a:pt x="740" y="3603"/>
                    <a:pt x="745" y="3627"/>
                    <a:pt x="769" y="3644"/>
                  </a:cubicBezTo>
                  <a:cubicBezTo>
                    <a:pt x="844" y="3708"/>
                    <a:pt x="792" y="3691"/>
                    <a:pt x="856" y="3691"/>
                  </a:cubicBezTo>
                  <a:cubicBezTo>
                    <a:pt x="920" y="3691"/>
                    <a:pt x="937" y="3761"/>
                    <a:pt x="1002" y="3761"/>
                  </a:cubicBezTo>
                  <a:cubicBezTo>
                    <a:pt x="1054" y="3761"/>
                    <a:pt x="1054" y="3761"/>
                    <a:pt x="1054" y="3761"/>
                  </a:cubicBezTo>
                  <a:cubicBezTo>
                    <a:pt x="1153" y="3761"/>
                    <a:pt x="1194" y="3679"/>
                    <a:pt x="1293" y="3679"/>
                  </a:cubicBezTo>
                  <a:cubicBezTo>
                    <a:pt x="1299" y="3679"/>
                    <a:pt x="1304" y="3691"/>
                    <a:pt x="1310" y="3696"/>
                  </a:cubicBezTo>
                  <a:cubicBezTo>
                    <a:pt x="1310" y="3656"/>
                    <a:pt x="1310" y="3656"/>
                    <a:pt x="1310" y="3656"/>
                  </a:cubicBezTo>
                  <a:cubicBezTo>
                    <a:pt x="1316" y="3656"/>
                    <a:pt x="1316" y="3650"/>
                    <a:pt x="1322" y="3650"/>
                  </a:cubicBezTo>
                  <a:cubicBezTo>
                    <a:pt x="1328" y="3650"/>
                    <a:pt x="1333" y="3656"/>
                    <a:pt x="1345" y="3656"/>
                  </a:cubicBezTo>
                  <a:cubicBezTo>
                    <a:pt x="1345" y="3603"/>
                    <a:pt x="1380" y="3586"/>
                    <a:pt x="1403" y="3539"/>
                  </a:cubicBezTo>
                  <a:cubicBezTo>
                    <a:pt x="1415" y="3551"/>
                    <a:pt x="1415" y="3551"/>
                    <a:pt x="1415" y="3551"/>
                  </a:cubicBezTo>
                  <a:cubicBezTo>
                    <a:pt x="1444" y="3487"/>
                    <a:pt x="1467" y="3446"/>
                    <a:pt x="1456" y="3382"/>
                  </a:cubicBezTo>
                  <a:cubicBezTo>
                    <a:pt x="1479" y="3370"/>
                    <a:pt x="1491" y="3353"/>
                    <a:pt x="1502" y="3330"/>
                  </a:cubicBezTo>
                  <a:cubicBezTo>
                    <a:pt x="1508" y="3318"/>
                    <a:pt x="1508" y="3295"/>
                    <a:pt x="1520" y="3295"/>
                  </a:cubicBezTo>
                  <a:cubicBezTo>
                    <a:pt x="1525" y="3295"/>
                    <a:pt x="1525" y="3307"/>
                    <a:pt x="1531" y="3307"/>
                  </a:cubicBezTo>
                  <a:cubicBezTo>
                    <a:pt x="1531" y="3295"/>
                    <a:pt x="1531" y="3283"/>
                    <a:pt x="1531" y="3266"/>
                  </a:cubicBezTo>
                  <a:cubicBezTo>
                    <a:pt x="1549" y="3266"/>
                    <a:pt x="1560" y="3266"/>
                    <a:pt x="1584" y="3266"/>
                  </a:cubicBezTo>
                  <a:cubicBezTo>
                    <a:pt x="1572" y="3260"/>
                    <a:pt x="1566" y="3254"/>
                    <a:pt x="1566" y="3237"/>
                  </a:cubicBezTo>
                  <a:cubicBezTo>
                    <a:pt x="1566" y="3225"/>
                    <a:pt x="1572" y="3213"/>
                    <a:pt x="1584" y="3213"/>
                  </a:cubicBezTo>
                  <a:cubicBezTo>
                    <a:pt x="1590" y="3213"/>
                    <a:pt x="1590" y="3219"/>
                    <a:pt x="1595" y="3219"/>
                  </a:cubicBezTo>
                  <a:cubicBezTo>
                    <a:pt x="1595" y="3184"/>
                    <a:pt x="1595" y="3184"/>
                    <a:pt x="1595" y="3184"/>
                  </a:cubicBezTo>
                  <a:cubicBezTo>
                    <a:pt x="1595" y="3074"/>
                    <a:pt x="1665" y="3021"/>
                    <a:pt x="1665" y="2916"/>
                  </a:cubicBezTo>
                  <a:cubicBezTo>
                    <a:pt x="1665" y="2899"/>
                    <a:pt x="1654" y="2887"/>
                    <a:pt x="1654" y="2870"/>
                  </a:cubicBezTo>
                  <a:cubicBezTo>
                    <a:pt x="1654" y="2841"/>
                    <a:pt x="1665" y="2829"/>
                    <a:pt x="1665" y="2800"/>
                  </a:cubicBezTo>
                  <a:cubicBezTo>
                    <a:pt x="1665" y="2730"/>
                    <a:pt x="1688" y="2689"/>
                    <a:pt x="1712" y="2620"/>
                  </a:cubicBezTo>
                  <a:cubicBezTo>
                    <a:pt x="1723" y="2585"/>
                    <a:pt x="1718" y="2544"/>
                    <a:pt x="1753" y="2521"/>
                  </a:cubicBezTo>
                  <a:cubicBezTo>
                    <a:pt x="1805" y="2521"/>
                    <a:pt x="1753" y="2526"/>
                    <a:pt x="1753" y="2497"/>
                  </a:cubicBezTo>
                  <a:cubicBezTo>
                    <a:pt x="1753" y="2486"/>
                    <a:pt x="1764" y="2480"/>
                    <a:pt x="1770" y="2474"/>
                  </a:cubicBezTo>
                  <a:cubicBezTo>
                    <a:pt x="1788" y="2451"/>
                    <a:pt x="1782" y="2433"/>
                    <a:pt x="1788" y="2410"/>
                  </a:cubicBezTo>
                  <a:cubicBezTo>
                    <a:pt x="1729" y="2317"/>
                    <a:pt x="1712" y="2253"/>
                    <a:pt x="1712" y="2142"/>
                  </a:cubicBezTo>
                  <a:cubicBezTo>
                    <a:pt x="1712" y="2090"/>
                    <a:pt x="1753" y="2061"/>
                    <a:pt x="1753" y="2008"/>
                  </a:cubicBezTo>
                  <a:cubicBezTo>
                    <a:pt x="1753" y="1956"/>
                    <a:pt x="1753" y="1956"/>
                    <a:pt x="1753" y="1956"/>
                  </a:cubicBezTo>
                  <a:cubicBezTo>
                    <a:pt x="1753" y="1909"/>
                    <a:pt x="1683" y="1909"/>
                    <a:pt x="1683" y="1863"/>
                  </a:cubicBezTo>
                  <a:cubicBezTo>
                    <a:pt x="1683" y="1834"/>
                    <a:pt x="1700" y="1822"/>
                    <a:pt x="1700" y="1793"/>
                  </a:cubicBezTo>
                  <a:cubicBezTo>
                    <a:pt x="1706" y="1752"/>
                    <a:pt x="1706" y="1723"/>
                    <a:pt x="1729" y="1688"/>
                  </a:cubicBezTo>
                  <a:cubicBezTo>
                    <a:pt x="1753" y="1659"/>
                    <a:pt x="1735" y="1624"/>
                    <a:pt x="1758" y="1595"/>
                  </a:cubicBezTo>
                  <a:cubicBezTo>
                    <a:pt x="1776" y="1601"/>
                    <a:pt x="1776" y="1618"/>
                    <a:pt x="1793" y="1636"/>
                  </a:cubicBezTo>
                  <a:cubicBezTo>
                    <a:pt x="1799" y="1642"/>
                    <a:pt x="1799" y="1642"/>
                    <a:pt x="1799" y="1642"/>
                  </a:cubicBezTo>
                  <a:cubicBezTo>
                    <a:pt x="1799" y="1612"/>
                    <a:pt x="1817" y="1601"/>
                    <a:pt x="1828" y="1577"/>
                  </a:cubicBezTo>
                  <a:cubicBezTo>
                    <a:pt x="1793" y="1566"/>
                    <a:pt x="1788" y="1525"/>
                    <a:pt x="1776" y="1496"/>
                  </a:cubicBezTo>
                  <a:cubicBezTo>
                    <a:pt x="1758" y="1455"/>
                    <a:pt x="1747" y="1438"/>
                    <a:pt x="1747" y="1397"/>
                  </a:cubicBezTo>
                  <a:cubicBezTo>
                    <a:pt x="1747" y="1362"/>
                    <a:pt x="1782" y="1362"/>
                    <a:pt x="1811" y="1339"/>
                  </a:cubicBezTo>
                  <a:cubicBezTo>
                    <a:pt x="1834" y="1321"/>
                    <a:pt x="1834" y="1292"/>
                    <a:pt x="1851" y="1263"/>
                  </a:cubicBezTo>
                  <a:cubicBezTo>
                    <a:pt x="1910" y="1310"/>
                    <a:pt x="1933" y="1414"/>
                    <a:pt x="1904" y="1275"/>
                  </a:cubicBezTo>
                  <a:cubicBezTo>
                    <a:pt x="1985" y="1281"/>
                    <a:pt x="1904" y="1257"/>
                    <a:pt x="1875" y="1240"/>
                  </a:cubicBezTo>
                  <a:cubicBezTo>
                    <a:pt x="2020" y="1164"/>
                    <a:pt x="1793" y="1240"/>
                    <a:pt x="1793" y="1094"/>
                  </a:cubicBezTo>
                  <a:cubicBezTo>
                    <a:pt x="1793" y="1065"/>
                    <a:pt x="1793" y="1048"/>
                    <a:pt x="1817" y="1036"/>
                  </a:cubicBezTo>
                  <a:cubicBezTo>
                    <a:pt x="1834" y="1036"/>
                    <a:pt x="1834" y="1036"/>
                    <a:pt x="1834" y="1036"/>
                  </a:cubicBezTo>
                  <a:cubicBezTo>
                    <a:pt x="1828" y="1025"/>
                    <a:pt x="1828" y="1019"/>
                    <a:pt x="1828" y="1007"/>
                  </a:cubicBezTo>
                  <a:cubicBezTo>
                    <a:pt x="1828" y="972"/>
                    <a:pt x="1851" y="960"/>
                    <a:pt x="1881" y="937"/>
                  </a:cubicBezTo>
                  <a:cubicBezTo>
                    <a:pt x="1892" y="960"/>
                    <a:pt x="1904" y="978"/>
                    <a:pt x="1910" y="1007"/>
                  </a:cubicBezTo>
                  <a:cubicBezTo>
                    <a:pt x="1910" y="1013"/>
                    <a:pt x="1916" y="1025"/>
                    <a:pt x="1916" y="1007"/>
                  </a:cubicBezTo>
                  <a:cubicBezTo>
                    <a:pt x="1916" y="990"/>
                    <a:pt x="1910" y="978"/>
                    <a:pt x="1910" y="960"/>
                  </a:cubicBezTo>
                  <a:cubicBezTo>
                    <a:pt x="1910" y="949"/>
                    <a:pt x="1910" y="949"/>
                    <a:pt x="1910" y="949"/>
                  </a:cubicBezTo>
                  <a:cubicBezTo>
                    <a:pt x="1956" y="949"/>
                    <a:pt x="1956" y="949"/>
                    <a:pt x="1956" y="949"/>
                  </a:cubicBezTo>
                  <a:cubicBezTo>
                    <a:pt x="1956" y="937"/>
                    <a:pt x="1956" y="937"/>
                    <a:pt x="1956" y="925"/>
                  </a:cubicBezTo>
                  <a:cubicBezTo>
                    <a:pt x="1956" y="902"/>
                    <a:pt x="1910" y="908"/>
                    <a:pt x="1910" y="879"/>
                  </a:cubicBezTo>
                  <a:cubicBezTo>
                    <a:pt x="1910" y="832"/>
                    <a:pt x="1945" y="815"/>
                    <a:pt x="1974" y="780"/>
                  </a:cubicBezTo>
                  <a:cubicBezTo>
                    <a:pt x="1968" y="774"/>
                    <a:pt x="1962" y="762"/>
                    <a:pt x="1962" y="751"/>
                  </a:cubicBezTo>
                  <a:cubicBezTo>
                    <a:pt x="1962" y="687"/>
                    <a:pt x="2003" y="658"/>
                    <a:pt x="2003" y="594"/>
                  </a:cubicBezTo>
                  <a:cubicBezTo>
                    <a:pt x="2003" y="530"/>
                    <a:pt x="2003" y="530"/>
                    <a:pt x="2003" y="530"/>
                  </a:cubicBezTo>
                  <a:cubicBezTo>
                    <a:pt x="2003" y="501"/>
                    <a:pt x="2009" y="483"/>
                    <a:pt x="2009" y="448"/>
                  </a:cubicBezTo>
                  <a:cubicBezTo>
                    <a:pt x="2009" y="431"/>
                    <a:pt x="2009" y="419"/>
                    <a:pt x="2009" y="402"/>
                  </a:cubicBezTo>
                  <a:cubicBezTo>
                    <a:pt x="2020" y="402"/>
                    <a:pt x="2032" y="402"/>
                    <a:pt x="2044" y="402"/>
                  </a:cubicBezTo>
                  <a:cubicBezTo>
                    <a:pt x="2084" y="402"/>
                    <a:pt x="2114" y="373"/>
                    <a:pt x="2131" y="338"/>
                  </a:cubicBezTo>
                  <a:cubicBezTo>
                    <a:pt x="2137" y="320"/>
                    <a:pt x="2131" y="285"/>
                    <a:pt x="2154" y="285"/>
                  </a:cubicBezTo>
                  <a:cubicBezTo>
                    <a:pt x="2172" y="285"/>
                    <a:pt x="2177" y="291"/>
                    <a:pt x="2195" y="285"/>
                  </a:cubicBezTo>
                  <a:cubicBezTo>
                    <a:pt x="2195" y="291"/>
                    <a:pt x="2201" y="297"/>
                    <a:pt x="2201" y="303"/>
                  </a:cubicBezTo>
                  <a:cubicBezTo>
                    <a:pt x="2201" y="338"/>
                    <a:pt x="2177" y="361"/>
                    <a:pt x="2172" y="396"/>
                  </a:cubicBezTo>
                  <a:cubicBezTo>
                    <a:pt x="2177" y="396"/>
                    <a:pt x="2177" y="396"/>
                    <a:pt x="2183" y="396"/>
                  </a:cubicBezTo>
                  <a:cubicBezTo>
                    <a:pt x="2207" y="396"/>
                    <a:pt x="2218" y="390"/>
                    <a:pt x="2236" y="390"/>
                  </a:cubicBezTo>
                  <a:cubicBezTo>
                    <a:pt x="2247" y="390"/>
                    <a:pt x="2247" y="407"/>
                    <a:pt x="2259" y="413"/>
                  </a:cubicBezTo>
                  <a:cubicBezTo>
                    <a:pt x="2282" y="413"/>
                    <a:pt x="2311" y="413"/>
                    <a:pt x="2311" y="436"/>
                  </a:cubicBezTo>
                  <a:cubicBezTo>
                    <a:pt x="2311" y="460"/>
                    <a:pt x="2300" y="471"/>
                    <a:pt x="2300" y="495"/>
                  </a:cubicBezTo>
                  <a:cubicBezTo>
                    <a:pt x="2300" y="530"/>
                    <a:pt x="2323" y="541"/>
                    <a:pt x="2335" y="576"/>
                  </a:cubicBezTo>
                  <a:cubicBezTo>
                    <a:pt x="2358" y="640"/>
                    <a:pt x="2358" y="687"/>
                    <a:pt x="2358" y="757"/>
                  </a:cubicBezTo>
                  <a:cubicBezTo>
                    <a:pt x="2358" y="780"/>
                    <a:pt x="2346" y="792"/>
                    <a:pt x="2346" y="821"/>
                  </a:cubicBezTo>
                  <a:cubicBezTo>
                    <a:pt x="2346" y="856"/>
                    <a:pt x="2375" y="891"/>
                    <a:pt x="2410" y="891"/>
                  </a:cubicBezTo>
                  <a:cubicBezTo>
                    <a:pt x="2434" y="891"/>
                    <a:pt x="2445" y="873"/>
                    <a:pt x="2469" y="873"/>
                  </a:cubicBezTo>
                  <a:cubicBezTo>
                    <a:pt x="2486" y="873"/>
                    <a:pt x="2492" y="896"/>
                    <a:pt x="2492" y="920"/>
                  </a:cubicBezTo>
                  <a:cubicBezTo>
                    <a:pt x="2492" y="955"/>
                    <a:pt x="2451" y="972"/>
                    <a:pt x="2451" y="1013"/>
                  </a:cubicBezTo>
                  <a:cubicBezTo>
                    <a:pt x="2451" y="1042"/>
                    <a:pt x="2451" y="1071"/>
                    <a:pt x="2474" y="1088"/>
                  </a:cubicBezTo>
                  <a:cubicBezTo>
                    <a:pt x="2498" y="1100"/>
                    <a:pt x="2521" y="1088"/>
                    <a:pt x="2538" y="1112"/>
                  </a:cubicBezTo>
                  <a:cubicBezTo>
                    <a:pt x="2550" y="1135"/>
                    <a:pt x="2538" y="1158"/>
                    <a:pt x="2556" y="1176"/>
                  </a:cubicBezTo>
                  <a:cubicBezTo>
                    <a:pt x="2579" y="1199"/>
                    <a:pt x="2620" y="1188"/>
                    <a:pt x="2620" y="1217"/>
                  </a:cubicBezTo>
                  <a:cubicBezTo>
                    <a:pt x="2620" y="1263"/>
                    <a:pt x="2579" y="1286"/>
                    <a:pt x="2579" y="1333"/>
                  </a:cubicBezTo>
                  <a:cubicBezTo>
                    <a:pt x="2579" y="1345"/>
                    <a:pt x="2585" y="1356"/>
                    <a:pt x="2591" y="1356"/>
                  </a:cubicBezTo>
                  <a:cubicBezTo>
                    <a:pt x="2608" y="1356"/>
                    <a:pt x="2620" y="1351"/>
                    <a:pt x="2632" y="1333"/>
                  </a:cubicBezTo>
                  <a:cubicBezTo>
                    <a:pt x="2655" y="1339"/>
                    <a:pt x="2655" y="1339"/>
                    <a:pt x="2655" y="1339"/>
                  </a:cubicBezTo>
                  <a:cubicBezTo>
                    <a:pt x="2655" y="1374"/>
                    <a:pt x="2649" y="1391"/>
                    <a:pt x="2649" y="1432"/>
                  </a:cubicBezTo>
                  <a:cubicBezTo>
                    <a:pt x="2649" y="1519"/>
                    <a:pt x="2701" y="1560"/>
                    <a:pt x="2701" y="1653"/>
                  </a:cubicBezTo>
                  <a:cubicBezTo>
                    <a:pt x="2701" y="1700"/>
                    <a:pt x="2661" y="1717"/>
                    <a:pt x="2661" y="1758"/>
                  </a:cubicBezTo>
                  <a:cubicBezTo>
                    <a:pt x="2661" y="1805"/>
                    <a:pt x="2690" y="1822"/>
                    <a:pt x="2713" y="1857"/>
                  </a:cubicBezTo>
                  <a:cubicBezTo>
                    <a:pt x="2736" y="1915"/>
                    <a:pt x="2725" y="1962"/>
                    <a:pt x="2748" y="2026"/>
                  </a:cubicBezTo>
                  <a:cubicBezTo>
                    <a:pt x="2777" y="2090"/>
                    <a:pt x="2818" y="2113"/>
                    <a:pt x="2864" y="2166"/>
                  </a:cubicBezTo>
                  <a:cubicBezTo>
                    <a:pt x="2923" y="2119"/>
                    <a:pt x="2940" y="2043"/>
                    <a:pt x="3010" y="2043"/>
                  </a:cubicBezTo>
                  <a:cubicBezTo>
                    <a:pt x="3027" y="2043"/>
                    <a:pt x="3033" y="2055"/>
                    <a:pt x="3051" y="2055"/>
                  </a:cubicBezTo>
                  <a:cubicBezTo>
                    <a:pt x="3092" y="2055"/>
                    <a:pt x="3097" y="2008"/>
                    <a:pt x="3132" y="1997"/>
                  </a:cubicBezTo>
                  <a:cubicBezTo>
                    <a:pt x="3144" y="2020"/>
                    <a:pt x="3173" y="2020"/>
                    <a:pt x="3173" y="2043"/>
                  </a:cubicBezTo>
                  <a:cubicBezTo>
                    <a:pt x="3173" y="2049"/>
                    <a:pt x="3167" y="2049"/>
                    <a:pt x="3167" y="2055"/>
                  </a:cubicBezTo>
                  <a:cubicBezTo>
                    <a:pt x="3167" y="2066"/>
                    <a:pt x="3185" y="2066"/>
                    <a:pt x="3191" y="2078"/>
                  </a:cubicBezTo>
                  <a:cubicBezTo>
                    <a:pt x="3214" y="2119"/>
                    <a:pt x="3202" y="2166"/>
                    <a:pt x="3243" y="2189"/>
                  </a:cubicBezTo>
                  <a:cubicBezTo>
                    <a:pt x="3284" y="2206"/>
                    <a:pt x="3330" y="2189"/>
                    <a:pt x="3348" y="2224"/>
                  </a:cubicBezTo>
                  <a:cubicBezTo>
                    <a:pt x="3354" y="2247"/>
                    <a:pt x="3348" y="2264"/>
                    <a:pt x="3365" y="2282"/>
                  </a:cubicBezTo>
                  <a:cubicBezTo>
                    <a:pt x="3400" y="2317"/>
                    <a:pt x="3441" y="2311"/>
                    <a:pt x="3476" y="2340"/>
                  </a:cubicBezTo>
                  <a:cubicBezTo>
                    <a:pt x="3499" y="2358"/>
                    <a:pt x="3534" y="2358"/>
                    <a:pt x="3534" y="2387"/>
                  </a:cubicBezTo>
                  <a:cubicBezTo>
                    <a:pt x="3534" y="2422"/>
                    <a:pt x="3499" y="2433"/>
                    <a:pt x="3499" y="2474"/>
                  </a:cubicBezTo>
                  <a:cubicBezTo>
                    <a:pt x="3499" y="2503"/>
                    <a:pt x="3511" y="2526"/>
                    <a:pt x="3534" y="2550"/>
                  </a:cubicBezTo>
                  <a:cubicBezTo>
                    <a:pt x="3511" y="2573"/>
                    <a:pt x="3493" y="2596"/>
                    <a:pt x="3493" y="2625"/>
                  </a:cubicBezTo>
                  <a:cubicBezTo>
                    <a:pt x="3493" y="2695"/>
                    <a:pt x="3563" y="2718"/>
                    <a:pt x="3563" y="2788"/>
                  </a:cubicBezTo>
                  <a:cubicBezTo>
                    <a:pt x="3563" y="2806"/>
                    <a:pt x="3557" y="2818"/>
                    <a:pt x="3557" y="2835"/>
                  </a:cubicBezTo>
                  <a:cubicBezTo>
                    <a:pt x="3557" y="2870"/>
                    <a:pt x="3610" y="2876"/>
                    <a:pt x="3610" y="2911"/>
                  </a:cubicBezTo>
                  <a:cubicBezTo>
                    <a:pt x="3610" y="2940"/>
                    <a:pt x="3592" y="2957"/>
                    <a:pt x="3592" y="2992"/>
                  </a:cubicBezTo>
                  <a:cubicBezTo>
                    <a:pt x="3592" y="3004"/>
                    <a:pt x="3598" y="3010"/>
                    <a:pt x="3598" y="3027"/>
                  </a:cubicBezTo>
                  <a:cubicBezTo>
                    <a:pt x="3598" y="3050"/>
                    <a:pt x="3569" y="3056"/>
                    <a:pt x="3569" y="3085"/>
                  </a:cubicBezTo>
                  <a:cubicBezTo>
                    <a:pt x="3569" y="3138"/>
                    <a:pt x="3621" y="3155"/>
                    <a:pt x="3650" y="3196"/>
                  </a:cubicBezTo>
                  <a:cubicBezTo>
                    <a:pt x="3703" y="3272"/>
                    <a:pt x="3726" y="3324"/>
                    <a:pt x="3802" y="3376"/>
                  </a:cubicBezTo>
                  <a:cubicBezTo>
                    <a:pt x="3819" y="3370"/>
                    <a:pt x="3819" y="3370"/>
                    <a:pt x="3819" y="3370"/>
                  </a:cubicBezTo>
                  <a:cubicBezTo>
                    <a:pt x="3819" y="3382"/>
                    <a:pt x="3813" y="3394"/>
                    <a:pt x="3813" y="3405"/>
                  </a:cubicBezTo>
                  <a:cubicBezTo>
                    <a:pt x="3813" y="3429"/>
                    <a:pt x="3831" y="3440"/>
                    <a:pt x="3837" y="3464"/>
                  </a:cubicBezTo>
                  <a:cubicBezTo>
                    <a:pt x="3866" y="3539"/>
                    <a:pt x="3877" y="3586"/>
                    <a:pt x="3895" y="3673"/>
                  </a:cubicBezTo>
                  <a:cubicBezTo>
                    <a:pt x="3901" y="3685"/>
                    <a:pt x="3907" y="3691"/>
                    <a:pt x="3907" y="3702"/>
                  </a:cubicBezTo>
                  <a:cubicBezTo>
                    <a:pt x="3907" y="3766"/>
                    <a:pt x="3907" y="3807"/>
                    <a:pt x="3907" y="3871"/>
                  </a:cubicBezTo>
                  <a:cubicBezTo>
                    <a:pt x="3860" y="3982"/>
                    <a:pt x="3860" y="3982"/>
                    <a:pt x="3860" y="3982"/>
                  </a:cubicBezTo>
                  <a:cubicBezTo>
                    <a:pt x="3866" y="4034"/>
                    <a:pt x="3877" y="4069"/>
                    <a:pt x="3912" y="4104"/>
                  </a:cubicBezTo>
                  <a:cubicBezTo>
                    <a:pt x="3947" y="4133"/>
                    <a:pt x="3959" y="4151"/>
                    <a:pt x="3988" y="4180"/>
                  </a:cubicBezTo>
                  <a:cubicBezTo>
                    <a:pt x="4000" y="4185"/>
                    <a:pt x="4011" y="4191"/>
                    <a:pt x="4011" y="4203"/>
                  </a:cubicBezTo>
                  <a:cubicBezTo>
                    <a:pt x="4011" y="4244"/>
                    <a:pt x="3994" y="4267"/>
                    <a:pt x="3994" y="4308"/>
                  </a:cubicBezTo>
                  <a:cubicBezTo>
                    <a:pt x="3994" y="4348"/>
                    <a:pt x="4011" y="4372"/>
                    <a:pt x="4035" y="4407"/>
                  </a:cubicBezTo>
                  <a:cubicBezTo>
                    <a:pt x="4104" y="4465"/>
                    <a:pt x="4157" y="4488"/>
                    <a:pt x="4238" y="4529"/>
                  </a:cubicBezTo>
                  <a:cubicBezTo>
                    <a:pt x="4279" y="4546"/>
                    <a:pt x="4285" y="4581"/>
                    <a:pt x="4326" y="4599"/>
                  </a:cubicBezTo>
                  <a:cubicBezTo>
                    <a:pt x="4332" y="4564"/>
                    <a:pt x="4343" y="4546"/>
                    <a:pt x="4372" y="4529"/>
                  </a:cubicBezTo>
                  <a:cubicBezTo>
                    <a:pt x="4372" y="4541"/>
                    <a:pt x="4372" y="4541"/>
                    <a:pt x="4372" y="4541"/>
                  </a:cubicBezTo>
                  <a:cubicBezTo>
                    <a:pt x="4361" y="4558"/>
                    <a:pt x="4361" y="4558"/>
                    <a:pt x="4361" y="4558"/>
                  </a:cubicBezTo>
                  <a:cubicBezTo>
                    <a:pt x="4378" y="4611"/>
                    <a:pt x="4430" y="4634"/>
                    <a:pt x="4489" y="4634"/>
                  </a:cubicBezTo>
                  <a:cubicBezTo>
                    <a:pt x="4518" y="4634"/>
                    <a:pt x="4535" y="4622"/>
                    <a:pt x="4570" y="4616"/>
                  </a:cubicBezTo>
                  <a:cubicBezTo>
                    <a:pt x="4588" y="4651"/>
                    <a:pt x="4611" y="4663"/>
                    <a:pt x="4611" y="4704"/>
                  </a:cubicBezTo>
                  <a:cubicBezTo>
                    <a:pt x="4611" y="4715"/>
                    <a:pt x="4605" y="4721"/>
                    <a:pt x="4605" y="4739"/>
                  </a:cubicBezTo>
                  <a:cubicBezTo>
                    <a:pt x="4605" y="4797"/>
                    <a:pt x="4658" y="4814"/>
                    <a:pt x="4698" y="4855"/>
                  </a:cubicBezTo>
                  <a:cubicBezTo>
                    <a:pt x="4710" y="4826"/>
                    <a:pt x="4710" y="4808"/>
                    <a:pt x="4727" y="4779"/>
                  </a:cubicBezTo>
                  <a:cubicBezTo>
                    <a:pt x="4751" y="4785"/>
                    <a:pt x="4751" y="4785"/>
                    <a:pt x="4751" y="4785"/>
                  </a:cubicBezTo>
                  <a:cubicBezTo>
                    <a:pt x="4751" y="4837"/>
                    <a:pt x="4774" y="4902"/>
                    <a:pt x="4826" y="4902"/>
                  </a:cubicBezTo>
                  <a:cubicBezTo>
                    <a:pt x="4844" y="4902"/>
                    <a:pt x="4844" y="4867"/>
                    <a:pt x="4861" y="4867"/>
                  </a:cubicBezTo>
                  <a:cubicBezTo>
                    <a:pt x="4896" y="4867"/>
                    <a:pt x="4902" y="4902"/>
                    <a:pt x="4925" y="4925"/>
                  </a:cubicBezTo>
                  <a:cubicBezTo>
                    <a:pt x="4972" y="4960"/>
                    <a:pt x="4989" y="4995"/>
                    <a:pt x="5048" y="5012"/>
                  </a:cubicBezTo>
                  <a:cubicBezTo>
                    <a:pt x="5048" y="4995"/>
                    <a:pt x="5059" y="4983"/>
                    <a:pt x="5071" y="4977"/>
                  </a:cubicBezTo>
                  <a:cubicBezTo>
                    <a:pt x="5082" y="5000"/>
                    <a:pt x="5082" y="5018"/>
                    <a:pt x="5100" y="5030"/>
                  </a:cubicBezTo>
                  <a:cubicBezTo>
                    <a:pt x="5118" y="5041"/>
                    <a:pt x="5135" y="5035"/>
                    <a:pt x="5147" y="5053"/>
                  </a:cubicBezTo>
                  <a:cubicBezTo>
                    <a:pt x="5152" y="5059"/>
                    <a:pt x="5147" y="5076"/>
                    <a:pt x="5158" y="5082"/>
                  </a:cubicBezTo>
                  <a:cubicBezTo>
                    <a:pt x="5187" y="5100"/>
                    <a:pt x="5222" y="5100"/>
                    <a:pt x="5222" y="5129"/>
                  </a:cubicBezTo>
                  <a:cubicBezTo>
                    <a:pt x="5222" y="5146"/>
                    <a:pt x="5205" y="5163"/>
                    <a:pt x="5181" y="5163"/>
                  </a:cubicBezTo>
                  <a:cubicBezTo>
                    <a:pt x="5170" y="5163"/>
                    <a:pt x="5164" y="5152"/>
                    <a:pt x="5152" y="5146"/>
                  </a:cubicBezTo>
                  <a:cubicBezTo>
                    <a:pt x="5152" y="5152"/>
                    <a:pt x="5147" y="5158"/>
                    <a:pt x="5147" y="5158"/>
                  </a:cubicBezTo>
                  <a:cubicBezTo>
                    <a:pt x="5147" y="5169"/>
                    <a:pt x="5158" y="5169"/>
                    <a:pt x="5158" y="5181"/>
                  </a:cubicBezTo>
                  <a:cubicBezTo>
                    <a:pt x="5158" y="5193"/>
                    <a:pt x="5141" y="5198"/>
                    <a:pt x="5141" y="5210"/>
                  </a:cubicBezTo>
                  <a:cubicBezTo>
                    <a:pt x="5141" y="5233"/>
                    <a:pt x="5158" y="5245"/>
                    <a:pt x="5170" y="5268"/>
                  </a:cubicBezTo>
                  <a:cubicBezTo>
                    <a:pt x="5222" y="5321"/>
                    <a:pt x="5234" y="5402"/>
                    <a:pt x="5310" y="5391"/>
                  </a:cubicBezTo>
                  <a:cubicBezTo>
                    <a:pt x="5310" y="5408"/>
                    <a:pt x="5310" y="5414"/>
                    <a:pt x="5310" y="5431"/>
                  </a:cubicBezTo>
                  <a:cubicBezTo>
                    <a:pt x="5321" y="5437"/>
                    <a:pt x="5321" y="5437"/>
                    <a:pt x="5321" y="5437"/>
                  </a:cubicBezTo>
                  <a:cubicBezTo>
                    <a:pt x="5327" y="5431"/>
                    <a:pt x="5327" y="5431"/>
                    <a:pt x="5333" y="5431"/>
                  </a:cubicBezTo>
                  <a:cubicBezTo>
                    <a:pt x="5350" y="5431"/>
                    <a:pt x="5350" y="5449"/>
                    <a:pt x="5362" y="5466"/>
                  </a:cubicBezTo>
                  <a:cubicBezTo>
                    <a:pt x="5374" y="5484"/>
                    <a:pt x="5403" y="5484"/>
                    <a:pt x="5403" y="5501"/>
                  </a:cubicBezTo>
                  <a:cubicBezTo>
                    <a:pt x="5403" y="5524"/>
                    <a:pt x="5385" y="5530"/>
                    <a:pt x="5385" y="5548"/>
                  </a:cubicBezTo>
                  <a:cubicBezTo>
                    <a:pt x="5385" y="5559"/>
                    <a:pt x="5391" y="5565"/>
                    <a:pt x="5391" y="5571"/>
                  </a:cubicBezTo>
                  <a:cubicBezTo>
                    <a:pt x="5397" y="5571"/>
                    <a:pt x="5403" y="5565"/>
                    <a:pt x="5414" y="5565"/>
                  </a:cubicBezTo>
                  <a:cubicBezTo>
                    <a:pt x="5432" y="5565"/>
                    <a:pt x="5432" y="5594"/>
                    <a:pt x="5432" y="5618"/>
                  </a:cubicBezTo>
                  <a:cubicBezTo>
                    <a:pt x="5438" y="5658"/>
                    <a:pt x="5432" y="5717"/>
                    <a:pt x="5473" y="5717"/>
                  </a:cubicBezTo>
                  <a:cubicBezTo>
                    <a:pt x="5478" y="5717"/>
                    <a:pt x="5484" y="5717"/>
                    <a:pt x="5490" y="5711"/>
                  </a:cubicBezTo>
                  <a:cubicBezTo>
                    <a:pt x="5496" y="5728"/>
                    <a:pt x="5519" y="5734"/>
                    <a:pt x="5519" y="5757"/>
                  </a:cubicBezTo>
                  <a:cubicBezTo>
                    <a:pt x="5519" y="5781"/>
                    <a:pt x="5507" y="5792"/>
                    <a:pt x="5507" y="5815"/>
                  </a:cubicBezTo>
                  <a:cubicBezTo>
                    <a:pt x="5507" y="5926"/>
                    <a:pt x="5595" y="5973"/>
                    <a:pt x="5595" y="6089"/>
                  </a:cubicBezTo>
                  <a:cubicBezTo>
                    <a:pt x="5595" y="6101"/>
                    <a:pt x="5583" y="6107"/>
                    <a:pt x="5583" y="6118"/>
                  </a:cubicBezTo>
                  <a:cubicBezTo>
                    <a:pt x="5583" y="6136"/>
                    <a:pt x="5601" y="6136"/>
                    <a:pt x="5607" y="6141"/>
                  </a:cubicBezTo>
                  <a:cubicBezTo>
                    <a:pt x="5624" y="6159"/>
                    <a:pt x="5624" y="6188"/>
                    <a:pt x="5647" y="6188"/>
                  </a:cubicBezTo>
                  <a:cubicBezTo>
                    <a:pt x="5659" y="6188"/>
                    <a:pt x="5659" y="6171"/>
                    <a:pt x="5670" y="6171"/>
                  </a:cubicBezTo>
                  <a:cubicBezTo>
                    <a:pt x="5781" y="6171"/>
                    <a:pt x="5822" y="6380"/>
                    <a:pt x="5764" y="6141"/>
                  </a:cubicBezTo>
                  <a:cubicBezTo>
                    <a:pt x="5775" y="6124"/>
                    <a:pt x="5775" y="6124"/>
                    <a:pt x="5775" y="6124"/>
                  </a:cubicBezTo>
                  <a:cubicBezTo>
                    <a:pt x="5770" y="6112"/>
                    <a:pt x="5764" y="6107"/>
                    <a:pt x="5764" y="6095"/>
                  </a:cubicBezTo>
                  <a:cubicBezTo>
                    <a:pt x="5764" y="6066"/>
                    <a:pt x="5770" y="6037"/>
                    <a:pt x="5793" y="6037"/>
                  </a:cubicBezTo>
                  <a:cubicBezTo>
                    <a:pt x="5833" y="6037"/>
                    <a:pt x="5822" y="6083"/>
                    <a:pt x="5851" y="6112"/>
                  </a:cubicBezTo>
                  <a:cubicBezTo>
                    <a:pt x="5892" y="6159"/>
                    <a:pt x="5927" y="6182"/>
                    <a:pt x="5973" y="6229"/>
                  </a:cubicBezTo>
                  <a:cubicBezTo>
                    <a:pt x="6008" y="6258"/>
                    <a:pt x="6026" y="6281"/>
                    <a:pt x="6072" y="6287"/>
                  </a:cubicBezTo>
                  <a:cubicBezTo>
                    <a:pt x="6072" y="6223"/>
                    <a:pt x="6072" y="6223"/>
                    <a:pt x="6072" y="6223"/>
                  </a:cubicBezTo>
                  <a:cubicBezTo>
                    <a:pt x="6072" y="6194"/>
                    <a:pt x="6055" y="6176"/>
                    <a:pt x="6055" y="6147"/>
                  </a:cubicBezTo>
                  <a:cubicBezTo>
                    <a:pt x="6055" y="6130"/>
                    <a:pt x="6055" y="6130"/>
                    <a:pt x="6055" y="6130"/>
                  </a:cubicBezTo>
                  <a:cubicBezTo>
                    <a:pt x="6061" y="6130"/>
                    <a:pt x="6061" y="6124"/>
                    <a:pt x="6066" y="6124"/>
                  </a:cubicBezTo>
                  <a:cubicBezTo>
                    <a:pt x="6090" y="6124"/>
                    <a:pt x="6084" y="6165"/>
                    <a:pt x="6101" y="6182"/>
                  </a:cubicBezTo>
                  <a:cubicBezTo>
                    <a:pt x="6130" y="6217"/>
                    <a:pt x="6125" y="6246"/>
                    <a:pt x="6142" y="6281"/>
                  </a:cubicBezTo>
                  <a:cubicBezTo>
                    <a:pt x="6154" y="6310"/>
                    <a:pt x="6177" y="6328"/>
                    <a:pt x="6177" y="6357"/>
                  </a:cubicBezTo>
                  <a:cubicBezTo>
                    <a:pt x="6177" y="6380"/>
                    <a:pt x="6154" y="6392"/>
                    <a:pt x="6154" y="6415"/>
                  </a:cubicBezTo>
                  <a:cubicBezTo>
                    <a:pt x="6154" y="6438"/>
                    <a:pt x="6171" y="6456"/>
                    <a:pt x="6177" y="6479"/>
                  </a:cubicBezTo>
                  <a:cubicBezTo>
                    <a:pt x="6189" y="6561"/>
                    <a:pt x="6194" y="6601"/>
                    <a:pt x="6194" y="6683"/>
                  </a:cubicBezTo>
                  <a:cubicBezTo>
                    <a:pt x="6194" y="6706"/>
                    <a:pt x="6194" y="6706"/>
                    <a:pt x="6194" y="6706"/>
                  </a:cubicBezTo>
                  <a:cubicBezTo>
                    <a:pt x="6189" y="6706"/>
                    <a:pt x="6189" y="6706"/>
                    <a:pt x="6183" y="6706"/>
                  </a:cubicBezTo>
                  <a:cubicBezTo>
                    <a:pt x="6177" y="6706"/>
                    <a:pt x="6171" y="6700"/>
                    <a:pt x="6165" y="6700"/>
                  </a:cubicBezTo>
                  <a:cubicBezTo>
                    <a:pt x="6148" y="6700"/>
                    <a:pt x="6119" y="6706"/>
                    <a:pt x="6119" y="6724"/>
                  </a:cubicBezTo>
                  <a:cubicBezTo>
                    <a:pt x="6119" y="6747"/>
                    <a:pt x="6142" y="6747"/>
                    <a:pt x="6154" y="6764"/>
                  </a:cubicBezTo>
                  <a:cubicBezTo>
                    <a:pt x="6183" y="6793"/>
                    <a:pt x="6212" y="6793"/>
                    <a:pt x="6241" y="6823"/>
                  </a:cubicBezTo>
                  <a:cubicBezTo>
                    <a:pt x="6259" y="6811"/>
                    <a:pt x="6253" y="6793"/>
                    <a:pt x="6264" y="6776"/>
                  </a:cubicBezTo>
                  <a:cubicBezTo>
                    <a:pt x="6322" y="6805"/>
                    <a:pt x="6328" y="6858"/>
                    <a:pt x="6363" y="6916"/>
                  </a:cubicBezTo>
                  <a:cubicBezTo>
                    <a:pt x="6381" y="6939"/>
                    <a:pt x="6410" y="6939"/>
                    <a:pt x="6439" y="6962"/>
                  </a:cubicBezTo>
                  <a:cubicBezTo>
                    <a:pt x="6456" y="6974"/>
                    <a:pt x="6462" y="6991"/>
                    <a:pt x="6474" y="7015"/>
                  </a:cubicBezTo>
                  <a:cubicBezTo>
                    <a:pt x="6491" y="7044"/>
                    <a:pt x="6520" y="7044"/>
                    <a:pt x="6555" y="7056"/>
                  </a:cubicBezTo>
                  <a:cubicBezTo>
                    <a:pt x="6567" y="7044"/>
                    <a:pt x="6573" y="7032"/>
                    <a:pt x="6585" y="7032"/>
                  </a:cubicBezTo>
                  <a:cubicBezTo>
                    <a:pt x="6602" y="7032"/>
                    <a:pt x="6608" y="7044"/>
                    <a:pt x="6625" y="7056"/>
                  </a:cubicBezTo>
                  <a:cubicBezTo>
                    <a:pt x="6678" y="7073"/>
                    <a:pt x="6713" y="7090"/>
                    <a:pt x="6736" y="7143"/>
                  </a:cubicBezTo>
                  <a:cubicBezTo>
                    <a:pt x="6753" y="7184"/>
                    <a:pt x="6765" y="7213"/>
                    <a:pt x="6759" y="7259"/>
                  </a:cubicBezTo>
                  <a:cubicBezTo>
                    <a:pt x="6771" y="7259"/>
                    <a:pt x="6771" y="7259"/>
                    <a:pt x="6771" y="7259"/>
                  </a:cubicBezTo>
                  <a:cubicBezTo>
                    <a:pt x="6806" y="7288"/>
                    <a:pt x="6800" y="7329"/>
                    <a:pt x="6835" y="7358"/>
                  </a:cubicBezTo>
                  <a:cubicBezTo>
                    <a:pt x="6870" y="7393"/>
                    <a:pt x="6916" y="7376"/>
                    <a:pt x="6951" y="7411"/>
                  </a:cubicBezTo>
                  <a:cubicBezTo>
                    <a:pt x="6974" y="7434"/>
                    <a:pt x="6957" y="7463"/>
                    <a:pt x="6963" y="7492"/>
                  </a:cubicBezTo>
                  <a:cubicBezTo>
                    <a:pt x="6974" y="7533"/>
                    <a:pt x="7010" y="7545"/>
                    <a:pt x="7021" y="7579"/>
                  </a:cubicBezTo>
                  <a:cubicBezTo>
                    <a:pt x="7027" y="7608"/>
                    <a:pt x="7033" y="7626"/>
                    <a:pt x="7056" y="7638"/>
                  </a:cubicBezTo>
                  <a:cubicBezTo>
                    <a:pt x="7091" y="7655"/>
                    <a:pt x="7108" y="7667"/>
                    <a:pt x="7143" y="7673"/>
                  </a:cubicBezTo>
                  <a:cubicBezTo>
                    <a:pt x="7161" y="7678"/>
                    <a:pt x="7190" y="7678"/>
                    <a:pt x="7190" y="7696"/>
                  </a:cubicBezTo>
                  <a:cubicBezTo>
                    <a:pt x="7190" y="7754"/>
                    <a:pt x="7161" y="7777"/>
                    <a:pt x="7161" y="7830"/>
                  </a:cubicBezTo>
                  <a:cubicBezTo>
                    <a:pt x="7161" y="7905"/>
                    <a:pt x="7207" y="7940"/>
                    <a:pt x="7260" y="7987"/>
                  </a:cubicBezTo>
                  <a:cubicBezTo>
                    <a:pt x="7277" y="8010"/>
                    <a:pt x="7312" y="8010"/>
                    <a:pt x="7312" y="8039"/>
                  </a:cubicBezTo>
                  <a:cubicBezTo>
                    <a:pt x="7312" y="8115"/>
                    <a:pt x="7260" y="8150"/>
                    <a:pt x="7260" y="8226"/>
                  </a:cubicBezTo>
                  <a:cubicBezTo>
                    <a:pt x="7260" y="8249"/>
                    <a:pt x="7271" y="8260"/>
                    <a:pt x="7271" y="8284"/>
                  </a:cubicBezTo>
                  <a:cubicBezTo>
                    <a:pt x="7277" y="8284"/>
                    <a:pt x="7277" y="8284"/>
                    <a:pt x="7283" y="8284"/>
                  </a:cubicBezTo>
                  <a:cubicBezTo>
                    <a:pt x="7289" y="8284"/>
                    <a:pt x="7289" y="8278"/>
                    <a:pt x="7295" y="8278"/>
                  </a:cubicBezTo>
                  <a:cubicBezTo>
                    <a:pt x="7306" y="8301"/>
                    <a:pt x="7306" y="8319"/>
                    <a:pt x="7306" y="8342"/>
                  </a:cubicBezTo>
                  <a:cubicBezTo>
                    <a:pt x="7306" y="8377"/>
                    <a:pt x="7306" y="8377"/>
                    <a:pt x="7306" y="8377"/>
                  </a:cubicBezTo>
                  <a:cubicBezTo>
                    <a:pt x="7306" y="8406"/>
                    <a:pt x="7318" y="8423"/>
                    <a:pt x="7336" y="8447"/>
                  </a:cubicBezTo>
                  <a:cubicBezTo>
                    <a:pt x="7289" y="8482"/>
                    <a:pt x="7266" y="8523"/>
                    <a:pt x="7266" y="8581"/>
                  </a:cubicBezTo>
                  <a:cubicBezTo>
                    <a:pt x="7266" y="8604"/>
                    <a:pt x="7289" y="8610"/>
                    <a:pt x="7306" y="8627"/>
                  </a:cubicBezTo>
                  <a:cubicBezTo>
                    <a:pt x="7295" y="8645"/>
                    <a:pt x="7266" y="8645"/>
                    <a:pt x="7266" y="8668"/>
                  </a:cubicBezTo>
                  <a:cubicBezTo>
                    <a:pt x="7266" y="8697"/>
                    <a:pt x="7300" y="8703"/>
                    <a:pt x="7312" y="8738"/>
                  </a:cubicBezTo>
                  <a:cubicBezTo>
                    <a:pt x="7324" y="8761"/>
                    <a:pt x="7318" y="8784"/>
                    <a:pt x="7330" y="8808"/>
                  </a:cubicBezTo>
                  <a:cubicBezTo>
                    <a:pt x="7341" y="8854"/>
                    <a:pt x="7376" y="8860"/>
                    <a:pt x="7399" y="8901"/>
                  </a:cubicBezTo>
                  <a:cubicBezTo>
                    <a:pt x="7394" y="8924"/>
                    <a:pt x="7388" y="8936"/>
                    <a:pt x="7388" y="8965"/>
                  </a:cubicBezTo>
                  <a:cubicBezTo>
                    <a:pt x="7388" y="9075"/>
                    <a:pt x="7469" y="9134"/>
                    <a:pt x="7499" y="92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" name="Freeform 5"/>
            <p:cNvSpPr>
              <a:spLocks noChangeArrowheads="1"/>
            </p:cNvSpPr>
            <p:nvPr/>
          </p:nvSpPr>
          <p:spPr bwMode="auto">
            <a:xfrm>
              <a:off x="8383131" y="3164133"/>
              <a:ext cx="1629167" cy="1946939"/>
            </a:xfrm>
            <a:custGeom>
              <a:avLst/>
              <a:gdLst>
                <a:gd name="T0" fmla="*/ 4254 w 5792"/>
                <a:gd name="T1" fmla="*/ 5564 h 6921"/>
                <a:gd name="T2" fmla="*/ 4336 w 5792"/>
                <a:gd name="T3" fmla="*/ 5506 h 6921"/>
                <a:gd name="T4" fmla="*/ 3696 w 5792"/>
                <a:gd name="T5" fmla="*/ 5640 h 6921"/>
                <a:gd name="T6" fmla="*/ 3853 w 5792"/>
                <a:gd name="T7" fmla="*/ 5686 h 6921"/>
                <a:gd name="T8" fmla="*/ 3957 w 5792"/>
                <a:gd name="T9" fmla="*/ 5651 h 6921"/>
                <a:gd name="T10" fmla="*/ 4109 w 5792"/>
                <a:gd name="T11" fmla="*/ 5715 h 6921"/>
                <a:gd name="T12" fmla="*/ 4219 w 5792"/>
                <a:gd name="T13" fmla="*/ 5523 h 6921"/>
                <a:gd name="T14" fmla="*/ 4149 w 5792"/>
                <a:gd name="T15" fmla="*/ 5453 h 6921"/>
                <a:gd name="T16" fmla="*/ 3672 w 5792"/>
                <a:gd name="T17" fmla="*/ 5517 h 6921"/>
                <a:gd name="T18" fmla="*/ 0 w 5792"/>
                <a:gd name="T19" fmla="*/ 3148 h 6921"/>
                <a:gd name="T20" fmla="*/ 0 w 5792"/>
                <a:gd name="T21" fmla="*/ 0 h 6921"/>
                <a:gd name="T22" fmla="*/ 5791 w 5792"/>
                <a:gd name="T23" fmla="*/ 23 h 6921"/>
                <a:gd name="T24" fmla="*/ 5780 w 5792"/>
                <a:gd name="T25" fmla="*/ 4504 h 6921"/>
                <a:gd name="T26" fmla="*/ 5774 w 5792"/>
                <a:gd name="T27" fmla="*/ 6914 h 6921"/>
                <a:gd name="T28" fmla="*/ 5553 w 5792"/>
                <a:gd name="T29" fmla="*/ 6856 h 6921"/>
                <a:gd name="T30" fmla="*/ 5337 w 5792"/>
                <a:gd name="T31" fmla="*/ 6554 h 6921"/>
                <a:gd name="T32" fmla="*/ 5215 w 5792"/>
                <a:gd name="T33" fmla="*/ 6350 h 6921"/>
                <a:gd name="T34" fmla="*/ 5250 w 5792"/>
                <a:gd name="T35" fmla="*/ 6036 h 6921"/>
                <a:gd name="T36" fmla="*/ 4895 w 5792"/>
                <a:gd name="T37" fmla="*/ 5442 h 6921"/>
                <a:gd name="T38" fmla="*/ 4924 w 5792"/>
                <a:gd name="T39" fmla="*/ 5366 h 6921"/>
                <a:gd name="T40" fmla="*/ 4953 w 5792"/>
                <a:gd name="T41" fmla="*/ 5500 h 6921"/>
                <a:gd name="T42" fmla="*/ 4825 w 5792"/>
                <a:gd name="T43" fmla="*/ 5319 h 6921"/>
                <a:gd name="T44" fmla="*/ 4493 w 5792"/>
                <a:gd name="T45" fmla="*/ 5459 h 6921"/>
                <a:gd name="T46" fmla="*/ 4481 w 5792"/>
                <a:gd name="T47" fmla="*/ 5366 h 6921"/>
                <a:gd name="T48" fmla="*/ 4505 w 5792"/>
                <a:gd name="T49" fmla="*/ 4801 h 6921"/>
                <a:gd name="T50" fmla="*/ 4342 w 5792"/>
                <a:gd name="T51" fmla="*/ 4662 h 6921"/>
                <a:gd name="T52" fmla="*/ 4225 w 5792"/>
                <a:gd name="T53" fmla="*/ 5063 h 6921"/>
                <a:gd name="T54" fmla="*/ 3800 w 5792"/>
                <a:gd name="T55" fmla="*/ 5232 h 6921"/>
                <a:gd name="T56" fmla="*/ 3818 w 5792"/>
                <a:gd name="T57" fmla="*/ 5127 h 6921"/>
                <a:gd name="T58" fmla="*/ 4010 w 5792"/>
                <a:gd name="T59" fmla="*/ 5017 h 6921"/>
                <a:gd name="T60" fmla="*/ 4103 w 5792"/>
                <a:gd name="T61" fmla="*/ 4609 h 6921"/>
                <a:gd name="T62" fmla="*/ 4120 w 5792"/>
                <a:gd name="T63" fmla="*/ 4469 h 6921"/>
                <a:gd name="T64" fmla="*/ 4231 w 5792"/>
                <a:gd name="T65" fmla="*/ 4312 h 6921"/>
                <a:gd name="T66" fmla="*/ 4260 w 5792"/>
                <a:gd name="T67" fmla="*/ 4062 h 6921"/>
                <a:gd name="T68" fmla="*/ 4266 w 5792"/>
                <a:gd name="T69" fmla="*/ 4004 h 6921"/>
                <a:gd name="T70" fmla="*/ 4359 w 5792"/>
                <a:gd name="T71" fmla="*/ 3986 h 6921"/>
                <a:gd name="T72" fmla="*/ 4225 w 5792"/>
                <a:gd name="T73" fmla="*/ 3608 h 6921"/>
                <a:gd name="T74" fmla="*/ 4202 w 5792"/>
                <a:gd name="T75" fmla="*/ 3870 h 6921"/>
                <a:gd name="T76" fmla="*/ 4062 w 5792"/>
                <a:gd name="T77" fmla="*/ 3957 h 6921"/>
                <a:gd name="T78" fmla="*/ 4033 w 5792"/>
                <a:gd name="T79" fmla="*/ 4132 h 6921"/>
                <a:gd name="T80" fmla="*/ 3812 w 5792"/>
                <a:gd name="T81" fmla="*/ 4301 h 6921"/>
                <a:gd name="T82" fmla="*/ 3666 w 5792"/>
                <a:gd name="T83" fmla="*/ 4406 h 6921"/>
                <a:gd name="T84" fmla="*/ 3416 w 5792"/>
                <a:gd name="T85" fmla="*/ 4714 h 6921"/>
                <a:gd name="T86" fmla="*/ 3300 w 5792"/>
                <a:gd name="T87" fmla="*/ 4889 h 6921"/>
                <a:gd name="T88" fmla="*/ 3288 w 5792"/>
                <a:gd name="T89" fmla="*/ 4964 h 6921"/>
                <a:gd name="T90" fmla="*/ 3218 w 5792"/>
                <a:gd name="T91" fmla="*/ 4970 h 6921"/>
                <a:gd name="T92" fmla="*/ 3131 w 5792"/>
                <a:gd name="T93" fmla="*/ 4906 h 6921"/>
                <a:gd name="T94" fmla="*/ 3119 w 5792"/>
                <a:gd name="T95" fmla="*/ 4825 h 6921"/>
                <a:gd name="T96" fmla="*/ 3026 w 5792"/>
                <a:gd name="T97" fmla="*/ 4557 h 6921"/>
                <a:gd name="T98" fmla="*/ 2968 w 5792"/>
                <a:gd name="T99" fmla="*/ 4388 h 6921"/>
                <a:gd name="T100" fmla="*/ 2805 w 5792"/>
                <a:gd name="T101" fmla="*/ 4080 h 6921"/>
                <a:gd name="T102" fmla="*/ 2619 w 5792"/>
                <a:gd name="T103" fmla="*/ 3969 h 6921"/>
                <a:gd name="T104" fmla="*/ 2502 w 5792"/>
                <a:gd name="T105" fmla="*/ 3847 h 6921"/>
                <a:gd name="T106" fmla="*/ 2514 w 5792"/>
                <a:gd name="T107" fmla="*/ 3783 h 6921"/>
                <a:gd name="T108" fmla="*/ 2345 w 5792"/>
                <a:gd name="T109" fmla="*/ 3625 h 6921"/>
                <a:gd name="T110" fmla="*/ 2345 w 5792"/>
                <a:gd name="T111" fmla="*/ 3561 h 6921"/>
                <a:gd name="T112" fmla="*/ 2269 w 5792"/>
                <a:gd name="T113" fmla="*/ 3428 h 6921"/>
                <a:gd name="T114" fmla="*/ 2153 w 5792"/>
                <a:gd name="T115" fmla="*/ 3381 h 6921"/>
                <a:gd name="T116" fmla="*/ 1903 w 5792"/>
                <a:gd name="T117" fmla="*/ 3358 h 6921"/>
                <a:gd name="T118" fmla="*/ 1531 w 5792"/>
                <a:gd name="T119" fmla="*/ 3334 h 6921"/>
                <a:gd name="T120" fmla="*/ 1053 w 5792"/>
                <a:gd name="T121" fmla="*/ 3008 h 6921"/>
                <a:gd name="T122" fmla="*/ 693 w 5792"/>
                <a:gd name="T123" fmla="*/ 3084 h 6921"/>
                <a:gd name="T124" fmla="*/ 64 w 5792"/>
                <a:gd name="T125" fmla="*/ 3148 h 6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92" h="6921">
                  <a:moveTo>
                    <a:pt x="4336" y="5506"/>
                  </a:moveTo>
                  <a:lnTo>
                    <a:pt x="4336" y="5506"/>
                  </a:lnTo>
                  <a:cubicBezTo>
                    <a:pt x="4295" y="5511"/>
                    <a:pt x="4278" y="5535"/>
                    <a:pt x="4254" y="5564"/>
                  </a:cubicBezTo>
                  <a:cubicBezTo>
                    <a:pt x="4283" y="5599"/>
                    <a:pt x="4318" y="5599"/>
                    <a:pt x="4365" y="5599"/>
                  </a:cubicBezTo>
                  <a:cubicBezTo>
                    <a:pt x="4377" y="5599"/>
                    <a:pt x="4382" y="5581"/>
                    <a:pt x="4400" y="5576"/>
                  </a:cubicBezTo>
                  <a:cubicBezTo>
                    <a:pt x="4382" y="5547"/>
                    <a:pt x="4365" y="5523"/>
                    <a:pt x="4336" y="5506"/>
                  </a:cubicBezTo>
                  <a:close/>
                  <a:moveTo>
                    <a:pt x="3643" y="5605"/>
                  </a:moveTo>
                  <a:lnTo>
                    <a:pt x="3643" y="5605"/>
                  </a:lnTo>
                  <a:cubicBezTo>
                    <a:pt x="3643" y="5634"/>
                    <a:pt x="3678" y="5628"/>
                    <a:pt x="3696" y="5640"/>
                  </a:cubicBezTo>
                  <a:cubicBezTo>
                    <a:pt x="3713" y="5651"/>
                    <a:pt x="3719" y="5674"/>
                    <a:pt x="3736" y="5674"/>
                  </a:cubicBezTo>
                  <a:cubicBezTo>
                    <a:pt x="3800" y="5674"/>
                    <a:pt x="3800" y="5674"/>
                    <a:pt x="3800" y="5674"/>
                  </a:cubicBezTo>
                  <a:cubicBezTo>
                    <a:pt x="3853" y="5686"/>
                    <a:pt x="3853" y="5686"/>
                    <a:pt x="3853" y="5686"/>
                  </a:cubicBezTo>
                  <a:cubicBezTo>
                    <a:pt x="3893" y="5686"/>
                    <a:pt x="3917" y="5686"/>
                    <a:pt x="3957" y="5680"/>
                  </a:cubicBezTo>
                  <a:cubicBezTo>
                    <a:pt x="3957" y="5674"/>
                    <a:pt x="3963" y="5669"/>
                    <a:pt x="3963" y="5663"/>
                  </a:cubicBezTo>
                  <a:cubicBezTo>
                    <a:pt x="3963" y="5657"/>
                    <a:pt x="3957" y="5657"/>
                    <a:pt x="3957" y="5651"/>
                  </a:cubicBezTo>
                  <a:cubicBezTo>
                    <a:pt x="3969" y="5645"/>
                    <a:pt x="3969" y="5645"/>
                    <a:pt x="3969" y="5645"/>
                  </a:cubicBezTo>
                  <a:cubicBezTo>
                    <a:pt x="4033" y="5645"/>
                    <a:pt x="4033" y="5645"/>
                    <a:pt x="4033" y="5645"/>
                  </a:cubicBezTo>
                  <a:cubicBezTo>
                    <a:pt x="4056" y="5674"/>
                    <a:pt x="4074" y="5692"/>
                    <a:pt x="4109" y="5715"/>
                  </a:cubicBezTo>
                  <a:cubicBezTo>
                    <a:pt x="4126" y="5674"/>
                    <a:pt x="4149" y="5657"/>
                    <a:pt x="4149" y="5616"/>
                  </a:cubicBezTo>
                  <a:cubicBezTo>
                    <a:pt x="4149" y="5593"/>
                    <a:pt x="4185" y="5605"/>
                    <a:pt x="4202" y="5593"/>
                  </a:cubicBezTo>
                  <a:cubicBezTo>
                    <a:pt x="4225" y="5576"/>
                    <a:pt x="4214" y="5552"/>
                    <a:pt x="4219" y="5523"/>
                  </a:cubicBezTo>
                  <a:cubicBezTo>
                    <a:pt x="4208" y="5523"/>
                    <a:pt x="4202" y="5523"/>
                    <a:pt x="4190" y="5523"/>
                  </a:cubicBezTo>
                  <a:cubicBezTo>
                    <a:pt x="4167" y="5523"/>
                    <a:pt x="4132" y="5523"/>
                    <a:pt x="4132" y="5494"/>
                  </a:cubicBezTo>
                  <a:cubicBezTo>
                    <a:pt x="4132" y="5477"/>
                    <a:pt x="4149" y="5471"/>
                    <a:pt x="4149" y="5453"/>
                  </a:cubicBezTo>
                  <a:cubicBezTo>
                    <a:pt x="4149" y="5436"/>
                    <a:pt x="4126" y="5424"/>
                    <a:pt x="4109" y="5424"/>
                  </a:cubicBezTo>
                  <a:cubicBezTo>
                    <a:pt x="3992" y="5424"/>
                    <a:pt x="3923" y="5442"/>
                    <a:pt x="3812" y="5482"/>
                  </a:cubicBezTo>
                  <a:cubicBezTo>
                    <a:pt x="3760" y="5506"/>
                    <a:pt x="3713" y="5482"/>
                    <a:pt x="3672" y="5517"/>
                  </a:cubicBezTo>
                  <a:cubicBezTo>
                    <a:pt x="3649" y="5541"/>
                    <a:pt x="3643" y="5570"/>
                    <a:pt x="3643" y="5605"/>
                  </a:cubicBezTo>
                  <a:close/>
                  <a:moveTo>
                    <a:pt x="0" y="3148"/>
                  </a:moveTo>
                  <a:lnTo>
                    <a:pt x="0" y="3148"/>
                  </a:lnTo>
                  <a:lnTo>
                    <a:pt x="0" y="3148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4330" y="17"/>
                    <a:pt x="4330" y="17"/>
                    <a:pt x="4330" y="17"/>
                  </a:cubicBezTo>
                  <a:lnTo>
                    <a:pt x="4330" y="17"/>
                  </a:lnTo>
                  <a:cubicBezTo>
                    <a:pt x="5791" y="23"/>
                    <a:pt x="5791" y="23"/>
                    <a:pt x="5791" y="23"/>
                  </a:cubicBezTo>
                  <a:cubicBezTo>
                    <a:pt x="5791" y="1652"/>
                    <a:pt x="5791" y="1652"/>
                    <a:pt x="5791" y="1652"/>
                  </a:cubicBezTo>
                  <a:lnTo>
                    <a:pt x="5791" y="1652"/>
                  </a:lnTo>
                  <a:cubicBezTo>
                    <a:pt x="5780" y="4504"/>
                    <a:pt x="5780" y="4504"/>
                    <a:pt x="5780" y="4504"/>
                  </a:cubicBezTo>
                  <a:lnTo>
                    <a:pt x="5780" y="4504"/>
                  </a:lnTo>
                  <a:cubicBezTo>
                    <a:pt x="5774" y="6914"/>
                    <a:pt x="5774" y="6914"/>
                    <a:pt x="5774" y="6914"/>
                  </a:cubicBezTo>
                  <a:lnTo>
                    <a:pt x="5774" y="6914"/>
                  </a:lnTo>
                  <a:cubicBezTo>
                    <a:pt x="5756" y="6909"/>
                    <a:pt x="5739" y="6909"/>
                    <a:pt x="5716" y="6909"/>
                  </a:cubicBezTo>
                  <a:cubicBezTo>
                    <a:pt x="5686" y="6909"/>
                    <a:pt x="5669" y="6920"/>
                    <a:pt x="5634" y="6920"/>
                  </a:cubicBezTo>
                  <a:cubicBezTo>
                    <a:pt x="5593" y="6920"/>
                    <a:pt x="5582" y="6880"/>
                    <a:pt x="5553" y="6856"/>
                  </a:cubicBezTo>
                  <a:cubicBezTo>
                    <a:pt x="5477" y="6798"/>
                    <a:pt x="5454" y="6746"/>
                    <a:pt x="5413" y="6658"/>
                  </a:cubicBezTo>
                  <a:cubicBezTo>
                    <a:pt x="5401" y="6635"/>
                    <a:pt x="5384" y="6618"/>
                    <a:pt x="5366" y="6594"/>
                  </a:cubicBezTo>
                  <a:cubicBezTo>
                    <a:pt x="5355" y="6577"/>
                    <a:pt x="5355" y="6559"/>
                    <a:pt x="5337" y="6554"/>
                  </a:cubicBezTo>
                  <a:cubicBezTo>
                    <a:pt x="5314" y="6548"/>
                    <a:pt x="5297" y="6559"/>
                    <a:pt x="5279" y="6548"/>
                  </a:cubicBezTo>
                  <a:cubicBezTo>
                    <a:pt x="5232" y="6495"/>
                    <a:pt x="5250" y="6431"/>
                    <a:pt x="5192" y="6385"/>
                  </a:cubicBezTo>
                  <a:cubicBezTo>
                    <a:pt x="5197" y="6367"/>
                    <a:pt x="5215" y="6367"/>
                    <a:pt x="5215" y="6350"/>
                  </a:cubicBezTo>
                  <a:cubicBezTo>
                    <a:pt x="5215" y="6297"/>
                    <a:pt x="5192" y="6257"/>
                    <a:pt x="5139" y="6245"/>
                  </a:cubicBezTo>
                  <a:cubicBezTo>
                    <a:pt x="5203" y="6216"/>
                    <a:pt x="5250" y="6181"/>
                    <a:pt x="5250" y="6111"/>
                  </a:cubicBezTo>
                  <a:cubicBezTo>
                    <a:pt x="5250" y="6036"/>
                    <a:pt x="5250" y="6036"/>
                    <a:pt x="5250" y="6036"/>
                  </a:cubicBezTo>
                  <a:cubicBezTo>
                    <a:pt x="5250" y="5890"/>
                    <a:pt x="5168" y="5820"/>
                    <a:pt x="5110" y="5680"/>
                  </a:cubicBezTo>
                  <a:cubicBezTo>
                    <a:pt x="5081" y="5645"/>
                    <a:pt x="5046" y="5645"/>
                    <a:pt x="5017" y="5605"/>
                  </a:cubicBezTo>
                  <a:cubicBezTo>
                    <a:pt x="4976" y="5541"/>
                    <a:pt x="4935" y="5511"/>
                    <a:pt x="4895" y="5442"/>
                  </a:cubicBezTo>
                  <a:cubicBezTo>
                    <a:pt x="4889" y="5430"/>
                    <a:pt x="4866" y="5424"/>
                    <a:pt x="4866" y="5407"/>
                  </a:cubicBezTo>
                  <a:cubicBezTo>
                    <a:pt x="4866" y="5395"/>
                    <a:pt x="4866" y="5389"/>
                    <a:pt x="4871" y="5384"/>
                  </a:cubicBezTo>
                  <a:cubicBezTo>
                    <a:pt x="4889" y="5378"/>
                    <a:pt x="4901" y="5366"/>
                    <a:pt x="4924" y="5366"/>
                  </a:cubicBezTo>
                  <a:cubicBezTo>
                    <a:pt x="4941" y="5366"/>
                    <a:pt x="4959" y="5378"/>
                    <a:pt x="4959" y="5395"/>
                  </a:cubicBezTo>
                  <a:cubicBezTo>
                    <a:pt x="4959" y="5424"/>
                    <a:pt x="4930" y="5442"/>
                    <a:pt x="4930" y="5471"/>
                  </a:cubicBezTo>
                  <a:cubicBezTo>
                    <a:pt x="4930" y="5482"/>
                    <a:pt x="4947" y="5488"/>
                    <a:pt x="4953" y="5500"/>
                  </a:cubicBezTo>
                  <a:cubicBezTo>
                    <a:pt x="5011" y="5488"/>
                    <a:pt x="5005" y="5418"/>
                    <a:pt x="5005" y="5354"/>
                  </a:cubicBezTo>
                  <a:cubicBezTo>
                    <a:pt x="5005" y="5308"/>
                    <a:pt x="4976" y="5261"/>
                    <a:pt x="4930" y="5261"/>
                  </a:cubicBezTo>
                  <a:cubicBezTo>
                    <a:pt x="4883" y="5261"/>
                    <a:pt x="4866" y="5302"/>
                    <a:pt x="4825" y="5319"/>
                  </a:cubicBezTo>
                  <a:cubicBezTo>
                    <a:pt x="4802" y="5325"/>
                    <a:pt x="4784" y="5319"/>
                    <a:pt x="4761" y="5319"/>
                  </a:cubicBezTo>
                  <a:cubicBezTo>
                    <a:pt x="4720" y="5325"/>
                    <a:pt x="4714" y="5366"/>
                    <a:pt x="4674" y="5384"/>
                  </a:cubicBezTo>
                  <a:cubicBezTo>
                    <a:pt x="4609" y="5424"/>
                    <a:pt x="4569" y="5442"/>
                    <a:pt x="4493" y="5459"/>
                  </a:cubicBezTo>
                  <a:cubicBezTo>
                    <a:pt x="4412" y="5447"/>
                    <a:pt x="4412" y="5447"/>
                    <a:pt x="4412" y="5447"/>
                  </a:cubicBezTo>
                  <a:cubicBezTo>
                    <a:pt x="4406" y="5436"/>
                    <a:pt x="4406" y="5436"/>
                    <a:pt x="4406" y="5436"/>
                  </a:cubicBezTo>
                  <a:cubicBezTo>
                    <a:pt x="4423" y="5401"/>
                    <a:pt x="4464" y="5401"/>
                    <a:pt x="4481" y="5366"/>
                  </a:cubicBezTo>
                  <a:cubicBezTo>
                    <a:pt x="4534" y="5273"/>
                    <a:pt x="4557" y="5209"/>
                    <a:pt x="4592" y="5110"/>
                  </a:cubicBezTo>
                  <a:cubicBezTo>
                    <a:pt x="4609" y="5058"/>
                    <a:pt x="4633" y="5034"/>
                    <a:pt x="4633" y="4982"/>
                  </a:cubicBezTo>
                  <a:cubicBezTo>
                    <a:pt x="4633" y="4895"/>
                    <a:pt x="4551" y="4871"/>
                    <a:pt x="4505" y="4801"/>
                  </a:cubicBezTo>
                  <a:cubicBezTo>
                    <a:pt x="4470" y="4749"/>
                    <a:pt x="4470" y="4708"/>
                    <a:pt x="4452" y="4650"/>
                  </a:cubicBezTo>
                  <a:cubicBezTo>
                    <a:pt x="4441" y="4615"/>
                    <a:pt x="4417" y="4598"/>
                    <a:pt x="4412" y="4557"/>
                  </a:cubicBezTo>
                  <a:cubicBezTo>
                    <a:pt x="4377" y="4592"/>
                    <a:pt x="4371" y="4621"/>
                    <a:pt x="4342" y="4662"/>
                  </a:cubicBezTo>
                  <a:cubicBezTo>
                    <a:pt x="4295" y="4720"/>
                    <a:pt x="4278" y="4766"/>
                    <a:pt x="4272" y="4842"/>
                  </a:cubicBezTo>
                  <a:cubicBezTo>
                    <a:pt x="4272" y="4906"/>
                    <a:pt x="4249" y="4941"/>
                    <a:pt x="4237" y="4999"/>
                  </a:cubicBezTo>
                  <a:cubicBezTo>
                    <a:pt x="4237" y="5028"/>
                    <a:pt x="4225" y="5040"/>
                    <a:pt x="4225" y="5063"/>
                  </a:cubicBezTo>
                  <a:cubicBezTo>
                    <a:pt x="4219" y="5098"/>
                    <a:pt x="4214" y="5133"/>
                    <a:pt x="4179" y="5133"/>
                  </a:cubicBezTo>
                  <a:cubicBezTo>
                    <a:pt x="4144" y="5133"/>
                    <a:pt x="4126" y="5116"/>
                    <a:pt x="4091" y="5116"/>
                  </a:cubicBezTo>
                  <a:cubicBezTo>
                    <a:pt x="3969" y="5116"/>
                    <a:pt x="3923" y="5232"/>
                    <a:pt x="3800" y="5232"/>
                  </a:cubicBezTo>
                  <a:cubicBezTo>
                    <a:pt x="3783" y="5232"/>
                    <a:pt x="3783" y="5232"/>
                    <a:pt x="3783" y="5232"/>
                  </a:cubicBezTo>
                  <a:cubicBezTo>
                    <a:pt x="3783" y="5209"/>
                    <a:pt x="3783" y="5209"/>
                    <a:pt x="3783" y="5209"/>
                  </a:cubicBezTo>
                  <a:cubicBezTo>
                    <a:pt x="3783" y="5174"/>
                    <a:pt x="3806" y="5156"/>
                    <a:pt x="3818" y="5127"/>
                  </a:cubicBezTo>
                  <a:cubicBezTo>
                    <a:pt x="3835" y="5087"/>
                    <a:pt x="3823" y="5046"/>
                    <a:pt x="3864" y="5028"/>
                  </a:cubicBezTo>
                  <a:cubicBezTo>
                    <a:pt x="3888" y="5017"/>
                    <a:pt x="3911" y="5017"/>
                    <a:pt x="3940" y="5017"/>
                  </a:cubicBezTo>
                  <a:cubicBezTo>
                    <a:pt x="4010" y="5017"/>
                    <a:pt x="4010" y="5017"/>
                    <a:pt x="4010" y="5017"/>
                  </a:cubicBezTo>
                  <a:cubicBezTo>
                    <a:pt x="4086" y="5017"/>
                    <a:pt x="4097" y="4924"/>
                    <a:pt x="4097" y="4848"/>
                  </a:cubicBezTo>
                  <a:cubicBezTo>
                    <a:pt x="4097" y="4801"/>
                    <a:pt x="4086" y="4772"/>
                    <a:pt x="4074" y="4726"/>
                  </a:cubicBezTo>
                  <a:cubicBezTo>
                    <a:pt x="4103" y="4609"/>
                    <a:pt x="4103" y="4609"/>
                    <a:pt x="4103" y="4609"/>
                  </a:cubicBezTo>
                  <a:cubicBezTo>
                    <a:pt x="4103" y="4598"/>
                    <a:pt x="4091" y="4586"/>
                    <a:pt x="4091" y="4574"/>
                  </a:cubicBezTo>
                  <a:cubicBezTo>
                    <a:pt x="4091" y="4533"/>
                    <a:pt x="4132" y="4528"/>
                    <a:pt x="4132" y="4487"/>
                  </a:cubicBezTo>
                  <a:cubicBezTo>
                    <a:pt x="4132" y="4481"/>
                    <a:pt x="4120" y="4481"/>
                    <a:pt x="4120" y="4469"/>
                  </a:cubicBezTo>
                  <a:cubicBezTo>
                    <a:pt x="4120" y="4440"/>
                    <a:pt x="4167" y="4435"/>
                    <a:pt x="4167" y="4406"/>
                  </a:cubicBezTo>
                  <a:cubicBezTo>
                    <a:pt x="4167" y="4394"/>
                    <a:pt x="4155" y="4394"/>
                    <a:pt x="4144" y="4388"/>
                  </a:cubicBezTo>
                  <a:cubicBezTo>
                    <a:pt x="4167" y="4353"/>
                    <a:pt x="4196" y="4341"/>
                    <a:pt x="4231" y="4312"/>
                  </a:cubicBezTo>
                  <a:cubicBezTo>
                    <a:pt x="4254" y="4295"/>
                    <a:pt x="4254" y="4266"/>
                    <a:pt x="4278" y="4254"/>
                  </a:cubicBezTo>
                  <a:cubicBezTo>
                    <a:pt x="4295" y="4248"/>
                    <a:pt x="4318" y="4237"/>
                    <a:pt x="4318" y="4219"/>
                  </a:cubicBezTo>
                  <a:cubicBezTo>
                    <a:pt x="4318" y="4155"/>
                    <a:pt x="4260" y="4126"/>
                    <a:pt x="4260" y="4062"/>
                  </a:cubicBezTo>
                  <a:cubicBezTo>
                    <a:pt x="4260" y="4044"/>
                    <a:pt x="4266" y="4044"/>
                    <a:pt x="4266" y="4027"/>
                  </a:cubicBezTo>
                  <a:cubicBezTo>
                    <a:pt x="4266" y="4021"/>
                    <a:pt x="4260" y="4021"/>
                    <a:pt x="4260" y="4015"/>
                  </a:cubicBezTo>
                  <a:cubicBezTo>
                    <a:pt x="4260" y="4010"/>
                    <a:pt x="4260" y="4010"/>
                    <a:pt x="4266" y="4004"/>
                  </a:cubicBezTo>
                  <a:cubicBezTo>
                    <a:pt x="4289" y="4004"/>
                    <a:pt x="4301" y="3980"/>
                    <a:pt x="4330" y="3980"/>
                  </a:cubicBezTo>
                  <a:cubicBezTo>
                    <a:pt x="4336" y="3980"/>
                    <a:pt x="4342" y="3992"/>
                    <a:pt x="4348" y="3992"/>
                  </a:cubicBezTo>
                  <a:cubicBezTo>
                    <a:pt x="4353" y="3992"/>
                    <a:pt x="4359" y="3986"/>
                    <a:pt x="4359" y="3986"/>
                  </a:cubicBezTo>
                  <a:cubicBezTo>
                    <a:pt x="4359" y="3963"/>
                    <a:pt x="4359" y="3963"/>
                    <a:pt x="4359" y="3963"/>
                  </a:cubicBezTo>
                  <a:cubicBezTo>
                    <a:pt x="4359" y="3928"/>
                    <a:pt x="4324" y="3917"/>
                    <a:pt x="4313" y="3881"/>
                  </a:cubicBezTo>
                  <a:cubicBezTo>
                    <a:pt x="4272" y="3777"/>
                    <a:pt x="4301" y="3689"/>
                    <a:pt x="4225" y="3608"/>
                  </a:cubicBezTo>
                  <a:cubicBezTo>
                    <a:pt x="4219" y="3643"/>
                    <a:pt x="4214" y="3666"/>
                    <a:pt x="4214" y="3701"/>
                  </a:cubicBezTo>
                  <a:cubicBezTo>
                    <a:pt x="4214" y="3736"/>
                    <a:pt x="4225" y="3754"/>
                    <a:pt x="4225" y="3783"/>
                  </a:cubicBezTo>
                  <a:cubicBezTo>
                    <a:pt x="4225" y="3817"/>
                    <a:pt x="4231" y="3852"/>
                    <a:pt x="4202" y="3870"/>
                  </a:cubicBezTo>
                  <a:cubicBezTo>
                    <a:pt x="4185" y="3887"/>
                    <a:pt x="4161" y="3870"/>
                    <a:pt x="4138" y="3876"/>
                  </a:cubicBezTo>
                  <a:cubicBezTo>
                    <a:pt x="4115" y="3893"/>
                    <a:pt x="4126" y="3928"/>
                    <a:pt x="4103" y="3946"/>
                  </a:cubicBezTo>
                  <a:cubicBezTo>
                    <a:pt x="4091" y="3951"/>
                    <a:pt x="4074" y="3946"/>
                    <a:pt x="4062" y="3957"/>
                  </a:cubicBezTo>
                  <a:cubicBezTo>
                    <a:pt x="4051" y="3975"/>
                    <a:pt x="4056" y="3992"/>
                    <a:pt x="4056" y="4015"/>
                  </a:cubicBezTo>
                  <a:cubicBezTo>
                    <a:pt x="4051" y="4027"/>
                    <a:pt x="4039" y="4039"/>
                    <a:pt x="4033" y="4050"/>
                  </a:cubicBezTo>
                  <a:cubicBezTo>
                    <a:pt x="4027" y="4085"/>
                    <a:pt x="4045" y="4103"/>
                    <a:pt x="4033" y="4132"/>
                  </a:cubicBezTo>
                  <a:cubicBezTo>
                    <a:pt x="4016" y="4155"/>
                    <a:pt x="3998" y="4161"/>
                    <a:pt x="3992" y="4184"/>
                  </a:cubicBezTo>
                  <a:cubicBezTo>
                    <a:pt x="3969" y="4243"/>
                    <a:pt x="3957" y="4306"/>
                    <a:pt x="3893" y="4306"/>
                  </a:cubicBezTo>
                  <a:cubicBezTo>
                    <a:pt x="3864" y="4306"/>
                    <a:pt x="3847" y="4301"/>
                    <a:pt x="3812" y="4301"/>
                  </a:cubicBezTo>
                  <a:cubicBezTo>
                    <a:pt x="3794" y="4301"/>
                    <a:pt x="3794" y="4318"/>
                    <a:pt x="3783" y="4336"/>
                  </a:cubicBezTo>
                  <a:cubicBezTo>
                    <a:pt x="3771" y="4353"/>
                    <a:pt x="3754" y="4365"/>
                    <a:pt x="3736" y="4382"/>
                  </a:cubicBezTo>
                  <a:cubicBezTo>
                    <a:pt x="3713" y="4400"/>
                    <a:pt x="3696" y="4394"/>
                    <a:pt x="3666" y="4406"/>
                  </a:cubicBezTo>
                  <a:cubicBezTo>
                    <a:pt x="3626" y="4423"/>
                    <a:pt x="3614" y="4452"/>
                    <a:pt x="3573" y="4481"/>
                  </a:cubicBezTo>
                  <a:cubicBezTo>
                    <a:pt x="3527" y="4522"/>
                    <a:pt x="3527" y="4569"/>
                    <a:pt x="3492" y="4627"/>
                  </a:cubicBezTo>
                  <a:cubicBezTo>
                    <a:pt x="3474" y="4667"/>
                    <a:pt x="3416" y="4667"/>
                    <a:pt x="3416" y="4714"/>
                  </a:cubicBezTo>
                  <a:cubicBezTo>
                    <a:pt x="3416" y="4726"/>
                    <a:pt x="3422" y="4732"/>
                    <a:pt x="3422" y="4743"/>
                  </a:cubicBezTo>
                  <a:cubicBezTo>
                    <a:pt x="3422" y="4778"/>
                    <a:pt x="3381" y="4772"/>
                    <a:pt x="3358" y="4790"/>
                  </a:cubicBezTo>
                  <a:cubicBezTo>
                    <a:pt x="3317" y="4813"/>
                    <a:pt x="3300" y="4848"/>
                    <a:pt x="3300" y="4889"/>
                  </a:cubicBezTo>
                  <a:cubicBezTo>
                    <a:pt x="3300" y="4895"/>
                    <a:pt x="3305" y="4895"/>
                    <a:pt x="3305" y="4900"/>
                  </a:cubicBezTo>
                  <a:cubicBezTo>
                    <a:pt x="3305" y="4918"/>
                    <a:pt x="3282" y="4924"/>
                    <a:pt x="3282" y="4941"/>
                  </a:cubicBezTo>
                  <a:cubicBezTo>
                    <a:pt x="3282" y="4953"/>
                    <a:pt x="3288" y="4953"/>
                    <a:pt x="3288" y="4964"/>
                  </a:cubicBezTo>
                  <a:cubicBezTo>
                    <a:pt x="3311" y="4958"/>
                    <a:pt x="3329" y="4958"/>
                    <a:pt x="3346" y="4941"/>
                  </a:cubicBezTo>
                  <a:cubicBezTo>
                    <a:pt x="3340" y="4976"/>
                    <a:pt x="3334" y="4999"/>
                    <a:pt x="3334" y="5028"/>
                  </a:cubicBezTo>
                  <a:cubicBezTo>
                    <a:pt x="3294" y="4999"/>
                    <a:pt x="3271" y="4970"/>
                    <a:pt x="3218" y="4970"/>
                  </a:cubicBezTo>
                  <a:cubicBezTo>
                    <a:pt x="3201" y="4970"/>
                    <a:pt x="3201" y="5005"/>
                    <a:pt x="3195" y="5028"/>
                  </a:cubicBezTo>
                  <a:cubicBezTo>
                    <a:pt x="3189" y="5022"/>
                    <a:pt x="3189" y="5022"/>
                    <a:pt x="3189" y="5022"/>
                  </a:cubicBezTo>
                  <a:cubicBezTo>
                    <a:pt x="3166" y="4976"/>
                    <a:pt x="3166" y="4941"/>
                    <a:pt x="3131" y="4906"/>
                  </a:cubicBezTo>
                  <a:cubicBezTo>
                    <a:pt x="2985" y="4761"/>
                    <a:pt x="3049" y="4854"/>
                    <a:pt x="3108" y="4854"/>
                  </a:cubicBezTo>
                  <a:cubicBezTo>
                    <a:pt x="3119" y="4854"/>
                    <a:pt x="3119" y="4854"/>
                    <a:pt x="3119" y="4854"/>
                  </a:cubicBezTo>
                  <a:cubicBezTo>
                    <a:pt x="3119" y="4825"/>
                    <a:pt x="3119" y="4825"/>
                    <a:pt x="3119" y="4825"/>
                  </a:cubicBezTo>
                  <a:cubicBezTo>
                    <a:pt x="3073" y="4702"/>
                    <a:pt x="3073" y="4702"/>
                    <a:pt x="3073" y="4702"/>
                  </a:cubicBezTo>
                  <a:cubicBezTo>
                    <a:pt x="3073" y="4667"/>
                    <a:pt x="3078" y="4644"/>
                    <a:pt x="3061" y="4615"/>
                  </a:cubicBezTo>
                  <a:cubicBezTo>
                    <a:pt x="3049" y="4592"/>
                    <a:pt x="3026" y="4586"/>
                    <a:pt x="3026" y="4557"/>
                  </a:cubicBezTo>
                  <a:cubicBezTo>
                    <a:pt x="3026" y="4551"/>
                    <a:pt x="3032" y="4545"/>
                    <a:pt x="3032" y="4533"/>
                  </a:cubicBezTo>
                  <a:cubicBezTo>
                    <a:pt x="3032" y="4504"/>
                    <a:pt x="3014" y="4493"/>
                    <a:pt x="3008" y="4464"/>
                  </a:cubicBezTo>
                  <a:cubicBezTo>
                    <a:pt x="2997" y="4435"/>
                    <a:pt x="2997" y="4406"/>
                    <a:pt x="2968" y="4388"/>
                  </a:cubicBezTo>
                  <a:cubicBezTo>
                    <a:pt x="2933" y="4370"/>
                    <a:pt x="2910" y="4359"/>
                    <a:pt x="2892" y="4324"/>
                  </a:cubicBezTo>
                  <a:cubicBezTo>
                    <a:pt x="2869" y="4289"/>
                    <a:pt x="2845" y="4277"/>
                    <a:pt x="2834" y="4243"/>
                  </a:cubicBezTo>
                  <a:cubicBezTo>
                    <a:pt x="2811" y="4178"/>
                    <a:pt x="2828" y="4138"/>
                    <a:pt x="2805" y="4080"/>
                  </a:cubicBezTo>
                  <a:cubicBezTo>
                    <a:pt x="2793" y="4050"/>
                    <a:pt x="2752" y="4050"/>
                    <a:pt x="2752" y="4021"/>
                  </a:cubicBezTo>
                  <a:cubicBezTo>
                    <a:pt x="2752" y="4015"/>
                    <a:pt x="2758" y="4010"/>
                    <a:pt x="2758" y="4004"/>
                  </a:cubicBezTo>
                  <a:cubicBezTo>
                    <a:pt x="2758" y="3951"/>
                    <a:pt x="2671" y="3980"/>
                    <a:pt x="2619" y="3969"/>
                  </a:cubicBezTo>
                  <a:cubicBezTo>
                    <a:pt x="2560" y="3963"/>
                    <a:pt x="2549" y="3893"/>
                    <a:pt x="2496" y="3893"/>
                  </a:cubicBezTo>
                  <a:cubicBezTo>
                    <a:pt x="2496" y="3870"/>
                    <a:pt x="2496" y="3870"/>
                    <a:pt x="2496" y="3870"/>
                  </a:cubicBezTo>
                  <a:cubicBezTo>
                    <a:pt x="2496" y="3864"/>
                    <a:pt x="2502" y="3858"/>
                    <a:pt x="2502" y="3847"/>
                  </a:cubicBezTo>
                  <a:cubicBezTo>
                    <a:pt x="2502" y="3823"/>
                    <a:pt x="2473" y="3829"/>
                    <a:pt x="2450" y="3817"/>
                  </a:cubicBezTo>
                  <a:cubicBezTo>
                    <a:pt x="2479" y="3800"/>
                    <a:pt x="2473" y="3777"/>
                    <a:pt x="2490" y="3748"/>
                  </a:cubicBezTo>
                  <a:cubicBezTo>
                    <a:pt x="2508" y="3754"/>
                    <a:pt x="2508" y="3765"/>
                    <a:pt x="2514" y="3783"/>
                  </a:cubicBezTo>
                  <a:cubicBezTo>
                    <a:pt x="2531" y="3754"/>
                    <a:pt x="2554" y="3742"/>
                    <a:pt x="2554" y="3707"/>
                  </a:cubicBezTo>
                  <a:cubicBezTo>
                    <a:pt x="2554" y="3643"/>
                    <a:pt x="2537" y="3573"/>
                    <a:pt x="2473" y="3573"/>
                  </a:cubicBezTo>
                  <a:cubicBezTo>
                    <a:pt x="2415" y="3573"/>
                    <a:pt x="2397" y="3614"/>
                    <a:pt x="2345" y="3625"/>
                  </a:cubicBezTo>
                  <a:cubicBezTo>
                    <a:pt x="2339" y="3620"/>
                    <a:pt x="2333" y="3620"/>
                    <a:pt x="2333" y="3614"/>
                  </a:cubicBezTo>
                  <a:cubicBezTo>
                    <a:pt x="2333" y="3602"/>
                    <a:pt x="2351" y="3596"/>
                    <a:pt x="2351" y="3585"/>
                  </a:cubicBezTo>
                  <a:cubicBezTo>
                    <a:pt x="2351" y="3573"/>
                    <a:pt x="2345" y="3573"/>
                    <a:pt x="2345" y="3561"/>
                  </a:cubicBezTo>
                  <a:cubicBezTo>
                    <a:pt x="2356" y="3567"/>
                    <a:pt x="2362" y="3573"/>
                    <a:pt x="2374" y="3579"/>
                  </a:cubicBezTo>
                  <a:cubicBezTo>
                    <a:pt x="2385" y="3573"/>
                    <a:pt x="2385" y="3573"/>
                    <a:pt x="2385" y="3573"/>
                  </a:cubicBezTo>
                  <a:cubicBezTo>
                    <a:pt x="2368" y="3503"/>
                    <a:pt x="2310" y="3486"/>
                    <a:pt x="2269" y="3428"/>
                  </a:cubicBezTo>
                  <a:cubicBezTo>
                    <a:pt x="2252" y="3404"/>
                    <a:pt x="2246" y="3369"/>
                    <a:pt x="2217" y="3369"/>
                  </a:cubicBezTo>
                  <a:cubicBezTo>
                    <a:pt x="2199" y="3369"/>
                    <a:pt x="2199" y="3398"/>
                    <a:pt x="2182" y="3398"/>
                  </a:cubicBezTo>
                  <a:cubicBezTo>
                    <a:pt x="2170" y="3398"/>
                    <a:pt x="2164" y="3392"/>
                    <a:pt x="2153" y="3381"/>
                  </a:cubicBezTo>
                  <a:cubicBezTo>
                    <a:pt x="2124" y="3398"/>
                    <a:pt x="2112" y="3433"/>
                    <a:pt x="2077" y="3433"/>
                  </a:cubicBezTo>
                  <a:cubicBezTo>
                    <a:pt x="2026" y="3433"/>
                    <a:pt x="2002" y="3404"/>
                    <a:pt x="1956" y="3375"/>
                  </a:cubicBezTo>
                  <a:cubicBezTo>
                    <a:pt x="1938" y="3363"/>
                    <a:pt x="1921" y="3369"/>
                    <a:pt x="1903" y="3358"/>
                  </a:cubicBezTo>
                  <a:cubicBezTo>
                    <a:pt x="1828" y="3311"/>
                    <a:pt x="1781" y="3270"/>
                    <a:pt x="1694" y="3270"/>
                  </a:cubicBezTo>
                  <a:cubicBezTo>
                    <a:pt x="1665" y="3270"/>
                    <a:pt x="1653" y="3299"/>
                    <a:pt x="1630" y="3317"/>
                  </a:cubicBezTo>
                  <a:cubicBezTo>
                    <a:pt x="1595" y="3328"/>
                    <a:pt x="1566" y="3328"/>
                    <a:pt x="1531" y="3334"/>
                  </a:cubicBezTo>
                  <a:cubicBezTo>
                    <a:pt x="1525" y="3247"/>
                    <a:pt x="1432" y="3241"/>
                    <a:pt x="1368" y="3177"/>
                  </a:cubicBezTo>
                  <a:cubicBezTo>
                    <a:pt x="1304" y="3131"/>
                    <a:pt x="1257" y="3113"/>
                    <a:pt x="1187" y="3072"/>
                  </a:cubicBezTo>
                  <a:cubicBezTo>
                    <a:pt x="1135" y="3043"/>
                    <a:pt x="1112" y="3008"/>
                    <a:pt x="1053" y="3008"/>
                  </a:cubicBezTo>
                  <a:cubicBezTo>
                    <a:pt x="1019" y="3008"/>
                    <a:pt x="1001" y="3037"/>
                    <a:pt x="972" y="3055"/>
                  </a:cubicBezTo>
                  <a:cubicBezTo>
                    <a:pt x="925" y="3078"/>
                    <a:pt x="890" y="3090"/>
                    <a:pt x="832" y="3090"/>
                  </a:cubicBezTo>
                  <a:cubicBezTo>
                    <a:pt x="780" y="3090"/>
                    <a:pt x="751" y="3084"/>
                    <a:pt x="693" y="3084"/>
                  </a:cubicBezTo>
                  <a:cubicBezTo>
                    <a:pt x="646" y="3084"/>
                    <a:pt x="623" y="3090"/>
                    <a:pt x="576" y="3090"/>
                  </a:cubicBezTo>
                  <a:cubicBezTo>
                    <a:pt x="361" y="3090"/>
                    <a:pt x="361" y="3090"/>
                    <a:pt x="361" y="3090"/>
                  </a:cubicBezTo>
                  <a:cubicBezTo>
                    <a:pt x="64" y="3148"/>
                    <a:pt x="64" y="3148"/>
                    <a:pt x="64" y="3148"/>
                  </a:cubicBezTo>
                  <a:cubicBezTo>
                    <a:pt x="5" y="3148"/>
                    <a:pt x="5" y="3148"/>
                    <a:pt x="5" y="3148"/>
                  </a:cubicBezTo>
                  <a:lnTo>
                    <a:pt x="0" y="314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" name="Freeform 6"/>
            <p:cNvSpPr>
              <a:spLocks noChangeArrowheads="1"/>
            </p:cNvSpPr>
            <p:nvPr/>
          </p:nvSpPr>
          <p:spPr bwMode="auto">
            <a:xfrm>
              <a:off x="10007335" y="4431071"/>
              <a:ext cx="1218463" cy="864892"/>
            </a:xfrm>
            <a:custGeom>
              <a:avLst/>
              <a:gdLst>
                <a:gd name="T0" fmla="*/ 2026 w 4332"/>
                <a:gd name="T1" fmla="*/ 2683 h 3074"/>
                <a:gd name="T2" fmla="*/ 0 w 4332"/>
                <a:gd name="T3" fmla="*/ 2415 h 3074"/>
                <a:gd name="T4" fmla="*/ 6 w 4332"/>
                <a:gd name="T5" fmla="*/ 5 h 3074"/>
                <a:gd name="T6" fmla="*/ 145 w 4332"/>
                <a:gd name="T7" fmla="*/ 34 h 3074"/>
                <a:gd name="T8" fmla="*/ 442 w 4332"/>
                <a:gd name="T9" fmla="*/ 58 h 3074"/>
                <a:gd name="T10" fmla="*/ 623 w 4332"/>
                <a:gd name="T11" fmla="*/ 168 h 3074"/>
                <a:gd name="T12" fmla="*/ 716 w 4332"/>
                <a:gd name="T13" fmla="*/ 331 h 3074"/>
                <a:gd name="T14" fmla="*/ 879 w 4332"/>
                <a:gd name="T15" fmla="*/ 296 h 3074"/>
                <a:gd name="T16" fmla="*/ 1129 w 4332"/>
                <a:gd name="T17" fmla="*/ 518 h 3074"/>
                <a:gd name="T18" fmla="*/ 1257 w 4332"/>
                <a:gd name="T19" fmla="*/ 768 h 3074"/>
                <a:gd name="T20" fmla="*/ 1560 w 4332"/>
                <a:gd name="T21" fmla="*/ 983 h 3074"/>
                <a:gd name="T22" fmla="*/ 1845 w 4332"/>
                <a:gd name="T23" fmla="*/ 1240 h 3074"/>
                <a:gd name="T24" fmla="*/ 1915 w 4332"/>
                <a:gd name="T25" fmla="*/ 1164 h 3074"/>
                <a:gd name="T26" fmla="*/ 2171 w 4332"/>
                <a:gd name="T27" fmla="*/ 1071 h 3074"/>
                <a:gd name="T28" fmla="*/ 2427 w 4332"/>
                <a:gd name="T29" fmla="*/ 1170 h 3074"/>
                <a:gd name="T30" fmla="*/ 2596 w 4332"/>
                <a:gd name="T31" fmla="*/ 1193 h 3074"/>
                <a:gd name="T32" fmla="*/ 2637 w 4332"/>
                <a:gd name="T33" fmla="*/ 1158 h 3074"/>
                <a:gd name="T34" fmla="*/ 2753 w 4332"/>
                <a:gd name="T35" fmla="*/ 1193 h 3074"/>
                <a:gd name="T36" fmla="*/ 3184 w 4332"/>
                <a:gd name="T37" fmla="*/ 1135 h 3074"/>
                <a:gd name="T38" fmla="*/ 3405 w 4332"/>
                <a:gd name="T39" fmla="*/ 1385 h 3074"/>
                <a:gd name="T40" fmla="*/ 3522 w 4332"/>
                <a:gd name="T41" fmla="*/ 1664 h 3074"/>
                <a:gd name="T42" fmla="*/ 4331 w 4332"/>
                <a:gd name="T43" fmla="*/ 2072 h 3074"/>
                <a:gd name="T44" fmla="*/ 4226 w 4332"/>
                <a:gd name="T45" fmla="*/ 2066 h 3074"/>
                <a:gd name="T46" fmla="*/ 4063 w 4332"/>
                <a:gd name="T47" fmla="*/ 2223 h 3074"/>
                <a:gd name="T48" fmla="*/ 3894 w 4332"/>
                <a:gd name="T49" fmla="*/ 2235 h 3074"/>
                <a:gd name="T50" fmla="*/ 3621 w 4332"/>
                <a:gd name="T51" fmla="*/ 2235 h 3074"/>
                <a:gd name="T52" fmla="*/ 3446 w 4332"/>
                <a:gd name="T53" fmla="*/ 2247 h 3074"/>
                <a:gd name="T54" fmla="*/ 3208 w 4332"/>
                <a:gd name="T55" fmla="*/ 2276 h 3074"/>
                <a:gd name="T56" fmla="*/ 3126 w 4332"/>
                <a:gd name="T57" fmla="*/ 2421 h 3074"/>
                <a:gd name="T58" fmla="*/ 3068 w 4332"/>
                <a:gd name="T59" fmla="*/ 2555 h 3074"/>
                <a:gd name="T60" fmla="*/ 2719 w 4332"/>
                <a:gd name="T61" fmla="*/ 2759 h 3074"/>
                <a:gd name="T62" fmla="*/ 2556 w 4332"/>
                <a:gd name="T63" fmla="*/ 2881 h 3074"/>
                <a:gd name="T64" fmla="*/ 2643 w 4332"/>
                <a:gd name="T65" fmla="*/ 2916 h 3074"/>
                <a:gd name="T66" fmla="*/ 2532 w 4332"/>
                <a:gd name="T67" fmla="*/ 2887 h 3074"/>
                <a:gd name="T68" fmla="*/ 2369 w 4332"/>
                <a:gd name="T69" fmla="*/ 2846 h 3074"/>
                <a:gd name="T70" fmla="*/ 2340 w 4332"/>
                <a:gd name="T71" fmla="*/ 2753 h 3074"/>
                <a:gd name="T72" fmla="*/ 2189 w 4332"/>
                <a:gd name="T73" fmla="*/ 2730 h 3074"/>
                <a:gd name="T74" fmla="*/ 2142 w 4332"/>
                <a:gd name="T75" fmla="*/ 2613 h 3074"/>
                <a:gd name="T76" fmla="*/ 2043 w 4332"/>
                <a:gd name="T77" fmla="*/ 2613 h 3074"/>
                <a:gd name="T78" fmla="*/ 1851 w 4332"/>
                <a:gd name="T79" fmla="*/ 2613 h 3074"/>
                <a:gd name="T80" fmla="*/ 1944 w 4332"/>
                <a:gd name="T81" fmla="*/ 2334 h 3074"/>
                <a:gd name="T82" fmla="*/ 1746 w 4332"/>
                <a:gd name="T83" fmla="*/ 2381 h 3074"/>
                <a:gd name="T84" fmla="*/ 1705 w 4332"/>
                <a:gd name="T85" fmla="*/ 2491 h 3074"/>
                <a:gd name="T86" fmla="*/ 1711 w 4332"/>
                <a:gd name="T87" fmla="*/ 2538 h 3074"/>
                <a:gd name="T88" fmla="*/ 1304 w 4332"/>
                <a:gd name="T89" fmla="*/ 2817 h 3074"/>
                <a:gd name="T90" fmla="*/ 1106 w 4332"/>
                <a:gd name="T91" fmla="*/ 2841 h 3074"/>
                <a:gd name="T92" fmla="*/ 681 w 4332"/>
                <a:gd name="T93" fmla="*/ 2596 h 3074"/>
                <a:gd name="T94" fmla="*/ 401 w 4332"/>
                <a:gd name="T95" fmla="*/ 2532 h 3074"/>
                <a:gd name="T96" fmla="*/ 308 w 4332"/>
                <a:gd name="T97" fmla="*/ 2602 h 3074"/>
                <a:gd name="T98" fmla="*/ 169 w 4332"/>
                <a:gd name="T99" fmla="*/ 2515 h 3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332" h="3074">
                  <a:moveTo>
                    <a:pt x="2072" y="2642"/>
                  </a:moveTo>
                  <a:lnTo>
                    <a:pt x="2072" y="2642"/>
                  </a:lnTo>
                  <a:cubicBezTo>
                    <a:pt x="2049" y="2648"/>
                    <a:pt x="2037" y="2666"/>
                    <a:pt x="2026" y="2683"/>
                  </a:cubicBezTo>
                  <a:cubicBezTo>
                    <a:pt x="2043" y="2683"/>
                    <a:pt x="2055" y="2683"/>
                    <a:pt x="2078" y="2683"/>
                  </a:cubicBezTo>
                  <a:cubicBezTo>
                    <a:pt x="2078" y="2672"/>
                    <a:pt x="2072" y="2660"/>
                    <a:pt x="2072" y="2642"/>
                  </a:cubicBezTo>
                  <a:close/>
                  <a:moveTo>
                    <a:pt x="0" y="2415"/>
                  </a:moveTo>
                  <a:lnTo>
                    <a:pt x="0" y="2415"/>
                  </a:lnTo>
                  <a:lnTo>
                    <a:pt x="0" y="2415"/>
                  </a:lnTo>
                  <a:cubicBezTo>
                    <a:pt x="6" y="5"/>
                    <a:pt x="6" y="5"/>
                    <a:pt x="6" y="5"/>
                  </a:cubicBezTo>
                  <a:lnTo>
                    <a:pt x="6" y="5"/>
                  </a:lnTo>
                  <a:cubicBezTo>
                    <a:pt x="29" y="0"/>
                    <a:pt x="29" y="0"/>
                    <a:pt x="29" y="0"/>
                  </a:cubicBezTo>
                  <a:cubicBezTo>
                    <a:pt x="70" y="23"/>
                    <a:pt x="99" y="17"/>
                    <a:pt x="145" y="34"/>
                  </a:cubicBezTo>
                  <a:cubicBezTo>
                    <a:pt x="204" y="58"/>
                    <a:pt x="221" y="104"/>
                    <a:pt x="285" y="104"/>
                  </a:cubicBezTo>
                  <a:cubicBezTo>
                    <a:pt x="320" y="104"/>
                    <a:pt x="314" y="40"/>
                    <a:pt x="349" y="40"/>
                  </a:cubicBezTo>
                  <a:cubicBezTo>
                    <a:pt x="384" y="40"/>
                    <a:pt x="407" y="58"/>
                    <a:pt x="442" y="58"/>
                  </a:cubicBezTo>
                  <a:cubicBezTo>
                    <a:pt x="466" y="58"/>
                    <a:pt x="477" y="52"/>
                    <a:pt x="501" y="52"/>
                  </a:cubicBezTo>
                  <a:cubicBezTo>
                    <a:pt x="547" y="52"/>
                    <a:pt x="570" y="93"/>
                    <a:pt x="599" y="133"/>
                  </a:cubicBezTo>
                  <a:cubicBezTo>
                    <a:pt x="605" y="145"/>
                    <a:pt x="611" y="157"/>
                    <a:pt x="623" y="168"/>
                  </a:cubicBezTo>
                  <a:cubicBezTo>
                    <a:pt x="646" y="186"/>
                    <a:pt x="693" y="168"/>
                    <a:pt x="693" y="197"/>
                  </a:cubicBezTo>
                  <a:cubicBezTo>
                    <a:pt x="693" y="221"/>
                    <a:pt x="681" y="238"/>
                    <a:pt x="681" y="267"/>
                  </a:cubicBezTo>
                  <a:cubicBezTo>
                    <a:pt x="681" y="296"/>
                    <a:pt x="704" y="308"/>
                    <a:pt x="716" y="331"/>
                  </a:cubicBezTo>
                  <a:cubicBezTo>
                    <a:pt x="739" y="384"/>
                    <a:pt x="745" y="442"/>
                    <a:pt x="797" y="442"/>
                  </a:cubicBezTo>
                  <a:cubicBezTo>
                    <a:pt x="832" y="442"/>
                    <a:pt x="838" y="396"/>
                    <a:pt x="838" y="360"/>
                  </a:cubicBezTo>
                  <a:cubicBezTo>
                    <a:pt x="844" y="331"/>
                    <a:pt x="873" y="326"/>
                    <a:pt x="879" y="296"/>
                  </a:cubicBezTo>
                  <a:cubicBezTo>
                    <a:pt x="902" y="366"/>
                    <a:pt x="972" y="372"/>
                    <a:pt x="1036" y="390"/>
                  </a:cubicBezTo>
                  <a:cubicBezTo>
                    <a:pt x="1088" y="401"/>
                    <a:pt x="1106" y="430"/>
                    <a:pt x="1153" y="448"/>
                  </a:cubicBezTo>
                  <a:cubicBezTo>
                    <a:pt x="1147" y="477"/>
                    <a:pt x="1129" y="489"/>
                    <a:pt x="1129" y="518"/>
                  </a:cubicBezTo>
                  <a:cubicBezTo>
                    <a:pt x="1129" y="576"/>
                    <a:pt x="1129" y="622"/>
                    <a:pt x="1170" y="663"/>
                  </a:cubicBezTo>
                  <a:cubicBezTo>
                    <a:pt x="1199" y="692"/>
                    <a:pt x="1257" y="686"/>
                    <a:pt x="1257" y="727"/>
                  </a:cubicBezTo>
                  <a:cubicBezTo>
                    <a:pt x="1257" y="768"/>
                    <a:pt x="1257" y="768"/>
                    <a:pt x="1257" y="768"/>
                  </a:cubicBezTo>
                  <a:cubicBezTo>
                    <a:pt x="1257" y="797"/>
                    <a:pt x="1298" y="791"/>
                    <a:pt x="1321" y="797"/>
                  </a:cubicBezTo>
                  <a:cubicBezTo>
                    <a:pt x="1362" y="809"/>
                    <a:pt x="1379" y="838"/>
                    <a:pt x="1414" y="861"/>
                  </a:cubicBezTo>
                  <a:cubicBezTo>
                    <a:pt x="1479" y="902"/>
                    <a:pt x="1525" y="919"/>
                    <a:pt x="1560" y="983"/>
                  </a:cubicBezTo>
                  <a:cubicBezTo>
                    <a:pt x="1572" y="1007"/>
                    <a:pt x="1595" y="1007"/>
                    <a:pt x="1612" y="1024"/>
                  </a:cubicBezTo>
                  <a:cubicBezTo>
                    <a:pt x="1647" y="1082"/>
                    <a:pt x="1665" y="1123"/>
                    <a:pt x="1723" y="1164"/>
                  </a:cubicBezTo>
                  <a:cubicBezTo>
                    <a:pt x="1764" y="1199"/>
                    <a:pt x="1787" y="1240"/>
                    <a:pt x="1845" y="1240"/>
                  </a:cubicBezTo>
                  <a:cubicBezTo>
                    <a:pt x="1857" y="1240"/>
                    <a:pt x="1857" y="1228"/>
                    <a:pt x="1868" y="1222"/>
                  </a:cubicBezTo>
                  <a:cubicBezTo>
                    <a:pt x="1892" y="1216"/>
                    <a:pt x="1909" y="1222"/>
                    <a:pt x="1933" y="1216"/>
                  </a:cubicBezTo>
                  <a:cubicBezTo>
                    <a:pt x="1927" y="1193"/>
                    <a:pt x="1915" y="1187"/>
                    <a:pt x="1915" y="1164"/>
                  </a:cubicBezTo>
                  <a:cubicBezTo>
                    <a:pt x="1915" y="1117"/>
                    <a:pt x="1962" y="1082"/>
                    <a:pt x="2008" y="1082"/>
                  </a:cubicBezTo>
                  <a:cubicBezTo>
                    <a:pt x="2049" y="1082"/>
                    <a:pt x="2072" y="1094"/>
                    <a:pt x="2113" y="1094"/>
                  </a:cubicBezTo>
                  <a:cubicBezTo>
                    <a:pt x="2142" y="1094"/>
                    <a:pt x="2148" y="1071"/>
                    <a:pt x="2171" y="1071"/>
                  </a:cubicBezTo>
                  <a:cubicBezTo>
                    <a:pt x="2253" y="1071"/>
                    <a:pt x="2270" y="1164"/>
                    <a:pt x="2346" y="1164"/>
                  </a:cubicBezTo>
                  <a:cubicBezTo>
                    <a:pt x="2358" y="1164"/>
                    <a:pt x="2358" y="1152"/>
                    <a:pt x="2369" y="1152"/>
                  </a:cubicBezTo>
                  <a:cubicBezTo>
                    <a:pt x="2393" y="1152"/>
                    <a:pt x="2398" y="1170"/>
                    <a:pt x="2427" y="1170"/>
                  </a:cubicBezTo>
                  <a:cubicBezTo>
                    <a:pt x="2439" y="1170"/>
                    <a:pt x="2445" y="1164"/>
                    <a:pt x="2462" y="1164"/>
                  </a:cubicBezTo>
                  <a:cubicBezTo>
                    <a:pt x="2480" y="1164"/>
                    <a:pt x="2486" y="1181"/>
                    <a:pt x="2497" y="1187"/>
                  </a:cubicBezTo>
                  <a:cubicBezTo>
                    <a:pt x="2532" y="1199"/>
                    <a:pt x="2561" y="1193"/>
                    <a:pt x="2596" y="1193"/>
                  </a:cubicBezTo>
                  <a:cubicBezTo>
                    <a:pt x="2620" y="1193"/>
                    <a:pt x="2620" y="1193"/>
                    <a:pt x="2620" y="1193"/>
                  </a:cubicBezTo>
                  <a:cubicBezTo>
                    <a:pt x="2620" y="1170"/>
                    <a:pt x="2620" y="1170"/>
                    <a:pt x="2620" y="1170"/>
                  </a:cubicBezTo>
                  <a:cubicBezTo>
                    <a:pt x="2625" y="1164"/>
                    <a:pt x="2631" y="1158"/>
                    <a:pt x="2637" y="1158"/>
                  </a:cubicBezTo>
                  <a:cubicBezTo>
                    <a:pt x="2649" y="1158"/>
                    <a:pt x="2654" y="1164"/>
                    <a:pt x="2666" y="1164"/>
                  </a:cubicBezTo>
                  <a:cubicBezTo>
                    <a:pt x="2678" y="1164"/>
                    <a:pt x="2684" y="1164"/>
                    <a:pt x="2695" y="1164"/>
                  </a:cubicBezTo>
                  <a:cubicBezTo>
                    <a:pt x="2719" y="1164"/>
                    <a:pt x="2730" y="1187"/>
                    <a:pt x="2753" y="1193"/>
                  </a:cubicBezTo>
                  <a:cubicBezTo>
                    <a:pt x="2812" y="1216"/>
                    <a:pt x="2847" y="1240"/>
                    <a:pt x="2911" y="1240"/>
                  </a:cubicBezTo>
                  <a:cubicBezTo>
                    <a:pt x="2940" y="1240"/>
                    <a:pt x="2934" y="1187"/>
                    <a:pt x="2963" y="1181"/>
                  </a:cubicBezTo>
                  <a:cubicBezTo>
                    <a:pt x="3050" y="1158"/>
                    <a:pt x="3097" y="1135"/>
                    <a:pt x="3184" y="1135"/>
                  </a:cubicBezTo>
                  <a:cubicBezTo>
                    <a:pt x="3260" y="1135"/>
                    <a:pt x="3306" y="1146"/>
                    <a:pt x="3365" y="1193"/>
                  </a:cubicBezTo>
                  <a:cubicBezTo>
                    <a:pt x="3411" y="1222"/>
                    <a:pt x="3405" y="1274"/>
                    <a:pt x="3405" y="1333"/>
                  </a:cubicBezTo>
                  <a:cubicBezTo>
                    <a:pt x="3405" y="1385"/>
                    <a:pt x="3405" y="1385"/>
                    <a:pt x="3405" y="1385"/>
                  </a:cubicBezTo>
                  <a:cubicBezTo>
                    <a:pt x="3405" y="1467"/>
                    <a:pt x="3469" y="1496"/>
                    <a:pt x="3469" y="1577"/>
                  </a:cubicBezTo>
                  <a:cubicBezTo>
                    <a:pt x="3469" y="1595"/>
                    <a:pt x="3464" y="1600"/>
                    <a:pt x="3464" y="1618"/>
                  </a:cubicBezTo>
                  <a:cubicBezTo>
                    <a:pt x="3464" y="1647"/>
                    <a:pt x="3493" y="1653"/>
                    <a:pt x="3522" y="1664"/>
                  </a:cubicBezTo>
                  <a:cubicBezTo>
                    <a:pt x="3568" y="1682"/>
                    <a:pt x="3592" y="1705"/>
                    <a:pt x="3638" y="1723"/>
                  </a:cubicBezTo>
                  <a:cubicBezTo>
                    <a:pt x="4331" y="2072"/>
                    <a:pt x="4331" y="2072"/>
                    <a:pt x="4331" y="2072"/>
                  </a:cubicBezTo>
                  <a:lnTo>
                    <a:pt x="4331" y="2072"/>
                  </a:lnTo>
                  <a:cubicBezTo>
                    <a:pt x="4331" y="2084"/>
                    <a:pt x="4320" y="2101"/>
                    <a:pt x="4302" y="2101"/>
                  </a:cubicBezTo>
                  <a:cubicBezTo>
                    <a:pt x="4273" y="2101"/>
                    <a:pt x="4261" y="2078"/>
                    <a:pt x="4255" y="2055"/>
                  </a:cubicBezTo>
                  <a:cubicBezTo>
                    <a:pt x="4244" y="2060"/>
                    <a:pt x="4238" y="2066"/>
                    <a:pt x="4226" y="2066"/>
                  </a:cubicBezTo>
                  <a:cubicBezTo>
                    <a:pt x="4186" y="2031"/>
                    <a:pt x="4191" y="2037"/>
                    <a:pt x="4226" y="2107"/>
                  </a:cubicBezTo>
                  <a:cubicBezTo>
                    <a:pt x="4226" y="2183"/>
                    <a:pt x="4145" y="2194"/>
                    <a:pt x="4081" y="2223"/>
                  </a:cubicBezTo>
                  <a:cubicBezTo>
                    <a:pt x="4063" y="2223"/>
                    <a:pt x="4063" y="2223"/>
                    <a:pt x="4063" y="2223"/>
                  </a:cubicBezTo>
                  <a:cubicBezTo>
                    <a:pt x="4034" y="2229"/>
                    <a:pt x="4017" y="2235"/>
                    <a:pt x="3982" y="2235"/>
                  </a:cubicBezTo>
                  <a:cubicBezTo>
                    <a:pt x="3959" y="2235"/>
                    <a:pt x="3947" y="2223"/>
                    <a:pt x="3924" y="2223"/>
                  </a:cubicBezTo>
                  <a:cubicBezTo>
                    <a:pt x="3912" y="2223"/>
                    <a:pt x="3906" y="2235"/>
                    <a:pt x="3894" y="2235"/>
                  </a:cubicBezTo>
                  <a:cubicBezTo>
                    <a:pt x="3877" y="2235"/>
                    <a:pt x="3877" y="2223"/>
                    <a:pt x="3860" y="2223"/>
                  </a:cubicBezTo>
                  <a:cubicBezTo>
                    <a:pt x="3790" y="2223"/>
                    <a:pt x="3749" y="2252"/>
                    <a:pt x="3673" y="2252"/>
                  </a:cubicBezTo>
                  <a:cubicBezTo>
                    <a:pt x="3650" y="2252"/>
                    <a:pt x="3632" y="2252"/>
                    <a:pt x="3621" y="2235"/>
                  </a:cubicBezTo>
                  <a:cubicBezTo>
                    <a:pt x="3603" y="2258"/>
                    <a:pt x="3574" y="2252"/>
                    <a:pt x="3539" y="2258"/>
                  </a:cubicBezTo>
                  <a:cubicBezTo>
                    <a:pt x="3510" y="2264"/>
                    <a:pt x="3493" y="2276"/>
                    <a:pt x="3464" y="2276"/>
                  </a:cubicBezTo>
                  <a:cubicBezTo>
                    <a:pt x="3452" y="2276"/>
                    <a:pt x="3452" y="2258"/>
                    <a:pt x="3446" y="2247"/>
                  </a:cubicBezTo>
                  <a:cubicBezTo>
                    <a:pt x="3429" y="2287"/>
                    <a:pt x="3382" y="2293"/>
                    <a:pt x="3336" y="2293"/>
                  </a:cubicBezTo>
                  <a:cubicBezTo>
                    <a:pt x="3318" y="2293"/>
                    <a:pt x="3312" y="2264"/>
                    <a:pt x="3295" y="2264"/>
                  </a:cubicBezTo>
                  <a:cubicBezTo>
                    <a:pt x="3260" y="2264"/>
                    <a:pt x="3242" y="2270"/>
                    <a:pt x="3208" y="2276"/>
                  </a:cubicBezTo>
                  <a:cubicBezTo>
                    <a:pt x="3208" y="2282"/>
                    <a:pt x="3208" y="2287"/>
                    <a:pt x="3208" y="2293"/>
                  </a:cubicBezTo>
                  <a:cubicBezTo>
                    <a:pt x="3208" y="2316"/>
                    <a:pt x="3213" y="2334"/>
                    <a:pt x="3225" y="2352"/>
                  </a:cubicBezTo>
                  <a:cubicBezTo>
                    <a:pt x="3184" y="2375"/>
                    <a:pt x="3126" y="2375"/>
                    <a:pt x="3126" y="2421"/>
                  </a:cubicBezTo>
                  <a:cubicBezTo>
                    <a:pt x="3126" y="2427"/>
                    <a:pt x="3126" y="2427"/>
                    <a:pt x="3126" y="2433"/>
                  </a:cubicBezTo>
                  <a:cubicBezTo>
                    <a:pt x="3155" y="2415"/>
                    <a:pt x="3167" y="2404"/>
                    <a:pt x="3202" y="2398"/>
                  </a:cubicBezTo>
                  <a:cubicBezTo>
                    <a:pt x="3143" y="2456"/>
                    <a:pt x="3126" y="2497"/>
                    <a:pt x="3068" y="2555"/>
                  </a:cubicBezTo>
                  <a:cubicBezTo>
                    <a:pt x="3015" y="2608"/>
                    <a:pt x="2986" y="2637"/>
                    <a:pt x="2928" y="2683"/>
                  </a:cubicBezTo>
                  <a:cubicBezTo>
                    <a:pt x="2899" y="2707"/>
                    <a:pt x="2887" y="2724"/>
                    <a:pt x="2852" y="2736"/>
                  </a:cubicBezTo>
                  <a:cubicBezTo>
                    <a:pt x="2800" y="2753"/>
                    <a:pt x="2765" y="2741"/>
                    <a:pt x="2719" y="2759"/>
                  </a:cubicBezTo>
                  <a:cubicBezTo>
                    <a:pt x="2660" y="2782"/>
                    <a:pt x="2625" y="2805"/>
                    <a:pt x="2567" y="2805"/>
                  </a:cubicBezTo>
                  <a:cubicBezTo>
                    <a:pt x="2550" y="2805"/>
                    <a:pt x="2538" y="2805"/>
                    <a:pt x="2521" y="2805"/>
                  </a:cubicBezTo>
                  <a:cubicBezTo>
                    <a:pt x="2526" y="2835"/>
                    <a:pt x="2538" y="2852"/>
                    <a:pt x="2556" y="2881"/>
                  </a:cubicBezTo>
                  <a:cubicBezTo>
                    <a:pt x="2561" y="2899"/>
                    <a:pt x="2567" y="2922"/>
                    <a:pt x="2585" y="2922"/>
                  </a:cubicBezTo>
                  <a:cubicBezTo>
                    <a:pt x="2608" y="2922"/>
                    <a:pt x="2625" y="2910"/>
                    <a:pt x="2643" y="2899"/>
                  </a:cubicBezTo>
                  <a:cubicBezTo>
                    <a:pt x="2643" y="2904"/>
                    <a:pt x="2643" y="2910"/>
                    <a:pt x="2643" y="2916"/>
                  </a:cubicBezTo>
                  <a:cubicBezTo>
                    <a:pt x="2643" y="2980"/>
                    <a:pt x="2637" y="3015"/>
                    <a:pt x="2631" y="3073"/>
                  </a:cubicBezTo>
                  <a:cubicBezTo>
                    <a:pt x="2590" y="3062"/>
                    <a:pt x="2590" y="3021"/>
                    <a:pt x="2573" y="2980"/>
                  </a:cubicBezTo>
                  <a:cubicBezTo>
                    <a:pt x="2556" y="2945"/>
                    <a:pt x="2532" y="2928"/>
                    <a:pt x="2532" y="2887"/>
                  </a:cubicBezTo>
                  <a:cubicBezTo>
                    <a:pt x="2497" y="2881"/>
                    <a:pt x="2480" y="2864"/>
                    <a:pt x="2445" y="2864"/>
                  </a:cubicBezTo>
                  <a:cubicBezTo>
                    <a:pt x="2416" y="2864"/>
                    <a:pt x="2422" y="2904"/>
                    <a:pt x="2416" y="2934"/>
                  </a:cubicBezTo>
                  <a:cubicBezTo>
                    <a:pt x="2387" y="2904"/>
                    <a:pt x="2387" y="2881"/>
                    <a:pt x="2369" y="2846"/>
                  </a:cubicBezTo>
                  <a:cubicBezTo>
                    <a:pt x="2358" y="2835"/>
                    <a:pt x="2340" y="2829"/>
                    <a:pt x="2340" y="2811"/>
                  </a:cubicBezTo>
                  <a:cubicBezTo>
                    <a:pt x="2340" y="2800"/>
                    <a:pt x="2352" y="2800"/>
                    <a:pt x="2358" y="2794"/>
                  </a:cubicBezTo>
                  <a:cubicBezTo>
                    <a:pt x="2352" y="2776"/>
                    <a:pt x="2358" y="2753"/>
                    <a:pt x="2340" y="2753"/>
                  </a:cubicBezTo>
                  <a:cubicBezTo>
                    <a:pt x="2311" y="2753"/>
                    <a:pt x="2299" y="2776"/>
                    <a:pt x="2276" y="2782"/>
                  </a:cubicBezTo>
                  <a:cubicBezTo>
                    <a:pt x="2259" y="2788"/>
                    <a:pt x="2253" y="2788"/>
                    <a:pt x="2235" y="2788"/>
                  </a:cubicBezTo>
                  <a:cubicBezTo>
                    <a:pt x="2206" y="2788"/>
                    <a:pt x="2206" y="2759"/>
                    <a:pt x="2189" y="2730"/>
                  </a:cubicBezTo>
                  <a:cubicBezTo>
                    <a:pt x="2165" y="2707"/>
                    <a:pt x="2136" y="2695"/>
                    <a:pt x="2136" y="2660"/>
                  </a:cubicBezTo>
                  <a:cubicBezTo>
                    <a:pt x="2136" y="2648"/>
                    <a:pt x="2148" y="2637"/>
                    <a:pt x="2148" y="2625"/>
                  </a:cubicBezTo>
                  <a:cubicBezTo>
                    <a:pt x="2148" y="2619"/>
                    <a:pt x="2142" y="2619"/>
                    <a:pt x="2142" y="2613"/>
                  </a:cubicBezTo>
                  <a:cubicBezTo>
                    <a:pt x="2136" y="2613"/>
                    <a:pt x="2136" y="2613"/>
                    <a:pt x="2136" y="2613"/>
                  </a:cubicBezTo>
                  <a:cubicBezTo>
                    <a:pt x="2119" y="2613"/>
                    <a:pt x="2113" y="2619"/>
                    <a:pt x="2096" y="2619"/>
                  </a:cubicBezTo>
                  <a:cubicBezTo>
                    <a:pt x="2043" y="2613"/>
                    <a:pt x="2043" y="2613"/>
                    <a:pt x="2043" y="2613"/>
                  </a:cubicBezTo>
                  <a:cubicBezTo>
                    <a:pt x="2008" y="2613"/>
                    <a:pt x="1985" y="2613"/>
                    <a:pt x="1956" y="2637"/>
                  </a:cubicBezTo>
                  <a:cubicBezTo>
                    <a:pt x="1933" y="2648"/>
                    <a:pt x="1927" y="2672"/>
                    <a:pt x="1904" y="2672"/>
                  </a:cubicBezTo>
                  <a:cubicBezTo>
                    <a:pt x="1868" y="2672"/>
                    <a:pt x="1851" y="2642"/>
                    <a:pt x="1851" y="2613"/>
                  </a:cubicBezTo>
                  <a:cubicBezTo>
                    <a:pt x="1851" y="2578"/>
                    <a:pt x="1898" y="2590"/>
                    <a:pt x="1921" y="2567"/>
                  </a:cubicBezTo>
                  <a:cubicBezTo>
                    <a:pt x="1962" y="2526"/>
                    <a:pt x="1991" y="2497"/>
                    <a:pt x="1991" y="2439"/>
                  </a:cubicBezTo>
                  <a:cubicBezTo>
                    <a:pt x="1991" y="2392"/>
                    <a:pt x="1973" y="2369"/>
                    <a:pt x="1944" y="2334"/>
                  </a:cubicBezTo>
                  <a:cubicBezTo>
                    <a:pt x="1927" y="2311"/>
                    <a:pt x="1927" y="2282"/>
                    <a:pt x="1898" y="2282"/>
                  </a:cubicBezTo>
                  <a:cubicBezTo>
                    <a:pt x="1874" y="2282"/>
                    <a:pt x="1868" y="2305"/>
                    <a:pt x="1851" y="2322"/>
                  </a:cubicBezTo>
                  <a:cubicBezTo>
                    <a:pt x="1816" y="2346"/>
                    <a:pt x="1787" y="2352"/>
                    <a:pt x="1746" y="2381"/>
                  </a:cubicBezTo>
                  <a:cubicBezTo>
                    <a:pt x="1723" y="2392"/>
                    <a:pt x="1705" y="2404"/>
                    <a:pt x="1688" y="2421"/>
                  </a:cubicBezTo>
                  <a:cubicBezTo>
                    <a:pt x="1676" y="2439"/>
                    <a:pt x="1653" y="2439"/>
                    <a:pt x="1653" y="2456"/>
                  </a:cubicBezTo>
                  <a:cubicBezTo>
                    <a:pt x="1653" y="2479"/>
                    <a:pt x="1682" y="2491"/>
                    <a:pt x="1705" y="2491"/>
                  </a:cubicBezTo>
                  <a:cubicBezTo>
                    <a:pt x="1741" y="2491"/>
                    <a:pt x="1758" y="2468"/>
                    <a:pt x="1787" y="2450"/>
                  </a:cubicBezTo>
                  <a:cubicBezTo>
                    <a:pt x="1793" y="2456"/>
                    <a:pt x="1799" y="2462"/>
                    <a:pt x="1799" y="2468"/>
                  </a:cubicBezTo>
                  <a:cubicBezTo>
                    <a:pt x="1799" y="2515"/>
                    <a:pt x="1752" y="2520"/>
                    <a:pt x="1711" y="2538"/>
                  </a:cubicBezTo>
                  <a:cubicBezTo>
                    <a:pt x="1642" y="2578"/>
                    <a:pt x="1601" y="2608"/>
                    <a:pt x="1525" y="2642"/>
                  </a:cubicBezTo>
                  <a:cubicBezTo>
                    <a:pt x="1444" y="2683"/>
                    <a:pt x="1426" y="2741"/>
                    <a:pt x="1356" y="2794"/>
                  </a:cubicBezTo>
                  <a:cubicBezTo>
                    <a:pt x="1339" y="2805"/>
                    <a:pt x="1321" y="2805"/>
                    <a:pt x="1304" y="2817"/>
                  </a:cubicBezTo>
                  <a:cubicBezTo>
                    <a:pt x="1281" y="2841"/>
                    <a:pt x="1286" y="2893"/>
                    <a:pt x="1251" y="2893"/>
                  </a:cubicBezTo>
                  <a:cubicBezTo>
                    <a:pt x="1193" y="2893"/>
                    <a:pt x="1176" y="2829"/>
                    <a:pt x="1123" y="2829"/>
                  </a:cubicBezTo>
                  <a:cubicBezTo>
                    <a:pt x="1118" y="2829"/>
                    <a:pt x="1112" y="2841"/>
                    <a:pt x="1106" y="2841"/>
                  </a:cubicBezTo>
                  <a:cubicBezTo>
                    <a:pt x="1059" y="2841"/>
                    <a:pt x="1048" y="2794"/>
                    <a:pt x="1001" y="2771"/>
                  </a:cubicBezTo>
                  <a:cubicBezTo>
                    <a:pt x="960" y="2753"/>
                    <a:pt x="925" y="2759"/>
                    <a:pt x="885" y="2730"/>
                  </a:cubicBezTo>
                  <a:cubicBezTo>
                    <a:pt x="809" y="2672"/>
                    <a:pt x="780" y="2596"/>
                    <a:pt x="681" y="2596"/>
                  </a:cubicBezTo>
                  <a:cubicBezTo>
                    <a:pt x="646" y="2596"/>
                    <a:pt x="629" y="2619"/>
                    <a:pt x="588" y="2619"/>
                  </a:cubicBezTo>
                  <a:cubicBezTo>
                    <a:pt x="570" y="2619"/>
                    <a:pt x="564" y="2602"/>
                    <a:pt x="547" y="2590"/>
                  </a:cubicBezTo>
                  <a:cubicBezTo>
                    <a:pt x="501" y="2555"/>
                    <a:pt x="466" y="2532"/>
                    <a:pt x="401" y="2532"/>
                  </a:cubicBezTo>
                  <a:cubicBezTo>
                    <a:pt x="384" y="2532"/>
                    <a:pt x="378" y="2544"/>
                    <a:pt x="361" y="2549"/>
                  </a:cubicBezTo>
                  <a:cubicBezTo>
                    <a:pt x="338" y="2555"/>
                    <a:pt x="303" y="2549"/>
                    <a:pt x="303" y="2573"/>
                  </a:cubicBezTo>
                  <a:cubicBezTo>
                    <a:pt x="303" y="2584"/>
                    <a:pt x="308" y="2590"/>
                    <a:pt x="308" y="2602"/>
                  </a:cubicBezTo>
                  <a:cubicBezTo>
                    <a:pt x="308" y="2619"/>
                    <a:pt x="308" y="2619"/>
                    <a:pt x="308" y="2619"/>
                  </a:cubicBezTo>
                  <a:cubicBezTo>
                    <a:pt x="291" y="2619"/>
                    <a:pt x="291" y="2619"/>
                    <a:pt x="291" y="2619"/>
                  </a:cubicBezTo>
                  <a:cubicBezTo>
                    <a:pt x="233" y="2596"/>
                    <a:pt x="215" y="2561"/>
                    <a:pt x="169" y="2515"/>
                  </a:cubicBezTo>
                  <a:cubicBezTo>
                    <a:pt x="116" y="2456"/>
                    <a:pt x="70" y="2427"/>
                    <a:pt x="0" y="24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" name="Freeform 7"/>
            <p:cNvSpPr>
              <a:spLocks noChangeArrowheads="1"/>
            </p:cNvSpPr>
            <p:nvPr/>
          </p:nvSpPr>
          <p:spPr bwMode="auto">
            <a:xfrm>
              <a:off x="10009816" y="3500411"/>
              <a:ext cx="1707339" cy="1513871"/>
            </a:xfrm>
            <a:custGeom>
              <a:avLst/>
              <a:gdLst>
                <a:gd name="T0" fmla="*/ 4331 w 6067"/>
                <a:gd name="T1" fmla="*/ 5314 h 5379"/>
                <a:gd name="T2" fmla="*/ 4290 w 6067"/>
                <a:gd name="T3" fmla="*/ 5145 h 5379"/>
                <a:gd name="T4" fmla="*/ 4343 w 6067"/>
                <a:gd name="T5" fmla="*/ 4912 h 5379"/>
                <a:gd name="T6" fmla="*/ 4412 w 6067"/>
                <a:gd name="T7" fmla="*/ 4615 h 5379"/>
                <a:gd name="T8" fmla="*/ 4453 w 6067"/>
                <a:gd name="T9" fmla="*/ 4307 h 5379"/>
                <a:gd name="T10" fmla="*/ 4605 w 6067"/>
                <a:gd name="T11" fmla="*/ 3992 h 5379"/>
                <a:gd name="T12" fmla="*/ 4651 w 6067"/>
                <a:gd name="T13" fmla="*/ 3969 h 5379"/>
                <a:gd name="T14" fmla="*/ 4674 w 6067"/>
                <a:gd name="T15" fmla="*/ 3894 h 5379"/>
                <a:gd name="T16" fmla="*/ 4762 w 6067"/>
                <a:gd name="T17" fmla="*/ 3666 h 5379"/>
                <a:gd name="T18" fmla="*/ 4866 w 6067"/>
                <a:gd name="T19" fmla="*/ 3387 h 5379"/>
                <a:gd name="T20" fmla="*/ 4901 w 6067"/>
                <a:gd name="T21" fmla="*/ 3038 h 5379"/>
                <a:gd name="T22" fmla="*/ 4948 w 6067"/>
                <a:gd name="T23" fmla="*/ 2974 h 5379"/>
                <a:gd name="T24" fmla="*/ 5082 w 6067"/>
                <a:gd name="T25" fmla="*/ 2828 h 5379"/>
                <a:gd name="T26" fmla="*/ 5123 w 6067"/>
                <a:gd name="T27" fmla="*/ 2799 h 5379"/>
                <a:gd name="T28" fmla="*/ 5414 w 6067"/>
                <a:gd name="T29" fmla="*/ 2496 h 5379"/>
                <a:gd name="T30" fmla="*/ 5501 w 6067"/>
                <a:gd name="T31" fmla="*/ 2310 h 5379"/>
                <a:gd name="T32" fmla="*/ 5670 w 6067"/>
                <a:gd name="T33" fmla="*/ 2031 h 5379"/>
                <a:gd name="T34" fmla="*/ 5821 w 6067"/>
                <a:gd name="T35" fmla="*/ 1583 h 5379"/>
                <a:gd name="T36" fmla="*/ 5862 w 6067"/>
                <a:gd name="T37" fmla="*/ 1140 h 5379"/>
                <a:gd name="T38" fmla="*/ 5914 w 6067"/>
                <a:gd name="T39" fmla="*/ 936 h 5379"/>
                <a:gd name="T40" fmla="*/ 5868 w 6067"/>
                <a:gd name="T41" fmla="*/ 703 h 5379"/>
                <a:gd name="T42" fmla="*/ 6043 w 6067"/>
                <a:gd name="T43" fmla="*/ 174 h 5379"/>
                <a:gd name="T44" fmla="*/ 5955 w 6067"/>
                <a:gd name="T45" fmla="*/ 46 h 5379"/>
                <a:gd name="T46" fmla="*/ 5693 w 6067"/>
                <a:gd name="T47" fmla="*/ 104 h 5379"/>
                <a:gd name="T48" fmla="*/ 5286 w 6067"/>
                <a:gd name="T49" fmla="*/ 214 h 5379"/>
                <a:gd name="T50" fmla="*/ 5227 w 6067"/>
                <a:gd name="T51" fmla="*/ 447 h 5379"/>
                <a:gd name="T52" fmla="*/ 4913 w 6067"/>
                <a:gd name="T53" fmla="*/ 389 h 5379"/>
                <a:gd name="T54" fmla="*/ 4610 w 6067"/>
                <a:gd name="T55" fmla="*/ 273 h 5379"/>
                <a:gd name="T56" fmla="*/ 4261 w 6067"/>
                <a:gd name="T57" fmla="*/ 255 h 5379"/>
                <a:gd name="T58" fmla="*/ 3894 w 6067"/>
                <a:gd name="T59" fmla="*/ 389 h 5379"/>
                <a:gd name="T60" fmla="*/ 0 w 6067"/>
                <a:gd name="T61" fmla="*/ 3311 h 5379"/>
                <a:gd name="T62" fmla="*/ 279 w 6067"/>
                <a:gd name="T63" fmla="*/ 3410 h 5379"/>
                <a:gd name="T64" fmla="*/ 593 w 6067"/>
                <a:gd name="T65" fmla="*/ 3439 h 5379"/>
                <a:gd name="T66" fmla="*/ 710 w 6067"/>
                <a:gd name="T67" fmla="*/ 3637 h 5379"/>
                <a:gd name="T68" fmla="*/ 1030 w 6067"/>
                <a:gd name="T69" fmla="*/ 3696 h 5379"/>
                <a:gd name="T70" fmla="*/ 1251 w 6067"/>
                <a:gd name="T71" fmla="*/ 4033 h 5379"/>
                <a:gd name="T72" fmla="*/ 1554 w 6067"/>
                <a:gd name="T73" fmla="*/ 4289 h 5379"/>
                <a:gd name="T74" fmla="*/ 1862 w 6067"/>
                <a:gd name="T75" fmla="*/ 4528 h 5379"/>
                <a:gd name="T76" fmla="*/ 2107 w 6067"/>
                <a:gd name="T77" fmla="*/ 4400 h 5379"/>
                <a:gd name="T78" fmla="*/ 2421 w 6067"/>
                <a:gd name="T79" fmla="*/ 4476 h 5379"/>
                <a:gd name="T80" fmla="*/ 2614 w 6067"/>
                <a:gd name="T81" fmla="*/ 4499 h 5379"/>
                <a:gd name="T82" fmla="*/ 2689 w 6067"/>
                <a:gd name="T83" fmla="*/ 4470 h 5379"/>
                <a:gd name="T84" fmla="*/ 3178 w 6067"/>
                <a:gd name="T85" fmla="*/ 4441 h 5379"/>
                <a:gd name="T86" fmla="*/ 3463 w 6067"/>
                <a:gd name="T87" fmla="*/ 4883 h 5379"/>
                <a:gd name="T88" fmla="*/ 4325 w 6067"/>
                <a:gd name="T89" fmla="*/ 5378 h 5379"/>
                <a:gd name="T90" fmla="*/ 4046 w 6067"/>
                <a:gd name="T91" fmla="*/ 4068 h 5379"/>
                <a:gd name="T92" fmla="*/ 3912 w 6067"/>
                <a:gd name="T93" fmla="*/ 4348 h 5379"/>
                <a:gd name="T94" fmla="*/ 3731 w 6067"/>
                <a:gd name="T95" fmla="*/ 4220 h 5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67" h="5379">
                  <a:moveTo>
                    <a:pt x="4325" y="5378"/>
                  </a:moveTo>
                  <a:lnTo>
                    <a:pt x="4325" y="5378"/>
                  </a:lnTo>
                  <a:cubicBezTo>
                    <a:pt x="4331" y="5372"/>
                    <a:pt x="4331" y="5366"/>
                    <a:pt x="4331" y="5361"/>
                  </a:cubicBezTo>
                  <a:cubicBezTo>
                    <a:pt x="4331" y="5314"/>
                    <a:pt x="4331" y="5314"/>
                    <a:pt x="4331" y="5314"/>
                  </a:cubicBezTo>
                  <a:cubicBezTo>
                    <a:pt x="4331" y="5273"/>
                    <a:pt x="4343" y="5250"/>
                    <a:pt x="4343" y="5215"/>
                  </a:cubicBezTo>
                  <a:cubicBezTo>
                    <a:pt x="4343" y="5180"/>
                    <a:pt x="4337" y="5163"/>
                    <a:pt x="4337" y="5133"/>
                  </a:cubicBezTo>
                  <a:cubicBezTo>
                    <a:pt x="4314" y="5133"/>
                    <a:pt x="4314" y="5133"/>
                    <a:pt x="4314" y="5133"/>
                  </a:cubicBezTo>
                  <a:cubicBezTo>
                    <a:pt x="4302" y="5133"/>
                    <a:pt x="4302" y="5139"/>
                    <a:pt x="4290" y="5145"/>
                  </a:cubicBezTo>
                  <a:cubicBezTo>
                    <a:pt x="4290" y="5122"/>
                    <a:pt x="4290" y="5122"/>
                    <a:pt x="4290" y="5122"/>
                  </a:cubicBezTo>
                  <a:cubicBezTo>
                    <a:pt x="4308" y="5064"/>
                    <a:pt x="4308" y="5064"/>
                    <a:pt x="4308" y="5064"/>
                  </a:cubicBezTo>
                  <a:cubicBezTo>
                    <a:pt x="4302" y="5052"/>
                    <a:pt x="4296" y="5046"/>
                    <a:pt x="4296" y="5035"/>
                  </a:cubicBezTo>
                  <a:cubicBezTo>
                    <a:pt x="4296" y="4988"/>
                    <a:pt x="4343" y="4965"/>
                    <a:pt x="4343" y="4912"/>
                  </a:cubicBezTo>
                  <a:cubicBezTo>
                    <a:pt x="4343" y="4906"/>
                    <a:pt x="4337" y="4906"/>
                    <a:pt x="4337" y="4906"/>
                  </a:cubicBezTo>
                  <a:cubicBezTo>
                    <a:pt x="4337" y="4854"/>
                    <a:pt x="4377" y="4831"/>
                    <a:pt x="4377" y="4784"/>
                  </a:cubicBezTo>
                  <a:cubicBezTo>
                    <a:pt x="4377" y="4703"/>
                    <a:pt x="4377" y="4703"/>
                    <a:pt x="4377" y="4703"/>
                  </a:cubicBezTo>
                  <a:cubicBezTo>
                    <a:pt x="4377" y="4668"/>
                    <a:pt x="4412" y="4650"/>
                    <a:pt x="4412" y="4615"/>
                  </a:cubicBezTo>
                  <a:cubicBezTo>
                    <a:pt x="4412" y="4569"/>
                    <a:pt x="4389" y="4551"/>
                    <a:pt x="4389" y="4505"/>
                  </a:cubicBezTo>
                  <a:cubicBezTo>
                    <a:pt x="4389" y="4476"/>
                    <a:pt x="4424" y="4470"/>
                    <a:pt x="4424" y="4441"/>
                  </a:cubicBezTo>
                  <a:cubicBezTo>
                    <a:pt x="4424" y="4435"/>
                    <a:pt x="4412" y="4441"/>
                    <a:pt x="4412" y="4435"/>
                  </a:cubicBezTo>
                  <a:cubicBezTo>
                    <a:pt x="4412" y="4383"/>
                    <a:pt x="4453" y="4359"/>
                    <a:pt x="4453" y="4307"/>
                  </a:cubicBezTo>
                  <a:cubicBezTo>
                    <a:pt x="4471" y="4313"/>
                    <a:pt x="4482" y="4295"/>
                    <a:pt x="4488" y="4272"/>
                  </a:cubicBezTo>
                  <a:cubicBezTo>
                    <a:pt x="4500" y="4249"/>
                    <a:pt x="4523" y="4237"/>
                    <a:pt x="4523" y="4208"/>
                  </a:cubicBezTo>
                  <a:cubicBezTo>
                    <a:pt x="4523" y="4150"/>
                    <a:pt x="4558" y="4126"/>
                    <a:pt x="4570" y="4074"/>
                  </a:cubicBezTo>
                  <a:cubicBezTo>
                    <a:pt x="4575" y="4045"/>
                    <a:pt x="4587" y="4016"/>
                    <a:pt x="4605" y="3992"/>
                  </a:cubicBezTo>
                  <a:lnTo>
                    <a:pt x="4605" y="3992"/>
                  </a:lnTo>
                  <a:cubicBezTo>
                    <a:pt x="4599" y="3987"/>
                    <a:pt x="4593" y="3987"/>
                    <a:pt x="4593" y="3975"/>
                  </a:cubicBezTo>
                  <a:cubicBezTo>
                    <a:pt x="4593" y="3958"/>
                    <a:pt x="4634" y="3934"/>
                    <a:pt x="4651" y="3969"/>
                  </a:cubicBezTo>
                  <a:lnTo>
                    <a:pt x="4651" y="3969"/>
                  </a:lnTo>
                  <a:cubicBezTo>
                    <a:pt x="4657" y="3969"/>
                    <a:pt x="4657" y="3969"/>
                    <a:pt x="4663" y="3969"/>
                  </a:cubicBezTo>
                  <a:cubicBezTo>
                    <a:pt x="4669" y="3969"/>
                    <a:pt x="4674" y="3975"/>
                    <a:pt x="4680" y="3975"/>
                  </a:cubicBezTo>
                  <a:cubicBezTo>
                    <a:pt x="4686" y="3975"/>
                    <a:pt x="4692" y="3969"/>
                    <a:pt x="4692" y="3969"/>
                  </a:cubicBezTo>
                  <a:cubicBezTo>
                    <a:pt x="4680" y="3946"/>
                    <a:pt x="4674" y="3928"/>
                    <a:pt x="4674" y="3894"/>
                  </a:cubicBezTo>
                  <a:cubicBezTo>
                    <a:pt x="4674" y="3882"/>
                    <a:pt x="4692" y="3876"/>
                    <a:pt x="4703" y="3876"/>
                  </a:cubicBezTo>
                  <a:cubicBezTo>
                    <a:pt x="4733" y="3894"/>
                    <a:pt x="4738" y="3940"/>
                    <a:pt x="4709" y="3818"/>
                  </a:cubicBezTo>
                  <a:cubicBezTo>
                    <a:pt x="4703" y="3812"/>
                    <a:pt x="4703" y="3800"/>
                    <a:pt x="4698" y="3789"/>
                  </a:cubicBezTo>
                  <a:cubicBezTo>
                    <a:pt x="4738" y="3754"/>
                    <a:pt x="4762" y="3719"/>
                    <a:pt x="4762" y="3666"/>
                  </a:cubicBezTo>
                  <a:cubicBezTo>
                    <a:pt x="4762" y="3608"/>
                    <a:pt x="4762" y="3608"/>
                    <a:pt x="4762" y="3608"/>
                  </a:cubicBezTo>
                  <a:cubicBezTo>
                    <a:pt x="4762" y="3597"/>
                    <a:pt x="4744" y="3591"/>
                    <a:pt x="4744" y="3579"/>
                  </a:cubicBezTo>
                  <a:cubicBezTo>
                    <a:pt x="4744" y="3550"/>
                    <a:pt x="4768" y="3539"/>
                    <a:pt x="4779" y="3515"/>
                  </a:cubicBezTo>
                  <a:cubicBezTo>
                    <a:pt x="4803" y="3463"/>
                    <a:pt x="4832" y="3434"/>
                    <a:pt x="4866" y="3387"/>
                  </a:cubicBezTo>
                  <a:cubicBezTo>
                    <a:pt x="4936" y="3288"/>
                    <a:pt x="4971" y="3213"/>
                    <a:pt x="4971" y="3090"/>
                  </a:cubicBezTo>
                  <a:cubicBezTo>
                    <a:pt x="4971" y="3079"/>
                    <a:pt x="4966" y="3067"/>
                    <a:pt x="4954" y="3067"/>
                  </a:cubicBezTo>
                  <a:cubicBezTo>
                    <a:pt x="4931" y="3067"/>
                    <a:pt x="4925" y="3084"/>
                    <a:pt x="4901" y="3090"/>
                  </a:cubicBezTo>
                  <a:cubicBezTo>
                    <a:pt x="4901" y="3067"/>
                    <a:pt x="4901" y="3055"/>
                    <a:pt x="4901" y="3038"/>
                  </a:cubicBezTo>
                  <a:cubicBezTo>
                    <a:pt x="4901" y="3014"/>
                    <a:pt x="4884" y="3003"/>
                    <a:pt x="4884" y="2985"/>
                  </a:cubicBezTo>
                  <a:cubicBezTo>
                    <a:pt x="4884" y="2980"/>
                    <a:pt x="4890" y="2980"/>
                    <a:pt x="4890" y="2974"/>
                  </a:cubicBezTo>
                  <a:cubicBezTo>
                    <a:pt x="4901" y="2980"/>
                    <a:pt x="4907" y="2991"/>
                    <a:pt x="4919" y="2991"/>
                  </a:cubicBezTo>
                  <a:cubicBezTo>
                    <a:pt x="4931" y="2991"/>
                    <a:pt x="4936" y="2974"/>
                    <a:pt x="4948" y="2974"/>
                  </a:cubicBezTo>
                  <a:cubicBezTo>
                    <a:pt x="4960" y="2974"/>
                    <a:pt x="4966" y="2991"/>
                    <a:pt x="4983" y="2991"/>
                  </a:cubicBezTo>
                  <a:cubicBezTo>
                    <a:pt x="5006" y="2991"/>
                    <a:pt x="5035" y="2980"/>
                    <a:pt x="5035" y="2950"/>
                  </a:cubicBezTo>
                  <a:cubicBezTo>
                    <a:pt x="5035" y="2939"/>
                    <a:pt x="5029" y="2939"/>
                    <a:pt x="5029" y="2927"/>
                  </a:cubicBezTo>
                  <a:cubicBezTo>
                    <a:pt x="5029" y="2881"/>
                    <a:pt x="5082" y="2875"/>
                    <a:pt x="5082" y="2828"/>
                  </a:cubicBezTo>
                  <a:cubicBezTo>
                    <a:pt x="5082" y="2758"/>
                    <a:pt x="5082" y="2758"/>
                    <a:pt x="5082" y="2758"/>
                  </a:cubicBezTo>
                  <a:cubicBezTo>
                    <a:pt x="5082" y="2741"/>
                    <a:pt x="5094" y="2735"/>
                    <a:pt x="5105" y="2735"/>
                  </a:cubicBezTo>
                  <a:cubicBezTo>
                    <a:pt x="5123" y="2735"/>
                    <a:pt x="5123" y="2735"/>
                    <a:pt x="5123" y="2735"/>
                  </a:cubicBezTo>
                  <a:cubicBezTo>
                    <a:pt x="5123" y="2758"/>
                    <a:pt x="5117" y="2776"/>
                    <a:pt x="5123" y="2799"/>
                  </a:cubicBezTo>
                  <a:cubicBezTo>
                    <a:pt x="5140" y="2764"/>
                    <a:pt x="5140" y="2741"/>
                    <a:pt x="5163" y="2706"/>
                  </a:cubicBezTo>
                  <a:cubicBezTo>
                    <a:pt x="5198" y="2648"/>
                    <a:pt x="5251" y="2642"/>
                    <a:pt x="5286" y="2584"/>
                  </a:cubicBezTo>
                  <a:cubicBezTo>
                    <a:pt x="5292" y="2566"/>
                    <a:pt x="5286" y="2555"/>
                    <a:pt x="5297" y="2537"/>
                  </a:cubicBezTo>
                  <a:cubicBezTo>
                    <a:pt x="5321" y="2496"/>
                    <a:pt x="5367" y="2514"/>
                    <a:pt x="5414" y="2496"/>
                  </a:cubicBezTo>
                  <a:cubicBezTo>
                    <a:pt x="5455" y="2479"/>
                    <a:pt x="5466" y="2444"/>
                    <a:pt x="5507" y="2421"/>
                  </a:cubicBezTo>
                  <a:cubicBezTo>
                    <a:pt x="5524" y="2409"/>
                    <a:pt x="5548" y="2398"/>
                    <a:pt x="5548" y="2374"/>
                  </a:cubicBezTo>
                  <a:cubicBezTo>
                    <a:pt x="5548" y="2345"/>
                    <a:pt x="5542" y="2304"/>
                    <a:pt x="5513" y="2304"/>
                  </a:cubicBezTo>
                  <a:cubicBezTo>
                    <a:pt x="5507" y="2304"/>
                    <a:pt x="5507" y="2310"/>
                    <a:pt x="5501" y="2310"/>
                  </a:cubicBezTo>
                  <a:cubicBezTo>
                    <a:pt x="5501" y="2287"/>
                    <a:pt x="5489" y="2275"/>
                    <a:pt x="5489" y="2246"/>
                  </a:cubicBezTo>
                  <a:cubicBezTo>
                    <a:pt x="5489" y="2217"/>
                    <a:pt x="5542" y="2229"/>
                    <a:pt x="5554" y="2205"/>
                  </a:cubicBezTo>
                  <a:cubicBezTo>
                    <a:pt x="5565" y="2182"/>
                    <a:pt x="5559" y="2170"/>
                    <a:pt x="5571" y="2153"/>
                  </a:cubicBezTo>
                  <a:cubicBezTo>
                    <a:pt x="5600" y="2101"/>
                    <a:pt x="5647" y="2089"/>
                    <a:pt x="5670" y="2031"/>
                  </a:cubicBezTo>
                  <a:cubicBezTo>
                    <a:pt x="5687" y="1978"/>
                    <a:pt x="5699" y="1949"/>
                    <a:pt x="5705" y="1891"/>
                  </a:cubicBezTo>
                  <a:cubicBezTo>
                    <a:pt x="5711" y="1879"/>
                    <a:pt x="5722" y="1874"/>
                    <a:pt x="5734" y="1862"/>
                  </a:cubicBezTo>
                  <a:cubicBezTo>
                    <a:pt x="5757" y="1827"/>
                    <a:pt x="5763" y="1804"/>
                    <a:pt x="5769" y="1763"/>
                  </a:cubicBezTo>
                  <a:cubicBezTo>
                    <a:pt x="5781" y="1693"/>
                    <a:pt x="5821" y="1652"/>
                    <a:pt x="5821" y="1583"/>
                  </a:cubicBezTo>
                  <a:cubicBezTo>
                    <a:pt x="5821" y="1559"/>
                    <a:pt x="5821" y="1548"/>
                    <a:pt x="5821" y="1530"/>
                  </a:cubicBezTo>
                  <a:cubicBezTo>
                    <a:pt x="5781" y="1524"/>
                    <a:pt x="5792" y="1478"/>
                    <a:pt x="5792" y="1437"/>
                  </a:cubicBezTo>
                  <a:cubicBezTo>
                    <a:pt x="5792" y="1396"/>
                    <a:pt x="5810" y="1373"/>
                    <a:pt x="5815" y="1332"/>
                  </a:cubicBezTo>
                  <a:cubicBezTo>
                    <a:pt x="5839" y="1257"/>
                    <a:pt x="5839" y="1216"/>
                    <a:pt x="5862" y="1140"/>
                  </a:cubicBezTo>
                  <a:cubicBezTo>
                    <a:pt x="5868" y="1111"/>
                    <a:pt x="5897" y="1099"/>
                    <a:pt x="5897" y="1059"/>
                  </a:cubicBezTo>
                  <a:cubicBezTo>
                    <a:pt x="5897" y="1047"/>
                    <a:pt x="5897" y="1041"/>
                    <a:pt x="5897" y="1029"/>
                  </a:cubicBezTo>
                  <a:cubicBezTo>
                    <a:pt x="5897" y="1000"/>
                    <a:pt x="5926" y="989"/>
                    <a:pt x="5926" y="960"/>
                  </a:cubicBezTo>
                  <a:cubicBezTo>
                    <a:pt x="5926" y="948"/>
                    <a:pt x="5914" y="942"/>
                    <a:pt x="5914" y="936"/>
                  </a:cubicBezTo>
                  <a:cubicBezTo>
                    <a:pt x="5914" y="860"/>
                    <a:pt x="5961" y="826"/>
                    <a:pt x="5961" y="756"/>
                  </a:cubicBezTo>
                  <a:cubicBezTo>
                    <a:pt x="5961" y="721"/>
                    <a:pt x="5932" y="703"/>
                    <a:pt x="5897" y="703"/>
                  </a:cubicBezTo>
                  <a:cubicBezTo>
                    <a:pt x="5885" y="703"/>
                    <a:pt x="5874" y="709"/>
                    <a:pt x="5862" y="715"/>
                  </a:cubicBezTo>
                  <a:cubicBezTo>
                    <a:pt x="5868" y="703"/>
                    <a:pt x="5868" y="703"/>
                    <a:pt x="5868" y="703"/>
                  </a:cubicBezTo>
                  <a:cubicBezTo>
                    <a:pt x="5885" y="663"/>
                    <a:pt x="5938" y="668"/>
                    <a:pt x="5967" y="634"/>
                  </a:cubicBezTo>
                  <a:cubicBezTo>
                    <a:pt x="6008" y="581"/>
                    <a:pt x="5984" y="529"/>
                    <a:pt x="6008" y="465"/>
                  </a:cubicBezTo>
                  <a:cubicBezTo>
                    <a:pt x="6025" y="418"/>
                    <a:pt x="6066" y="395"/>
                    <a:pt x="6066" y="348"/>
                  </a:cubicBezTo>
                  <a:cubicBezTo>
                    <a:pt x="6066" y="279"/>
                    <a:pt x="6043" y="238"/>
                    <a:pt x="6043" y="174"/>
                  </a:cubicBezTo>
                  <a:cubicBezTo>
                    <a:pt x="6043" y="133"/>
                    <a:pt x="6054" y="110"/>
                    <a:pt x="6054" y="69"/>
                  </a:cubicBezTo>
                  <a:cubicBezTo>
                    <a:pt x="6054" y="46"/>
                    <a:pt x="6048" y="22"/>
                    <a:pt x="6043" y="0"/>
                  </a:cubicBezTo>
                  <a:lnTo>
                    <a:pt x="6043" y="0"/>
                  </a:lnTo>
                  <a:cubicBezTo>
                    <a:pt x="6008" y="22"/>
                    <a:pt x="5990" y="34"/>
                    <a:pt x="5955" y="46"/>
                  </a:cubicBezTo>
                  <a:cubicBezTo>
                    <a:pt x="5932" y="51"/>
                    <a:pt x="5909" y="40"/>
                    <a:pt x="5891" y="51"/>
                  </a:cubicBezTo>
                  <a:cubicBezTo>
                    <a:pt x="5862" y="63"/>
                    <a:pt x="5862" y="110"/>
                    <a:pt x="5833" y="110"/>
                  </a:cubicBezTo>
                  <a:cubicBezTo>
                    <a:pt x="5815" y="110"/>
                    <a:pt x="5810" y="98"/>
                    <a:pt x="5792" y="98"/>
                  </a:cubicBezTo>
                  <a:cubicBezTo>
                    <a:pt x="5757" y="92"/>
                    <a:pt x="5728" y="104"/>
                    <a:pt x="5693" y="104"/>
                  </a:cubicBezTo>
                  <a:cubicBezTo>
                    <a:pt x="5635" y="104"/>
                    <a:pt x="5612" y="57"/>
                    <a:pt x="5554" y="57"/>
                  </a:cubicBezTo>
                  <a:cubicBezTo>
                    <a:pt x="5507" y="57"/>
                    <a:pt x="5501" y="104"/>
                    <a:pt x="5466" y="133"/>
                  </a:cubicBezTo>
                  <a:cubicBezTo>
                    <a:pt x="5449" y="145"/>
                    <a:pt x="5431" y="133"/>
                    <a:pt x="5408" y="145"/>
                  </a:cubicBezTo>
                  <a:cubicBezTo>
                    <a:pt x="5355" y="162"/>
                    <a:pt x="5338" y="197"/>
                    <a:pt x="5286" y="214"/>
                  </a:cubicBezTo>
                  <a:cubicBezTo>
                    <a:pt x="5297" y="244"/>
                    <a:pt x="5303" y="261"/>
                    <a:pt x="5321" y="279"/>
                  </a:cubicBezTo>
                  <a:cubicBezTo>
                    <a:pt x="5326" y="284"/>
                    <a:pt x="5344" y="284"/>
                    <a:pt x="5344" y="296"/>
                  </a:cubicBezTo>
                  <a:cubicBezTo>
                    <a:pt x="5344" y="360"/>
                    <a:pt x="5297" y="418"/>
                    <a:pt x="5233" y="418"/>
                  </a:cubicBezTo>
                  <a:cubicBezTo>
                    <a:pt x="5233" y="430"/>
                    <a:pt x="5233" y="436"/>
                    <a:pt x="5227" y="447"/>
                  </a:cubicBezTo>
                  <a:cubicBezTo>
                    <a:pt x="5198" y="447"/>
                    <a:pt x="5187" y="407"/>
                    <a:pt x="5158" y="407"/>
                  </a:cubicBezTo>
                  <a:cubicBezTo>
                    <a:pt x="5094" y="407"/>
                    <a:pt x="5070" y="465"/>
                    <a:pt x="5041" y="523"/>
                  </a:cubicBezTo>
                  <a:cubicBezTo>
                    <a:pt x="5029" y="540"/>
                    <a:pt x="5035" y="564"/>
                    <a:pt x="5018" y="564"/>
                  </a:cubicBezTo>
                  <a:cubicBezTo>
                    <a:pt x="4936" y="564"/>
                    <a:pt x="4983" y="424"/>
                    <a:pt x="4913" y="389"/>
                  </a:cubicBezTo>
                  <a:cubicBezTo>
                    <a:pt x="4849" y="360"/>
                    <a:pt x="4826" y="325"/>
                    <a:pt x="4768" y="290"/>
                  </a:cubicBezTo>
                  <a:cubicBezTo>
                    <a:pt x="4750" y="279"/>
                    <a:pt x="4750" y="255"/>
                    <a:pt x="4727" y="255"/>
                  </a:cubicBezTo>
                  <a:cubicBezTo>
                    <a:pt x="4703" y="255"/>
                    <a:pt x="4692" y="273"/>
                    <a:pt x="4663" y="273"/>
                  </a:cubicBezTo>
                  <a:cubicBezTo>
                    <a:pt x="4610" y="273"/>
                    <a:pt x="4610" y="273"/>
                    <a:pt x="4610" y="273"/>
                  </a:cubicBezTo>
                  <a:cubicBezTo>
                    <a:pt x="4605" y="273"/>
                    <a:pt x="4599" y="279"/>
                    <a:pt x="4587" y="279"/>
                  </a:cubicBezTo>
                  <a:cubicBezTo>
                    <a:pt x="4540" y="279"/>
                    <a:pt x="4535" y="214"/>
                    <a:pt x="4488" y="214"/>
                  </a:cubicBezTo>
                  <a:cubicBezTo>
                    <a:pt x="4412" y="214"/>
                    <a:pt x="4377" y="261"/>
                    <a:pt x="4302" y="261"/>
                  </a:cubicBezTo>
                  <a:cubicBezTo>
                    <a:pt x="4284" y="261"/>
                    <a:pt x="4279" y="255"/>
                    <a:pt x="4261" y="255"/>
                  </a:cubicBezTo>
                  <a:cubicBezTo>
                    <a:pt x="4209" y="255"/>
                    <a:pt x="4209" y="255"/>
                    <a:pt x="4209" y="255"/>
                  </a:cubicBezTo>
                  <a:cubicBezTo>
                    <a:pt x="4174" y="255"/>
                    <a:pt x="4156" y="232"/>
                    <a:pt x="4121" y="232"/>
                  </a:cubicBezTo>
                  <a:cubicBezTo>
                    <a:pt x="4075" y="232"/>
                    <a:pt x="4057" y="279"/>
                    <a:pt x="4017" y="308"/>
                  </a:cubicBezTo>
                  <a:cubicBezTo>
                    <a:pt x="3970" y="342"/>
                    <a:pt x="3929" y="342"/>
                    <a:pt x="3894" y="389"/>
                  </a:cubicBezTo>
                  <a:cubicBezTo>
                    <a:pt x="3877" y="407"/>
                    <a:pt x="3888" y="442"/>
                    <a:pt x="3865" y="447"/>
                  </a:cubicBezTo>
                  <a:cubicBezTo>
                    <a:pt x="11" y="459"/>
                    <a:pt x="11" y="459"/>
                    <a:pt x="11" y="459"/>
                  </a:cubicBezTo>
                  <a:lnTo>
                    <a:pt x="11" y="459"/>
                  </a:lnTo>
                  <a:cubicBezTo>
                    <a:pt x="0" y="3311"/>
                    <a:pt x="0" y="3311"/>
                    <a:pt x="0" y="3311"/>
                  </a:cubicBezTo>
                  <a:lnTo>
                    <a:pt x="0" y="3311"/>
                  </a:lnTo>
                  <a:cubicBezTo>
                    <a:pt x="23" y="3306"/>
                    <a:pt x="23" y="3306"/>
                    <a:pt x="23" y="3306"/>
                  </a:cubicBezTo>
                  <a:cubicBezTo>
                    <a:pt x="64" y="3329"/>
                    <a:pt x="93" y="3323"/>
                    <a:pt x="139" y="3340"/>
                  </a:cubicBezTo>
                  <a:cubicBezTo>
                    <a:pt x="198" y="3364"/>
                    <a:pt x="215" y="3410"/>
                    <a:pt x="279" y="3410"/>
                  </a:cubicBezTo>
                  <a:cubicBezTo>
                    <a:pt x="314" y="3410"/>
                    <a:pt x="308" y="3346"/>
                    <a:pt x="343" y="3346"/>
                  </a:cubicBezTo>
                  <a:cubicBezTo>
                    <a:pt x="378" y="3346"/>
                    <a:pt x="401" y="3364"/>
                    <a:pt x="436" y="3364"/>
                  </a:cubicBezTo>
                  <a:cubicBezTo>
                    <a:pt x="460" y="3364"/>
                    <a:pt x="471" y="3358"/>
                    <a:pt x="495" y="3358"/>
                  </a:cubicBezTo>
                  <a:cubicBezTo>
                    <a:pt x="541" y="3358"/>
                    <a:pt x="564" y="3399"/>
                    <a:pt x="593" y="3439"/>
                  </a:cubicBezTo>
                  <a:cubicBezTo>
                    <a:pt x="599" y="3451"/>
                    <a:pt x="605" y="3463"/>
                    <a:pt x="617" y="3474"/>
                  </a:cubicBezTo>
                  <a:cubicBezTo>
                    <a:pt x="640" y="3492"/>
                    <a:pt x="687" y="3474"/>
                    <a:pt x="687" y="3503"/>
                  </a:cubicBezTo>
                  <a:cubicBezTo>
                    <a:pt x="687" y="3527"/>
                    <a:pt x="675" y="3544"/>
                    <a:pt x="675" y="3573"/>
                  </a:cubicBezTo>
                  <a:cubicBezTo>
                    <a:pt x="675" y="3602"/>
                    <a:pt x="698" y="3614"/>
                    <a:pt x="710" y="3637"/>
                  </a:cubicBezTo>
                  <a:cubicBezTo>
                    <a:pt x="733" y="3690"/>
                    <a:pt x="739" y="3748"/>
                    <a:pt x="791" y="3748"/>
                  </a:cubicBezTo>
                  <a:cubicBezTo>
                    <a:pt x="826" y="3748"/>
                    <a:pt x="832" y="3702"/>
                    <a:pt x="832" y="3666"/>
                  </a:cubicBezTo>
                  <a:cubicBezTo>
                    <a:pt x="838" y="3637"/>
                    <a:pt x="867" y="3632"/>
                    <a:pt x="873" y="3602"/>
                  </a:cubicBezTo>
                  <a:cubicBezTo>
                    <a:pt x="896" y="3672"/>
                    <a:pt x="966" y="3678"/>
                    <a:pt x="1030" y="3696"/>
                  </a:cubicBezTo>
                  <a:cubicBezTo>
                    <a:pt x="1082" y="3707"/>
                    <a:pt x="1100" y="3736"/>
                    <a:pt x="1147" y="3754"/>
                  </a:cubicBezTo>
                  <a:cubicBezTo>
                    <a:pt x="1141" y="3783"/>
                    <a:pt x="1123" y="3795"/>
                    <a:pt x="1123" y="3824"/>
                  </a:cubicBezTo>
                  <a:cubicBezTo>
                    <a:pt x="1123" y="3882"/>
                    <a:pt x="1123" y="3928"/>
                    <a:pt x="1164" y="3969"/>
                  </a:cubicBezTo>
                  <a:cubicBezTo>
                    <a:pt x="1193" y="3998"/>
                    <a:pt x="1251" y="3992"/>
                    <a:pt x="1251" y="4033"/>
                  </a:cubicBezTo>
                  <a:cubicBezTo>
                    <a:pt x="1251" y="4074"/>
                    <a:pt x="1251" y="4074"/>
                    <a:pt x="1251" y="4074"/>
                  </a:cubicBezTo>
                  <a:cubicBezTo>
                    <a:pt x="1251" y="4103"/>
                    <a:pt x="1292" y="4097"/>
                    <a:pt x="1315" y="4103"/>
                  </a:cubicBezTo>
                  <a:cubicBezTo>
                    <a:pt x="1356" y="4115"/>
                    <a:pt x="1373" y="4144"/>
                    <a:pt x="1408" y="4167"/>
                  </a:cubicBezTo>
                  <a:cubicBezTo>
                    <a:pt x="1473" y="4208"/>
                    <a:pt x="1519" y="4225"/>
                    <a:pt x="1554" y="4289"/>
                  </a:cubicBezTo>
                  <a:cubicBezTo>
                    <a:pt x="1566" y="4313"/>
                    <a:pt x="1589" y="4313"/>
                    <a:pt x="1606" y="4330"/>
                  </a:cubicBezTo>
                  <a:cubicBezTo>
                    <a:pt x="1641" y="4388"/>
                    <a:pt x="1659" y="4429"/>
                    <a:pt x="1717" y="4470"/>
                  </a:cubicBezTo>
                  <a:cubicBezTo>
                    <a:pt x="1758" y="4505"/>
                    <a:pt x="1781" y="4546"/>
                    <a:pt x="1839" y="4546"/>
                  </a:cubicBezTo>
                  <a:cubicBezTo>
                    <a:pt x="1851" y="4546"/>
                    <a:pt x="1851" y="4534"/>
                    <a:pt x="1862" y="4528"/>
                  </a:cubicBezTo>
                  <a:cubicBezTo>
                    <a:pt x="1886" y="4522"/>
                    <a:pt x="1903" y="4528"/>
                    <a:pt x="1927" y="4522"/>
                  </a:cubicBezTo>
                  <a:cubicBezTo>
                    <a:pt x="1921" y="4499"/>
                    <a:pt x="1909" y="4493"/>
                    <a:pt x="1909" y="4470"/>
                  </a:cubicBezTo>
                  <a:cubicBezTo>
                    <a:pt x="1909" y="4423"/>
                    <a:pt x="1956" y="4388"/>
                    <a:pt x="2002" y="4388"/>
                  </a:cubicBezTo>
                  <a:cubicBezTo>
                    <a:pt x="2043" y="4388"/>
                    <a:pt x="2066" y="4400"/>
                    <a:pt x="2107" y="4400"/>
                  </a:cubicBezTo>
                  <a:cubicBezTo>
                    <a:pt x="2136" y="4400"/>
                    <a:pt x="2142" y="4377"/>
                    <a:pt x="2165" y="4377"/>
                  </a:cubicBezTo>
                  <a:cubicBezTo>
                    <a:pt x="2247" y="4377"/>
                    <a:pt x="2264" y="4470"/>
                    <a:pt x="2340" y="4470"/>
                  </a:cubicBezTo>
                  <a:cubicBezTo>
                    <a:pt x="2352" y="4470"/>
                    <a:pt x="2352" y="4458"/>
                    <a:pt x="2363" y="4458"/>
                  </a:cubicBezTo>
                  <a:cubicBezTo>
                    <a:pt x="2387" y="4458"/>
                    <a:pt x="2392" y="4476"/>
                    <a:pt x="2421" y="4476"/>
                  </a:cubicBezTo>
                  <a:cubicBezTo>
                    <a:pt x="2433" y="4476"/>
                    <a:pt x="2439" y="4470"/>
                    <a:pt x="2456" y="4470"/>
                  </a:cubicBezTo>
                  <a:cubicBezTo>
                    <a:pt x="2474" y="4470"/>
                    <a:pt x="2480" y="4487"/>
                    <a:pt x="2491" y="4493"/>
                  </a:cubicBezTo>
                  <a:cubicBezTo>
                    <a:pt x="2526" y="4505"/>
                    <a:pt x="2555" y="4499"/>
                    <a:pt x="2590" y="4499"/>
                  </a:cubicBezTo>
                  <a:cubicBezTo>
                    <a:pt x="2614" y="4499"/>
                    <a:pt x="2614" y="4499"/>
                    <a:pt x="2614" y="4499"/>
                  </a:cubicBezTo>
                  <a:cubicBezTo>
                    <a:pt x="2614" y="4476"/>
                    <a:pt x="2614" y="4476"/>
                    <a:pt x="2614" y="4476"/>
                  </a:cubicBezTo>
                  <a:cubicBezTo>
                    <a:pt x="2619" y="4470"/>
                    <a:pt x="2625" y="4464"/>
                    <a:pt x="2631" y="4464"/>
                  </a:cubicBezTo>
                  <a:cubicBezTo>
                    <a:pt x="2643" y="4464"/>
                    <a:pt x="2648" y="4470"/>
                    <a:pt x="2660" y="4470"/>
                  </a:cubicBezTo>
                  <a:cubicBezTo>
                    <a:pt x="2672" y="4470"/>
                    <a:pt x="2678" y="4470"/>
                    <a:pt x="2689" y="4470"/>
                  </a:cubicBezTo>
                  <a:cubicBezTo>
                    <a:pt x="2713" y="4470"/>
                    <a:pt x="2724" y="4493"/>
                    <a:pt x="2747" y="4499"/>
                  </a:cubicBezTo>
                  <a:cubicBezTo>
                    <a:pt x="2806" y="4522"/>
                    <a:pt x="2841" y="4546"/>
                    <a:pt x="2905" y="4546"/>
                  </a:cubicBezTo>
                  <a:cubicBezTo>
                    <a:pt x="2934" y="4546"/>
                    <a:pt x="2928" y="4493"/>
                    <a:pt x="2957" y="4487"/>
                  </a:cubicBezTo>
                  <a:cubicBezTo>
                    <a:pt x="3044" y="4464"/>
                    <a:pt x="3091" y="4441"/>
                    <a:pt x="3178" y="4441"/>
                  </a:cubicBezTo>
                  <a:cubicBezTo>
                    <a:pt x="3254" y="4441"/>
                    <a:pt x="3300" y="4452"/>
                    <a:pt x="3359" y="4499"/>
                  </a:cubicBezTo>
                  <a:cubicBezTo>
                    <a:pt x="3405" y="4528"/>
                    <a:pt x="3399" y="4580"/>
                    <a:pt x="3399" y="4639"/>
                  </a:cubicBezTo>
                  <a:cubicBezTo>
                    <a:pt x="3399" y="4691"/>
                    <a:pt x="3399" y="4691"/>
                    <a:pt x="3399" y="4691"/>
                  </a:cubicBezTo>
                  <a:cubicBezTo>
                    <a:pt x="3399" y="4773"/>
                    <a:pt x="3463" y="4802"/>
                    <a:pt x="3463" y="4883"/>
                  </a:cubicBezTo>
                  <a:cubicBezTo>
                    <a:pt x="3463" y="4901"/>
                    <a:pt x="3458" y="4906"/>
                    <a:pt x="3458" y="4924"/>
                  </a:cubicBezTo>
                  <a:cubicBezTo>
                    <a:pt x="3458" y="4953"/>
                    <a:pt x="3487" y="4959"/>
                    <a:pt x="3516" y="4970"/>
                  </a:cubicBezTo>
                  <a:cubicBezTo>
                    <a:pt x="3562" y="4988"/>
                    <a:pt x="3586" y="5011"/>
                    <a:pt x="3632" y="5029"/>
                  </a:cubicBezTo>
                  <a:cubicBezTo>
                    <a:pt x="4325" y="5378"/>
                    <a:pt x="4325" y="5378"/>
                    <a:pt x="4325" y="5378"/>
                  </a:cubicBezTo>
                  <a:close/>
                  <a:moveTo>
                    <a:pt x="3859" y="3987"/>
                  </a:moveTo>
                  <a:lnTo>
                    <a:pt x="3859" y="3987"/>
                  </a:lnTo>
                  <a:cubicBezTo>
                    <a:pt x="3883" y="3969"/>
                    <a:pt x="3900" y="3952"/>
                    <a:pt x="3929" y="3952"/>
                  </a:cubicBezTo>
                  <a:cubicBezTo>
                    <a:pt x="3993" y="3952"/>
                    <a:pt x="3988" y="4039"/>
                    <a:pt x="4046" y="4068"/>
                  </a:cubicBezTo>
                  <a:cubicBezTo>
                    <a:pt x="4011" y="4097"/>
                    <a:pt x="3970" y="4074"/>
                    <a:pt x="3935" y="4103"/>
                  </a:cubicBezTo>
                  <a:cubicBezTo>
                    <a:pt x="3918" y="4115"/>
                    <a:pt x="3923" y="4144"/>
                    <a:pt x="3918" y="4167"/>
                  </a:cubicBezTo>
                  <a:cubicBezTo>
                    <a:pt x="3912" y="4196"/>
                    <a:pt x="3900" y="4220"/>
                    <a:pt x="3900" y="4249"/>
                  </a:cubicBezTo>
                  <a:cubicBezTo>
                    <a:pt x="3900" y="4289"/>
                    <a:pt x="3912" y="4307"/>
                    <a:pt x="3912" y="4348"/>
                  </a:cubicBezTo>
                  <a:cubicBezTo>
                    <a:pt x="3912" y="4365"/>
                    <a:pt x="3906" y="4377"/>
                    <a:pt x="3906" y="4394"/>
                  </a:cubicBezTo>
                  <a:cubicBezTo>
                    <a:pt x="3906" y="4412"/>
                    <a:pt x="3918" y="4435"/>
                    <a:pt x="3900" y="4435"/>
                  </a:cubicBezTo>
                  <a:cubicBezTo>
                    <a:pt x="3848" y="4435"/>
                    <a:pt x="3830" y="4388"/>
                    <a:pt x="3801" y="4348"/>
                  </a:cubicBezTo>
                  <a:cubicBezTo>
                    <a:pt x="3766" y="4301"/>
                    <a:pt x="3731" y="4278"/>
                    <a:pt x="3731" y="4220"/>
                  </a:cubicBezTo>
                  <a:cubicBezTo>
                    <a:pt x="3731" y="4173"/>
                    <a:pt x="3766" y="4155"/>
                    <a:pt x="3766" y="4109"/>
                  </a:cubicBezTo>
                  <a:cubicBezTo>
                    <a:pt x="3766" y="4068"/>
                    <a:pt x="3766" y="4068"/>
                    <a:pt x="3766" y="4068"/>
                  </a:cubicBezTo>
                  <a:cubicBezTo>
                    <a:pt x="3766" y="4022"/>
                    <a:pt x="3848" y="4039"/>
                    <a:pt x="3859" y="398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" name="Freeform 8"/>
            <p:cNvSpPr>
              <a:spLocks noChangeArrowheads="1"/>
            </p:cNvSpPr>
            <p:nvPr/>
          </p:nvSpPr>
          <p:spPr bwMode="auto">
            <a:xfrm>
              <a:off x="10396946" y="5374139"/>
              <a:ext cx="622880" cy="730877"/>
            </a:xfrm>
            <a:custGeom>
              <a:avLst/>
              <a:gdLst>
                <a:gd name="T0" fmla="*/ 1945 w 2214"/>
                <a:gd name="T1" fmla="*/ 1915 h 2597"/>
                <a:gd name="T2" fmla="*/ 1997 w 2214"/>
                <a:gd name="T3" fmla="*/ 2154 h 2597"/>
                <a:gd name="T4" fmla="*/ 1968 w 2214"/>
                <a:gd name="T5" fmla="*/ 2305 h 2597"/>
                <a:gd name="T6" fmla="*/ 1869 w 2214"/>
                <a:gd name="T7" fmla="*/ 2288 h 2597"/>
                <a:gd name="T8" fmla="*/ 1834 w 2214"/>
                <a:gd name="T9" fmla="*/ 2183 h 2597"/>
                <a:gd name="T10" fmla="*/ 1939 w 2214"/>
                <a:gd name="T11" fmla="*/ 2206 h 2597"/>
                <a:gd name="T12" fmla="*/ 1724 w 2214"/>
                <a:gd name="T13" fmla="*/ 2136 h 2597"/>
                <a:gd name="T14" fmla="*/ 1636 w 2214"/>
                <a:gd name="T15" fmla="*/ 2212 h 2597"/>
                <a:gd name="T16" fmla="*/ 1561 w 2214"/>
                <a:gd name="T17" fmla="*/ 2328 h 2597"/>
                <a:gd name="T18" fmla="*/ 1537 w 2214"/>
                <a:gd name="T19" fmla="*/ 2386 h 2597"/>
                <a:gd name="T20" fmla="*/ 1479 w 2214"/>
                <a:gd name="T21" fmla="*/ 2491 h 2597"/>
                <a:gd name="T22" fmla="*/ 1194 w 2214"/>
                <a:gd name="T23" fmla="*/ 2538 h 2597"/>
                <a:gd name="T24" fmla="*/ 1031 w 2214"/>
                <a:gd name="T25" fmla="*/ 2456 h 2597"/>
                <a:gd name="T26" fmla="*/ 751 w 2214"/>
                <a:gd name="T27" fmla="*/ 1996 h 2597"/>
                <a:gd name="T28" fmla="*/ 664 w 2214"/>
                <a:gd name="T29" fmla="*/ 1700 h 2597"/>
                <a:gd name="T30" fmla="*/ 780 w 2214"/>
                <a:gd name="T31" fmla="*/ 1828 h 2597"/>
                <a:gd name="T32" fmla="*/ 746 w 2214"/>
                <a:gd name="T33" fmla="*/ 1694 h 2597"/>
                <a:gd name="T34" fmla="*/ 449 w 2214"/>
                <a:gd name="T35" fmla="*/ 1158 h 2597"/>
                <a:gd name="T36" fmla="*/ 379 w 2214"/>
                <a:gd name="T37" fmla="*/ 890 h 2597"/>
                <a:gd name="T38" fmla="*/ 425 w 2214"/>
                <a:gd name="T39" fmla="*/ 698 h 2597"/>
                <a:gd name="T40" fmla="*/ 600 w 2214"/>
                <a:gd name="T41" fmla="*/ 774 h 2597"/>
                <a:gd name="T42" fmla="*/ 1042 w 2214"/>
                <a:gd name="T43" fmla="*/ 937 h 2597"/>
                <a:gd name="T44" fmla="*/ 1322 w 2214"/>
                <a:gd name="T45" fmla="*/ 1030 h 2597"/>
                <a:gd name="T46" fmla="*/ 1514 w 2214"/>
                <a:gd name="T47" fmla="*/ 1065 h 2597"/>
                <a:gd name="T48" fmla="*/ 1473 w 2214"/>
                <a:gd name="T49" fmla="*/ 890 h 2597"/>
                <a:gd name="T50" fmla="*/ 1694 w 2214"/>
                <a:gd name="T51" fmla="*/ 908 h 2597"/>
                <a:gd name="T52" fmla="*/ 1986 w 2214"/>
                <a:gd name="T53" fmla="*/ 751 h 2597"/>
                <a:gd name="T54" fmla="*/ 2125 w 2214"/>
                <a:gd name="T55" fmla="*/ 943 h 2597"/>
                <a:gd name="T56" fmla="*/ 2131 w 2214"/>
                <a:gd name="T57" fmla="*/ 1141 h 2597"/>
                <a:gd name="T58" fmla="*/ 2137 w 2214"/>
                <a:gd name="T59" fmla="*/ 1385 h 2597"/>
                <a:gd name="T60" fmla="*/ 2149 w 2214"/>
                <a:gd name="T61" fmla="*/ 1595 h 2597"/>
                <a:gd name="T62" fmla="*/ 2108 w 2214"/>
                <a:gd name="T63" fmla="*/ 1531 h 2597"/>
                <a:gd name="T64" fmla="*/ 2009 w 2214"/>
                <a:gd name="T65" fmla="*/ 1769 h 2597"/>
                <a:gd name="T66" fmla="*/ 1665 w 2214"/>
                <a:gd name="T67" fmla="*/ 2381 h 2597"/>
                <a:gd name="T68" fmla="*/ 1683 w 2214"/>
                <a:gd name="T69" fmla="*/ 2451 h 2597"/>
                <a:gd name="T70" fmla="*/ 2055 w 2214"/>
                <a:gd name="T71" fmla="*/ 1932 h 2597"/>
                <a:gd name="T72" fmla="*/ 2044 w 2214"/>
                <a:gd name="T73" fmla="*/ 1921 h 2597"/>
                <a:gd name="T74" fmla="*/ 2061 w 2214"/>
                <a:gd name="T75" fmla="*/ 1973 h 2597"/>
                <a:gd name="T76" fmla="*/ 513 w 2214"/>
                <a:gd name="T77" fmla="*/ 669 h 2597"/>
                <a:gd name="T78" fmla="*/ 559 w 2214"/>
                <a:gd name="T79" fmla="*/ 687 h 2597"/>
                <a:gd name="T80" fmla="*/ 1916 w 2214"/>
                <a:gd name="T81" fmla="*/ 169 h 2597"/>
                <a:gd name="T82" fmla="*/ 1951 w 2214"/>
                <a:gd name="T83" fmla="*/ 273 h 2597"/>
                <a:gd name="T84" fmla="*/ 2096 w 2214"/>
                <a:gd name="T85" fmla="*/ 390 h 2597"/>
                <a:gd name="T86" fmla="*/ 2143 w 2214"/>
                <a:gd name="T87" fmla="*/ 343 h 2597"/>
                <a:gd name="T88" fmla="*/ 2131 w 2214"/>
                <a:gd name="T89" fmla="*/ 297 h 2597"/>
                <a:gd name="T90" fmla="*/ 1916 w 2214"/>
                <a:gd name="T91" fmla="*/ 169 h 2597"/>
                <a:gd name="T92" fmla="*/ 2050 w 2214"/>
                <a:gd name="T93" fmla="*/ 477 h 2597"/>
                <a:gd name="T94" fmla="*/ 2137 w 2214"/>
                <a:gd name="T95" fmla="*/ 518 h 2597"/>
                <a:gd name="T96" fmla="*/ 2172 w 2214"/>
                <a:gd name="T97" fmla="*/ 454 h 2597"/>
                <a:gd name="T98" fmla="*/ 2067 w 2214"/>
                <a:gd name="T99" fmla="*/ 599 h 2597"/>
                <a:gd name="T100" fmla="*/ 2114 w 2214"/>
                <a:gd name="T101" fmla="*/ 582 h 2597"/>
                <a:gd name="T102" fmla="*/ 483 w 2214"/>
                <a:gd name="T103" fmla="*/ 541 h 2597"/>
                <a:gd name="T104" fmla="*/ 483 w 2214"/>
                <a:gd name="T105" fmla="*/ 541 h 2597"/>
                <a:gd name="T106" fmla="*/ 59 w 2214"/>
                <a:gd name="T107" fmla="*/ 6 h 2597"/>
                <a:gd name="T108" fmla="*/ 12 w 2214"/>
                <a:gd name="T109" fmla="*/ 75 h 2597"/>
                <a:gd name="T110" fmla="*/ 0 w 2214"/>
                <a:gd name="T111" fmla="*/ 209 h 2597"/>
                <a:gd name="T112" fmla="*/ 41 w 2214"/>
                <a:gd name="T113" fmla="*/ 332 h 2597"/>
                <a:gd name="T114" fmla="*/ 117 w 2214"/>
                <a:gd name="T115" fmla="*/ 128 h 2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14" h="2597">
                  <a:moveTo>
                    <a:pt x="2009" y="1769"/>
                  </a:moveTo>
                  <a:lnTo>
                    <a:pt x="2009" y="1769"/>
                  </a:lnTo>
                  <a:cubicBezTo>
                    <a:pt x="2009" y="1828"/>
                    <a:pt x="1991" y="1868"/>
                    <a:pt x="1945" y="1915"/>
                  </a:cubicBezTo>
                  <a:cubicBezTo>
                    <a:pt x="1974" y="1985"/>
                    <a:pt x="1974" y="1985"/>
                    <a:pt x="1974" y="1985"/>
                  </a:cubicBezTo>
                  <a:cubicBezTo>
                    <a:pt x="1968" y="2031"/>
                    <a:pt x="1927" y="2055"/>
                    <a:pt x="1927" y="2101"/>
                  </a:cubicBezTo>
                  <a:cubicBezTo>
                    <a:pt x="1927" y="2136"/>
                    <a:pt x="1997" y="2119"/>
                    <a:pt x="1997" y="2154"/>
                  </a:cubicBezTo>
                  <a:cubicBezTo>
                    <a:pt x="1997" y="2177"/>
                    <a:pt x="1980" y="2183"/>
                    <a:pt x="1968" y="2200"/>
                  </a:cubicBezTo>
                  <a:cubicBezTo>
                    <a:pt x="1980" y="2282"/>
                    <a:pt x="1980" y="2282"/>
                    <a:pt x="1980" y="2282"/>
                  </a:cubicBezTo>
                  <a:cubicBezTo>
                    <a:pt x="1980" y="2293"/>
                    <a:pt x="1974" y="2299"/>
                    <a:pt x="1968" y="2305"/>
                  </a:cubicBezTo>
                  <a:cubicBezTo>
                    <a:pt x="1951" y="2293"/>
                    <a:pt x="1945" y="2276"/>
                    <a:pt x="1939" y="2258"/>
                  </a:cubicBezTo>
                  <a:cubicBezTo>
                    <a:pt x="1927" y="2282"/>
                    <a:pt x="1921" y="2311"/>
                    <a:pt x="1898" y="2311"/>
                  </a:cubicBezTo>
                  <a:cubicBezTo>
                    <a:pt x="1887" y="2311"/>
                    <a:pt x="1869" y="2299"/>
                    <a:pt x="1869" y="2288"/>
                  </a:cubicBezTo>
                  <a:cubicBezTo>
                    <a:pt x="1869" y="2264"/>
                    <a:pt x="1869" y="2258"/>
                    <a:pt x="1869" y="2235"/>
                  </a:cubicBezTo>
                  <a:cubicBezTo>
                    <a:pt x="1852" y="2235"/>
                    <a:pt x="1840" y="2235"/>
                    <a:pt x="1823" y="2223"/>
                  </a:cubicBezTo>
                  <a:cubicBezTo>
                    <a:pt x="1834" y="2212"/>
                    <a:pt x="1834" y="2200"/>
                    <a:pt x="1834" y="2183"/>
                  </a:cubicBezTo>
                  <a:cubicBezTo>
                    <a:pt x="1846" y="2183"/>
                    <a:pt x="1846" y="2183"/>
                    <a:pt x="1846" y="2183"/>
                  </a:cubicBezTo>
                  <a:cubicBezTo>
                    <a:pt x="1863" y="2200"/>
                    <a:pt x="1869" y="2229"/>
                    <a:pt x="1898" y="2229"/>
                  </a:cubicBezTo>
                  <a:cubicBezTo>
                    <a:pt x="1916" y="2229"/>
                    <a:pt x="1939" y="2223"/>
                    <a:pt x="1939" y="2206"/>
                  </a:cubicBezTo>
                  <a:cubicBezTo>
                    <a:pt x="1939" y="2130"/>
                    <a:pt x="1863" y="2078"/>
                    <a:pt x="1788" y="2078"/>
                  </a:cubicBezTo>
                  <a:cubicBezTo>
                    <a:pt x="1747" y="2078"/>
                    <a:pt x="1747" y="2276"/>
                    <a:pt x="1747" y="2171"/>
                  </a:cubicBezTo>
                  <a:cubicBezTo>
                    <a:pt x="1747" y="2159"/>
                    <a:pt x="1741" y="2136"/>
                    <a:pt x="1724" y="2136"/>
                  </a:cubicBezTo>
                  <a:cubicBezTo>
                    <a:pt x="1689" y="2136"/>
                    <a:pt x="1665" y="2165"/>
                    <a:pt x="1665" y="2200"/>
                  </a:cubicBezTo>
                  <a:cubicBezTo>
                    <a:pt x="1665" y="2223"/>
                    <a:pt x="1665" y="2223"/>
                    <a:pt x="1665" y="2223"/>
                  </a:cubicBezTo>
                  <a:cubicBezTo>
                    <a:pt x="1654" y="2218"/>
                    <a:pt x="1648" y="2218"/>
                    <a:pt x="1636" y="2212"/>
                  </a:cubicBezTo>
                  <a:cubicBezTo>
                    <a:pt x="1642" y="2241"/>
                    <a:pt x="1654" y="2258"/>
                    <a:pt x="1654" y="2288"/>
                  </a:cubicBezTo>
                  <a:cubicBezTo>
                    <a:pt x="1654" y="2322"/>
                    <a:pt x="1660" y="2369"/>
                    <a:pt x="1625" y="2369"/>
                  </a:cubicBezTo>
                  <a:cubicBezTo>
                    <a:pt x="1595" y="2369"/>
                    <a:pt x="1572" y="2357"/>
                    <a:pt x="1561" y="2328"/>
                  </a:cubicBezTo>
                  <a:cubicBezTo>
                    <a:pt x="1561" y="2317"/>
                    <a:pt x="1561" y="2317"/>
                    <a:pt x="1561" y="2317"/>
                  </a:cubicBezTo>
                  <a:cubicBezTo>
                    <a:pt x="1537" y="2322"/>
                    <a:pt x="1520" y="2311"/>
                    <a:pt x="1497" y="2305"/>
                  </a:cubicBezTo>
                  <a:cubicBezTo>
                    <a:pt x="1520" y="2334"/>
                    <a:pt x="1537" y="2352"/>
                    <a:pt x="1537" y="2386"/>
                  </a:cubicBezTo>
                  <a:cubicBezTo>
                    <a:pt x="1537" y="2398"/>
                    <a:pt x="1531" y="2404"/>
                    <a:pt x="1520" y="2410"/>
                  </a:cubicBezTo>
                  <a:cubicBezTo>
                    <a:pt x="1520" y="2416"/>
                    <a:pt x="1531" y="2421"/>
                    <a:pt x="1531" y="2427"/>
                  </a:cubicBezTo>
                  <a:cubicBezTo>
                    <a:pt x="1531" y="2456"/>
                    <a:pt x="1502" y="2468"/>
                    <a:pt x="1479" y="2491"/>
                  </a:cubicBezTo>
                  <a:cubicBezTo>
                    <a:pt x="1456" y="2526"/>
                    <a:pt x="1473" y="2596"/>
                    <a:pt x="1427" y="2596"/>
                  </a:cubicBezTo>
                  <a:cubicBezTo>
                    <a:pt x="1368" y="2596"/>
                    <a:pt x="1351" y="2538"/>
                    <a:pt x="1293" y="2538"/>
                  </a:cubicBezTo>
                  <a:cubicBezTo>
                    <a:pt x="1252" y="2538"/>
                    <a:pt x="1235" y="2538"/>
                    <a:pt x="1194" y="2538"/>
                  </a:cubicBezTo>
                  <a:cubicBezTo>
                    <a:pt x="1176" y="2538"/>
                    <a:pt x="1171" y="2526"/>
                    <a:pt x="1153" y="2526"/>
                  </a:cubicBezTo>
                  <a:cubicBezTo>
                    <a:pt x="1124" y="2526"/>
                    <a:pt x="1118" y="2567"/>
                    <a:pt x="1083" y="2567"/>
                  </a:cubicBezTo>
                  <a:cubicBezTo>
                    <a:pt x="1037" y="2567"/>
                    <a:pt x="1060" y="2497"/>
                    <a:pt x="1031" y="2456"/>
                  </a:cubicBezTo>
                  <a:cubicBezTo>
                    <a:pt x="1002" y="2416"/>
                    <a:pt x="978" y="2386"/>
                    <a:pt x="943" y="2346"/>
                  </a:cubicBezTo>
                  <a:cubicBezTo>
                    <a:pt x="909" y="2264"/>
                    <a:pt x="845" y="2247"/>
                    <a:pt x="804" y="2165"/>
                  </a:cubicBezTo>
                  <a:cubicBezTo>
                    <a:pt x="769" y="2101"/>
                    <a:pt x="769" y="2060"/>
                    <a:pt x="751" y="1996"/>
                  </a:cubicBezTo>
                  <a:cubicBezTo>
                    <a:pt x="740" y="1967"/>
                    <a:pt x="722" y="1956"/>
                    <a:pt x="711" y="1927"/>
                  </a:cubicBezTo>
                  <a:cubicBezTo>
                    <a:pt x="699" y="1897"/>
                    <a:pt x="711" y="1880"/>
                    <a:pt x="705" y="1845"/>
                  </a:cubicBezTo>
                  <a:cubicBezTo>
                    <a:pt x="699" y="1787"/>
                    <a:pt x="670" y="1758"/>
                    <a:pt x="664" y="1700"/>
                  </a:cubicBezTo>
                  <a:cubicBezTo>
                    <a:pt x="670" y="1705"/>
                    <a:pt x="670" y="1705"/>
                    <a:pt x="670" y="1705"/>
                  </a:cubicBezTo>
                  <a:cubicBezTo>
                    <a:pt x="693" y="1746"/>
                    <a:pt x="722" y="1758"/>
                    <a:pt x="757" y="1787"/>
                  </a:cubicBezTo>
                  <a:cubicBezTo>
                    <a:pt x="786" y="1810"/>
                    <a:pt x="763" y="1880"/>
                    <a:pt x="780" y="1828"/>
                  </a:cubicBezTo>
                  <a:cubicBezTo>
                    <a:pt x="798" y="1833"/>
                    <a:pt x="804" y="1839"/>
                    <a:pt x="821" y="1851"/>
                  </a:cubicBezTo>
                  <a:cubicBezTo>
                    <a:pt x="821" y="1828"/>
                    <a:pt x="821" y="1828"/>
                    <a:pt x="821" y="1828"/>
                  </a:cubicBezTo>
                  <a:cubicBezTo>
                    <a:pt x="821" y="1769"/>
                    <a:pt x="769" y="1746"/>
                    <a:pt x="746" y="1694"/>
                  </a:cubicBezTo>
                  <a:cubicBezTo>
                    <a:pt x="734" y="1659"/>
                    <a:pt x="722" y="1624"/>
                    <a:pt x="687" y="1624"/>
                  </a:cubicBezTo>
                  <a:cubicBezTo>
                    <a:pt x="687" y="1478"/>
                    <a:pt x="583" y="1420"/>
                    <a:pt x="519" y="1286"/>
                  </a:cubicBezTo>
                  <a:cubicBezTo>
                    <a:pt x="489" y="1234"/>
                    <a:pt x="449" y="1216"/>
                    <a:pt x="449" y="1158"/>
                  </a:cubicBezTo>
                  <a:cubicBezTo>
                    <a:pt x="449" y="1152"/>
                    <a:pt x="460" y="1152"/>
                    <a:pt x="460" y="1147"/>
                  </a:cubicBezTo>
                  <a:cubicBezTo>
                    <a:pt x="460" y="1059"/>
                    <a:pt x="420" y="1007"/>
                    <a:pt x="396" y="919"/>
                  </a:cubicBezTo>
                  <a:cubicBezTo>
                    <a:pt x="396" y="908"/>
                    <a:pt x="379" y="908"/>
                    <a:pt x="379" y="890"/>
                  </a:cubicBezTo>
                  <a:cubicBezTo>
                    <a:pt x="379" y="838"/>
                    <a:pt x="420" y="821"/>
                    <a:pt x="425" y="768"/>
                  </a:cubicBezTo>
                  <a:cubicBezTo>
                    <a:pt x="414" y="698"/>
                    <a:pt x="414" y="698"/>
                    <a:pt x="414" y="698"/>
                  </a:cubicBezTo>
                  <a:cubicBezTo>
                    <a:pt x="425" y="698"/>
                    <a:pt x="425" y="698"/>
                    <a:pt x="425" y="698"/>
                  </a:cubicBezTo>
                  <a:cubicBezTo>
                    <a:pt x="431" y="704"/>
                    <a:pt x="437" y="710"/>
                    <a:pt x="443" y="716"/>
                  </a:cubicBezTo>
                  <a:cubicBezTo>
                    <a:pt x="478" y="733"/>
                    <a:pt x="501" y="733"/>
                    <a:pt x="536" y="739"/>
                  </a:cubicBezTo>
                  <a:cubicBezTo>
                    <a:pt x="565" y="751"/>
                    <a:pt x="571" y="774"/>
                    <a:pt x="600" y="774"/>
                  </a:cubicBezTo>
                  <a:cubicBezTo>
                    <a:pt x="617" y="774"/>
                    <a:pt x="623" y="762"/>
                    <a:pt x="641" y="762"/>
                  </a:cubicBezTo>
                  <a:cubicBezTo>
                    <a:pt x="699" y="762"/>
                    <a:pt x="722" y="797"/>
                    <a:pt x="775" y="815"/>
                  </a:cubicBezTo>
                  <a:cubicBezTo>
                    <a:pt x="879" y="861"/>
                    <a:pt x="938" y="890"/>
                    <a:pt x="1042" y="937"/>
                  </a:cubicBezTo>
                  <a:cubicBezTo>
                    <a:pt x="1095" y="954"/>
                    <a:pt x="1130" y="984"/>
                    <a:pt x="1188" y="984"/>
                  </a:cubicBezTo>
                  <a:cubicBezTo>
                    <a:pt x="1240" y="984"/>
                    <a:pt x="1240" y="984"/>
                    <a:pt x="1240" y="984"/>
                  </a:cubicBezTo>
                  <a:cubicBezTo>
                    <a:pt x="1275" y="984"/>
                    <a:pt x="1287" y="1013"/>
                    <a:pt x="1322" y="1030"/>
                  </a:cubicBezTo>
                  <a:cubicBezTo>
                    <a:pt x="1328" y="989"/>
                    <a:pt x="1328" y="937"/>
                    <a:pt x="1368" y="937"/>
                  </a:cubicBezTo>
                  <a:cubicBezTo>
                    <a:pt x="1398" y="937"/>
                    <a:pt x="1415" y="960"/>
                    <a:pt x="1438" y="978"/>
                  </a:cubicBezTo>
                  <a:cubicBezTo>
                    <a:pt x="1473" y="1007"/>
                    <a:pt x="1485" y="1030"/>
                    <a:pt x="1514" y="1065"/>
                  </a:cubicBezTo>
                  <a:cubicBezTo>
                    <a:pt x="1526" y="1094"/>
                    <a:pt x="1462" y="937"/>
                    <a:pt x="1462" y="914"/>
                  </a:cubicBezTo>
                  <a:cubicBezTo>
                    <a:pt x="1462" y="890"/>
                    <a:pt x="1462" y="890"/>
                    <a:pt x="1462" y="890"/>
                  </a:cubicBezTo>
                  <a:cubicBezTo>
                    <a:pt x="1467" y="890"/>
                    <a:pt x="1473" y="890"/>
                    <a:pt x="1473" y="890"/>
                  </a:cubicBezTo>
                  <a:cubicBezTo>
                    <a:pt x="1508" y="890"/>
                    <a:pt x="1526" y="914"/>
                    <a:pt x="1561" y="914"/>
                  </a:cubicBezTo>
                  <a:cubicBezTo>
                    <a:pt x="1595" y="914"/>
                    <a:pt x="1607" y="873"/>
                    <a:pt x="1636" y="873"/>
                  </a:cubicBezTo>
                  <a:cubicBezTo>
                    <a:pt x="1660" y="873"/>
                    <a:pt x="1671" y="908"/>
                    <a:pt x="1694" y="908"/>
                  </a:cubicBezTo>
                  <a:cubicBezTo>
                    <a:pt x="1758" y="908"/>
                    <a:pt x="1788" y="850"/>
                    <a:pt x="1817" y="791"/>
                  </a:cubicBezTo>
                  <a:cubicBezTo>
                    <a:pt x="1852" y="809"/>
                    <a:pt x="1863" y="832"/>
                    <a:pt x="1904" y="832"/>
                  </a:cubicBezTo>
                  <a:cubicBezTo>
                    <a:pt x="1951" y="832"/>
                    <a:pt x="1986" y="797"/>
                    <a:pt x="1986" y="751"/>
                  </a:cubicBezTo>
                  <a:cubicBezTo>
                    <a:pt x="1986" y="704"/>
                    <a:pt x="2160" y="844"/>
                    <a:pt x="2160" y="885"/>
                  </a:cubicBezTo>
                  <a:cubicBezTo>
                    <a:pt x="2160" y="908"/>
                    <a:pt x="2120" y="908"/>
                    <a:pt x="2120" y="931"/>
                  </a:cubicBezTo>
                  <a:cubicBezTo>
                    <a:pt x="2120" y="937"/>
                    <a:pt x="2125" y="937"/>
                    <a:pt x="2125" y="943"/>
                  </a:cubicBezTo>
                  <a:cubicBezTo>
                    <a:pt x="2125" y="1018"/>
                    <a:pt x="2125" y="1018"/>
                    <a:pt x="2125" y="1018"/>
                  </a:cubicBezTo>
                  <a:cubicBezTo>
                    <a:pt x="2125" y="1042"/>
                    <a:pt x="2143" y="1053"/>
                    <a:pt x="2143" y="1077"/>
                  </a:cubicBezTo>
                  <a:cubicBezTo>
                    <a:pt x="2143" y="1100"/>
                    <a:pt x="2131" y="1117"/>
                    <a:pt x="2131" y="1141"/>
                  </a:cubicBezTo>
                  <a:cubicBezTo>
                    <a:pt x="2131" y="1199"/>
                    <a:pt x="2131" y="1199"/>
                    <a:pt x="2131" y="1199"/>
                  </a:cubicBezTo>
                  <a:cubicBezTo>
                    <a:pt x="2131" y="1234"/>
                    <a:pt x="2160" y="1251"/>
                    <a:pt x="2160" y="1292"/>
                  </a:cubicBezTo>
                  <a:cubicBezTo>
                    <a:pt x="2160" y="1327"/>
                    <a:pt x="2137" y="1350"/>
                    <a:pt x="2137" y="1385"/>
                  </a:cubicBezTo>
                  <a:cubicBezTo>
                    <a:pt x="2137" y="1420"/>
                    <a:pt x="2143" y="1438"/>
                    <a:pt x="2143" y="1473"/>
                  </a:cubicBezTo>
                  <a:cubicBezTo>
                    <a:pt x="2143" y="1502"/>
                    <a:pt x="2125" y="1519"/>
                    <a:pt x="2125" y="1548"/>
                  </a:cubicBezTo>
                  <a:cubicBezTo>
                    <a:pt x="2125" y="1566"/>
                    <a:pt x="2143" y="1577"/>
                    <a:pt x="2149" y="1595"/>
                  </a:cubicBezTo>
                  <a:cubicBezTo>
                    <a:pt x="2131" y="1595"/>
                    <a:pt x="2125" y="1577"/>
                    <a:pt x="2102" y="1577"/>
                  </a:cubicBezTo>
                  <a:cubicBezTo>
                    <a:pt x="2102" y="1571"/>
                    <a:pt x="2102" y="1571"/>
                    <a:pt x="2102" y="1566"/>
                  </a:cubicBezTo>
                  <a:cubicBezTo>
                    <a:pt x="2102" y="1554"/>
                    <a:pt x="2108" y="1548"/>
                    <a:pt x="2108" y="1531"/>
                  </a:cubicBezTo>
                  <a:cubicBezTo>
                    <a:pt x="2061" y="1554"/>
                    <a:pt x="2050" y="1601"/>
                    <a:pt x="2038" y="1653"/>
                  </a:cubicBezTo>
                  <a:cubicBezTo>
                    <a:pt x="2026" y="1694"/>
                    <a:pt x="2003" y="1711"/>
                    <a:pt x="2003" y="1758"/>
                  </a:cubicBezTo>
                  <a:cubicBezTo>
                    <a:pt x="2003" y="1764"/>
                    <a:pt x="2009" y="1764"/>
                    <a:pt x="2009" y="1769"/>
                  </a:cubicBezTo>
                  <a:close/>
                  <a:moveTo>
                    <a:pt x="1677" y="2386"/>
                  </a:moveTo>
                  <a:lnTo>
                    <a:pt x="1677" y="2386"/>
                  </a:lnTo>
                  <a:cubicBezTo>
                    <a:pt x="1671" y="2381"/>
                    <a:pt x="1671" y="2381"/>
                    <a:pt x="1665" y="2381"/>
                  </a:cubicBezTo>
                  <a:cubicBezTo>
                    <a:pt x="1630" y="2381"/>
                    <a:pt x="1636" y="2427"/>
                    <a:pt x="1619" y="2456"/>
                  </a:cubicBezTo>
                  <a:cubicBezTo>
                    <a:pt x="1636" y="2474"/>
                    <a:pt x="1636" y="2497"/>
                    <a:pt x="1654" y="2515"/>
                  </a:cubicBezTo>
                  <a:cubicBezTo>
                    <a:pt x="1677" y="2491"/>
                    <a:pt x="1671" y="2468"/>
                    <a:pt x="1683" y="2451"/>
                  </a:cubicBezTo>
                  <a:cubicBezTo>
                    <a:pt x="1677" y="2427"/>
                    <a:pt x="1677" y="2427"/>
                    <a:pt x="1677" y="2427"/>
                  </a:cubicBezTo>
                  <a:cubicBezTo>
                    <a:pt x="1677" y="2386"/>
                    <a:pt x="1677" y="2386"/>
                    <a:pt x="1677" y="2386"/>
                  </a:cubicBezTo>
                  <a:close/>
                  <a:moveTo>
                    <a:pt x="2055" y="1932"/>
                  </a:moveTo>
                  <a:lnTo>
                    <a:pt x="2055" y="1932"/>
                  </a:lnTo>
                  <a:cubicBezTo>
                    <a:pt x="2055" y="1927"/>
                    <a:pt x="2055" y="1927"/>
                    <a:pt x="2055" y="1927"/>
                  </a:cubicBezTo>
                  <a:cubicBezTo>
                    <a:pt x="2044" y="1921"/>
                    <a:pt x="2044" y="1921"/>
                    <a:pt x="2044" y="1921"/>
                  </a:cubicBezTo>
                  <a:cubicBezTo>
                    <a:pt x="2032" y="1944"/>
                    <a:pt x="2032" y="1956"/>
                    <a:pt x="2026" y="1973"/>
                  </a:cubicBezTo>
                  <a:cubicBezTo>
                    <a:pt x="2032" y="1973"/>
                    <a:pt x="2038" y="1979"/>
                    <a:pt x="2044" y="1979"/>
                  </a:cubicBezTo>
                  <a:cubicBezTo>
                    <a:pt x="2050" y="1979"/>
                    <a:pt x="2055" y="1973"/>
                    <a:pt x="2061" y="1973"/>
                  </a:cubicBezTo>
                  <a:cubicBezTo>
                    <a:pt x="2055" y="1932"/>
                    <a:pt x="2055" y="1932"/>
                    <a:pt x="2055" y="1932"/>
                  </a:cubicBezTo>
                  <a:close/>
                  <a:moveTo>
                    <a:pt x="513" y="669"/>
                  </a:moveTo>
                  <a:lnTo>
                    <a:pt x="513" y="669"/>
                  </a:lnTo>
                  <a:cubicBezTo>
                    <a:pt x="507" y="687"/>
                    <a:pt x="507" y="698"/>
                    <a:pt x="501" y="710"/>
                  </a:cubicBezTo>
                  <a:cubicBezTo>
                    <a:pt x="513" y="716"/>
                    <a:pt x="513" y="716"/>
                    <a:pt x="513" y="716"/>
                  </a:cubicBezTo>
                  <a:cubicBezTo>
                    <a:pt x="536" y="710"/>
                    <a:pt x="548" y="704"/>
                    <a:pt x="559" y="687"/>
                  </a:cubicBezTo>
                  <a:cubicBezTo>
                    <a:pt x="542" y="681"/>
                    <a:pt x="530" y="675"/>
                    <a:pt x="513" y="669"/>
                  </a:cubicBezTo>
                  <a:close/>
                  <a:moveTo>
                    <a:pt x="1916" y="169"/>
                  </a:moveTo>
                  <a:lnTo>
                    <a:pt x="1916" y="169"/>
                  </a:lnTo>
                  <a:cubicBezTo>
                    <a:pt x="1945" y="186"/>
                    <a:pt x="1957" y="215"/>
                    <a:pt x="1957" y="250"/>
                  </a:cubicBezTo>
                  <a:cubicBezTo>
                    <a:pt x="1957" y="256"/>
                    <a:pt x="1951" y="256"/>
                    <a:pt x="1945" y="262"/>
                  </a:cubicBezTo>
                  <a:cubicBezTo>
                    <a:pt x="1951" y="273"/>
                    <a:pt x="1951" y="273"/>
                    <a:pt x="1951" y="273"/>
                  </a:cubicBezTo>
                  <a:cubicBezTo>
                    <a:pt x="1991" y="273"/>
                    <a:pt x="1997" y="314"/>
                    <a:pt x="2015" y="355"/>
                  </a:cubicBezTo>
                  <a:cubicBezTo>
                    <a:pt x="2026" y="384"/>
                    <a:pt x="2038" y="396"/>
                    <a:pt x="2050" y="425"/>
                  </a:cubicBezTo>
                  <a:cubicBezTo>
                    <a:pt x="2073" y="419"/>
                    <a:pt x="2073" y="390"/>
                    <a:pt x="2096" y="390"/>
                  </a:cubicBezTo>
                  <a:cubicBezTo>
                    <a:pt x="2114" y="390"/>
                    <a:pt x="2125" y="396"/>
                    <a:pt x="2143" y="401"/>
                  </a:cubicBezTo>
                  <a:cubicBezTo>
                    <a:pt x="2143" y="396"/>
                    <a:pt x="2143" y="396"/>
                    <a:pt x="2143" y="384"/>
                  </a:cubicBezTo>
                  <a:cubicBezTo>
                    <a:pt x="2143" y="372"/>
                    <a:pt x="2143" y="361"/>
                    <a:pt x="2143" y="343"/>
                  </a:cubicBezTo>
                  <a:cubicBezTo>
                    <a:pt x="2137" y="343"/>
                    <a:pt x="2131" y="343"/>
                    <a:pt x="2120" y="343"/>
                  </a:cubicBezTo>
                  <a:cubicBezTo>
                    <a:pt x="2114" y="343"/>
                    <a:pt x="2114" y="337"/>
                    <a:pt x="2108" y="337"/>
                  </a:cubicBezTo>
                  <a:cubicBezTo>
                    <a:pt x="2120" y="320"/>
                    <a:pt x="2131" y="314"/>
                    <a:pt x="2131" y="297"/>
                  </a:cubicBezTo>
                  <a:cubicBezTo>
                    <a:pt x="2131" y="238"/>
                    <a:pt x="2131" y="238"/>
                    <a:pt x="2131" y="238"/>
                  </a:cubicBezTo>
                  <a:cubicBezTo>
                    <a:pt x="2044" y="238"/>
                    <a:pt x="2032" y="151"/>
                    <a:pt x="1968" y="93"/>
                  </a:cubicBezTo>
                  <a:cubicBezTo>
                    <a:pt x="1957" y="128"/>
                    <a:pt x="1945" y="151"/>
                    <a:pt x="1916" y="169"/>
                  </a:cubicBezTo>
                  <a:close/>
                  <a:moveTo>
                    <a:pt x="2084" y="483"/>
                  </a:moveTo>
                  <a:lnTo>
                    <a:pt x="2084" y="483"/>
                  </a:lnTo>
                  <a:cubicBezTo>
                    <a:pt x="2073" y="483"/>
                    <a:pt x="2061" y="477"/>
                    <a:pt x="2050" y="477"/>
                  </a:cubicBezTo>
                  <a:cubicBezTo>
                    <a:pt x="2026" y="477"/>
                    <a:pt x="2003" y="495"/>
                    <a:pt x="2003" y="512"/>
                  </a:cubicBezTo>
                  <a:cubicBezTo>
                    <a:pt x="2026" y="529"/>
                    <a:pt x="2044" y="535"/>
                    <a:pt x="2073" y="535"/>
                  </a:cubicBezTo>
                  <a:cubicBezTo>
                    <a:pt x="2096" y="535"/>
                    <a:pt x="2114" y="529"/>
                    <a:pt x="2137" y="518"/>
                  </a:cubicBezTo>
                  <a:cubicBezTo>
                    <a:pt x="2149" y="529"/>
                    <a:pt x="2154" y="541"/>
                    <a:pt x="2166" y="559"/>
                  </a:cubicBezTo>
                  <a:cubicBezTo>
                    <a:pt x="2183" y="547"/>
                    <a:pt x="2195" y="541"/>
                    <a:pt x="2213" y="524"/>
                  </a:cubicBezTo>
                  <a:cubicBezTo>
                    <a:pt x="2195" y="500"/>
                    <a:pt x="2183" y="483"/>
                    <a:pt x="2172" y="454"/>
                  </a:cubicBezTo>
                  <a:cubicBezTo>
                    <a:pt x="2160" y="448"/>
                    <a:pt x="2160" y="448"/>
                    <a:pt x="2160" y="448"/>
                  </a:cubicBezTo>
                  <a:cubicBezTo>
                    <a:pt x="2143" y="477"/>
                    <a:pt x="2114" y="483"/>
                    <a:pt x="2084" y="483"/>
                  </a:cubicBezTo>
                  <a:close/>
                  <a:moveTo>
                    <a:pt x="2067" y="599"/>
                  </a:moveTo>
                  <a:lnTo>
                    <a:pt x="2067" y="599"/>
                  </a:lnTo>
                  <a:cubicBezTo>
                    <a:pt x="2067" y="605"/>
                    <a:pt x="2067" y="611"/>
                    <a:pt x="2067" y="617"/>
                  </a:cubicBezTo>
                  <a:cubicBezTo>
                    <a:pt x="2090" y="611"/>
                    <a:pt x="2102" y="599"/>
                    <a:pt x="2114" y="582"/>
                  </a:cubicBezTo>
                  <a:cubicBezTo>
                    <a:pt x="2096" y="576"/>
                    <a:pt x="2067" y="582"/>
                    <a:pt x="2067" y="599"/>
                  </a:cubicBezTo>
                  <a:close/>
                  <a:moveTo>
                    <a:pt x="483" y="541"/>
                  </a:moveTo>
                  <a:lnTo>
                    <a:pt x="483" y="541"/>
                  </a:lnTo>
                  <a:cubicBezTo>
                    <a:pt x="536" y="541"/>
                    <a:pt x="536" y="541"/>
                    <a:pt x="536" y="541"/>
                  </a:cubicBezTo>
                  <a:cubicBezTo>
                    <a:pt x="536" y="529"/>
                    <a:pt x="536" y="524"/>
                    <a:pt x="536" y="506"/>
                  </a:cubicBezTo>
                  <a:cubicBezTo>
                    <a:pt x="513" y="512"/>
                    <a:pt x="501" y="529"/>
                    <a:pt x="483" y="541"/>
                  </a:cubicBezTo>
                  <a:close/>
                  <a:moveTo>
                    <a:pt x="82" y="23"/>
                  </a:moveTo>
                  <a:lnTo>
                    <a:pt x="82" y="23"/>
                  </a:lnTo>
                  <a:cubicBezTo>
                    <a:pt x="76" y="17"/>
                    <a:pt x="70" y="11"/>
                    <a:pt x="59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7"/>
                    <a:pt x="59" y="29"/>
                    <a:pt x="53" y="46"/>
                  </a:cubicBezTo>
                  <a:cubicBezTo>
                    <a:pt x="41" y="64"/>
                    <a:pt x="12" y="58"/>
                    <a:pt x="12" y="75"/>
                  </a:cubicBezTo>
                  <a:cubicBezTo>
                    <a:pt x="12" y="93"/>
                    <a:pt x="24" y="99"/>
                    <a:pt x="24" y="116"/>
                  </a:cubicBezTo>
                  <a:cubicBezTo>
                    <a:pt x="24" y="145"/>
                    <a:pt x="0" y="157"/>
                    <a:pt x="0" y="186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12" y="209"/>
                    <a:pt x="18" y="209"/>
                    <a:pt x="29" y="209"/>
                  </a:cubicBezTo>
                  <a:cubicBezTo>
                    <a:pt x="29" y="326"/>
                    <a:pt x="29" y="326"/>
                    <a:pt x="29" y="326"/>
                  </a:cubicBezTo>
                  <a:cubicBezTo>
                    <a:pt x="29" y="326"/>
                    <a:pt x="35" y="332"/>
                    <a:pt x="41" y="332"/>
                  </a:cubicBezTo>
                  <a:cubicBezTo>
                    <a:pt x="59" y="332"/>
                    <a:pt x="59" y="314"/>
                    <a:pt x="70" y="302"/>
                  </a:cubicBezTo>
                  <a:cubicBezTo>
                    <a:pt x="105" y="285"/>
                    <a:pt x="134" y="262"/>
                    <a:pt x="134" y="221"/>
                  </a:cubicBezTo>
                  <a:cubicBezTo>
                    <a:pt x="134" y="180"/>
                    <a:pt x="117" y="163"/>
                    <a:pt x="117" y="128"/>
                  </a:cubicBezTo>
                  <a:cubicBezTo>
                    <a:pt x="117" y="99"/>
                    <a:pt x="128" y="81"/>
                    <a:pt x="128" y="46"/>
                  </a:cubicBezTo>
                  <a:cubicBezTo>
                    <a:pt x="128" y="29"/>
                    <a:pt x="99" y="29"/>
                    <a:pt x="82" y="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</p:grpSp>
      <p:sp>
        <p:nvSpPr>
          <p:cNvPr id="11" name="Right Triangle 10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79897" y="3577116"/>
            <a:ext cx="4691969" cy="2104213"/>
            <a:chOff x="779897" y="3577116"/>
            <a:chExt cx="4691969" cy="2104213"/>
          </a:xfrm>
        </p:grpSpPr>
        <p:grpSp>
          <p:nvGrpSpPr>
            <p:cNvPr id="13" name="Group 12"/>
            <p:cNvGrpSpPr/>
            <p:nvPr/>
          </p:nvGrpSpPr>
          <p:grpSpPr>
            <a:xfrm>
              <a:off x="871972" y="5308649"/>
              <a:ext cx="1087524" cy="372680"/>
              <a:chOff x="908217" y="5149653"/>
              <a:chExt cx="1087524" cy="372680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908217" y="5149653"/>
                <a:ext cx="1087524" cy="372680"/>
              </a:xfrm>
              <a:custGeom>
                <a:avLst/>
                <a:gdLst>
                  <a:gd name="connsiteX0" fmla="*/ 365012 w 2718879"/>
                  <a:gd name="connsiteY0" fmla="*/ 0 h 730025"/>
                  <a:gd name="connsiteX1" fmla="*/ 386588 w 2718879"/>
                  <a:gd name="connsiteY1" fmla="*/ 2175 h 730025"/>
                  <a:gd name="connsiteX2" fmla="*/ 2332301 w 2718879"/>
                  <a:gd name="connsiteY2" fmla="*/ 2175 h 730025"/>
                  <a:gd name="connsiteX3" fmla="*/ 2353867 w 2718879"/>
                  <a:gd name="connsiteY3" fmla="*/ 1 h 730025"/>
                  <a:gd name="connsiteX4" fmla="*/ 2718879 w 2718879"/>
                  <a:gd name="connsiteY4" fmla="*/ 365013 h 730025"/>
                  <a:gd name="connsiteX5" fmla="*/ 2353867 w 2718879"/>
                  <a:gd name="connsiteY5" fmla="*/ 730025 h 730025"/>
                  <a:gd name="connsiteX6" fmla="*/ 2353847 w 2718879"/>
                  <a:gd name="connsiteY6" fmla="*/ 730023 h 730025"/>
                  <a:gd name="connsiteX7" fmla="*/ 373175 w 2718879"/>
                  <a:gd name="connsiteY7" fmla="*/ 730023 h 730025"/>
                  <a:gd name="connsiteX8" fmla="*/ 373175 w 2718879"/>
                  <a:gd name="connsiteY8" fmla="*/ 729201 h 730025"/>
                  <a:gd name="connsiteX9" fmla="*/ 365012 w 2718879"/>
                  <a:gd name="connsiteY9" fmla="*/ 730024 h 730025"/>
                  <a:gd name="connsiteX10" fmla="*/ 0 w 2718879"/>
                  <a:gd name="connsiteY10" fmla="*/ 365012 h 730025"/>
                  <a:gd name="connsiteX11" fmla="*/ 365012 w 2718879"/>
                  <a:gd name="connsiteY11" fmla="*/ 0 h 73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18879" h="730025">
                    <a:moveTo>
                      <a:pt x="365012" y="0"/>
                    </a:moveTo>
                    <a:lnTo>
                      <a:pt x="386588" y="2175"/>
                    </a:lnTo>
                    <a:lnTo>
                      <a:pt x="2332301" y="2175"/>
                    </a:lnTo>
                    <a:lnTo>
                      <a:pt x="2353867" y="1"/>
                    </a:lnTo>
                    <a:cubicBezTo>
                      <a:pt x="2555458" y="1"/>
                      <a:pt x="2718879" y="163422"/>
                      <a:pt x="2718879" y="365013"/>
                    </a:cubicBezTo>
                    <a:cubicBezTo>
                      <a:pt x="2718879" y="566604"/>
                      <a:pt x="2555458" y="730025"/>
                      <a:pt x="2353867" y="730025"/>
                    </a:cubicBezTo>
                    <a:lnTo>
                      <a:pt x="2353847" y="730023"/>
                    </a:lnTo>
                    <a:lnTo>
                      <a:pt x="373175" y="730023"/>
                    </a:lnTo>
                    <a:lnTo>
                      <a:pt x="373175" y="729201"/>
                    </a:lnTo>
                    <a:lnTo>
                      <a:pt x="365012" y="730024"/>
                    </a:lnTo>
                    <a:cubicBezTo>
                      <a:pt x="163421" y="730024"/>
                      <a:pt x="0" y="566603"/>
                      <a:pt x="0" y="365012"/>
                    </a:cubicBezTo>
                    <a:cubicBezTo>
                      <a:pt x="0" y="163421"/>
                      <a:pt x="163421" y="0"/>
                      <a:pt x="3650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969133" y="5194057"/>
                <a:ext cx="9656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ID" sz="1200" b="1" dirty="0">
                    <a:solidFill>
                      <a:schemeClr val="bg1"/>
                    </a:solidFill>
                    <a:latin typeface="+mj-lt"/>
                  </a:rPr>
                  <a:t>CONTENT</a:t>
                </a:r>
                <a:endParaRPr lang="en-US" sz="1200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779897" y="3577116"/>
              <a:ext cx="4691969" cy="14478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Lorem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ipsum</a:t>
              </a:r>
              <a:r>
                <a:rPr lang="en-US" sz="1200" b="1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sit </a:t>
              </a:r>
              <a:r>
                <a:rPr lang="en-US" sz="1200" b="1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amet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consectetur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adipiscing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eiusmod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tempor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incididunt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labore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et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dolore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magna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enim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ad minim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veniam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,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quis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nostrud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exercitation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ullalaboris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nisi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ut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aliquip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ex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ea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commodo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consequat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.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Duis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aute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irure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dolor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reprehenderit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in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voluptate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velit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esse</a:t>
              </a:r>
              <a:r>
                <a:rPr lang="en-US" sz="1200" b="0" i="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 </a:t>
              </a:r>
              <a:r>
                <a:rPr lang="en-US" sz="1200" b="0" i="0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</a:rPr>
                <a:t>cillum</a:t>
              </a:r>
              <a:endPara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018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reeform 148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46" name="Group 145"/>
          <p:cNvGrpSpPr/>
          <p:nvPr/>
        </p:nvGrpSpPr>
        <p:grpSpPr>
          <a:xfrm>
            <a:off x="5734187" y="1305950"/>
            <a:ext cx="6298156" cy="4246099"/>
            <a:chOff x="5734187" y="1305950"/>
            <a:chExt cx="6298156" cy="4246099"/>
          </a:xfrm>
        </p:grpSpPr>
        <p:sp>
          <p:nvSpPr>
            <p:cNvPr id="10" name="Freeform 1"/>
            <p:cNvSpPr>
              <a:spLocks noChangeArrowheads="1"/>
            </p:cNvSpPr>
            <p:nvPr/>
          </p:nvSpPr>
          <p:spPr bwMode="auto">
            <a:xfrm>
              <a:off x="6028399" y="2409676"/>
              <a:ext cx="1126370" cy="1268203"/>
            </a:xfrm>
            <a:custGeom>
              <a:avLst/>
              <a:gdLst>
                <a:gd name="T0" fmla="*/ 482 w 3442"/>
                <a:gd name="T1" fmla="*/ 23 h 3878"/>
                <a:gd name="T2" fmla="*/ 583 w 3442"/>
                <a:gd name="T3" fmla="*/ 135 h 3878"/>
                <a:gd name="T4" fmla="*/ 673 w 3442"/>
                <a:gd name="T5" fmla="*/ 202 h 3878"/>
                <a:gd name="T6" fmla="*/ 606 w 3442"/>
                <a:gd name="T7" fmla="*/ 269 h 3878"/>
                <a:gd name="T8" fmla="*/ 449 w 3442"/>
                <a:gd name="T9" fmla="*/ 146 h 3878"/>
                <a:gd name="T10" fmla="*/ 102 w 3442"/>
                <a:gd name="T11" fmla="*/ 79 h 3878"/>
                <a:gd name="T12" fmla="*/ 113 w 3442"/>
                <a:gd name="T13" fmla="*/ 180 h 3878"/>
                <a:gd name="T14" fmla="*/ 269 w 3442"/>
                <a:gd name="T15" fmla="*/ 337 h 3878"/>
                <a:gd name="T16" fmla="*/ 471 w 3442"/>
                <a:gd name="T17" fmla="*/ 583 h 3878"/>
                <a:gd name="T18" fmla="*/ 595 w 3442"/>
                <a:gd name="T19" fmla="*/ 639 h 3878"/>
                <a:gd name="T20" fmla="*/ 695 w 3442"/>
                <a:gd name="T21" fmla="*/ 740 h 3878"/>
                <a:gd name="T22" fmla="*/ 864 w 3442"/>
                <a:gd name="T23" fmla="*/ 897 h 3878"/>
                <a:gd name="T24" fmla="*/ 1031 w 3442"/>
                <a:gd name="T25" fmla="*/ 875 h 3878"/>
                <a:gd name="T26" fmla="*/ 1155 w 3442"/>
                <a:gd name="T27" fmla="*/ 897 h 3878"/>
                <a:gd name="T28" fmla="*/ 1222 w 3442"/>
                <a:gd name="T29" fmla="*/ 897 h 3878"/>
                <a:gd name="T30" fmla="*/ 1233 w 3442"/>
                <a:gd name="T31" fmla="*/ 1020 h 3878"/>
                <a:gd name="T32" fmla="*/ 1435 w 3442"/>
                <a:gd name="T33" fmla="*/ 1244 h 3878"/>
                <a:gd name="T34" fmla="*/ 1614 w 3442"/>
                <a:gd name="T35" fmla="*/ 1311 h 3878"/>
                <a:gd name="T36" fmla="*/ 1738 w 3442"/>
                <a:gd name="T37" fmla="*/ 1547 h 3878"/>
                <a:gd name="T38" fmla="*/ 1805 w 3442"/>
                <a:gd name="T39" fmla="*/ 1962 h 3878"/>
                <a:gd name="T40" fmla="*/ 1760 w 3442"/>
                <a:gd name="T41" fmla="*/ 2309 h 3878"/>
                <a:gd name="T42" fmla="*/ 1861 w 3442"/>
                <a:gd name="T43" fmla="*/ 2432 h 3878"/>
                <a:gd name="T44" fmla="*/ 1973 w 3442"/>
                <a:gd name="T45" fmla="*/ 2566 h 3878"/>
                <a:gd name="T46" fmla="*/ 2152 w 3442"/>
                <a:gd name="T47" fmla="*/ 2724 h 3878"/>
                <a:gd name="T48" fmla="*/ 2589 w 3442"/>
                <a:gd name="T49" fmla="*/ 3081 h 3878"/>
                <a:gd name="T50" fmla="*/ 2903 w 3442"/>
                <a:gd name="T51" fmla="*/ 3350 h 3878"/>
                <a:gd name="T52" fmla="*/ 2982 w 3442"/>
                <a:gd name="T53" fmla="*/ 3664 h 3878"/>
                <a:gd name="T54" fmla="*/ 3116 w 3442"/>
                <a:gd name="T55" fmla="*/ 3821 h 3878"/>
                <a:gd name="T56" fmla="*/ 3396 w 3442"/>
                <a:gd name="T57" fmla="*/ 3361 h 3878"/>
                <a:gd name="T58" fmla="*/ 3195 w 3442"/>
                <a:gd name="T59" fmla="*/ 3081 h 3878"/>
                <a:gd name="T60" fmla="*/ 2971 w 3442"/>
                <a:gd name="T61" fmla="*/ 2802 h 3878"/>
                <a:gd name="T62" fmla="*/ 2892 w 3442"/>
                <a:gd name="T63" fmla="*/ 2869 h 3878"/>
                <a:gd name="T64" fmla="*/ 2836 w 3442"/>
                <a:gd name="T65" fmla="*/ 2937 h 3878"/>
                <a:gd name="T66" fmla="*/ 2623 w 3442"/>
                <a:gd name="T67" fmla="*/ 2600 h 3878"/>
                <a:gd name="T68" fmla="*/ 2589 w 3442"/>
                <a:gd name="T69" fmla="*/ 2242 h 3878"/>
                <a:gd name="T70" fmla="*/ 2365 w 3442"/>
                <a:gd name="T71" fmla="*/ 1793 h 3878"/>
                <a:gd name="T72" fmla="*/ 2343 w 3442"/>
                <a:gd name="T73" fmla="*/ 1468 h 3878"/>
                <a:gd name="T74" fmla="*/ 2208 w 3442"/>
                <a:gd name="T75" fmla="*/ 1121 h 3878"/>
                <a:gd name="T76" fmla="*/ 1995 w 3442"/>
                <a:gd name="T77" fmla="*/ 919 h 3878"/>
                <a:gd name="T78" fmla="*/ 2063 w 3442"/>
                <a:gd name="T79" fmla="*/ 1087 h 3878"/>
                <a:gd name="T80" fmla="*/ 1973 w 3442"/>
                <a:gd name="T81" fmla="*/ 1065 h 3878"/>
                <a:gd name="T82" fmla="*/ 1917 w 3442"/>
                <a:gd name="T83" fmla="*/ 830 h 3878"/>
                <a:gd name="T84" fmla="*/ 1760 w 3442"/>
                <a:gd name="T85" fmla="*/ 482 h 3878"/>
                <a:gd name="T86" fmla="*/ 1525 w 3442"/>
                <a:gd name="T87" fmla="*/ 202 h 3878"/>
                <a:gd name="T88" fmla="*/ 583 w 3442"/>
                <a:gd name="T89" fmla="*/ 0 h 3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42" h="3878">
                  <a:moveTo>
                    <a:pt x="538" y="45"/>
                  </a:moveTo>
                  <a:lnTo>
                    <a:pt x="538" y="45"/>
                  </a:lnTo>
                  <a:cubicBezTo>
                    <a:pt x="516" y="45"/>
                    <a:pt x="505" y="23"/>
                    <a:pt x="482" y="23"/>
                  </a:cubicBezTo>
                  <a:cubicBezTo>
                    <a:pt x="471" y="11"/>
                    <a:pt x="505" y="68"/>
                    <a:pt x="516" y="79"/>
                  </a:cubicBezTo>
                  <a:cubicBezTo>
                    <a:pt x="538" y="90"/>
                    <a:pt x="572" y="45"/>
                    <a:pt x="595" y="68"/>
                  </a:cubicBezTo>
                  <a:cubicBezTo>
                    <a:pt x="606" y="101"/>
                    <a:pt x="595" y="124"/>
                    <a:pt x="583" y="135"/>
                  </a:cubicBezTo>
                  <a:cubicBezTo>
                    <a:pt x="572" y="157"/>
                    <a:pt x="595" y="168"/>
                    <a:pt x="617" y="157"/>
                  </a:cubicBezTo>
                  <a:cubicBezTo>
                    <a:pt x="628" y="157"/>
                    <a:pt x="617" y="191"/>
                    <a:pt x="640" y="180"/>
                  </a:cubicBezTo>
                  <a:cubicBezTo>
                    <a:pt x="662" y="168"/>
                    <a:pt x="673" y="191"/>
                    <a:pt x="673" y="202"/>
                  </a:cubicBezTo>
                  <a:cubicBezTo>
                    <a:pt x="684" y="213"/>
                    <a:pt x="707" y="191"/>
                    <a:pt x="718" y="213"/>
                  </a:cubicBezTo>
                  <a:cubicBezTo>
                    <a:pt x="729" y="236"/>
                    <a:pt x="684" y="236"/>
                    <a:pt x="662" y="247"/>
                  </a:cubicBezTo>
                  <a:cubicBezTo>
                    <a:pt x="651" y="258"/>
                    <a:pt x="617" y="269"/>
                    <a:pt x="606" y="269"/>
                  </a:cubicBezTo>
                  <a:cubicBezTo>
                    <a:pt x="583" y="269"/>
                    <a:pt x="583" y="202"/>
                    <a:pt x="550" y="191"/>
                  </a:cubicBezTo>
                  <a:cubicBezTo>
                    <a:pt x="516" y="180"/>
                    <a:pt x="494" y="180"/>
                    <a:pt x="494" y="157"/>
                  </a:cubicBezTo>
                  <a:cubicBezTo>
                    <a:pt x="482" y="124"/>
                    <a:pt x="471" y="113"/>
                    <a:pt x="449" y="146"/>
                  </a:cubicBezTo>
                  <a:cubicBezTo>
                    <a:pt x="438" y="180"/>
                    <a:pt x="382" y="191"/>
                    <a:pt x="359" y="180"/>
                  </a:cubicBezTo>
                  <a:cubicBezTo>
                    <a:pt x="326" y="168"/>
                    <a:pt x="258" y="101"/>
                    <a:pt x="225" y="101"/>
                  </a:cubicBezTo>
                  <a:cubicBezTo>
                    <a:pt x="180" y="90"/>
                    <a:pt x="135" y="90"/>
                    <a:pt x="102" y="79"/>
                  </a:cubicBezTo>
                  <a:cubicBezTo>
                    <a:pt x="57" y="68"/>
                    <a:pt x="23" y="56"/>
                    <a:pt x="12" y="56"/>
                  </a:cubicBezTo>
                  <a:cubicBezTo>
                    <a:pt x="0" y="56"/>
                    <a:pt x="12" y="90"/>
                    <a:pt x="45" y="101"/>
                  </a:cubicBezTo>
                  <a:cubicBezTo>
                    <a:pt x="79" y="124"/>
                    <a:pt x="102" y="157"/>
                    <a:pt x="113" y="180"/>
                  </a:cubicBezTo>
                  <a:cubicBezTo>
                    <a:pt x="113" y="202"/>
                    <a:pt x="158" y="191"/>
                    <a:pt x="180" y="191"/>
                  </a:cubicBezTo>
                  <a:cubicBezTo>
                    <a:pt x="202" y="191"/>
                    <a:pt x="213" y="224"/>
                    <a:pt x="213" y="247"/>
                  </a:cubicBezTo>
                  <a:cubicBezTo>
                    <a:pt x="225" y="280"/>
                    <a:pt x="236" y="325"/>
                    <a:pt x="269" y="337"/>
                  </a:cubicBezTo>
                  <a:cubicBezTo>
                    <a:pt x="303" y="359"/>
                    <a:pt x="371" y="393"/>
                    <a:pt x="382" y="437"/>
                  </a:cubicBezTo>
                  <a:cubicBezTo>
                    <a:pt x="382" y="482"/>
                    <a:pt x="371" y="549"/>
                    <a:pt x="393" y="572"/>
                  </a:cubicBezTo>
                  <a:cubicBezTo>
                    <a:pt x="415" y="594"/>
                    <a:pt x="449" y="594"/>
                    <a:pt x="471" y="583"/>
                  </a:cubicBezTo>
                  <a:cubicBezTo>
                    <a:pt x="505" y="583"/>
                    <a:pt x="516" y="594"/>
                    <a:pt x="516" y="617"/>
                  </a:cubicBezTo>
                  <a:cubicBezTo>
                    <a:pt x="516" y="639"/>
                    <a:pt x="550" y="650"/>
                    <a:pt x="572" y="639"/>
                  </a:cubicBezTo>
                  <a:cubicBezTo>
                    <a:pt x="595" y="617"/>
                    <a:pt x="595" y="617"/>
                    <a:pt x="595" y="639"/>
                  </a:cubicBezTo>
                  <a:cubicBezTo>
                    <a:pt x="595" y="673"/>
                    <a:pt x="606" y="684"/>
                    <a:pt x="617" y="684"/>
                  </a:cubicBezTo>
                  <a:cubicBezTo>
                    <a:pt x="640" y="684"/>
                    <a:pt x="651" y="706"/>
                    <a:pt x="651" y="717"/>
                  </a:cubicBezTo>
                  <a:cubicBezTo>
                    <a:pt x="651" y="740"/>
                    <a:pt x="662" y="751"/>
                    <a:pt x="695" y="740"/>
                  </a:cubicBezTo>
                  <a:cubicBezTo>
                    <a:pt x="729" y="729"/>
                    <a:pt x="774" y="729"/>
                    <a:pt x="785" y="740"/>
                  </a:cubicBezTo>
                  <a:cubicBezTo>
                    <a:pt x="796" y="751"/>
                    <a:pt x="774" y="796"/>
                    <a:pt x="796" y="818"/>
                  </a:cubicBezTo>
                  <a:cubicBezTo>
                    <a:pt x="819" y="830"/>
                    <a:pt x="852" y="863"/>
                    <a:pt x="864" y="897"/>
                  </a:cubicBezTo>
                  <a:cubicBezTo>
                    <a:pt x="886" y="919"/>
                    <a:pt x="897" y="953"/>
                    <a:pt x="920" y="953"/>
                  </a:cubicBezTo>
                  <a:cubicBezTo>
                    <a:pt x="942" y="953"/>
                    <a:pt x="964" y="931"/>
                    <a:pt x="976" y="908"/>
                  </a:cubicBezTo>
                  <a:cubicBezTo>
                    <a:pt x="976" y="886"/>
                    <a:pt x="1009" y="897"/>
                    <a:pt x="1031" y="875"/>
                  </a:cubicBezTo>
                  <a:cubicBezTo>
                    <a:pt x="1043" y="863"/>
                    <a:pt x="1054" y="863"/>
                    <a:pt x="1054" y="897"/>
                  </a:cubicBezTo>
                  <a:cubicBezTo>
                    <a:pt x="1054" y="931"/>
                    <a:pt x="1065" y="942"/>
                    <a:pt x="1110" y="931"/>
                  </a:cubicBezTo>
                  <a:cubicBezTo>
                    <a:pt x="1155" y="931"/>
                    <a:pt x="1133" y="897"/>
                    <a:pt x="1155" y="897"/>
                  </a:cubicBezTo>
                  <a:cubicBezTo>
                    <a:pt x="1177" y="897"/>
                    <a:pt x="1200" y="886"/>
                    <a:pt x="1189" y="852"/>
                  </a:cubicBezTo>
                  <a:cubicBezTo>
                    <a:pt x="1189" y="818"/>
                    <a:pt x="1200" y="796"/>
                    <a:pt x="1211" y="807"/>
                  </a:cubicBezTo>
                  <a:cubicBezTo>
                    <a:pt x="1211" y="818"/>
                    <a:pt x="1211" y="875"/>
                    <a:pt x="1222" y="897"/>
                  </a:cubicBezTo>
                  <a:cubicBezTo>
                    <a:pt x="1222" y="919"/>
                    <a:pt x="1244" y="919"/>
                    <a:pt x="1222" y="942"/>
                  </a:cubicBezTo>
                  <a:cubicBezTo>
                    <a:pt x="1211" y="975"/>
                    <a:pt x="1189" y="986"/>
                    <a:pt x="1189" y="1009"/>
                  </a:cubicBezTo>
                  <a:cubicBezTo>
                    <a:pt x="1189" y="1031"/>
                    <a:pt x="1200" y="1031"/>
                    <a:pt x="1233" y="1020"/>
                  </a:cubicBezTo>
                  <a:cubicBezTo>
                    <a:pt x="1267" y="1020"/>
                    <a:pt x="1278" y="1020"/>
                    <a:pt x="1278" y="1042"/>
                  </a:cubicBezTo>
                  <a:cubicBezTo>
                    <a:pt x="1278" y="1076"/>
                    <a:pt x="1289" y="1099"/>
                    <a:pt x="1312" y="1121"/>
                  </a:cubicBezTo>
                  <a:cubicBezTo>
                    <a:pt x="1334" y="1132"/>
                    <a:pt x="1413" y="1233"/>
                    <a:pt x="1435" y="1244"/>
                  </a:cubicBezTo>
                  <a:cubicBezTo>
                    <a:pt x="1446" y="1267"/>
                    <a:pt x="1469" y="1300"/>
                    <a:pt x="1469" y="1311"/>
                  </a:cubicBezTo>
                  <a:cubicBezTo>
                    <a:pt x="1469" y="1323"/>
                    <a:pt x="1491" y="1323"/>
                    <a:pt x="1525" y="1311"/>
                  </a:cubicBezTo>
                  <a:cubicBezTo>
                    <a:pt x="1547" y="1300"/>
                    <a:pt x="1592" y="1300"/>
                    <a:pt x="1614" y="1311"/>
                  </a:cubicBezTo>
                  <a:cubicBezTo>
                    <a:pt x="1637" y="1334"/>
                    <a:pt x="1671" y="1424"/>
                    <a:pt x="1682" y="1446"/>
                  </a:cubicBezTo>
                  <a:cubicBezTo>
                    <a:pt x="1682" y="1468"/>
                    <a:pt x="1682" y="1491"/>
                    <a:pt x="1704" y="1491"/>
                  </a:cubicBezTo>
                  <a:cubicBezTo>
                    <a:pt x="1726" y="1491"/>
                    <a:pt x="1726" y="1502"/>
                    <a:pt x="1738" y="1547"/>
                  </a:cubicBezTo>
                  <a:cubicBezTo>
                    <a:pt x="1749" y="1592"/>
                    <a:pt x="1794" y="1659"/>
                    <a:pt x="1805" y="1681"/>
                  </a:cubicBezTo>
                  <a:cubicBezTo>
                    <a:pt x="1816" y="1704"/>
                    <a:pt x="1827" y="1771"/>
                    <a:pt x="1827" y="1838"/>
                  </a:cubicBezTo>
                  <a:cubicBezTo>
                    <a:pt x="1827" y="1906"/>
                    <a:pt x="1827" y="1939"/>
                    <a:pt x="1805" y="1962"/>
                  </a:cubicBezTo>
                  <a:cubicBezTo>
                    <a:pt x="1794" y="1984"/>
                    <a:pt x="1760" y="2051"/>
                    <a:pt x="1760" y="2096"/>
                  </a:cubicBezTo>
                  <a:cubicBezTo>
                    <a:pt x="1760" y="2141"/>
                    <a:pt x="1782" y="2175"/>
                    <a:pt x="1771" y="2208"/>
                  </a:cubicBezTo>
                  <a:cubicBezTo>
                    <a:pt x="1749" y="2242"/>
                    <a:pt x="1749" y="2275"/>
                    <a:pt x="1760" y="2309"/>
                  </a:cubicBezTo>
                  <a:cubicBezTo>
                    <a:pt x="1771" y="2342"/>
                    <a:pt x="1771" y="2387"/>
                    <a:pt x="1782" y="2399"/>
                  </a:cubicBezTo>
                  <a:cubicBezTo>
                    <a:pt x="1794" y="2421"/>
                    <a:pt x="1816" y="2354"/>
                    <a:pt x="1827" y="2376"/>
                  </a:cubicBezTo>
                  <a:cubicBezTo>
                    <a:pt x="1827" y="2399"/>
                    <a:pt x="1838" y="2443"/>
                    <a:pt x="1861" y="2432"/>
                  </a:cubicBezTo>
                  <a:cubicBezTo>
                    <a:pt x="1872" y="2421"/>
                    <a:pt x="1895" y="2410"/>
                    <a:pt x="1895" y="2432"/>
                  </a:cubicBezTo>
                  <a:cubicBezTo>
                    <a:pt x="1895" y="2455"/>
                    <a:pt x="1883" y="2511"/>
                    <a:pt x="1917" y="2511"/>
                  </a:cubicBezTo>
                  <a:cubicBezTo>
                    <a:pt x="1951" y="2511"/>
                    <a:pt x="1962" y="2544"/>
                    <a:pt x="1973" y="2566"/>
                  </a:cubicBezTo>
                  <a:cubicBezTo>
                    <a:pt x="1973" y="2578"/>
                    <a:pt x="1995" y="2611"/>
                    <a:pt x="2029" y="2589"/>
                  </a:cubicBezTo>
                  <a:cubicBezTo>
                    <a:pt x="2051" y="2578"/>
                    <a:pt x="2063" y="2578"/>
                    <a:pt x="2063" y="2600"/>
                  </a:cubicBezTo>
                  <a:cubicBezTo>
                    <a:pt x="2063" y="2623"/>
                    <a:pt x="2096" y="2679"/>
                    <a:pt x="2152" y="2724"/>
                  </a:cubicBezTo>
                  <a:cubicBezTo>
                    <a:pt x="2208" y="2768"/>
                    <a:pt x="2331" y="2835"/>
                    <a:pt x="2365" y="2858"/>
                  </a:cubicBezTo>
                  <a:cubicBezTo>
                    <a:pt x="2410" y="2880"/>
                    <a:pt x="2466" y="2981"/>
                    <a:pt x="2522" y="3014"/>
                  </a:cubicBezTo>
                  <a:cubicBezTo>
                    <a:pt x="2567" y="3047"/>
                    <a:pt x="2578" y="3036"/>
                    <a:pt x="2589" y="3081"/>
                  </a:cubicBezTo>
                  <a:cubicBezTo>
                    <a:pt x="2612" y="3126"/>
                    <a:pt x="2634" y="3171"/>
                    <a:pt x="2690" y="3193"/>
                  </a:cubicBezTo>
                  <a:cubicBezTo>
                    <a:pt x="2746" y="3227"/>
                    <a:pt x="2780" y="3249"/>
                    <a:pt x="2825" y="3249"/>
                  </a:cubicBezTo>
                  <a:cubicBezTo>
                    <a:pt x="2858" y="3260"/>
                    <a:pt x="2881" y="3294"/>
                    <a:pt x="2903" y="3350"/>
                  </a:cubicBezTo>
                  <a:cubicBezTo>
                    <a:pt x="2926" y="3406"/>
                    <a:pt x="2926" y="3451"/>
                    <a:pt x="2948" y="3462"/>
                  </a:cubicBezTo>
                  <a:cubicBezTo>
                    <a:pt x="2959" y="3462"/>
                    <a:pt x="2959" y="3541"/>
                    <a:pt x="2982" y="3574"/>
                  </a:cubicBezTo>
                  <a:cubicBezTo>
                    <a:pt x="2993" y="3619"/>
                    <a:pt x="2993" y="3653"/>
                    <a:pt x="2982" y="3664"/>
                  </a:cubicBezTo>
                  <a:cubicBezTo>
                    <a:pt x="2959" y="3675"/>
                    <a:pt x="2971" y="3742"/>
                    <a:pt x="2993" y="3754"/>
                  </a:cubicBezTo>
                  <a:cubicBezTo>
                    <a:pt x="3015" y="3765"/>
                    <a:pt x="3015" y="3809"/>
                    <a:pt x="3015" y="3821"/>
                  </a:cubicBezTo>
                  <a:cubicBezTo>
                    <a:pt x="3026" y="3843"/>
                    <a:pt x="3049" y="3877"/>
                    <a:pt x="3116" y="3821"/>
                  </a:cubicBezTo>
                  <a:cubicBezTo>
                    <a:pt x="3183" y="3776"/>
                    <a:pt x="3284" y="3709"/>
                    <a:pt x="3307" y="3675"/>
                  </a:cubicBezTo>
                  <a:cubicBezTo>
                    <a:pt x="3329" y="3653"/>
                    <a:pt x="3407" y="3563"/>
                    <a:pt x="3430" y="3529"/>
                  </a:cubicBezTo>
                  <a:cubicBezTo>
                    <a:pt x="3441" y="3496"/>
                    <a:pt x="3430" y="3406"/>
                    <a:pt x="3396" y="3361"/>
                  </a:cubicBezTo>
                  <a:cubicBezTo>
                    <a:pt x="3374" y="3316"/>
                    <a:pt x="3351" y="3305"/>
                    <a:pt x="3329" y="3283"/>
                  </a:cubicBezTo>
                  <a:cubicBezTo>
                    <a:pt x="3295" y="3260"/>
                    <a:pt x="3284" y="3193"/>
                    <a:pt x="3262" y="3171"/>
                  </a:cubicBezTo>
                  <a:cubicBezTo>
                    <a:pt x="3251" y="3148"/>
                    <a:pt x="3206" y="3103"/>
                    <a:pt x="3195" y="3081"/>
                  </a:cubicBezTo>
                  <a:cubicBezTo>
                    <a:pt x="3172" y="3059"/>
                    <a:pt x="3172" y="3025"/>
                    <a:pt x="3127" y="3003"/>
                  </a:cubicBezTo>
                  <a:cubicBezTo>
                    <a:pt x="3094" y="2970"/>
                    <a:pt x="3094" y="2937"/>
                    <a:pt x="3038" y="2903"/>
                  </a:cubicBezTo>
                  <a:cubicBezTo>
                    <a:pt x="2993" y="2858"/>
                    <a:pt x="2982" y="2824"/>
                    <a:pt x="2971" y="2802"/>
                  </a:cubicBezTo>
                  <a:cubicBezTo>
                    <a:pt x="2959" y="2791"/>
                    <a:pt x="2948" y="2768"/>
                    <a:pt x="2926" y="2779"/>
                  </a:cubicBezTo>
                  <a:cubicBezTo>
                    <a:pt x="2903" y="2779"/>
                    <a:pt x="2903" y="2791"/>
                    <a:pt x="2914" y="2824"/>
                  </a:cubicBezTo>
                  <a:cubicBezTo>
                    <a:pt x="2926" y="2858"/>
                    <a:pt x="2914" y="2858"/>
                    <a:pt x="2892" y="2869"/>
                  </a:cubicBezTo>
                  <a:cubicBezTo>
                    <a:pt x="2869" y="2869"/>
                    <a:pt x="2858" y="2914"/>
                    <a:pt x="2892" y="2914"/>
                  </a:cubicBezTo>
                  <a:cubicBezTo>
                    <a:pt x="2926" y="2903"/>
                    <a:pt x="2937" y="2948"/>
                    <a:pt x="2903" y="2970"/>
                  </a:cubicBezTo>
                  <a:cubicBezTo>
                    <a:pt x="2869" y="2992"/>
                    <a:pt x="2825" y="2970"/>
                    <a:pt x="2836" y="2937"/>
                  </a:cubicBezTo>
                  <a:cubicBezTo>
                    <a:pt x="2836" y="2903"/>
                    <a:pt x="2825" y="2880"/>
                    <a:pt x="2791" y="2847"/>
                  </a:cubicBezTo>
                  <a:cubicBezTo>
                    <a:pt x="2769" y="2824"/>
                    <a:pt x="2713" y="2746"/>
                    <a:pt x="2679" y="2701"/>
                  </a:cubicBezTo>
                  <a:cubicBezTo>
                    <a:pt x="2657" y="2656"/>
                    <a:pt x="2623" y="2600"/>
                    <a:pt x="2623" y="2600"/>
                  </a:cubicBezTo>
                  <a:cubicBezTo>
                    <a:pt x="2612" y="2589"/>
                    <a:pt x="2623" y="2544"/>
                    <a:pt x="2623" y="2533"/>
                  </a:cubicBezTo>
                  <a:cubicBezTo>
                    <a:pt x="2634" y="2522"/>
                    <a:pt x="2668" y="2477"/>
                    <a:pt x="2679" y="2432"/>
                  </a:cubicBezTo>
                  <a:cubicBezTo>
                    <a:pt x="2679" y="2387"/>
                    <a:pt x="2634" y="2298"/>
                    <a:pt x="2589" y="2242"/>
                  </a:cubicBezTo>
                  <a:cubicBezTo>
                    <a:pt x="2544" y="2197"/>
                    <a:pt x="2500" y="2141"/>
                    <a:pt x="2511" y="2073"/>
                  </a:cubicBezTo>
                  <a:cubicBezTo>
                    <a:pt x="2511" y="2017"/>
                    <a:pt x="2511" y="1950"/>
                    <a:pt x="2477" y="1917"/>
                  </a:cubicBezTo>
                  <a:cubicBezTo>
                    <a:pt x="2444" y="1894"/>
                    <a:pt x="2388" y="1838"/>
                    <a:pt x="2365" y="1793"/>
                  </a:cubicBezTo>
                  <a:cubicBezTo>
                    <a:pt x="2343" y="1760"/>
                    <a:pt x="2331" y="1681"/>
                    <a:pt x="2320" y="1648"/>
                  </a:cubicBezTo>
                  <a:cubicBezTo>
                    <a:pt x="2298" y="1603"/>
                    <a:pt x="2298" y="1535"/>
                    <a:pt x="2331" y="1513"/>
                  </a:cubicBezTo>
                  <a:cubicBezTo>
                    <a:pt x="2365" y="1480"/>
                    <a:pt x="2354" y="1468"/>
                    <a:pt x="2343" y="1468"/>
                  </a:cubicBezTo>
                  <a:cubicBezTo>
                    <a:pt x="2320" y="1468"/>
                    <a:pt x="2298" y="1435"/>
                    <a:pt x="2298" y="1401"/>
                  </a:cubicBezTo>
                  <a:cubicBezTo>
                    <a:pt x="2287" y="1368"/>
                    <a:pt x="2276" y="1289"/>
                    <a:pt x="2264" y="1255"/>
                  </a:cubicBezTo>
                  <a:cubicBezTo>
                    <a:pt x="2253" y="1211"/>
                    <a:pt x="2242" y="1166"/>
                    <a:pt x="2208" y="1121"/>
                  </a:cubicBezTo>
                  <a:cubicBezTo>
                    <a:pt x="2175" y="1076"/>
                    <a:pt x="2152" y="1031"/>
                    <a:pt x="2141" y="1009"/>
                  </a:cubicBezTo>
                  <a:cubicBezTo>
                    <a:pt x="2119" y="986"/>
                    <a:pt x="2096" y="953"/>
                    <a:pt x="2051" y="919"/>
                  </a:cubicBezTo>
                  <a:cubicBezTo>
                    <a:pt x="2007" y="897"/>
                    <a:pt x="1995" y="897"/>
                    <a:pt x="1995" y="919"/>
                  </a:cubicBezTo>
                  <a:cubicBezTo>
                    <a:pt x="1995" y="942"/>
                    <a:pt x="1995" y="953"/>
                    <a:pt x="2018" y="964"/>
                  </a:cubicBezTo>
                  <a:cubicBezTo>
                    <a:pt x="2040" y="975"/>
                    <a:pt x="2040" y="1009"/>
                    <a:pt x="2029" y="1031"/>
                  </a:cubicBezTo>
                  <a:cubicBezTo>
                    <a:pt x="2018" y="1054"/>
                    <a:pt x="2018" y="1087"/>
                    <a:pt x="2063" y="1087"/>
                  </a:cubicBezTo>
                  <a:cubicBezTo>
                    <a:pt x="2119" y="1087"/>
                    <a:pt x="2130" y="1121"/>
                    <a:pt x="2130" y="1144"/>
                  </a:cubicBezTo>
                  <a:cubicBezTo>
                    <a:pt x="2119" y="1166"/>
                    <a:pt x="2063" y="1177"/>
                    <a:pt x="2040" y="1144"/>
                  </a:cubicBezTo>
                  <a:cubicBezTo>
                    <a:pt x="2007" y="1099"/>
                    <a:pt x="1995" y="1076"/>
                    <a:pt x="1973" y="1065"/>
                  </a:cubicBezTo>
                  <a:cubicBezTo>
                    <a:pt x="1951" y="1054"/>
                    <a:pt x="1928" y="1020"/>
                    <a:pt x="1940" y="986"/>
                  </a:cubicBezTo>
                  <a:cubicBezTo>
                    <a:pt x="1962" y="953"/>
                    <a:pt x="1962" y="931"/>
                    <a:pt x="1951" y="897"/>
                  </a:cubicBezTo>
                  <a:cubicBezTo>
                    <a:pt x="1928" y="863"/>
                    <a:pt x="1917" y="852"/>
                    <a:pt x="1917" y="830"/>
                  </a:cubicBezTo>
                  <a:cubicBezTo>
                    <a:pt x="1906" y="796"/>
                    <a:pt x="1906" y="762"/>
                    <a:pt x="1883" y="740"/>
                  </a:cubicBezTo>
                  <a:cubicBezTo>
                    <a:pt x="1850" y="717"/>
                    <a:pt x="1805" y="684"/>
                    <a:pt x="1794" y="628"/>
                  </a:cubicBezTo>
                  <a:cubicBezTo>
                    <a:pt x="1771" y="572"/>
                    <a:pt x="1760" y="516"/>
                    <a:pt x="1760" y="482"/>
                  </a:cubicBezTo>
                  <a:cubicBezTo>
                    <a:pt x="1749" y="460"/>
                    <a:pt x="1738" y="437"/>
                    <a:pt x="1715" y="426"/>
                  </a:cubicBezTo>
                  <a:cubicBezTo>
                    <a:pt x="1693" y="426"/>
                    <a:pt x="1626" y="404"/>
                    <a:pt x="1592" y="370"/>
                  </a:cubicBezTo>
                  <a:cubicBezTo>
                    <a:pt x="1558" y="325"/>
                    <a:pt x="1525" y="247"/>
                    <a:pt x="1525" y="202"/>
                  </a:cubicBezTo>
                  <a:cubicBezTo>
                    <a:pt x="1513" y="157"/>
                    <a:pt x="1502" y="79"/>
                    <a:pt x="1502" y="79"/>
                  </a:cubicBezTo>
                  <a:lnTo>
                    <a:pt x="1502" y="79"/>
                  </a:lnTo>
                  <a:cubicBezTo>
                    <a:pt x="583" y="0"/>
                    <a:pt x="583" y="0"/>
                    <a:pt x="583" y="0"/>
                  </a:cubicBezTo>
                  <a:cubicBezTo>
                    <a:pt x="572" y="23"/>
                    <a:pt x="561" y="34"/>
                    <a:pt x="538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" name="Freeform 2"/>
            <p:cNvSpPr>
              <a:spLocks noChangeArrowheads="1"/>
            </p:cNvSpPr>
            <p:nvPr/>
          </p:nvSpPr>
          <p:spPr bwMode="auto">
            <a:xfrm>
              <a:off x="5734187" y="1305950"/>
              <a:ext cx="784565" cy="1129696"/>
            </a:xfrm>
            <a:custGeom>
              <a:avLst/>
              <a:gdLst>
                <a:gd name="T0" fmla="*/ 1536 w 2399"/>
                <a:gd name="T1" fmla="*/ 3362 h 3453"/>
                <a:gd name="T2" fmla="*/ 2376 w 2399"/>
                <a:gd name="T3" fmla="*/ 3362 h 3453"/>
                <a:gd name="T4" fmla="*/ 2208 w 2399"/>
                <a:gd name="T5" fmla="*/ 3071 h 3453"/>
                <a:gd name="T6" fmla="*/ 2107 w 2399"/>
                <a:gd name="T7" fmla="*/ 2869 h 3453"/>
                <a:gd name="T8" fmla="*/ 2006 w 2399"/>
                <a:gd name="T9" fmla="*/ 2768 h 3453"/>
                <a:gd name="T10" fmla="*/ 2006 w 2399"/>
                <a:gd name="T11" fmla="*/ 2645 h 3453"/>
                <a:gd name="T12" fmla="*/ 1905 w 2399"/>
                <a:gd name="T13" fmla="*/ 2488 h 3453"/>
                <a:gd name="T14" fmla="*/ 1558 w 2399"/>
                <a:gd name="T15" fmla="*/ 2129 h 3453"/>
                <a:gd name="T16" fmla="*/ 1479 w 2399"/>
                <a:gd name="T17" fmla="*/ 2006 h 3453"/>
                <a:gd name="T18" fmla="*/ 1401 w 2399"/>
                <a:gd name="T19" fmla="*/ 1950 h 3453"/>
                <a:gd name="T20" fmla="*/ 1378 w 2399"/>
                <a:gd name="T21" fmla="*/ 1838 h 3453"/>
                <a:gd name="T22" fmla="*/ 1334 w 2399"/>
                <a:gd name="T23" fmla="*/ 1278 h 3453"/>
                <a:gd name="T24" fmla="*/ 1311 w 2399"/>
                <a:gd name="T25" fmla="*/ 908 h 3453"/>
                <a:gd name="T26" fmla="*/ 1322 w 2399"/>
                <a:gd name="T27" fmla="*/ 740 h 3453"/>
                <a:gd name="T28" fmla="*/ 1222 w 2399"/>
                <a:gd name="T29" fmla="*/ 594 h 3453"/>
                <a:gd name="T30" fmla="*/ 1267 w 2399"/>
                <a:gd name="T31" fmla="*/ 549 h 3453"/>
                <a:gd name="T32" fmla="*/ 1278 w 2399"/>
                <a:gd name="T33" fmla="*/ 404 h 3453"/>
                <a:gd name="T34" fmla="*/ 1423 w 2399"/>
                <a:gd name="T35" fmla="*/ 168 h 3453"/>
                <a:gd name="T36" fmla="*/ 1434 w 2399"/>
                <a:gd name="T37" fmla="*/ 168 h 3453"/>
                <a:gd name="T38" fmla="*/ 1468 w 2399"/>
                <a:gd name="T39" fmla="*/ 101 h 3453"/>
                <a:gd name="T40" fmla="*/ 34 w 2399"/>
                <a:gd name="T41" fmla="*/ 11 h 3453"/>
                <a:gd name="T42" fmla="*/ 45 w 2399"/>
                <a:gd name="T43" fmla="*/ 157 h 3453"/>
                <a:gd name="T44" fmla="*/ 67 w 2399"/>
                <a:gd name="T45" fmla="*/ 224 h 3453"/>
                <a:gd name="T46" fmla="*/ 134 w 2399"/>
                <a:gd name="T47" fmla="*/ 381 h 3453"/>
                <a:gd name="T48" fmla="*/ 191 w 2399"/>
                <a:gd name="T49" fmla="*/ 493 h 3453"/>
                <a:gd name="T50" fmla="*/ 258 w 2399"/>
                <a:gd name="T51" fmla="*/ 628 h 3453"/>
                <a:gd name="T52" fmla="*/ 224 w 2399"/>
                <a:gd name="T53" fmla="*/ 673 h 3453"/>
                <a:gd name="T54" fmla="*/ 258 w 2399"/>
                <a:gd name="T55" fmla="*/ 818 h 3453"/>
                <a:gd name="T56" fmla="*/ 403 w 2399"/>
                <a:gd name="T57" fmla="*/ 1132 h 3453"/>
                <a:gd name="T58" fmla="*/ 471 w 2399"/>
                <a:gd name="T59" fmla="*/ 1233 h 3453"/>
                <a:gd name="T60" fmla="*/ 538 w 2399"/>
                <a:gd name="T61" fmla="*/ 1435 h 3453"/>
                <a:gd name="T62" fmla="*/ 572 w 2399"/>
                <a:gd name="T63" fmla="*/ 1625 h 3453"/>
                <a:gd name="T64" fmla="*/ 627 w 2399"/>
                <a:gd name="T65" fmla="*/ 1692 h 3453"/>
                <a:gd name="T66" fmla="*/ 605 w 2399"/>
                <a:gd name="T67" fmla="*/ 1916 h 3453"/>
                <a:gd name="T68" fmla="*/ 706 w 2399"/>
                <a:gd name="T69" fmla="*/ 2017 h 3453"/>
                <a:gd name="T70" fmla="*/ 729 w 2399"/>
                <a:gd name="T71" fmla="*/ 2129 h 3453"/>
                <a:gd name="T72" fmla="*/ 941 w 2399"/>
                <a:gd name="T73" fmla="*/ 2297 h 3453"/>
                <a:gd name="T74" fmla="*/ 1154 w 2399"/>
                <a:gd name="T75" fmla="*/ 2410 h 3453"/>
                <a:gd name="T76" fmla="*/ 1300 w 2399"/>
                <a:gd name="T77" fmla="*/ 2679 h 3453"/>
                <a:gd name="T78" fmla="*/ 1434 w 2399"/>
                <a:gd name="T79" fmla="*/ 2824 h 3453"/>
                <a:gd name="T80" fmla="*/ 1569 w 2399"/>
                <a:gd name="T81" fmla="*/ 2959 h 3453"/>
                <a:gd name="T82" fmla="*/ 1569 w 2399"/>
                <a:gd name="T83" fmla="*/ 3160 h 3453"/>
                <a:gd name="T84" fmla="*/ 1580 w 2399"/>
                <a:gd name="T85" fmla="*/ 3273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99" h="3453">
                  <a:moveTo>
                    <a:pt x="1547" y="3306"/>
                  </a:moveTo>
                  <a:lnTo>
                    <a:pt x="1547" y="3306"/>
                  </a:lnTo>
                  <a:cubicBezTo>
                    <a:pt x="1536" y="3317"/>
                    <a:pt x="1547" y="3362"/>
                    <a:pt x="1536" y="3362"/>
                  </a:cubicBezTo>
                  <a:cubicBezTo>
                    <a:pt x="1524" y="3373"/>
                    <a:pt x="1502" y="3362"/>
                    <a:pt x="1479" y="3373"/>
                  </a:cubicBezTo>
                  <a:cubicBezTo>
                    <a:pt x="2398" y="3452"/>
                    <a:pt x="2398" y="3452"/>
                    <a:pt x="2398" y="3452"/>
                  </a:cubicBezTo>
                  <a:cubicBezTo>
                    <a:pt x="2398" y="3429"/>
                    <a:pt x="2387" y="3396"/>
                    <a:pt x="2376" y="3362"/>
                  </a:cubicBezTo>
                  <a:cubicBezTo>
                    <a:pt x="2354" y="3340"/>
                    <a:pt x="2342" y="3295"/>
                    <a:pt x="2342" y="3250"/>
                  </a:cubicBezTo>
                  <a:cubicBezTo>
                    <a:pt x="2342" y="3205"/>
                    <a:pt x="2331" y="3160"/>
                    <a:pt x="2309" y="3149"/>
                  </a:cubicBezTo>
                  <a:cubicBezTo>
                    <a:pt x="2298" y="3138"/>
                    <a:pt x="2241" y="3104"/>
                    <a:pt x="2208" y="3071"/>
                  </a:cubicBezTo>
                  <a:cubicBezTo>
                    <a:pt x="2174" y="3037"/>
                    <a:pt x="2174" y="3015"/>
                    <a:pt x="2174" y="2981"/>
                  </a:cubicBezTo>
                  <a:cubicBezTo>
                    <a:pt x="2174" y="2959"/>
                    <a:pt x="2163" y="2880"/>
                    <a:pt x="2140" y="2869"/>
                  </a:cubicBezTo>
                  <a:cubicBezTo>
                    <a:pt x="2129" y="2846"/>
                    <a:pt x="2107" y="2858"/>
                    <a:pt x="2107" y="2869"/>
                  </a:cubicBezTo>
                  <a:cubicBezTo>
                    <a:pt x="2107" y="2891"/>
                    <a:pt x="2085" y="2835"/>
                    <a:pt x="2085" y="2813"/>
                  </a:cubicBezTo>
                  <a:cubicBezTo>
                    <a:pt x="2085" y="2791"/>
                    <a:pt x="2051" y="2746"/>
                    <a:pt x="2029" y="2746"/>
                  </a:cubicBezTo>
                  <a:cubicBezTo>
                    <a:pt x="2006" y="2735"/>
                    <a:pt x="2006" y="2746"/>
                    <a:pt x="2006" y="2768"/>
                  </a:cubicBezTo>
                  <a:cubicBezTo>
                    <a:pt x="2006" y="2779"/>
                    <a:pt x="1995" y="2768"/>
                    <a:pt x="1972" y="2746"/>
                  </a:cubicBezTo>
                  <a:cubicBezTo>
                    <a:pt x="1961" y="2723"/>
                    <a:pt x="1950" y="2701"/>
                    <a:pt x="1972" y="2690"/>
                  </a:cubicBezTo>
                  <a:cubicBezTo>
                    <a:pt x="2006" y="2679"/>
                    <a:pt x="2017" y="2656"/>
                    <a:pt x="2006" y="2645"/>
                  </a:cubicBezTo>
                  <a:cubicBezTo>
                    <a:pt x="2006" y="2634"/>
                    <a:pt x="1995" y="2634"/>
                    <a:pt x="1972" y="2622"/>
                  </a:cubicBezTo>
                  <a:cubicBezTo>
                    <a:pt x="1961" y="2611"/>
                    <a:pt x="1939" y="2600"/>
                    <a:pt x="1939" y="2566"/>
                  </a:cubicBezTo>
                  <a:cubicBezTo>
                    <a:pt x="1927" y="2533"/>
                    <a:pt x="1927" y="2510"/>
                    <a:pt x="1905" y="2488"/>
                  </a:cubicBezTo>
                  <a:cubicBezTo>
                    <a:pt x="1883" y="2466"/>
                    <a:pt x="1816" y="2365"/>
                    <a:pt x="1782" y="2331"/>
                  </a:cubicBezTo>
                  <a:cubicBezTo>
                    <a:pt x="1760" y="2286"/>
                    <a:pt x="1659" y="2186"/>
                    <a:pt x="1625" y="2174"/>
                  </a:cubicBezTo>
                  <a:cubicBezTo>
                    <a:pt x="1603" y="2152"/>
                    <a:pt x="1591" y="2129"/>
                    <a:pt x="1558" y="2129"/>
                  </a:cubicBezTo>
                  <a:cubicBezTo>
                    <a:pt x="1536" y="2129"/>
                    <a:pt x="1513" y="2129"/>
                    <a:pt x="1491" y="2118"/>
                  </a:cubicBezTo>
                  <a:cubicBezTo>
                    <a:pt x="1479" y="2118"/>
                    <a:pt x="1479" y="2096"/>
                    <a:pt x="1479" y="2073"/>
                  </a:cubicBezTo>
                  <a:cubicBezTo>
                    <a:pt x="1491" y="2040"/>
                    <a:pt x="1502" y="2006"/>
                    <a:pt x="1479" y="2006"/>
                  </a:cubicBezTo>
                  <a:cubicBezTo>
                    <a:pt x="1468" y="2006"/>
                    <a:pt x="1457" y="2017"/>
                    <a:pt x="1446" y="2028"/>
                  </a:cubicBezTo>
                  <a:cubicBezTo>
                    <a:pt x="1434" y="2040"/>
                    <a:pt x="1434" y="2006"/>
                    <a:pt x="1434" y="1995"/>
                  </a:cubicBezTo>
                  <a:cubicBezTo>
                    <a:pt x="1434" y="1973"/>
                    <a:pt x="1423" y="1961"/>
                    <a:pt x="1401" y="1950"/>
                  </a:cubicBezTo>
                  <a:cubicBezTo>
                    <a:pt x="1378" y="1939"/>
                    <a:pt x="1356" y="1916"/>
                    <a:pt x="1378" y="1905"/>
                  </a:cubicBezTo>
                  <a:cubicBezTo>
                    <a:pt x="1412" y="1894"/>
                    <a:pt x="1423" y="1872"/>
                    <a:pt x="1412" y="1860"/>
                  </a:cubicBezTo>
                  <a:cubicBezTo>
                    <a:pt x="1412" y="1849"/>
                    <a:pt x="1378" y="1849"/>
                    <a:pt x="1378" y="1838"/>
                  </a:cubicBezTo>
                  <a:cubicBezTo>
                    <a:pt x="1367" y="1815"/>
                    <a:pt x="1367" y="1760"/>
                    <a:pt x="1367" y="1636"/>
                  </a:cubicBezTo>
                  <a:cubicBezTo>
                    <a:pt x="1356" y="1524"/>
                    <a:pt x="1356" y="1334"/>
                    <a:pt x="1356" y="1300"/>
                  </a:cubicBezTo>
                  <a:cubicBezTo>
                    <a:pt x="1356" y="1255"/>
                    <a:pt x="1345" y="1266"/>
                    <a:pt x="1334" y="1278"/>
                  </a:cubicBezTo>
                  <a:cubicBezTo>
                    <a:pt x="1322" y="1300"/>
                    <a:pt x="1300" y="1311"/>
                    <a:pt x="1289" y="1244"/>
                  </a:cubicBezTo>
                  <a:cubicBezTo>
                    <a:pt x="1278" y="1166"/>
                    <a:pt x="1278" y="1098"/>
                    <a:pt x="1289" y="1065"/>
                  </a:cubicBezTo>
                  <a:cubicBezTo>
                    <a:pt x="1289" y="1042"/>
                    <a:pt x="1267" y="953"/>
                    <a:pt x="1311" y="908"/>
                  </a:cubicBezTo>
                  <a:cubicBezTo>
                    <a:pt x="1356" y="863"/>
                    <a:pt x="1378" y="818"/>
                    <a:pt x="1401" y="796"/>
                  </a:cubicBezTo>
                  <a:cubicBezTo>
                    <a:pt x="1390" y="784"/>
                    <a:pt x="1378" y="773"/>
                    <a:pt x="1356" y="784"/>
                  </a:cubicBezTo>
                  <a:cubicBezTo>
                    <a:pt x="1322" y="796"/>
                    <a:pt x="1334" y="784"/>
                    <a:pt x="1322" y="740"/>
                  </a:cubicBezTo>
                  <a:cubicBezTo>
                    <a:pt x="1322" y="706"/>
                    <a:pt x="1322" y="706"/>
                    <a:pt x="1289" y="706"/>
                  </a:cubicBezTo>
                  <a:cubicBezTo>
                    <a:pt x="1244" y="706"/>
                    <a:pt x="1267" y="684"/>
                    <a:pt x="1267" y="650"/>
                  </a:cubicBezTo>
                  <a:cubicBezTo>
                    <a:pt x="1267" y="605"/>
                    <a:pt x="1233" y="617"/>
                    <a:pt x="1222" y="594"/>
                  </a:cubicBezTo>
                  <a:cubicBezTo>
                    <a:pt x="1199" y="560"/>
                    <a:pt x="1210" y="538"/>
                    <a:pt x="1244" y="560"/>
                  </a:cubicBezTo>
                  <a:cubicBezTo>
                    <a:pt x="1255" y="572"/>
                    <a:pt x="1267" y="572"/>
                    <a:pt x="1267" y="560"/>
                  </a:cubicBezTo>
                  <a:cubicBezTo>
                    <a:pt x="1267" y="560"/>
                    <a:pt x="1267" y="560"/>
                    <a:pt x="1267" y="549"/>
                  </a:cubicBezTo>
                  <a:lnTo>
                    <a:pt x="1267" y="549"/>
                  </a:lnTo>
                  <a:lnTo>
                    <a:pt x="1267" y="549"/>
                  </a:lnTo>
                  <a:cubicBezTo>
                    <a:pt x="1267" y="516"/>
                    <a:pt x="1278" y="426"/>
                    <a:pt x="1278" y="404"/>
                  </a:cubicBezTo>
                  <a:cubicBezTo>
                    <a:pt x="1278" y="370"/>
                    <a:pt x="1233" y="370"/>
                    <a:pt x="1233" y="325"/>
                  </a:cubicBezTo>
                  <a:cubicBezTo>
                    <a:pt x="1233" y="280"/>
                    <a:pt x="1367" y="180"/>
                    <a:pt x="1412" y="168"/>
                  </a:cubicBezTo>
                  <a:cubicBezTo>
                    <a:pt x="1423" y="168"/>
                    <a:pt x="1423" y="168"/>
                    <a:pt x="1423" y="168"/>
                  </a:cubicBezTo>
                  <a:lnTo>
                    <a:pt x="1423" y="168"/>
                  </a:lnTo>
                  <a:lnTo>
                    <a:pt x="1434" y="168"/>
                  </a:lnTo>
                  <a:lnTo>
                    <a:pt x="1434" y="168"/>
                  </a:lnTo>
                  <a:lnTo>
                    <a:pt x="1434" y="157"/>
                  </a:lnTo>
                  <a:lnTo>
                    <a:pt x="1434" y="157"/>
                  </a:lnTo>
                  <a:cubicBezTo>
                    <a:pt x="1468" y="135"/>
                    <a:pt x="1468" y="101"/>
                    <a:pt x="1468" y="101"/>
                  </a:cubicBezTo>
                  <a:cubicBezTo>
                    <a:pt x="1468" y="0"/>
                    <a:pt x="1468" y="0"/>
                    <a:pt x="1468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1"/>
                    <a:pt x="45" y="11"/>
                    <a:pt x="34" y="11"/>
                  </a:cubicBezTo>
                  <a:cubicBezTo>
                    <a:pt x="34" y="22"/>
                    <a:pt x="11" y="34"/>
                    <a:pt x="0" y="34"/>
                  </a:cubicBezTo>
                  <a:cubicBezTo>
                    <a:pt x="0" y="45"/>
                    <a:pt x="0" y="112"/>
                    <a:pt x="11" y="112"/>
                  </a:cubicBezTo>
                  <a:cubicBezTo>
                    <a:pt x="22" y="124"/>
                    <a:pt x="45" y="146"/>
                    <a:pt x="45" y="157"/>
                  </a:cubicBezTo>
                  <a:cubicBezTo>
                    <a:pt x="45" y="168"/>
                    <a:pt x="34" y="191"/>
                    <a:pt x="34" y="202"/>
                  </a:cubicBezTo>
                  <a:cubicBezTo>
                    <a:pt x="22" y="213"/>
                    <a:pt x="22" y="235"/>
                    <a:pt x="34" y="235"/>
                  </a:cubicBezTo>
                  <a:cubicBezTo>
                    <a:pt x="45" y="247"/>
                    <a:pt x="45" y="224"/>
                    <a:pt x="67" y="224"/>
                  </a:cubicBezTo>
                  <a:cubicBezTo>
                    <a:pt x="78" y="224"/>
                    <a:pt x="101" y="224"/>
                    <a:pt x="101" y="258"/>
                  </a:cubicBezTo>
                  <a:cubicBezTo>
                    <a:pt x="101" y="280"/>
                    <a:pt x="90" y="325"/>
                    <a:pt x="101" y="336"/>
                  </a:cubicBezTo>
                  <a:cubicBezTo>
                    <a:pt x="101" y="348"/>
                    <a:pt x="123" y="381"/>
                    <a:pt x="134" y="381"/>
                  </a:cubicBezTo>
                  <a:cubicBezTo>
                    <a:pt x="146" y="393"/>
                    <a:pt x="146" y="415"/>
                    <a:pt x="146" y="448"/>
                  </a:cubicBezTo>
                  <a:cubicBezTo>
                    <a:pt x="146" y="471"/>
                    <a:pt x="146" y="471"/>
                    <a:pt x="168" y="471"/>
                  </a:cubicBezTo>
                  <a:cubicBezTo>
                    <a:pt x="191" y="460"/>
                    <a:pt x="191" y="471"/>
                    <a:pt x="191" y="493"/>
                  </a:cubicBezTo>
                  <a:cubicBezTo>
                    <a:pt x="191" y="516"/>
                    <a:pt x="191" y="538"/>
                    <a:pt x="213" y="538"/>
                  </a:cubicBezTo>
                  <a:cubicBezTo>
                    <a:pt x="236" y="538"/>
                    <a:pt x="258" y="549"/>
                    <a:pt x="269" y="572"/>
                  </a:cubicBezTo>
                  <a:cubicBezTo>
                    <a:pt x="280" y="594"/>
                    <a:pt x="269" y="617"/>
                    <a:pt x="258" y="628"/>
                  </a:cubicBezTo>
                  <a:cubicBezTo>
                    <a:pt x="236" y="628"/>
                    <a:pt x="191" y="583"/>
                    <a:pt x="168" y="572"/>
                  </a:cubicBezTo>
                  <a:cubicBezTo>
                    <a:pt x="146" y="560"/>
                    <a:pt x="112" y="572"/>
                    <a:pt x="134" y="583"/>
                  </a:cubicBezTo>
                  <a:cubicBezTo>
                    <a:pt x="146" y="605"/>
                    <a:pt x="213" y="650"/>
                    <a:pt x="224" y="673"/>
                  </a:cubicBezTo>
                  <a:cubicBezTo>
                    <a:pt x="236" y="684"/>
                    <a:pt x="224" y="717"/>
                    <a:pt x="236" y="717"/>
                  </a:cubicBezTo>
                  <a:cubicBezTo>
                    <a:pt x="258" y="717"/>
                    <a:pt x="247" y="729"/>
                    <a:pt x="224" y="751"/>
                  </a:cubicBezTo>
                  <a:cubicBezTo>
                    <a:pt x="213" y="773"/>
                    <a:pt x="224" y="796"/>
                    <a:pt x="258" y="818"/>
                  </a:cubicBezTo>
                  <a:cubicBezTo>
                    <a:pt x="291" y="841"/>
                    <a:pt x="347" y="886"/>
                    <a:pt x="347" y="919"/>
                  </a:cubicBezTo>
                  <a:cubicBezTo>
                    <a:pt x="347" y="953"/>
                    <a:pt x="370" y="986"/>
                    <a:pt x="392" y="1009"/>
                  </a:cubicBezTo>
                  <a:cubicBezTo>
                    <a:pt x="403" y="1020"/>
                    <a:pt x="403" y="1098"/>
                    <a:pt x="403" y="1132"/>
                  </a:cubicBezTo>
                  <a:cubicBezTo>
                    <a:pt x="403" y="1166"/>
                    <a:pt x="403" y="1177"/>
                    <a:pt x="392" y="1188"/>
                  </a:cubicBezTo>
                  <a:cubicBezTo>
                    <a:pt x="381" y="1188"/>
                    <a:pt x="381" y="1211"/>
                    <a:pt x="415" y="1211"/>
                  </a:cubicBezTo>
                  <a:cubicBezTo>
                    <a:pt x="460" y="1199"/>
                    <a:pt x="460" y="1211"/>
                    <a:pt x="471" y="1233"/>
                  </a:cubicBezTo>
                  <a:cubicBezTo>
                    <a:pt x="471" y="1255"/>
                    <a:pt x="516" y="1300"/>
                    <a:pt x="538" y="1311"/>
                  </a:cubicBezTo>
                  <a:cubicBezTo>
                    <a:pt x="560" y="1334"/>
                    <a:pt x="560" y="1367"/>
                    <a:pt x="549" y="1390"/>
                  </a:cubicBezTo>
                  <a:cubicBezTo>
                    <a:pt x="538" y="1401"/>
                    <a:pt x="516" y="1435"/>
                    <a:pt x="538" y="1435"/>
                  </a:cubicBezTo>
                  <a:cubicBezTo>
                    <a:pt x="560" y="1446"/>
                    <a:pt x="572" y="1468"/>
                    <a:pt x="549" y="1479"/>
                  </a:cubicBezTo>
                  <a:cubicBezTo>
                    <a:pt x="527" y="1502"/>
                    <a:pt x="504" y="1535"/>
                    <a:pt x="527" y="1547"/>
                  </a:cubicBezTo>
                  <a:cubicBezTo>
                    <a:pt x="549" y="1558"/>
                    <a:pt x="549" y="1625"/>
                    <a:pt x="572" y="1625"/>
                  </a:cubicBezTo>
                  <a:cubicBezTo>
                    <a:pt x="583" y="1625"/>
                    <a:pt x="572" y="1591"/>
                    <a:pt x="583" y="1591"/>
                  </a:cubicBezTo>
                  <a:cubicBezTo>
                    <a:pt x="594" y="1591"/>
                    <a:pt x="605" y="1625"/>
                    <a:pt x="616" y="1636"/>
                  </a:cubicBezTo>
                  <a:cubicBezTo>
                    <a:pt x="627" y="1636"/>
                    <a:pt x="627" y="1670"/>
                    <a:pt x="627" y="1692"/>
                  </a:cubicBezTo>
                  <a:cubicBezTo>
                    <a:pt x="639" y="1715"/>
                    <a:pt x="639" y="1737"/>
                    <a:pt x="661" y="1748"/>
                  </a:cubicBezTo>
                  <a:cubicBezTo>
                    <a:pt x="672" y="1760"/>
                    <a:pt x="650" y="1827"/>
                    <a:pt x="627" y="1860"/>
                  </a:cubicBezTo>
                  <a:cubicBezTo>
                    <a:pt x="616" y="1883"/>
                    <a:pt x="605" y="1894"/>
                    <a:pt x="605" y="1916"/>
                  </a:cubicBezTo>
                  <a:cubicBezTo>
                    <a:pt x="616" y="1928"/>
                    <a:pt x="605" y="1939"/>
                    <a:pt x="639" y="1939"/>
                  </a:cubicBezTo>
                  <a:cubicBezTo>
                    <a:pt x="672" y="1939"/>
                    <a:pt x="695" y="1950"/>
                    <a:pt x="695" y="1961"/>
                  </a:cubicBezTo>
                  <a:cubicBezTo>
                    <a:pt x="706" y="1984"/>
                    <a:pt x="695" y="2017"/>
                    <a:pt x="706" y="2017"/>
                  </a:cubicBezTo>
                  <a:cubicBezTo>
                    <a:pt x="717" y="2006"/>
                    <a:pt x="729" y="2017"/>
                    <a:pt x="717" y="2028"/>
                  </a:cubicBezTo>
                  <a:cubicBezTo>
                    <a:pt x="695" y="2051"/>
                    <a:pt x="684" y="2084"/>
                    <a:pt x="684" y="2107"/>
                  </a:cubicBezTo>
                  <a:cubicBezTo>
                    <a:pt x="684" y="2129"/>
                    <a:pt x="706" y="2140"/>
                    <a:pt x="729" y="2129"/>
                  </a:cubicBezTo>
                  <a:cubicBezTo>
                    <a:pt x="751" y="2118"/>
                    <a:pt x="762" y="2107"/>
                    <a:pt x="785" y="2129"/>
                  </a:cubicBezTo>
                  <a:cubicBezTo>
                    <a:pt x="796" y="2152"/>
                    <a:pt x="818" y="2197"/>
                    <a:pt x="840" y="2219"/>
                  </a:cubicBezTo>
                  <a:cubicBezTo>
                    <a:pt x="874" y="2242"/>
                    <a:pt x="908" y="2275"/>
                    <a:pt x="941" y="2297"/>
                  </a:cubicBezTo>
                  <a:cubicBezTo>
                    <a:pt x="975" y="2320"/>
                    <a:pt x="975" y="2342"/>
                    <a:pt x="998" y="2353"/>
                  </a:cubicBezTo>
                  <a:cubicBezTo>
                    <a:pt x="1009" y="2376"/>
                    <a:pt x="1020" y="2387"/>
                    <a:pt x="1065" y="2387"/>
                  </a:cubicBezTo>
                  <a:cubicBezTo>
                    <a:pt x="1109" y="2376"/>
                    <a:pt x="1143" y="2387"/>
                    <a:pt x="1154" y="2410"/>
                  </a:cubicBezTo>
                  <a:cubicBezTo>
                    <a:pt x="1154" y="2432"/>
                    <a:pt x="1165" y="2488"/>
                    <a:pt x="1188" y="2510"/>
                  </a:cubicBezTo>
                  <a:cubicBezTo>
                    <a:pt x="1210" y="2533"/>
                    <a:pt x="1267" y="2578"/>
                    <a:pt x="1289" y="2600"/>
                  </a:cubicBezTo>
                  <a:cubicBezTo>
                    <a:pt x="1300" y="2634"/>
                    <a:pt x="1300" y="2656"/>
                    <a:pt x="1300" y="2679"/>
                  </a:cubicBezTo>
                  <a:cubicBezTo>
                    <a:pt x="1311" y="2701"/>
                    <a:pt x="1311" y="2723"/>
                    <a:pt x="1356" y="2723"/>
                  </a:cubicBezTo>
                  <a:cubicBezTo>
                    <a:pt x="1390" y="2735"/>
                    <a:pt x="1401" y="2735"/>
                    <a:pt x="1412" y="2768"/>
                  </a:cubicBezTo>
                  <a:cubicBezTo>
                    <a:pt x="1412" y="2791"/>
                    <a:pt x="1412" y="2835"/>
                    <a:pt x="1434" y="2824"/>
                  </a:cubicBezTo>
                  <a:cubicBezTo>
                    <a:pt x="1457" y="2824"/>
                    <a:pt x="1479" y="2824"/>
                    <a:pt x="1479" y="2858"/>
                  </a:cubicBezTo>
                  <a:cubicBezTo>
                    <a:pt x="1491" y="2903"/>
                    <a:pt x="1479" y="2914"/>
                    <a:pt x="1513" y="2914"/>
                  </a:cubicBezTo>
                  <a:cubicBezTo>
                    <a:pt x="1558" y="2914"/>
                    <a:pt x="1569" y="2936"/>
                    <a:pt x="1569" y="2959"/>
                  </a:cubicBezTo>
                  <a:cubicBezTo>
                    <a:pt x="1580" y="2981"/>
                    <a:pt x="1580" y="3026"/>
                    <a:pt x="1603" y="3048"/>
                  </a:cubicBezTo>
                  <a:cubicBezTo>
                    <a:pt x="1625" y="3059"/>
                    <a:pt x="1614" y="3093"/>
                    <a:pt x="1603" y="3115"/>
                  </a:cubicBezTo>
                  <a:cubicBezTo>
                    <a:pt x="1580" y="3138"/>
                    <a:pt x="1569" y="3149"/>
                    <a:pt x="1569" y="3160"/>
                  </a:cubicBezTo>
                  <a:cubicBezTo>
                    <a:pt x="1569" y="3183"/>
                    <a:pt x="1547" y="3194"/>
                    <a:pt x="1536" y="3205"/>
                  </a:cubicBezTo>
                  <a:cubicBezTo>
                    <a:pt x="1524" y="3205"/>
                    <a:pt x="1524" y="3250"/>
                    <a:pt x="1547" y="3239"/>
                  </a:cubicBezTo>
                  <a:cubicBezTo>
                    <a:pt x="1580" y="3228"/>
                    <a:pt x="1580" y="3239"/>
                    <a:pt x="1580" y="3273"/>
                  </a:cubicBezTo>
                  <a:cubicBezTo>
                    <a:pt x="1580" y="3306"/>
                    <a:pt x="1569" y="3306"/>
                    <a:pt x="1547" y="33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" name="Freeform 3"/>
            <p:cNvSpPr>
              <a:spLocks noChangeArrowheads="1"/>
            </p:cNvSpPr>
            <p:nvPr/>
          </p:nvSpPr>
          <p:spPr bwMode="auto">
            <a:xfrm>
              <a:off x="7281684" y="1619034"/>
              <a:ext cx="1173963" cy="1451436"/>
            </a:xfrm>
            <a:custGeom>
              <a:avLst/>
              <a:gdLst>
                <a:gd name="T0" fmla="*/ 3284 w 3588"/>
                <a:gd name="T1" fmla="*/ 2667 h 4438"/>
                <a:gd name="T2" fmla="*/ 3553 w 3588"/>
                <a:gd name="T3" fmla="*/ 2006 h 4438"/>
                <a:gd name="T4" fmla="*/ 3306 w 3588"/>
                <a:gd name="T5" fmla="*/ 1860 h 4438"/>
                <a:gd name="T6" fmla="*/ 3082 w 3588"/>
                <a:gd name="T7" fmla="*/ 1737 h 4438"/>
                <a:gd name="T8" fmla="*/ 2825 w 3588"/>
                <a:gd name="T9" fmla="*/ 1490 h 4438"/>
                <a:gd name="T10" fmla="*/ 2724 w 3588"/>
                <a:gd name="T11" fmla="*/ 1143 h 4438"/>
                <a:gd name="T12" fmla="*/ 2600 w 3588"/>
                <a:gd name="T13" fmla="*/ 907 h 4438"/>
                <a:gd name="T14" fmla="*/ 2298 w 3588"/>
                <a:gd name="T15" fmla="*/ 672 h 4438"/>
                <a:gd name="T16" fmla="*/ 2006 w 3588"/>
                <a:gd name="T17" fmla="*/ 358 h 4438"/>
                <a:gd name="T18" fmla="*/ 639 w 3588"/>
                <a:gd name="T19" fmla="*/ 0 h 4438"/>
                <a:gd name="T20" fmla="*/ 236 w 3588"/>
                <a:gd name="T21" fmla="*/ 313 h 4438"/>
                <a:gd name="T22" fmla="*/ 336 w 3588"/>
                <a:gd name="T23" fmla="*/ 807 h 4438"/>
                <a:gd name="T24" fmla="*/ 348 w 3588"/>
                <a:gd name="T25" fmla="*/ 1266 h 4438"/>
                <a:gd name="T26" fmla="*/ 325 w 3588"/>
                <a:gd name="T27" fmla="*/ 1580 h 4438"/>
                <a:gd name="T28" fmla="*/ 269 w 3588"/>
                <a:gd name="T29" fmla="*/ 1714 h 4438"/>
                <a:gd name="T30" fmla="*/ 236 w 3588"/>
                <a:gd name="T31" fmla="*/ 1804 h 4438"/>
                <a:gd name="T32" fmla="*/ 280 w 3588"/>
                <a:gd name="T33" fmla="*/ 2051 h 4438"/>
                <a:gd name="T34" fmla="*/ 370 w 3588"/>
                <a:gd name="T35" fmla="*/ 2431 h 4438"/>
                <a:gd name="T36" fmla="*/ 169 w 3588"/>
                <a:gd name="T37" fmla="*/ 2476 h 4438"/>
                <a:gd name="T38" fmla="*/ 79 w 3588"/>
                <a:gd name="T39" fmla="*/ 2689 h 4438"/>
                <a:gd name="T40" fmla="*/ 169 w 3588"/>
                <a:gd name="T41" fmla="*/ 2824 h 4438"/>
                <a:gd name="T42" fmla="*/ 269 w 3588"/>
                <a:gd name="T43" fmla="*/ 3059 h 4438"/>
                <a:gd name="T44" fmla="*/ 247 w 3588"/>
                <a:gd name="T45" fmla="*/ 3261 h 4438"/>
                <a:gd name="T46" fmla="*/ 314 w 3588"/>
                <a:gd name="T47" fmla="*/ 3362 h 4438"/>
                <a:gd name="T48" fmla="*/ 505 w 3588"/>
                <a:gd name="T49" fmla="*/ 3362 h 4438"/>
                <a:gd name="T50" fmla="*/ 628 w 3588"/>
                <a:gd name="T51" fmla="*/ 3519 h 4438"/>
                <a:gd name="T52" fmla="*/ 628 w 3588"/>
                <a:gd name="T53" fmla="*/ 3631 h 4438"/>
                <a:gd name="T54" fmla="*/ 673 w 3588"/>
                <a:gd name="T55" fmla="*/ 3877 h 4438"/>
                <a:gd name="T56" fmla="*/ 897 w 3588"/>
                <a:gd name="T57" fmla="*/ 3989 h 4438"/>
                <a:gd name="T58" fmla="*/ 987 w 3588"/>
                <a:gd name="T59" fmla="*/ 4023 h 4438"/>
                <a:gd name="T60" fmla="*/ 1043 w 3588"/>
                <a:gd name="T61" fmla="*/ 4079 h 4438"/>
                <a:gd name="T62" fmla="*/ 1155 w 3588"/>
                <a:gd name="T63" fmla="*/ 4213 h 4438"/>
                <a:gd name="T64" fmla="*/ 1233 w 3588"/>
                <a:gd name="T65" fmla="*/ 4370 h 4438"/>
                <a:gd name="T66" fmla="*/ 1323 w 3588"/>
                <a:gd name="T67" fmla="*/ 4404 h 4438"/>
                <a:gd name="T68" fmla="*/ 1525 w 3588"/>
                <a:gd name="T69" fmla="*/ 4359 h 4438"/>
                <a:gd name="T70" fmla="*/ 1580 w 3588"/>
                <a:gd name="T71" fmla="*/ 4124 h 4438"/>
                <a:gd name="T72" fmla="*/ 1704 w 3588"/>
                <a:gd name="T73" fmla="*/ 3866 h 4438"/>
                <a:gd name="T74" fmla="*/ 1771 w 3588"/>
                <a:gd name="T75" fmla="*/ 3653 h 4438"/>
                <a:gd name="T76" fmla="*/ 1928 w 3588"/>
                <a:gd name="T77" fmla="*/ 3575 h 4438"/>
                <a:gd name="T78" fmla="*/ 2096 w 3588"/>
                <a:gd name="T79" fmla="*/ 3687 h 4438"/>
                <a:gd name="T80" fmla="*/ 2197 w 3588"/>
                <a:gd name="T81" fmla="*/ 3731 h 4438"/>
                <a:gd name="T82" fmla="*/ 2432 w 3588"/>
                <a:gd name="T83" fmla="*/ 3877 h 4438"/>
                <a:gd name="T84" fmla="*/ 2511 w 3588"/>
                <a:gd name="T85" fmla="*/ 3832 h 4438"/>
                <a:gd name="T86" fmla="*/ 2746 w 3588"/>
                <a:gd name="T87" fmla="*/ 3888 h 4438"/>
                <a:gd name="T88" fmla="*/ 2858 w 3588"/>
                <a:gd name="T89" fmla="*/ 3776 h 4438"/>
                <a:gd name="T90" fmla="*/ 3351 w 3588"/>
                <a:gd name="T91" fmla="*/ 3642 h 4438"/>
                <a:gd name="T92" fmla="*/ 3284 w 3588"/>
                <a:gd name="T93" fmla="*/ 2667 h 4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588" h="4438">
                  <a:moveTo>
                    <a:pt x="3284" y="2667"/>
                  </a:moveTo>
                  <a:lnTo>
                    <a:pt x="3284" y="2667"/>
                  </a:lnTo>
                  <a:cubicBezTo>
                    <a:pt x="3587" y="2051"/>
                    <a:pt x="3587" y="2051"/>
                    <a:pt x="3587" y="2051"/>
                  </a:cubicBezTo>
                  <a:cubicBezTo>
                    <a:pt x="3587" y="2051"/>
                    <a:pt x="3575" y="2039"/>
                    <a:pt x="3553" y="2006"/>
                  </a:cubicBezTo>
                  <a:cubicBezTo>
                    <a:pt x="3531" y="1983"/>
                    <a:pt x="3474" y="1950"/>
                    <a:pt x="3418" y="1938"/>
                  </a:cubicBezTo>
                  <a:cubicBezTo>
                    <a:pt x="3362" y="1938"/>
                    <a:pt x="3329" y="1905"/>
                    <a:pt x="3306" y="1860"/>
                  </a:cubicBezTo>
                  <a:cubicBezTo>
                    <a:pt x="3284" y="1815"/>
                    <a:pt x="3262" y="1826"/>
                    <a:pt x="3228" y="1826"/>
                  </a:cubicBezTo>
                  <a:cubicBezTo>
                    <a:pt x="3183" y="1826"/>
                    <a:pt x="3127" y="1793"/>
                    <a:pt x="3082" y="1737"/>
                  </a:cubicBezTo>
                  <a:cubicBezTo>
                    <a:pt x="3038" y="1692"/>
                    <a:pt x="2993" y="1692"/>
                    <a:pt x="2959" y="1669"/>
                  </a:cubicBezTo>
                  <a:cubicBezTo>
                    <a:pt x="2936" y="1647"/>
                    <a:pt x="2858" y="1535"/>
                    <a:pt x="2825" y="1490"/>
                  </a:cubicBezTo>
                  <a:cubicBezTo>
                    <a:pt x="2791" y="1445"/>
                    <a:pt x="2802" y="1400"/>
                    <a:pt x="2791" y="1289"/>
                  </a:cubicBezTo>
                  <a:cubicBezTo>
                    <a:pt x="2791" y="1176"/>
                    <a:pt x="2757" y="1143"/>
                    <a:pt x="2724" y="1143"/>
                  </a:cubicBezTo>
                  <a:cubicBezTo>
                    <a:pt x="2701" y="1143"/>
                    <a:pt x="2679" y="1075"/>
                    <a:pt x="2667" y="1020"/>
                  </a:cubicBezTo>
                  <a:cubicBezTo>
                    <a:pt x="2667" y="963"/>
                    <a:pt x="2623" y="919"/>
                    <a:pt x="2600" y="907"/>
                  </a:cubicBezTo>
                  <a:cubicBezTo>
                    <a:pt x="2567" y="896"/>
                    <a:pt x="2500" y="739"/>
                    <a:pt x="2455" y="728"/>
                  </a:cubicBezTo>
                  <a:cubicBezTo>
                    <a:pt x="2410" y="728"/>
                    <a:pt x="2343" y="695"/>
                    <a:pt x="2298" y="672"/>
                  </a:cubicBezTo>
                  <a:cubicBezTo>
                    <a:pt x="2253" y="638"/>
                    <a:pt x="2208" y="549"/>
                    <a:pt x="2174" y="515"/>
                  </a:cubicBezTo>
                  <a:cubicBezTo>
                    <a:pt x="2130" y="493"/>
                    <a:pt x="2074" y="493"/>
                    <a:pt x="2006" y="358"/>
                  </a:cubicBezTo>
                  <a:cubicBezTo>
                    <a:pt x="1928" y="235"/>
                    <a:pt x="1670" y="44"/>
                    <a:pt x="1670" y="44"/>
                  </a:cubicBezTo>
                  <a:cubicBezTo>
                    <a:pt x="639" y="0"/>
                    <a:pt x="639" y="0"/>
                    <a:pt x="639" y="0"/>
                  </a:cubicBezTo>
                  <a:cubicBezTo>
                    <a:pt x="605" y="313"/>
                    <a:pt x="605" y="313"/>
                    <a:pt x="605" y="313"/>
                  </a:cubicBezTo>
                  <a:cubicBezTo>
                    <a:pt x="236" y="313"/>
                    <a:pt x="236" y="313"/>
                    <a:pt x="236" y="313"/>
                  </a:cubicBezTo>
                  <a:cubicBezTo>
                    <a:pt x="236" y="773"/>
                    <a:pt x="236" y="773"/>
                    <a:pt x="236" y="773"/>
                  </a:cubicBezTo>
                  <a:cubicBezTo>
                    <a:pt x="236" y="773"/>
                    <a:pt x="336" y="773"/>
                    <a:pt x="336" y="807"/>
                  </a:cubicBezTo>
                  <a:cubicBezTo>
                    <a:pt x="336" y="840"/>
                    <a:pt x="325" y="885"/>
                    <a:pt x="348" y="896"/>
                  </a:cubicBezTo>
                  <a:cubicBezTo>
                    <a:pt x="381" y="919"/>
                    <a:pt x="381" y="1199"/>
                    <a:pt x="348" y="1266"/>
                  </a:cubicBezTo>
                  <a:cubicBezTo>
                    <a:pt x="325" y="1333"/>
                    <a:pt x="348" y="1367"/>
                    <a:pt x="359" y="1400"/>
                  </a:cubicBezTo>
                  <a:cubicBezTo>
                    <a:pt x="370" y="1434"/>
                    <a:pt x="336" y="1546"/>
                    <a:pt x="325" y="1580"/>
                  </a:cubicBezTo>
                  <a:cubicBezTo>
                    <a:pt x="303" y="1625"/>
                    <a:pt x="314" y="1658"/>
                    <a:pt x="280" y="1658"/>
                  </a:cubicBezTo>
                  <a:cubicBezTo>
                    <a:pt x="258" y="1669"/>
                    <a:pt x="258" y="1692"/>
                    <a:pt x="269" y="1714"/>
                  </a:cubicBezTo>
                  <a:cubicBezTo>
                    <a:pt x="280" y="1737"/>
                    <a:pt x="269" y="1748"/>
                    <a:pt x="247" y="1759"/>
                  </a:cubicBezTo>
                  <a:cubicBezTo>
                    <a:pt x="236" y="1759"/>
                    <a:pt x="236" y="1782"/>
                    <a:pt x="236" y="1804"/>
                  </a:cubicBezTo>
                  <a:cubicBezTo>
                    <a:pt x="236" y="1882"/>
                    <a:pt x="247" y="1995"/>
                    <a:pt x="247" y="2006"/>
                  </a:cubicBezTo>
                  <a:cubicBezTo>
                    <a:pt x="247" y="2017"/>
                    <a:pt x="247" y="2039"/>
                    <a:pt x="280" y="2051"/>
                  </a:cubicBezTo>
                  <a:cubicBezTo>
                    <a:pt x="314" y="2051"/>
                    <a:pt x="314" y="2129"/>
                    <a:pt x="336" y="2140"/>
                  </a:cubicBezTo>
                  <a:cubicBezTo>
                    <a:pt x="370" y="2151"/>
                    <a:pt x="393" y="2409"/>
                    <a:pt x="370" y="2431"/>
                  </a:cubicBezTo>
                  <a:cubicBezTo>
                    <a:pt x="348" y="2443"/>
                    <a:pt x="269" y="2431"/>
                    <a:pt x="247" y="2443"/>
                  </a:cubicBezTo>
                  <a:cubicBezTo>
                    <a:pt x="236" y="2454"/>
                    <a:pt x="225" y="2488"/>
                    <a:pt x="169" y="2476"/>
                  </a:cubicBezTo>
                  <a:cubicBezTo>
                    <a:pt x="112" y="2465"/>
                    <a:pt x="23" y="2454"/>
                    <a:pt x="11" y="2476"/>
                  </a:cubicBezTo>
                  <a:cubicBezTo>
                    <a:pt x="0" y="2499"/>
                    <a:pt x="56" y="2667"/>
                    <a:pt x="79" y="2689"/>
                  </a:cubicBezTo>
                  <a:cubicBezTo>
                    <a:pt x="90" y="2723"/>
                    <a:pt x="124" y="2712"/>
                    <a:pt x="124" y="2757"/>
                  </a:cubicBezTo>
                  <a:cubicBezTo>
                    <a:pt x="124" y="2801"/>
                    <a:pt x="112" y="2813"/>
                    <a:pt x="169" y="2824"/>
                  </a:cubicBezTo>
                  <a:cubicBezTo>
                    <a:pt x="213" y="2835"/>
                    <a:pt x="213" y="2846"/>
                    <a:pt x="213" y="2902"/>
                  </a:cubicBezTo>
                  <a:cubicBezTo>
                    <a:pt x="213" y="2947"/>
                    <a:pt x="269" y="3026"/>
                    <a:pt x="269" y="3059"/>
                  </a:cubicBezTo>
                  <a:cubicBezTo>
                    <a:pt x="269" y="3104"/>
                    <a:pt x="258" y="3137"/>
                    <a:pt x="247" y="3182"/>
                  </a:cubicBezTo>
                  <a:cubicBezTo>
                    <a:pt x="225" y="3216"/>
                    <a:pt x="225" y="3250"/>
                    <a:pt x="247" y="3261"/>
                  </a:cubicBezTo>
                  <a:cubicBezTo>
                    <a:pt x="269" y="3272"/>
                    <a:pt x="258" y="3317"/>
                    <a:pt x="292" y="3339"/>
                  </a:cubicBezTo>
                  <a:cubicBezTo>
                    <a:pt x="314" y="3351"/>
                    <a:pt x="314" y="3362"/>
                    <a:pt x="314" y="3362"/>
                  </a:cubicBezTo>
                  <a:cubicBezTo>
                    <a:pt x="336" y="3362"/>
                    <a:pt x="336" y="3362"/>
                    <a:pt x="336" y="3362"/>
                  </a:cubicBezTo>
                  <a:cubicBezTo>
                    <a:pt x="505" y="3362"/>
                    <a:pt x="505" y="3362"/>
                    <a:pt x="505" y="3362"/>
                  </a:cubicBezTo>
                  <a:cubicBezTo>
                    <a:pt x="505" y="3362"/>
                    <a:pt x="493" y="3440"/>
                    <a:pt x="538" y="3440"/>
                  </a:cubicBezTo>
                  <a:cubicBezTo>
                    <a:pt x="583" y="3451"/>
                    <a:pt x="628" y="3485"/>
                    <a:pt x="628" y="3519"/>
                  </a:cubicBezTo>
                  <a:cubicBezTo>
                    <a:pt x="628" y="3552"/>
                    <a:pt x="616" y="3597"/>
                    <a:pt x="605" y="3608"/>
                  </a:cubicBezTo>
                  <a:cubicBezTo>
                    <a:pt x="594" y="3619"/>
                    <a:pt x="605" y="3631"/>
                    <a:pt x="628" y="3631"/>
                  </a:cubicBezTo>
                  <a:cubicBezTo>
                    <a:pt x="650" y="3642"/>
                    <a:pt x="639" y="3709"/>
                    <a:pt x="639" y="3754"/>
                  </a:cubicBezTo>
                  <a:cubicBezTo>
                    <a:pt x="639" y="3810"/>
                    <a:pt x="639" y="3844"/>
                    <a:pt x="673" y="3877"/>
                  </a:cubicBezTo>
                  <a:cubicBezTo>
                    <a:pt x="706" y="3911"/>
                    <a:pt x="751" y="3978"/>
                    <a:pt x="751" y="3978"/>
                  </a:cubicBezTo>
                  <a:cubicBezTo>
                    <a:pt x="751" y="3978"/>
                    <a:pt x="886" y="3978"/>
                    <a:pt x="897" y="3989"/>
                  </a:cubicBezTo>
                  <a:cubicBezTo>
                    <a:pt x="908" y="4000"/>
                    <a:pt x="919" y="3989"/>
                    <a:pt x="953" y="3989"/>
                  </a:cubicBezTo>
                  <a:cubicBezTo>
                    <a:pt x="975" y="3989"/>
                    <a:pt x="975" y="4000"/>
                    <a:pt x="987" y="4023"/>
                  </a:cubicBezTo>
                  <a:cubicBezTo>
                    <a:pt x="987" y="4045"/>
                    <a:pt x="998" y="4045"/>
                    <a:pt x="1020" y="4034"/>
                  </a:cubicBezTo>
                  <a:cubicBezTo>
                    <a:pt x="1043" y="4034"/>
                    <a:pt x="1043" y="4034"/>
                    <a:pt x="1043" y="4079"/>
                  </a:cubicBezTo>
                  <a:cubicBezTo>
                    <a:pt x="1054" y="4124"/>
                    <a:pt x="1076" y="4191"/>
                    <a:pt x="1110" y="4191"/>
                  </a:cubicBezTo>
                  <a:cubicBezTo>
                    <a:pt x="1143" y="4202"/>
                    <a:pt x="1143" y="4191"/>
                    <a:pt x="1155" y="4213"/>
                  </a:cubicBezTo>
                  <a:cubicBezTo>
                    <a:pt x="1177" y="4236"/>
                    <a:pt x="1211" y="4258"/>
                    <a:pt x="1222" y="4303"/>
                  </a:cubicBezTo>
                  <a:cubicBezTo>
                    <a:pt x="1233" y="4348"/>
                    <a:pt x="1233" y="4370"/>
                    <a:pt x="1233" y="4370"/>
                  </a:cubicBezTo>
                  <a:cubicBezTo>
                    <a:pt x="1233" y="4370"/>
                    <a:pt x="1233" y="4370"/>
                    <a:pt x="1222" y="4370"/>
                  </a:cubicBezTo>
                  <a:cubicBezTo>
                    <a:pt x="1222" y="4370"/>
                    <a:pt x="1289" y="4393"/>
                    <a:pt x="1323" y="4404"/>
                  </a:cubicBezTo>
                  <a:cubicBezTo>
                    <a:pt x="1345" y="4415"/>
                    <a:pt x="1412" y="4437"/>
                    <a:pt x="1412" y="4437"/>
                  </a:cubicBezTo>
                  <a:cubicBezTo>
                    <a:pt x="1424" y="4437"/>
                    <a:pt x="1502" y="4370"/>
                    <a:pt x="1525" y="4359"/>
                  </a:cubicBezTo>
                  <a:cubicBezTo>
                    <a:pt x="1547" y="4348"/>
                    <a:pt x="1547" y="4269"/>
                    <a:pt x="1547" y="4213"/>
                  </a:cubicBezTo>
                  <a:cubicBezTo>
                    <a:pt x="1547" y="4157"/>
                    <a:pt x="1558" y="4124"/>
                    <a:pt x="1580" y="4124"/>
                  </a:cubicBezTo>
                  <a:cubicBezTo>
                    <a:pt x="1603" y="4113"/>
                    <a:pt x="1603" y="4090"/>
                    <a:pt x="1614" y="4023"/>
                  </a:cubicBezTo>
                  <a:cubicBezTo>
                    <a:pt x="1614" y="3955"/>
                    <a:pt x="1670" y="3877"/>
                    <a:pt x="1704" y="3866"/>
                  </a:cubicBezTo>
                  <a:cubicBezTo>
                    <a:pt x="1726" y="3844"/>
                    <a:pt x="1749" y="3788"/>
                    <a:pt x="1738" y="3743"/>
                  </a:cubicBezTo>
                  <a:cubicBezTo>
                    <a:pt x="1726" y="3698"/>
                    <a:pt x="1738" y="3675"/>
                    <a:pt x="1771" y="3653"/>
                  </a:cubicBezTo>
                  <a:cubicBezTo>
                    <a:pt x="1805" y="3631"/>
                    <a:pt x="1838" y="3608"/>
                    <a:pt x="1861" y="3575"/>
                  </a:cubicBezTo>
                  <a:cubicBezTo>
                    <a:pt x="1883" y="3530"/>
                    <a:pt x="1917" y="3552"/>
                    <a:pt x="1928" y="3575"/>
                  </a:cubicBezTo>
                  <a:cubicBezTo>
                    <a:pt x="1928" y="3597"/>
                    <a:pt x="1950" y="3608"/>
                    <a:pt x="1984" y="3597"/>
                  </a:cubicBezTo>
                  <a:cubicBezTo>
                    <a:pt x="2029" y="3597"/>
                    <a:pt x="2074" y="3664"/>
                    <a:pt x="2096" y="3687"/>
                  </a:cubicBezTo>
                  <a:cubicBezTo>
                    <a:pt x="2107" y="3720"/>
                    <a:pt x="2152" y="3698"/>
                    <a:pt x="2163" y="3687"/>
                  </a:cubicBezTo>
                  <a:cubicBezTo>
                    <a:pt x="2186" y="3675"/>
                    <a:pt x="2186" y="3720"/>
                    <a:pt x="2197" y="3731"/>
                  </a:cubicBezTo>
                  <a:cubicBezTo>
                    <a:pt x="2197" y="3754"/>
                    <a:pt x="2242" y="3776"/>
                    <a:pt x="2298" y="3788"/>
                  </a:cubicBezTo>
                  <a:cubicBezTo>
                    <a:pt x="2354" y="3810"/>
                    <a:pt x="2410" y="3877"/>
                    <a:pt x="2432" y="3877"/>
                  </a:cubicBezTo>
                  <a:cubicBezTo>
                    <a:pt x="2455" y="3877"/>
                    <a:pt x="2443" y="3810"/>
                    <a:pt x="2455" y="3799"/>
                  </a:cubicBezTo>
                  <a:cubicBezTo>
                    <a:pt x="2466" y="3776"/>
                    <a:pt x="2488" y="3810"/>
                    <a:pt x="2511" y="3832"/>
                  </a:cubicBezTo>
                  <a:cubicBezTo>
                    <a:pt x="2544" y="3844"/>
                    <a:pt x="2589" y="3788"/>
                    <a:pt x="2634" y="3776"/>
                  </a:cubicBezTo>
                  <a:cubicBezTo>
                    <a:pt x="2690" y="3776"/>
                    <a:pt x="2724" y="3844"/>
                    <a:pt x="2746" y="3888"/>
                  </a:cubicBezTo>
                  <a:cubicBezTo>
                    <a:pt x="2780" y="3922"/>
                    <a:pt x="2858" y="3900"/>
                    <a:pt x="2847" y="3855"/>
                  </a:cubicBezTo>
                  <a:cubicBezTo>
                    <a:pt x="2836" y="3821"/>
                    <a:pt x="2858" y="3776"/>
                    <a:pt x="2858" y="3776"/>
                  </a:cubicBezTo>
                  <a:cubicBezTo>
                    <a:pt x="3049" y="3619"/>
                    <a:pt x="3049" y="3619"/>
                    <a:pt x="3049" y="3619"/>
                  </a:cubicBezTo>
                  <a:cubicBezTo>
                    <a:pt x="3351" y="3642"/>
                    <a:pt x="3351" y="3642"/>
                    <a:pt x="3351" y="3642"/>
                  </a:cubicBezTo>
                  <a:cubicBezTo>
                    <a:pt x="3228" y="2768"/>
                    <a:pt x="3228" y="2768"/>
                    <a:pt x="3228" y="2768"/>
                  </a:cubicBezTo>
                  <a:lnTo>
                    <a:pt x="3284" y="266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" name="Freeform 4"/>
            <p:cNvSpPr>
              <a:spLocks noChangeArrowheads="1"/>
            </p:cNvSpPr>
            <p:nvPr/>
          </p:nvSpPr>
          <p:spPr bwMode="auto">
            <a:xfrm>
              <a:off x="8337386" y="2087936"/>
              <a:ext cx="824947" cy="1224920"/>
            </a:xfrm>
            <a:custGeom>
              <a:avLst/>
              <a:gdLst>
                <a:gd name="T0" fmla="*/ 2498 w 2521"/>
                <a:gd name="T1" fmla="*/ 1423 h 3744"/>
                <a:gd name="T2" fmla="*/ 2386 w 2521"/>
                <a:gd name="T3" fmla="*/ 1222 h 3744"/>
                <a:gd name="T4" fmla="*/ 2072 w 2521"/>
                <a:gd name="T5" fmla="*/ 751 h 3744"/>
                <a:gd name="T6" fmla="*/ 1960 w 2521"/>
                <a:gd name="T7" fmla="*/ 482 h 3744"/>
                <a:gd name="T8" fmla="*/ 1747 w 2521"/>
                <a:gd name="T9" fmla="*/ 314 h 3744"/>
                <a:gd name="T10" fmla="*/ 1580 w 2521"/>
                <a:gd name="T11" fmla="*/ 325 h 3744"/>
                <a:gd name="T12" fmla="*/ 1580 w 2521"/>
                <a:gd name="T13" fmla="*/ 202 h 3744"/>
                <a:gd name="T14" fmla="*/ 1659 w 2521"/>
                <a:gd name="T15" fmla="*/ 224 h 3744"/>
                <a:gd name="T16" fmla="*/ 1546 w 2521"/>
                <a:gd name="T17" fmla="*/ 90 h 3744"/>
                <a:gd name="T18" fmla="*/ 1277 w 2521"/>
                <a:gd name="T19" fmla="*/ 45 h 3744"/>
                <a:gd name="T20" fmla="*/ 941 w 2521"/>
                <a:gd name="T21" fmla="*/ 45 h 3744"/>
                <a:gd name="T22" fmla="*/ 751 w 2521"/>
                <a:gd name="T23" fmla="*/ 146 h 3744"/>
                <a:gd name="T24" fmla="*/ 650 w 2521"/>
                <a:gd name="T25" fmla="*/ 303 h 3744"/>
                <a:gd name="T26" fmla="*/ 572 w 2521"/>
                <a:gd name="T27" fmla="*/ 516 h 3744"/>
                <a:gd name="T28" fmla="*/ 359 w 2521"/>
                <a:gd name="T29" fmla="*/ 617 h 3744"/>
                <a:gd name="T30" fmla="*/ 0 w 2521"/>
                <a:gd name="T31" fmla="*/ 1334 h 3744"/>
                <a:gd name="T32" fmla="*/ 325 w 2521"/>
                <a:gd name="T33" fmla="*/ 2309 h 3744"/>
                <a:gd name="T34" fmla="*/ 359 w 2521"/>
                <a:gd name="T35" fmla="*/ 2578 h 3744"/>
                <a:gd name="T36" fmla="*/ 336 w 2521"/>
                <a:gd name="T37" fmla="*/ 2757 h 3744"/>
                <a:gd name="T38" fmla="*/ 325 w 2521"/>
                <a:gd name="T39" fmla="*/ 2992 h 3744"/>
                <a:gd name="T40" fmla="*/ 303 w 2521"/>
                <a:gd name="T41" fmla="*/ 3127 h 3744"/>
                <a:gd name="T42" fmla="*/ 269 w 2521"/>
                <a:gd name="T43" fmla="*/ 3284 h 3744"/>
                <a:gd name="T44" fmla="*/ 392 w 2521"/>
                <a:gd name="T45" fmla="*/ 3474 h 3744"/>
                <a:gd name="T46" fmla="*/ 650 w 2521"/>
                <a:gd name="T47" fmla="*/ 3609 h 3744"/>
                <a:gd name="T48" fmla="*/ 807 w 2521"/>
                <a:gd name="T49" fmla="*/ 3373 h 3744"/>
                <a:gd name="T50" fmla="*/ 941 w 2521"/>
                <a:gd name="T51" fmla="*/ 3351 h 3744"/>
                <a:gd name="T52" fmla="*/ 1311 w 2521"/>
                <a:gd name="T53" fmla="*/ 3418 h 3744"/>
                <a:gd name="T54" fmla="*/ 1457 w 2521"/>
                <a:gd name="T55" fmla="*/ 3497 h 3744"/>
                <a:gd name="T56" fmla="*/ 1535 w 2521"/>
                <a:gd name="T57" fmla="*/ 3575 h 3744"/>
                <a:gd name="T58" fmla="*/ 1636 w 2521"/>
                <a:gd name="T59" fmla="*/ 3597 h 3744"/>
                <a:gd name="T60" fmla="*/ 1758 w 2521"/>
                <a:gd name="T61" fmla="*/ 3654 h 3744"/>
                <a:gd name="T62" fmla="*/ 1882 w 2521"/>
                <a:gd name="T63" fmla="*/ 3732 h 3744"/>
                <a:gd name="T64" fmla="*/ 1982 w 2521"/>
                <a:gd name="T65" fmla="*/ 3743 h 3744"/>
                <a:gd name="T66" fmla="*/ 1982 w 2521"/>
                <a:gd name="T67" fmla="*/ 3564 h 3744"/>
                <a:gd name="T68" fmla="*/ 1971 w 2521"/>
                <a:gd name="T69" fmla="*/ 3441 h 3744"/>
                <a:gd name="T70" fmla="*/ 2038 w 2521"/>
                <a:gd name="T71" fmla="*/ 3261 h 3744"/>
                <a:gd name="T72" fmla="*/ 2151 w 2521"/>
                <a:gd name="T73" fmla="*/ 3272 h 3744"/>
                <a:gd name="T74" fmla="*/ 2319 w 2521"/>
                <a:gd name="T75" fmla="*/ 3272 h 3744"/>
                <a:gd name="T76" fmla="*/ 2296 w 2521"/>
                <a:gd name="T77" fmla="*/ 3194 h 3744"/>
                <a:gd name="T78" fmla="*/ 2173 w 2521"/>
                <a:gd name="T79" fmla="*/ 3161 h 3744"/>
                <a:gd name="T80" fmla="*/ 2072 w 2521"/>
                <a:gd name="T81" fmla="*/ 3015 h 3744"/>
                <a:gd name="T82" fmla="*/ 1994 w 2521"/>
                <a:gd name="T83" fmla="*/ 2959 h 3744"/>
                <a:gd name="T84" fmla="*/ 1915 w 2521"/>
                <a:gd name="T85" fmla="*/ 2858 h 3744"/>
                <a:gd name="T86" fmla="*/ 1915 w 2521"/>
                <a:gd name="T87" fmla="*/ 2746 h 3744"/>
                <a:gd name="T88" fmla="*/ 1893 w 2521"/>
                <a:gd name="T89" fmla="*/ 2679 h 3744"/>
                <a:gd name="T90" fmla="*/ 1859 w 2521"/>
                <a:gd name="T91" fmla="*/ 2331 h 3744"/>
                <a:gd name="T92" fmla="*/ 2016 w 2521"/>
                <a:gd name="T93" fmla="*/ 2241 h 3744"/>
                <a:gd name="T94" fmla="*/ 2072 w 2521"/>
                <a:gd name="T95" fmla="*/ 2197 h 3744"/>
                <a:gd name="T96" fmla="*/ 2128 w 2521"/>
                <a:gd name="T97" fmla="*/ 1984 h 3744"/>
                <a:gd name="T98" fmla="*/ 1994 w 2521"/>
                <a:gd name="T99" fmla="*/ 1972 h 3744"/>
                <a:gd name="T100" fmla="*/ 1960 w 2521"/>
                <a:gd name="T101" fmla="*/ 1928 h 3744"/>
                <a:gd name="T102" fmla="*/ 2038 w 2521"/>
                <a:gd name="T103" fmla="*/ 1827 h 3744"/>
                <a:gd name="T104" fmla="*/ 2196 w 2521"/>
                <a:gd name="T105" fmla="*/ 1703 h 3744"/>
                <a:gd name="T106" fmla="*/ 2341 w 2521"/>
                <a:gd name="T107" fmla="*/ 1423 h 3744"/>
                <a:gd name="T108" fmla="*/ 2442 w 2521"/>
                <a:gd name="T109" fmla="*/ 1524 h 3744"/>
                <a:gd name="T110" fmla="*/ 2520 w 2521"/>
                <a:gd name="T111" fmla="*/ 1479 h 3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21" h="3744">
                  <a:moveTo>
                    <a:pt x="2498" y="1423"/>
                  </a:moveTo>
                  <a:lnTo>
                    <a:pt x="2498" y="1423"/>
                  </a:lnTo>
                  <a:cubicBezTo>
                    <a:pt x="2487" y="1390"/>
                    <a:pt x="2509" y="1379"/>
                    <a:pt x="2487" y="1356"/>
                  </a:cubicBezTo>
                  <a:cubicBezTo>
                    <a:pt x="2476" y="1334"/>
                    <a:pt x="2453" y="1311"/>
                    <a:pt x="2386" y="1222"/>
                  </a:cubicBezTo>
                  <a:cubicBezTo>
                    <a:pt x="2319" y="1143"/>
                    <a:pt x="2240" y="1020"/>
                    <a:pt x="2218" y="964"/>
                  </a:cubicBezTo>
                  <a:cubicBezTo>
                    <a:pt x="2207" y="908"/>
                    <a:pt x="2128" y="807"/>
                    <a:pt x="2072" y="751"/>
                  </a:cubicBezTo>
                  <a:cubicBezTo>
                    <a:pt x="2027" y="695"/>
                    <a:pt x="2005" y="617"/>
                    <a:pt x="1994" y="583"/>
                  </a:cubicBezTo>
                  <a:cubicBezTo>
                    <a:pt x="1994" y="538"/>
                    <a:pt x="1994" y="504"/>
                    <a:pt x="1960" y="482"/>
                  </a:cubicBezTo>
                  <a:cubicBezTo>
                    <a:pt x="1927" y="459"/>
                    <a:pt x="1882" y="404"/>
                    <a:pt x="1848" y="359"/>
                  </a:cubicBezTo>
                  <a:cubicBezTo>
                    <a:pt x="1814" y="303"/>
                    <a:pt x="1769" y="303"/>
                    <a:pt x="1747" y="314"/>
                  </a:cubicBezTo>
                  <a:cubicBezTo>
                    <a:pt x="1726" y="325"/>
                    <a:pt x="1703" y="336"/>
                    <a:pt x="1681" y="325"/>
                  </a:cubicBezTo>
                  <a:cubicBezTo>
                    <a:pt x="1659" y="303"/>
                    <a:pt x="1614" y="314"/>
                    <a:pt x="1580" y="325"/>
                  </a:cubicBezTo>
                  <a:cubicBezTo>
                    <a:pt x="1546" y="325"/>
                    <a:pt x="1558" y="258"/>
                    <a:pt x="1580" y="247"/>
                  </a:cubicBezTo>
                  <a:cubicBezTo>
                    <a:pt x="1603" y="235"/>
                    <a:pt x="1614" y="224"/>
                    <a:pt x="1580" y="202"/>
                  </a:cubicBezTo>
                  <a:cubicBezTo>
                    <a:pt x="1546" y="191"/>
                    <a:pt x="1569" y="146"/>
                    <a:pt x="1591" y="146"/>
                  </a:cubicBezTo>
                  <a:cubicBezTo>
                    <a:pt x="1614" y="157"/>
                    <a:pt x="1625" y="213"/>
                    <a:pt x="1659" y="224"/>
                  </a:cubicBezTo>
                  <a:cubicBezTo>
                    <a:pt x="1692" y="247"/>
                    <a:pt x="1681" y="224"/>
                    <a:pt x="1659" y="191"/>
                  </a:cubicBezTo>
                  <a:cubicBezTo>
                    <a:pt x="1636" y="157"/>
                    <a:pt x="1603" y="112"/>
                    <a:pt x="1546" y="90"/>
                  </a:cubicBezTo>
                  <a:cubicBezTo>
                    <a:pt x="1502" y="68"/>
                    <a:pt x="1401" y="68"/>
                    <a:pt x="1367" y="79"/>
                  </a:cubicBezTo>
                  <a:cubicBezTo>
                    <a:pt x="1322" y="79"/>
                    <a:pt x="1300" y="45"/>
                    <a:pt x="1277" y="45"/>
                  </a:cubicBezTo>
                  <a:cubicBezTo>
                    <a:pt x="1255" y="34"/>
                    <a:pt x="1031" y="56"/>
                    <a:pt x="1008" y="23"/>
                  </a:cubicBezTo>
                  <a:cubicBezTo>
                    <a:pt x="997" y="0"/>
                    <a:pt x="941" y="23"/>
                    <a:pt x="941" y="45"/>
                  </a:cubicBezTo>
                  <a:cubicBezTo>
                    <a:pt x="930" y="68"/>
                    <a:pt x="852" y="112"/>
                    <a:pt x="818" y="112"/>
                  </a:cubicBezTo>
                  <a:cubicBezTo>
                    <a:pt x="784" y="112"/>
                    <a:pt x="751" y="123"/>
                    <a:pt x="751" y="146"/>
                  </a:cubicBezTo>
                  <a:cubicBezTo>
                    <a:pt x="751" y="179"/>
                    <a:pt x="739" y="213"/>
                    <a:pt x="717" y="213"/>
                  </a:cubicBezTo>
                  <a:cubicBezTo>
                    <a:pt x="695" y="224"/>
                    <a:pt x="661" y="247"/>
                    <a:pt x="650" y="303"/>
                  </a:cubicBezTo>
                  <a:cubicBezTo>
                    <a:pt x="628" y="359"/>
                    <a:pt x="661" y="504"/>
                    <a:pt x="661" y="504"/>
                  </a:cubicBezTo>
                  <a:cubicBezTo>
                    <a:pt x="661" y="504"/>
                    <a:pt x="628" y="493"/>
                    <a:pt x="572" y="516"/>
                  </a:cubicBezTo>
                  <a:cubicBezTo>
                    <a:pt x="504" y="538"/>
                    <a:pt x="527" y="583"/>
                    <a:pt x="493" y="617"/>
                  </a:cubicBezTo>
                  <a:cubicBezTo>
                    <a:pt x="470" y="639"/>
                    <a:pt x="359" y="617"/>
                    <a:pt x="359" y="617"/>
                  </a:cubicBezTo>
                  <a:cubicBezTo>
                    <a:pt x="56" y="1233"/>
                    <a:pt x="56" y="1233"/>
                    <a:pt x="56" y="1233"/>
                  </a:cubicBezTo>
                  <a:cubicBezTo>
                    <a:pt x="0" y="1334"/>
                    <a:pt x="0" y="1334"/>
                    <a:pt x="0" y="1334"/>
                  </a:cubicBezTo>
                  <a:cubicBezTo>
                    <a:pt x="123" y="2208"/>
                    <a:pt x="123" y="2208"/>
                    <a:pt x="123" y="2208"/>
                  </a:cubicBezTo>
                  <a:cubicBezTo>
                    <a:pt x="325" y="2309"/>
                    <a:pt x="325" y="2309"/>
                    <a:pt x="325" y="2309"/>
                  </a:cubicBezTo>
                  <a:cubicBezTo>
                    <a:pt x="415" y="2521"/>
                    <a:pt x="415" y="2521"/>
                    <a:pt x="415" y="2521"/>
                  </a:cubicBezTo>
                  <a:cubicBezTo>
                    <a:pt x="359" y="2578"/>
                    <a:pt x="359" y="2578"/>
                    <a:pt x="359" y="2578"/>
                  </a:cubicBezTo>
                  <a:cubicBezTo>
                    <a:pt x="359" y="2578"/>
                    <a:pt x="370" y="2645"/>
                    <a:pt x="347" y="2667"/>
                  </a:cubicBezTo>
                  <a:cubicBezTo>
                    <a:pt x="325" y="2690"/>
                    <a:pt x="314" y="2723"/>
                    <a:pt x="336" y="2757"/>
                  </a:cubicBezTo>
                  <a:cubicBezTo>
                    <a:pt x="347" y="2779"/>
                    <a:pt x="370" y="2813"/>
                    <a:pt x="370" y="2892"/>
                  </a:cubicBezTo>
                  <a:cubicBezTo>
                    <a:pt x="359" y="2959"/>
                    <a:pt x="359" y="2970"/>
                    <a:pt x="325" y="2992"/>
                  </a:cubicBezTo>
                  <a:cubicBezTo>
                    <a:pt x="303" y="3003"/>
                    <a:pt x="280" y="3003"/>
                    <a:pt x="291" y="3048"/>
                  </a:cubicBezTo>
                  <a:cubicBezTo>
                    <a:pt x="303" y="3093"/>
                    <a:pt x="291" y="3127"/>
                    <a:pt x="303" y="3127"/>
                  </a:cubicBezTo>
                  <a:cubicBezTo>
                    <a:pt x="314" y="3138"/>
                    <a:pt x="291" y="3149"/>
                    <a:pt x="280" y="3161"/>
                  </a:cubicBezTo>
                  <a:cubicBezTo>
                    <a:pt x="258" y="3183"/>
                    <a:pt x="258" y="3272"/>
                    <a:pt x="269" y="3284"/>
                  </a:cubicBezTo>
                  <a:cubicBezTo>
                    <a:pt x="280" y="3295"/>
                    <a:pt x="314" y="3272"/>
                    <a:pt x="325" y="3306"/>
                  </a:cubicBezTo>
                  <a:cubicBezTo>
                    <a:pt x="325" y="3328"/>
                    <a:pt x="336" y="3418"/>
                    <a:pt x="392" y="3474"/>
                  </a:cubicBezTo>
                  <a:cubicBezTo>
                    <a:pt x="448" y="3519"/>
                    <a:pt x="482" y="3530"/>
                    <a:pt x="538" y="3530"/>
                  </a:cubicBezTo>
                  <a:cubicBezTo>
                    <a:pt x="583" y="3530"/>
                    <a:pt x="594" y="3631"/>
                    <a:pt x="650" y="3609"/>
                  </a:cubicBezTo>
                  <a:cubicBezTo>
                    <a:pt x="695" y="3597"/>
                    <a:pt x="706" y="3541"/>
                    <a:pt x="717" y="3485"/>
                  </a:cubicBezTo>
                  <a:cubicBezTo>
                    <a:pt x="739" y="3418"/>
                    <a:pt x="784" y="3373"/>
                    <a:pt x="807" y="3373"/>
                  </a:cubicBezTo>
                  <a:cubicBezTo>
                    <a:pt x="829" y="3373"/>
                    <a:pt x="919" y="3418"/>
                    <a:pt x="930" y="3418"/>
                  </a:cubicBezTo>
                  <a:lnTo>
                    <a:pt x="941" y="3351"/>
                  </a:lnTo>
                  <a:cubicBezTo>
                    <a:pt x="941" y="3351"/>
                    <a:pt x="1031" y="3340"/>
                    <a:pt x="1121" y="3351"/>
                  </a:cubicBezTo>
                  <a:cubicBezTo>
                    <a:pt x="1221" y="3373"/>
                    <a:pt x="1289" y="3396"/>
                    <a:pt x="1311" y="3418"/>
                  </a:cubicBezTo>
                  <a:cubicBezTo>
                    <a:pt x="1322" y="3441"/>
                    <a:pt x="1390" y="3519"/>
                    <a:pt x="1390" y="3519"/>
                  </a:cubicBezTo>
                  <a:cubicBezTo>
                    <a:pt x="1390" y="3519"/>
                    <a:pt x="1434" y="3497"/>
                    <a:pt x="1457" y="3497"/>
                  </a:cubicBezTo>
                  <a:cubicBezTo>
                    <a:pt x="1479" y="3508"/>
                    <a:pt x="1490" y="3541"/>
                    <a:pt x="1479" y="3564"/>
                  </a:cubicBezTo>
                  <a:cubicBezTo>
                    <a:pt x="1479" y="3597"/>
                    <a:pt x="1479" y="3597"/>
                    <a:pt x="1535" y="3575"/>
                  </a:cubicBezTo>
                  <a:cubicBezTo>
                    <a:pt x="1591" y="3564"/>
                    <a:pt x="1614" y="3564"/>
                    <a:pt x="1614" y="3564"/>
                  </a:cubicBezTo>
                  <a:cubicBezTo>
                    <a:pt x="1614" y="3564"/>
                    <a:pt x="1603" y="3609"/>
                    <a:pt x="1636" y="3597"/>
                  </a:cubicBezTo>
                  <a:cubicBezTo>
                    <a:pt x="1670" y="3586"/>
                    <a:pt x="1726" y="3552"/>
                    <a:pt x="1736" y="3575"/>
                  </a:cubicBezTo>
                  <a:cubicBezTo>
                    <a:pt x="1758" y="3597"/>
                    <a:pt x="1736" y="3642"/>
                    <a:pt x="1758" y="3654"/>
                  </a:cubicBezTo>
                  <a:cubicBezTo>
                    <a:pt x="1781" y="3665"/>
                    <a:pt x="1803" y="3676"/>
                    <a:pt x="1814" y="3698"/>
                  </a:cubicBezTo>
                  <a:cubicBezTo>
                    <a:pt x="1826" y="3721"/>
                    <a:pt x="1837" y="3743"/>
                    <a:pt x="1882" y="3732"/>
                  </a:cubicBezTo>
                  <a:cubicBezTo>
                    <a:pt x="1927" y="3721"/>
                    <a:pt x="1949" y="3721"/>
                    <a:pt x="1960" y="3732"/>
                  </a:cubicBezTo>
                  <a:cubicBezTo>
                    <a:pt x="1971" y="3743"/>
                    <a:pt x="1971" y="3743"/>
                    <a:pt x="1982" y="3743"/>
                  </a:cubicBezTo>
                  <a:cubicBezTo>
                    <a:pt x="1982" y="3721"/>
                    <a:pt x="1982" y="3698"/>
                    <a:pt x="1994" y="3676"/>
                  </a:cubicBezTo>
                  <a:cubicBezTo>
                    <a:pt x="2005" y="3631"/>
                    <a:pt x="2005" y="3586"/>
                    <a:pt x="1982" y="3564"/>
                  </a:cubicBezTo>
                  <a:cubicBezTo>
                    <a:pt x="1949" y="3552"/>
                    <a:pt x="1949" y="3519"/>
                    <a:pt x="1971" y="3497"/>
                  </a:cubicBezTo>
                  <a:cubicBezTo>
                    <a:pt x="1994" y="3463"/>
                    <a:pt x="2005" y="3429"/>
                    <a:pt x="1971" y="3441"/>
                  </a:cubicBezTo>
                  <a:cubicBezTo>
                    <a:pt x="1938" y="3452"/>
                    <a:pt x="1960" y="3385"/>
                    <a:pt x="1960" y="3362"/>
                  </a:cubicBezTo>
                  <a:cubicBezTo>
                    <a:pt x="1960" y="3351"/>
                    <a:pt x="2005" y="3295"/>
                    <a:pt x="2038" y="3261"/>
                  </a:cubicBezTo>
                  <a:cubicBezTo>
                    <a:pt x="2072" y="3228"/>
                    <a:pt x="2083" y="3228"/>
                    <a:pt x="2095" y="3239"/>
                  </a:cubicBezTo>
                  <a:cubicBezTo>
                    <a:pt x="2117" y="3261"/>
                    <a:pt x="2117" y="3284"/>
                    <a:pt x="2151" y="3272"/>
                  </a:cubicBezTo>
                  <a:cubicBezTo>
                    <a:pt x="2184" y="3261"/>
                    <a:pt x="2196" y="3284"/>
                    <a:pt x="2218" y="3295"/>
                  </a:cubicBezTo>
                  <a:cubicBezTo>
                    <a:pt x="2240" y="3317"/>
                    <a:pt x="2274" y="3295"/>
                    <a:pt x="2319" y="3272"/>
                  </a:cubicBezTo>
                  <a:cubicBezTo>
                    <a:pt x="2364" y="3261"/>
                    <a:pt x="2352" y="3261"/>
                    <a:pt x="2341" y="3228"/>
                  </a:cubicBezTo>
                  <a:cubicBezTo>
                    <a:pt x="2341" y="3205"/>
                    <a:pt x="2330" y="3194"/>
                    <a:pt x="2296" y="3194"/>
                  </a:cubicBezTo>
                  <a:cubicBezTo>
                    <a:pt x="2263" y="3205"/>
                    <a:pt x="2251" y="3205"/>
                    <a:pt x="2229" y="3183"/>
                  </a:cubicBezTo>
                  <a:cubicBezTo>
                    <a:pt x="2218" y="3149"/>
                    <a:pt x="2196" y="3172"/>
                    <a:pt x="2173" y="3161"/>
                  </a:cubicBezTo>
                  <a:cubicBezTo>
                    <a:pt x="2151" y="3149"/>
                    <a:pt x="2128" y="3093"/>
                    <a:pt x="2128" y="3059"/>
                  </a:cubicBezTo>
                  <a:cubicBezTo>
                    <a:pt x="2117" y="3015"/>
                    <a:pt x="2106" y="3003"/>
                    <a:pt x="2072" y="3015"/>
                  </a:cubicBezTo>
                  <a:cubicBezTo>
                    <a:pt x="2027" y="3015"/>
                    <a:pt x="2027" y="3003"/>
                    <a:pt x="2038" y="2981"/>
                  </a:cubicBezTo>
                  <a:cubicBezTo>
                    <a:pt x="2038" y="2948"/>
                    <a:pt x="2027" y="2948"/>
                    <a:pt x="1994" y="2959"/>
                  </a:cubicBezTo>
                  <a:cubicBezTo>
                    <a:pt x="1960" y="2970"/>
                    <a:pt x="1960" y="2925"/>
                    <a:pt x="1960" y="2903"/>
                  </a:cubicBezTo>
                  <a:cubicBezTo>
                    <a:pt x="1960" y="2880"/>
                    <a:pt x="1915" y="2869"/>
                    <a:pt x="1915" y="2858"/>
                  </a:cubicBezTo>
                  <a:cubicBezTo>
                    <a:pt x="1927" y="2847"/>
                    <a:pt x="1904" y="2802"/>
                    <a:pt x="1927" y="2779"/>
                  </a:cubicBezTo>
                  <a:cubicBezTo>
                    <a:pt x="1949" y="2757"/>
                    <a:pt x="1949" y="2746"/>
                    <a:pt x="1915" y="2746"/>
                  </a:cubicBezTo>
                  <a:cubicBezTo>
                    <a:pt x="1882" y="2757"/>
                    <a:pt x="1882" y="2723"/>
                    <a:pt x="1893" y="2712"/>
                  </a:cubicBezTo>
                  <a:cubicBezTo>
                    <a:pt x="1915" y="2690"/>
                    <a:pt x="1893" y="2679"/>
                    <a:pt x="1893" y="2679"/>
                  </a:cubicBezTo>
                  <a:cubicBezTo>
                    <a:pt x="1715" y="2466"/>
                    <a:pt x="1715" y="2466"/>
                    <a:pt x="1715" y="2466"/>
                  </a:cubicBezTo>
                  <a:cubicBezTo>
                    <a:pt x="1859" y="2331"/>
                    <a:pt x="1859" y="2331"/>
                    <a:pt x="1859" y="2331"/>
                  </a:cubicBezTo>
                  <a:cubicBezTo>
                    <a:pt x="2005" y="2185"/>
                    <a:pt x="2005" y="2185"/>
                    <a:pt x="2005" y="2185"/>
                  </a:cubicBezTo>
                  <a:cubicBezTo>
                    <a:pt x="2005" y="2185"/>
                    <a:pt x="2005" y="2208"/>
                    <a:pt x="2016" y="2241"/>
                  </a:cubicBezTo>
                  <a:cubicBezTo>
                    <a:pt x="2016" y="2275"/>
                    <a:pt x="2027" y="2275"/>
                    <a:pt x="2050" y="2275"/>
                  </a:cubicBezTo>
                  <a:cubicBezTo>
                    <a:pt x="2072" y="2275"/>
                    <a:pt x="2072" y="2230"/>
                    <a:pt x="2072" y="2197"/>
                  </a:cubicBezTo>
                  <a:cubicBezTo>
                    <a:pt x="2072" y="2152"/>
                    <a:pt x="2128" y="2163"/>
                    <a:pt x="2128" y="2163"/>
                  </a:cubicBezTo>
                  <a:cubicBezTo>
                    <a:pt x="2128" y="2152"/>
                    <a:pt x="2128" y="1995"/>
                    <a:pt x="2128" y="1984"/>
                  </a:cubicBezTo>
                  <a:cubicBezTo>
                    <a:pt x="2117" y="1984"/>
                    <a:pt x="2072" y="1961"/>
                    <a:pt x="2038" y="1939"/>
                  </a:cubicBezTo>
                  <a:cubicBezTo>
                    <a:pt x="2005" y="1928"/>
                    <a:pt x="2005" y="1950"/>
                    <a:pt x="1994" y="1972"/>
                  </a:cubicBezTo>
                  <a:cubicBezTo>
                    <a:pt x="1982" y="1995"/>
                    <a:pt x="1971" y="2006"/>
                    <a:pt x="1949" y="1995"/>
                  </a:cubicBezTo>
                  <a:cubicBezTo>
                    <a:pt x="1938" y="1972"/>
                    <a:pt x="1938" y="1950"/>
                    <a:pt x="1960" y="1928"/>
                  </a:cubicBezTo>
                  <a:cubicBezTo>
                    <a:pt x="1971" y="1917"/>
                    <a:pt x="1960" y="1838"/>
                    <a:pt x="1960" y="1838"/>
                  </a:cubicBezTo>
                  <a:cubicBezTo>
                    <a:pt x="1960" y="1838"/>
                    <a:pt x="2016" y="1838"/>
                    <a:pt x="2038" y="1827"/>
                  </a:cubicBezTo>
                  <a:cubicBezTo>
                    <a:pt x="2072" y="1804"/>
                    <a:pt x="2072" y="1759"/>
                    <a:pt x="2095" y="1737"/>
                  </a:cubicBezTo>
                  <a:cubicBezTo>
                    <a:pt x="2117" y="1715"/>
                    <a:pt x="2196" y="1703"/>
                    <a:pt x="2196" y="1703"/>
                  </a:cubicBezTo>
                  <a:cubicBezTo>
                    <a:pt x="2196" y="1524"/>
                    <a:pt x="2196" y="1524"/>
                    <a:pt x="2196" y="1524"/>
                  </a:cubicBezTo>
                  <a:cubicBezTo>
                    <a:pt x="2341" y="1423"/>
                    <a:pt x="2341" y="1423"/>
                    <a:pt x="2341" y="1423"/>
                  </a:cubicBezTo>
                  <a:cubicBezTo>
                    <a:pt x="2341" y="1423"/>
                    <a:pt x="2352" y="1457"/>
                    <a:pt x="2375" y="1468"/>
                  </a:cubicBezTo>
                  <a:cubicBezTo>
                    <a:pt x="2397" y="1490"/>
                    <a:pt x="2431" y="1502"/>
                    <a:pt x="2442" y="1524"/>
                  </a:cubicBezTo>
                  <a:cubicBezTo>
                    <a:pt x="2464" y="1547"/>
                    <a:pt x="2476" y="1535"/>
                    <a:pt x="2487" y="1524"/>
                  </a:cubicBezTo>
                  <a:cubicBezTo>
                    <a:pt x="2498" y="1513"/>
                    <a:pt x="2520" y="1479"/>
                    <a:pt x="2520" y="1479"/>
                  </a:cubicBezTo>
                  <a:cubicBezTo>
                    <a:pt x="2520" y="1479"/>
                    <a:pt x="2520" y="1457"/>
                    <a:pt x="2498" y="14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" name="Freeform 5"/>
            <p:cNvSpPr>
              <a:spLocks noChangeArrowheads="1"/>
            </p:cNvSpPr>
            <p:nvPr/>
          </p:nvSpPr>
          <p:spPr bwMode="auto">
            <a:xfrm>
              <a:off x="6138007" y="1357890"/>
              <a:ext cx="1272034" cy="1503376"/>
            </a:xfrm>
            <a:custGeom>
              <a:avLst/>
              <a:gdLst>
                <a:gd name="T0" fmla="*/ 3832 w 3890"/>
                <a:gd name="T1" fmla="*/ 2936 h 4596"/>
                <a:gd name="T2" fmla="*/ 3743 w 3890"/>
                <a:gd name="T3" fmla="*/ 2802 h 4596"/>
                <a:gd name="T4" fmla="*/ 3743 w 3890"/>
                <a:gd name="T5" fmla="*/ 2555 h 4596"/>
                <a:gd name="T6" fmla="*/ 3776 w 3890"/>
                <a:gd name="T7" fmla="*/ 2454 h 4596"/>
                <a:gd name="T8" fmla="*/ 3855 w 3890"/>
                <a:gd name="T9" fmla="*/ 2196 h 4596"/>
                <a:gd name="T10" fmla="*/ 3844 w 3890"/>
                <a:gd name="T11" fmla="*/ 1692 h 4596"/>
                <a:gd name="T12" fmla="*/ 3732 w 3890"/>
                <a:gd name="T13" fmla="*/ 1569 h 4596"/>
                <a:gd name="T14" fmla="*/ 2387 w 3890"/>
                <a:gd name="T15" fmla="*/ 1031 h 4596"/>
                <a:gd name="T16" fmla="*/ 201 w 3890"/>
                <a:gd name="T17" fmla="*/ 0 h 4596"/>
                <a:gd name="T18" fmla="*/ 201 w 3890"/>
                <a:gd name="T19" fmla="*/ 11 h 4596"/>
                <a:gd name="T20" fmla="*/ 190 w 3890"/>
                <a:gd name="T21" fmla="*/ 11 h 4596"/>
                <a:gd name="T22" fmla="*/ 0 w 3890"/>
                <a:gd name="T23" fmla="*/ 168 h 4596"/>
                <a:gd name="T24" fmla="*/ 34 w 3890"/>
                <a:gd name="T25" fmla="*/ 392 h 4596"/>
                <a:gd name="T26" fmla="*/ 34 w 3890"/>
                <a:gd name="T27" fmla="*/ 392 h 4596"/>
                <a:gd name="T28" fmla="*/ 34 w 3890"/>
                <a:gd name="T29" fmla="*/ 403 h 4596"/>
                <a:gd name="T30" fmla="*/ 123 w 3890"/>
                <a:gd name="T31" fmla="*/ 516 h 4596"/>
                <a:gd name="T32" fmla="*/ 258 w 3890"/>
                <a:gd name="T33" fmla="*/ 549 h 4596"/>
                <a:gd name="T34" fmla="*/ 325 w 3890"/>
                <a:gd name="T35" fmla="*/ 650 h 4596"/>
                <a:gd name="T36" fmla="*/ 493 w 3890"/>
                <a:gd name="T37" fmla="*/ 751 h 4596"/>
                <a:gd name="T38" fmla="*/ 616 w 3890"/>
                <a:gd name="T39" fmla="*/ 717 h 4596"/>
                <a:gd name="T40" fmla="*/ 807 w 3890"/>
                <a:gd name="T41" fmla="*/ 796 h 4596"/>
                <a:gd name="T42" fmla="*/ 952 w 3890"/>
                <a:gd name="T43" fmla="*/ 964 h 4596"/>
                <a:gd name="T44" fmla="*/ 1165 w 3890"/>
                <a:gd name="T45" fmla="*/ 1042 h 4596"/>
                <a:gd name="T46" fmla="*/ 1132 w 3890"/>
                <a:gd name="T47" fmla="*/ 1278 h 4596"/>
                <a:gd name="T48" fmla="*/ 1221 w 3890"/>
                <a:gd name="T49" fmla="*/ 1636 h 4596"/>
                <a:gd name="T50" fmla="*/ 1445 w 3890"/>
                <a:gd name="T51" fmla="*/ 2196 h 4596"/>
                <a:gd name="T52" fmla="*/ 1479 w 3890"/>
                <a:gd name="T53" fmla="*/ 2409 h 4596"/>
                <a:gd name="T54" fmla="*/ 1591 w 3890"/>
                <a:gd name="T55" fmla="*/ 2611 h 4596"/>
                <a:gd name="T56" fmla="*/ 1759 w 3890"/>
                <a:gd name="T57" fmla="*/ 2791 h 4596"/>
                <a:gd name="T58" fmla="*/ 1782 w 3890"/>
                <a:gd name="T59" fmla="*/ 2914 h 4596"/>
                <a:gd name="T60" fmla="*/ 1916 w 3890"/>
                <a:gd name="T61" fmla="*/ 3082 h 4596"/>
                <a:gd name="T62" fmla="*/ 2163 w 3890"/>
                <a:gd name="T63" fmla="*/ 3340 h 4596"/>
                <a:gd name="T64" fmla="*/ 2342 w 3890"/>
                <a:gd name="T65" fmla="*/ 3373 h 4596"/>
                <a:gd name="T66" fmla="*/ 2555 w 3890"/>
                <a:gd name="T67" fmla="*/ 3496 h 4596"/>
                <a:gd name="T68" fmla="*/ 2521 w 3890"/>
                <a:gd name="T69" fmla="*/ 3609 h 4596"/>
                <a:gd name="T70" fmla="*/ 2555 w 3890"/>
                <a:gd name="T71" fmla="*/ 3720 h 4596"/>
                <a:gd name="T72" fmla="*/ 2622 w 3890"/>
                <a:gd name="T73" fmla="*/ 3933 h 4596"/>
                <a:gd name="T74" fmla="*/ 2869 w 3890"/>
                <a:gd name="T75" fmla="*/ 4068 h 4596"/>
                <a:gd name="T76" fmla="*/ 2992 w 3890"/>
                <a:gd name="T77" fmla="*/ 4270 h 4596"/>
                <a:gd name="T78" fmla="*/ 3104 w 3890"/>
                <a:gd name="T79" fmla="*/ 4371 h 4596"/>
                <a:gd name="T80" fmla="*/ 3294 w 3890"/>
                <a:gd name="T81" fmla="*/ 4505 h 4596"/>
                <a:gd name="T82" fmla="*/ 3396 w 3890"/>
                <a:gd name="T83" fmla="*/ 4595 h 4596"/>
                <a:gd name="T84" fmla="*/ 3575 w 3890"/>
                <a:gd name="T85" fmla="*/ 4471 h 4596"/>
                <a:gd name="T86" fmla="*/ 3709 w 3890"/>
                <a:gd name="T87" fmla="*/ 4393 h 4596"/>
                <a:gd name="T88" fmla="*/ 3810 w 3890"/>
                <a:gd name="T89" fmla="*/ 4158 h 4596"/>
                <a:gd name="T90" fmla="*/ 3743 w 3890"/>
                <a:gd name="T91" fmla="*/ 4057 h 4596"/>
                <a:gd name="T92" fmla="*/ 3765 w 3890"/>
                <a:gd name="T93" fmla="*/ 3855 h 4596"/>
                <a:gd name="T94" fmla="*/ 3665 w 3890"/>
                <a:gd name="T95" fmla="*/ 3620 h 4596"/>
                <a:gd name="T96" fmla="*/ 3575 w 3890"/>
                <a:gd name="T97" fmla="*/ 3485 h 4596"/>
                <a:gd name="T98" fmla="*/ 3665 w 3890"/>
                <a:gd name="T99" fmla="*/ 3272 h 4596"/>
                <a:gd name="T100" fmla="*/ 3866 w 3890"/>
                <a:gd name="T101" fmla="*/ 3227 h 4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890" h="4596">
                  <a:moveTo>
                    <a:pt x="3832" y="2936"/>
                  </a:moveTo>
                  <a:lnTo>
                    <a:pt x="3832" y="2936"/>
                  </a:lnTo>
                  <a:cubicBezTo>
                    <a:pt x="3810" y="2925"/>
                    <a:pt x="3810" y="2847"/>
                    <a:pt x="3776" y="2847"/>
                  </a:cubicBezTo>
                  <a:cubicBezTo>
                    <a:pt x="3743" y="2835"/>
                    <a:pt x="3743" y="2813"/>
                    <a:pt x="3743" y="2802"/>
                  </a:cubicBezTo>
                  <a:cubicBezTo>
                    <a:pt x="3743" y="2791"/>
                    <a:pt x="3732" y="2678"/>
                    <a:pt x="3732" y="2600"/>
                  </a:cubicBezTo>
                  <a:cubicBezTo>
                    <a:pt x="3732" y="2578"/>
                    <a:pt x="3732" y="2555"/>
                    <a:pt x="3743" y="2555"/>
                  </a:cubicBezTo>
                  <a:cubicBezTo>
                    <a:pt x="3765" y="2544"/>
                    <a:pt x="3776" y="2533"/>
                    <a:pt x="3765" y="2510"/>
                  </a:cubicBezTo>
                  <a:cubicBezTo>
                    <a:pt x="3754" y="2488"/>
                    <a:pt x="3754" y="2465"/>
                    <a:pt x="3776" y="2454"/>
                  </a:cubicBezTo>
                  <a:cubicBezTo>
                    <a:pt x="3810" y="2454"/>
                    <a:pt x="3799" y="2421"/>
                    <a:pt x="3821" y="2376"/>
                  </a:cubicBezTo>
                  <a:cubicBezTo>
                    <a:pt x="3832" y="2342"/>
                    <a:pt x="3866" y="2230"/>
                    <a:pt x="3855" y="2196"/>
                  </a:cubicBezTo>
                  <a:cubicBezTo>
                    <a:pt x="3844" y="2163"/>
                    <a:pt x="3821" y="2129"/>
                    <a:pt x="3844" y="2062"/>
                  </a:cubicBezTo>
                  <a:cubicBezTo>
                    <a:pt x="3877" y="1995"/>
                    <a:pt x="3877" y="1715"/>
                    <a:pt x="3844" y="1692"/>
                  </a:cubicBezTo>
                  <a:cubicBezTo>
                    <a:pt x="3821" y="1681"/>
                    <a:pt x="3832" y="1636"/>
                    <a:pt x="3832" y="1603"/>
                  </a:cubicBezTo>
                  <a:cubicBezTo>
                    <a:pt x="3832" y="1569"/>
                    <a:pt x="3732" y="1569"/>
                    <a:pt x="3732" y="1569"/>
                  </a:cubicBezTo>
                  <a:cubicBezTo>
                    <a:pt x="3732" y="1109"/>
                    <a:pt x="3732" y="1109"/>
                    <a:pt x="3732" y="1109"/>
                  </a:cubicBezTo>
                  <a:cubicBezTo>
                    <a:pt x="2387" y="1031"/>
                    <a:pt x="2387" y="1031"/>
                    <a:pt x="2387" y="1031"/>
                  </a:cubicBezTo>
                  <a:cubicBezTo>
                    <a:pt x="201" y="0"/>
                    <a:pt x="201" y="0"/>
                    <a:pt x="201" y="0"/>
                  </a:cubicBezTo>
                  <a:lnTo>
                    <a:pt x="201" y="0"/>
                  </a:lnTo>
                  <a:lnTo>
                    <a:pt x="201" y="11"/>
                  </a:lnTo>
                  <a:lnTo>
                    <a:pt x="201" y="11"/>
                  </a:lnTo>
                  <a:lnTo>
                    <a:pt x="190" y="11"/>
                  </a:lnTo>
                  <a:lnTo>
                    <a:pt x="190" y="11"/>
                  </a:lnTo>
                  <a:cubicBezTo>
                    <a:pt x="190" y="11"/>
                    <a:pt x="190" y="11"/>
                    <a:pt x="179" y="11"/>
                  </a:cubicBezTo>
                  <a:cubicBezTo>
                    <a:pt x="134" y="23"/>
                    <a:pt x="0" y="123"/>
                    <a:pt x="0" y="168"/>
                  </a:cubicBezTo>
                  <a:cubicBezTo>
                    <a:pt x="0" y="213"/>
                    <a:pt x="45" y="213"/>
                    <a:pt x="45" y="247"/>
                  </a:cubicBezTo>
                  <a:cubicBezTo>
                    <a:pt x="45" y="269"/>
                    <a:pt x="34" y="359"/>
                    <a:pt x="34" y="392"/>
                  </a:cubicBezTo>
                  <a:lnTo>
                    <a:pt x="34" y="392"/>
                  </a:lnTo>
                  <a:lnTo>
                    <a:pt x="34" y="392"/>
                  </a:lnTo>
                  <a:cubicBezTo>
                    <a:pt x="34" y="403"/>
                    <a:pt x="34" y="403"/>
                    <a:pt x="34" y="403"/>
                  </a:cubicBezTo>
                  <a:lnTo>
                    <a:pt x="34" y="403"/>
                  </a:lnTo>
                  <a:lnTo>
                    <a:pt x="34" y="403"/>
                  </a:lnTo>
                  <a:cubicBezTo>
                    <a:pt x="34" y="403"/>
                    <a:pt x="101" y="471"/>
                    <a:pt x="123" y="516"/>
                  </a:cubicBezTo>
                  <a:cubicBezTo>
                    <a:pt x="157" y="572"/>
                    <a:pt x="168" y="560"/>
                    <a:pt x="201" y="538"/>
                  </a:cubicBezTo>
                  <a:cubicBezTo>
                    <a:pt x="235" y="527"/>
                    <a:pt x="258" y="527"/>
                    <a:pt x="258" y="549"/>
                  </a:cubicBezTo>
                  <a:cubicBezTo>
                    <a:pt x="258" y="583"/>
                    <a:pt x="258" y="605"/>
                    <a:pt x="258" y="605"/>
                  </a:cubicBezTo>
                  <a:cubicBezTo>
                    <a:pt x="269" y="605"/>
                    <a:pt x="291" y="616"/>
                    <a:pt x="325" y="650"/>
                  </a:cubicBezTo>
                  <a:cubicBezTo>
                    <a:pt x="358" y="695"/>
                    <a:pt x="381" y="740"/>
                    <a:pt x="426" y="729"/>
                  </a:cubicBezTo>
                  <a:cubicBezTo>
                    <a:pt x="470" y="729"/>
                    <a:pt x="482" y="717"/>
                    <a:pt x="493" y="751"/>
                  </a:cubicBezTo>
                  <a:cubicBezTo>
                    <a:pt x="504" y="773"/>
                    <a:pt x="527" y="829"/>
                    <a:pt x="571" y="807"/>
                  </a:cubicBezTo>
                  <a:cubicBezTo>
                    <a:pt x="616" y="796"/>
                    <a:pt x="605" y="740"/>
                    <a:pt x="616" y="717"/>
                  </a:cubicBezTo>
                  <a:cubicBezTo>
                    <a:pt x="627" y="695"/>
                    <a:pt x="639" y="661"/>
                    <a:pt x="683" y="695"/>
                  </a:cubicBezTo>
                  <a:cubicBezTo>
                    <a:pt x="717" y="729"/>
                    <a:pt x="796" y="773"/>
                    <a:pt x="807" y="796"/>
                  </a:cubicBezTo>
                  <a:cubicBezTo>
                    <a:pt x="807" y="818"/>
                    <a:pt x="807" y="885"/>
                    <a:pt x="829" y="919"/>
                  </a:cubicBezTo>
                  <a:cubicBezTo>
                    <a:pt x="840" y="941"/>
                    <a:pt x="885" y="964"/>
                    <a:pt x="952" y="964"/>
                  </a:cubicBezTo>
                  <a:cubicBezTo>
                    <a:pt x="975" y="975"/>
                    <a:pt x="997" y="975"/>
                    <a:pt x="1020" y="975"/>
                  </a:cubicBezTo>
                  <a:cubicBezTo>
                    <a:pt x="1087" y="975"/>
                    <a:pt x="1165" y="986"/>
                    <a:pt x="1165" y="1042"/>
                  </a:cubicBezTo>
                  <a:cubicBezTo>
                    <a:pt x="1176" y="1054"/>
                    <a:pt x="1176" y="1076"/>
                    <a:pt x="1165" y="1098"/>
                  </a:cubicBezTo>
                  <a:cubicBezTo>
                    <a:pt x="1165" y="1177"/>
                    <a:pt x="1132" y="1255"/>
                    <a:pt x="1132" y="1278"/>
                  </a:cubicBezTo>
                  <a:cubicBezTo>
                    <a:pt x="1109" y="1311"/>
                    <a:pt x="1098" y="1423"/>
                    <a:pt x="1143" y="1468"/>
                  </a:cubicBezTo>
                  <a:cubicBezTo>
                    <a:pt x="1188" y="1524"/>
                    <a:pt x="1221" y="1569"/>
                    <a:pt x="1221" y="1636"/>
                  </a:cubicBezTo>
                  <a:cubicBezTo>
                    <a:pt x="1232" y="1715"/>
                    <a:pt x="1244" y="1804"/>
                    <a:pt x="1289" y="1916"/>
                  </a:cubicBezTo>
                  <a:cubicBezTo>
                    <a:pt x="1345" y="2040"/>
                    <a:pt x="1412" y="2152"/>
                    <a:pt x="1445" y="2196"/>
                  </a:cubicBezTo>
                  <a:cubicBezTo>
                    <a:pt x="1468" y="2241"/>
                    <a:pt x="1479" y="2320"/>
                    <a:pt x="1468" y="2353"/>
                  </a:cubicBezTo>
                  <a:cubicBezTo>
                    <a:pt x="1457" y="2376"/>
                    <a:pt x="1423" y="2421"/>
                    <a:pt x="1479" y="2409"/>
                  </a:cubicBezTo>
                  <a:cubicBezTo>
                    <a:pt x="1524" y="2387"/>
                    <a:pt x="1591" y="2387"/>
                    <a:pt x="1580" y="2443"/>
                  </a:cubicBezTo>
                  <a:cubicBezTo>
                    <a:pt x="1580" y="2510"/>
                    <a:pt x="1569" y="2566"/>
                    <a:pt x="1591" y="2611"/>
                  </a:cubicBezTo>
                  <a:cubicBezTo>
                    <a:pt x="1603" y="2656"/>
                    <a:pt x="1670" y="2779"/>
                    <a:pt x="1703" y="2791"/>
                  </a:cubicBezTo>
                  <a:cubicBezTo>
                    <a:pt x="1726" y="2791"/>
                    <a:pt x="1748" y="2768"/>
                    <a:pt x="1759" y="2791"/>
                  </a:cubicBezTo>
                  <a:cubicBezTo>
                    <a:pt x="1770" y="2824"/>
                    <a:pt x="1748" y="2847"/>
                    <a:pt x="1748" y="2869"/>
                  </a:cubicBezTo>
                  <a:cubicBezTo>
                    <a:pt x="1737" y="2880"/>
                    <a:pt x="1759" y="2902"/>
                    <a:pt x="1782" y="2914"/>
                  </a:cubicBezTo>
                  <a:cubicBezTo>
                    <a:pt x="1815" y="2925"/>
                    <a:pt x="1827" y="2958"/>
                    <a:pt x="1827" y="3003"/>
                  </a:cubicBezTo>
                  <a:cubicBezTo>
                    <a:pt x="1827" y="3037"/>
                    <a:pt x="1871" y="3071"/>
                    <a:pt x="1916" y="3082"/>
                  </a:cubicBezTo>
                  <a:cubicBezTo>
                    <a:pt x="1961" y="3093"/>
                    <a:pt x="1994" y="3127"/>
                    <a:pt x="2017" y="3149"/>
                  </a:cubicBezTo>
                  <a:cubicBezTo>
                    <a:pt x="2039" y="3160"/>
                    <a:pt x="2096" y="3284"/>
                    <a:pt x="2163" y="3340"/>
                  </a:cubicBezTo>
                  <a:cubicBezTo>
                    <a:pt x="2230" y="3396"/>
                    <a:pt x="2308" y="3418"/>
                    <a:pt x="2320" y="3418"/>
                  </a:cubicBezTo>
                  <a:cubicBezTo>
                    <a:pt x="2342" y="3418"/>
                    <a:pt x="2320" y="3362"/>
                    <a:pt x="2342" y="3373"/>
                  </a:cubicBezTo>
                  <a:cubicBezTo>
                    <a:pt x="2376" y="3384"/>
                    <a:pt x="2443" y="3452"/>
                    <a:pt x="2488" y="3474"/>
                  </a:cubicBezTo>
                  <a:cubicBezTo>
                    <a:pt x="2521" y="3485"/>
                    <a:pt x="2566" y="3485"/>
                    <a:pt x="2555" y="3496"/>
                  </a:cubicBezTo>
                  <a:cubicBezTo>
                    <a:pt x="2555" y="3508"/>
                    <a:pt x="2521" y="3530"/>
                    <a:pt x="2510" y="3553"/>
                  </a:cubicBezTo>
                  <a:cubicBezTo>
                    <a:pt x="2488" y="3575"/>
                    <a:pt x="2510" y="3609"/>
                    <a:pt x="2521" y="3609"/>
                  </a:cubicBezTo>
                  <a:cubicBezTo>
                    <a:pt x="2544" y="3620"/>
                    <a:pt x="2544" y="3631"/>
                    <a:pt x="2532" y="3642"/>
                  </a:cubicBezTo>
                  <a:cubicBezTo>
                    <a:pt x="2521" y="3653"/>
                    <a:pt x="2532" y="3698"/>
                    <a:pt x="2555" y="3720"/>
                  </a:cubicBezTo>
                  <a:cubicBezTo>
                    <a:pt x="2566" y="3743"/>
                    <a:pt x="2566" y="3788"/>
                    <a:pt x="2566" y="3833"/>
                  </a:cubicBezTo>
                  <a:cubicBezTo>
                    <a:pt x="2566" y="3866"/>
                    <a:pt x="2600" y="3911"/>
                    <a:pt x="2622" y="3933"/>
                  </a:cubicBezTo>
                  <a:cubicBezTo>
                    <a:pt x="2645" y="3945"/>
                    <a:pt x="2757" y="4046"/>
                    <a:pt x="2790" y="4057"/>
                  </a:cubicBezTo>
                  <a:cubicBezTo>
                    <a:pt x="2813" y="4057"/>
                    <a:pt x="2835" y="4023"/>
                    <a:pt x="2869" y="4068"/>
                  </a:cubicBezTo>
                  <a:cubicBezTo>
                    <a:pt x="2903" y="4113"/>
                    <a:pt x="2925" y="4191"/>
                    <a:pt x="2958" y="4202"/>
                  </a:cubicBezTo>
                  <a:cubicBezTo>
                    <a:pt x="2992" y="4214"/>
                    <a:pt x="3003" y="4247"/>
                    <a:pt x="2992" y="4270"/>
                  </a:cubicBezTo>
                  <a:cubicBezTo>
                    <a:pt x="2981" y="4292"/>
                    <a:pt x="2958" y="4337"/>
                    <a:pt x="3014" y="4360"/>
                  </a:cubicBezTo>
                  <a:cubicBezTo>
                    <a:pt x="3070" y="4382"/>
                    <a:pt x="3093" y="4393"/>
                    <a:pt x="3104" y="4371"/>
                  </a:cubicBezTo>
                  <a:cubicBezTo>
                    <a:pt x="3115" y="4348"/>
                    <a:pt x="3149" y="4326"/>
                    <a:pt x="3171" y="4337"/>
                  </a:cubicBezTo>
                  <a:cubicBezTo>
                    <a:pt x="3183" y="4360"/>
                    <a:pt x="3250" y="4427"/>
                    <a:pt x="3294" y="4505"/>
                  </a:cubicBezTo>
                  <a:cubicBezTo>
                    <a:pt x="3306" y="4539"/>
                    <a:pt x="3317" y="4561"/>
                    <a:pt x="3328" y="4584"/>
                  </a:cubicBezTo>
                  <a:cubicBezTo>
                    <a:pt x="3396" y="4595"/>
                    <a:pt x="3396" y="4595"/>
                    <a:pt x="3396" y="4595"/>
                  </a:cubicBezTo>
                  <a:cubicBezTo>
                    <a:pt x="3575" y="4527"/>
                    <a:pt x="3575" y="4527"/>
                    <a:pt x="3575" y="4527"/>
                  </a:cubicBezTo>
                  <a:cubicBezTo>
                    <a:pt x="3575" y="4471"/>
                    <a:pt x="3575" y="4471"/>
                    <a:pt x="3575" y="4471"/>
                  </a:cubicBezTo>
                  <a:lnTo>
                    <a:pt x="3575" y="4471"/>
                  </a:lnTo>
                  <a:cubicBezTo>
                    <a:pt x="3709" y="4393"/>
                    <a:pt x="3709" y="4393"/>
                    <a:pt x="3709" y="4393"/>
                  </a:cubicBezTo>
                  <a:cubicBezTo>
                    <a:pt x="3832" y="4158"/>
                    <a:pt x="3832" y="4158"/>
                    <a:pt x="3832" y="4158"/>
                  </a:cubicBezTo>
                  <a:cubicBezTo>
                    <a:pt x="3810" y="4158"/>
                    <a:pt x="3810" y="4158"/>
                    <a:pt x="3810" y="4158"/>
                  </a:cubicBezTo>
                  <a:cubicBezTo>
                    <a:pt x="3810" y="4158"/>
                    <a:pt x="3810" y="4147"/>
                    <a:pt x="3788" y="4135"/>
                  </a:cubicBezTo>
                  <a:cubicBezTo>
                    <a:pt x="3754" y="4113"/>
                    <a:pt x="3765" y="4068"/>
                    <a:pt x="3743" y="4057"/>
                  </a:cubicBezTo>
                  <a:cubicBezTo>
                    <a:pt x="3721" y="4046"/>
                    <a:pt x="3721" y="4012"/>
                    <a:pt x="3743" y="3978"/>
                  </a:cubicBezTo>
                  <a:cubicBezTo>
                    <a:pt x="3754" y="3933"/>
                    <a:pt x="3765" y="3900"/>
                    <a:pt x="3765" y="3855"/>
                  </a:cubicBezTo>
                  <a:cubicBezTo>
                    <a:pt x="3765" y="3822"/>
                    <a:pt x="3709" y="3743"/>
                    <a:pt x="3709" y="3698"/>
                  </a:cubicBezTo>
                  <a:cubicBezTo>
                    <a:pt x="3709" y="3642"/>
                    <a:pt x="3709" y="3631"/>
                    <a:pt x="3665" y="3620"/>
                  </a:cubicBezTo>
                  <a:cubicBezTo>
                    <a:pt x="3608" y="3609"/>
                    <a:pt x="3620" y="3597"/>
                    <a:pt x="3620" y="3553"/>
                  </a:cubicBezTo>
                  <a:cubicBezTo>
                    <a:pt x="3620" y="3508"/>
                    <a:pt x="3586" y="3519"/>
                    <a:pt x="3575" y="3485"/>
                  </a:cubicBezTo>
                  <a:cubicBezTo>
                    <a:pt x="3552" y="3463"/>
                    <a:pt x="3496" y="3295"/>
                    <a:pt x="3507" y="3272"/>
                  </a:cubicBezTo>
                  <a:cubicBezTo>
                    <a:pt x="3519" y="3250"/>
                    <a:pt x="3608" y="3261"/>
                    <a:pt x="3665" y="3272"/>
                  </a:cubicBezTo>
                  <a:cubicBezTo>
                    <a:pt x="3721" y="3284"/>
                    <a:pt x="3732" y="3250"/>
                    <a:pt x="3743" y="3239"/>
                  </a:cubicBezTo>
                  <a:cubicBezTo>
                    <a:pt x="3765" y="3227"/>
                    <a:pt x="3844" y="3239"/>
                    <a:pt x="3866" y="3227"/>
                  </a:cubicBezTo>
                  <a:cubicBezTo>
                    <a:pt x="3889" y="3205"/>
                    <a:pt x="3866" y="2947"/>
                    <a:pt x="3832" y="293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5" name="Freeform 6"/>
            <p:cNvSpPr>
              <a:spLocks noChangeArrowheads="1"/>
            </p:cNvSpPr>
            <p:nvPr/>
          </p:nvSpPr>
          <p:spPr bwMode="auto">
            <a:xfrm>
              <a:off x="8553719" y="3791859"/>
              <a:ext cx="206238" cy="201989"/>
            </a:xfrm>
            <a:custGeom>
              <a:avLst/>
              <a:gdLst>
                <a:gd name="T0" fmla="*/ 78 w 629"/>
                <a:gd name="T1" fmla="*/ 505 h 617"/>
                <a:gd name="T2" fmla="*/ 78 w 629"/>
                <a:gd name="T3" fmla="*/ 505 h 617"/>
                <a:gd name="T4" fmla="*/ 146 w 629"/>
                <a:gd name="T5" fmla="*/ 505 h 617"/>
                <a:gd name="T6" fmla="*/ 213 w 629"/>
                <a:gd name="T7" fmla="*/ 527 h 617"/>
                <a:gd name="T8" fmla="*/ 280 w 629"/>
                <a:gd name="T9" fmla="*/ 583 h 617"/>
                <a:gd name="T10" fmla="*/ 381 w 629"/>
                <a:gd name="T11" fmla="*/ 561 h 617"/>
                <a:gd name="T12" fmla="*/ 583 w 629"/>
                <a:gd name="T13" fmla="*/ 415 h 617"/>
                <a:gd name="T14" fmla="*/ 628 w 629"/>
                <a:gd name="T15" fmla="*/ 303 h 617"/>
                <a:gd name="T16" fmla="*/ 616 w 629"/>
                <a:gd name="T17" fmla="*/ 303 h 617"/>
                <a:gd name="T18" fmla="*/ 583 w 629"/>
                <a:gd name="T19" fmla="*/ 258 h 617"/>
                <a:gd name="T20" fmla="*/ 538 w 629"/>
                <a:gd name="T21" fmla="*/ 213 h 617"/>
                <a:gd name="T22" fmla="*/ 527 w 629"/>
                <a:gd name="T23" fmla="*/ 135 h 617"/>
                <a:gd name="T24" fmla="*/ 381 w 629"/>
                <a:gd name="T25" fmla="*/ 23 h 617"/>
                <a:gd name="T26" fmla="*/ 280 w 629"/>
                <a:gd name="T27" fmla="*/ 45 h 617"/>
                <a:gd name="T28" fmla="*/ 236 w 629"/>
                <a:gd name="T29" fmla="*/ 101 h 617"/>
                <a:gd name="T30" fmla="*/ 123 w 629"/>
                <a:gd name="T31" fmla="*/ 112 h 617"/>
                <a:gd name="T32" fmla="*/ 90 w 629"/>
                <a:gd name="T33" fmla="*/ 236 h 617"/>
                <a:gd name="T34" fmla="*/ 34 w 629"/>
                <a:gd name="T35" fmla="*/ 348 h 617"/>
                <a:gd name="T36" fmla="*/ 34 w 629"/>
                <a:gd name="T37" fmla="*/ 493 h 617"/>
                <a:gd name="T38" fmla="*/ 45 w 629"/>
                <a:gd name="T39" fmla="*/ 538 h 617"/>
                <a:gd name="T40" fmla="*/ 78 w 629"/>
                <a:gd name="T41" fmla="*/ 505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9" h="617">
                  <a:moveTo>
                    <a:pt x="78" y="505"/>
                  </a:moveTo>
                  <a:lnTo>
                    <a:pt x="78" y="505"/>
                  </a:lnTo>
                  <a:cubicBezTo>
                    <a:pt x="90" y="471"/>
                    <a:pt x="135" y="471"/>
                    <a:pt x="146" y="505"/>
                  </a:cubicBezTo>
                  <a:cubicBezTo>
                    <a:pt x="168" y="549"/>
                    <a:pt x="202" y="505"/>
                    <a:pt x="213" y="527"/>
                  </a:cubicBezTo>
                  <a:cubicBezTo>
                    <a:pt x="224" y="549"/>
                    <a:pt x="269" y="549"/>
                    <a:pt x="280" y="583"/>
                  </a:cubicBezTo>
                  <a:cubicBezTo>
                    <a:pt x="303" y="616"/>
                    <a:pt x="370" y="605"/>
                    <a:pt x="381" y="561"/>
                  </a:cubicBezTo>
                  <a:cubicBezTo>
                    <a:pt x="404" y="505"/>
                    <a:pt x="527" y="471"/>
                    <a:pt x="583" y="415"/>
                  </a:cubicBezTo>
                  <a:cubicBezTo>
                    <a:pt x="616" y="381"/>
                    <a:pt x="628" y="336"/>
                    <a:pt x="628" y="303"/>
                  </a:cubicBezTo>
                  <a:cubicBezTo>
                    <a:pt x="616" y="303"/>
                    <a:pt x="616" y="303"/>
                    <a:pt x="616" y="303"/>
                  </a:cubicBezTo>
                  <a:cubicBezTo>
                    <a:pt x="616" y="303"/>
                    <a:pt x="616" y="258"/>
                    <a:pt x="583" y="258"/>
                  </a:cubicBezTo>
                  <a:cubicBezTo>
                    <a:pt x="549" y="258"/>
                    <a:pt x="538" y="247"/>
                    <a:pt x="538" y="213"/>
                  </a:cubicBezTo>
                  <a:cubicBezTo>
                    <a:pt x="527" y="191"/>
                    <a:pt x="538" y="146"/>
                    <a:pt x="527" y="135"/>
                  </a:cubicBezTo>
                  <a:cubicBezTo>
                    <a:pt x="504" y="123"/>
                    <a:pt x="415" y="45"/>
                    <a:pt x="381" y="23"/>
                  </a:cubicBezTo>
                  <a:cubicBezTo>
                    <a:pt x="336" y="0"/>
                    <a:pt x="280" y="0"/>
                    <a:pt x="280" y="45"/>
                  </a:cubicBezTo>
                  <a:cubicBezTo>
                    <a:pt x="280" y="90"/>
                    <a:pt x="280" y="90"/>
                    <a:pt x="236" y="101"/>
                  </a:cubicBezTo>
                  <a:cubicBezTo>
                    <a:pt x="180" y="112"/>
                    <a:pt x="123" y="101"/>
                    <a:pt x="123" y="112"/>
                  </a:cubicBezTo>
                  <a:cubicBezTo>
                    <a:pt x="112" y="123"/>
                    <a:pt x="123" y="213"/>
                    <a:pt x="90" y="236"/>
                  </a:cubicBezTo>
                  <a:cubicBezTo>
                    <a:pt x="56" y="247"/>
                    <a:pt x="56" y="325"/>
                    <a:pt x="34" y="348"/>
                  </a:cubicBezTo>
                  <a:cubicBezTo>
                    <a:pt x="0" y="381"/>
                    <a:pt x="11" y="448"/>
                    <a:pt x="34" y="493"/>
                  </a:cubicBezTo>
                  <a:cubicBezTo>
                    <a:pt x="45" y="505"/>
                    <a:pt x="45" y="527"/>
                    <a:pt x="45" y="538"/>
                  </a:cubicBezTo>
                  <a:cubicBezTo>
                    <a:pt x="67" y="527"/>
                    <a:pt x="78" y="516"/>
                    <a:pt x="78" y="50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8237874" y="3180120"/>
              <a:ext cx="747068" cy="953676"/>
            </a:xfrm>
            <a:custGeom>
              <a:avLst/>
              <a:gdLst>
                <a:gd name="T0" fmla="*/ 1928 w 2286"/>
                <a:gd name="T1" fmla="*/ 1971 h 2914"/>
                <a:gd name="T2" fmla="*/ 1906 w 2286"/>
                <a:gd name="T3" fmla="*/ 1702 h 2914"/>
                <a:gd name="T4" fmla="*/ 1648 w 2286"/>
                <a:gd name="T5" fmla="*/ 1792 h 2914"/>
                <a:gd name="T6" fmla="*/ 1345 w 2286"/>
                <a:gd name="T7" fmla="*/ 1590 h 2914"/>
                <a:gd name="T8" fmla="*/ 1401 w 2286"/>
                <a:gd name="T9" fmla="*/ 1254 h 2914"/>
                <a:gd name="T10" fmla="*/ 1603 w 2286"/>
                <a:gd name="T11" fmla="*/ 1119 h 2914"/>
                <a:gd name="T12" fmla="*/ 1838 w 2286"/>
                <a:gd name="T13" fmla="*/ 996 h 2914"/>
                <a:gd name="T14" fmla="*/ 2117 w 2286"/>
                <a:gd name="T15" fmla="*/ 705 h 2914"/>
                <a:gd name="T16" fmla="*/ 2263 w 2286"/>
                <a:gd name="T17" fmla="*/ 392 h 2914"/>
                <a:gd name="T18" fmla="*/ 2061 w 2286"/>
                <a:gd name="T19" fmla="*/ 314 h 2914"/>
                <a:gd name="T20" fmla="*/ 1917 w 2286"/>
                <a:gd name="T21" fmla="*/ 224 h 2914"/>
                <a:gd name="T22" fmla="*/ 1760 w 2286"/>
                <a:gd name="T23" fmla="*/ 157 h 2914"/>
                <a:gd name="T24" fmla="*/ 1424 w 2286"/>
                <a:gd name="T25" fmla="*/ 11 h 2914"/>
                <a:gd name="T26" fmla="*/ 1110 w 2286"/>
                <a:gd name="T27" fmla="*/ 33 h 2914"/>
                <a:gd name="T28" fmla="*/ 1166 w 2286"/>
                <a:gd name="T29" fmla="*/ 201 h 2914"/>
                <a:gd name="T30" fmla="*/ 1121 w 2286"/>
                <a:gd name="T31" fmla="*/ 515 h 2914"/>
                <a:gd name="T32" fmla="*/ 886 w 2286"/>
                <a:gd name="T33" fmla="*/ 459 h 2914"/>
                <a:gd name="T34" fmla="*/ 617 w 2286"/>
                <a:gd name="T35" fmla="*/ 481 h 2914"/>
                <a:gd name="T36" fmla="*/ 460 w 2286"/>
                <a:gd name="T37" fmla="*/ 705 h 2914"/>
                <a:gd name="T38" fmla="*/ 325 w 2286"/>
                <a:gd name="T39" fmla="*/ 884 h 2914"/>
                <a:gd name="T40" fmla="*/ 247 w 2286"/>
                <a:gd name="T41" fmla="*/ 1131 h 2914"/>
                <a:gd name="T42" fmla="*/ 124 w 2286"/>
                <a:gd name="T43" fmla="*/ 1366 h 2914"/>
                <a:gd name="T44" fmla="*/ 135 w 2286"/>
                <a:gd name="T45" fmla="*/ 1601 h 2914"/>
                <a:gd name="T46" fmla="*/ 11 w 2286"/>
                <a:gd name="T47" fmla="*/ 1758 h 2914"/>
                <a:gd name="T48" fmla="*/ 56 w 2286"/>
                <a:gd name="T49" fmla="*/ 1870 h 2914"/>
                <a:gd name="T50" fmla="*/ 191 w 2286"/>
                <a:gd name="T51" fmla="*/ 1893 h 2914"/>
                <a:gd name="T52" fmla="*/ 213 w 2286"/>
                <a:gd name="T53" fmla="*/ 1668 h 2914"/>
                <a:gd name="T54" fmla="*/ 292 w 2286"/>
                <a:gd name="T55" fmla="*/ 1780 h 2914"/>
                <a:gd name="T56" fmla="*/ 348 w 2286"/>
                <a:gd name="T57" fmla="*/ 1803 h 2914"/>
                <a:gd name="T58" fmla="*/ 482 w 2286"/>
                <a:gd name="T59" fmla="*/ 1926 h 2914"/>
                <a:gd name="T60" fmla="*/ 606 w 2286"/>
                <a:gd name="T61" fmla="*/ 2049 h 2914"/>
                <a:gd name="T62" fmla="*/ 751 w 2286"/>
                <a:gd name="T63" fmla="*/ 1937 h 2914"/>
                <a:gd name="T64" fmla="*/ 762 w 2286"/>
                <a:gd name="T65" fmla="*/ 2184 h 2914"/>
                <a:gd name="T66" fmla="*/ 505 w 2286"/>
                <a:gd name="T67" fmla="*/ 2363 h 2914"/>
                <a:gd name="T68" fmla="*/ 437 w 2286"/>
                <a:gd name="T69" fmla="*/ 2565 h 2914"/>
                <a:gd name="T70" fmla="*/ 393 w 2286"/>
                <a:gd name="T71" fmla="*/ 2655 h 2914"/>
                <a:gd name="T72" fmla="*/ 493 w 2286"/>
                <a:gd name="T73" fmla="*/ 2800 h 2914"/>
                <a:gd name="T74" fmla="*/ 762 w 2286"/>
                <a:gd name="T75" fmla="*/ 2868 h 2914"/>
                <a:gd name="T76" fmla="*/ 886 w 2286"/>
                <a:gd name="T77" fmla="*/ 2733 h 2914"/>
                <a:gd name="T78" fmla="*/ 1042 w 2286"/>
                <a:gd name="T79" fmla="*/ 2666 h 2914"/>
                <a:gd name="T80" fmla="*/ 1020 w 2286"/>
                <a:gd name="T81" fmla="*/ 2475 h 2914"/>
                <a:gd name="T82" fmla="*/ 1054 w 2286"/>
                <a:gd name="T83" fmla="*/ 2106 h 2914"/>
                <a:gd name="T84" fmla="*/ 1244 w 2286"/>
                <a:gd name="T85" fmla="*/ 1915 h 2914"/>
                <a:gd name="T86" fmla="*/ 1502 w 2286"/>
                <a:gd name="T87" fmla="*/ 2083 h 2914"/>
                <a:gd name="T88" fmla="*/ 1704 w 2286"/>
                <a:gd name="T89" fmla="*/ 2195 h 2914"/>
                <a:gd name="T90" fmla="*/ 1939 w 2286"/>
                <a:gd name="T91" fmla="*/ 2139 h 2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86" h="2914">
                  <a:moveTo>
                    <a:pt x="1939" y="2139"/>
                  </a:moveTo>
                  <a:lnTo>
                    <a:pt x="1939" y="2139"/>
                  </a:lnTo>
                  <a:cubicBezTo>
                    <a:pt x="1950" y="2083"/>
                    <a:pt x="1939" y="2016"/>
                    <a:pt x="1928" y="1971"/>
                  </a:cubicBezTo>
                  <a:cubicBezTo>
                    <a:pt x="1917" y="1926"/>
                    <a:pt x="1950" y="1915"/>
                    <a:pt x="1973" y="1870"/>
                  </a:cubicBezTo>
                  <a:cubicBezTo>
                    <a:pt x="1995" y="1837"/>
                    <a:pt x="1950" y="1803"/>
                    <a:pt x="1950" y="1758"/>
                  </a:cubicBezTo>
                  <a:cubicBezTo>
                    <a:pt x="1950" y="1702"/>
                    <a:pt x="1939" y="1702"/>
                    <a:pt x="1906" y="1702"/>
                  </a:cubicBezTo>
                  <a:cubicBezTo>
                    <a:pt x="1872" y="1691"/>
                    <a:pt x="1827" y="1736"/>
                    <a:pt x="1805" y="1758"/>
                  </a:cubicBezTo>
                  <a:cubicBezTo>
                    <a:pt x="1782" y="1769"/>
                    <a:pt x="1793" y="1803"/>
                    <a:pt x="1771" y="1825"/>
                  </a:cubicBezTo>
                  <a:cubicBezTo>
                    <a:pt x="1737" y="1837"/>
                    <a:pt x="1681" y="1837"/>
                    <a:pt x="1648" y="1792"/>
                  </a:cubicBezTo>
                  <a:cubicBezTo>
                    <a:pt x="1614" y="1758"/>
                    <a:pt x="1536" y="1758"/>
                    <a:pt x="1502" y="1747"/>
                  </a:cubicBezTo>
                  <a:cubicBezTo>
                    <a:pt x="1457" y="1747"/>
                    <a:pt x="1457" y="1713"/>
                    <a:pt x="1446" y="1668"/>
                  </a:cubicBezTo>
                  <a:cubicBezTo>
                    <a:pt x="1424" y="1613"/>
                    <a:pt x="1379" y="1613"/>
                    <a:pt x="1345" y="1590"/>
                  </a:cubicBezTo>
                  <a:cubicBezTo>
                    <a:pt x="1311" y="1568"/>
                    <a:pt x="1311" y="1556"/>
                    <a:pt x="1300" y="1411"/>
                  </a:cubicBezTo>
                  <a:cubicBezTo>
                    <a:pt x="1289" y="1265"/>
                    <a:pt x="1300" y="1209"/>
                    <a:pt x="1323" y="1209"/>
                  </a:cubicBezTo>
                  <a:cubicBezTo>
                    <a:pt x="1345" y="1198"/>
                    <a:pt x="1379" y="1242"/>
                    <a:pt x="1401" y="1254"/>
                  </a:cubicBezTo>
                  <a:cubicBezTo>
                    <a:pt x="1424" y="1265"/>
                    <a:pt x="1480" y="1254"/>
                    <a:pt x="1513" y="1231"/>
                  </a:cubicBezTo>
                  <a:cubicBezTo>
                    <a:pt x="1558" y="1209"/>
                    <a:pt x="1547" y="1198"/>
                    <a:pt x="1547" y="1153"/>
                  </a:cubicBezTo>
                  <a:cubicBezTo>
                    <a:pt x="1558" y="1108"/>
                    <a:pt x="1592" y="1142"/>
                    <a:pt x="1603" y="1119"/>
                  </a:cubicBezTo>
                  <a:cubicBezTo>
                    <a:pt x="1603" y="1097"/>
                    <a:pt x="1637" y="1119"/>
                    <a:pt x="1659" y="1131"/>
                  </a:cubicBezTo>
                  <a:cubicBezTo>
                    <a:pt x="1670" y="1142"/>
                    <a:pt x="1681" y="1142"/>
                    <a:pt x="1681" y="1142"/>
                  </a:cubicBezTo>
                  <a:cubicBezTo>
                    <a:pt x="1681" y="1142"/>
                    <a:pt x="1793" y="1041"/>
                    <a:pt x="1838" y="996"/>
                  </a:cubicBezTo>
                  <a:cubicBezTo>
                    <a:pt x="1894" y="940"/>
                    <a:pt x="2018" y="828"/>
                    <a:pt x="2029" y="806"/>
                  </a:cubicBezTo>
                  <a:cubicBezTo>
                    <a:pt x="2039" y="783"/>
                    <a:pt x="2039" y="761"/>
                    <a:pt x="2029" y="716"/>
                  </a:cubicBezTo>
                  <a:cubicBezTo>
                    <a:pt x="2029" y="671"/>
                    <a:pt x="2084" y="705"/>
                    <a:pt x="2117" y="705"/>
                  </a:cubicBezTo>
                  <a:cubicBezTo>
                    <a:pt x="2140" y="693"/>
                    <a:pt x="2174" y="616"/>
                    <a:pt x="2241" y="515"/>
                  </a:cubicBezTo>
                  <a:cubicBezTo>
                    <a:pt x="2263" y="459"/>
                    <a:pt x="2274" y="425"/>
                    <a:pt x="2285" y="403"/>
                  </a:cubicBezTo>
                  <a:cubicBezTo>
                    <a:pt x="2274" y="403"/>
                    <a:pt x="2274" y="403"/>
                    <a:pt x="2263" y="392"/>
                  </a:cubicBezTo>
                  <a:cubicBezTo>
                    <a:pt x="2252" y="381"/>
                    <a:pt x="2230" y="381"/>
                    <a:pt x="2185" y="392"/>
                  </a:cubicBezTo>
                  <a:cubicBezTo>
                    <a:pt x="2140" y="403"/>
                    <a:pt x="2129" y="381"/>
                    <a:pt x="2117" y="358"/>
                  </a:cubicBezTo>
                  <a:cubicBezTo>
                    <a:pt x="2106" y="336"/>
                    <a:pt x="2084" y="325"/>
                    <a:pt x="2061" y="314"/>
                  </a:cubicBezTo>
                  <a:cubicBezTo>
                    <a:pt x="2039" y="302"/>
                    <a:pt x="2061" y="257"/>
                    <a:pt x="2039" y="235"/>
                  </a:cubicBezTo>
                  <a:cubicBezTo>
                    <a:pt x="2029" y="212"/>
                    <a:pt x="1973" y="246"/>
                    <a:pt x="1939" y="257"/>
                  </a:cubicBezTo>
                  <a:cubicBezTo>
                    <a:pt x="1906" y="269"/>
                    <a:pt x="1917" y="224"/>
                    <a:pt x="1917" y="224"/>
                  </a:cubicBezTo>
                  <a:cubicBezTo>
                    <a:pt x="1917" y="224"/>
                    <a:pt x="1894" y="224"/>
                    <a:pt x="1838" y="235"/>
                  </a:cubicBezTo>
                  <a:cubicBezTo>
                    <a:pt x="1782" y="257"/>
                    <a:pt x="1782" y="257"/>
                    <a:pt x="1782" y="224"/>
                  </a:cubicBezTo>
                  <a:cubicBezTo>
                    <a:pt x="1793" y="201"/>
                    <a:pt x="1782" y="168"/>
                    <a:pt x="1760" y="157"/>
                  </a:cubicBezTo>
                  <a:cubicBezTo>
                    <a:pt x="1737" y="157"/>
                    <a:pt x="1693" y="179"/>
                    <a:pt x="1693" y="179"/>
                  </a:cubicBezTo>
                  <a:cubicBezTo>
                    <a:pt x="1693" y="179"/>
                    <a:pt x="1625" y="101"/>
                    <a:pt x="1614" y="78"/>
                  </a:cubicBezTo>
                  <a:cubicBezTo>
                    <a:pt x="1592" y="56"/>
                    <a:pt x="1524" y="33"/>
                    <a:pt x="1424" y="11"/>
                  </a:cubicBezTo>
                  <a:cubicBezTo>
                    <a:pt x="1334" y="0"/>
                    <a:pt x="1244" y="11"/>
                    <a:pt x="1244" y="11"/>
                  </a:cubicBezTo>
                  <a:lnTo>
                    <a:pt x="1233" y="78"/>
                  </a:lnTo>
                  <a:cubicBezTo>
                    <a:pt x="1222" y="78"/>
                    <a:pt x="1132" y="33"/>
                    <a:pt x="1110" y="33"/>
                  </a:cubicBezTo>
                  <a:cubicBezTo>
                    <a:pt x="1099" y="33"/>
                    <a:pt x="1087" y="45"/>
                    <a:pt x="1065" y="56"/>
                  </a:cubicBezTo>
                  <a:cubicBezTo>
                    <a:pt x="1076" y="78"/>
                    <a:pt x="1087" y="101"/>
                    <a:pt x="1110" y="112"/>
                  </a:cubicBezTo>
                  <a:cubicBezTo>
                    <a:pt x="1144" y="123"/>
                    <a:pt x="1177" y="112"/>
                    <a:pt x="1166" y="201"/>
                  </a:cubicBezTo>
                  <a:cubicBezTo>
                    <a:pt x="1155" y="280"/>
                    <a:pt x="1144" y="314"/>
                    <a:pt x="1166" y="325"/>
                  </a:cubicBezTo>
                  <a:cubicBezTo>
                    <a:pt x="1188" y="336"/>
                    <a:pt x="1244" y="437"/>
                    <a:pt x="1222" y="481"/>
                  </a:cubicBezTo>
                  <a:cubicBezTo>
                    <a:pt x="1200" y="515"/>
                    <a:pt x="1121" y="470"/>
                    <a:pt x="1121" y="515"/>
                  </a:cubicBezTo>
                  <a:cubicBezTo>
                    <a:pt x="1110" y="560"/>
                    <a:pt x="1087" y="560"/>
                    <a:pt x="1065" y="538"/>
                  </a:cubicBezTo>
                  <a:cubicBezTo>
                    <a:pt x="1031" y="526"/>
                    <a:pt x="1009" y="549"/>
                    <a:pt x="986" y="526"/>
                  </a:cubicBezTo>
                  <a:cubicBezTo>
                    <a:pt x="964" y="493"/>
                    <a:pt x="919" y="459"/>
                    <a:pt x="886" y="459"/>
                  </a:cubicBezTo>
                  <a:cubicBezTo>
                    <a:pt x="841" y="448"/>
                    <a:pt x="818" y="470"/>
                    <a:pt x="807" y="493"/>
                  </a:cubicBezTo>
                  <a:cubicBezTo>
                    <a:pt x="807" y="526"/>
                    <a:pt x="762" y="526"/>
                    <a:pt x="718" y="493"/>
                  </a:cubicBezTo>
                  <a:cubicBezTo>
                    <a:pt x="662" y="470"/>
                    <a:pt x="617" y="437"/>
                    <a:pt x="617" y="481"/>
                  </a:cubicBezTo>
                  <a:cubicBezTo>
                    <a:pt x="617" y="526"/>
                    <a:pt x="583" y="571"/>
                    <a:pt x="561" y="571"/>
                  </a:cubicBezTo>
                  <a:cubicBezTo>
                    <a:pt x="538" y="571"/>
                    <a:pt x="516" y="583"/>
                    <a:pt x="505" y="627"/>
                  </a:cubicBezTo>
                  <a:cubicBezTo>
                    <a:pt x="493" y="671"/>
                    <a:pt x="505" y="716"/>
                    <a:pt x="460" y="705"/>
                  </a:cubicBezTo>
                  <a:cubicBezTo>
                    <a:pt x="404" y="682"/>
                    <a:pt x="370" y="705"/>
                    <a:pt x="370" y="738"/>
                  </a:cubicBezTo>
                  <a:cubicBezTo>
                    <a:pt x="370" y="761"/>
                    <a:pt x="348" y="772"/>
                    <a:pt x="325" y="772"/>
                  </a:cubicBezTo>
                  <a:cubicBezTo>
                    <a:pt x="314" y="772"/>
                    <a:pt x="314" y="851"/>
                    <a:pt x="325" y="884"/>
                  </a:cubicBezTo>
                  <a:cubicBezTo>
                    <a:pt x="337" y="918"/>
                    <a:pt x="325" y="985"/>
                    <a:pt x="337" y="1007"/>
                  </a:cubicBezTo>
                  <a:cubicBezTo>
                    <a:pt x="348" y="1030"/>
                    <a:pt x="359" y="1041"/>
                    <a:pt x="314" y="1052"/>
                  </a:cubicBezTo>
                  <a:cubicBezTo>
                    <a:pt x="280" y="1075"/>
                    <a:pt x="292" y="1131"/>
                    <a:pt x="247" y="1131"/>
                  </a:cubicBezTo>
                  <a:cubicBezTo>
                    <a:pt x="202" y="1142"/>
                    <a:pt x="168" y="1164"/>
                    <a:pt x="157" y="1220"/>
                  </a:cubicBezTo>
                  <a:cubicBezTo>
                    <a:pt x="146" y="1287"/>
                    <a:pt x="157" y="1299"/>
                    <a:pt x="135" y="1310"/>
                  </a:cubicBezTo>
                  <a:cubicBezTo>
                    <a:pt x="124" y="1321"/>
                    <a:pt x="157" y="1366"/>
                    <a:pt x="124" y="1366"/>
                  </a:cubicBezTo>
                  <a:cubicBezTo>
                    <a:pt x="90" y="1355"/>
                    <a:pt x="68" y="1388"/>
                    <a:pt x="79" y="1433"/>
                  </a:cubicBezTo>
                  <a:cubicBezTo>
                    <a:pt x="101" y="1478"/>
                    <a:pt x="90" y="1523"/>
                    <a:pt x="101" y="1534"/>
                  </a:cubicBezTo>
                  <a:cubicBezTo>
                    <a:pt x="124" y="1545"/>
                    <a:pt x="135" y="1568"/>
                    <a:pt x="135" y="1601"/>
                  </a:cubicBezTo>
                  <a:cubicBezTo>
                    <a:pt x="135" y="1624"/>
                    <a:pt x="113" y="1635"/>
                    <a:pt x="79" y="1635"/>
                  </a:cubicBezTo>
                  <a:cubicBezTo>
                    <a:pt x="34" y="1646"/>
                    <a:pt x="23" y="1657"/>
                    <a:pt x="34" y="1691"/>
                  </a:cubicBezTo>
                  <a:cubicBezTo>
                    <a:pt x="34" y="1736"/>
                    <a:pt x="34" y="1758"/>
                    <a:pt x="11" y="1758"/>
                  </a:cubicBezTo>
                  <a:cubicBezTo>
                    <a:pt x="0" y="1769"/>
                    <a:pt x="0" y="1859"/>
                    <a:pt x="0" y="1893"/>
                  </a:cubicBezTo>
                  <a:lnTo>
                    <a:pt x="0" y="1893"/>
                  </a:lnTo>
                  <a:cubicBezTo>
                    <a:pt x="23" y="1893"/>
                    <a:pt x="45" y="1893"/>
                    <a:pt x="56" y="1870"/>
                  </a:cubicBezTo>
                  <a:cubicBezTo>
                    <a:pt x="56" y="1848"/>
                    <a:pt x="68" y="1803"/>
                    <a:pt x="90" y="1803"/>
                  </a:cubicBezTo>
                  <a:cubicBezTo>
                    <a:pt x="113" y="1803"/>
                    <a:pt x="135" y="1893"/>
                    <a:pt x="146" y="1915"/>
                  </a:cubicBezTo>
                  <a:cubicBezTo>
                    <a:pt x="146" y="1937"/>
                    <a:pt x="180" y="1915"/>
                    <a:pt x="191" y="1893"/>
                  </a:cubicBezTo>
                  <a:cubicBezTo>
                    <a:pt x="202" y="1870"/>
                    <a:pt x="224" y="1848"/>
                    <a:pt x="213" y="1814"/>
                  </a:cubicBezTo>
                  <a:cubicBezTo>
                    <a:pt x="202" y="1792"/>
                    <a:pt x="224" y="1769"/>
                    <a:pt x="202" y="1747"/>
                  </a:cubicBezTo>
                  <a:cubicBezTo>
                    <a:pt x="191" y="1713"/>
                    <a:pt x="157" y="1668"/>
                    <a:pt x="213" y="1668"/>
                  </a:cubicBezTo>
                  <a:cubicBezTo>
                    <a:pt x="269" y="1657"/>
                    <a:pt x="348" y="1668"/>
                    <a:pt x="348" y="1680"/>
                  </a:cubicBezTo>
                  <a:cubicBezTo>
                    <a:pt x="359" y="1691"/>
                    <a:pt x="370" y="1747"/>
                    <a:pt x="348" y="1758"/>
                  </a:cubicBezTo>
                  <a:cubicBezTo>
                    <a:pt x="337" y="1769"/>
                    <a:pt x="314" y="1780"/>
                    <a:pt x="292" y="1780"/>
                  </a:cubicBezTo>
                  <a:cubicBezTo>
                    <a:pt x="269" y="1780"/>
                    <a:pt x="258" y="1837"/>
                    <a:pt x="269" y="1937"/>
                  </a:cubicBezTo>
                  <a:cubicBezTo>
                    <a:pt x="292" y="2038"/>
                    <a:pt x="303" y="2005"/>
                    <a:pt x="314" y="1960"/>
                  </a:cubicBezTo>
                  <a:cubicBezTo>
                    <a:pt x="314" y="1904"/>
                    <a:pt x="337" y="1837"/>
                    <a:pt x="348" y="1803"/>
                  </a:cubicBezTo>
                  <a:cubicBezTo>
                    <a:pt x="359" y="1780"/>
                    <a:pt x="437" y="1792"/>
                    <a:pt x="460" y="1803"/>
                  </a:cubicBezTo>
                  <a:cubicBezTo>
                    <a:pt x="471" y="1825"/>
                    <a:pt x="471" y="1848"/>
                    <a:pt x="493" y="1859"/>
                  </a:cubicBezTo>
                  <a:cubicBezTo>
                    <a:pt x="516" y="1870"/>
                    <a:pt x="505" y="1882"/>
                    <a:pt x="482" y="1926"/>
                  </a:cubicBezTo>
                  <a:cubicBezTo>
                    <a:pt x="460" y="1971"/>
                    <a:pt x="426" y="2061"/>
                    <a:pt x="415" y="2083"/>
                  </a:cubicBezTo>
                  <a:cubicBezTo>
                    <a:pt x="404" y="2117"/>
                    <a:pt x="493" y="2106"/>
                    <a:pt x="538" y="2106"/>
                  </a:cubicBezTo>
                  <a:cubicBezTo>
                    <a:pt x="583" y="2106"/>
                    <a:pt x="572" y="2049"/>
                    <a:pt x="606" y="2049"/>
                  </a:cubicBezTo>
                  <a:cubicBezTo>
                    <a:pt x="650" y="2038"/>
                    <a:pt x="639" y="2016"/>
                    <a:pt x="628" y="1993"/>
                  </a:cubicBezTo>
                  <a:cubicBezTo>
                    <a:pt x="617" y="1971"/>
                    <a:pt x="650" y="1904"/>
                    <a:pt x="673" y="1893"/>
                  </a:cubicBezTo>
                  <a:cubicBezTo>
                    <a:pt x="706" y="1893"/>
                    <a:pt x="729" y="1904"/>
                    <a:pt x="751" y="1937"/>
                  </a:cubicBezTo>
                  <a:cubicBezTo>
                    <a:pt x="773" y="1960"/>
                    <a:pt x="785" y="2005"/>
                    <a:pt x="773" y="2027"/>
                  </a:cubicBezTo>
                  <a:cubicBezTo>
                    <a:pt x="762" y="2061"/>
                    <a:pt x="740" y="2094"/>
                    <a:pt x="773" y="2117"/>
                  </a:cubicBezTo>
                  <a:cubicBezTo>
                    <a:pt x="796" y="2150"/>
                    <a:pt x="807" y="2173"/>
                    <a:pt x="762" y="2184"/>
                  </a:cubicBezTo>
                  <a:cubicBezTo>
                    <a:pt x="718" y="2206"/>
                    <a:pt x="673" y="2195"/>
                    <a:pt x="639" y="2229"/>
                  </a:cubicBezTo>
                  <a:cubicBezTo>
                    <a:pt x="606" y="2273"/>
                    <a:pt x="572" y="2296"/>
                    <a:pt x="538" y="2318"/>
                  </a:cubicBezTo>
                  <a:cubicBezTo>
                    <a:pt x="505" y="2330"/>
                    <a:pt x="482" y="2341"/>
                    <a:pt x="505" y="2363"/>
                  </a:cubicBezTo>
                  <a:cubicBezTo>
                    <a:pt x="527" y="2375"/>
                    <a:pt x="527" y="2419"/>
                    <a:pt x="505" y="2453"/>
                  </a:cubicBezTo>
                  <a:cubicBezTo>
                    <a:pt x="482" y="2486"/>
                    <a:pt x="471" y="2464"/>
                    <a:pt x="437" y="2498"/>
                  </a:cubicBezTo>
                  <a:cubicBezTo>
                    <a:pt x="404" y="2531"/>
                    <a:pt x="404" y="2576"/>
                    <a:pt x="437" y="2565"/>
                  </a:cubicBezTo>
                  <a:cubicBezTo>
                    <a:pt x="482" y="2565"/>
                    <a:pt x="493" y="2587"/>
                    <a:pt x="471" y="2599"/>
                  </a:cubicBezTo>
                  <a:cubicBezTo>
                    <a:pt x="460" y="2621"/>
                    <a:pt x="415" y="2621"/>
                    <a:pt x="393" y="2610"/>
                  </a:cubicBezTo>
                  <a:cubicBezTo>
                    <a:pt x="370" y="2610"/>
                    <a:pt x="370" y="2632"/>
                    <a:pt x="393" y="2655"/>
                  </a:cubicBezTo>
                  <a:cubicBezTo>
                    <a:pt x="415" y="2688"/>
                    <a:pt x="426" y="2722"/>
                    <a:pt x="426" y="2744"/>
                  </a:cubicBezTo>
                  <a:cubicBezTo>
                    <a:pt x="415" y="2755"/>
                    <a:pt x="471" y="2744"/>
                    <a:pt x="460" y="2778"/>
                  </a:cubicBezTo>
                  <a:cubicBezTo>
                    <a:pt x="460" y="2811"/>
                    <a:pt x="471" y="2823"/>
                    <a:pt x="493" y="2800"/>
                  </a:cubicBezTo>
                  <a:cubicBezTo>
                    <a:pt x="516" y="2778"/>
                    <a:pt x="561" y="2778"/>
                    <a:pt x="583" y="2823"/>
                  </a:cubicBezTo>
                  <a:cubicBezTo>
                    <a:pt x="594" y="2879"/>
                    <a:pt x="606" y="2913"/>
                    <a:pt x="639" y="2901"/>
                  </a:cubicBezTo>
                  <a:cubicBezTo>
                    <a:pt x="673" y="2879"/>
                    <a:pt x="729" y="2868"/>
                    <a:pt x="762" y="2868"/>
                  </a:cubicBezTo>
                  <a:cubicBezTo>
                    <a:pt x="807" y="2856"/>
                    <a:pt x="818" y="2868"/>
                    <a:pt x="807" y="2834"/>
                  </a:cubicBezTo>
                  <a:cubicBezTo>
                    <a:pt x="807" y="2789"/>
                    <a:pt x="818" y="2733"/>
                    <a:pt x="818" y="2733"/>
                  </a:cubicBezTo>
                  <a:cubicBezTo>
                    <a:pt x="818" y="2733"/>
                    <a:pt x="863" y="2711"/>
                    <a:pt x="886" y="2733"/>
                  </a:cubicBezTo>
                  <a:cubicBezTo>
                    <a:pt x="908" y="2755"/>
                    <a:pt x="931" y="2744"/>
                    <a:pt x="931" y="2722"/>
                  </a:cubicBezTo>
                  <a:cubicBezTo>
                    <a:pt x="931" y="2688"/>
                    <a:pt x="964" y="2711"/>
                    <a:pt x="986" y="2688"/>
                  </a:cubicBezTo>
                  <a:cubicBezTo>
                    <a:pt x="998" y="2666"/>
                    <a:pt x="1020" y="2655"/>
                    <a:pt x="1042" y="2666"/>
                  </a:cubicBezTo>
                  <a:cubicBezTo>
                    <a:pt x="1065" y="2666"/>
                    <a:pt x="1087" y="2666"/>
                    <a:pt x="1087" y="2632"/>
                  </a:cubicBezTo>
                  <a:cubicBezTo>
                    <a:pt x="1087" y="2599"/>
                    <a:pt x="1076" y="2531"/>
                    <a:pt x="1076" y="2531"/>
                  </a:cubicBezTo>
                  <a:cubicBezTo>
                    <a:pt x="1076" y="2531"/>
                    <a:pt x="1042" y="2498"/>
                    <a:pt x="1020" y="2475"/>
                  </a:cubicBezTo>
                  <a:cubicBezTo>
                    <a:pt x="998" y="2464"/>
                    <a:pt x="1031" y="2408"/>
                    <a:pt x="998" y="2363"/>
                  </a:cubicBezTo>
                  <a:cubicBezTo>
                    <a:pt x="975" y="2318"/>
                    <a:pt x="964" y="2251"/>
                    <a:pt x="998" y="2218"/>
                  </a:cubicBezTo>
                  <a:cubicBezTo>
                    <a:pt x="1020" y="2195"/>
                    <a:pt x="1020" y="2117"/>
                    <a:pt x="1054" y="2106"/>
                  </a:cubicBezTo>
                  <a:cubicBezTo>
                    <a:pt x="1087" y="2083"/>
                    <a:pt x="1076" y="1993"/>
                    <a:pt x="1087" y="1982"/>
                  </a:cubicBezTo>
                  <a:cubicBezTo>
                    <a:pt x="1087" y="1971"/>
                    <a:pt x="1144" y="1982"/>
                    <a:pt x="1200" y="1971"/>
                  </a:cubicBezTo>
                  <a:cubicBezTo>
                    <a:pt x="1244" y="1960"/>
                    <a:pt x="1244" y="1960"/>
                    <a:pt x="1244" y="1915"/>
                  </a:cubicBezTo>
                  <a:cubicBezTo>
                    <a:pt x="1244" y="1870"/>
                    <a:pt x="1300" y="1870"/>
                    <a:pt x="1345" y="1893"/>
                  </a:cubicBezTo>
                  <a:cubicBezTo>
                    <a:pt x="1379" y="1915"/>
                    <a:pt x="1468" y="1993"/>
                    <a:pt x="1491" y="2005"/>
                  </a:cubicBezTo>
                  <a:cubicBezTo>
                    <a:pt x="1502" y="2016"/>
                    <a:pt x="1491" y="2061"/>
                    <a:pt x="1502" y="2083"/>
                  </a:cubicBezTo>
                  <a:cubicBezTo>
                    <a:pt x="1502" y="2117"/>
                    <a:pt x="1513" y="2128"/>
                    <a:pt x="1547" y="2128"/>
                  </a:cubicBezTo>
                  <a:cubicBezTo>
                    <a:pt x="1580" y="2128"/>
                    <a:pt x="1580" y="2173"/>
                    <a:pt x="1580" y="2173"/>
                  </a:cubicBezTo>
                  <a:cubicBezTo>
                    <a:pt x="1580" y="2173"/>
                    <a:pt x="1670" y="2150"/>
                    <a:pt x="1704" y="2195"/>
                  </a:cubicBezTo>
                  <a:cubicBezTo>
                    <a:pt x="1737" y="2229"/>
                    <a:pt x="1805" y="2296"/>
                    <a:pt x="1838" y="2318"/>
                  </a:cubicBezTo>
                  <a:cubicBezTo>
                    <a:pt x="1838" y="2307"/>
                    <a:pt x="1849" y="2296"/>
                    <a:pt x="1849" y="2285"/>
                  </a:cubicBezTo>
                  <a:cubicBezTo>
                    <a:pt x="1872" y="2251"/>
                    <a:pt x="1917" y="2184"/>
                    <a:pt x="1939" y="213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7164865" y="2718431"/>
              <a:ext cx="850908" cy="1092182"/>
            </a:xfrm>
            <a:custGeom>
              <a:avLst/>
              <a:gdLst>
                <a:gd name="T0" fmla="*/ 2600 w 2601"/>
                <a:gd name="T1" fmla="*/ 2823 h 3339"/>
                <a:gd name="T2" fmla="*/ 2454 w 2601"/>
                <a:gd name="T3" fmla="*/ 2767 h 3339"/>
                <a:gd name="T4" fmla="*/ 2376 w 2601"/>
                <a:gd name="T5" fmla="*/ 2654 h 3339"/>
                <a:gd name="T6" fmla="*/ 2319 w 2601"/>
                <a:gd name="T7" fmla="*/ 2453 h 3339"/>
                <a:gd name="T8" fmla="*/ 2252 w 2601"/>
                <a:gd name="T9" fmla="*/ 2263 h 3339"/>
                <a:gd name="T10" fmla="*/ 2241 w 2601"/>
                <a:gd name="T11" fmla="*/ 2150 h 3339"/>
                <a:gd name="T12" fmla="*/ 2140 w 2601"/>
                <a:gd name="T13" fmla="*/ 1938 h 3339"/>
                <a:gd name="T14" fmla="*/ 2017 w 2601"/>
                <a:gd name="T15" fmla="*/ 1927 h 3339"/>
                <a:gd name="T16" fmla="*/ 1905 w 2601"/>
                <a:gd name="T17" fmla="*/ 1961 h 3339"/>
                <a:gd name="T18" fmla="*/ 1827 w 2601"/>
                <a:gd name="T19" fmla="*/ 1837 h 3339"/>
                <a:gd name="T20" fmla="*/ 1770 w 2601"/>
                <a:gd name="T21" fmla="*/ 1714 h 3339"/>
                <a:gd name="T22" fmla="*/ 1703 w 2601"/>
                <a:gd name="T23" fmla="*/ 1602 h 3339"/>
                <a:gd name="T24" fmla="*/ 1614 w 2601"/>
                <a:gd name="T25" fmla="*/ 1490 h 3339"/>
                <a:gd name="T26" fmla="*/ 1513 w 2601"/>
                <a:gd name="T27" fmla="*/ 1300 h 3339"/>
                <a:gd name="T28" fmla="*/ 1468 w 2601"/>
                <a:gd name="T29" fmla="*/ 1199 h 3339"/>
                <a:gd name="T30" fmla="*/ 1513 w 2601"/>
                <a:gd name="T31" fmla="*/ 1020 h 3339"/>
                <a:gd name="T32" fmla="*/ 1591 w 2601"/>
                <a:gd name="T33" fmla="*/ 1008 h 3339"/>
                <a:gd name="T34" fmla="*/ 1513 w 2601"/>
                <a:gd name="T35" fmla="*/ 851 h 3339"/>
                <a:gd name="T36" fmla="*/ 1401 w 2601"/>
                <a:gd name="T37" fmla="*/ 717 h 3339"/>
                <a:gd name="T38" fmla="*/ 1345 w 2601"/>
                <a:gd name="T39" fmla="*/ 661 h 3339"/>
                <a:gd name="T40" fmla="*/ 1255 w 2601"/>
                <a:gd name="T41" fmla="*/ 627 h 3339"/>
                <a:gd name="T42" fmla="*/ 1031 w 2601"/>
                <a:gd name="T43" fmla="*/ 515 h 3339"/>
                <a:gd name="T44" fmla="*/ 986 w 2601"/>
                <a:gd name="T45" fmla="*/ 269 h 3339"/>
                <a:gd name="T46" fmla="*/ 986 w 2601"/>
                <a:gd name="T47" fmla="*/ 157 h 3339"/>
                <a:gd name="T48" fmla="*/ 863 w 2601"/>
                <a:gd name="T49" fmla="*/ 0 h 3339"/>
                <a:gd name="T50" fmla="*/ 571 w 2601"/>
                <a:gd name="T51" fmla="*/ 235 h 3339"/>
                <a:gd name="T52" fmla="*/ 437 w 2601"/>
                <a:gd name="T53" fmla="*/ 313 h 3339"/>
                <a:gd name="T54" fmla="*/ 258 w 2601"/>
                <a:gd name="T55" fmla="*/ 437 h 3339"/>
                <a:gd name="T56" fmla="*/ 224 w 2601"/>
                <a:gd name="T57" fmla="*/ 470 h 3339"/>
                <a:gd name="T58" fmla="*/ 269 w 2601"/>
                <a:gd name="T59" fmla="*/ 605 h 3339"/>
                <a:gd name="T60" fmla="*/ 179 w 2601"/>
                <a:gd name="T61" fmla="*/ 493 h 3339"/>
                <a:gd name="T62" fmla="*/ 101 w 2601"/>
                <a:gd name="T63" fmla="*/ 638 h 3339"/>
                <a:gd name="T64" fmla="*/ 22 w 2601"/>
                <a:gd name="T65" fmla="*/ 751 h 3339"/>
                <a:gd name="T66" fmla="*/ 33 w 2601"/>
                <a:gd name="T67" fmla="*/ 806 h 3339"/>
                <a:gd name="T68" fmla="*/ 33 w 2601"/>
                <a:gd name="T69" fmla="*/ 896 h 3339"/>
                <a:gd name="T70" fmla="*/ 112 w 2601"/>
                <a:gd name="T71" fmla="*/ 941 h 3339"/>
                <a:gd name="T72" fmla="*/ 414 w 2601"/>
                <a:gd name="T73" fmla="*/ 1131 h 3339"/>
                <a:gd name="T74" fmla="*/ 448 w 2601"/>
                <a:gd name="T75" fmla="*/ 1064 h 3339"/>
                <a:gd name="T76" fmla="*/ 538 w 2601"/>
                <a:gd name="T77" fmla="*/ 1210 h 3339"/>
                <a:gd name="T78" fmla="*/ 717 w 2601"/>
                <a:gd name="T79" fmla="*/ 1356 h 3339"/>
                <a:gd name="T80" fmla="*/ 796 w 2601"/>
                <a:gd name="T81" fmla="*/ 1389 h 3339"/>
                <a:gd name="T82" fmla="*/ 1019 w 2601"/>
                <a:gd name="T83" fmla="*/ 1714 h 3339"/>
                <a:gd name="T84" fmla="*/ 1165 w 2601"/>
                <a:gd name="T85" fmla="*/ 1871 h 3339"/>
                <a:gd name="T86" fmla="*/ 1277 w 2601"/>
                <a:gd name="T87" fmla="*/ 1860 h 3339"/>
                <a:gd name="T88" fmla="*/ 1456 w 2601"/>
                <a:gd name="T89" fmla="*/ 2083 h 3339"/>
                <a:gd name="T90" fmla="*/ 1614 w 2601"/>
                <a:gd name="T91" fmla="*/ 2296 h 3339"/>
                <a:gd name="T92" fmla="*/ 1871 w 2601"/>
                <a:gd name="T93" fmla="*/ 2643 h 3339"/>
                <a:gd name="T94" fmla="*/ 2062 w 2601"/>
                <a:gd name="T95" fmla="*/ 2901 h 3339"/>
                <a:gd name="T96" fmla="*/ 2196 w 2601"/>
                <a:gd name="T97" fmla="*/ 3058 h 3339"/>
                <a:gd name="T98" fmla="*/ 2308 w 2601"/>
                <a:gd name="T99" fmla="*/ 3294 h 3339"/>
                <a:gd name="T100" fmla="*/ 2342 w 2601"/>
                <a:gd name="T101" fmla="*/ 3103 h 3339"/>
                <a:gd name="T102" fmla="*/ 2409 w 2601"/>
                <a:gd name="T103" fmla="*/ 3181 h 3339"/>
                <a:gd name="T104" fmla="*/ 2532 w 2601"/>
                <a:gd name="T105" fmla="*/ 3204 h 3339"/>
                <a:gd name="T106" fmla="*/ 2499 w 2601"/>
                <a:gd name="T107" fmla="*/ 3025 h 3339"/>
                <a:gd name="T108" fmla="*/ 2555 w 2601"/>
                <a:gd name="T109" fmla="*/ 2856 h 3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1" h="3339">
                  <a:moveTo>
                    <a:pt x="2600" y="2823"/>
                  </a:moveTo>
                  <a:lnTo>
                    <a:pt x="2600" y="2823"/>
                  </a:lnTo>
                  <a:cubicBezTo>
                    <a:pt x="2589" y="2800"/>
                    <a:pt x="2566" y="2767"/>
                    <a:pt x="2521" y="2778"/>
                  </a:cubicBezTo>
                  <a:cubicBezTo>
                    <a:pt x="2476" y="2778"/>
                    <a:pt x="2476" y="2789"/>
                    <a:pt x="2454" y="2767"/>
                  </a:cubicBezTo>
                  <a:cubicBezTo>
                    <a:pt x="2443" y="2756"/>
                    <a:pt x="2443" y="2711"/>
                    <a:pt x="2443" y="2688"/>
                  </a:cubicBezTo>
                  <a:cubicBezTo>
                    <a:pt x="2443" y="2677"/>
                    <a:pt x="2387" y="2688"/>
                    <a:pt x="2376" y="2654"/>
                  </a:cubicBezTo>
                  <a:cubicBezTo>
                    <a:pt x="2364" y="2610"/>
                    <a:pt x="2376" y="2576"/>
                    <a:pt x="2376" y="2543"/>
                  </a:cubicBezTo>
                  <a:cubicBezTo>
                    <a:pt x="2376" y="2509"/>
                    <a:pt x="2331" y="2475"/>
                    <a:pt x="2319" y="2453"/>
                  </a:cubicBezTo>
                  <a:cubicBezTo>
                    <a:pt x="2297" y="2430"/>
                    <a:pt x="2275" y="2487"/>
                    <a:pt x="2263" y="2453"/>
                  </a:cubicBezTo>
                  <a:cubicBezTo>
                    <a:pt x="2252" y="2419"/>
                    <a:pt x="2252" y="2307"/>
                    <a:pt x="2252" y="2263"/>
                  </a:cubicBezTo>
                  <a:cubicBezTo>
                    <a:pt x="2252" y="2218"/>
                    <a:pt x="2297" y="2229"/>
                    <a:pt x="2297" y="2206"/>
                  </a:cubicBezTo>
                  <a:cubicBezTo>
                    <a:pt x="2308" y="2195"/>
                    <a:pt x="2286" y="2184"/>
                    <a:pt x="2241" y="2150"/>
                  </a:cubicBezTo>
                  <a:cubicBezTo>
                    <a:pt x="2207" y="2117"/>
                    <a:pt x="2207" y="2028"/>
                    <a:pt x="2207" y="1995"/>
                  </a:cubicBezTo>
                  <a:cubicBezTo>
                    <a:pt x="2196" y="1961"/>
                    <a:pt x="2163" y="1950"/>
                    <a:pt x="2140" y="1938"/>
                  </a:cubicBezTo>
                  <a:cubicBezTo>
                    <a:pt x="2107" y="1927"/>
                    <a:pt x="2073" y="1893"/>
                    <a:pt x="2062" y="1893"/>
                  </a:cubicBezTo>
                  <a:cubicBezTo>
                    <a:pt x="2039" y="1893"/>
                    <a:pt x="2039" y="1905"/>
                    <a:pt x="2017" y="1927"/>
                  </a:cubicBezTo>
                  <a:cubicBezTo>
                    <a:pt x="1983" y="1938"/>
                    <a:pt x="1994" y="1950"/>
                    <a:pt x="1961" y="1961"/>
                  </a:cubicBezTo>
                  <a:cubicBezTo>
                    <a:pt x="1938" y="1983"/>
                    <a:pt x="1916" y="1972"/>
                    <a:pt x="1905" y="1961"/>
                  </a:cubicBezTo>
                  <a:cubicBezTo>
                    <a:pt x="1894" y="1950"/>
                    <a:pt x="1883" y="1938"/>
                    <a:pt x="1849" y="1938"/>
                  </a:cubicBezTo>
                  <a:cubicBezTo>
                    <a:pt x="1827" y="1938"/>
                    <a:pt x="1827" y="1882"/>
                    <a:pt x="1827" y="1837"/>
                  </a:cubicBezTo>
                  <a:cubicBezTo>
                    <a:pt x="1827" y="1804"/>
                    <a:pt x="1815" y="1804"/>
                    <a:pt x="1793" y="1793"/>
                  </a:cubicBezTo>
                  <a:cubicBezTo>
                    <a:pt x="1770" y="1770"/>
                    <a:pt x="1804" y="1726"/>
                    <a:pt x="1770" y="1714"/>
                  </a:cubicBezTo>
                  <a:cubicBezTo>
                    <a:pt x="1737" y="1703"/>
                    <a:pt x="1759" y="1681"/>
                    <a:pt x="1748" y="1647"/>
                  </a:cubicBezTo>
                  <a:cubicBezTo>
                    <a:pt x="1737" y="1613"/>
                    <a:pt x="1737" y="1602"/>
                    <a:pt x="1703" y="1602"/>
                  </a:cubicBezTo>
                  <a:cubicBezTo>
                    <a:pt x="1669" y="1591"/>
                    <a:pt x="1669" y="1569"/>
                    <a:pt x="1658" y="1546"/>
                  </a:cubicBezTo>
                  <a:cubicBezTo>
                    <a:pt x="1658" y="1524"/>
                    <a:pt x="1625" y="1524"/>
                    <a:pt x="1614" y="1490"/>
                  </a:cubicBezTo>
                  <a:cubicBezTo>
                    <a:pt x="1602" y="1468"/>
                    <a:pt x="1535" y="1479"/>
                    <a:pt x="1524" y="1468"/>
                  </a:cubicBezTo>
                  <a:cubicBezTo>
                    <a:pt x="1513" y="1468"/>
                    <a:pt x="1513" y="1356"/>
                    <a:pt x="1513" y="1300"/>
                  </a:cubicBezTo>
                  <a:cubicBezTo>
                    <a:pt x="1501" y="1255"/>
                    <a:pt x="1513" y="1255"/>
                    <a:pt x="1468" y="1266"/>
                  </a:cubicBezTo>
                  <a:cubicBezTo>
                    <a:pt x="1423" y="1266"/>
                    <a:pt x="1434" y="1221"/>
                    <a:pt x="1468" y="1199"/>
                  </a:cubicBezTo>
                  <a:cubicBezTo>
                    <a:pt x="1501" y="1176"/>
                    <a:pt x="1490" y="1154"/>
                    <a:pt x="1479" y="1109"/>
                  </a:cubicBezTo>
                  <a:cubicBezTo>
                    <a:pt x="1468" y="1075"/>
                    <a:pt x="1468" y="1031"/>
                    <a:pt x="1513" y="1020"/>
                  </a:cubicBezTo>
                  <a:cubicBezTo>
                    <a:pt x="1546" y="1008"/>
                    <a:pt x="1569" y="1008"/>
                    <a:pt x="1580" y="1008"/>
                  </a:cubicBezTo>
                  <a:cubicBezTo>
                    <a:pt x="1591" y="1008"/>
                    <a:pt x="1591" y="1008"/>
                    <a:pt x="1591" y="1008"/>
                  </a:cubicBezTo>
                  <a:cubicBezTo>
                    <a:pt x="1591" y="1008"/>
                    <a:pt x="1591" y="986"/>
                    <a:pt x="1580" y="941"/>
                  </a:cubicBezTo>
                  <a:cubicBezTo>
                    <a:pt x="1569" y="896"/>
                    <a:pt x="1535" y="874"/>
                    <a:pt x="1513" y="851"/>
                  </a:cubicBezTo>
                  <a:cubicBezTo>
                    <a:pt x="1501" y="829"/>
                    <a:pt x="1501" y="840"/>
                    <a:pt x="1468" y="829"/>
                  </a:cubicBezTo>
                  <a:cubicBezTo>
                    <a:pt x="1434" y="829"/>
                    <a:pt x="1412" y="762"/>
                    <a:pt x="1401" y="717"/>
                  </a:cubicBezTo>
                  <a:cubicBezTo>
                    <a:pt x="1401" y="672"/>
                    <a:pt x="1401" y="672"/>
                    <a:pt x="1378" y="672"/>
                  </a:cubicBezTo>
                  <a:cubicBezTo>
                    <a:pt x="1356" y="683"/>
                    <a:pt x="1345" y="683"/>
                    <a:pt x="1345" y="661"/>
                  </a:cubicBezTo>
                  <a:cubicBezTo>
                    <a:pt x="1333" y="638"/>
                    <a:pt x="1333" y="627"/>
                    <a:pt x="1311" y="627"/>
                  </a:cubicBezTo>
                  <a:cubicBezTo>
                    <a:pt x="1277" y="627"/>
                    <a:pt x="1266" y="638"/>
                    <a:pt x="1255" y="627"/>
                  </a:cubicBezTo>
                  <a:cubicBezTo>
                    <a:pt x="1244" y="616"/>
                    <a:pt x="1109" y="616"/>
                    <a:pt x="1109" y="616"/>
                  </a:cubicBezTo>
                  <a:cubicBezTo>
                    <a:pt x="1109" y="616"/>
                    <a:pt x="1064" y="549"/>
                    <a:pt x="1031" y="515"/>
                  </a:cubicBezTo>
                  <a:cubicBezTo>
                    <a:pt x="997" y="482"/>
                    <a:pt x="997" y="448"/>
                    <a:pt x="997" y="392"/>
                  </a:cubicBezTo>
                  <a:cubicBezTo>
                    <a:pt x="997" y="347"/>
                    <a:pt x="1008" y="280"/>
                    <a:pt x="986" y="269"/>
                  </a:cubicBezTo>
                  <a:cubicBezTo>
                    <a:pt x="963" y="269"/>
                    <a:pt x="952" y="257"/>
                    <a:pt x="963" y="246"/>
                  </a:cubicBezTo>
                  <a:cubicBezTo>
                    <a:pt x="974" y="235"/>
                    <a:pt x="986" y="190"/>
                    <a:pt x="986" y="157"/>
                  </a:cubicBezTo>
                  <a:cubicBezTo>
                    <a:pt x="986" y="123"/>
                    <a:pt x="941" y="89"/>
                    <a:pt x="896" y="78"/>
                  </a:cubicBezTo>
                  <a:cubicBezTo>
                    <a:pt x="851" y="78"/>
                    <a:pt x="863" y="0"/>
                    <a:pt x="863" y="0"/>
                  </a:cubicBezTo>
                  <a:cubicBezTo>
                    <a:pt x="694" y="0"/>
                    <a:pt x="694" y="0"/>
                    <a:pt x="694" y="0"/>
                  </a:cubicBezTo>
                  <a:cubicBezTo>
                    <a:pt x="571" y="235"/>
                    <a:pt x="571" y="235"/>
                    <a:pt x="571" y="235"/>
                  </a:cubicBezTo>
                  <a:cubicBezTo>
                    <a:pt x="437" y="313"/>
                    <a:pt x="437" y="313"/>
                    <a:pt x="437" y="313"/>
                  </a:cubicBezTo>
                  <a:lnTo>
                    <a:pt x="437" y="313"/>
                  </a:lnTo>
                  <a:cubicBezTo>
                    <a:pt x="437" y="369"/>
                    <a:pt x="437" y="369"/>
                    <a:pt x="437" y="369"/>
                  </a:cubicBezTo>
                  <a:cubicBezTo>
                    <a:pt x="258" y="437"/>
                    <a:pt x="258" y="437"/>
                    <a:pt x="258" y="437"/>
                  </a:cubicBezTo>
                  <a:cubicBezTo>
                    <a:pt x="190" y="426"/>
                    <a:pt x="190" y="426"/>
                    <a:pt x="190" y="426"/>
                  </a:cubicBezTo>
                  <a:cubicBezTo>
                    <a:pt x="201" y="459"/>
                    <a:pt x="213" y="470"/>
                    <a:pt x="224" y="470"/>
                  </a:cubicBezTo>
                  <a:cubicBezTo>
                    <a:pt x="246" y="459"/>
                    <a:pt x="269" y="482"/>
                    <a:pt x="258" y="515"/>
                  </a:cubicBezTo>
                  <a:cubicBezTo>
                    <a:pt x="246" y="549"/>
                    <a:pt x="246" y="582"/>
                    <a:pt x="269" y="605"/>
                  </a:cubicBezTo>
                  <a:cubicBezTo>
                    <a:pt x="280" y="616"/>
                    <a:pt x="213" y="627"/>
                    <a:pt x="213" y="571"/>
                  </a:cubicBezTo>
                  <a:cubicBezTo>
                    <a:pt x="213" y="515"/>
                    <a:pt x="201" y="493"/>
                    <a:pt x="179" y="493"/>
                  </a:cubicBezTo>
                  <a:cubicBezTo>
                    <a:pt x="168" y="493"/>
                    <a:pt x="168" y="560"/>
                    <a:pt x="145" y="571"/>
                  </a:cubicBezTo>
                  <a:cubicBezTo>
                    <a:pt x="112" y="582"/>
                    <a:pt x="101" y="616"/>
                    <a:pt x="101" y="638"/>
                  </a:cubicBezTo>
                  <a:cubicBezTo>
                    <a:pt x="101" y="661"/>
                    <a:pt x="78" y="661"/>
                    <a:pt x="45" y="672"/>
                  </a:cubicBezTo>
                  <a:cubicBezTo>
                    <a:pt x="22" y="683"/>
                    <a:pt x="0" y="739"/>
                    <a:pt x="22" y="751"/>
                  </a:cubicBezTo>
                  <a:cubicBezTo>
                    <a:pt x="33" y="751"/>
                    <a:pt x="45" y="728"/>
                    <a:pt x="56" y="751"/>
                  </a:cubicBezTo>
                  <a:cubicBezTo>
                    <a:pt x="67" y="762"/>
                    <a:pt x="56" y="795"/>
                    <a:pt x="33" y="806"/>
                  </a:cubicBezTo>
                  <a:cubicBezTo>
                    <a:pt x="0" y="818"/>
                    <a:pt x="11" y="840"/>
                    <a:pt x="33" y="840"/>
                  </a:cubicBezTo>
                  <a:cubicBezTo>
                    <a:pt x="56" y="851"/>
                    <a:pt x="56" y="885"/>
                    <a:pt x="33" y="896"/>
                  </a:cubicBezTo>
                  <a:cubicBezTo>
                    <a:pt x="0" y="907"/>
                    <a:pt x="22" y="941"/>
                    <a:pt x="45" y="941"/>
                  </a:cubicBezTo>
                  <a:cubicBezTo>
                    <a:pt x="78" y="941"/>
                    <a:pt x="89" y="919"/>
                    <a:pt x="112" y="941"/>
                  </a:cubicBezTo>
                  <a:cubicBezTo>
                    <a:pt x="145" y="975"/>
                    <a:pt x="314" y="1053"/>
                    <a:pt x="358" y="1087"/>
                  </a:cubicBezTo>
                  <a:cubicBezTo>
                    <a:pt x="392" y="1109"/>
                    <a:pt x="403" y="1131"/>
                    <a:pt x="414" y="1131"/>
                  </a:cubicBezTo>
                  <a:cubicBezTo>
                    <a:pt x="425" y="1120"/>
                    <a:pt x="403" y="1064"/>
                    <a:pt x="392" y="1042"/>
                  </a:cubicBezTo>
                  <a:cubicBezTo>
                    <a:pt x="392" y="1020"/>
                    <a:pt x="437" y="1020"/>
                    <a:pt x="448" y="1064"/>
                  </a:cubicBezTo>
                  <a:cubicBezTo>
                    <a:pt x="470" y="1109"/>
                    <a:pt x="470" y="1143"/>
                    <a:pt x="470" y="1165"/>
                  </a:cubicBezTo>
                  <a:cubicBezTo>
                    <a:pt x="470" y="1188"/>
                    <a:pt x="493" y="1210"/>
                    <a:pt x="538" y="1210"/>
                  </a:cubicBezTo>
                  <a:cubicBezTo>
                    <a:pt x="583" y="1210"/>
                    <a:pt x="638" y="1233"/>
                    <a:pt x="661" y="1244"/>
                  </a:cubicBezTo>
                  <a:cubicBezTo>
                    <a:pt x="683" y="1266"/>
                    <a:pt x="706" y="1356"/>
                    <a:pt x="717" y="1356"/>
                  </a:cubicBezTo>
                  <a:cubicBezTo>
                    <a:pt x="728" y="1356"/>
                    <a:pt x="683" y="1277"/>
                    <a:pt x="706" y="1266"/>
                  </a:cubicBezTo>
                  <a:cubicBezTo>
                    <a:pt x="739" y="1244"/>
                    <a:pt x="784" y="1322"/>
                    <a:pt x="796" y="1389"/>
                  </a:cubicBezTo>
                  <a:cubicBezTo>
                    <a:pt x="807" y="1445"/>
                    <a:pt x="807" y="1524"/>
                    <a:pt x="840" y="1557"/>
                  </a:cubicBezTo>
                  <a:cubicBezTo>
                    <a:pt x="885" y="1602"/>
                    <a:pt x="974" y="1669"/>
                    <a:pt x="1019" y="1714"/>
                  </a:cubicBezTo>
                  <a:cubicBezTo>
                    <a:pt x="1064" y="1759"/>
                    <a:pt x="1087" y="1826"/>
                    <a:pt x="1120" y="1871"/>
                  </a:cubicBezTo>
                  <a:cubicBezTo>
                    <a:pt x="1165" y="1905"/>
                    <a:pt x="1165" y="1905"/>
                    <a:pt x="1165" y="1871"/>
                  </a:cubicBezTo>
                  <a:cubicBezTo>
                    <a:pt x="1154" y="1826"/>
                    <a:pt x="1154" y="1770"/>
                    <a:pt x="1188" y="1759"/>
                  </a:cubicBezTo>
                  <a:cubicBezTo>
                    <a:pt x="1221" y="1748"/>
                    <a:pt x="1255" y="1815"/>
                    <a:pt x="1277" y="1860"/>
                  </a:cubicBezTo>
                  <a:cubicBezTo>
                    <a:pt x="1289" y="1916"/>
                    <a:pt x="1322" y="1995"/>
                    <a:pt x="1367" y="2006"/>
                  </a:cubicBezTo>
                  <a:cubicBezTo>
                    <a:pt x="1412" y="2006"/>
                    <a:pt x="1445" y="2017"/>
                    <a:pt x="1456" y="2083"/>
                  </a:cubicBezTo>
                  <a:cubicBezTo>
                    <a:pt x="1456" y="2150"/>
                    <a:pt x="1490" y="2218"/>
                    <a:pt x="1524" y="2218"/>
                  </a:cubicBezTo>
                  <a:cubicBezTo>
                    <a:pt x="1558" y="2218"/>
                    <a:pt x="1591" y="2229"/>
                    <a:pt x="1614" y="2296"/>
                  </a:cubicBezTo>
                  <a:cubicBezTo>
                    <a:pt x="1636" y="2363"/>
                    <a:pt x="1692" y="2520"/>
                    <a:pt x="1748" y="2554"/>
                  </a:cubicBezTo>
                  <a:cubicBezTo>
                    <a:pt x="1793" y="2599"/>
                    <a:pt x="1871" y="2610"/>
                    <a:pt x="1871" y="2643"/>
                  </a:cubicBezTo>
                  <a:cubicBezTo>
                    <a:pt x="1883" y="2677"/>
                    <a:pt x="1883" y="2733"/>
                    <a:pt x="1938" y="2767"/>
                  </a:cubicBezTo>
                  <a:cubicBezTo>
                    <a:pt x="2006" y="2800"/>
                    <a:pt x="2062" y="2879"/>
                    <a:pt x="2062" y="2901"/>
                  </a:cubicBezTo>
                  <a:cubicBezTo>
                    <a:pt x="2073" y="2923"/>
                    <a:pt x="2084" y="2991"/>
                    <a:pt x="2129" y="3002"/>
                  </a:cubicBezTo>
                  <a:cubicBezTo>
                    <a:pt x="2174" y="3013"/>
                    <a:pt x="2185" y="3002"/>
                    <a:pt x="2196" y="3058"/>
                  </a:cubicBezTo>
                  <a:cubicBezTo>
                    <a:pt x="2219" y="3103"/>
                    <a:pt x="2275" y="3181"/>
                    <a:pt x="2286" y="3192"/>
                  </a:cubicBezTo>
                  <a:cubicBezTo>
                    <a:pt x="2297" y="3215"/>
                    <a:pt x="2308" y="3260"/>
                    <a:pt x="2308" y="3294"/>
                  </a:cubicBezTo>
                  <a:cubicBezTo>
                    <a:pt x="2319" y="3327"/>
                    <a:pt x="2353" y="3338"/>
                    <a:pt x="2353" y="3305"/>
                  </a:cubicBezTo>
                  <a:cubicBezTo>
                    <a:pt x="2353" y="3271"/>
                    <a:pt x="2331" y="3159"/>
                    <a:pt x="2342" y="3103"/>
                  </a:cubicBezTo>
                  <a:cubicBezTo>
                    <a:pt x="2342" y="3047"/>
                    <a:pt x="2364" y="3013"/>
                    <a:pt x="2387" y="3069"/>
                  </a:cubicBezTo>
                  <a:cubicBezTo>
                    <a:pt x="2409" y="3114"/>
                    <a:pt x="2420" y="3148"/>
                    <a:pt x="2409" y="3181"/>
                  </a:cubicBezTo>
                  <a:cubicBezTo>
                    <a:pt x="2409" y="3181"/>
                    <a:pt x="2443" y="3181"/>
                    <a:pt x="2476" y="3204"/>
                  </a:cubicBezTo>
                  <a:cubicBezTo>
                    <a:pt x="2510" y="3226"/>
                    <a:pt x="2521" y="3226"/>
                    <a:pt x="2532" y="3204"/>
                  </a:cubicBezTo>
                  <a:cubicBezTo>
                    <a:pt x="2555" y="3192"/>
                    <a:pt x="2532" y="3125"/>
                    <a:pt x="2510" y="3103"/>
                  </a:cubicBezTo>
                  <a:cubicBezTo>
                    <a:pt x="2499" y="3092"/>
                    <a:pt x="2488" y="3058"/>
                    <a:pt x="2499" y="3025"/>
                  </a:cubicBezTo>
                  <a:cubicBezTo>
                    <a:pt x="2510" y="3002"/>
                    <a:pt x="2521" y="2957"/>
                    <a:pt x="2510" y="2923"/>
                  </a:cubicBezTo>
                  <a:cubicBezTo>
                    <a:pt x="2510" y="2890"/>
                    <a:pt x="2521" y="2867"/>
                    <a:pt x="2555" y="2856"/>
                  </a:cubicBezTo>
                  <a:cubicBezTo>
                    <a:pt x="2577" y="2856"/>
                    <a:pt x="2600" y="2845"/>
                    <a:pt x="2600" y="28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7629259" y="2773256"/>
              <a:ext cx="1015321" cy="1030144"/>
            </a:xfrm>
            <a:custGeom>
              <a:avLst/>
              <a:gdLst>
                <a:gd name="T0" fmla="*/ 3026 w 3105"/>
                <a:gd name="T1" fmla="*/ 1569 h 3149"/>
                <a:gd name="T2" fmla="*/ 2970 w 3105"/>
                <a:gd name="T3" fmla="*/ 1356 h 3149"/>
                <a:gd name="T4" fmla="*/ 2880 w 3105"/>
                <a:gd name="T5" fmla="*/ 1389 h 3149"/>
                <a:gd name="T6" fmla="*/ 2701 w 3105"/>
                <a:gd name="T7" fmla="*/ 1434 h 3149"/>
                <a:gd name="T8" fmla="*/ 2488 w 3105"/>
                <a:gd name="T9" fmla="*/ 1210 h 3149"/>
                <a:gd name="T10" fmla="*/ 2443 w 3105"/>
                <a:gd name="T11" fmla="*/ 1065 h 3149"/>
                <a:gd name="T12" fmla="*/ 2454 w 3105"/>
                <a:gd name="T13" fmla="*/ 952 h 3149"/>
                <a:gd name="T14" fmla="*/ 2533 w 3105"/>
                <a:gd name="T15" fmla="*/ 796 h 3149"/>
                <a:gd name="T16" fmla="*/ 2510 w 3105"/>
                <a:gd name="T17" fmla="*/ 571 h 3149"/>
                <a:gd name="T18" fmla="*/ 2578 w 3105"/>
                <a:gd name="T19" fmla="*/ 425 h 3149"/>
                <a:gd name="T20" fmla="*/ 2286 w 3105"/>
                <a:gd name="T21" fmla="*/ 112 h 3149"/>
                <a:gd name="T22" fmla="*/ 1793 w 3105"/>
                <a:gd name="T23" fmla="*/ 246 h 3149"/>
                <a:gd name="T24" fmla="*/ 1681 w 3105"/>
                <a:gd name="T25" fmla="*/ 358 h 3149"/>
                <a:gd name="T26" fmla="*/ 1446 w 3105"/>
                <a:gd name="T27" fmla="*/ 302 h 3149"/>
                <a:gd name="T28" fmla="*/ 1367 w 3105"/>
                <a:gd name="T29" fmla="*/ 347 h 3149"/>
                <a:gd name="T30" fmla="*/ 1132 w 3105"/>
                <a:gd name="T31" fmla="*/ 201 h 3149"/>
                <a:gd name="T32" fmla="*/ 1031 w 3105"/>
                <a:gd name="T33" fmla="*/ 157 h 3149"/>
                <a:gd name="T34" fmla="*/ 863 w 3105"/>
                <a:gd name="T35" fmla="*/ 45 h 3149"/>
                <a:gd name="T36" fmla="*/ 706 w 3105"/>
                <a:gd name="T37" fmla="*/ 123 h 3149"/>
                <a:gd name="T38" fmla="*/ 639 w 3105"/>
                <a:gd name="T39" fmla="*/ 336 h 3149"/>
                <a:gd name="T40" fmla="*/ 515 w 3105"/>
                <a:gd name="T41" fmla="*/ 594 h 3149"/>
                <a:gd name="T42" fmla="*/ 460 w 3105"/>
                <a:gd name="T43" fmla="*/ 829 h 3149"/>
                <a:gd name="T44" fmla="*/ 258 w 3105"/>
                <a:gd name="T45" fmla="*/ 874 h 3149"/>
                <a:gd name="T46" fmla="*/ 157 w 3105"/>
                <a:gd name="T47" fmla="*/ 840 h 3149"/>
                <a:gd name="T48" fmla="*/ 168 w 3105"/>
                <a:gd name="T49" fmla="*/ 840 h 3149"/>
                <a:gd name="T50" fmla="*/ 56 w 3105"/>
                <a:gd name="T51" fmla="*/ 941 h 3149"/>
                <a:gd name="T52" fmla="*/ 45 w 3105"/>
                <a:gd name="T53" fmla="*/ 1098 h 3149"/>
                <a:gd name="T54" fmla="*/ 101 w 3105"/>
                <a:gd name="T55" fmla="*/ 1300 h 3149"/>
                <a:gd name="T56" fmla="*/ 235 w 3105"/>
                <a:gd name="T57" fmla="*/ 1378 h 3149"/>
                <a:gd name="T58" fmla="*/ 325 w 3105"/>
                <a:gd name="T59" fmla="*/ 1479 h 3149"/>
                <a:gd name="T60" fmla="*/ 370 w 3105"/>
                <a:gd name="T61" fmla="*/ 1625 h 3149"/>
                <a:gd name="T62" fmla="*/ 426 w 3105"/>
                <a:gd name="T63" fmla="*/ 1770 h 3149"/>
                <a:gd name="T64" fmla="*/ 538 w 3105"/>
                <a:gd name="T65" fmla="*/ 1793 h 3149"/>
                <a:gd name="T66" fmla="*/ 639 w 3105"/>
                <a:gd name="T67" fmla="*/ 1725 h 3149"/>
                <a:gd name="T68" fmla="*/ 784 w 3105"/>
                <a:gd name="T69" fmla="*/ 1827 h 3149"/>
                <a:gd name="T70" fmla="*/ 874 w 3105"/>
                <a:gd name="T71" fmla="*/ 2038 h 3149"/>
                <a:gd name="T72" fmla="*/ 840 w 3105"/>
                <a:gd name="T73" fmla="*/ 2285 h 3149"/>
                <a:gd name="T74" fmla="*/ 953 w 3105"/>
                <a:gd name="T75" fmla="*/ 2375 h 3149"/>
                <a:gd name="T76" fmla="*/ 1020 w 3105"/>
                <a:gd name="T77" fmla="*/ 2520 h 3149"/>
                <a:gd name="T78" fmla="*/ 1098 w 3105"/>
                <a:gd name="T79" fmla="*/ 2610 h 3149"/>
                <a:gd name="T80" fmla="*/ 1166 w 3105"/>
                <a:gd name="T81" fmla="*/ 2666 h 3149"/>
                <a:gd name="T82" fmla="*/ 1222 w 3105"/>
                <a:gd name="T83" fmla="*/ 2733 h 3149"/>
                <a:gd name="T84" fmla="*/ 1435 w 3105"/>
                <a:gd name="T85" fmla="*/ 2845 h 3149"/>
                <a:gd name="T86" fmla="*/ 1367 w 3105"/>
                <a:gd name="T87" fmla="*/ 2957 h 3149"/>
                <a:gd name="T88" fmla="*/ 1457 w 3105"/>
                <a:gd name="T89" fmla="*/ 3058 h 3149"/>
                <a:gd name="T90" fmla="*/ 1569 w 3105"/>
                <a:gd name="T91" fmla="*/ 3002 h 3149"/>
                <a:gd name="T92" fmla="*/ 1636 w 3105"/>
                <a:gd name="T93" fmla="*/ 3114 h 3149"/>
                <a:gd name="T94" fmla="*/ 1860 w 3105"/>
                <a:gd name="T95" fmla="*/ 3137 h 3149"/>
                <a:gd name="T96" fmla="*/ 1894 w 3105"/>
                <a:gd name="T97" fmla="*/ 2935 h 3149"/>
                <a:gd name="T98" fmla="*/ 1995 w 3105"/>
                <a:gd name="T99" fmla="*/ 2845 h 3149"/>
                <a:gd name="T100" fmla="*/ 1939 w 3105"/>
                <a:gd name="T101" fmla="*/ 2677 h 3149"/>
                <a:gd name="T102" fmla="*/ 1995 w 3105"/>
                <a:gd name="T103" fmla="*/ 2554 h 3149"/>
                <a:gd name="T104" fmla="*/ 2107 w 3105"/>
                <a:gd name="T105" fmla="*/ 2375 h 3149"/>
                <a:gd name="T106" fmla="*/ 2197 w 3105"/>
                <a:gd name="T107" fmla="*/ 2251 h 3149"/>
                <a:gd name="T108" fmla="*/ 2185 w 3105"/>
                <a:gd name="T109" fmla="*/ 2016 h 3149"/>
                <a:gd name="T110" fmla="*/ 2320 w 3105"/>
                <a:gd name="T111" fmla="*/ 1949 h 3149"/>
                <a:gd name="T112" fmla="*/ 2421 w 3105"/>
                <a:gd name="T113" fmla="*/ 1815 h 3149"/>
                <a:gd name="T114" fmla="*/ 2578 w 3105"/>
                <a:gd name="T115" fmla="*/ 1737 h 3149"/>
                <a:gd name="T116" fmla="*/ 2746 w 3105"/>
                <a:gd name="T117" fmla="*/ 1703 h 3149"/>
                <a:gd name="T118" fmla="*/ 2925 w 3105"/>
                <a:gd name="T119" fmla="*/ 1782 h 3149"/>
                <a:gd name="T120" fmla="*/ 3082 w 3105"/>
                <a:gd name="T121" fmla="*/ 1725 h 3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5" h="3149">
                  <a:moveTo>
                    <a:pt x="3026" y="1569"/>
                  </a:moveTo>
                  <a:lnTo>
                    <a:pt x="3026" y="1569"/>
                  </a:lnTo>
                  <a:cubicBezTo>
                    <a:pt x="3004" y="1558"/>
                    <a:pt x="3015" y="1524"/>
                    <a:pt x="3026" y="1445"/>
                  </a:cubicBezTo>
                  <a:cubicBezTo>
                    <a:pt x="3037" y="1356"/>
                    <a:pt x="3004" y="1367"/>
                    <a:pt x="2970" y="1356"/>
                  </a:cubicBezTo>
                  <a:cubicBezTo>
                    <a:pt x="2947" y="1345"/>
                    <a:pt x="2936" y="1322"/>
                    <a:pt x="2925" y="1300"/>
                  </a:cubicBezTo>
                  <a:cubicBezTo>
                    <a:pt x="2914" y="1322"/>
                    <a:pt x="2891" y="1356"/>
                    <a:pt x="2880" y="1389"/>
                  </a:cubicBezTo>
                  <a:cubicBezTo>
                    <a:pt x="2869" y="1445"/>
                    <a:pt x="2858" y="1501"/>
                    <a:pt x="2813" y="1513"/>
                  </a:cubicBezTo>
                  <a:cubicBezTo>
                    <a:pt x="2757" y="1535"/>
                    <a:pt x="2746" y="1434"/>
                    <a:pt x="2701" y="1434"/>
                  </a:cubicBezTo>
                  <a:cubicBezTo>
                    <a:pt x="2645" y="1434"/>
                    <a:pt x="2611" y="1423"/>
                    <a:pt x="2555" y="1378"/>
                  </a:cubicBezTo>
                  <a:cubicBezTo>
                    <a:pt x="2499" y="1322"/>
                    <a:pt x="2488" y="1232"/>
                    <a:pt x="2488" y="1210"/>
                  </a:cubicBezTo>
                  <a:cubicBezTo>
                    <a:pt x="2477" y="1176"/>
                    <a:pt x="2443" y="1199"/>
                    <a:pt x="2432" y="1188"/>
                  </a:cubicBezTo>
                  <a:cubicBezTo>
                    <a:pt x="2421" y="1176"/>
                    <a:pt x="2421" y="1087"/>
                    <a:pt x="2443" y="1065"/>
                  </a:cubicBezTo>
                  <a:cubicBezTo>
                    <a:pt x="2454" y="1053"/>
                    <a:pt x="2477" y="1042"/>
                    <a:pt x="2466" y="1031"/>
                  </a:cubicBezTo>
                  <a:cubicBezTo>
                    <a:pt x="2454" y="1031"/>
                    <a:pt x="2466" y="997"/>
                    <a:pt x="2454" y="952"/>
                  </a:cubicBezTo>
                  <a:cubicBezTo>
                    <a:pt x="2443" y="907"/>
                    <a:pt x="2466" y="907"/>
                    <a:pt x="2488" y="896"/>
                  </a:cubicBezTo>
                  <a:cubicBezTo>
                    <a:pt x="2522" y="874"/>
                    <a:pt x="2522" y="863"/>
                    <a:pt x="2533" y="796"/>
                  </a:cubicBezTo>
                  <a:cubicBezTo>
                    <a:pt x="2533" y="717"/>
                    <a:pt x="2510" y="683"/>
                    <a:pt x="2499" y="661"/>
                  </a:cubicBezTo>
                  <a:cubicBezTo>
                    <a:pt x="2477" y="627"/>
                    <a:pt x="2488" y="594"/>
                    <a:pt x="2510" y="571"/>
                  </a:cubicBezTo>
                  <a:cubicBezTo>
                    <a:pt x="2533" y="549"/>
                    <a:pt x="2522" y="482"/>
                    <a:pt x="2522" y="482"/>
                  </a:cubicBezTo>
                  <a:cubicBezTo>
                    <a:pt x="2578" y="425"/>
                    <a:pt x="2578" y="425"/>
                    <a:pt x="2578" y="425"/>
                  </a:cubicBezTo>
                  <a:cubicBezTo>
                    <a:pt x="2488" y="213"/>
                    <a:pt x="2488" y="213"/>
                    <a:pt x="2488" y="213"/>
                  </a:cubicBezTo>
                  <a:cubicBezTo>
                    <a:pt x="2286" y="112"/>
                    <a:pt x="2286" y="112"/>
                    <a:pt x="2286" y="112"/>
                  </a:cubicBezTo>
                  <a:cubicBezTo>
                    <a:pt x="1984" y="89"/>
                    <a:pt x="1984" y="89"/>
                    <a:pt x="1984" y="89"/>
                  </a:cubicBezTo>
                  <a:cubicBezTo>
                    <a:pt x="1793" y="246"/>
                    <a:pt x="1793" y="246"/>
                    <a:pt x="1793" y="246"/>
                  </a:cubicBezTo>
                  <a:cubicBezTo>
                    <a:pt x="1793" y="246"/>
                    <a:pt x="1771" y="291"/>
                    <a:pt x="1782" y="325"/>
                  </a:cubicBezTo>
                  <a:cubicBezTo>
                    <a:pt x="1793" y="370"/>
                    <a:pt x="1715" y="392"/>
                    <a:pt x="1681" y="358"/>
                  </a:cubicBezTo>
                  <a:cubicBezTo>
                    <a:pt x="1659" y="314"/>
                    <a:pt x="1625" y="246"/>
                    <a:pt x="1569" y="246"/>
                  </a:cubicBezTo>
                  <a:cubicBezTo>
                    <a:pt x="1524" y="258"/>
                    <a:pt x="1479" y="314"/>
                    <a:pt x="1446" y="302"/>
                  </a:cubicBezTo>
                  <a:cubicBezTo>
                    <a:pt x="1423" y="280"/>
                    <a:pt x="1401" y="246"/>
                    <a:pt x="1390" y="269"/>
                  </a:cubicBezTo>
                  <a:cubicBezTo>
                    <a:pt x="1378" y="280"/>
                    <a:pt x="1390" y="347"/>
                    <a:pt x="1367" y="347"/>
                  </a:cubicBezTo>
                  <a:cubicBezTo>
                    <a:pt x="1345" y="347"/>
                    <a:pt x="1289" y="280"/>
                    <a:pt x="1233" y="258"/>
                  </a:cubicBezTo>
                  <a:cubicBezTo>
                    <a:pt x="1177" y="246"/>
                    <a:pt x="1132" y="224"/>
                    <a:pt x="1132" y="201"/>
                  </a:cubicBezTo>
                  <a:cubicBezTo>
                    <a:pt x="1121" y="190"/>
                    <a:pt x="1121" y="145"/>
                    <a:pt x="1098" y="157"/>
                  </a:cubicBezTo>
                  <a:cubicBezTo>
                    <a:pt x="1087" y="168"/>
                    <a:pt x="1042" y="190"/>
                    <a:pt x="1031" y="157"/>
                  </a:cubicBezTo>
                  <a:cubicBezTo>
                    <a:pt x="1009" y="134"/>
                    <a:pt x="964" y="67"/>
                    <a:pt x="919" y="67"/>
                  </a:cubicBezTo>
                  <a:cubicBezTo>
                    <a:pt x="885" y="78"/>
                    <a:pt x="863" y="67"/>
                    <a:pt x="863" y="45"/>
                  </a:cubicBezTo>
                  <a:cubicBezTo>
                    <a:pt x="852" y="22"/>
                    <a:pt x="818" y="0"/>
                    <a:pt x="796" y="45"/>
                  </a:cubicBezTo>
                  <a:cubicBezTo>
                    <a:pt x="773" y="78"/>
                    <a:pt x="740" y="101"/>
                    <a:pt x="706" y="123"/>
                  </a:cubicBezTo>
                  <a:cubicBezTo>
                    <a:pt x="673" y="145"/>
                    <a:pt x="661" y="168"/>
                    <a:pt x="673" y="213"/>
                  </a:cubicBezTo>
                  <a:cubicBezTo>
                    <a:pt x="684" y="258"/>
                    <a:pt x="661" y="314"/>
                    <a:pt x="639" y="336"/>
                  </a:cubicBezTo>
                  <a:cubicBezTo>
                    <a:pt x="605" y="347"/>
                    <a:pt x="549" y="425"/>
                    <a:pt x="549" y="493"/>
                  </a:cubicBezTo>
                  <a:cubicBezTo>
                    <a:pt x="538" y="560"/>
                    <a:pt x="538" y="583"/>
                    <a:pt x="515" y="594"/>
                  </a:cubicBezTo>
                  <a:cubicBezTo>
                    <a:pt x="493" y="594"/>
                    <a:pt x="482" y="627"/>
                    <a:pt x="482" y="683"/>
                  </a:cubicBezTo>
                  <a:cubicBezTo>
                    <a:pt x="482" y="739"/>
                    <a:pt x="482" y="818"/>
                    <a:pt x="460" y="829"/>
                  </a:cubicBezTo>
                  <a:cubicBezTo>
                    <a:pt x="437" y="840"/>
                    <a:pt x="359" y="907"/>
                    <a:pt x="347" y="907"/>
                  </a:cubicBezTo>
                  <a:cubicBezTo>
                    <a:pt x="347" y="907"/>
                    <a:pt x="280" y="885"/>
                    <a:pt x="258" y="874"/>
                  </a:cubicBezTo>
                  <a:cubicBezTo>
                    <a:pt x="224" y="863"/>
                    <a:pt x="157" y="840"/>
                    <a:pt x="157" y="840"/>
                  </a:cubicBezTo>
                  <a:lnTo>
                    <a:pt x="157" y="840"/>
                  </a:lnTo>
                  <a:lnTo>
                    <a:pt x="157" y="840"/>
                  </a:lnTo>
                  <a:cubicBezTo>
                    <a:pt x="168" y="840"/>
                    <a:pt x="168" y="840"/>
                    <a:pt x="168" y="840"/>
                  </a:cubicBezTo>
                  <a:cubicBezTo>
                    <a:pt x="168" y="840"/>
                    <a:pt x="135" y="829"/>
                    <a:pt x="90" y="852"/>
                  </a:cubicBezTo>
                  <a:cubicBezTo>
                    <a:pt x="45" y="863"/>
                    <a:pt x="45" y="907"/>
                    <a:pt x="56" y="941"/>
                  </a:cubicBezTo>
                  <a:cubicBezTo>
                    <a:pt x="67" y="986"/>
                    <a:pt x="78" y="1008"/>
                    <a:pt x="45" y="1031"/>
                  </a:cubicBezTo>
                  <a:cubicBezTo>
                    <a:pt x="11" y="1053"/>
                    <a:pt x="0" y="1098"/>
                    <a:pt x="45" y="1098"/>
                  </a:cubicBezTo>
                  <a:cubicBezTo>
                    <a:pt x="90" y="1087"/>
                    <a:pt x="78" y="1087"/>
                    <a:pt x="90" y="1132"/>
                  </a:cubicBezTo>
                  <a:cubicBezTo>
                    <a:pt x="90" y="1188"/>
                    <a:pt x="90" y="1300"/>
                    <a:pt x="101" y="1300"/>
                  </a:cubicBezTo>
                  <a:cubicBezTo>
                    <a:pt x="112" y="1311"/>
                    <a:pt x="179" y="1300"/>
                    <a:pt x="191" y="1322"/>
                  </a:cubicBezTo>
                  <a:cubicBezTo>
                    <a:pt x="202" y="1356"/>
                    <a:pt x="235" y="1356"/>
                    <a:pt x="235" y="1378"/>
                  </a:cubicBezTo>
                  <a:cubicBezTo>
                    <a:pt x="246" y="1401"/>
                    <a:pt x="246" y="1423"/>
                    <a:pt x="280" y="1434"/>
                  </a:cubicBezTo>
                  <a:cubicBezTo>
                    <a:pt x="314" y="1434"/>
                    <a:pt x="314" y="1445"/>
                    <a:pt x="325" y="1479"/>
                  </a:cubicBezTo>
                  <a:cubicBezTo>
                    <a:pt x="336" y="1513"/>
                    <a:pt x="314" y="1535"/>
                    <a:pt x="347" y="1546"/>
                  </a:cubicBezTo>
                  <a:cubicBezTo>
                    <a:pt x="381" y="1558"/>
                    <a:pt x="347" y="1602"/>
                    <a:pt x="370" y="1625"/>
                  </a:cubicBezTo>
                  <a:cubicBezTo>
                    <a:pt x="392" y="1636"/>
                    <a:pt x="404" y="1636"/>
                    <a:pt x="404" y="1669"/>
                  </a:cubicBezTo>
                  <a:cubicBezTo>
                    <a:pt x="404" y="1714"/>
                    <a:pt x="404" y="1770"/>
                    <a:pt x="426" y="1770"/>
                  </a:cubicBezTo>
                  <a:cubicBezTo>
                    <a:pt x="460" y="1770"/>
                    <a:pt x="471" y="1782"/>
                    <a:pt x="482" y="1793"/>
                  </a:cubicBezTo>
                  <a:cubicBezTo>
                    <a:pt x="493" y="1804"/>
                    <a:pt x="515" y="1815"/>
                    <a:pt x="538" y="1793"/>
                  </a:cubicBezTo>
                  <a:cubicBezTo>
                    <a:pt x="571" y="1782"/>
                    <a:pt x="560" y="1770"/>
                    <a:pt x="594" y="1759"/>
                  </a:cubicBezTo>
                  <a:cubicBezTo>
                    <a:pt x="616" y="1737"/>
                    <a:pt x="616" y="1725"/>
                    <a:pt x="639" y="1725"/>
                  </a:cubicBezTo>
                  <a:cubicBezTo>
                    <a:pt x="650" y="1725"/>
                    <a:pt x="684" y="1759"/>
                    <a:pt x="717" y="1770"/>
                  </a:cubicBezTo>
                  <a:cubicBezTo>
                    <a:pt x="740" y="1782"/>
                    <a:pt x="773" y="1793"/>
                    <a:pt x="784" y="1827"/>
                  </a:cubicBezTo>
                  <a:cubicBezTo>
                    <a:pt x="784" y="1860"/>
                    <a:pt x="784" y="1949"/>
                    <a:pt x="818" y="1982"/>
                  </a:cubicBezTo>
                  <a:cubicBezTo>
                    <a:pt x="863" y="2016"/>
                    <a:pt x="885" y="2027"/>
                    <a:pt x="874" y="2038"/>
                  </a:cubicBezTo>
                  <a:cubicBezTo>
                    <a:pt x="874" y="2061"/>
                    <a:pt x="829" y="2050"/>
                    <a:pt x="829" y="2095"/>
                  </a:cubicBezTo>
                  <a:cubicBezTo>
                    <a:pt x="829" y="2139"/>
                    <a:pt x="829" y="2251"/>
                    <a:pt x="840" y="2285"/>
                  </a:cubicBezTo>
                  <a:cubicBezTo>
                    <a:pt x="852" y="2319"/>
                    <a:pt x="874" y="2262"/>
                    <a:pt x="896" y="2285"/>
                  </a:cubicBezTo>
                  <a:cubicBezTo>
                    <a:pt x="908" y="2307"/>
                    <a:pt x="953" y="2341"/>
                    <a:pt x="953" y="2375"/>
                  </a:cubicBezTo>
                  <a:cubicBezTo>
                    <a:pt x="953" y="2408"/>
                    <a:pt x="941" y="2442"/>
                    <a:pt x="953" y="2486"/>
                  </a:cubicBezTo>
                  <a:cubicBezTo>
                    <a:pt x="964" y="2520"/>
                    <a:pt x="1020" y="2509"/>
                    <a:pt x="1020" y="2520"/>
                  </a:cubicBezTo>
                  <a:cubicBezTo>
                    <a:pt x="1020" y="2543"/>
                    <a:pt x="1020" y="2588"/>
                    <a:pt x="1031" y="2599"/>
                  </a:cubicBezTo>
                  <a:cubicBezTo>
                    <a:pt x="1053" y="2621"/>
                    <a:pt x="1053" y="2610"/>
                    <a:pt x="1098" y="2610"/>
                  </a:cubicBezTo>
                  <a:cubicBezTo>
                    <a:pt x="1143" y="2599"/>
                    <a:pt x="1166" y="2632"/>
                    <a:pt x="1177" y="2655"/>
                  </a:cubicBezTo>
                  <a:cubicBezTo>
                    <a:pt x="1177" y="2655"/>
                    <a:pt x="1177" y="2666"/>
                    <a:pt x="1166" y="2666"/>
                  </a:cubicBezTo>
                  <a:cubicBezTo>
                    <a:pt x="1177" y="2677"/>
                    <a:pt x="1177" y="2677"/>
                    <a:pt x="1188" y="2688"/>
                  </a:cubicBezTo>
                  <a:cubicBezTo>
                    <a:pt x="1199" y="2722"/>
                    <a:pt x="1188" y="2744"/>
                    <a:pt x="1222" y="2733"/>
                  </a:cubicBezTo>
                  <a:cubicBezTo>
                    <a:pt x="1266" y="2722"/>
                    <a:pt x="1401" y="2733"/>
                    <a:pt x="1412" y="2744"/>
                  </a:cubicBezTo>
                  <a:cubicBezTo>
                    <a:pt x="1412" y="2767"/>
                    <a:pt x="1401" y="2823"/>
                    <a:pt x="1435" y="2845"/>
                  </a:cubicBezTo>
                  <a:cubicBezTo>
                    <a:pt x="1468" y="2868"/>
                    <a:pt x="1479" y="2912"/>
                    <a:pt x="1435" y="2912"/>
                  </a:cubicBezTo>
                  <a:cubicBezTo>
                    <a:pt x="1390" y="2912"/>
                    <a:pt x="1356" y="2924"/>
                    <a:pt x="1367" y="2957"/>
                  </a:cubicBezTo>
                  <a:cubicBezTo>
                    <a:pt x="1378" y="2980"/>
                    <a:pt x="1435" y="2957"/>
                    <a:pt x="1435" y="2991"/>
                  </a:cubicBezTo>
                  <a:cubicBezTo>
                    <a:pt x="1423" y="3013"/>
                    <a:pt x="1423" y="3081"/>
                    <a:pt x="1457" y="3058"/>
                  </a:cubicBezTo>
                  <a:cubicBezTo>
                    <a:pt x="1491" y="3036"/>
                    <a:pt x="1535" y="3013"/>
                    <a:pt x="1524" y="2991"/>
                  </a:cubicBezTo>
                  <a:cubicBezTo>
                    <a:pt x="1524" y="2968"/>
                    <a:pt x="1569" y="2968"/>
                    <a:pt x="1569" y="3002"/>
                  </a:cubicBezTo>
                  <a:cubicBezTo>
                    <a:pt x="1569" y="3036"/>
                    <a:pt x="1558" y="3047"/>
                    <a:pt x="1591" y="3047"/>
                  </a:cubicBezTo>
                  <a:cubicBezTo>
                    <a:pt x="1625" y="3047"/>
                    <a:pt x="1636" y="3092"/>
                    <a:pt x="1636" y="3114"/>
                  </a:cubicBezTo>
                  <a:cubicBezTo>
                    <a:pt x="1647" y="3148"/>
                    <a:pt x="1670" y="3148"/>
                    <a:pt x="1737" y="3137"/>
                  </a:cubicBezTo>
                  <a:cubicBezTo>
                    <a:pt x="1782" y="3137"/>
                    <a:pt x="1838" y="3137"/>
                    <a:pt x="1860" y="3137"/>
                  </a:cubicBezTo>
                  <a:cubicBezTo>
                    <a:pt x="1860" y="3103"/>
                    <a:pt x="1860" y="3013"/>
                    <a:pt x="1871" y="3002"/>
                  </a:cubicBezTo>
                  <a:cubicBezTo>
                    <a:pt x="1894" y="3002"/>
                    <a:pt x="1894" y="2980"/>
                    <a:pt x="1894" y="2935"/>
                  </a:cubicBezTo>
                  <a:cubicBezTo>
                    <a:pt x="1883" y="2901"/>
                    <a:pt x="1894" y="2890"/>
                    <a:pt x="1939" y="2879"/>
                  </a:cubicBezTo>
                  <a:cubicBezTo>
                    <a:pt x="1973" y="2879"/>
                    <a:pt x="1995" y="2868"/>
                    <a:pt x="1995" y="2845"/>
                  </a:cubicBezTo>
                  <a:cubicBezTo>
                    <a:pt x="1995" y="2812"/>
                    <a:pt x="1984" y="2789"/>
                    <a:pt x="1961" y="2778"/>
                  </a:cubicBezTo>
                  <a:cubicBezTo>
                    <a:pt x="1950" y="2767"/>
                    <a:pt x="1961" y="2722"/>
                    <a:pt x="1939" y="2677"/>
                  </a:cubicBezTo>
                  <a:cubicBezTo>
                    <a:pt x="1928" y="2632"/>
                    <a:pt x="1950" y="2599"/>
                    <a:pt x="1984" y="2610"/>
                  </a:cubicBezTo>
                  <a:cubicBezTo>
                    <a:pt x="2017" y="2610"/>
                    <a:pt x="1984" y="2565"/>
                    <a:pt x="1995" y="2554"/>
                  </a:cubicBezTo>
                  <a:cubicBezTo>
                    <a:pt x="2017" y="2543"/>
                    <a:pt x="2006" y="2531"/>
                    <a:pt x="2017" y="2464"/>
                  </a:cubicBezTo>
                  <a:cubicBezTo>
                    <a:pt x="2028" y="2408"/>
                    <a:pt x="2062" y="2386"/>
                    <a:pt x="2107" y="2375"/>
                  </a:cubicBezTo>
                  <a:cubicBezTo>
                    <a:pt x="2152" y="2375"/>
                    <a:pt x="2140" y="2319"/>
                    <a:pt x="2174" y="2296"/>
                  </a:cubicBezTo>
                  <a:cubicBezTo>
                    <a:pt x="2219" y="2285"/>
                    <a:pt x="2208" y="2274"/>
                    <a:pt x="2197" y="2251"/>
                  </a:cubicBezTo>
                  <a:cubicBezTo>
                    <a:pt x="2185" y="2229"/>
                    <a:pt x="2197" y="2162"/>
                    <a:pt x="2185" y="2128"/>
                  </a:cubicBezTo>
                  <a:cubicBezTo>
                    <a:pt x="2174" y="2095"/>
                    <a:pt x="2174" y="2016"/>
                    <a:pt x="2185" y="2016"/>
                  </a:cubicBezTo>
                  <a:cubicBezTo>
                    <a:pt x="2208" y="2016"/>
                    <a:pt x="2230" y="2005"/>
                    <a:pt x="2230" y="1982"/>
                  </a:cubicBezTo>
                  <a:cubicBezTo>
                    <a:pt x="2230" y="1949"/>
                    <a:pt x="2264" y="1926"/>
                    <a:pt x="2320" y="1949"/>
                  </a:cubicBezTo>
                  <a:cubicBezTo>
                    <a:pt x="2365" y="1960"/>
                    <a:pt x="2353" y="1915"/>
                    <a:pt x="2365" y="1871"/>
                  </a:cubicBezTo>
                  <a:cubicBezTo>
                    <a:pt x="2376" y="1827"/>
                    <a:pt x="2398" y="1815"/>
                    <a:pt x="2421" y="1815"/>
                  </a:cubicBezTo>
                  <a:cubicBezTo>
                    <a:pt x="2443" y="1815"/>
                    <a:pt x="2477" y="1770"/>
                    <a:pt x="2477" y="1725"/>
                  </a:cubicBezTo>
                  <a:cubicBezTo>
                    <a:pt x="2477" y="1681"/>
                    <a:pt x="2522" y="1714"/>
                    <a:pt x="2578" y="1737"/>
                  </a:cubicBezTo>
                  <a:cubicBezTo>
                    <a:pt x="2622" y="1770"/>
                    <a:pt x="2667" y="1770"/>
                    <a:pt x="2667" y="1737"/>
                  </a:cubicBezTo>
                  <a:cubicBezTo>
                    <a:pt x="2678" y="1714"/>
                    <a:pt x="2701" y="1692"/>
                    <a:pt x="2746" y="1703"/>
                  </a:cubicBezTo>
                  <a:cubicBezTo>
                    <a:pt x="2779" y="1703"/>
                    <a:pt x="2824" y="1737"/>
                    <a:pt x="2846" y="1770"/>
                  </a:cubicBezTo>
                  <a:cubicBezTo>
                    <a:pt x="2869" y="1793"/>
                    <a:pt x="2891" y="1770"/>
                    <a:pt x="2925" y="1782"/>
                  </a:cubicBezTo>
                  <a:cubicBezTo>
                    <a:pt x="2947" y="1804"/>
                    <a:pt x="2970" y="1804"/>
                    <a:pt x="2981" y="1759"/>
                  </a:cubicBezTo>
                  <a:cubicBezTo>
                    <a:pt x="2981" y="1714"/>
                    <a:pt x="3060" y="1759"/>
                    <a:pt x="3082" y="1725"/>
                  </a:cubicBezTo>
                  <a:cubicBezTo>
                    <a:pt x="3104" y="1681"/>
                    <a:pt x="3048" y="1580"/>
                    <a:pt x="3026" y="156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7933566" y="3646137"/>
              <a:ext cx="406705" cy="565569"/>
            </a:xfrm>
            <a:custGeom>
              <a:avLst/>
              <a:gdLst>
                <a:gd name="T0" fmla="*/ 807 w 1245"/>
                <a:gd name="T1" fmla="*/ 471 h 1727"/>
                <a:gd name="T2" fmla="*/ 661 w 1245"/>
                <a:gd name="T3" fmla="*/ 381 h 1727"/>
                <a:gd name="T4" fmla="*/ 594 w 1245"/>
                <a:gd name="T5" fmla="*/ 325 h 1727"/>
                <a:gd name="T6" fmla="*/ 505 w 1245"/>
                <a:gd name="T7" fmla="*/ 325 h 1727"/>
                <a:gd name="T8" fmla="*/ 505 w 1245"/>
                <a:gd name="T9" fmla="*/ 246 h 1727"/>
                <a:gd name="T10" fmla="*/ 482 w 1245"/>
                <a:gd name="T11" fmla="*/ 78 h 1727"/>
                <a:gd name="T12" fmla="*/ 258 w 1245"/>
                <a:gd name="T13" fmla="*/ 22 h 1727"/>
                <a:gd name="T14" fmla="*/ 202 w 1245"/>
                <a:gd name="T15" fmla="*/ 22 h 1727"/>
                <a:gd name="T16" fmla="*/ 146 w 1245"/>
                <a:gd name="T17" fmla="*/ 191 h 1727"/>
                <a:gd name="T18" fmla="*/ 179 w 1245"/>
                <a:gd name="T19" fmla="*/ 370 h 1727"/>
                <a:gd name="T20" fmla="*/ 56 w 1245"/>
                <a:gd name="T21" fmla="*/ 347 h 1727"/>
                <a:gd name="T22" fmla="*/ 67 w 1245"/>
                <a:gd name="T23" fmla="*/ 605 h 1727"/>
                <a:gd name="T24" fmla="*/ 191 w 1245"/>
                <a:gd name="T25" fmla="*/ 751 h 1727"/>
                <a:gd name="T26" fmla="*/ 56 w 1245"/>
                <a:gd name="T27" fmla="*/ 728 h 1727"/>
                <a:gd name="T28" fmla="*/ 34 w 1245"/>
                <a:gd name="T29" fmla="*/ 639 h 1727"/>
                <a:gd name="T30" fmla="*/ 11 w 1245"/>
                <a:gd name="T31" fmla="*/ 627 h 1727"/>
                <a:gd name="T32" fmla="*/ 101 w 1245"/>
                <a:gd name="T33" fmla="*/ 941 h 1727"/>
                <a:gd name="T34" fmla="*/ 303 w 1245"/>
                <a:gd name="T35" fmla="*/ 1154 h 1727"/>
                <a:gd name="T36" fmla="*/ 292 w 1245"/>
                <a:gd name="T37" fmla="*/ 1434 h 1727"/>
                <a:gd name="T38" fmla="*/ 112 w 1245"/>
                <a:gd name="T39" fmla="*/ 1647 h 1727"/>
                <a:gd name="T40" fmla="*/ 258 w 1245"/>
                <a:gd name="T41" fmla="*/ 1681 h 1727"/>
                <a:gd name="T42" fmla="*/ 348 w 1245"/>
                <a:gd name="T43" fmla="*/ 1569 h 1727"/>
                <a:gd name="T44" fmla="*/ 516 w 1245"/>
                <a:gd name="T45" fmla="*/ 1468 h 1727"/>
                <a:gd name="T46" fmla="*/ 706 w 1245"/>
                <a:gd name="T47" fmla="*/ 1513 h 1727"/>
                <a:gd name="T48" fmla="*/ 863 w 1245"/>
                <a:gd name="T49" fmla="*/ 1647 h 1727"/>
                <a:gd name="T50" fmla="*/ 953 w 1245"/>
                <a:gd name="T51" fmla="*/ 1681 h 1727"/>
                <a:gd name="T52" fmla="*/ 964 w 1245"/>
                <a:gd name="T53" fmla="*/ 1513 h 1727"/>
                <a:gd name="T54" fmla="*/ 1054 w 1245"/>
                <a:gd name="T55" fmla="*/ 1345 h 1727"/>
                <a:gd name="T56" fmla="*/ 1199 w 1245"/>
                <a:gd name="T57" fmla="*/ 1311 h 1727"/>
                <a:gd name="T58" fmla="*/ 1244 w 1245"/>
                <a:gd name="T59" fmla="*/ 1143 h 1727"/>
                <a:gd name="T60" fmla="*/ 1166 w 1245"/>
                <a:gd name="T61" fmla="*/ 1009 h 1727"/>
                <a:gd name="T62" fmla="*/ 1009 w 1245"/>
                <a:gd name="T63" fmla="*/ 896 h 1727"/>
                <a:gd name="T64" fmla="*/ 941 w 1245"/>
                <a:gd name="T65" fmla="*/ 751 h 1727"/>
                <a:gd name="T66" fmla="*/ 897 w 1245"/>
                <a:gd name="T67" fmla="*/ 605 h 1727"/>
                <a:gd name="T68" fmla="*/ 930 w 1245"/>
                <a:gd name="T69" fmla="*/ 471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5" h="1727">
                  <a:moveTo>
                    <a:pt x="807" y="471"/>
                  </a:moveTo>
                  <a:lnTo>
                    <a:pt x="807" y="471"/>
                  </a:lnTo>
                  <a:cubicBezTo>
                    <a:pt x="740" y="482"/>
                    <a:pt x="717" y="482"/>
                    <a:pt x="706" y="448"/>
                  </a:cubicBezTo>
                  <a:cubicBezTo>
                    <a:pt x="706" y="426"/>
                    <a:pt x="695" y="381"/>
                    <a:pt x="661" y="381"/>
                  </a:cubicBezTo>
                  <a:cubicBezTo>
                    <a:pt x="628" y="381"/>
                    <a:pt x="639" y="370"/>
                    <a:pt x="639" y="336"/>
                  </a:cubicBezTo>
                  <a:cubicBezTo>
                    <a:pt x="639" y="302"/>
                    <a:pt x="594" y="302"/>
                    <a:pt x="594" y="325"/>
                  </a:cubicBezTo>
                  <a:cubicBezTo>
                    <a:pt x="605" y="347"/>
                    <a:pt x="561" y="370"/>
                    <a:pt x="527" y="392"/>
                  </a:cubicBezTo>
                  <a:cubicBezTo>
                    <a:pt x="493" y="415"/>
                    <a:pt x="493" y="347"/>
                    <a:pt x="505" y="325"/>
                  </a:cubicBezTo>
                  <a:cubicBezTo>
                    <a:pt x="505" y="291"/>
                    <a:pt x="448" y="314"/>
                    <a:pt x="437" y="291"/>
                  </a:cubicBezTo>
                  <a:cubicBezTo>
                    <a:pt x="426" y="258"/>
                    <a:pt x="460" y="246"/>
                    <a:pt x="505" y="246"/>
                  </a:cubicBezTo>
                  <a:cubicBezTo>
                    <a:pt x="549" y="246"/>
                    <a:pt x="538" y="202"/>
                    <a:pt x="505" y="179"/>
                  </a:cubicBezTo>
                  <a:cubicBezTo>
                    <a:pt x="471" y="157"/>
                    <a:pt x="482" y="101"/>
                    <a:pt x="482" y="78"/>
                  </a:cubicBezTo>
                  <a:cubicBezTo>
                    <a:pt x="471" y="67"/>
                    <a:pt x="336" y="56"/>
                    <a:pt x="292" y="67"/>
                  </a:cubicBezTo>
                  <a:cubicBezTo>
                    <a:pt x="258" y="78"/>
                    <a:pt x="269" y="56"/>
                    <a:pt x="258" y="22"/>
                  </a:cubicBezTo>
                  <a:cubicBezTo>
                    <a:pt x="247" y="11"/>
                    <a:pt x="247" y="11"/>
                    <a:pt x="236" y="0"/>
                  </a:cubicBezTo>
                  <a:cubicBezTo>
                    <a:pt x="236" y="11"/>
                    <a:pt x="213" y="22"/>
                    <a:pt x="202" y="22"/>
                  </a:cubicBezTo>
                  <a:cubicBezTo>
                    <a:pt x="168" y="33"/>
                    <a:pt x="157" y="56"/>
                    <a:pt x="157" y="89"/>
                  </a:cubicBezTo>
                  <a:cubicBezTo>
                    <a:pt x="168" y="123"/>
                    <a:pt x="157" y="168"/>
                    <a:pt x="146" y="191"/>
                  </a:cubicBezTo>
                  <a:cubicBezTo>
                    <a:pt x="135" y="224"/>
                    <a:pt x="146" y="258"/>
                    <a:pt x="157" y="269"/>
                  </a:cubicBezTo>
                  <a:cubicBezTo>
                    <a:pt x="179" y="291"/>
                    <a:pt x="202" y="358"/>
                    <a:pt x="179" y="370"/>
                  </a:cubicBezTo>
                  <a:cubicBezTo>
                    <a:pt x="168" y="392"/>
                    <a:pt x="157" y="392"/>
                    <a:pt x="123" y="370"/>
                  </a:cubicBezTo>
                  <a:cubicBezTo>
                    <a:pt x="90" y="347"/>
                    <a:pt x="56" y="347"/>
                    <a:pt x="56" y="347"/>
                  </a:cubicBezTo>
                  <a:cubicBezTo>
                    <a:pt x="56" y="347"/>
                    <a:pt x="56" y="358"/>
                    <a:pt x="56" y="370"/>
                  </a:cubicBezTo>
                  <a:cubicBezTo>
                    <a:pt x="56" y="403"/>
                    <a:pt x="45" y="538"/>
                    <a:pt x="67" y="605"/>
                  </a:cubicBezTo>
                  <a:cubicBezTo>
                    <a:pt x="79" y="661"/>
                    <a:pt x="112" y="684"/>
                    <a:pt x="157" y="695"/>
                  </a:cubicBezTo>
                  <a:cubicBezTo>
                    <a:pt x="191" y="706"/>
                    <a:pt x="202" y="728"/>
                    <a:pt x="191" y="751"/>
                  </a:cubicBezTo>
                  <a:cubicBezTo>
                    <a:pt x="168" y="762"/>
                    <a:pt x="135" y="762"/>
                    <a:pt x="112" y="740"/>
                  </a:cubicBezTo>
                  <a:cubicBezTo>
                    <a:pt x="101" y="717"/>
                    <a:pt x="79" y="717"/>
                    <a:pt x="56" y="728"/>
                  </a:cubicBezTo>
                  <a:cubicBezTo>
                    <a:pt x="45" y="740"/>
                    <a:pt x="45" y="728"/>
                    <a:pt x="56" y="706"/>
                  </a:cubicBezTo>
                  <a:cubicBezTo>
                    <a:pt x="67" y="684"/>
                    <a:pt x="56" y="650"/>
                    <a:pt x="34" y="639"/>
                  </a:cubicBezTo>
                  <a:cubicBezTo>
                    <a:pt x="23" y="616"/>
                    <a:pt x="23" y="538"/>
                    <a:pt x="11" y="538"/>
                  </a:cubicBezTo>
                  <a:cubicBezTo>
                    <a:pt x="0" y="527"/>
                    <a:pt x="0" y="594"/>
                    <a:pt x="11" y="627"/>
                  </a:cubicBezTo>
                  <a:cubicBezTo>
                    <a:pt x="34" y="672"/>
                    <a:pt x="0" y="706"/>
                    <a:pt x="23" y="762"/>
                  </a:cubicBezTo>
                  <a:cubicBezTo>
                    <a:pt x="45" y="829"/>
                    <a:pt x="67" y="919"/>
                    <a:pt x="101" y="941"/>
                  </a:cubicBezTo>
                  <a:cubicBezTo>
                    <a:pt x="135" y="964"/>
                    <a:pt x="157" y="975"/>
                    <a:pt x="191" y="1020"/>
                  </a:cubicBezTo>
                  <a:cubicBezTo>
                    <a:pt x="213" y="1053"/>
                    <a:pt x="292" y="1120"/>
                    <a:pt x="303" y="1154"/>
                  </a:cubicBezTo>
                  <a:cubicBezTo>
                    <a:pt x="303" y="1188"/>
                    <a:pt x="258" y="1233"/>
                    <a:pt x="269" y="1289"/>
                  </a:cubicBezTo>
                  <a:cubicBezTo>
                    <a:pt x="280" y="1356"/>
                    <a:pt x="303" y="1412"/>
                    <a:pt x="292" y="1434"/>
                  </a:cubicBezTo>
                  <a:cubicBezTo>
                    <a:pt x="280" y="1468"/>
                    <a:pt x="236" y="1502"/>
                    <a:pt x="202" y="1535"/>
                  </a:cubicBezTo>
                  <a:cubicBezTo>
                    <a:pt x="168" y="1558"/>
                    <a:pt x="112" y="1614"/>
                    <a:pt x="112" y="1647"/>
                  </a:cubicBezTo>
                  <a:cubicBezTo>
                    <a:pt x="112" y="1681"/>
                    <a:pt x="157" y="1658"/>
                    <a:pt x="202" y="1658"/>
                  </a:cubicBezTo>
                  <a:cubicBezTo>
                    <a:pt x="236" y="1658"/>
                    <a:pt x="247" y="1647"/>
                    <a:pt x="258" y="1681"/>
                  </a:cubicBezTo>
                  <a:cubicBezTo>
                    <a:pt x="258" y="1658"/>
                    <a:pt x="269" y="1647"/>
                    <a:pt x="269" y="1625"/>
                  </a:cubicBezTo>
                  <a:cubicBezTo>
                    <a:pt x="280" y="1591"/>
                    <a:pt x="336" y="1591"/>
                    <a:pt x="348" y="1569"/>
                  </a:cubicBezTo>
                  <a:cubicBezTo>
                    <a:pt x="359" y="1546"/>
                    <a:pt x="437" y="1513"/>
                    <a:pt x="460" y="1513"/>
                  </a:cubicBezTo>
                  <a:cubicBezTo>
                    <a:pt x="482" y="1524"/>
                    <a:pt x="505" y="1491"/>
                    <a:pt x="516" y="1468"/>
                  </a:cubicBezTo>
                  <a:cubicBezTo>
                    <a:pt x="538" y="1457"/>
                    <a:pt x="628" y="1457"/>
                    <a:pt x="650" y="1491"/>
                  </a:cubicBezTo>
                  <a:cubicBezTo>
                    <a:pt x="661" y="1513"/>
                    <a:pt x="672" y="1513"/>
                    <a:pt x="706" y="1513"/>
                  </a:cubicBezTo>
                  <a:cubicBezTo>
                    <a:pt x="740" y="1524"/>
                    <a:pt x="740" y="1569"/>
                    <a:pt x="785" y="1591"/>
                  </a:cubicBezTo>
                  <a:cubicBezTo>
                    <a:pt x="818" y="1602"/>
                    <a:pt x="841" y="1614"/>
                    <a:pt x="863" y="1647"/>
                  </a:cubicBezTo>
                  <a:cubicBezTo>
                    <a:pt x="885" y="1692"/>
                    <a:pt x="885" y="1692"/>
                    <a:pt x="919" y="1703"/>
                  </a:cubicBezTo>
                  <a:cubicBezTo>
                    <a:pt x="941" y="1715"/>
                    <a:pt x="953" y="1726"/>
                    <a:pt x="953" y="1681"/>
                  </a:cubicBezTo>
                  <a:cubicBezTo>
                    <a:pt x="953" y="1647"/>
                    <a:pt x="908" y="1580"/>
                    <a:pt x="908" y="1580"/>
                  </a:cubicBezTo>
                  <a:cubicBezTo>
                    <a:pt x="908" y="1580"/>
                    <a:pt x="941" y="1535"/>
                    <a:pt x="964" y="1513"/>
                  </a:cubicBezTo>
                  <a:cubicBezTo>
                    <a:pt x="975" y="1491"/>
                    <a:pt x="964" y="1367"/>
                    <a:pt x="975" y="1345"/>
                  </a:cubicBezTo>
                  <a:cubicBezTo>
                    <a:pt x="975" y="1322"/>
                    <a:pt x="1009" y="1333"/>
                    <a:pt x="1054" y="1345"/>
                  </a:cubicBezTo>
                  <a:cubicBezTo>
                    <a:pt x="1098" y="1356"/>
                    <a:pt x="1110" y="1345"/>
                    <a:pt x="1121" y="1311"/>
                  </a:cubicBezTo>
                  <a:cubicBezTo>
                    <a:pt x="1143" y="1277"/>
                    <a:pt x="1177" y="1300"/>
                    <a:pt x="1199" y="1311"/>
                  </a:cubicBezTo>
                  <a:cubicBezTo>
                    <a:pt x="1210" y="1322"/>
                    <a:pt x="1222" y="1277"/>
                    <a:pt x="1222" y="1233"/>
                  </a:cubicBezTo>
                  <a:cubicBezTo>
                    <a:pt x="1222" y="1188"/>
                    <a:pt x="1244" y="1154"/>
                    <a:pt x="1244" y="1143"/>
                  </a:cubicBezTo>
                  <a:cubicBezTo>
                    <a:pt x="1244" y="1120"/>
                    <a:pt x="1188" y="1109"/>
                    <a:pt x="1166" y="1109"/>
                  </a:cubicBezTo>
                  <a:cubicBezTo>
                    <a:pt x="1154" y="1098"/>
                    <a:pt x="1154" y="1053"/>
                    <a:pt x="1166" y="1009"/>
                  </a:cubicBezTo>
                  <a:cubicBezTo>
                    <a:pt x="1166" y="964"/>
                    <a:pt x="1132" y="941"/>
                    <a:pt x="1098" y="908"/>
                  </a:cubicBezTo>
                  <a:cubicBezTo>
                    <a:pt x="1065" y="885"/>
                    <a:pt x="1043" y="908"/>
                    <a:pt x="1009" y="896"/>
                  </a:cubicBezTo>
                  <a:cubicBezTo>
                    <a:pt x="986" y="885"/>
                    <a:pt x="998" y="829"/>
                    <a:pt x="1020" y="796"/>
                  </a:cubicBezTo>
                  <a:cubicBezTo>
                    <a:pt x="1031" y="773"/>
                    <a:pt x="998" y="751"/>
                    <a:pt x="941" y="751"/>
                  </a:cubicBezTo>
                  <a:cubicBezTo>
                    <a:pt x="885" y="762"/>
                    <a:pt x="863" y="773"/>
                    <a:pt x="863" y="717"/>
                  </a:cubicBezTo>
                  <a:cubicBezTo>
                    <a:pt x="863" y="672"/>
                    <a:pt x="885" y="650"/>
                    <a:pt x="897" y="605"/>
                  </a:cubicBezTo>
                  <a:cubicBezTo>
                    <a:pt x="908" y="571"/>
                    <a:pt x="930" y="493"/>
                    <a:pt x="930" y="493"/>
                  </a:cubicBezTo>
                  <a:cubicBezTo>
                    <a:pt x="930" y="493"/>
                    <a:pt x="930" y="482"/>
                    <a:pt x="930" y="471"/>
                  </a:cubicBezTo>
                  <a:cubicBezTo>
                    <a:pt x="908" y="471"/>
                    <a:pt x="852" y="471"/>
                    <a:pt x="807" y="47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>
              <a:off x="8161436" y="4471407"/>
              <a:ext cx="256715" cy="194776"/>
            </a:xfrm>
            <a:custGeom>
              <a:avLst/>
              <a:gdLst>
                <a:gd name="T0" fmla="*/ 728 w 785"/>
                <a:gd name="T1" fmla="*/ 257 h 594"/>
                <a:gd name="T2" fmla="*/ 728 w 785"/>
                <a:gd name="T3" fmla="*/ 257 h 594"/>
                <a:gd name="T4" fmla="*/ 762 w 785"/>
                <a:gd name="T5" fmla="*/ 224 h 594"/>
                <a:gd name="T6" fmla="*/ 762 w 785"/>
                <a:gd name="T7" fmla="*/ 134 h 594"/>
                <a:gd name="T8" fmla="*/ 740 w 785"/>
                <a:gd name="T9" fmla="*/ 100 h 594"/>
                <a:gd name="T10" fmla="*/ 695 w 785"/>
                <a:gd name="T11" fmla="*/ 22 h 594"/>
                <a:gd name="T12" fmla="*/ 639 w 785"/>
                <a:gd name="T13" fmla="*/ 11 h 594"/>
                <a:gd name="T14" fmla="*/ 572 w 785"/>
                <a:gd name="T15" fmla="*/ 55 h 594"/>
                <a:gd name="T16" fmla="*/ 527 w 785"/>
                <a:gd name="T17" fmla="*/ 67 h 594"/>
                <a:gd name="T18" fmla="*/ 471 w 785"/>
                <a:gd name="T19" fmla="*/ 44 h 594"/>
                <a:gd name="T20" fmla="*/ 392 w 785"/>
                <a:gd name="T21" fmla="*/ 22 h 594"/>
                <a:gd name="T22" fmla="*/ 336 w 785"/>
                <a:gd name="T23" fmla="*/ 89 h 594"/>
                <a:gd name="T24" fmla="*/ 157 w 785"/>
                <a:gd name="T25" fmla="*/ 134 h 594"/>
                <a:gd name="T26" fmla="*/ 0 w 785"/>
                <a:gd name="T27" fmla="*/ 235 h 594"/>
                <a:gd name="T28" fmla="*/ 45 w 785"/>
                <a:gd name="T29" fmla="*/ 257 h 594"/>
                <a:gd name="T30" fmla="*/ 224 w 785"/>
                <a:gd name="T31" fmla="*/ 380 h 594"/>
                <a:gd name="T32" fmla="*/ 359 w 785"/>
                <a:gd name="T33" fmla="*/ 436 h 594"/>
                <a:gd name="T34" fmla="*/ 459 w 785"/>
                <a:gd name="T35" fmla="*/ 504 h 594"/>
                <a:gd name="T36" fmla="*/ 527 w 785"/>
                <a:gd name="T37" fmla="*/ 571 h 594"/>
                <a:gd name="T38" fmla="*/ 583 w 785"/>
                <a:gd name="T39" fmla="*/ 593 h 594"/>
                <a:gd name="T40" fmla="*/ 583 w 785"/>
                <a:gd name="T41" fmla="*/ 593 h 594"/>
                <a:gd name="T42" fmla="*/ 605 w 785"/>
                <a:gd name="T43" fmla="*/ 526 h 594"/>
                <a:gd name="T44" fmla="*/ 740 w 785"/>
                <a:gd name="T45" fmla="*/ 448 h 594"/>
                <a:gd name="T46" fmla="*/ 784 w 785"/>
                <a:gd name="T47" fmla="*/ 403 h 594"/>
                <a:gd name="T48" fmla="*/ 751 w 785"/>
                <a:gd name="T49" fmla="*/ 358 h 594"/>
                <a:gd name="T50" fmla="*/ 728 w 785"/>
                <a:gd name="T51" fmla="*/ 257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5" h="594">
                  <a:moveTo>
                    <a:pt x="728" y="257"/>
                  </a:moveTo>
                  <a:lnTo>
                    <a:pt x="728" y="257"/>
                  </a:lnTo>
                  <a:cubicBezTo>
                    <a:pt x="751" y="246"/>
                    <a:pt x="773" y="235"/>
                    <a:pt x="762" y="224"/>
                  </a:cubicBezTo>
                  <a:cubicBezTo>
                    <a:pt x="751" y="212"/>
                    <a:pt x="740" y="156"/>
                    <a:pt x="762" y="134"/>
                  </a:cubicBezTo>
                  <a:cubicBezTo>
                    <a:pt x="784" y="123"/>
                    <a:pt x="762" y="100"/>
                    <a:pt x="740" y="100"/>
                  </a:cubicBezTo>
                  <a:cubicBezTo>
                    <a:pt x="717" y="100"/>
                    <a:pt x="695" y="55"/>
                    <a:pt x="695" y="22"/>
                  </a:cubicBezTo>
                  <a:cubicBezTo>
                    <a:pt x="684" y="0"/>
                    <a:pt x="661" y="0"/>
                    <a:pt x="639" y="11"/>
                  </a:cubicBezTo>
                  <a:cubicBezTo>
                    <a:pt x="605" y="33"/>
                    <a:pt x="583" y="22"/>
                    <a:pt x="572" y="55"/>
                  </a:cubicBezTo>
                  <a:cubicBezTo>
                    <a:pt x="560" y="89"/>
                    <a:pt x="538" y="89"/>
                    <a:pt x="527" y="67"/>
                  </a:cubicBezTo>
                  <a:cubicBezTo>
                    <a:pt x="515" y="33"/>
                    <a:pt x="482" y="67"/>
                    <a:pt x="471" y="44"/>
                  </a:cubicBezTo>
                  <a:cubicBezTo>
                    <a:pt x="448" y="22"/>
                    <a:pt x="437" y="33"/>
                    <a:pt x="392" y="22"/>
                  </a:cubicBezTo>
                  <a:cubicBezTo>
                    <a:pt x="359" y="0"/>
                    <a:pt x="348" y="67"/>
                    <a:pt x="336" y="89"/>
                  </a:cubicBezTo>
                  <a:cubicBezTo>
                    <a:pt x="325" y="123"/>
                    <a:pt x="202" y="145"/>
                    <a:pt x="157" y="134"/>
                  </a:cubicBezTo>
                  <a:cubicBezTo>
                    <a:pt x="112" y="134"/>
                    <a:pt x="34" y="201"/>
                    <a:pt x="0" y="235"/>
                  </a:cubicBezTo>
                  <a:cubicBezTo>
                    <a:pt x="22" y="246"/>
                    <a:pt x="34" y="246"/>
                    <a:pt x="45" y="257"/>
                  </a:cubicBezTo>
                  <a:cubicBezTo>
                    <a:pt x="123" y="291"/>
                    <a:pt x="202" y="347"/>
                    <a:pt x="224" y="380"/>
                  </a:cubicBezTo>
                  <a:cubicBezTo>
                    <a:pt x="258" y="414"/>
                    <a:pt x="303" y="425"/>
                    <a:pt x="359" y="436"/>
                  </a:cubicBezTo>
                  <a:cubicBezTo>
                    <a:pt x="403" y="436"/>
                    <a:pt x="448" y="448"/>
                    <a:pt x="459" y="504"/>
                  </a:cubicBezTo>
                  <a:cubicBezTo>
                    <a:pt x="482" y="549"/>
                    <a:pt x="482" y="560"/>
                    <a:pt x="527" y="571"/>
                  </a:cubicBezTo>
                  <a:cubicBezTo>
                    <a:pt x="549" y="582"/>
                    <a:pt x="560" y="582"/>
                    <a:pt x="583" y="593"/>
                  </a:cubicBezTo>
                  <a:lnTo>
                    <a:pt x="583" y="593"/>
                  </a:lnTo>
                  <a:cubicBezTo>
                    <a:pt x="583" y="593"/>
                    <a:pt x="583" y="560"/>
                    <a:pt x="605" y="526"/>
                  </a:cubicBezTo>
                  <a:cubicBezTo>
                    <a:pt x="628" y="481"/>
                    <a:pt x="717" y="459"/>
                    <a:pt x="740" y="448"/>
                  </a:cubicBezTo>
                  <a:cubicBezTo>
                    <a:pt x="762" y="448"/>
                    <a:pt x="773" y="414"/>
                    <a:pt x="784" y="403"/>
                  </a:cubicBezTo>
                  <a:cubicBezTo>
                    <a:pt x="773" y="391"/>
                    <a:pt x="762" y="369"/>
                    <a:pt x="751" y="358"/>
                  </a:cubicBezTo>
                  <a:cubicBezTo>
                    <a:pt x="740" y="336"/>
                    <a:pt x="706" y="257"/>
                    <a:pt x="728" y="25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>
              <a:off x="9025324" y="3960663"/>
              <a:ext cx="344689" cy="385222"/>
            </a:xfrm>
            <a:custGeom>
              <a:avLst/>
              <a:gdLst>
                <a:gd name="T0" fmla="*/ 280 w 1054"/>
                <a:gd name="T1" fmla="*/ 1098 h 1177"/>
                <a:gd name="T2" fmla="*/ 280 w 1054"/>
                <a:gd name="T3" fmla="*/ 1098 h 1177"/>
                <a:gd name="T4" fmla="*/ 358 w 1054"/>
                <a:gd name="T5" fmla="*/ 1154 h 1177"/>
                <a:gd name="T6" fmla="*/ 370 w 1054"/>
                <a:gd name="T7" fmla="*/ 1176 h 1177"/>
                <a:gd name="T8" fmla="*/ 448 w 1054"/>
                <a:gd name="T9" fmla="*/ 1143 h 1177"/>
                <a:gd name="T10" fmla="*/ 448 w 1054"/>
                <a:gd name="T11" fmla="*/ 1076 h 1177"/>
                <a:gd name="T12" fmla="*/ 515 w 1054"/>
                <a:gd name="T13" fmla="*/ 1008 h 1177"/>
                <a:gd name="T14" fmla="*/ 527 w 1054"/>
                <a:gd name="T15" fmla="*/ 1008 h 1177"/>
                <a:gd name="T16" fmla="*/ 538 w 1054"/>
                <a:gd name="T17" fmla="*/ 851 h 1177"/>
                <a:gd name="T18" fmla="*/ 560 w 1054"/>
                <a:gd name="T19" fmla="*/ 840 h 1177"/>
                <a:gd name="T20" fmla="*/ 650 w 1054"/>
                <a:gd name="T21" fmla="*/ 795 h 1177"/>
                <a:gd name="T22" fmla="*/ 739 w 1054"/>
                <a:gd name="T23" fmla="*/ 739 h 1177"/>
                <a:gd name="T24" fmla="*/ 751 w 1054"/>
                <a:gd name="T25" fmla="*/ 627 h 1177"/>
                <a:gd name="T26" fmla="*/ 796 w 1054"/>
                <a:gd name="T27" fmla="*/ 582 h 1177"/>
                <a:gd name="T28" fmla="*/ 829 w 1054"/>
                <a:gd name="T29" fmla="*/ 538 h 1177"/>
                <a:gd name="T30" fmla="*/ 818 w 1054"/>
                <a:gd name="T31" fmla="*/ 470 h 1177"/>
                <a:gd name="T32" fmla="*/ 840 w 1054"/>
                <a:gd name="T33" fmla="*/ 403 h 1177"/>
                <a:gd name="T34" fmla="*/ 930 w 1054"/>
                <a:gd name="T35" fmla="*/ 425 h 1177"/>
                <a:gd name="T36" fmla="*/ 975 w 1054"/>
                <a:gd name="T37" fmla="*/ 392 h 1177"/>
                <a:gd name="T38" fmla="*/ 1042 w 1054"/>
                <a:gd name="T39" fmla="*/ 369 h 1177"/>
                <a:gd name="T40" fmla="*/ 1042 w 1054"/>
                <a:gd name="T41" fmla="*/ 291 h 1177"/>
                <a:gd name="T42" fmla="*/ 997 w 1054"/>
                <a:gd name="T43" fmla="*/ 246 h 1177"/>
                <a:gd name="T44" fmla="*/ 997 w 1054"/>
                <a:gd name="T45" fmla="*/ 112 h 1177"/>
                <a:gd name="T46" fmla="*/ 975 w 1054"/>
                <a:gd name="T47" fmla="*/ 33 h 1177"/>
                <a:gd name="T48" fmla="*/ 919 w 1054"/>
                <a:gd name="T49" fmla="*/ 45 h 1177"/>
                <a:gd name="T50" fmla="*/ 863 w 1054"/>
                <a:gd name="T51" fmla="*/ 89 h 1177"/>
                <a:gd name="T52" fmla="*/ 829 w 1054"/>
                <a:gd name="T53" fmla="*/ 134 h 1177"/>
                <a:gd name="T54" fmla="*/ 739 w 1054"/>
                <a:gd name="T55" fmla="*/ 190 h 1177"/>
                <a:gd name="T56" fmla="*/ 639 w 1054"/>
                <a:gd name="T57" fmla="*/ 89 h 1177"/>
                <a:gd name="T58" fmla="*/ 560 w 1054"/>
                <a:gd name="T59" fmla="*/ 134 h 1177"/>
                <a:gd name="T60" fmla="*/ 538 w 1054"/>
                <a:gd name="T61" fmla="*/ 156 h 1177"/>
                <a:gd name="T62" fmla="*/ 560 w 1054"/>
                <a:gd name="T63" fmla="*/ 280 h 1177"/>
                <a:gd name="T64" fmla="*/ 639 w 1054"/>
                <a:gd name="T65" fmla="*/ 291 h 1177"/>
                <a:gd name="T66" fmla="*/ 605 w 1054"/>
                <a:gd name="T67" fmla="*/ 336 h 1177"/>
                <a:gd name="T68" fmla="*/ 538 w 1054"/>
                <a:gd name="T69" fmla="*/ 392 h 1177"/>
                <a:gd name="T70" fmla="*/ 493 w 1054"/>
                <a:gd name="T71" fmla="*/ 358 h 1177"/>
                <a:gd name="T72" fmla="*/ 426 w 1054"/>
                <a:gd name="T73" fmla="*/ 381 h 1177"/>
                <a:gd name="T74" fmla="*/ 392 w 1054"/>
                <a:gd name="T75" fmla="*/ 414 h 1177"/>
                <a:gd name="T76" fmla="*/ 392 w 1054"/>
                <a:gd name="T77" fmla="*/ 504 h 1177"/>
                <a:gd name="T78" fmla="*/ 347 w 1054"/>
                <a:gd name="T79" fmla="*/ 538 h 1177"/>
                <a:gd name="T80" fmla="*/ 314 w 1054"/>
                <a:gd name="T81" fmla="*/ 549 h 1177"/>
                <a:gd name="T82" fmla="*/ 258 w 1054"/>
                <a:gd name="T83" fmla="*/ 538 h 1177"/>
                <a:gd name="T84" fmla="*/ 213 w 1054"/>
                <a:gd name="T85" fmla="*/ 582 h 1177"/>
                <a:gd name="T86" fmla="*/ 123 w 1054"/>
                <a:gd name="T87" fmla="*/ 582 h 1177"/>
                <a:gd name="T88" fmla="*/ 112 w 1054"/>
                <a:gd name="T89" fmla="*/ 549 h 1177"/>
                <a:gd name="T90" fmla="*/ 34 w 1054"/>
                <a:gd name="T91" fmla="*/ 638 h 1177"/>
                <a:gd name="T92" fmla="*/ 34 w 1054"/>
                <a:gd name="T93" fmla="*/ 717 h 1177"/>
                <a:gd name="T94" fmla="*/ 67 w 1054"/>
                <a:gd name="T95" fmla="*/ 751 h 1177"/>
                <a:gd name="T96" fmla="*/ 90 w 1054"/>
                <a:gd name="T97" fmla="*/ 795 h 1177"/>
                <a:gd name="T98" fmla="*/ 112 w 1054"/>
                <a:gd name="T99" fmla="*/ 952 h 1177"/>
                <a:gd name="T100" fmla="*/ 168 w 1054"/>
                <a:gd name="T101" fmla="*/ 975 h 1177"/>
                <a:gd name="T102" fmla="*/ 201 w 1054"/>
                <a:gd name="T103" fmla="*/ 1053 h 1177"/>
                <a:gd name="T104" fmla="*/ 280 w 1054"/>
                <a:gd name="T105" fmla="*/ 1098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4" h="1177">
                  <a:moveTo>
                    <a:pt x="280" y="1098"/>
                  </a:moveTo>
                  <a:lnTo>
                    <a:pt x="280" y="1098"/>
                  </a:lnTo>
                  <a:cubicBezTo>
                    <a:pt x="325" y="1131"/>
                    <a:pt x="336" y="1143"/>
                    <a:pt x="358" y="1154"/>
                  </a:cubicBezTo>
                  <a:cubicBezTo>
                    <a:pt x="370" y="1165"/>
                    <a:pt x="370" y="1165"/>
                    <a:pt x="370" y="1176"/>
                  </a:cubicBezTo>
                  <a:cubicBezTo>
                    <a:pt x="370" y="1176"/>
                    <a:pt x="437" y="1176"/>
                    <a:pt x="448" y="1143"/>
                  </a:cubicBezTo>
                  <a:cubicBezTo>
                    <a:pt x="459" y="1120"/>
                    <a:pt x="459" y="1098"/>
                    <a:pt x="448" y="1076"/>
                  </a:cubicBezTo>
                  <a:cubicBezTo>
                    <a:pt x="448" y="1053"/>
                    <a:pt x="470" y="997"/>
                    <a:pt x="515" y="1008"/>
                  </a:cubicBezTo>
                  <a:lnTo>
                    <a:pt x="527" y="1008"/>
                  </a:lnTo>
                  <a:cubicBezTo>
                    <a:pt x="538" y="851"/>
                    <a:pt x="538" y="851"/>
                    <a:pt x="538" y="851"/>
                  </a:cubicBezTo>
                  <a:cubicBezTo>
                    <a:pt x="538" y="851"/>
                    <a:pt x="538" y="829"/>
                    <a:pt x="560" y="840"/>
                  </a:cubicBezTo>
                  <a:cubicBezTo>
                    <a:pt x="594" y="840"/>
                    <a:pt x="605" y="818"/>
                    <a:pt x="650" y="795"/>
                  </a:cubicBezTo>
                  <a:cubicBezTo>
                    <a:pt x="695" y="784"/>
                    <a:pt x="728" y="751"/>
                    <a:pt x="739" y="739"/>
                  </a:cubicBezTo>
                  <a:cubicBezTo>
                    <a:pt x="762" y="728"/>
                    <a:pt x="762" y="683"/>
                    <a:pt x="751" y="627"/>
                  </a:cubicBezTo>
                  <a:cubicBezTo>
                    <a:pt x="728" y="582"/>
                    <a:pt x="762" y="582"/>
                    <a:pt x="796" y="582"/>
                  </a:cubicBezTo>
                  <a:cubicBezTo>
                    <a:pt x="829" y="594"/>
                    <a:pt x="807" y="549"/>
                    <a:pt x="829" y="538"/>
                  </a:cubicBezTo>
                  <a:cubicBezTo>
                    <a:pt x="852" y="527"/>
                    <a:pt x="840" y="482"/>
                    <a:pt x="818" y="470"/>
                  </a:cubicBezTo>
                  <a:cubicBezTo>
                    <a:pt x="796" y="459"/>
                    <a:pt x="807" y="414"/>
                    <a:pt x="840" y="403"/>
                  </a:cubicBezTo>
                  <a:cubicBezTo>
                    <a:pt x="863" y="403"/>
                    <a:pt x="908" y="437"/>
                    <a:pt x="930" y="425"/>
                  </a:cubicBezTo>
                  <a:cubicBezTo>
                    <a:pt x="952" y="425"/>
                    <a:pt x="952" y="392"/>
                    <a:pt x="975" y="392"/>
                  </a:cubicBezTo>
                  <a:cubicBezTo>
                    <a:pt x="1008" y="392"/>
                    <a:pt x="1031" y="392"/>
                    <a:pt x="1042" y="369"/>
                  </a:cubicBezTo>
                  <a:cubicBezTo>
                    <a:pt x="1053" y="358"/>
                    <a:pt x="1042" y="313"/>
                    <a:pt x="1042" y="291"/>
                  </a:cubicBezTo>
                  <a:cubicBezTo>
                    <a:pt x="1020" y="302"/>
                    <a:pt x="1008" y="269"/>
                    <a:pt x="997" y="246"/>
                  </a:cubicBezTo>
                  <a:cubicBezTo>
                    <a:pt x="986" y="213"/>
                    <a:pt x="1008" y="123"/>
                    <a:pt x="997" y="112"/>
                  </a:cubicBezTo>
                  <a:cubicBezTo>
                    <a:pt x="986" y="100"/>
                    <a:pt x="975" y="56"/>
                    <a:pt x="975" y="33"/>
                  </a:cubicBezTo>
                  <a:cubicBezTo>
                    <a:pt x="975" y="0"/>
                    <a:pt x="919" y="11"/>
                    <a:pt x="919" y="45"/>
                  </a:cubicBezTo>
                  <a:cubicBezTo>
                    <a:pt x="919" y="78"/>
                    <a:pt x="896" y="89"/>
                    <a:pt x="863" y="89"/>
                  </a:cubicBezTo>
                  <a:cubicBezTo>
                    <a:pt x="829" y="89"/>
                    <a:pt x="840" y="112"/>
                    <a:pt x="829" y="134"/>
                  </a:cubicBezTo>
                  <a:cubicBezTo>
                    <a:pt x="818" y="156"/>
                    <a:pt x="739" y="190"/>
                    <a:pt x="739" y="190"/>
                  </a:cubicBezTo>
                  <a:cubicBezTo>
                    <a:pt x="739" y="190"/>
                    <a:pt x="661" y="112"/>
                    <a:pt x="639" y="89"/>
                  </a:cubicBezTo>
                  <a:cubicBezTo>
                    <a:pt x="616" y="67"/>
                    <a:pt x="583" y="100"/>
                    <a:pt x="560" y="134"/>
                  </a:cubicBezTo>
                  <a:cubicBezTo>
                    <a:pt x="549" y="145"/>
                    <a:pt x="549" y="156"/>
                    <a:pt x="538" y="156"/>
                  </a:cubicBezTo>
                  <a:cubicBezTo>
                    <a:pt x="560" y="280"/>
                    <a:pt x="560" y="280"/>
                    <a:pt x="560" y="280"/>
                  </a:cubicBezTo>
                  <a:cubicBezTo>
                    <a:pt x="560" y="280"/>
                    <a:pt x="616" y="269"/>
                    <a:pt x="639" y="291"/>
                  </a:cubicBezTo>
                  <a:cubicBezTo>
                    <a:pt x="650" y="313"/>
                    <a:pt x="639" y="313"/>
                    <a:pt x="605" y="336"/>
                  </a:cubicBezTo>
                  <a:cubicBezTo>
                    <a:pt x="571" y="358"/>
                    <a:pt x="560" y="403"/>
                    <a:pt x="538" y="392"/>
                  </a:cubicBezTo>
                  <a:cubicBezTo>
                    <a:pt x="515" y="381"/>
                    <a:pt x="504" y="369"/>
                    <a:pt x="493" y="358"/>
                  </a:cubicBezTo>
                  <a:cubicBezTo>
                    <a:pt x="482" y="347"/>
                    <a:pt x="459" y="403"/>
                    <a:pt x="426" y="381"/>
                  </a:cubicBezTo>
                  <a:cubicBezTo>
                    <a:pt x="403" y="358"/>
                    <a:pt x="392" y="369"/>
                    <a:pt x="392" y="414"/>
                  </a:cubicBezTo>
                  <a:cubicBezTo>
                    <a:pt x="403" y="459"/>
                    <a:pt x="414" y="515"/>
                    <a:pt x="392" y="504"/>
                  </a:cubicBezTo>
                  <a:cubicBezTo>
                    <a:pt x="370" y="504"/>
                    <a:pt x="347" y="504"/>
                    <a:pt x="347" y="538"/>
                  </a:cubicBezTo>
                  <a:cubicBezTo>
                    <a:pt x="347" y="571"/>
                    <a:pt x="347" y="560"/>
                    <a:pt x="314" y="549"/>
                  </a:cubicBezTo>
                  <a:cubicBezTo>
                    <a:pt x="280" y="549"/>
                    <a:pt x="269" y="538"/>
                    <a:pt x="258" y="538"/>
                  </a:cubicBezTo>
                  <a:cubicBezTo>
                    <a:pt x="235" y="527"/>
                    <a:pt x="235" y="560"/>
                    <a:pt x="213" y="582"/>
                  </a:cubicBezTo>
                  <a:cubicBezTo>
                    <a:pt x="190" y="594"/>
                    <a:pt x="145" y="594"/>
                    <a:pt x="123" y="582"/>
                  </a:cubicBezTo>
                  <a:cubicBezTo>
                    <a:pt x="112" y="560"/>
                    <a:pt x="112" y="549"/>
                    <a:pt x="112" y="549"/>
                  </a:cubicBezTo>
                  <a:cubicBezTo>
                    <a:pt x="112" y="549"/>
                    <a:pt x="67" y="627"/>
                    <a:pt x="34" y="638"/>
                  </a:cubicBezTo>
                  <a:cubicBezTo>
                    <a:pt x="11" y="650"/>
                    <a:pt x="0" y="717"/>
                    <a:pt x="34" y="717"/>
                  </a:cubicBezTo>
                  <a:cubicBezTo>
                    <a:pt x="78" y="717"/>
                    <a:pt x="78" y="739"/>
                    <a:pt x="67" y="751"/>
                  </a:cubicBezTo>
                  <a:cubicBezTo>
                    <a:pt x="56" y="762"/>
                    <a:pt x="67" y="784"/>
                    <a:pt x="90" y="795"/>
                  </a:cubicBezTo>
                  <a:cubicBezTo>
                    <a:pt x="101" y="795"/>
                    <a:pt x="112" y="941"/>
                    <a:pt x="112" y="952"/>
                  </a:cubicBezTo>
                  <a:cubicBezTo>
                    <a:pt x="101" y="963"/>
                    <a:pt x="157" y="952"/>
                    <a:pt x="168" y="975"/>
                  </a:cubicBezTo>
                  <a:cubicBezTo>
                    <a:pt x="179" y="986"/>
                    <a:pt x="201" y="1053"/>
                    <a:pt x="201" y="1053"/>
                  </a:cubicBezTo>
                  <a:cubicBezTo>
                    <a:pt x="201" y="1020"/>
                    <a:pt x="246" y="1064"/>
                    <a:pt x="280" y="109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8898409" y="2552511"/>
              <a:ext cx="594192" cy="1084970"/>
            </a:xfrm>
            <a:custGeom>
              <a:avLst/>
              <a:gdLst>
                <a:gd name="T0" fmla="*/ 1702 w 1815"/>
                <a:gd name="T1" fmla="*/ 1603 h 3318"/>
                <a:gd name="T2" fmla="*/ 1612 w 1815"/>
                <a:gd name="T3" fmla="*/ 1244 h 3318"/>
                <a:gd name="T4" fmla="*/ 1388 w 1815"/>
                <a:gd name="T5" fmla="*/ 1222 h 3318"/>
                <a:gd name="T6" fmla="*/ 1287 w 1815"/>
                <a:gd name="T7" fmla="*/ 1110 h 3318"/>
                <a:gd name="T8" fmla="*/ 1086 w 1815"/>
                <a:gd name="T9" fmla="*/ 807 h 3318"/>
                <a:gd name="T10" fmla="*/ 918 w 1815"/>
                <a:gd name="T11" fmla="*/ 662 h 3318"/>
                <a:gd name="T12" fmla="*/ 940 w 1815"/>
                <a:gd name="T13" fmla="*/ 471 h 3318"/>
                <a:gd name="T14" fmla="*/ 895 w 1815"/>
                <a:gd name="T15" fmla="*/ 269 h 3318"/>
                <a:gd name="T16" fmla="*/ 873 w 1815"/>
                <a:gd name="T17" fmla="*/ 124 h 3318"/>
                <a:gd name="T18" fmla="*/ 772 w 1815"/>
                <a:gd name="T19" fmla="*/ 101 h 3318"/>
                <a:gd name="T20" fmla="*/ 626 w 1815"/>
                <a:gd name="T21" fmla="*/ 0 h 3318"/>
                <a:gd name="T22" fmla="*/ 380 w 1815"/>
                <a:gd name="T23" fmla="*/ 314 h 3318"/>
                <a:gd name="T24" fmla="*/ 245 w 1815"/>
                <a:gd name="T25" fmla="*/ 505 h 3318"/>
                <a:gd name="T26" fmla="*/ 323 w 1815"/>
                <a:gd name="T27" fmla="*/ 516 h 3318"/>
                <a:gd name="T28" fmla="*/ 357 w 1815"/>
                <a:gd name="T29" fmla="*/ 774 h 3318"/>
                <a:gd name="T30" fmla="*/ 290 w 1815"/>
                <a:gd name="T31" fmla="*/ 762 h 3318"/>
                <a:gd name="T32" fmla="*/ 178 w 1815"/>
                <a:gd name="T33" fmla="*/ 1289 h 3318"/>
                <a:gd name="T34" fmla="*/ 200 w 1815"/>
                <a:gd name="T35" fmla="*/ 1435 h 3318"/>
                <a:gd name="T36" fmla="*/ 323 w 1815"/>
                <a:gd name="T37" fmla="*/ 1558 h 3318"/>
                <a:gd name="T38" fmla="*/ 458 w 1815"/>
                <a:gd name="T39" fmla="*/ 1738 h 3318"/>
                <a:gd name="T40" fmla="*/ 626 w 1815"/>
                <a:gd name="T41" fmla="*/ 1805 h 3318"/>
                <a:gd name="T42" fmla="*/ 436 w 1815"/>
                <a:gd name="T43" fmla="*/ 1849 h 3318"/>
                <a:gd name="T44" fmla="*/ 245 w 1815"/>
                <a:gd name="T45" fmla="*/ 1939 h 3318"/>
                <a:gd name="T46" fmla="*/ 267 w 1815"/>
                <a:gd name="T47" fmla="*/ 2141 h 3318"/>
                <a:gd name="T48" fmla="*/ 267 w 1815"/>
                <a:gd name="T49" fmla="*/ 2253 h 3318"/>
                <a:gd name="T50" fmla="*/ 267 w 1815"/>
                <a:gd name="T51" fmla="*/ 2275 h 3318"/>
                <a:gd name="T52" fmla="*/ 346 w 1815"/>
                <a:gd name="T53" fmla="*/ 2376 h 3318"/>
                <a:gd name="T54" fmla="*/ 436 w 1815"/>
                <a:gd name="T55" fmla="*/ 2610 h 3318"/>
                <a:gd name="T56" fmla="*/ 525 w 1815"/>
                <a:gd name="T57" fmla="*/ 2913 h 3318"/>
                <a:gd name="T58" fmla="*/ 447 w 1815"/>
                <a:gd name="T59" fmla="*/ 3137 h 3318"/>
                <a:gd name="T60" fmla="*/ 514 w 1815"/>
                <a:gd name="T61" fmla="*/ 3272 h 3318"/>
                <a:gd name="T62" fmla="*/ 637 w 1815"/>
                <a:gd name="T63" fmla="*/ 3216 h 3318"/>
                <a:gd name="T64" fmla="*/ 738 w 1815"/>
                <a:gd name="T65" fmla="*/ 3115 h 3318"/>
                <a:gd name="T66" fmla="*/ 861 w 1815"/>
                <a:gd name="T67" fmla="*/ 2846 h 3318"/>
                <a:gd name="T68" fmla="*/ 1052 w 1815"/>
                <a:gd name="T69" fmla="*/ 2666 h 3318"/>
                <a:gd name="T70" fmla="*/ 1052 w 1815"/>
                <a:gd name="T71" fmla="*/ 2666 h 3318"/>
                <a:gd name="T72" fmla="*/ 1052 w 1815"/>
                <a:gd name="T73" fmla="*/ 2655 h 3318"/>
                <a:gd name="T74" fmla="*/ 1052 w 1815"/>
                <a:gd name="T75" fmla="*/ 2644 h 3318"/>
                <a:gd name="T76" fmla="*/ 1052 w 1815"/>
                <a:gd name="T77" fmla="*/ 2622 h 3318"/>
                <a:gd name="T78" fmla="*/ 974 w 1815"/>
                <a:gd name="T79" fmla="*/ 2331 h 3318"/>
                <a:gd name="T80" fmla="*/ 1153 w 1815"/>
                <a:gd name="T81" fmla="*/ 2197 h 3318"/>
                <a:gd name="T82" fmla="*/ 1287 w 1815"/>
                <a:gd name="T83" fmla="*/ 2118 h 3318"/>
                <a:gd name="T84" fmla="*/ 1299 w 1815"/>
                <a:gd name="T85" fmla="*/ 2006 h 3318"/>
                <a:gd name="T86" fmla="*/ 1411 w 1815"/>
                <a:gd name="T87" fmla="*/ 1928 h 3318"/>
                <a:gd name="T88" fmla="*/ 1769 w 1815"/>
                <a:gd name="T89" fmla="*/ 1670 h 3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15" h="3318">
                  <a:moveTo>
                    <a:pt x="1781" y="1614"/>
                  </a:moveTo>
                  <a:lnTo>
                    <a:pt x="1781" y="1614"/>
                  </a:lnTo>
                  <a:cubicBezTo>
                    <a:pt x="1758" y="1614"/>
                    <a:pt x="1702" y="1603"/>
                    <a:pt x="1702" y="1603"/>
                  </a:cubicBezTo>
                  <a:cubicBezTo>
                    <a:pt x="1691" y="1525"/>
                    <a:pt x="1691" y="1525"/>
                    <a:pt x="1691" y="1525"/>
                  </a:cubicBezTo>
                  <a:cubicBezTo>
                    <a:pt x="1680" y="1256"/>
                    <a:pt x="1680" y="1256"/>
                    <a:pt x="1680" y="1256"/>
                  </a:cubicBezTo>
                  <a:cubicBezTo>
                    <a:pt x="1680" y="1256"/>
                    <a:pt x="1657" y="1256"/>
                    <a:pt x="1612" y="1244"/>
                  </a:cubicBezTo>
                  <a:cubicBezTo>
                    <a:pt x="1567" y="1233"/>
                    <a:pt x="1567" y="1256"/>
                    <a:pt x="1534" y="1256"/>
                  </a:cubicBezTo>
                  <a:cubicBezTo>
                    <a:pt x="1500" y="1256"/>
                    <a:pt x="1489" y="1289"/>
                    <a:pt x="1456" y="1278"/>
                  </a:cubicBezTo>
                  <a:cubicBezTo>
                    <a:pt x="1422" y="1267"/>
                    <a:pt x="1411" y="1244"/>
                    <a:pt x="1388" y="1222"/>
                  </a:cubicBezTo>
                  <a:cubicBezTo>
                    <a:pt x="1377" y="1211"/>
                    <a:pt x="1343" y="1222"/>
                    <a:pt x="1354" y="1244"/>
                  </a:cubicBezTo>
                  <a:cubicBezTo>
                    <a:pt x="1366" y="1267"/>
                    <a:pt x="1299" y="1222"/>
                    <a:pt x="1299" y="1222"/>
                  </a:cubicBezTo>
                  <a:cubicBezTo>
                    <a:pt x="1287" y="1110"/>
                    <a:pt x="1287" y="1110"/>
                    <a:pt x="1287" y="1110"/>
                  </a:cubicBezTo>
                  <a:cubicBezTo>
                    <a:pt x="1108" y="1009"/>
                    <a:pt x="1108" y="1009"/>
                    <a:pt x="1108" y="1009"/>
                  </a:cubicBezTo>
                  <a:cubicBezTo>
                    <a:pt x="1142" y="886"/>
                    <a:pt x="1142" y="886"/>
                    <a:pt x="1142" y="886"/>
                  </a:cubicBezTo>
                  <a:cubicBezTo>
                    <a:pt x="1086" y="807"/>
                    <a:pt x="1086" y="807"/>
                    <a:pt x="1086" y="807"/>
                  </a:cubicBezTo>
                  <a:cubicBezTo>
                    <a:pt x="985" y="807"/>
                    <a:pt x="985" y="807"/>
                    <a:pt x="985" y="807"/>
                  </a:cubicBezTo>
                  <a:cubicBezTo>
                    <a:pt x="1030" y="662"/>
                    <a:pt x="1030" y="662"/>
                    <a:pt x="1030" y="662"/>
                  </a:cubicBezTo>
                  <a:cubicBezTo>
                    <a:pt x="918" y="662"/>
                    <a:pt x="918" y="662"/>
                    <a:pt x="918" y="662"/>
                  </a:cubicBezTo>
                  <a:cubicBezTo>
                    <a:pt x="918" y="662"/>
                    <a:pt x="940" y="605"/>
                    <a:pt x="940" y="583"/>
                  </a:cubicBezTo>
                  <a:cubicBezTo>
                    <a:pt x="951" y="561"/>
                    <a:pt x="974" y="549"/>
                    <a:pt x="985" y="538"/>
                  </a:cubicBezTo>
                  <a:cubicBezTo>
                    <a:pt x="996" y="527"/>
                    <a:pt x="940" y="505"/>
                    <a:pt x="940" y="471"/>
                  </a:cubicBezTo>
                  <a:cubicBezTo>
                    <a:pt x="940" y="438"/>
                    <a:pt x="951" y="415"/>
                    <a:pt x="918" y="415"/>
                  </a:cubicBezTo>
                  <a:cubicBezTo>
                    <a:pt x="895" y="404"/>
                    <a:pt x="906" y="370"/>
                    <a:pt x="906" y="325"/>
                  </a:cubicBezTo>
                  <a:cubicBezTo>
                    <a:pt x="918" y="280"/>
                    <a:pt x="929" y="269"/>
                    <a:pt x="895" y="269"/>
                  </a:cubicBezTo>
                  <a:cubicBezTo>
                    <a:pt x="861" y="269"/>
                    <a:pt x="828" y="225"/>
                    <a:pt x="817" y="213"/>
                  </a:cubicBezTo>
                  <a:cubicBezTo>
                    <a:pt x="805" y="202"/>
                    <a:pt x="839" y="157"/>
                    <a:pt x="839" y="157"/>
                  </a:cubicBezTo>
                  <a:cubicBezTo>
                    <a:pt x="873" y="124"/>
                    <a:pt x="873" y="124"/>
                    <a:pt x="873" y="124"/>
                  </a:cubicBezTo>
                  <a:lnTo>
                    <a:pt x="873" y="124"/>
                  </a:lnTo>
                  <a:cubicBezTo>
                    <a:pt x="850" y="112"/>
                    <a:pt x="805" y="56"/>
                    <a:pt x="805" y="56"/>
                  </a:cubicBezTo>
                  <a:cubicBezTo>
                    <a:pt x="805" y="56"/>
                    <a:pt x="783" y="90"/>
                    <a:pt x="772" y="101"/>
                  </a:cubicBezTo>
                  <a:cubicBezTo>
                    <a:pt x="761" y="112"/>
                    <a:pt x="749" y="124"/>
                    <a:pt x="727" y="101"/>
                  </a:cubicBezTo>
                  <a:cubicBezTo>
                    <a:pt x="716" y="79"/>
                    <a:pt x="682" y="67"/>
                    <a:pt x="660" y="45"/>
                  </a:cubicBezTo>
                  <a:cubicBezTo>
                    <a:pt x="637" y="34"/>
                    <a:pt x="626" y="0"/>
                    <a:pt x="626" y="0"/>
                  </a:cubicBezTo>
                  <a:cubicBezTo>
                    <a:pt x="481" y="101"/>
                    <a:pt x="481" y="101"/>
                    <a:pt x="481" y="101"/>
                  </a:cubicBezTo>
                  <a:cubicBezTo>
                    <a:pt x="481" y="280"/>
                    <a:pt x="481" y="280"/>
                    <a:pt x="481" y="280"/>
                  </a:cubicBezTo>
                  <a:cubicBezTo>
                    <a:pt x="481" y="280"/>
                    <a:pt x="402" y="292"/>
                    <a:pt x="380" y="314"/>
                  </a:cubicBezTo>
                  <a:cubicBezTo>
                    <a:pt x="357" y="336"/>
                    <a:pt x="357" y="381"/>
                    <a:pt x="323" y="404"/>
                  </a:cubicBezTo>
                  <a:cubicBezTo>
                    <a:pt x="301" y="415"/>
                    <a:pt x="245" y="415"/>
                    <a:pt x="245" y="415"/>
                  </a:cubicBezTo>
                  <a:cubicBezTo>
                    <a:pt x="245" y="415"/>
                    <a:pt x="256" y="494"/>
                    <a:pt x="245" y="505"/>
                  </a:cubicBezTo>
                  <a:cubicBezTo>
                    <a:pt x="223" y="527"/>
                    <a:pt x="223" y="549"/>
                    <a:pt x="234" y="572"/>
                  </a:cubicBezTo>
                  <a:cubicBezTo>
                    <a:pt x="256" y="583"/>
                    <a:pt x="267" y="572"/>
                    <a:pt x="279" y="549"/>
                  </a:cubicBezTo>
                  <a:cubicBezTo>
                    <a:pt x="290" y="527"/>
                    <a:pt x="290" y="505"/>
                    <a:pt x="323" y="516"/>
                  </a:cubicBezTo>
                  <a:cubicBezTo>
                    <a:pt x="357" y="538"/>
                    <a:pt x="402" y="561"/>
                    <a:pt x="413" y="561"/>
                  </a:cubicBezTo>
                  <a:cubicBezTo>
                    <a:pt x="413" y="572"/>
                    <a:pt x="413" y="729"/>
                    <a:pt x="413" y="740"/>
                  </a:cubicBezTo>
                  <a:cubicBezTo>
                    <a:pt x="413" y="740"/>
                    <a:pt x="357" y="729"/>
                    <a:pt x="357" y="774"/>
                  </a:cubicBezTo>
                  <a:cubicBezTo>
                    <a:pt x="357" y="807"/>
                    <a:pt x="357" y="852"/>
                    <a:pt x="335" y="852"/>
                  </a:cubicBezTo>
                  <a:cubicBezTo>
                    <a:pt x="312" y="852"/>
                    <a:pt x="301" y="852"/>
                    <a:pt x="301" y="818"/>
                  </a:cubicBezTo>
                  <a:cubicBezTo>
                    <a:pt x="290" y="785"/>
                    <a:pt x="290" y="762"/>
                    <a:pt x="290" y="762"/>
                  </a:cubicBezTo>
                  <a:cubicBezTo>
                    <a:pt x="0" y="1043"/>
                    <a:pt x="0" y="1043"/>
                    <a:pt x="0" y="1043"/>
                  </a:cubicBezTo>
                  <a:cubicBezTo>
                    <a:pt x="178" y="1256"/>
                    <a:pt x="178" y="1256"/>
                    <a:pt x="178" y="1256"/>
                  </a:cubicBezTo>
                  <a:cubicBezTo>
                    <a:pt x="178" y="1256"/>
                    <a:pt x="200" y="1267"/>
                    <a:pt x="178" y="1289"/>
                  </a:cubicBezTo>
                  <a:cubicBezTo>
                    <a:pt x="167" y="1300"/>
                    <a:pt x="167" y="1334"/>
                    <a:pt x="200" y="1323"/>
                  </a:cubicBezTo>
                  <a:cubicBezTo>
                    <a:pt x="234" y="1323"/>
                    <a:pt x="234" y="1334"/>
                    <a:pt x="212" y="1356"/>
                  </a:cubicBezTo>
                  <a:cubicBezTo>
                    <a:pt x="189" y="1379"/>
                    <a:pt x="212" y="1424"/>
                    <a:pt x="200" y="1435"/>
                  </a:cubicBezTo>
                  <a:cubicBezTo>
                    <a:pt x="200" y="1446"/>
                    <a:pt x="245" y="1457"/>
                    <a:pt x="245" y="1480"/>
                  </a:cubicBezTo>
                  <a:cubicBezTo>
                    <a:pt x="245" y="1502"/>
                    <a:pt x="245" y="1547"/>
                    <a:pt x="279" y="1536"/>
                  </a:cubicBezTo>
                  <a:cubicBezTo>
                    <a:pt x="312" y="1525"/>
                    <a:pt x="323" y="1525"/>
                    <a:pt x="323" y="1558"/>
                  </a:cubicBezTo>
                  <a:cubicBezTo>
                    <a:pt x="312" y="1580"/>
                    <a:pt x="312" y="1592"/>
                    <a:pt x="357" y="1592"/>
                  </a:cubicBezTo>
                  <a:cubicBezTo>
                    <a:pt x="391" y="1580"/>
                    <a:pt x="402" y="1592"/>
                    <a:pt x="413" y="1636"/>
                  </a:cubicBezTo>
                  <a:cubicBezTo>
                    <a:pt x="413" y="1670"/>
                    <a:pt x="436" y="1726"/>
                    <a:pt x="458" y="1738"/>
                  </a:cubicBezTo>
                  <a:cubicBezTo>
                    <a:pt x="481" y="1749"/>
                    <a:pt x="503" y="1726"/>
                    <a:pt x="514" y="1760"/>
                  </a:cubicBezTo>
                  <a:cubicBezTo>
                    <a:pt x="536" y="1782"/>
                    <a:pt x="548" y="1782"/>
                    <a:pt x="581" y="1771"/>
                  </a:cubicBezTo>
                  <a:cubicBezTo>
                    <a:pt x="615" y="1771"/>
                    <a:pt x="626" y="1782"/>
                    <a:pt x="626" y="1805"/>
                  </a:cubicBezTo>
                  <a:cubicBezTo>
                    <a:pt x="637" y="1838"/>
                    <a:pt x="649" y="1838"/>
                    <a:pt x="604" y="1849"/>
                  </a:cubicBezTo>
                  <a:cubicBezTo>
                    <a:pt x="559" y="1872"/>
                    <a:pt x="525" y="1894"/>
                    <a:pt x="503" y="1872"/>
                  </a:cubicBezTo>
                  <a:cubicBezTo>
                    <a:pt x="481" y="1861"/>
                    <a:pt x="469" y="1838"/>
                    <a:pt x="436" y="1849"/>
                  </a:cubicBezTo>
                  <a:cubicBezTo>
                    <a:pt x="402" y="1861"/>
                    <a:pt x="402" y="1838"/>
                    <a:pt x="380" y="1816"/>
                  </a:cubicBezTo>
                  <a:cubicBezTo>
                    <a:pt x="368" y="1805"/>
                    <a:pt x="357" y="1805"/>
                    <a:pt x="323" y="1838"/>
                  </a:cubicBezTo>
                  <a:cubicBezTo>
                    <a:pt x="290" y="1872"/>
                    <a:pt x="245" y="1928"/>
                    <a:pt x="245" y="1939"/>
                  </a:cubicBezTo>
                  <a:cubicBezTo>
                    <a:pt x="245" y="1962"/>
                    <a:pt x="223" y="2029"/>
                    <a:pt x="256" y="2018"/>
                  </a:cubicBezTo>
                  <a:cubicBezTo>
                    <a:pt x="290" y="2006"/>
                    <a:pt x="279" y="2040"/>
                    <a:pt x="256" y="2074"/>
                  </a:cubicBezTo>
                  <a:cubicBezTo>
                    <a:pt x="234" y="2096"/>
                    <a:pt x="234" y="2129"/>
                    <a:pt x="267" y="2141"/>
                  </a:cubicBezTo>
                  <a:cubicBezTo>
                    <a:pt x="290" y="2152"/>
                    <a:pt x="290" y="2197"/>
                    <a:pt x="279" y="2242"/>
                  </a:cubicBezTo>
                  <a:cubicBezTo>
                    <a:pt x="279" y="2242"/>
                    <a:pt x="279" y="2242"/>
                    <a:pt x="279" y="2253"/>
                  </a:cubicBezTo>
                  <a:cubicBezTo>
                    <a:pt x="267" y="2253"/>
                    <a:pt x="267" y="2253"/>
                    <a:pt x="267" y="2253"/>
                  </a:cubicBezTo>
                  <a:cubicBezTo>
                    <a:pt x="267" y="2264"/>
                    <a:pt x="267" y="2264"/>
                    <a:pt x="267" y="2264"/>
                  </a:cubicBezTo>
                  <a:lnTo>
                    <a:pt x="267" y="2264"/>
                  </a:lnTo>
                  <a:cubicBezTo>
                    <a:pt x="267" y="2264"/>
                    <a:pt x="267" y="2264"/>
                    <a:pt x="267" y="2275"/>
                  </a:cubicBezTo>
                  <a:lnTo>
                    <a:pt x="267" y="2275"/>
                  </a:lnTo>
                  <a:cubicBezTo>
                    <a:pt x="267" y="2287"/>
                    <a:pt x="267" y="2298"/>
                    <a:pt x="267" y="2320"/>
                  </a:cubicBezTo>
                  <a:cubicBezTo>
                    <a:pt x="267" y="2320"/>
                    <a:pt x="301" y="2342"/>
                    <a:pt x="346" y="2376"/>
                  </a:cubicBezTo>
                  <a:cubicBezTo>
                    <a:pt x="391" y="2421"/>
                    <a:pt x="413" y="2443"/>
                    <a:pt x="402" y="2466"/>
                  </a:cubicBezTo>
                  <a:cubicBezTo>
                    <a:pt x="391" y="2488"/>
                    <a:pt x="380" y="2522"/>
                    <a:pt x="402" y="2544"/>
                  </a:cubicBezTo>
                  <a:cubicBezTo>
                    <a:pt x="436" y="2566"/>
                    <a:pt x="447" y="2588"/>
                    <a:pt x="436" y="2610"/>
                  </a:cubicBezTo>
                  <a:cubicBezTo>
                    <a:pt x="425" y="2644"/>
                    <a:pt x="413" y="2768"/>
                    <a:pt x="447" y="2801"/>
                  </a:cubicBezTo>
                  <a:cubicBezTo>
                    <a:pt x="481" y="2846"/>
                    <a:pt x="481" y="2823"/>
                    <a:pt x="481" y="2868"/>
                  </a:cubicBezTo>
                  <a:cubicBezTo>
                    <a:pt x="481" y="2902"/>
                    <a:pt x="492" y="2902"/>
                    <a:pt x="525" y="2913"/>
                  </a:cubicBezTo>
                  <a:cubicBezTo>
                    <a:pt x="548" y="2924"/>
                    <a:pt x="536" y="2947"/>
                    <a:pt x="492" y="2947"/>
                  </a:cubicBezTo>
                  <a:cubicBezTo>
                    <a:pt x="458" y="2958"/>
                    <a:pt x="447" y="2980"/>
                    <a:pt x="447" y="3025"/>
                  </a:cubicBezTo>
                  <a:cubicBezTo>
                    <a:pt x="447" y="3059"/>
                    <a:pt x="436" y="3137"/>
                    <a:pt x="447" y="3137"/>
                  </a:cubicBezTo>
                  <a:cubicBezTo>
                    <a:pt x="469" y="3148"/>
                    <a:pt x="481" y="3159"/>
                    <a:pt x="458" y="3193"/>
                  </a:cubicBezTo>
                  <a:cubicBezTo>
                    <a:pt x="447" y="3216"/>
                    <a:pt x="447" y="3261"/>
                    <a:pt x="458" y="3261"/>
                  </a:cubicBezTo>
                  <a:cubicBezTo>
                    <a:pt x="481" y="3261"/>
                    <a:pt x="514" y="3261"/>
                    <a:pt x="514" y="3272"/>
                  </a:cubicBezTo>
                  <a:cubicBezTo>
                    <a:pt x="525" y="3294"/>
                    <a:pt x="503" y="3317"/>
                    <a:pt x="559" y="3305"/>
                  </a:cubicBezTo>
                  <a:cubicBezTo>
                    <a:pt x="604" y="3305"/>
                    <a:pt x="592" y="3294"/>
                    <a:pt x="592" y="3249"/>
                  </a:cubicBezTo>
                  <a:cubicBezTo>
                    <a:pt x="592" y="3216"/>
                    <a:pt x="615" y="3193"/>
                    <a:pt x="637" y="3216"/>
                  </a:cubicBezTo>
                  <a:cubicBezTo>
                    <a:pt x="649" y="3238"/>
                    <a:pt x="660" y="3249"/>
                    <a:pt x="682" y="3249"/>
                  </a:cubicBezTo>
                  <a:lnTo>
                    <a:pt x="694" y="3238"/>
                  </a:lnTo>
                  <a:cubicBezTo>
                    <a:pt x="716" y="3216"/>
                    <a:pt x="716" y="3137"/>
                    <a:pt x="738" y="3115"/>
                  </a:cubicBezTo>
                  <a:cubicBezTo>
                    <a:pt x="749" y="3092"/>
                    <a:pt x="783" y="3092"/>
                    <a:pt x="805" y="3104"/>
                  </a:cubicBezTo>
                  <a:cubicBezTo>
                    <a:pt x="828" y="3115"/>
                    <a:pt x="839" y="3092"/>
                    <a:pt x="828" y="3048"/>
                  </a:cubicBezTo>
                  <a:cubicBezTo>
                    <a:pt x="828" y="3003"/>
                    <a:pt x="839" y="2857"/>
                    <a:pt x="861" y="2846"/>
                  </a:cubicBezTo>
                  <a:cubicBezTo>
                    <a:pt x="895" y="2835"/>
                    <a:pt x="974" y="2846"/>
                    <a:pt x="1041" y="2835"/>
                  </a:cubicBezTo>
                  <a:cubicBezTo>
                    <a:pt x="1108" y="2812"/>
                    <a:pt x="1164" y="2790"/>
                    <a:pt x="1130" y="2756"/>
                  </a:cubicBezTo>
                  <a:cubicBezTo>
                    <a:pt x="1097" y="2734"/>
                    <a:pt x="1052" y="2700"/>
                    <a:pt x="1052" y="2666"/>
                  </a:cubicBezTo>
                  <a:lnTo>
                    <a:pt x="1052" y="2666"/>
                  </a:lnTo>
                  <a:lnTo>
                    <a:pt x="1052" y="2666"/>
                  </a:lnTo>
                  <a:lnTo>
                    <a:pt x="1052" y="2666"/>
                  </a:lnTo>
                  <a:lnTo>
                    <a:pt x="1052" y="2666"/>
                  </a:lnTo>
                  <a:cubicBezTo>
                    <a:pt x="1052" y="2655"/>
                    <a:pt x="1052" y="2655"/>
                    <a:pt x="1052" y="2655"/>
                  </a:cubicBezTo>
                  <a:lnTo>
                    <a:pt x="1052" y="2655"/>
                  </a:lnTo>
                  <a:cubicBezTo>
                    <a:pt x="1052" y="2655"/>
                    <a:pt x="1052" y="2655"/>
                    <a:pt x="1052" y="2644"/>
                  </a:cubicBezTo>
                  <a:lnTo>
                    <a:pt x="1052" y="2644"/>
                  </a:lnTo>
                  <a:lnTo>
                    <a:pt x="1052" y="2644"/>
                  </a:lnTo>
                  <a:cubicBezTo>
                    <a:pt x="1052" y="2633"/>
                    <a:pt x="1052" y="2633"/>
                    <a:pt x="1052" y="2633"/>
                  </a:cubicBezTo>
                  <a:lnTo>
                    <a:pt x="1052" y="2633"/>
                  </a:lnTo>
                  <a:cubicBezTo>
                    <a:pt x="1052" y="2633"/>
                    <a:pt x="1052" y="2633"/>
                    <a:pt x="1052" y="2622"/>
                  </a:cubicBezTo>
                  <a:lnTo>
                    <a:pt x="1052" y="2610"/>
                  </a:lnTo>
                  <a:cubicBezTo>
                    <a:pt x="1041" y="2533"/>
                    <a:pt x="1041" y="2432"/>
                    <a:pt x="1030" y="2421"/>
                  </a:cubicBezTo>
                  <a:cubicBezTo>
                    <a:pt x="1018" y="2398"/>
                    <a:pt x="985" y="2376"/>
                    <a:pt x="974" y="2331"/>
                  </a:cubicBezTo>
                  <a:cubicBezTo>
                    <a:pt x="974" y="2287"/>
                    <a:pt x="962" y="2242"/>
                    <a:pt x="996" y="2242"/>
                  </a:cubicBezTo>
                  <a:cubicBezTo>
                    <a:pt x="1018" y="2253"/>
                    <a:pt x="1086" y="2253"/>
                    <a:pt x="1097" y="2231"/>
                  </a:cubicBezTo>
                  <a:cubicBezTo>
                    <a:pt x="1108" y="2208"/>
                    <a:pt x="1130" y="2174"/>
                    <a:pt x="1153" y="2197"/>
                  </a:cubicBezTo>
                  <a:cubicBezTo>
                    <a:pt x="1175" y="2208"/>
                    <a:pt x="1198" y="2163"/>
                    <a:pt x="1198" y="2129"/>
                  </a:cubicBezTo>
                  <a:cubicBezTo>
                    <a:pt x="1198" y="2107"/>
                    <a:pt x="1209" y="2118"/>
                    <a:pt x="1231" y="2141"/>
                  </a:cubicBezTo>
                  <a:cubicBezTo>
                    <a:pt x="1254" y="2152"/>
                    <a:pt x="1276" y="2141"/>
                    <a:pt x="1287" y="2118"/>
                  </a:cubicBezTo>
                  <a:cubicBezTo>
                    <a:pt x="1299" y="2096"/>
                    <a:pt x="1310" y="2118"/>
                    <a:pt x="1321" y="2096"/>
                  </a:cubicBezTo>
                  <a:cubicBezTo>
                    <a:pt x="1332" y="2074"/>
                    <a:pt x="1343" y="2051"/>
                    <a:pt x="1310" y="2040"/>
                  </a:cubicBezTo>
                  <a:cubicBezTo>
                    <a:pt x="1276" y="2029"/>
                    <a:pt x="1276" y="2006"/>
                    <a:pt x="1299" y="2006"/>
                  </a:cubicBezTo>
                  <a:cubicBezTo>
                    <a:pt x="1332" y="1995"/>
                    <a:pt x="1343" y="1973"/>
                    <a:pt x="1354" y="1950"/>
                  </a:cubicBezTo>
                  <a:cubicBezTo>
                    <a:pt x="1354" y="1928"/>
                    <a:pt x="1377" y="1939"/>
                    <a:pt x="1377" y="1917"/>
                  </a:cubicBezTo>
                  <a:cubicBezTo>
                    <a:pt x="1388" y="1883"/>
                    <a:pt x="1399" y="1905"/>
                    <a:pt x="1411" y="1928"/>
                  </a:cubicBezTo>
                  <a:cubicBezTo>
                    <a:pt x="1422" y="1939"/>
                    <a:pt x="1456" y="1928"/>
                    <a:pt x="1478" y="1905"/>
                  </a:cubicBezTo>
                  <a:cubicBezTo>
                    <a:pt x="1512" y="1872"/>
                    <a:pt x="1713" y="1693"/>
                    <a:pt x="1713" y="1693"/>
                  </a:cubicBezTo>
                  <a:cubicBezTo>
                    <a:pt x="1713" y="1693"/>
                    <a:pt x="1758" y="1704"/>
                    <a:pt x="1769" y="1670"/>
                  </a:cubicBezTo>
                  <a:cubicBezTo>
                    <a:pt x="1792" y="1636"/>
                    <a:pt x="1814" y="1614"/>
                    <a:pt x="1781" y="161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9120510" y="2594352"/>
              <a:ext cx="623037" cy="1232134"/>
            </a:xfrm>
            <a:custGeom>
              <a:avLst/>
              <a:gdLst>
                <a:gd name="T0" fmla="*/ 1894 w 1906"/>
                <a:gd name="T1" fmla="*/ 1120 h 3765"/>
                <a:gd name="T2" fmla="*/ 1670 w 1906"/>
                <a:gd name="T3" fmla="*/ 1210 h 3765"/>
                <a:gd name="T4" fmla="*/ 1143 w 1906"/>
                <a:gd name="T5" fmla="*/ 1064 h 3765"/>
                <a:gd name="T6" fmla="*/ 941 w 1906"/>
                <a:gd name="T7" fmla="*/ 952 h 3765"/>
                <a:gd name="T8" fmla="*/ 605 w 1906"/>
                <a:gd name="T9" fmla="*/ 874 h 3765"/>
                <a:gd name="T10" fmla="*/ 505 w 1906"/>
                <a:gd name="T11" fmla="*/ 706 h 3765"/>
                <a:gd name="T12" fmla="*/ 426 w 1906"/>
                <a:gd name="T13" fmla="*/ 616 h 3765"/>
                <a:gd name="T14" fmla="*/ 348 w 1906"/>
                <a:gd name="T15" fmla="*/ 123 h 3765"/>
                <a:gd name="T16" fmla="*/ 135 w 1906"/>
                <a:gd name="T17" fmla="*/ 89 h 3765"/>
                <a:gd name="T18" fmla="*/ 236 w 1906"/>
                <a:gd name="T19" fmla="*/ 291 h 3765"/>
                <a:gd name="T20" fmla="*/ 258 w 1906"/>
                <a:gd name="T21" fmla="*/ 459 h 3765"/>
                <a:gd name="T22" fmla="*/ 303 w 1906"/>
                <a:gd name="T23" fmla="*/ 683 h 3765"/>
                <a:gd name="T24" fmla="*/ 426 w 1906"/>
                <a:gd name="T25" fmla="*/ 885 h 3765"/>
                <a:gd name="T26" fmla="*/ 672 w 1906"/>
                <a:gd name="T27" fmla="*/ 1120 h 3765"/>
                <a:gd name="T28" fmla="*/ 852 w 1906"/>
                <a:gd name="T29" fmla="*/ 1132 h 3765"/>
                <a:gd name="T30" fmla="*/ 1009 w 1906"/>
                <a:gd name="T31" fmla="*/ 1401 h 3765"/>
                <a:gd name="T32" fmla="*/ 1087 w 1906"/>
                <a:gd name="T33" fmla="*/ 1546 h 3765"/>
                <a:gd name="T34" fmla="*/ 729 w 1906"/>
                <a:gd name="T35" fmla="*/ 1804 h 3765"/>
                <a:gd name="T36" fmla="*/ 617 w 1906"/>
                <a:gd name="T37" fmla="*/ 1882 h 3765"/>
                <a:gd name="T38" fmla="*/ 605 w 1906"/>
                <a:gd name="T39" fmla="*/ 1994 h 3765"/>
                <a:gd name="T40" fmla="*/ 471 w 1906"/>
                <a:gd name="T41" fmla="*/ 2073 h 3765"/>
                <a:gd name="T42" fmla="*/ 292 w 1906"/>
                <a:gd name="T43" fmla="*/ 2207 h 3765"/>
                <a:gd name="T44" fmla="*/ 370 w 1906"/>
                <a:gd name="T45" fmla="*/ 2520 h 3765"/>
                <a:gd name="T46" fmla="*/ 370 w 1906"/>
                <a:gd name="T47" fmla="*/ 2531 h 3765"/>
                <a:gd name="T48" fmla="*/ 370 w 1906"/>
                <a:gd name="T49" fmla="*/ 2542 h 3765"/>
                <a:gd name="T50" fmla="*/ 370 w 1906"/>
                <a:gd name="T51" fmla="*/ 2542 h 3765"/>
                <a:gd name="T52" fmla="*/ 359 w 1906"/>
                <a:gd name="T53" fmla="*/ 2711 h 3765"/>
                <a:gd name="T54" fmla="*/ 123 w 1906"/>
                <a:gd name="T55" fmla="*/ 2980 h 3765"/>
                <a:gd name="T56" fmla="*/ 0 w 1906"/>
                <a:gd name="T57" fmla="*/ 3125 h 3765"/>
                <a:gd name="T58" fmla="*/ 90 w 1906"/>
                <a:gd name="T59" fmla="*/ 3226 h 3765"/>
                <a:gd name="T60" fmla="*/ 67 w 1906"/>
                <a:gd name="T61" fmla="*/ 3428 h 3765"/>
                <a:gd name="T62" fmla="*/ 269 w 1906"/>
                <a:gd name="T63" fmla="*/ 3529 h 3765"/>
                <a:gd name="T64" fmla="*/ 437 w 1906"/>
                <a:gd name="T65" fmla="*/ 3473 h 3765"/>
                <a:gd name="T66" fmla="*/ 594 w 1906"/>
                <a:gd name="T67" fmla="*/ 3573 h 3765"/>
                <a:gd name="T68" fmla="*/ 628 w 1906"/>
                <a:gd name="T69" fmla="*/ 3697 h 3765"/>
                <a:gd name="T70" fmla="*/ 863 w 1906"/>
                <a:gd name="T71" fmla="*/ 3719 h 3765"/>
                <a:gd name="T72" fmla="*/ 1054 w 1906"/>
                <a:gd name="T73" fmla="*/ 3708 h 3765"/>
                <a:gd name="T74" fmla="*/ 1054 w 1906"/>
                <a:gd name="T75" fmla="*/ 3708 h 3765"/>
                <a:gd name="T76" fmla="*/ 1065 w 1906"/>
                <a:gd name="T77" fmla="*/ 3708 h 3765"/>
                <a:gd name="T78" fmla="*/ 1065 w 1906"/>
                <a:gd name="T79" fmla="*/ 3708 h 3765"/>
                <a:gd name="T80" fmla="*/ 1065 w 1906"/>
                <a:gd name="T81" fmla="*/ 3708 h 3765"/>
                <a:gd name="T82" fmla="*/ 1065 w 1906"/>
                <a:gd name="T83" fmla="*/ 3708 h 3765"/>
                <a:gd name="T84" fmla="*/ 1166 w 1906"/>
                <a:gd name="T85" fmla="*/ 3686 h 3765"/>
                <a:gd name="T86" fmla="*/ 1479 w 1906"/>
                <a:gd name="T87" fmla="*/ 3764 h 3765"/>
                <a:gd name="T88" fmla="*/ 1524 w 1906"/>
                <a:gd name="T89" fmla="*/ 3708 h 3765"/>
                <a:gd name="T90" fmla="*/ 1547 w 1906"/>
                <a:gd name="T91" fmla="*/ 3271 h 3765"/>
                <a:gd name="T92" fmla="*/ 1524 w 1906"/>
                <a:gd name="T93" fmla="*/ 3013 h 3765"/>
                <a:gd name="T94" fmla="*/ 1457 w 1906"/>
                <a:gd name="T95" fmla="*/ 2688 h 3765"/>
                <a:gd name="T96" fmla="*/ 1524 w 1906"/>
                <a:gd name="T97" fmla="*/ 2565 h 3765"/>
                <a:gd name="T98" fmla="*/ 1536 w 1906"/>
                <a:gd name="T99" fmla="*/ 2431 h 3765"/>
                <a:gd name="T100" fmla="*/ 1479 w 1906"/>
                <a:gd name="T101" fmla="*/ 2263 h 3765"/>
                <a:gd name="T102" fmla="*/ 1468 w 1906"/>
                <a:gd name="T103" fmla="*/ 2185 h 3765"/>
                <a:gd name="T104" fmla="*/ 1524 w 1906"/>
                <a:gd name="T105" fmla="*/ 2140 h 3765"/>
                <a:gd name="T106" fmla="*/ 1524 w 1906"/>
                <a:gd name="T107" fmla="*/ 1894 h 3765"/>
                <a:gd name="T108" fmla="*/ 1536 w 1906"/>
                <a:gd name="T109" fmla="*/ 1770 h 3765"/>
                <a:gd name="T110" fmla="*/ 1513 w 1906"/>
                <a:gd name="T111" fmla="*/ 1669 h 3765"/>
                <a:gd name="T112" fmla="*/ 1558 w 1906"/>
                <a:gd name="T113" fmla="*/ 1591 h 3765"/>
                <a:gd name="T114" fmla="*/ 1692 w 1906"/>
                <a:gd name="T115" fmla="*/ 1591 h 3765"/>
                <a:gd name="T116" fmla="*/ 1681 w 1906"/>
                <a:gd name="T117" fmla="*/ 1815 h 3765"/>
                <a:gd name="T118" fmla="*/ 1861 w 1906"/>
                <a:gd name="T119" fmla="*/ 1356 h 3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06" h="3765">
                  <a:moveTo>
                    <a:pt x="1905" y="1210"/>
                  </a:moveTo>
                  <a:lnTo>
                    <a:pt x="1905" y="1210"/>
                  </a:lnTo>
                  <a:cubicBezTo>
                    <a:pt x="1905" y="1187"/>
                    <a:pt x="1894" y="1154"/>
                    <a:pt x="1894" y="1120"/>
                  </a:cubicBezTo>
                  <a:cubicBezTo>
                    <a:pt x="1872" y="1120"/>
                    <a:pt x="1838" y="1132"/>
                    <a:pt x="1816" y="1143"/>
                  </a:cubicBezTo>
                  <a:cubicBezTo>
                    <a:pt x="1782" y="1165"/>
                    <a:pt x="1771" y="1176"/>
                    <a:pt x="1748" y="1176"/>
                  </a:cubicBezTo>
                  <a:cubicBezTo>
                    <a:pt x="1715" y="1176"/>
                    <a:pt x="1704" y="1210"/>
                    <a:pt x="1670" y="1210"/>
                  </a:cubicBezTo>
                  <a:cubicBezTo>
                    <a:pt x="1636" y="1210"/>
                    <a:pt x="1592" y="1132"/>
                    <a:pt x="1558" y="1120"/>
                  </a:cubicBezTo>
                  <a:cubicBezTo>
                    <a:pt x="1536" y="1109"/>
                    <a:pt x="1289" y="1120"/>
                    <a:pt x="1222" y="1120"/>
                  </a:cubicBezTo>
                  <a:cubicBezTo>
                    <a:pt x="1154" y="1120"/>
                    <a:pt x="1166" y="1098"/>
                    <a:pt x="1143" y="1064"/>
                  </a:cubicBezTo>
                  <a:cubicBezTo>
                    <a:pt x="1121" y="1042"/>
                    <a:pt x="1099" y="1053"/>
                    <a:pt x="1065" y="1053"/>
                  </a:cubicBezTo>
                  <a:cubicBezTo>
                    <a:pt x="1020" y="1053"/>
                    <a:pt x="1043" y="997"/>
                    <a:pt x="1020" y="997"/>
                  </a:cubicBezTo>
                  <a:cubicBezTo>
                    <a:pt x="998" y="997"/>
                    <a:pt x="975" y="974"/>
                    <a:pt x="941" y="952"/>
                  </a:cubicBezTo>
                  <a:cubicBezTo>
                    <a:pt x="897" y="930"/>
                    <a:pt x="885" y="930"/>
                    <a:pt x="818" y="919"/>
                  </a:cubicBezTo>
                  <a:cubicBezTo>
                    <a:pt x="751" y="919"/>
                    <a:pt x="695" y="874"/>
                    <a:pt x="672" y="863"/>
                  </a:cubicBezTo>
                  <a:cubicBezTo>
                    <a:pt x="661" y="851"/>
                    <a:pt x="639" y="885"/>
                    <a:pt x="605" y="874"/>
                  </a:cubicBezTo>
                  <a:cubicBezTo>
                    <a:pt x="572" y="851"/>
                    <a:pt x="538" y="795"/>
                    <a:pt x="527" y="773"/>
                  </a:cubicBezTo>
                  <a:cubicBezTo>
                    <a:pt x="516" y="750"/>
                    <a:pt x="482" y="762"/>
                    <a:pt x="471" y="750"/>
                  </a:cubicBezTo>
                  <a:cubicBezTo>
                    <a:pt x="471" y="728"/>
                    <a:pt x="493" y="728"/>
                    <a:pt x="505" y="706"/>
                  </a:cubicBezTo>
                  <a:cubicBezTo>
                    <a:pt x="505" y="694"/>
                    <a:pt x="482" y="650"/>
                    <a:pt x="471" y="661"/>
                  </a:cubicBezTo>
                  <a:cubicBezTo>
                    <a:pt x="471" y="672"/>
                    <a:pt x="437" y="683"/>
                    <a:pt x="426" y="661"/>
                  </a:cubicBezTo>
                  <a:cubicBezTo>
                    <a:pt x="404" y="638"/>
                    <a:pt x="426" y="627"/>
                    <a:pt x="426" y="616"/>
                  </a:cubicBezTo>
                  <a:cubicBezTo>
                    <a:pt x="415" y="605"/>
                    <a:pt x="392" y="549"/>
                    <a:pt x="381" y="493"/>
                  </a:cubicBezTo>
                  <a:cubicBezTo>
                    <a:pt x="370" y="437"/>
                    <a:pt x="404" y="470"/>
                    <a:pt x="392" y="448"/>
                  </a:cubicBezTo>
                  <a:cubicBezTo>
                    <a:pt x="381" y="425"/>
                    <a:pt x="359" y="168"/>
                    <a:pt x="348" y="123"/>
                  </a:cubicBezTo>
                  <a:cubicBezTo>
                    <a:pt x="325" y="89"/>
                    <a:pt x="202" y="11"/>
                    <a:pt x="191" y="0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7" y="33"/>
                    <a:pt x="123" y="78"/>
                    <a:pt x="135" y="89"/>
                  </a:cubicBezTo>
                  <a:cubicBezTo>
                    <a:pt x="146" y="101"/>
                    <a:pt x="179" y="145"/>
                    <a:pt x="213" y="145"/>
                  </a:cubicBezTo>
                  <a:cubicBezTo>
                    <a:pt x="247" y="145"/>
                    <a:pt x="236" y="156"/>
                    <a:pt x="224" y="201"/>
                  </a:cubicBezTo>
                  <a:cubicBezTo>
                    <a:pt x="224" y="246"/>
                    <a:pt x="213" y="280"/>
                    <a:pt x="236" y="291"/>
                  </a:cubicBezTo>
                  <a:cubicBezTo>
                    <a:pt x="269" y="291"/>
                    <a:pt x="258" y="314"/>
                    <a:pt x="258" y="347"/>
                  </a:cubicBezTo>
                  <a:cubicBezTo>
                    <a:pt x="258" y="381"/>
                    <a:pt x="314" y="403"/>
                    <a:pt x="303" y="414"/>
                  </a:cubicBezTo>
                  <a:cubicBezTo>
                    <a:pt x="292" y="425"/>
                    <a:pt x="269" y="437"/>
                    <a:pt x="258" y="459"/>
                  </a:cubicBezTo>
                  <a:cubicBezTo>
                    <a:pt x="258" y="481"/>
                    <a:pt x="236" y="538"/>
                    <a:pt x="236" y="538"/>
                  </a:cubicBezTo>
                  <a:cubicBezTo>
                    <a:pt x="348" y="538"/>
                    <a:pt x="348" y="538"/>
                    <a:pt x="348" y="538"/>
                  </a:cubicBezTo>
                  <a:cubicBezTo>
                    <a:pt x="303" y="683"/>
                    <a:pt x="303" y="683"/>
                    <a:pt x="303" y="683"/>
                  </a:cubicBezTo>
                  <a:cubicBezTo>
                    <a:pt x="404" y="683"/>
                    <a:pt x="404" y="683"/>
                    <a:pt x="404" y="683"/>
                  </a:cubicBezTo>
                  <a:cubicBezTo>
                    <a:pt x="460" y="762"/>
                    <a:pt x="460" y="762"/>
                    <a:pt x="460" y="762"/>
                  </a:cubicBezTo>
                  <a:cubicBezTo>
                    <a:pt x="426" y="885"/>
                    <a:pt x="426" y="885"/>
                    <a:pt x="426" y="885"/>
                  </a:cubicBezTo>
                  <a:cubicBezTo>
                    <a:pt x="605" y="986"/>
                    <a:pt x="605" y="986"/>
                    <a:pt x="605" y="986"/>
                  </a:cubicBezTo>
                  <a:cubicBezTo>
                    <a:pt x="617" y="1098"/>
                    <a:pt x="617" y="1098"/>
                    <a:pt x="617" y="1098"/>
                  </a:cubicBezTo>
                  <a:cubicBezTo>
                    <a:pt x="617" y="1098"/>
                    <a:pt x="684" y="1143"/>
                    <a:pt x="672" y="1120"/>
                  </a:cubicBezTo>
                  <a:cubicBezTo>
                    <a:pt x="661" y="1098"/>
                    <a:pt x="695" y="1087"/>
                    <a:pt x="706" y="1098"/>
                  </a:cubicBezTo>
                  <a:cubicBezTo>
                    <a:pt x="729" y="1120"/>
                    <a:pt x="740" y="1143"/>
                    <a:pt x="774" y="1154"/>
                  </a:cubicBezTo>
                  <a:cubicBezTo>
                    <a:pt x="807" y="1165"/>
                    <a:pt x="818" y="1132"/>
                    <a:pt x="852" y="1132"/>
                  </a:cubicBezTo>
                  <a:cubicBezTo>
                    <a:pt x="885" y="1132"/>
                    <a:pt x="885" y="1109"/>
                    <a:pt x="930" y="1120"/>
                  </a:cubicBezTo>
                  <a:cubicBezTo>
                    <a:pt x="975" y="1132"/>
                    <a:pt x="998" y="1132"/>
                    <a:pt x="998" y="1132"/>
                  </a:cubicBezTo>
                  <a:cubicBezTo>
                    <a:pt x="1009" y="1401"/>
                    <a:pt x="1009" y="1401"/>
                    <a:pt x="1009" y="1401"/>
                  </a:cubicBezTo>
                  <a:cubicBezTo>
                    <a:pt x="1020" y="1479"/>
                    <a:pt x="1020" y="1479"/>
                    <a:pt x="1020" y="1479"/>
                  </a:cubicBezTo>
                  <a:cubicBezTo>
                    <a:pt x="1020" y="1479"/>
                    <a:pt x="1076" y="1490"/>
                    <a:pt x="1099" y="1490"/>
                  </a:cubicBezTo>
                  <a:cubicBezTo>
                    <a:pt x="1132" y="1490"/>
                    <a:pt x="1110" y="1512"/>
                    <a:pt x="1087" y="1546"/>
                  </a:cubicBezTo>
                  <a:cubicBezTo>
                    <a:pt x="1076" y="1580"/>
                    <a:pt x="1031" y="1569"/>
                    <a:pt x="1031" y="1569"/>
                  </a:cubicBezTo>
                  <a:cubicBezTo>
                    <a:pt x="1031" y="1569"/>
                    <a:pt x="830" y="1748"/>
                    <a:pt x="796" y="1781"/>
                  </a:cubicBezTo>
                  <a:cubicBezTo>
                    <a:pt x="774" y="1804"/>
                    <a:pt x="740" y="1815"/>
                    <a:pt x="729" y="1804"/>
                  </a:cubicBezTo>
                  <a:cubicBezTo>
                    <a:pt x="717" y="1781"/>
                    <a:pt x="706" y="1759"/>
                    <a:pt x="695" y="1793"/>
                  </a:cubicBezTo>
                  <a:cubicBezTo>
                    <a:pt x="695" y="1815"/>
                    <a:pt x="672" y="1804"/>
                    <a:pt x="672" y="1826"/>
                  </a:cubicBezTo>
                  <a:cubicBezTo>
                    <a:pt x="661" y="1849"/>
                    <a:pt x="650" y="1871"/>
                    <a:pt x="617" y="1882"/>
                  </a:cubicBezTo>
                  <a:cubicBezTo>
                    <a:pt x="594" y="1882"/>
                    <a:pt x="594" y="1905"/>
                    <a:pt x="628" y="1916"/>
                  </a:cubicBezTo>
                  <a:cubicBezTo>
                    <a:pt x="661" y="1927"/>
                    <a:pt x="650" y="1950"/>
                    <a:pt x="639" y="1972"/>
                  </a:cubicBezTo>
                  <a:cubicBezTo>
                    <a:pt x="628" y="1994"/>
                    <a:pt x="617" y="1972"/>
                    <a:pt x="605" y="1994"/>
                  </a:cubicBezTo>
                  <a:cubicBezTo>
                    <a:pt x="594" y="2017"/>
                    <a:pt x="572" y="2028"/>
                    <a:pt x="549" y="2017"/>
                  </a:cubicBezTo>
                  <a:cubicBezTo>
                    <a:pt x="527" y="1994"/>
                    <a:pt x="516" y="1983"/>
                    <a:pt x="516" y="2005"/>
                  </a:cubicBezTo>
                  <a:cubicBezTo>
                    <a:pt x="516" y="2039"/>
                    <a:pt x="493" y="2084"/>
                    <a:pt x="471" y="2073"/>
                  </a:cubicBezTo>
                  <a:cubicBezTo>
                    <a:pt x="448" y="2050"/>
                    <a:pt x="426" y="2084"/>
                    <a:pt x="415" y="2107"/>
                  </a:cubicBezTo>
                  <a:cubicBezTo>
                    <a:pt x="404" y="2129"/>
                    <a:pt x="336" y="2129"/>
                    <a:pt x="314" y="2118"/>
                  </a:cubicBezTo>
                  <a:cubicBezTo>
                    <a:pt x="280" y="2118"/>
                    <a:pt x="292" y="2163"/>
                    <a:pt x="292" y="2207"/>
                  </a:cubicBezTo>
                  <a:cubicBezTo>
                    <a:pt x="303" y="2252"/>
                    <a:pt x="336" y="2274"/>
                    <a:pt x="348" y="2297"/>
                  </a:cubicBezTo>
                  <a:cubicBezTo>
                    <a:pt x="359" y="2308"/>
                    <a:pt x="359" y="2409"/>
                    <a:pt x="370" y="2486"/>
                  </a:cubicBezTo>
                  <a:cubicBezTo>
                    <a:pt x="370" y="2498"/>
                    <a:pt x="370" y="2509"/>
                    <a:pt x="370" y="2520"/>
                  </a:cubicBezTo>
                  <a:lnTo>
                    <a:pt x="370" y="2520"/>
                  </a:lnTo>
                  <a:cubicBezTo>
                    <a:pt x="370" y="2531"/>
                    <a:pt x="370" y="2531"/>
                    <a:pt x="370" y="2531"/>
                  </a:cubicBezTo>
                  <a:lnTo>
                    <a:pt x="370" y="2531"/>
                  </a:lnTo>
                  <a:lnTo>
                    <a:pt x="370" y="2531"/>
                  </a:lnTo>
                  <a:cubicBezTo>
                    <a:pt x="370" y="2531"/>
                    <a:pt x="370" y="2531"/>
                    <a:pt x="370" y="2542"/>
                  </a:cubicBezTo>
                  <a:lnTo>
                    <a:pt x="370" y="2542"/>
                  </a:lnTo>
                  <a:lnTo>
                    <a:pt x="370" y="2542"/>
                  </a:lnTo>
                  <a:lnTo>
                    <a:pt x="370" y="2542"/>
                  </a:lnTo>
                  <a:lnTo>
                    <a:pt x="370" y="2542"/>
                  </a:lnTo>
                  <a:lnTo>
                    <a:pt x="370" y="2542"/>
                  </a:lnTo>
                  <a:cubicBezTo>
                    <a:pt x="370" y="2576"/>
                    <a:pt x="415" y="2610"/>
                    <a:pt x="448" y="2632"/>
                  </a:cubicBezTo>
                  <a:cubicBezTo>
                    <a:pt x="482" y="2666"/>
                    <a:pt x="426" y="2688"/>
                    <a:pt x="359" y="2711"/>
                  </a:cubicBezTo>
                  <a:cubicBezTo>
                    <a:pt x="292" y="2722"/>
                    <a:pt x="213" y="2711"/>
                    <a:pt x="179" y="2722"/>
                  </a:cubicBezTo>
                  <a:cubicBezTo>
                    <a:pt x="157" y="2733"/>
                    <a:pt x="146" y="2879"/>
                    <a:pt x="146" y="2924"/>
                  </a:cubicBezTo>
                  <a:cubicBezTo>
                    <a:pt x="157" y="2968"/>
                    <a:pt x="146" y="2991"/>
                    <a:pt x="123" y="2980"/>
                  </a:cubicBezTo>
                  <a:cubicBezTo>
                    <a:pt x="101" y="2968"/>
                    <a:pt x="67" y="2968"/>
                    <a:pt x="56" y="2991"/>
                  </a:cubicBezTo>
                  <a:cubicBezTo>
                    <a:pt x="34" y="3013"/>
                    <a:pt x="34" y="3092"/>
                    <a:pt x="12" y="3114"/>
                  </a:cubicBezTo>
                  <a:lnTo>
                    <a:pt x="0" y="3125"/>
                  </a:lnTo>
                  <a:cubicBezTo>
                    <a:pt x="0" y="3137"/>
                    <a:pt x="0" y="3159"/>
                    <a:pt x="23" y="3159"/>
                  </a:cubicBezTo>
                  <a:cubicBezTo>
                    <a:pt x="45" y="3159"/>
                    <a:pt x="34" y="3181"/>
                    <a:pt x="45" y="3204"/>
                  </a:cubicBezTo>
                  <a:cubicBezTo>
                    <a:pt x="56" y="3226"/>
                    <a:pt x="79" y="3204"/>
                    <a:pt x="90" y="3226"/>
                  </a:cubicBezTo>
                  <a:cubicBezTo>
                    <a:pt x="101" y="3237"/>
                    <a:pt x="56" y="3260"/>
                    <a:pt x="34" y="3282"/>
                  </a:cubicBezTo>
                  <a:cubicBezTo>
                    <a:pt x="12" y="3304"/>
                    <a:pt x="23" y="3372"/>
                    <a:pt x="45" y="3372"/>
                  </a:cubicBezTo>
                  <a:cubicBezTo>
                    <a:pt x="67" y="3383"/>
                    <a:pt x="56" y="3417"/>
                    <a:pt x="67" y="3428"/>
                  </a:cubicBezTo>
                  <a:cubicBezTo>
                    <a:pt x="90" y="3450"/>
                    <a:pt x="135" y="3450"/>
                    <a:pt x="179" y="3439"/>
                  </a:cubicBezTo>
                  <a:cubicBezTo>
                    <a:pt x="224" y="3428"/>
                    <a:pt x="213" y="3473"/>
                    <a:pt x="202" y="3495"/>
                  </a:cubicBezTo>
                  <a:cubicBezTo>
                    <a:pt x="202" y="3529"/>
                    <a:pt x="224" y="3529"/>
                    <a:pt x="269" y="3529"/>
                  </a:cubicBezTo>
                  <a:cubicBezTo>
                    <a:pt x="303" y="3517"/>
                    <a:pt x="303" y="3529"/>
                    <a:pt x="325" y="3506"/>
                  </a:cubicBezTo>
                  <a:cubicBezTo>
                    <a:pt x="359" y="3484"/>
                    <a:pt x="392" y="3529"/>
                    <a:pt x="415" y="3529"/>
                  </a:cubicBezTo>
                  <a:cubicBezTo>
                    <a:pt x="448" y="3540"/>
                    <a:pt x="437" y="3506"/>
                    <a:pt x="437" y="3473"/>
                  </a:cubicBezTo>
                  <a:cubicBezTo>
                    <a:pt x="426" y="3439"/>
                    <a:pt x="448" y="3473"/>
                    <a:pt x="493" y="3506"/>
                  </a:cubicBezTo>
                  <a:cubicBezTo>
                    <a:pt x="527" y="3540"/>
                    <a:pt x="527" y="3551"/>
                    <a:pt x="549" y="3540"/>
                  </a:cubicBezTo>
                  <a:cubicBezTo>
                    <a:pt x="583" y="3540"/>
                    <a:pt x="605" y="3551"/>
                    <a:pt x="594" y="3573"/>
                  </a:cubicBezTo>
                  <a:cubicBezTo>
                    <a:pt x="594" y="3596"/>
                    <a:pt x="594" y="3618"/>
                    <a:pt x="617" y="3630"/>
                  </a:cubicBezTo>
                  <a:cubicBezTo>
                    <a:pt x="639" y="3630"/>
                    <a:pt x="617" y="3641"/>
                    <a:pt x="617" y="3663"/>
                  </a:cubicBezTo>
                  <a:cubicBezTo>
                    <a:pt x="605" y="3686"/>
                    <a:pt x="617" y="3697"/>
                    <a:pt x="628" y="3697"/>
                  </a:cubicBezTo>
                  <a:cubicBezTo>
                    <a:pt x="639" y="3697"/>
                    <a:pt x="684" y="3697"/>
                    <a:pt x="729" y="3675"/>
                  </a:cubicBezTo>
                  <a:cubicBezTo>
                    <a:pt x="774" y="3663"/>
                    <a:pt x="785" y="3675"/>
                    <a:pt x="796" y="3686"/>
                  </a:cubicBezTo>
                  <a:cubicBezTo>
                    <a:pt x="807" y="3708"/>
                    <a:pt x="818" y="3719"/>
                    <a:pt x="863" y="3719"/>
                  </a:cubicBezTo>
                  <a:cubicBezTo>
                    <a:pt x="908" y="3719"/>
                    <a:pt x="953" y="3719"/>
                    <a:pt x="964" y="3686"/>
                  </a:cubicBezTo>
                  <a:cubicBezTo>
                    <a:pt x="975" y="3663"/>
                    <a:pt x="998" y="3675"/>
                    <a:pt x="1031" y="3697"/>
                  </a:cubicBezTo>
                  <a:cubicBezTo>
                    <a:pt x="1043" y="3708"/>
                    <a:pt x="1054" y="3708"/>
                    <a:pt x="1054" y="3708"/>
                  </a:cubicBezTo>
                  <a:lnTo>
                    <a:pt x="1054" y="3708"/>
                  </a:lnTo>
                  <a:lnTo>
                    <a:pt x="1054" y="3708"/>
                  </a:lnTo>
                  <a:lnTo>
                    <a:pt x="1054" y="3708"/>
                  </a:lnTo>
                  <a:lnTo>
                    <a:pt x="1054" y="3708"/>
                  </a:lnTo>
                  <a:lnTo>
                    <a:pt x="1054" y="3708"/>
                  </a:lnTo>
                  <a:cubicBezTo>
                    <a:pt x="1065" y="3708"/>
                    <a:pt x="1065" y="3708"/>
                    <a:pt x="1065" y="3708"/>
                  </a:cubicBez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lnTo>
                    <a:pt x="1065" y="3708"/>
                  </a:lnTo>
                  <a:cubicBezTo>
                    <a:pt x="1076" y="3697"/>
                    <a:pt x="1087" y="3686"/>
                    <a:pt x="1099" y="3675"/>
                  </a:cubicBezTo>
                  <a:cubicBezTo>
                    <a:pt x="1110" y="3641"/>
                    <a:pt x="1132" y="3686"/>
                    <a:pt x="1166" y="3686"/>
                  </a:cubicBezTo>
                  <a:cubicBezTo>
                    <a:pt x="1210" y="3686"/>
                    <a:pt x="1222" y="3641"/>
                    <a:pt x="1255" y="3618"/>
                  </a:cubicBezTo>
                  <a:cubicBezTo>
                    <a:pt x="1300" y="3596"/>
                    <a:pt x="1323" y="3641"/>
                    <a:pt x="1356" y="3708"/>
                  </a:cubicBezTo>
                  <a:cubicBezTo>
                    <a:pt x="1390" y="3764"/>
                    <a:pt x="1479" y="3764"/>
                    <a:pt x="1479" y="3764"/>
                  </a:cubicBezTo>
                  <a:lnTo>
                    <a:pt x="1479" y="3764"/>
                  </a:lnTo>
                  <a:cubicBezTo>
                    <a:pt x="1491" y="3764"/>
                    <a:pt x="1502" y="3764"/>
                    <a:pt x="1513" y="3764"/>
                  </a:cubicBezTo>
                  <a:cubicBezTo>
                    <a:pt x="1558" y="3764"/>
                    <a:pt x="1547" y="3730"/>
                    <a:pt x="1524" y="3708"/>
                  </a:cubicBezTo>
                  <a:cubicBezTo>
                    <a:pt x="1502" y="3686"/>
                    <a:pt x="1491" y="3686"/>
                    <a:pt x="1491" y="3585"/>
                  </a:cubicBezTo>
                  <a:cubicBezTo>
                    <a:pt x="1491" y="3495"/>
                    <a:pt x="1491" y="3461"/>
                    <a:pt x="1502" y="3428"/>
                  </a:cubicBezTo>
                  <a:cubicBezTo>
                    <a:pt x="1513" y="3406"/>
                    <a:pt x="1536" y="3327"/>
                    <a:pt x="1547" y="3271"/>
                  </a:cubicBezTo>
                  <a:cubicBezTo>
                    <a:pt x="1547" y="3204"/>
                    <a:pt x="1558" y="3181"/>
                    <a:pt x="1547" y="3148"/>
                  </a:cubicBezTo>
                  <a:cubicBezTo>
                    <a:pt x="1547" y="3103"/>
                    <a:pt x="1547" y="3047"/>
                    <a:pt x="1536" y="3047"/>
                  </a:cubicBezTo>
                  <a:cubicBezTo>
                    <a:pt x="1524" y="3035"/>
                    <a:pt x="1502" y="3035"/>
                    <a:pt x="1524" y="3013"/>
                  </a:cubicBezTo>
                  <a:cubicBezTo>
                    <a:pt x="1536" y="2991"/>
                    <a:pt x="1547" y="2968"/>
                    <a:pt x="1536" y="2879"/>
                  </a:cubicBezTo>
                  <a:cubicBezTo>
                    <a:pt x="1536" y="2800"/>
                    <a:pt x="1536" y="2767"/>
                    <a:pt x="1513" y="2744"/>
                  </a:cubicBezTo>
                  <a:cubicBezTo>
                    <a:pt x="1479" y="2711"/>
                    <a:pt x="1457" y="2711"/>
                    <a:pt x="1457" y="2688"/>
                  </a:cubicBezTo>
                  <a:cubicBezTo>
                    <a:pt x="1457" y="2666"/>
                    <a:pt x="1457" y="2666"/>
                    <a:pt x="1491" y="2655"/>
                  </a:cubicBezTo>
                  <a:cubicBezTo>
                    <a:pt x="1536" y="2655"/>
                    <a:pt x="1547" y="2666"/>
                    <a:pt x="1547" y="2644"/>
                  </a:cubicBezTo>
                  <a:cubicBezTo>
                    <a:pt x="1547" y="2621"/>
                    <a:pt x="1536" y="2576"/>
                    <a:pt x="1524" y="2565"/>
                  </a:cubicBezTo>
                  <a:cubicBezTo>
                    <a:pt x="1502" y="2565"/>
                    <a:pt x="1491" y="2542"/>
                    <a:pt x="1491" y="2520"/>
                  </a:cubicBezTo>
                  <a:cubicBezTo>
                    <a:pt x="1491" y="2498"/>
                    <a:pt x="1513" y="2509"/>
                    <a:pt x="1513" y="2486"/>
                  </a:cubicBezTo>
                  <a:cubicBezTo>
                    <a:pt x="1513" y="2453"/>
                    <a:pt x="1513" y="2442"/>
                    <a:pt x="1536" y="2431"/>
                  </a:cubicBezTo>
                  <a:cubicBezTo>
                    <a:pt x="1558" y="2431"/>
                    <a:pt x="1547" y="2409"/>
                    <a:pt x="1536" y="2376"/>
                  </a:cubicBezTo>
                  <a:cubicBezTo>
                    <a:pt x="1524" y="2353"/>
                    <a:pt x="1513" y="2319"/>
                    <a:pt x="1513" y="2297"/>
                  </a:cubicBezTo>
                  <a:cubicBezTo>
                    <a:pt x="1502" y="2263"/>
                    <a:pt x="1502" y="2252"/>
                    <a:pt x="1479" y="2263"/>
                  </a:cubicBezTo>
                  <a:cubicBezTo>
                    <a:pt x="1457" y="2274"/>
                    <a:pt x="1435" y="2241"/>
                    <a:pt x="1423" y="2241"/>
                  </a:cubicBezTo>
                  <a:cubicBezTo>
                    <a:pt x="1412" y="2252"/>
                    <a:pt x="1423" y="2207"/>
                    <a:pt x="1435" y="2185"/>
                  </a:cubicBezTo>
                  <a:cubicBezTo>
                    <a:pt x="1446" y="2163"/>
                    <a:pt x="1457" y="2163"/>
                    <a:pt x="1468" y="2185"/>
                  </a:cubicBezTo>
                  <a:cubicBezTo>
                    <a:pt x="1479" y="2207"/>
                    <a:pt x="1524" y="2174"/>
                    <a:pt x="1547" y="2196"/>
                  </a:cubicBezTo>
                  <a:cubicBezTo>
                    <a:pt x="1558" y="2218"/>
                    <a:pt x="1569" y="2185"/>
                    <a:pt x="1558" y="2163"/>
                  </a:cubicBezTo>
                  <a:cubicBezTo>
                    <a:pt x="1558" y="2151"/>
                    <a:pt x="1547" y="2151"/>
                    <a:pt x="1524" y="2140"/>
                  </a:cubicBezTo>
                  <a:cubicBezTo>
                    <a:pt x="1513" y="2118"/>
                    <a:pt x="1513" y="2084"/>
                    <a:pt x="1547" y="2062"/>
                  </a:cubicBezTo>
                  <a:cubicBezTo>
                    <a:pt x="1569" y="2050"/>
                    <a:pt x="1547" y="1983"/>
                    <a:pt x="1547" y="1938"/>
                  </a:cubicBezTo>
                  <a:cubicBezTo>
                    <a:pt x="1547" y="1905"/>
                    <a:pt x="1536" y="1882"/>
                    <a:pt x="1524" y="1894"/>
                  </a:cubicBezTo>
                  <a:cubicBezTo>
                    <a:pt x="1502" y="1905"/>
                    <a:pt x="1491" y="1882"/>
                    <a:pt x="1491" y="1871"/>
                  </a:cubicBezTo>
                  <a:cubicBezTo>
                    <a:pt x="1491" y="1860"/>
                    <a:pt x="1524" y="1849"/>
                    <a:pt x="1547" y="1815"/>
                  </a:cubicBezTo>
                  <a:cubicBezTo>
                    <a:pt x="1569" y="1781"/>
                    <a:pt x="1569" y="1759"/>
                    <a:pt x="1536" y="1770"/>
                  </a:cubicBezTo>
                  <a:cubicBezTo>
                    <a:pt x="1502" y="1770"/>
                    <a:pt x="1468" y="1759"/>
                    <a:pt x="1513" y="1748"/>
                  </a:cubicBezTo>
                  <a:cubicBezTo>
                    <a:pt x="1558" y="1737"/>
                    <a:pt x="1558" y="1725"/>
                    <a:pt x="1547" y="1714"/>
                  </a:cubicBezTo>
                  <a:cubicBezTo>
                    <a:pt x="1536" y="1703"/>
                    <a:pt x="1536" y="1681"/>
                    <a:pt x="1513" y="1669"/>
                  </a:cubicBezTo>
                  <a:cubicBezTo>
                    <a:pt x="1491" y="1669"/>
                    <a:pt x="1491" y="1669"/>
                    <a:pt x="1479" y="1681"/>
                  </a:cubicBezTo>
                  <a:cubicBezTo>
                    <a:pt x="1468" y="1692"/>
                    <a:pt x="1468" y="1658"/>
                    <a:pt x="1502" y="1636"/>
                  </a:cubicBezTo>
                  <a:cubicBezTo>
                    <a:pt x="1547" y="1602"/>
                    <a:pt x="1524" y="1591"/>
                    <a:pt x="1558" y="1591"/>
                  </a:cubicBezTo>
                  <a:cubicBezTo>
                    <a:pt x="1592" y="1591"/>
                    <a:pt x="1580" y="1636"/>
                    <a:pt x="1603" y="1636"/>
                  </a:cubicBezTo>
                  <a:cubicBezTo>
                    <a:pt x="1636" y="1647"/>
                    <a:pt x="1670" y="1625"/>
                    <a:pt x="1670" y="1614"/>
                  </a:cubicBezTo>
                  <a:cubicBezTo>
                    <a:pt x="1670" y="1602"/>
                    <a:pt x="1681" y="1580"/>
                    <a:pt x="1692" y="1591"/>
                  </a:cubicBezTo>
                  <a:cubicBezTo>
                    <a:pt x="1715" y="1602"/>
                    <a:pt x="1692" y="1614"/>
                    <a:pt x="1692" y="1658"/>
                  </a:cubicBezTo>
                  <a:cubicBezTo>
                    <a:pt x="1681" y="1703"/>
                    <a:pt x="1681" y="1737"/>
                    <a:pt x="1670" y="1781"/>
                  </a:cubicBezTo>
                  <a:cubicBezTo>
                    <a:pt x="1648" y="1826"/>
                    <a:pt x="1659" y="1849"/>
                    <a:pt x="1681" y="1815"/>
                  </a:cubicBezTo>
                  <a:cubicBezTo>
                    <a:pt x="1704" y="1770"/>
                    <a:pt x="1748" y="1692"/>
                    <a:pt x="1760" y="1647"/>
                  </a:cubicBezTo>
                  <a:cubicBezTo>
                    <a:pt x="1782" y="1602"/>
                    <a:pt x="1793" y="1546"/>
                    <a:pt x="1793" y="1501"/>
                  </a:cubicBezTo>
                  <a:cubicBezTo>
                    <a:pt x="1782" y="1468"/>
                    <a:pt x="1838" y="1389"/>
                    <a:pt x="1861" y="1356"/>
                  </a:cubicBezTo>
                  <a:cubicBezTo>
                    <a:pt x="1894" y="1311"/>
                    <a:pt x="1905" y="1266"/>
                    <a:pt x="1905" y="12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7926354" y="3722606"/>
              <a:ext cx="912923" cy="898851"/>
            </a:xfrm>
            <a:custGeom>
              <a:avLst/>
              <a:gdLst>
                <a:gd name="T0" fmla="*/ 2790 w 2791"/>
                <a:gd name="T1" fmla="*/ 661 h 2747"/>
                <a:gd name="T2" fmla="*/ 2499 w 2791"/>
                <a:gd name="T3" fmla="*/ 628 h 2747"/>
                <a:gd name="T4" fmla="*/ 2129 w 2791"/>
                <a:gd name="T5" fmla="*/ 740 h 2747"/>
                <a:gd name="T6" fmla="*/ 1961 w 2791"/>
                <a:gd name="T7" fmla="*/ 751 h 2747"/>
                <a:gd name="T8" fmla="*/ 2039 w 2791"/>
                <a:gd name="T9" fmla="*/ 975 h 2747"/>
                <a:gd name="T10" fmla="*/ 1883 w 2791"/>
                <a:gd name="T11" fmla="*/ 1065 h 2747"/>
                <a:gd name="T12" fmla="*/ 1759 w 2791"/>
                <a:gd name="T13" fmla="*/ 1177 h 2747"/>
                <a:gd name="T14" fmla="*/ 1535 w 2791"/>
                <a:gd name="T15" fmla="*/ 1166 h 2747"/>
                <a:gd name="T16" fmla="*/ 1378 w 2791"/>
                <a:gd name="T17" fmla="*/ 1087 h 2747"/>
                <a:gd name="T18" fmla="*/ 1423 w 2791"/>
                <a:gd name="T19" fmla="*/ 942 h 2747"/>
                <a:gd name="T20" fmla="*/ 1457 w 2791"/>
                <a:gd name="T21" fmla="*/ 796 h 2747"/>
                <a:gd name="T22" fmla="*/ 1591 w 2791"/>
                <a:gd name="T23" fmla="*/ 572 h 2747"/>
                <a:gd name="T24" fmla="*/ 1725 w 2791"/>
                <a:gd name="T25" fmla="*/ 370 h 2747"/>
                <a:gd name="T26" fmla="*/ 1580 w 2791"/>
                <a:gd name="T27" fmla="*/ 336 h 2747"/>
                <a:gd name="T28" fmla="*/ 1367 w 2791"/>
                <a:gd name="T29" fmla="*/ 426 h 2747"/>
                <a:gd name="T30" fmla="*/ 1412 w 2791"/>
                <a:gd name="T31" fmla="*/ 146 h 2747"/>
                <a:gd name="T32" fmla="*/ 1221 w 2791"/>
                <a:gd name="T33" fmla="*/ 280 h 2747"/>
                <a:gd name="T34" fmla="*/ 1300 w 2791"/>
                <a:gd name="T35" fmla="*/ 23 h 2747"/>
                <a:gd name="T36" fmla="*/ 1165 w 2791"/>
                <a:gd name="T37" fmla="*/ 157 h 2747"/>
                <a:gd name="T38" fmla="*/ 1042 w 2791"/>
                <a:gd name="T39" fmla="*/ 146 h 2747"/>
                <a:gd name="T40" fmla="*/ 952 w 2791"/>
                <a:gd name="T41" fmla="*/ 236 h 2747"/>
                <a:gd name="T42" fmla="*/ 885 w 2791"/>
                <a:gd name="T43" fmla="*/ 482 h 2747"/>
                <a:gd name="T44" fmla="*/ 1031 w 2791"/>
                <a:gd name="T45" fmla="*/ 661 h 2747"/>
                <a:gd name="T46" fmla="*/ 1188 w 2791"/>
                <a:gd name="T47" fmla="*/ 874 h 2747"/>
                <a:gd name="T48" fmla="*/ 1221 w 2791"/>
                <a:gd name="T49" fmla="*/ 1076 h 2747"/>
                <a:gd name="T50" fmla="*/ 997 w 2791"/>
                <a:gd name="T51" fmla="*/ 1110 h 2747"/>
                <a:gd name="T52" fmla="*/ 975 w 2791"/>
                <a:gd name="T53" fmla="*/ 1446 h 2747"/>
                <a:gd name="T54" fmla="*/ 807 w 2791"/>
                <a:gd name="T55" fmla="*/ 1356 h 2747"/>
                <a:gd name="T56" fmla="*/ 538 w 2791"/>
                <a:gd name="T57" fmla="*/ 1233 h 2747"/>
                <a:gd name="T58" fmla="*/ 291 w 2791"/>
                <a:gd name="T59" fmla="*/ 1390 h 2747"/>
                <a:gd name="T60" fmla="*/ 246 w 2791"/>
                <a:gd name="T61" fmla="*/ 1580 h 2747"/>
                <a:gd name="T62" fmla="*/ 33 w 2791"/>
                <a:gd name="T63" fmla="*/ 1827 h 2747"/>
                <a:gd name="T64" fmla="*/ 347 w 2791"/>
                <a:gd name="T65" fmla="*/ 2208 h 2747"/>
                <a:gd name="T66" fmla="*/ 874 w 2791"/>
                <a:gd name="T67" fmla="*/ 2421 h 2747"/>
                <a:gd name="T68" fmla="*/ 1188 w 2791"/>
                <a:gd name="T69" fmla="*/ 2331 h 2747"/>
                <a:gd name="T70" fmla="*/ 1356 w 2791"/>
                <a:gd name="T71" fmla="*/ 2298 h 2747"/>
                <a:gd name="T72" fmla="*/ 1479 w 2791"/>
                <a:gd name="T73" fmla="*/ 2421 h 2747"/>
                <a:gd name="T74" fmla="*/ 1468 w 2791"/>
                <a:gd name="T75" fmla="*/ 2645 h 2747"/>
                <a:gd name="T76" fmla="*/ 1591 w 2791"/>
                <a:gd name="T77" fmla="*/ 2656 h 2747"/>
                <a:gd name="T78" fmla="*/ 1737 w 2791"/>
                <a:gd name="T79" fmla="*/ 2678 h 2747"/>
                <a:gd name="T80" fmla="*/ 1871 w 2791"/>
                <a:gd name="T81" fmla="*/ 2544 h 2747"/>
                <a:gd name="T82" fmla="*/ 2039 w 2791"/>
                <a:gd name="T83" fmla="*/ 2488 h 2747"/>
                <a:gd name="T84" fmla="*/ 2017 w 2791"/>
                <a:gd name="T85" fmla="*/ 2287 h 2747"/>
                <a:gd name="T86" fmla="*/ 1916 w 2791"/>
                <a:gd name="T87" fmla="*/ 2129 h 2747"/>
                <a:gd name="T88" fmla="*/ 1950 w 2791"/>
                <a:gd name="T89" fmla="*/ 2006 h 2747"/>
                <a:gd name="T90" fmla="*/ 1759 w 2791"/>
                <a:gd name="T91" fmla="*/ 1984 h 2747"/>
                <a:gd name="T92" fmla="*/ 1938 w 2791"/>
                <a:gd name="T93" fmla="*/ 1838 h 2747"/>
                <a:gd name="T94" fmla="*/ 2129 w 2791"/>
                <a:gd name="T95" fmla="*/ 1704 h 2747"/>
                <a:gd name="T96" fmla="*/ 2353 w 2791"/>
                <a:gd name="T97" fmla="*/ 1704 h 2747"/>
                <a:gd name="T98" fmla="*/ 2488 w 2791"/>
                <a:gd name="T99" fmla="*/ 1513 h 2747"/>
                <a:gd name="T100" fmla="*/ 2443 w 2791"/>
                <a:gd name="T101" fmla="*/ 1345 h 2747"/>
                <a:gd name="T102" fmla="*/ 2701 w 2791"/>
                <a:gd name="T103" fmla="*/ 1009 h 2747"/>
                <a:gd name="T104" fmla="*/ 2768 w 2791"/>
                <a:gd name="T105" fmla="*/ 695 h 2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91" h="2747">
                  <a:moveTo>
                    <a:pt x="2768" y="695"/>
                  </a:moveTo>
                  <a:lnTo>
                    <a:pt x="2768" y="695"/>
                  </a:lnTo>
                  <a:cubicBezTo>
                    <a:pt x="2768" y="695"/>
                    <a:pt x="2779" y="684"/>
                    <a:pt x="2790" y="661"/>
                  </a:cubicBezTo>
                  <a:cubicBezTo>
                    <a:pt x="2757" y="639"/>
                    <a:pt x="2689" y="572"/>
                    <a:pt x="2656" y="538"/>
                  </a:cubicBezTo>
                  <a:cubicBezTo>
                    <a:pt x="2622" y="505"/>
                    <a:pt x="2566" y="516"/>
                    <a:pt x="2544" y="516"/>
                  </a:cubicBezTo>
                  <a:cubicBezTo>
                    <a:pt x="2544" y="549"/>
                    <a:pt x="2532" y="594"/>
                    <a:pt x="2499" y="628"/>
                  </a:cubicBezTo>
                  <a:cubicBezTo>
                    <a:pt x="2443" y="684"/>
                    <a:pt x="2320" y="718"/>
                    <a:pt x="2297" y="774"/>
                  </a:cubicBezTo>
                  <a:cubicBezTo>
                    <a:pt x="2286" y="818"/>
                    <a:pt x="2219" y="829"/>
                    <a:pt x="2196" y="796"/>
                  </a:cubicBezTo>
                  <a:cubicBezTo>
                    <a:pt x="2185" y="762"/>
                    <a:pt x="2140" y="762"/>
                    <a:pt x="2129" y="740"/>
                  </a:cubicBezTo>
                  <a:cubicBezTo>
                    <a:pt x="2118" y="718"/>
                    <a:pt x="2084" y="762"/>
                    <a:pt x="2062" y="718"/>
                  </a:cubicBezTo>
                  <a:cubicBezTo>
                    <a:pt x="2051" y="684"/>
                    <a:pt x="2006" y="684"/>
                    <a:pt x="1994" y="718"/>
                  </a:cubicBezTo>
                  <a:cubicBezTo>
                    <a:pt x="1994" y="729"/>
                    <a:pt x="1983" y="740"/>
                    <a:pt x="1961" y="751"/>
                  </a:cubicBezTo>
                  <a:cubicBezTo>
                    <a:pt x="1972" y="785"/>
                    <a:pt x="1961" y="807"/>
                    <a:pt x="1972" y="818"/>
                  </a:cubicBezTo>
                  <a:cubicBezTo>
                    <a:pt x="1994" y="841"/>
                    <a:pt x="2028" y="874"/>
                    <a:pt x="2028" y="874"/>
                  </a:cubicBezTo>
                  <a:cubicBezTo>
                    <a:pt x="2028" y="874"/>
                    <a:pt x="2039" y="942"/>
                    <a:pt x="2039" y="975"/>
                  </a:cubicBezTo>
                  <a:cubicBezTo>
                    <a:pt x="2039" y="1009"/>
                    <a:pt x="2017" y="1009"/>
                    <a:pt x="1994" y="1009"/>
                  </a:cubicBezTo>
                  <a:cubicBezTo>
                    <a:pt x="1972" y="998"/>
                    <a:pt x="1950" y="1009"/>
                    <a:pt x="1938" y="1031"/>
                  </a:cubicBezTo>
                  <a:cubicBezTo>
                    <a:pt x="1916" y="1054"/>
                    <a:pt x="1883" y="1031"/>
                    <a:pt x="1883" y="1065"/>
                  </a:cubicBezTo>
                  <a:cubicBezTo>
                    <a:pt x="1883" y="1087"/>
                    <a:pt x="1860" y="1098"/>
                    <a:pt x="1838" y="1076"/>
                  </a:cubicBezTo>
                  <a:cubicBezTo>
                    <a:pt x="1815" y="1054"/>
                    <a:pt x="1770" y="1076"/>
                    <a:pt x="1770" y="1076"/>
                  </a:cubicBezTo>
                  <a:cubicBezTo>
                    <a:pt x="1770" y="1076"/>
                    <a:pt x="1759" y="1132"/>
                    <a:pt x="1759" y="1177"/>
                  </a:cubicBezTo>
                  <a:cubicBezTo>
                    <a:pt x="1770" y="1211"/>
                    <a:pt x="1759" y="1199"/>
                    <a:pt x="1714" y="1211"/>
                  </a:cubicBezTo>
                  <a:cubicBezTo>
                    <a:pt x="1681" y="1211"/>
                    <a:pt x="1625" y="1222"/>
                    <a:pt x="1591" y="1244"/>
                  </a:cubicBezTo>
                  <a:cubicBezTo>
                    <a:pt x="1558" y="1256"/>
                    <a:pt x="1546" y="1222"/>
                    <a:pt x="1535" y="1166"/>
                  </a:cubicBezTo>
                  <a:cubicBezTo>
                    <a:pt x="1513" y="1121"/>
                    <a:pt x="1468" y="1121"/>
                    <a:pt x="1445" y="1143"/>
                  </a:cubicBezTo>
                  <a:cubicBezTo>
                    <a:pt x="1423" y="1166"/>
                    <a:pt x="1412" y="1154"/>
                    <a:pt x="1412" y="1121"/>
                  </a:cubicBezTo>
                  <a:cubicBezTo>
                    <a:pt x="1423" y="1087"/>
                    <a:pt x="1367" y="1098"/>
                    <a:pt x="1378" y="1087"/>
                  </a:cubicBezTo>
                  <a:cubicBezTo>
                    <a:pt x="1378" y="1065"/>
                    <a:pt x="1367" y="1031"/>
                    <a:pt x="1345" y="998"/>
                  </a:cubicBezTo>
                  <a:cubicBezTo>
                    <a:pt x="1322" y="975"/>
                    <a:pt x="1322" y="953"/>
                    <a:pt x="1345" y="953"/>
                  </a:cubicBezTo>
                  <a:cubicBezTo>
                    <a:pt x="1367" y="964"/>
                    <a:pt x="1412" y="964"/>
                    <a:pt x="1423" y="942"/>
                  </a:cubicBezTo>
                  <a:cubicBezTo>
                    <a:pt x="1445" y="930"/>
                    <a:pt x="1434" y="908"/>
                    <a:pt x="1389" y="908"/>
                  </a:cubicBezTo>
                  <a:cubicBezTo>
                    <a:pt x="1356" y="919"/>
                    <a:pt x="1356" y="874"/>
                    <a:pt x="1389" y="841"/>
                  </a:cubicBezTo>
                  <a:cubicBezTo>
                    <a:pt x="1423" y="807"/>
                    <a:pt x="1434" y="829"/>
                    <a:pt x="1457" y="796"/>
                  </a:cubicBezTo>
                  <a:cubicBezTo>
                    <a:pt x="1479" y="762"/>
                    <a:pt x="1479" y="718"/>
                    <a:pt x="1457" y="706"/>
                  </a:cubicBezTo>
                  <a:cubicBezTo>
                    <a:pt x="1434" y="684"/>
                    <a:pt x="1457" y="673"/>
                    <a:pt x="1490" y="661"/>
                  </a:cubicBezTo>
                  <a:cubicBezTo>
                    <a:pt x="1524" y="639"/>
                    <a:pt x="1558" y="616"/>
                    <a:pt x="1591" y="572"/>
                  </a:cubicBezTo>
                  <a:cubicBezTo>
                    <a:pt x="1625" y="538"/>
                    <a:pt x="1670" y="549"/>
                    <a:pt x="1714" y="527"/>
                  </a:cubicBezTo>
                  <a:cubicBezTo>
                    <a:pt x="1759" y="516"/>
                    <a:pt x="1748" y="493"/>
                    <a:pt x="1725" y="460"/>
                  </a:cubicBezTo>
                  <a:cubicBezTo>
                    <a:pt x="1692" y="437"/>
                    <a:pt x="1714" y="404"/>
                    <a:pt x="1725" y="370"/>
                  </a:cubicBezTo>
                  <a:cubicBezTo>
                    <a:pt x="1737" y="348"/>
                    <a:pt x="1725" y="303"/>
                    <a:pt x="1703" y="280"/>
                  </a:cubicBezTo>
                  <a:cubicBezTo>
                    <a:pt x="1681" y="247"/>
                    <a:pt x="1658" y="236"/>
                    <a:pt x="1625" y="236"/>
                  </a:cubicBezTo>
                  <a:cubicBezTo>
                    <a:pt x="1602" y="247"/>
                    <a:pt x="1569" y="314"/>
                    <a:pt x="1580" y="336"/>
                  </a:cubicBezTo>
                  <a:cubicBezTo>
                    <a:pt x="1591" y="359"/>
                    <a:pt x="1602" y="381"/>
                    <a:pt x="1558" y="392"/>
                  </a:cubicBezTo>
                  <a:cubicBezTo>
                    <a:pt x="1524" y="392"/>
                    <a:pt x="1535" y="449"/>
                    <a:pt x="1490" y="449"/>
                  </a:cubicBezTo>
                  <a:cubicBezTo>
                    <a:pt x="1445" y="449"/>
                    <a:pt x="1356" y="460"/>
                    <a:pt x="1367" y="426"/>
                  </a:cubicBezTo>
                  <a:cubicBezTo>
                    <a:pt x="1378" y="404"/>
                    <a:pt x="1412" y="314"/>
                    <a:pt x="1434" y="269"/>
                  </a:cubicBezTo>
                  <a:cubicBezTo>
                    <a:pt x="1457" y="225"/>
                    <a:pt x="1468" y="213"/>
                    <a:pt x="1445" y="202"/>
                  </a:cubicBezTo>
                  <a:cubicBezTo>
                    <a:pt x="1423" y="191"/>
                    <a:pt x="1423" y="168"/>
                    <a:pt x="1412" y="146"/>
                  </a:cubicBezTo>
                  <a:cubicBezTo>
                    <a:pt x="1389" y="135"/>
                    <a:pt x="1311" y="123"/>
                    <a:pt x="1300" y="146"/>
                  </a:cubicBezTo>
                  <a:cubicBezTo>
                    <a:pt x="1289" y="180"/>
                    <a:pt x="1266" y="247"/>
                    <a:pt x="1266" y="303"/>
                  </a:cubicBezTo>
                  <a:cubicBezTo>
                    <a:pt x="1255" y="348"/>
                    <a:pt x="1244" y="381"/>
                    <a:pt x="1221" y="280"/>
                  </a:cubicBezTo>
                  <a:cubicBezTo>
                    <a:pt x="1210" y="180"/>
                    <a:pt x="1221" y="123"/>
                    <a:pt x="1244" y="123"/>
                  </a:cubicBezTo>
                  <a:cubicBezTo>
                    <a:pt x="1266" y="123"/>
                    <a:pt x="1289" y="112"/>
                    <a:pt x="1300" y="101"/>
                  </a:cubicBezTo>
                  <a:cubicBezTo>
                    <a:pt x="1322" y="90"/>
                    <a:pt x="1311" y="34"/>
                    <a:pt x="1300" y="23"/>
                  </a:cubicBezTo>
                  <a:cubicBezTo>
                    <a:pt x="1300" y="11"/>
                    <a:pt x="1221" y="0"/>
                    <a:pt x="1165" y="11"/>
                  </a:cubicBezTo>
                  <a:cubicBezTo>
                    <a:pt x="1109" y="11"/>
                    <a:pt x="1143" y="56"/>
                    <a:pt x="1154" y="90"/>
                  </a:cubicBezTo>
                  <a:cubicBezTo>
                    <a:pt x="1176" y="112"/>
                    <a:pt x="1154" y="135"/>
                    <a:pt x="1165" y="157"/>
                  </a:cubicBezTo>
                  <a:cubicBezTo>
                    <a:pt x="1176" y="191"/>
                    <a:pt x="1154" y="213"/>
                    <a:pt x="1143" y="236"/>
                  </a:cubicBezTo>
                  <a:cubicBezTo>
                    <a:pt x="1132" y="258"/>
                    <a:pt x="1098" y="280"/>
                    <a:pt x="1098" y="258"/>
                  </a:cubicBezTo>
                  <a:cubicBezTo>
                    <a:pt x="1087" y="236"/>
                    <a:pt x="1065" y="146"/>
                    <a:pt x="1042" y="146"/>
                  </a:cubicBezTo>
                  <a:cubicBezTo>
                    <a:pt x="1020" y="146"/>
                    <a:pt x="1008" y="191"/>
                    <a:pt x="1008" y="213"/>
                  </a:cubicBezTo>
                  <a:cubicBezTo>
                    <a:pt x="997" y="236"/>
                    <a:pt x="975" y="236"/>
                    <a:pt x="952" y="236"/>
                  </a:cubicBezTo>
                  <a:lnTo>
                    <a:pt x="952" y="236"/>
                  </a:lnTo>
                  <a:cubicBezTo>
                    <a:pt x="952" y="247"/>
                    <a:pt x="952" y="258"/>
                    <a:pt x="952" y="258"/>
                  </a:cubicBezTo>
                  <a:cubicBezTo>
                    <a:pt x="952" y="258"/>
                    <a:pt x="930" y="336"/>
                    <a:pt x="919" y="370"/>
                  </a:cubicBezTo>
                  <a:cubicBezTo>
                    <a:pt x="907" y="415"/>
                    <a:pt x="885" y="437"/>
                    <a:pt x="885" y="482"/>
                  </a:cubicBezTo>
                  <a:cubicBezTo>
                    <a:pt x="885" y="538"/>
                    <a:pt x="907" y="527"/>
                    <a:pt x="963" y="516"/>
                  </a:cubicBezTo>
                  <a:cubicBezTo>
                    <a:pt x="1020" y="516"/>
                    <a:pt x="1053" y="538"/>
                    <a:pt x="1042" y="561"/>
                  </a:cubicBezTo>
                  <a:cubicBezTo>
                    <a:pt x="1020" y="594"/>
                    <a:pt x="1008" y="650"/>
                    <a:pt x="1031" y="661"/>
                  </a:cubicBezTo>
                  <a:cubicBezTo>
                    <a:pt x="1065" y="673"/>
                    <a:pt x="1087" y="650"/>
                    <a:pt x="1120" y="673"/>
                  </a:cubicBezTo>
                  <a:cubicBezTo>
                    <a:pt x="1154" y="706"/>
                    <a:pt x="1188" y="729"/>
                    <a:pt x="1188" y="774"/>
                  </a:cubicBezTo>
                  <a:cubicBezTo>
                    <a:pt x="1176" y="818"/>
                    <a:pt x="1176" y="863"/>
                    <a:pt x="1188" y="874"/>
                  </a:cubicBezTo>
                  <a:cubicBezTo>
                    <a:pt x="1210" y="874"/>
                    <a:pt x="1266" y="885"/>
                    <a:pt x="1266" y="908"/>
                  </a:cubicBezTo>
                  <a:cubicBezTo>
                    <a:pt x="1266" y="919"/>
                    <a:pt x="1244" y="953"/>
                    <a:pt x="1244" y="998"/>
                  </a:cubicBezTo>
                  <a:cubicBezTo>
                    <a:pt x="1244" y="1042"/>
                    <a:pt x="1232" y="1087"/>
                    <a:pt x="1221" y="1076"/>
                  </a:cubicBezTo>
                  <a:cubicBezTo>
                    <a:pt x="1199" y="1065"/>
                    <a:pt x="1165" y="1042"/>
                    <a:pt x="1143" y="1076"/>
                  </a:cubicBezTo>
                  <a:cubicBezTo>
                    <a:pt x="1132" y="1110"/>
                    <a:pt x="1120" y="1121"/>
                    <a:pt x="1076" y="1110"/>
                  </a:cubicBezTo>
                  <a:cubicBezTo>
                    <a:pt x="1031" y="1098"/>
                    <a:pt x="997" y="1087"/>
                    <a:pt x="997" y="1110"/>
                  </a:cubicBezTo>
                  <a:cubicBezTo>
                    <a:pt x="986" y="1132"/>
                    <a:pt x="997" y="1256"/>
                    <a:pt x="986" y="1278"/>
                  </a:cubicBezTo>
                  <a:cubicBezTo>
                    <a:pt x="963" y="1300"/>
                    <a:pt x="930" y="1345"/>
                    <a:pt x="930" y="1345"/>
                  </a:cubicBezTo>
                  <a:cubicBezTo>
                    <a:pt x="930" y="1345"/>
                    <a:pt x="975" y="1412"/>
                    <a:pt x="975" y="1446"/>
                  </a:cubicBezTo>
                  <a:cubicBezTo>
                    <a:pt x="975" y="1491"/>
                    <a:pt x="963" y="1480"/>
                    <a:pt x="941" y="1468"/>
                  </a:cubicBezTo>
                  <a:cubicBezTo>
                    <a:pt x="907" y="1457"/>
                    <a:pt x="907" y="1457"/>
                    <a:pt x="885" y="1412"/>
                  </a:cubicBezTo>
                  <a:cubicBezTo>
                    <a:pt x="863" y="1379"/>
                    <a:pt x="840" y="1367"/>
                    <a:pt x="807" y="1356"/>
                  </a:cubicBezTo>
                  <a:cubicBezTo>
                    <a:pt x="762" y="1334"/>
                    <a:pt x="762" y="1289"/>
                    <a:pt x="728" y="1278"/>
                  </a:cubicBezTo>
                  <a:cubicBezTo>
                    <a:pt x="694" y="1278"/>
                    <a:pt x="683" y="1278"/>
                    <a:pt x="672" y="1256"/>
                  </a:cubicBezTo>
                  <a:cubicBezTo>
                    <a:pt x="650" y="1222"/>
                    <a:pt x="560" y="1222"/>
                    <a:pt x="538" y="1233"/>
                  </a:cubicBezTo>
                  <a:cubicBezTo>
                    <a:pt x="527" y="1256"/>
                    <a:pt x="504" y="1289"/>
                    <a:pt x="482" y="1278"/>
                  </a:cubicBezTo>
                  <a:cubicBezTo>
                    <a:pt x="459" y="1278"/>
                    <a:pt x="381" y="1311"/>
                    <a:pt x="370" y="1334"/>
                  </a:cubicBezTo>
                  <a:cubicBezTo>
                    <a:pt x="358" y="1356"/>
                    <a:pt x="302" y="1356"/>
                    <a:pt x="291" y="1390"/>
                  </a:cubicBezTo>
                  <a:cubicBezTo>
                    <a:pt x="291" y="1412"/>
                    <a:pt x="280" y="1423"/>
                    <a:pt x="280" y="1446"/>
                  </a:cubicBezTo>
                  <a:cubicBezTo>
                    <a:pt x="280" y="1446"/>
                    <a:pt x="280" y="1457"/>
                    <a:pt x="280" y="1480"/>
                  </a:cubicBezTo>
                  <a:cubicBezTo>
                    <a:pt x="291" y="1547"/>
                    <a:pt x="280" y="1569"/>
                    <a:pt x="246" y="1580"/>
                  </a:cubicBezTo>
                  <a:cubicBezTo>
                    <a:pt x="224" y="1592"/>
                    <a:pt x="112" y="1592"/>
                    <a:pt x="89" y="1592"/>
                  </a:cubicBezTo>
                  <a:cubicBezTo>
                    <a:pt x="56" y="1603"/>
                    <a:pt x="11" y="1625"/>
                    <a:pt x="11" y="1659"/>
                  </a:cubicBezTo>
                  <a:cubicBezTo>
                    <a:pt x="0" y="1692"/>
                    <a:pt x="22" y="1782"/>
                    <a:pt x="33" y="1827"/>
                  </a:cubicBezTo>
                  <a:cubicBezTo>
                    <a:pt x="56" y="1860"/>
                    <a:pt x="101" y="1950"/>
                    <a:pt x="112" y="1995"/>
                  </a:cubicBezTo>
                  <a:cubicBezTo>
                    <a:pt x="134" y="2040"/>
                    <a:pt x="123" y="2051"/>
                    <a:pt x="157" y="2062"/>
                  </a:cubicBezTo>
                  <a:cubicBezTo>
                    <a:pt x="179" y="2073"/>
                    <a:pt x="314" y="2152"/>
                    <a:pt x="347" y="2208"/>
                  </a:cubicBezTo>
                  <a:cubicBezTo>
                    <a:pt x="392" y="2275"/>
                    <a:pt x="403" y="2354"/>
                    <a:pt x="459" y="2387"/>
                  </a:cubicBezTo>
                  <a:cubicBezTo>
                    <a:pt x="504" y="2410"/>
                    <a:pt x="638" y="2477"/>
                    <a:pt x="717" y="2522"/>
                  </a:cubicBezTo>
                  <a:cubicBezTo>
                    <a:pt x="751" y="2488"/>
                    <a:pt x="829" y="2421"/>
                    <a:pt x="874" y="2421"/>
                  </a:cubicBezTo>
                  <a:cubicBezTo>
                    <a:pt x="919" y="2432"/>
                    <a:pt x="1042" y="2410"/>
                    <a:pt x="1053" y="2376"/>
                  </a:cubicBezTo>
                  <a:cubicBezTo>
                    <a:pt x="1065" y="2354"/>
                    <a:pt x="1076" y="2287"/>
                    <a:pt x="1109" y="2309"/>
                  </a:cubicBezTo>
                  <a:cubicBezTo>
                    <a:pt x="1154" y="2320"/>
                    <a:pt x="1165" y="2309"/>
                    <a:pt x="1188" y="2331"/>
                  </a:cubicBezTo>
                  <a:cubicBezTo>
                    <a:pt x="1199" y="2354"/>
                    <a:pt x="1232" y="2320"/>
                    <a:pt x="1244" y="2354"/>
                  </a:cubicBezTo>
                  <a:cubicBezTo>
                    <a:pt x="1255" y="2376"/>
                    <a:pt x="1277" y="2376"/>
                    <a:pt x="1289" y="2342"/>
                  </a:cubicBezTo>
                  <a:cubicBezTo>
                    <a:pt x="1300" y="2309"/>
                    <a:pt x="1322" y="2320"/>
                    <a:pt x="1356" y="2298"/>
                  </a:cubicBezTo>
                  <a:cubicBezTo>
                    <a:pt x="1378" y="2287"/>
                    <a:pt x="1401" y="2287"/>
                    <a:pt x="1412" y="2309"/>
                  </a:cubicBezTo>
                  <a:cubicBezTo>
                    <a:pt x="1412" y="2342"/>
                    <a:pt x="1434" y="2387"/>
                    <a:pt x="1457" y="2387"/>
                  </a:cubicBezTo>
                  <a:cubicBezTo>
                    <a:pt x="1479" y="2387"/>
                    <a:pt x="1501" y="2410"/>
                    <a:pt x="1479" y="2421"/>
                  </a:cubicBezTo>
                  <a:cubicBezTo>
                    <a:pt x="1457" y="2443"/>
                    <a:pt x="1468" y="2499"/>
                    <a:pt x="1479" y="2511"/>
                  </a:cubicBezTo>
                  <a:cubicBezTo>
                    <a:pt x="1490" y="2522"/>
                    <a:pt x="1468" y="2533"/>
                    <a:pt x="1445" y="2544"/>
                  </a:cubicBezTo>
                  <a:cubicBezTo>
                    <a:pt x="1423" y="2544"/>
                    <a:pt x="1457" y="2623"/>
                    <a:pt x="1468" y="2645"/>
                  </a:cubicBezTo>
                  <a:cubicBezTo>
                    <a:pt x="1479" y="2656"/>
                    <a:pt x="1490" y="2678"/>
                    <a:pt x="1501" y="2690"/>
                  </a:cubicBezTo>
                  <a:lnTo>
                    <a:pt x="1513" y="2690"/>
                  </a:lnTo>
                  <a:cubicBezTo>
                    <a:pt x="1535" y="2690"/>
                    <a:pt x="1580" y="2678"/>
                    <a:pt x="1591" y="2656"/>
                  </a:cubicBezTo>
                  <a:cubicBezTo>
                    <a:pt x="1602" y="2634"/>
                    <a:pt x="1636" y="2656"/>
                    <a:pt x="1658" y="2656"/>
                  </a:cubicBezTo>
                  <a:cubicBezTo>
                    <a:pt x="1681" y="2645"/>
                    <a:pt x="1692" y="2701"/>
                    <a:pt x="1692" y="2723"/>
                  </a:cubicBezTo>
                  <a:cubicBezTo>
                    <a:pt x="1692" y="2746"/>
                    <a:pt x="1737" y="2701"/>
                    <a:pt x="1737" y="2678"/>
                  </a:cubicBezTo>
                  <a:cubicBezTo>
                    <a:pt x="1737" y="2645"/>
                    <a:pt x="1748" y="2634"/>
                    <a:pt x="1770" y="2634"/>
                  </a:cubicBezTo>
                  <a:cubicBezTo>
                    <a:pt x="1804" y="2623"/>
                    <a:pt x="1815" y="2589"/>
                    <a:pt x="1815" y="2567"/>
                  </a:cubicBezTo>
                  <a:cubicBezTo>
                    <a:pt x="1815" y="2544"/>
                    <a:pt x="1849" y="2533"/>
                    <a:pt x="1871" y="2544"/>
                  </a:cubicBezTo>
                  <a:cubicBezTo>
                    <a:pt x="1905" y="2544"/>
                    <a:pt x="1916" y="2533"/>
                    <a:pt x="1927" y="2511"/>
                  </a:cubicBezTo>
                  <a:cubicBezTo>
                    <a:pt x="1950" y="2488"/>
                    <a:pt x="1961" y="2499"/>
                    <a:pt x="1983" y="2522"/>
                  </a:cubicBezTo>
                  <a:cubicBezTo>
                    <a:pt x="1994" y="2544"/>
                    <a:pt x="2028" y="2522"/>
                    <a:pt x="2039" y="2488"/>
                  </a:cubicBezTo>
                  <a:cubicBezTo>
                    <a:pt x="2051" y="2454"/>
                    <a:pt x="2084" y="2410"/>
                    <a:pt x="2096" y="2365"/>
                  </a:cubicBezTo>
                  <a:cubicBezTo>
                    <a:pt x="2107" y="2320"/>
                    <a:pt x="2107" y="2287"/>
                    <a:pt x="2084" y="2275"/>
                  </a:cubicBezTo>
                  <a:cubicBezTo>
                    <a:pt x="2062" y="2264"/>
                    <a:pt x="2028" y="2264"/>
                    <a:pt x="2017" y="2287"/>
                  </a:cubicBezTo>
                  <a:cubicBezTo>
                    <a:pt x="1994" y="2309"/>
                    <a:pt x="1983" y="2309"/>
                    <a:pt x="1972" y="2275"/>
                  </a:cubicBezTo>
                  <a:cubicBezTo>
                    <a:pt x="1961" y="2242"/>
                    <a:pt x="1950" y="2208"/>
                    <a:pt x="1927" y="2208"/>
                  </a:cubicBezTo>
                  <a:cubicBezTo>
                    <a:pt x="1905" y="2208"/>
                    <a:pt x="1916" y="2174"/>
                    <a:pt x="1916" y="2129"/>
                  </a:cubicBezTo>
                  <a:cubicBezTo>
                    <a:pt x="1927" y="2085"/>
                    <a:pt x="1927" y="2073"/>
                    <a:pt x="1950" y="2073"/>
                  </a:cubicBezTo>
                  <a:cubicBezTo>
                    <a:pt x="1972" y="2073"/>
                    <a:pt x="1994" y="2073"/>
                    <a:pt x="1994" y="2051"/>
                  </a:cubicBezTo>
                  <a:cubicBezTo>
                    <a:pt x="1994" y="2029"/>
                    <a:pt x="1983" y="1995"/>
                    <a:pt x="1950" y="2006"/>
                  </a:cubicBezTo>
                  <a:cubicBezTo>
                    <a:pt x="1927" y="2006"/>
                    <a:pt x="1905" y="2006"/>
                    <a:pt x="1883" y="1984"/>
                  </a:cubicBezTo>
                  <a:cubicBezTo>
                    <a:pt x="1860" y="1961"/>
                    <a:pt x="1838" y="1961"/>
                    <a:pt x="1815" y="1984"/>
                  </a:cubicBezTo>
                  <a:cubicBezTo>
                    <a:pt x="1782" y="2006"/>
                    <a:pt x="1782" y="2006"/>
                    <a:pt x="1759" y="1984"/>
                  </a:cubicBezTo>
                  <a:cubicBezTo>
                    <a:pt x="1725" y="1961"/>
                    <a:pt x="1770" y="1928"/>
                    <a:pt x="1782" y="1883"/>
                  </a:cubicBezTo>
                  <a:cubicBezTo>
                    <a:pt x="1793" y="1827"/>
                    <a:pt x="1815" y="1816"/>
                    <a:pt x="1838" y="1805"/>
                  </a:cubicBezTo>
                  <a:cubicBezTo>
                    <a:pt x="1871" y="1793"/>
                    <a:pt x="1905" y="1805"/>
                    <a:pt x="1938" y="1838"/>
                  </a:cubicBezTo>
                  <a:cubicBezTo>
                    <a:pt x="1972" y="1860"/>
                    <a:pt x="2006" y="1827"/>
                    <a:pt x="2028" y="1793"/>
                  </a:cubicBezTo>
                  <a:cubicBezTo>
                    <a:pt x="2051" y="1760"/>
                    <a:pt x="2084" y="1793"/>
                    <a:pt x="2084" y="1771"/>
                  </a:cubicBezTo>
                  <a:cubicBezTo>
                    <a:pt x="2096" y="1737"/>
                    <a:pt x="2118" y="1704"/>
                    <a:pt x="2129" y="1704"/>
                  </a:cubicBezTo>
                  <a:cubicBezTo>
                    <a:pt x="2140" y="1704"/>
                    <a:pt x="2163" y="1726"/>
                    <a:pt x="2196" y="1715"/>
                  </a:cubicBezTo>
                  <a:cubicBezTo>
                    <a:pt x="2219" y="1715"/>
                    <a:pt x="2252" y="1704"/>
                    <a:pt x="2286" y="1704"/>
                  </a:cubicBezTo>
                  <a:cubicBezTo>
                    <a:pt x="2320" y="1704"/>
                    <a:pt x="2320" y="1737"/>
                    <a:pt x="2353" y="1704"/>
                  </a:cubicBezTo>
                  <a:cubicBezTo>
                    <a:pt x="2376" y="1670"/>
                    <a:pt x="2409" y="1692"/>
                    <a:pt x="2409" y="1681"/>
                  </a:cubicBezTo>
                  <a:cubicBezTo>
                    <a:pt x="2409" y="1670"/>
                    <a:pt x="2420" y="1614"/>
                    <a:pt x="2443" y="1580"/>
                  </a:cubicBezTo>
                  <a:cubicBezTo>
                    <a:pt x="2465" y="1547"/>
                    <a:pt x="2488" y="1524"/>
                    <a:pt x="2488" y="1513"/>
                  </a:cubicBezTo>
                  <a:cubicBezTo>
                    <a:pt x="2488" y="1491"/>
                    <a:pt x="2465" y="1446"/>
                    <a:pt x="2443" y="1446"/>
                  </a:cubicBezTo>
                  <a:cubicBezTo>
                    <a:pt x="2432" y="1446"/>
                    <a:pt x="2409" y="1423"/>
                    <a:pt x="2420" y="1401"/>
                  </a:cubicBezTo>
                  <a:cubicBezTo>
                    <a:pt x="2443" y="1390"/>
                    <a:pt x="2420" y="1401"/>
                    <a:pt x="2443" y="1345"/>
                  </a:cubicBezTo>
                  <a:cubicBezTo>
                    <a:pt x="2465" y="1300"/>
                    <a:pt x="2499" y="1256"/>
                    <a:pt x="2532" y="1233"/>
                  </a:cubicBezTo>
                  <a:cubicBezTo>
                    <a:pt x="2577" y="1211"/>
                    <a:pt x="2600" y="1154"/>
                    <a:pt x="2622" y="1098"/>
                  </a:cubicBezTo>
                  <a:cubicBezTo>
                    <a:pt x="2656" y="1054"/>
                    <a:pt x="2689" y="1042"/>
                    <a:pt x="2701" y="1009"/>
                  </a:cubicBezTo>
                  <a:cubicBezTo>
                    <a:pt x="2723" y="986"/>
                    <a:pt x="2745" y="942"/>
                    <a:pt x="2723" y="919"/>
                  </a:cubicBezTo>
                  <a:cubicBezTo>
                    <a:pt x="2701" y="897"/>
                    <a:pt x="2712" y="829"/>
                    <a:pt x="2723" y="796"/>
                  </a:cubicBezTo>
                  <a:cubicBezTo>
                    <a:pt x="2745" y="751"/>
                    <a:pt x="2768" y="706"/>
                    <a:pt x="2768" y="69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8659001" y="3312857"/>
              <a:ext cx="853791" cy="773330"/>
            </a:xfrm>
            <a:custGeom>
              <a:avLst/>
              <a:gdLst>
                <a:gd name="T0" fmla="*/ 2476 w 2611"/>
                <a:gd name="T1" fmla="*/ 1512 h 2365"/>
                <a:gd name="T2" fmla="*/ 2476 w 2611"/>
                <a:gd name="T3" fmla="*/ 1512 h 2365"/>
                <a:gd name="T4" fmla="*/ 2465 w 2611"/>
                <a:gd name="T5" fmla="*/ 1512 h 2365"/>
                <a:gd name="T6" fmla="*/ 2465 w 2611"/>
                <a:gd name="T7" fmla="*/ 1512 h 2365"/>
                <a:gd name="T8" fmla="*/ 2465 w 2611"/>
                <a:gd name="T9" fmla="*/ 1512 h 2365"/>
                <a:gd name="T10" fmla="*/ 2454 w 2611"/>
                <a:gd name="T11" fmla="*/ 1512 h 2365"/>
                <a:gd name="T12" fmla="*/ 2442 w 2611"/>
                <a:gd name="T13" fmla="*/ 1501 h 2365"/>
                <a:gd name="T14" fmla="*/ 2274 w 2611"/>
                <a:gd name="T15" fmla="*/ 1523 h 2365"/>
                <a:gd name="T16" fmla="*/ 2140 w 2611"/>
                <a:gd name="T17" fmla="*/ 1479 h 2365"/>
                <a:gd name="T18" fmla="*/ 2028 w 2611"/>
                <a:gd name="T19" fmla="*/ 1467 h 2365"/>
                <a:gd name="T20" fmla="*/ 2005 w 2611"/>
                <a:gd name="T21" fmla="*/ 1377 h 2365"/>
                <a:gd name="T22" fmla="*/ 1904 w 2611"/>
                <a:gd name="T23" fmla="*/ 1310 h 2365"/>
                <a:gd name="T24" fmla="*/ 1826 w 2611"/>
                <a:gd name="T25" fmla="*/ 1333 h 2365"/>
                <a:gd name="T26" fmla="*/ 1680 w 2611"/>
                <a:gd name="T27" fmla="*/ 1333 h 2365"/>
                <a:gd name="T28" fmla="*/ 1590 w 2611"/>
                <a:gd name="T29" fmla="*/ 1243 h 2365"/>
                <a:gd name="T30" fmla="*/ 1456 w 2611"/>
                <a:gd name="T31" fmla="*/ 1176 h 2365"/>
                <a:gd name="T32" fmla="*/ 1501 w 2611"/>
                <a:gd name="T33" fmla="*/ 1030 h 2365"/>
                <a:gd name="T34" fmla="*/ 1434 w 2611"/>
                <a:gd name="T35" fmla="*/ 963 h 2365"/>
                <a:gd name="T36" fmla="*/ 1366 w 2611"/>
                <a:gd name="T37" fmla="*/ 896 h 2365"/>
                <a:gd name="T38" fmla="*/ 1288 w 2611"/>
                <a:gd name="T39" fmla="*/ 985 h 2365"/>
                <a:gd name="T40" fmla="*/ 1187 w 2611"/>
                <a:gd name="T41" fmla="*/ 941 h 2365"/>
                <a:gd name="T42" fmla="*/ 1176 w 2611"/>
                <a:gd name="T43" fmla="*/ 817 h 2365"/>
                <a:gd name="T44" fmla="*/ 1221 w 2611"/>
                <a:gd name="T45" fmla="*/ 627 h 2365"/>
                <a:gd name="T46" fmla="*/ 1210 w 2611"/>
                <a:gd name="T47" fmla="*/ 548 h 2365"/>
                <a:gd name="T48" fmla="*/ 1165 w 2611"/>
                <a:gd name="T49" fmla="*/ 290 h 2365"/>
                <a:gd name="T50" fmla="*/ 1131 w 2611"/>
                <a:gd name="T51" fmla="*/ 146 h 2365"/>
                <a:gd name="T52" fmla="*/ 996 w 2611"/>
                <a:gd name="T53" fmla="*/ 0 h 2365"/>
                <a:gd name="T54" fmla="*/ 828 w 2611"/>
                <a:gd name="T55" fmla="*/ 302 h 2365"/>
                <a:gd name="T56" fmla="*/ 740 w 2611"/>
                <a:gd name="T57" fmla="*/ 403 h 2365"/>
                <a:gd name="T58" fmla="*/ 392 w 2611"/>
                <a:gd name="T59" fmla="*/ 739 h 2365"/>
                <a:gd name="T60" fmla="*/ 314 w 2611"/>
                <a:gd name="T61" fmla="*/ 716 h 2365"/>
                <a:gd name="T62" fmla="*/ 224 w 2611"/>
                <a:gd name="T63" fmla="*/ 828 h 2365"/>
                <a:gd name="T64" fmla="*/ 34 w 2611"/>
                <a:gd name="T65" fmla="*/ 806 h 2365"/>
                <a:gd name="T66" fmla="*/ 56 w 2611"/>
                <a:gd name="T67" fmla="*/ 1187 h 2365"/>
                <a:gd name="T68" fmla="*/ 213 w 2611"/>
                <a:gd name="T69" fmla="*/ 1344 h 2365"/>
                <a:gd name="T70" fmla="*/ 482 w 2611"/>
                <a:gd name="T71" fmla="*/ 1422 h 2365"/>
                <a:gd name="T72" fmla="*/ 617 w 2611"/>
                <a:gd name="T73" fmla="*/ 1299 h 2365"/>
                <a:gd name="T74" fmla="*/ 684 w 2611"/>
                <a:gd name="T75" fmla="*/ 1467 h 2365"/>
                <a:gd name="T76" fmla="*/ 650 w 2611"/>
                <a:gd name="T77" fmla="*/ 1736 h 2365"/>
                <a:gd name="T78" fmla="*/ 538 w 2611"/>
                <a:gd name="T79" fmla="*/ 1927 h 2365"/>
                <a:gd name="T80" fmla="*/ 851 w 2611"/>
                <a:gd name="T81" fmla="*/ 1938 h 2365"/>
                <a:gd name="T82" fmla="*/ 1176 w 2611"/>
                <a:gd name="T83" fmla="*/ 2106 h 2365"/>
                <a:gd name="T84" fmla="*/ 1434 w 2611"/>
                <a:gd name="T85" fmla="*/ 2072 h 2365"/>
                <a:gd name="T86" fmla="*/ 1680 w 2611"/>
                <a:gd name="T87" fmla="*/ 2117 h 2365"/>
                <a:gd name="T88" fmla="*/ 1859 w 2611"/>
                <a:gd name="T89" fmla="*/ 2173 h 2365"/>
                <a:gd name="T90" fmla="*/ 1983 w 2611"/>
                <a:gd name="T91" fmla="*/ 2072 h 2365"/>
                <a:gd name="T92" fmla="*/ 2095 w 2611"/>
                <a:gd name="T93" fmla="*/ 2016 h 2365"/>
                <a:gd name="T94" fmla="*/ 2117 w 2611"/>
                <a:gd name="T95" fmla="*/ 2229 h 2365"/>
                <a:gd name="T96" fmla="*/ 2241 w 2611"/>
                <a:gd name="T97" fmla="*/ 2285 h 2365"/>
                <a:gd name="T98" fmla="*/ 2409 w 2611"/>
                <a:gd name="T99" fmla="*/ 2341 h 2365"/>
                <a:gd name="T100" fmla="*/ 2409 w 2611"/>
                <a:gd name="T101" fmla="*/ 2229 h 2365"/>
                <a:gd name="T102" fmla="*/ 2498 w 2611"/>
                <a:gd name="T103" fmla="*/ 2106 h 2365"/>
                <a:gd name="T104" fmla="*/ 2543 w 2611"/>
                <a:gd name="T105" fmla="*/ 1938 h 2365"/>
                <a:gd name="T106" fmla="*/ 2543 w 2611"/>
                <a:gd name="T107" fmla="*/ 1736 h 2365"/>
                <a:gd name="T108" fmla="*/ 2532 w 2611"/>
                <a:gd name="T109" fmla="*/ 1557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11" h="2365">
                  <a:moveTo>
                    <a:pt x="2476" y="1512"/>
                  </a:moveTo>
                  <a:lnTo>
                    <a:pt x="2476" y="1512"/>
                  </a:lnTo>
                  <a:lnTo>
                    <a:pt x="2476" y="1512"/>
                  </a:lnTo>
                  <a:lnTo>
                    <a:pt x="2476" y="1512"/>
                  </a:lnTo>
                  <a:lnTo>
                    <a:pt x="2476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65" y="1512"/>
                  </a:lnTo>
                  <a:lnTo>
                    <a:pt x="2454" y="1512"/>
                  </a:lnTo>
                  <a:lnTo>
                    <a:pt x="2454" y="1512"/>
                  </a:lnTo>
                  <a:lnTo>
                    <a:pt x="2454" y="1512"/>
                  </a:lnTo>
                  <a:cubicBezTo>
                    <a:pt x="2454" y="1512"/>
                    <a:pt x="2454" y="1512"/>
                    <a:pt x="2442" y="1501"/>
                  </a:cubicBezTo>
                  <a:cubicBezTo>
                    <a:pt x="2409" y="1479"/>
                    <a:pt x="2386" y="1467"/>
                    <a:pt x="2375" y="1490"/>
                  </a:cubicBezTo>
                  <a:cubicBezTo>
                    <a:pt x="2364" y="1523"/>
                    <a:pt x="2319" y="1523"/>
                    <a:pt x="2274" y="1523"/>
                  </a:cubicBezTo>
                  <a:cubicBezTo>
                    <a:pt x="2229" y="1523"/>
                    <a:pt x="2218" y="1512"/>
                    <a:pt x="2207" y="1490"/>
                  </a:cubicBezTo>
                  <a:cubicBezTo>
                    <a:pt x="2196" y="1479"/>
                    <a:pt x="2185" y="1467"/>
                    <a:pt x="2140" y="1479"/>
                  </a:cubicBezTo>
                  <a:cubicBezTo>
                    <a:pt x="2095" y="1501"/>
                    <a:pt x="2050" y="1501"/>
                    <a:pt x="2039" y="1501"/>
                  </a:cubicBezTo>
                  <a:cubicBezTo>
                    <a:pt x="2028" y="1501"/>
                    <a:pt x="2016" y="1490"/>
                    <a:pt x="2028" y="1467"/>
                  </a:cubicBezTo>
                  <a:cubicBezTo>
                    <a:pt x="2028" y="1445"/>
                    <a:pt x="2050" y="1434"/>
                    <a:pt x="2028" y="1434"/>
                  </a:cubicBezTo>
                  <a:cubicBezTo>
                    <a:pt x="2005" y="1422"/>
                    <a:pt x="2005" y="1400"/>
                    <a:pt x="2005" y="1377"/>
                  </a:cubicBezTo>
                  <a:cubicBezTo>
                    <a:pt x="2016" y="1355"/>
                    <a:pt x="1994" y="1344"/>
                    <a:pt x="1960" y="1344"/>
                  </a:cubicBezTo>
                  <a:cubicBezTo>
                    <a:pt x="1938" y="1355"/>
                    <a:pt x="1938" y="1344"/>
                    <a:pt x="1904" y="1310"/>
                  </a:cubicBezTo>
                  <a:cubicBezTo>
                    <a:pt x="1859" y="1277"/>
                    <a:pt x="1837" y="1243"/>
                    <a:pt x="1848" y="1277"/>
                  </a:cubicBezTo>
                  <a:cubicBezTo>
                    <a:pt x="1848" y="1310"/>
                    <a:pt x="1859" y="1344"/>
                    <a:pt x="1826" y="1333"/>
                  </a:cubicBezTo>
                  <a:cubicBezTo>
                    <a:pt x="1803" y="1333"/>
                    <a:pt x="1770" y="1288"/>
                    <a:pt x="1736" y="1310"/>
                  </a:cubicBezTo>
                  <a:cubicBezTo>
                    <a:pt x="1714" y="1333"/>
                    <a:pt x="1714" y="1321"/>
                    <a:pt x="1680" y="1333"/>
                  </a:cubicBezTo>
                  <a:cubicBezTo>
                    <a:pt x="1635" y="1333"/>
                    <a:pt x="1613" y="1333"/>
                    <a:pt x="1613" y="1299"/>
                  </a:cubicBezTo>
                  <a:cubicBezTo>
                    <a:pt x="1624" y="1277"/>
                    <a:pt x="1635" y="1232"/>
                    <a:pt x="1590" y="1243"/>
                  </a:cubicBezTo>
                  <a:cubicBezTo>
                    <a:pt x="1546" y="1254"/>
                    <a:pt x="1501" y="1254"/>
                    <a:pt x="1478" y="1232"/>
                  </a:cubicBezTo>
                  <a:cubicBezTo>
                    <a:pt x="1467" y="1221"/>
                    <a:pt x="1478" y="1187"/>
                    <a:pt x="1456" y="1176"/>
                  </a:cubicBezTo>
                  <a:cubicBezTo>
                    <a:pt x="1434" y="1176"/>
                    <a:pt x="1423" y="1108"/>
                    <a:pt x="1445" y="1086"/>
                  </a:cubicBezTo>
                  <a:cubicBezTo>
                    <a:pt x="1467" y="1064"/>
                    <a:pt x="1512" y="1041"/>
                    <a:pt x="1501" y="1030"/>
                  </a:cubicBezTo>
                  <a:cubicBezTo>
                    <a:pt x="1490" y="1008"/>
                    <a:pt x="1467" y="1030"/>
                    <a:pt x="1456" y="1008"/>
                  </a:cubicBezTo>
                  <a:cubicBezTo>
                    <a:pt x="1445" y="985"/>
                    <a:pt x="1456" y="963"/>
                    <a:pt x="1434" y="963"/>
                  </a:cubicBezTo>
                  <a:cubicBezTo>
                    <a:pt x="1411" y="963"/>
                    <a:pt x="1411" y="941"/>
                    <a:pt x="1411" y="929"/>
                  </a:cubicBezTo>
                  <a:cubicBezTo>
                    <a:pt x="1389" y="929"/>
                    <a:pt x="1378" y="918"/>
                    <a:pt x="1366" y="896"/>
                  </a:cubicBezTo>
                  <a:cubicBezTo>
                    <a:pt x="1344" y="873"/>
                    <a:pt x="1321" y="896"/>
                    <a:pt x="1321" y="929"/>
                  </a:cubicBezTo>
                  <a:cubicBezTo>
                    <a:pt x="1321" y="974"/>
                    <a:pt x="1333" y="985"/>
                    <a:pt x="1288" y="985"/>
                  </a:cubicBezTo>
                  <a:cubicBezTo>
                    <a:pt x="1232" y="997"/>
                    <a:pt x="1254" y="974"/>
                    <a:pt x="1243" y="952"/>
                  </a:cubicBezTo>
                  <a:cubicBezTo>
                    <a:pt x="1243" y="941"/>
                    <a:pt x="1210" y="941"/>
                    <a:pt x="1187" y="941"/>
                  </a:cubicBezTo>
                  <a:cubicBezTo>
                    <a:pt x="1176" y="941"/>
                    <a:pt x="1176" y="896"/>
                    <a:pt x="1187" y="873"/>
                  </a:cubicBezTo>
                  <a:cubicBezTo>
                    <a:pt x="1210" y="839"/>
                    <a:pt x="1198" y="828"/>
                    <a:pt x="1176" y="817"/>
                  </a:cubicBezTo>
                  <a:cubicBezTo>
                    <a:pt x="1165" y="817"/>
                    <a:pt x="1176" y="739"/>
                    <a:pt x="1176" y="705"/>
                  </a:cubicBezTo>
                  <a:cubicBezTo>
                    <a:pt x="1176" y="660"/>
                    <a:pt x="1187" y="638"/>
                    <a:pt x="1221" y="627"/>
                  </a:cubicBezTo>
                  <a:cubicBezTo>
                    <a:pt x="1265" y="627"/>
                    <a:pt x="1277" y="604"/>
                    <a:pt x="1254" y="593"/>
                  </a:cubicBezTo>
                  <a:cubicBezTo>
                    <a:pt x="1221" y="582"/>
                    <a:pt x="1210" y="582"/>
                    <a:pt x="1210" y="548"/>
                  </a:cubicBezTo>
                  <a:cubicBezTo>
                    <a:pt x="1210" y="503"/>
                    <a:pt x="1210" y="526"/>
                    <a:pt x="1176" y="481"/>
                  </a:cubicBezTo>
                  <a:cubicBezTo>
                    <a:pt x="1142" y="448"/>
                    <a:pt x="1154" y="324"/>
                    <a:pt x="1165" y="290"/>
                  </a:cubicBezTo>
                  <a:cubicBezTo>
                    <a:pt x="1176" y="268"/>
                    <a:pt x="1165" y="246"/>
                    <a:pt x="1131" y="224"/>
                  </a:cubicBezTo>
                  <a:cubicBezTo>
                    <a:pt x="1109" y="202"/>
                    <a:pt x="1120" y="168"/>
                    <a:pt x="1131" y="146"/>
                  </a:cubicBezTo>
                  <a:cubicBezTo>
                    <a:pt x="1142" y="123"/>
                    <a:pt x="1120" y="101"/>
                    <a:pt x="1075" y="56"/>
                  </a:cubicBezTo>
                  <a:cubicBezTo>
                    <a:pt x="1030" y="22"/>
                    <a:pt x="996" y="0"/>
                    <a:pt x="996" y="0"/>
                  </a:cubicBezTo>
                  <a:cubicBezTo>
                    <a:pt x="985" y="22"/>
                    <a:pt x="974" y="56"/>
                    <a:pt x="952" y="112"/>
                  </a:cubicBezTo>
                  <a:cubicBezTo>
                    <a:pt x="885" y="213"/>
                    <a:pt x="851" y="290"/>
                    <a:pt x="828" y="302"/>
                  </a:cubicBezTo>
                  <a:cubicBezTo>
                    <a:pt x="795" y="302"/>
                    <a:pt x="740" y="268"/>
                    <a:pt x="740" y="313"/>
                  </a:cubicBezTo>
                  <a:cubicBezTo>
                    <a:pt x="750" y="358"/>
                    <a:pt x="750" y="380"/>
                    <a:pt x="740" y="403"/>
                  </a:cubicBezTo>
                  <a:cubicBezTo>
                    <a:pt x="729" y="425"/>
                    <a:pt x="605" y="537"/>
                    <a:pt x="549" y="593"/>
                  </a:cubicBezTo>
                  <a:cubicBezTo>
                    <a:pt x="504" y="638"/>
                    <a:pt x="392" y="739"/>
                    <a:pt x="392" y="739"/>
                  </a:cubicBezTo>
                  <a:cubicBezTo>
                    <a:pt x="392" y="739"/>
                    <a:pt x="381" y="739"/>
                    <a:pt x="370" y="728"/>
                  </a:cubicBezTo>
                  <a:cubicBezTo>
                    <a:pt x="348" y="716"/>
                    <a:pt x="314" y="694"/>
                    <a:pt x="314" y="716"/>
                  </a:cubicBezTo>
                  <a:cubicBezTo>
                    <a:pt x="303" y="739"/>
                    <a:pt x="269" y="705"/>
                    <a:pt x="258" y="750"/>
                  </a:cubicBezTo>
                  <a:cubicBezTo>
                    <a:pt x="258" y="795"/>
                    <a:pt x="269" y="806"/>
                    <a:pt x="224" y="828"/>
                  </a:cubicBezTo>
                  <a:cubicBezTo>
                    <a:pt x="191" y="851"/>
                    <a:pt x="135" y="862"/>
                    <a:pt x="112" y="851"/>
                  </a:cubicBezTo>
                  <a:cubicBezTo>
                    <a:pt x="90" y="839"/>
                    <a:pt x="56" y="795"/>
                    <a:pt x="34" y="806"/>
                  </a:cubicBezTo>
                  <a:cubicBezTo>
                    <a:pt x="11" y="806"/>
                    <a:pt x="0" y="862"/>
                    <a:pt x="11" y="1008"/>
                  </a:cubicBezTo>
                  <a:cubicBezTo>
                    <a:pt x="22" y="1153"/>
                    <a:pt x="22" y="1165"/>
                    <a:pt x="56" y="1187"/>
                  </a:cubicBezTo>
                  <a:cubicBezTo>
                    <a:pt x="90" y="1210"/>
                    <a:pt x="135" y="1210"/>
                    <a:pt x="157" y="1265"/>
                  </a:cubicBezTo>
                  <a:cubicBezTo>
                    <a:pt x="168" y="1310"/>
                    <a:pt x="168" y="1344"/>
                    <a:pt x="213" y="1344"/>
                  </a:cubicBezTo>
                  <a:cubicBezTo>
                    <a:pt x="247" y="1355"/>
                    <a:pt x="325" y="1355"/>
                    <a:pt x="359" y="1389"/>
                  </a:cubicBezTo>
                  <a:cubicBezTo>
                    <a:pt x="392" y="1434"/>
                    <a:pt x="448" y="1434"/>
                    <a:pt x="482" y="1422"/>
                  </a:cubicBezTo>
                  <a:cubicBezTo>
                    <a:pt x="504" y="1400"/>
                    <a:pt x="493" y="1366"/>
                    <a:pt x="516" y="1355"/>
                  </a:cubicBezTo>
                  <a:cubicBezTo>
                    <a:pt x="538" y="1333"/>
                    <a:pt x="583" y="1288"/>
                    <a:pt x="617" y="1299"/>
                  </a:cubicBezTo>
                  <a:cubicBezTo>
                    <a:pt x="650" y="1299"/>
                    <a:pt x="661" y="1299"/>
                    <a:pt x="661" y="1355"/>
                  </a:cubicBezTo>
                  <a:cubicBezTo>
                    <a:pt x="661" y="1400"/>
                    <a:pt x="706" y="1434"/>
                    <a:pt x="684" y="1467"/>
                  </a:cubicBezTo>
                  <a:cubicBezTo>
                    <a:pt x="661" y="1512"/>
                    <a:pt x="628" y="1523"/>
                    <a:pt x="639" y="1568"/>
                  </a:cubicBezTo>
                  <a:cubicBezTo>
                    <a:pt x="650" y="1613"/>
                    <a:pt x="661" y="1680"/>
                    <a:pt x="650" y="1736"/>
                  </a:cubicBezTo>
                  <a:cubicBezTo>
                    <a:pt x="628" y="1781"/>
                    <a:pt x="583" y="1848"/>
                    <a:pt x="560" y="1882"/>
                  </a:cubicBezTo>
                  <a:cubicBezTo>
                    <a:pt x="560" y="1893"/>
                    <a:pt x="549" y="1915"/>
                    <a:pt x="538" y="1927"/>
                  </a:cubicBezTo>
                  <a:lnTo>
                    <a:pt x="549" y="1927"/>
                  </a:lnTo>
                  <a:cubicBezTo>
                    <a:pt x="549" y="1927"/>
                    <a:pt x="806" y="1915"/>
                    <a:pt x="851" y="1938"/>
                  </a:cubicBezTo>
                  <a:cubicBezTo>
                    <a:pt x="885" y="1960"/>
                    <a:pt x="1052" y="2095"/>
                    <a:pt x="1086" y="2117"/>
                  </a:cubicBezTo>
                  <a:cubicBezTo>
                    <a:pt x="1109" y="2151"/>
                    <a:pt x="1142" y="2139"/>
                    <a:pt x="1176" y="2106"/>
                  </a:cubicBezTo>
                  <a:cubicBezTo>
                    <a:pt x="1221" y="2072"/>
                    <a:pt x="1333" y="1972"/>
                    <a:pt x="1366" y="1994"/>
                  </a:cubicBezTo>
                  <a:cubicBezTo>
                    <a:pt x="1400" y="2005"/>
                    <a:pt x="1411" y="2050"/>
                    <a:pt x="1434" y="2072"/>
                  </a:cubicBezTo>
                  <a:cubicBezTo>
                    <a:pt x="1445" y="2083"/>
                    <a:pt x="1523" y="2128"/>
                    <a:pt x="1602" y="2139"/>
                  </a:cubicBezTo>
                  <a:cubicBezTo>
                    <a:pt x="1669" y="2151"/>
                    <a:pt x="1658" y="2151"/>
                    <a:pt x="1680" y="2117"/>
                  </a:cubicBezTo>
                  <a:cubicBezTo>
                    <a:pt x="1703" y="2083"/>
                    <a:pt x="1736" y="2050"/>
                    <a:pt x="1759" y="2072"/>
                  </a:cubicBezTo>
                  <a:cubicBezTo>
                    <a:pt x="1781" y="2095"/>
                    <a:pt x="1859" y="2173"/>
                    <a:pt x="1859" y="2173"/>
                  </a:cubicBezTo>
                  <a:cubicBezTo>
                    <a:pt x="1859" y="2173"/>
                    <a:pt x="1938" y="2139"/>
                    <a:pt x="1949" y="2117"/>
                  </a:cubicBezTo>
                  <a:cubicBezTo>
                    <a:pt x="1960" y="2095"/>
                    <a:pt x="1949" y="2072"/>
                    <a:pt x="1983" y="2072"/>
                  </a:cubicBezTo>
                  <a:cubicBezTo>
                    <a:pt x="2016" y="2072"/>
                    <a:pt x="2039" y="2061"/>
                    <a:pt x="2039" y="2028"/>
                  </a:cubicBezTo>
                  <a:cubicBezTo>
                    <a:pt x="2039" y="1994"/>
                    <a:pt x="2095" y="1983"/>
                    <a:pt x="2095" y="2016"/>
                  </a:cubicBezTo>
                  <a:cubicBezTo>
                    <a:pt x="2095" y="2039"/>
                    <a:pt x="2106" y="2083"/>
                    <a:pt x="2117" y="2095"/>
                  </a:cubicBezTo>
                  <a:cubicBezTo>
                    <a:pt x="2128" y="2106"/>
                    <a:pt x="2106" y="2196"/>
                    <a:pt x="2117" y="2229"/>
                  </a:cubicBezTo>
                  <a:cubicBezTo>
                    <a:pt x="2128" y="2263"/>
                    <a:pt x="2151" y="2296"/>
                    <a:pt x="2173" y="2274"/>
                  </a:cubicBezTo>
                  <a:cubicBezTo>
                    <a:pt x="2185" y="2240"/>
                    <a:pt x="2229" y="2240"/>
                    <a:pt x="2241" y="2285"/>
                  </a:cubicBezTo>
                  <a:cubicBezTo>
                    <a:pt x="2263" y="2319"/>
                    <a:pt x="2263" y="2341"/>
                    <a:pt x="2308" y="2341"/>
                  </a:cubicBezTo>
                  <a:cubicBezTo>
                    <a:pt x="2352" y="2341"/>
                    <a:pt x="2375" y="2364"/>
                    <a:pt x="2409" y="2341"/>
                  </a:cubicBezTo>
                  <a:cubicBezTo>
                    <a:pt x="2454" y="2319"/>
                    <a:pt x="2476" y="2285"/>
                    <a:pt x="2442" y="2285"/>
                  </a:cubicBezTo>
                  <a:cubicBezTo>
                    <a:pt x="2420" y="2274"/>
                    <a:pt x="2386" y="2229"/>
                    <a:pt x="2409" y="2229"/>
                  </a:cubicBezTo>
                  <a:cubicBezTo>
                    <a:pt x="2442" y="2218"/>
                    <a:pt x="2532" y="2184"/>
                    <a:pt x="2532" y="2184"/>
                  </a:cubicBezTo>
                  <a:cubicBezTo>
                    <a:pt x="2532" y="2184"/>
                    <a:pt x="2521" y="2117"/>
                    <a:pt x="2498" y="2106"/>
                  </a:cubicBezTo>
                  <a:cubicBezTo>
                    <a:pt x="2476" y="2095"/>
                    <a:pt x="2442" y="1994"/>
                    <a:pt x="2454" y="1994"/>
                  </a:cubicBezTo>
                  <a:cubicBezTo>
                    <a:pt x="2476" y="1983"/>
                    <a:pt x="2543" y="1972"/>
                    <a:pt x="2543" y="1938"/>
                  </a:cubicBezTo>
                  <a:cubicBezTo>
                    <a:pt x="2543" y="1904"/>
                    <a:pt x="2554" y="1870"/>
                    <a:pt x="2532" y="1870"/>
                  </a:cubicBezTo>
                  <a:cubicBezTo>
                    <a:pt x="2498" y="1870"/>
                    <a:pt x="2498" y="1759"/>
                    <a:pt x="2543" y="1736"/>
                  </a:cubicBezTo>
                  <a:cubicBezTo>
                    <a:pt x="2588" y="1703"/>
                    <a:pt x="2610" y="1624"/>
                    <a:pt x="2599" y="1590"/>
                  </a:cubicBezTo>
                  <a:cubicBezTo>
                    <a:pt x="2588" y="1568"/>
                    <a:pt x="2565" y="1568"/>
                    <a:pt x="2532" y="1557"/>
                  </a:cubicBezTo>
                  <a:cubicBezTo>
                    <a:pt x="2510" y="1557"/>
                    <a:pt x="2487" y="1534"/>
                    <a:pt x="2476" y="15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>
              <a:off x="8713806" y="3939022"/>
              <a:ext cx="524966" cy="447262"/>
            </a:xfrm>
            <a:custGeom>
              <a:avLst/>
              <a:gdLst>
                <a:gd name="T0" fmla="*/ 1064 w 1603"/>
                <a:gd name="T1" fmla="*/ 1020 h 1369"/>
                <a:gd name="T2" fmla="*/ 1064 w 1603"/>
                <a:gd name="T3" fmla="*/ 1020 h 1369"/>
                <a:gd name="T4" fmla="*/ 1042 w 1603"/>
                <a:gd name="T5" fmla="*/ 863 h 1369"/>
                <a:gd name="T6" fmla="*/ 1019 w 1603"/>
                <a:gd name="T7" fmla="*/ 819 h 1369"/>
                <a:gd name="T8" fmla="*/ 986 w 1603"/>
                <a:gd name="T9" fmla="*/ 785 h 1369"/>
                <a:gd name="T10" fmla="*/ 986 w 1603"/>
                <a:gd name="T11" fmla="*/ 706 h 1369"/>
                <a:gd name="T12" fmla="*/ 1064 w 1603"/>
                <a:gd name="T13" fmla="*/ 617 h 1369"/>
                <a:gd name="T14" fmla="*/ 1075 w 1603"/>
                <a:gd name="T15" fmla="*/ 650 h 1369"/>
                <a:gd name="T16" fmla="*/ 1165 w 1603"/>
                <a:gd name="T17" fmla="*/ 650 h 1369"/>
                <a:gd name="T18" fmla="*/ 1210 w 1603"/>
                <a:gd name="T19" fmla="*/ 606 h 1369"/>
                <a:gd name="T20" fmla="*/ 1266 w 1603"/>
                <a:gd name="T21" fmla="*/ 617 h 1369"/>
                <a:gd name="T22" fmla="*/ 1299 w 1603"/>
                <a:gd name="T23" fmla="*/ 606 h 1369"/>
                <a:gd name="T24" fmla="*/ 1344 w 1603"/>
                <a:gd name="T25" fmla="*/ 572 h 1369"/>
                <a:gd name="T26" fmla="*/ 1344 w 1603"/>
                <a:gd name="T27" fmla="*/ 482 h 1369"/>
                <a:gd name="T28" fmla="*/ 1378 w 1603"/>
                <a:gd name="T29" fmla="*/ 449 h 1369"/>
                <a:gd name="T30" fmla="*/ 1445 w 1603"/>
                <a:gd name="T31" fmla="*/ 426 h 1369"/>
                <a:gd name="T32" fmla="*/ 1490 w 1603"/>
                <a:gd name="T33" fmla="*/ 460 h 1369"/>
                <a:gd name="T34" fmla="*/ 1557 w 1603"/>
                <a:gd name="T35" fmla="*/ 404 h 1369"/>
                <a:gd name="T36" fmla="*/ 1591 w 1603"/>
                <a:gd name="T37" fmla="*/ 359 h 1369"/>
                <a:gd name="T38" fmla="*/ 1512 w 1603"/>
                <a:gd name="T39" fmla="*/ 348 h 1369"/>
                <a:gd name="T40" fmla="*/ 1490 w 1603"/>
                <a:gd name="T41" fmla="*/ 224 h 1369"/>
                <a:gd name="T42" fmla="*/ 1434 w 1603"/>
                <a:gd name="T43" fmla="*/ 224 h 1369"/>
                <a:gd name="T44" fmla="*/ 1266 w 1603"/>
                <a:gd name="T45" fmla="*/ 157 h 1369"/>
                <a:gd name="T46" fmla="*/ 1198 w 1603"/>
                <a:gd name="T47" fmla="*/ 79 h 1369"/>
                <a:gd name="T48" fmla="*/ 1008 w 1603"/>
                <a:gd name="T49" fmla="*/ 191 h 1369"/>
                <a:gd name="T50" fmla="*/ 918 w 1603"/>
                <a:gd name="T51" fmla="*/ 202 h 1369"/>
                <a:gd name="T52" fmla="*/ 683 w 1603"/>
                <a:gd name="T53" fmla="*/ 23 h 1369"/>
                <a:gd name="T54" fmla="*/ 381 w 1603"/>
                <a:gd name="T55" fmla="*/ 12 h 1369"/>
                <a:gd name="T56" fmla="*/ 370 w 1603"/>
                <a:gd name="T57" fmla="*/ 12 h 1369"/>
                <a:gd name="T58" fmla="*/ 359 w 1603"/>
                <a:gd name="T59" fmla="*/ 34 h 1369"/>
                <a:gd name="T60" fmla="*/ 314 w 1603"/>
                <a:gd name="T61" fmla="*/ 135 h 1369"/>
                <a:gd name="T62" fmla="*/ 314 w 1603"/>
                <a:gd name="T63" fmla="*/ 258 h 1369"/>
                <a:gd name="T64" fmla="*/ 292 w 1603"/>
                <a:gd name="T65" fmla="*/ 348 h 1369"/>
                <a:gd name="T66" fmla="*/ 213 w 1603"/>
                <a:gd name="T67" fmla="*/ 437 h 1369"/>
                <a:gd name="T68" fmla="*/ 123 w 1603"/>
                <a:gd name="T69" fmla="*/ 572 h 1369"/>
                <a:gd name="T70" fmla="*/ 34 w 1603"/>
                <a:gd name="T71" fmla="*/ 684 h 1369"/>
                <a:gd name="T72" fmla="*/ 11 w 1603"/>
                <a:gd name="T73" fmla="*/ 740 h 1369"/>
                <a:gd name="T74" fmla="*/ 34 w 1603"/>
                <a:gd name="T75" fmla="*/ 785 h 1369"/>
                <a:gd name="T76" fmla="*/ 79 w 1603"/>
                <a:gd name="T77" fmla="*/ 852 h 1369"/>
                <a:gd name="T78" fmla="*/ 34 w 1603"/>
                <a:gd name="T79" fmla="*/ 919 h 1369"/>
                <a:gd name="T80" fmla="*/ 0 w 1603"/>
                <a:gd name="T81" fmla="*/ 1020 h 1369"/>
                <a:gd name="T82" fmla="*/ 79 w 1603"/>
                <a:gd name="T83" fmla="*/ 1065 h 1369"/>
                <a:gd name="T84" fmla="*/ 135 w 1603"/>
                <a:gd name="T85" fmla="*/ 1144 h 1369"/>
                <a:gd name="T86" fmla="*/ 269 w 1603"/>
                <a:gd name="T87" fmla="*/ 1132 h 1369"/>
                <a:gd name="T88" fmla="*/ 381 w 1603"/>
                <a:gd name="T89" fmla="*/ 1065 h 1369"/>
                <a:gd name="T90" fmla="*/ 460 w 1603"/>
                <a:gd name="T91" fmla="*/ 1144 h 1369"/>
                <a:gd name="T92" fmla="*/ 437 w 1603"/>
                <a:gd name="T93" fmla="*/ 1199 h 1369"/>
                <a:gd name="T94" fmla="*/ 460 w 1603"/>
                <a:gd name="T95" fmla="*/ 1267 h 1369"/>
                <a:gd name="T96" fmla="*/ 538 w 1603"/>
                <a:gd name="T97" fmla="*/ 1289 h 1369"/>
                <a:gd name="T98" fmla="*/ 604 w 1603"/>
                <a:gd name="T99" fmla="*/ 1255 h 1369"/>
                <a:gd name="T100" fmla="*/ 694 w 1603"/>
                <a:gd name="T101" fmla="*/ 1222 h 1369"/>
                <a:gd name="T102" fmla="*/ 739 w 1603"/>
                <a:gd name="T103" fmla="*/ 1300 h 1369"/>
                <a:gd name="T104" fmla="*/ 806 w 1603"/>
                <a:gd name="T105" fmla="*/ 1334 h 1369"/>
                <a:gd name="T106" fmla="*/ 873 w 1603"/>
                <a:gd name="T107" fmla="*/ 1345 h 1369"/>
                <a:gd name="T108" fmla="*/ 929 w 1603"/>
                <a:gd name="T109" fmla="*/ 1345 h 1369"/>
                <a:gd name="T110" fmla="*/ 1042 w 1603"/>
                <a:gd name="T111" fmla="*/ 1323 h 1369"/>
                <a:gd name="T112" fmla="*/ 1109 w 1603"/>
                <a:gd name="T113" fmla="*/ 1300 h 1369"/>
                <a:gd name="T114" fmla="*/ 1142 w 1603"/>
                <a:gd name="T115" fmla="*/ 1255 h 1369"/>
                <a:gd name="T116" fmla="*/ 1142 w 1603"/>
                <a:gd name="T117" fmla="*/ 1188 h 1369"/>
                <a:gd name="T118" fmla="*/ 1153 w 1603"/>
                <a:gd name="T119" fmla="*/ 1121 h 1369"/>
                <a:gd name="T120" fmla="*/ 1120 w 1603"/>
                <a:gd name="T121" fmla="*/ 1043 h 1369"/>
                <a:gd name="T122" fmla="*/ 1064 w 1603"/>
                <a:gd name="T123" fmla="*/ 1020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03" h="1369">
                  <a:moveTo>
                    <a:pt x="1064" y="1020"/>
                  </a:moveTo>
                  <a:lnTo>
                    <a:pt x="1064" y="1020"/>
                  </a:lnTo>
                  <a:cubicBezTo>
                    <a:pt x="1064" y="1009"/>
                    <a:pt x="1053" y="863"/>
                    <a:pt x="1042" y="863"/>
                  </a:cubicBezTo>
                  <a:cubicBezTo>
                    <a:pt x="1019" y="852"/>
                    <a:pt x="1008" y="830"/>
                    <a:pt x="1019" y="819"/>
                  </a:cubicBezTo>
                  <a:cubicBezTo>
                    <a:pt x="1030" y="807"/>
                    <a:pt x="1030" y="785"/>
                    <a:pt x="986" y="785"/>
                  </a:cubicBezTo>
                  <a:cubicBezTo>
                    <a:pt x="952" y="785"/>
                    <a:pt x="963" y="718"/>
                    <a:pt x="986" y="706"/>
                  </a:cubicBezTo>
                  <a:cubicBezTo>
                    <a:pt x="1019" y="695"/>
                    <a:pt x="1064" y="617"/>
                    <a:pt x="1064" y="617"/>
                  </a:cubicBezTo>
                  <a:cubicBezTo>
                    <a:pt x="1064" y="617"/>
                    <a:pt x="1064" y="628"/>
                    <a:pt x="1075" y="650"/>
                  </a:cubicBezTo>
                  <a:cubicBezTo>
                    <a:pt x="1097" y="662"/>
                    <a:pt x="1142" y="662"/>
                    <a:pt x="1165" y="650"/>
                  </a:cubicBezTo>
                  <a:cubicBezTo>
                    <a:pt x="1187" y="628"/>
                    <a:pt x="1187" y="595"/>
                    <a:pt x="1210" y="606"/>
                  </a:cubicBezTo>
                  <a:cubicBezTo>
                    <a:pt x="1221" y="606"/>
                    <a:pt x="1232" y="617"/>
                    <a:pt x="1266" y="617"/>
                  </a:cubicBezTo>
                  <a:cubicBezTo>
                    <a:pt x="1299" y="628"/>
                    <a:pt x="1299" y="639"/>
                    <a:pt x="1299" y="606"/>
                  </a:cubicBezTo>
                  <a:cubicBezTo>
                    <a:pt x="1299" y="572"/>
                    <a:pt x="1322" y="572"/>
                    <a:pt x="1344" y="572"/>
                  </a:cubicBezTo>
                  <a:cubicBezTo>
                    <a:pt x="1366" y="583"/>
                    <a:pt x="1355" y="527"/>
                    <a:pt x="1344" y="482"/>
                  </a:cubicBezTo>
                  <a:cubicBezTo>
                    <a:pt x="1344" y="437"/>
                    <a:pt x="1355" y="426"/>
                    <a:pt x="1378" y="449"/>
                  </a:cubicBezTo>
                  <a:cubicBezTo>
                    <a:pt x="1411" y="471"/>
                    <a:pt x="1434" y="415"/>
                    <a:pt x="1445" y="426"/>
                  </a:cubicBezTo>
                  <a:cubicBezTo>
                    <a:pt x="1456" y="437"/>
                    <a:pt x="1467" y="449"/>
                    <a:pt x="1490" y="460"/>
                  </a:cubicBezTo>
                  <a:cubicBezTo>
                    <a:pt x="1512" y="471"/>
                    <a:pt x="1523" y="426"/>
                    <a:pt x="1557" y="404"/>
                  </a:cubicBezTo>
                  <a:cubicBezTo>
                    <a:pt x="1591" y="381"/>
                    <a:pt x="1602" y="381"/>
                    <a:pt x="1591" y="359"/>
                  </a:cubicBezTo>
                  <a:cubicBezTo>
                    <a:pt x="1568" y="337"/>
                    <a:pt x="1512" y="348"/>
                    <a:pt x="1512" y="348"/>
                  </a:cubicBezTo>
                  <a:cubicBezTo>
                    <a:pt x="1490" y="224"/>
                    <a:pt x="1490" y="224"/>
                    <a:pt x="1490" y="224"/>
                  </a:cubicBezTo>
                  <a:cubicBezTo>
                    <a:pt x="1479" y="236"/>
                    <a:pt x="1467" y="224"/>
                    <a:pt x="1434" y="224"/>
                  </a:cubicBezTo>
                  <a:cubicBezTo>
                    <a:pt x="1355" y="213"/>
                    <a:pt x="1277" y="168"/>
                    <a:pt x="1266" y="157"/>
                  </a:cubicBezTo>
                  <a:cubicBezTo>
                    <a:pt x="1243" y="135"/>
                    <a:pt x="1232" y="90"/>
                    <a:pt x="1198" y="79"/>
                  </a:cubicBezTo>
                  <a:cubicBezTo>
                    <a:pt x="1165" y="57"/>
                    <a:pt x="1053" y="157"/>
                    <a:pt x="1008" y="191"/>
                  </a:cubicBezTo>
                  <a:cubicBezTo>
                    <a:pt x="974" y="224"/>
                    <a:pt x="941" y="236"/>
                    <a:pt x="918" y="202"/>
                  </a:cubicBezTo>
                  <a:cubicBezTo>
                    <a:pt x="884" y="180"/>
                    <a:pt x="717" y="45"/>
                    <a:pt x="683" y="23"/>
                  </a:cubicBezTo>
                  <a:cubicBezTo>
                    <a:pt x="638" y="0"/>
                    <a:pt x="381" y="12"/>
                    <a:pt x="381" y="12"/>
                  </a:cubicBezTo>
                  <a:lnTo>
                    <a:pt x="370" y="12"/>
                  </a:lnTo>
                  <a:cubicBezTo>
                    <a:pt x="370" y="23"/>
                    <a:pt x="359" y="34"/>
                    <a:pt x="359" y="34"/>
                  </a:cubicBezTo>
                  <a:cubicBezTo>
                    <a:pt x="359" y="45"/>
                    <a:pt x="336" y="90"/>
                    <a:pt x="314" y="135"/>
                  </a:cubicBezTo>
                  <a:cubicBezTo>
                    <a:pt x="303" y="168"/>
                    <a:pt x="292" y="236"/>
                    <a:pt x="314" y="258"/>
                  </a:cubicBezTo>
                  <a:cubicBezTo>
                    <a:pt x="336" y="281"/>
                    <a:pt x="314" y="325"/>
                    <a:pt x="292" y="348"/>
                  </a:cubicBezTo>
                  <a:cubicBezTo>
                    <a:pt x="280" y="381"/>
                    <a:pt x="247" y="393"/>
                    <a:pt x="213" y="437"/>
                  </a:cubicBezTo>
                  <a:cubicBezTo>
                    <a:pt x="191" y="493"/>
                    <a:pt x="168" y="550"/>
                    <a:pt x="123" y="572"/>
                  </a:cubicBezTo>
                  <a:cubicBezTo>
                    <a:pt x="90" y="595"/>
                    <a:pt x="56" y="639"/>
                    <a:pt x="34" y="684"/>
                  </a:cubicBezTo>
                  <a:cubicBezTo>
                    <a:pt x="11" y="740"/>
                    <a:pt x="34" y="729"/>
                    <a:pt x="11" y="740"/>
                  </a:cubicBezTo>
                  <a:cubicBezTo>
                    <a:pt x="0" y="762"/>
                    <a:pt x="23" y="785"/>
                    <a:pt x="34" y="785"/>
                  </a:cubicBezTo>
                  <a:cubicBezTo>
                    <a:pt x="56" y="785"/>
                    <a:pt x="79" y="830"/>
                    <a:pt x="79" y="852"/>
                  </a:cubicBezTo>
                  <a:cubicBezTo>
                    <a:pt x="79" y="863"/>
                    <a:pt x="56" y="886"/>
                    <a:pt x="34" y="919"/>
                  </a:cubicBezTo>
                  <a:cubicBezTo>
                    <a:pt x="11" y="953"/>
                    <a:pt x="0" y="1009"/>
                    <a:pt x="0" y="1020"/>
                  </a:cubicBezTo>
                  <a:cubicBezTo>
                    <a:pt x="0" y="1020"/>
                    <a:pt x="79" y="1009"/>
                    <a:pt x="79" y="1065"/>
                  </a:cubicBezTo>
                  <a:cubicBezTo>
                    <a:pt x="90" y="1110"/>
                    <a:pt x="90" y="1155"/>
                    <a:pt x="135" y="1144"/>
                  </a:cubicBezTo>
                  <a:cubicBezTo>
                    <a:pt x="180" y="1144"/>
                    <a:pt x="247" y="1155"/>
                    <a:pt x="269" y="1132"/>
                  </a:cubicBezTo>
                  <a:cubicBezTo>
                    <a:pt x="280" y="1110"/>
                    <a:pt x="325" y="1065"/>
                    <a:pt x="381" y="1065"/>
                  </a:cubicBezTo>
                  <a:cubicBezTo>
                    <a:pt x="449" y="1065"/>
                    <a:pt x="471" y="1121"/>
                    <a:pt x="460" y="1144"/>
                  </a:cubicBezTo>
                  <a:cubicBezTo>
                    <a:pt x="460" y="1177"/>
                    <a:pt x="415" y="1188"/>
                    <a:pt x="437" y="1199"/>
                  </a:cubicBezTo>
                  <a:cubicBezTo>
                    <a:pt x="449" y="1222"/>
                    <a:pt x="460" y="1244"/>
                    <a:pt x="460" y="1267"/>
                  </a:cubicBezTo>
                  <a:cubicBezTo>
                    <a:pt x="449" y="1289"/>
                    <a:pt x="516" y="1278"/>
                    <a:pt x="538" y="1289"/>
                  </a:cubicBezTo>
                  <a:cubicBezTo>
                    <a:pt x="549" y="1312"/>
                    <a:pt x="582" y="1278"/>
                    <a:pt x="604" y="1255"/>
                  </a:cubicBezTo>
                  <a:cubicBezTo>
                    <a:pt x="627" y="1222"/>
                    <a:pt x="660" y="1199"/>
                    <a:pt x="694" y="1222"/>
                  </a:cubicBezTo>
                  <a:cubicBezTo>
                    <a:pt x="728" y="1244"/>
                    <a:pt x="705" y="1289"/>
                    <a:pt x="739" y="1300"/>
                  </a:cubicBezTo>
                  <a:cubicBezTo>
                    <a:pt x="773" y="1300"/>
                    <a:pt x="784" y="1323"/>
                    <a:pt x="806" y="1334"/>
                  </a:cubicBezTo>
                  <a:cubicBezTo>
                    <a:pt x="828" y="1345"/>
                    <a:pt x="851" y="1323"/>
                    <a:pt x="873" y="1345"/>
                  </a:cubicBezTo>
                  <a:cubicBezTo>
                    <a:pt x="884" y="1368"/>
                    <a:pt x="907" y="1368"/>
                    <a:pt x="929" y="1345"/>
                  </a:cubicBezTo>
                  <a:cubicBezTo>
                    <a:pt x="952" y="1323"/>
                    <a:pt x="1019" y="1312"/>
                    <a:pt x="1042" y="1323"/>
                  </a:cubicBezTo>
                  <a:cubicBezTo>
                    <a:pt x="1064" y="1345"/>
                    <a:pt x="1086" y="1323"/>
                    <a:pt x="1109" y="1300"/>
                  </a:cubicBezTo>
                  <a:cubicBezTo>
                    <a:pt x="1120" y="1289"/>
                    <a:pt x="1153" y="1267"/>
                    <a:pt x="1142" y="1255"/>
                  </a:cubicBezTo>
                  <a:cubicBezTo>
                    <a:pt x="1131" y="1244"/>
                    <a:pt x="1131" y="1199"/>
                    <a:pt x="1142" y="1188"/>
                  </a:cubicBezTo>
                  <a:cubicBezTo>
                    <a:pt x="1142" y="1166"/>
                    <a:pt x="1153" y="1144"/>
                    <a:pt x="1153" y="1121"/>
                  </a:cubicBezTo>
                  <a:cubicBezTo>
                    <a:pt x="1153" y="1121"/>
                    <a:pt x="1131" y="1054"/>
                    <a:pt x="1120" y="1043"/>
                  </a:cubicBezTo>
                  <a:cubicBezTo>
                    <a:pt x="1109" y="1020"/>
                    <a:pt x="1053" y="1031"/>
                    <a:pt x="1064" y="10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7" name="Freeform 26"/>
            <p:cNvSpPr>
              <a:spLocks noChangeArrowheads="1"/>
            </p:cNvSpPr>
            <p:nvPr/>
          </p:nvSpPr>
          <p:spPr bwMode="auto">
            <a:xfrm>
              <a:off x="9286363" y="4566631"/>
              <a:ext cx="183162" cy="173133"/>
            </a:xfrm>
            <a:custGeom>
              <a:avLst/>
              <a:gdLst>
                <a:gd name="T0" fmla="*/ 470 w 561"/>
                <a:gd name="T1" fmla="*/ 89 h 527"/>
                <a:gd name="T2" fmla="*/ 470 w 561"/>
                <a:gd name="T3" fmla="*/ 89 h 527"/>
                <a:gd name="T4" fmla="*/ 403 w 561"/>
                <a:gd name="T5" fmla="*/ 22 h 527"/>
                <a:gd name="T6" fmla="*/ 358 w 561"/>
                <a:gd name="T7" fmla="*/ 11 h 527"/>
                <a:gd name="T8" fmla="*/ 291 w 561"/>
                <a:gd name="T9" fmla="*/ 22 h 527"/>
                <a:gd name="T10" fmla="*/ 179 w 561"/>
                <a:gd name="T11" fmla="*/ 0 h 527"/>
                <a:gd name="T12" fmla="*/ 112 w 561"/>
                <a:gd name="T13" fmla="*/ 0 h 527"/>
                <a:gd name="T14" fmla="*/ 112 w 561"/>
                <a:gd name="T15" fmla="*/ 112 h 527"/>
                <a:gd name="T16" fmla="*/ 78 w 561"/>
                <a:gd name="T17" fmla="*/ 134 h 527"/>
                <a:gd name="T18" fmla="*/ 0 w 561"/>
                <a:gd name="T19" fmla="*/ 190 h 527"/>
                <a:gd name="T20" fmla="*/ 0 w 561"/>
                <a:gd name="T21" fmla="*/ 291 h 527"/>
                <a:gd name="T22" fmla="*/ 22 w 561"/>
                <a:gd name="T23" fmla="*/ 325 h 527"/>
                <a:gd name="T24" fmla="*/ 67 w 561"/>
                <a:gd name="T25" fmla="*/ 369 h 527"/>
                <a:gd name="T26" fmla="*/ 112 w 561"/>
                <a:gd name="T27" fmla="*/ 437 h 527"/>
                <a:gd name="T28" fmla="*/ 167 w 561"/>
                <a:gd name="T29" fmla="*/ 459 h 527"/>
                <a:gd name="T30" fmla="*/ 280 w 561"/>
                <a:gd name="T31" fmla="*/ 493 h 527"/>
                <a:gd name="T32" fmla="*/ 291 w 561"/>
                <a:gd name="T33" fmla="*/ 526 h 527"/>
                <a:gd name="T34" fmla="*/ 313 w 561"/>
                <a:gd name="T35" fmla="*/ 493 h 527"/>
                <a:gd name="T36" fmla="*/ 403 w 561"/>
                <a:gd name="T37" fmla="*/ 448 h 527"/>
                <a:gd name="T38" fmla="*/ 448 w 561"/>
                <a:gd name="T39" fmla="*/ 403 h 527"/>
                <a:gd name="T40" fmla="*/ 538 w 561"/>
                <a:gd name="T41" fmla="*/ 448 h 527"/>
                <a:gd name="T42" fmla="*/ 526 w 561"/>
                <a:gd name="T43" fmla="*/ 358 h 527"/>
                <a:gd name="T44" fmla="*/ 504 w 561"/>
                <a:gd name="T45" fmla="*/ 291 h 527"/>
                <a:gd name="T46" fmla="*/ 515 w 561"/>
                <a:gd name="T47" fmla="*/ 168 h 527"/>
                <a:gd name="T48" fmla="*/ 549 w 561"/>
                <a:gd name="T49" fmla="*/ 112 h 527"/>
                <a:gd name="T50" fmla="*/ 560 w 561"/>
                <a:gd name="T51" fmla="*/ 56 h 527"/>
                <a:gd name="T52" fmla="*/ 470 w 561"/>
                <a:gd name="T53" fmla="*/ 89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1" h="527">
                  <a:moveTo>
                    <a:pt x="470" y="89"/>
                  </a:moveTo>
                  <a:lnTo>
                    <a:pt x="470" y="89"/>
                  </a:lnTo>
                  <a:cubicBezTo>
                    <a:pt x="436" y="67"/>
                    <a:pt x="414" y="45"/>
                    <a:pt x="403" y="22"/>
                  </a:cubicBezTo>
                  <a:cubicBezTo>
                    <a:pt x="380" y="0"/>
                    <a:pt x="369" y="0"/>
                    <a:pt x="358" y="11"/>
                  </a:cubicBezTo>
                  <a:cubicBezTo>
                    <a:pt x="347" y="22"/>
                    <a:pt x="325" y="0"/>
                    <a:pt x="291" y="22"/>
                  </a:cubicBezTo>
                  <a:cubicBezTo>
                    <a:pt x="269" y="45"/>
                    <a:pt x="224" y="0"/>
                    <a:pt x="179" y="0"/>
                  </a:cubicBezTo>
                  <a:cubicBezTo>
                    <a:pt x="123" y="0"/>
                    <a:pt x="112" y="0"/>
                    <a:pt x="112" y="0"/>
                  </a:cubicBezTo>
                  <a:cubicBezTo>
                    <a:pt x="112" y="0"/>
                    <a:pt x="112" y="100"/>
                    <a:pt x="112" y="112"/>
                  </a:cubicBezTo>
                  <a:cubicBezTo>
                    <a:pt x="112" y="134"/>
                    <a:pt x="100" y="145"/>
                    <a:pt x="78" y="134"/>
                  </a:cubicBezTo>
                  <a:cubicBezTo>
                    <a:pt x="56" y="123"/>
                    <a:pt x="0" y="168"/>
                    <a:pt x="0" y="190"/>
                  </a:cubicBezTo>
                  <a:cubicBezTo>
                    <a:pt x="0" y="213"/>
                    <a:pt x="0" y="258"/>
                    <a:pt x="0" y="291"/>
                  </a:cubicBezTo>
                  <a:cubicBezTo>
                    <a:pt x="11" y="302"/>
                    <a:pt x="22" y="313"/>
                    <a:pt x="22" y="325"/>
                  </a:cubicBezTo>
                  <a:cubicBezTo>
                    <a:pt x="33" y="347"/>
                    <a:pt x="67" y="336"/>
                    <a:pt x="67" y="369"/>
                  </a:cubicBezTo>
                  <a:cubicBezTo>
                    <a:pt x="67" y="403"/>
                    <a:pt x="78" y="448"/>
                    <a:pt x="112" y="437"/>
                  </a:cubicBezTo>
                  <a:cubicBezTo>
                    <a:pt x="145" y="437"/>
                    <a:pt x="134" y="459"/>
                    <a:pt x="167" y="459"/>
                  </a:cubicBezTo>
                  <a:cubicBezTo>
                    <a:pt x="201" y="459"/>
                    <a:pt x="257" y="459"/>
                    <a:pt x="280" y="493"/>
                  </a:cubicBezTo>
                  <a:cubicBezTo>
                    <a:pt x="291" y="504"/>
                    <a:pt x="291" y="515"/>
                    <a:pt x="291" y="526"/>
                  </a:cubicBezTo>
                  <a:cubicBezTo>
                    <a:pt x="302" y="526"/>
                    <a:pt x="313" y="515"/>
                    <a:pt x="313" y="493"/>
                  </a:cubicBezTo>
                  <a:cubicBezTo>
                    <a:pt x="325" y="471"/>
                    <a:pt x="392" y="471"/>
                    <a:pt x="403" y="448"/>
                  </a:cubicBezTo>
                  <a:cubicBezTo>
                    <a:pt x="414" y="426"/>
                    <a:pt x="414" y="403"/>
                    <a:pt x="448" y="403"/>
                  </a:cubicBezTo>
                  <a:cubicBezTo>
                    <a:pt x="470" y="414"/>
                    <a:pt x="526" y="459"/>
                    <a:pt x="538" y="448"/>
                  </a:cubicBezTo>
                  <a:cubicBezTo>
                    <a:pt x="549" y="437"/>
                    <a:pt x="549" y="369"/>
                    <a:pt x="526" y="358"/>
                  </a:cubicBezTo>
                  <a:cubicBezTo>
                    <a:pt x="504" y="347"/>
                    <a:pt x="526" y="313"/>
                    <a:pt x="504" y="291"/>
                  </a:cubicBezTo>
                  <a:cubicBezTo>
                    <a:pt x="481" y="269"/>
                    <a:pt x="493" y="179"/>
                    <a:pt x="515" y="168"/>
                  </a:cubicBezTo>
                  <a:cubicBezTo>
                    <a:pt x="538" y="145"/>
                    <a:pt x="549" y="134"/>
                    <a:pt x="549" y="112"/>
                  </a:cubicBezTo>
                  <a:cubicBezTo>
                    <a:pt x="560" y="100"/>
                    <a:pt x="560" y="78"/>
                    <a:pt x="560" y="56"/>
                  </a:cubicBezTo>
                  <a:cubicBezTo>
                    <a:pt x="538" y="67"/>
                    <a:pt x="504" y="100"/>
                    <a:pt x="470" y="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8" name="Freeform 27"/>
            <p:cNvSpPr>
              <a:spLocks noChangeArrowheads="1"/>
            </p:cNvSpPr>
            <p:nvPr/>
          </p:nvSpPr>
          <p:spPr bwMode="auto">
            <a:xfrm>
              <a:off x="9300787" y="4429567"/>
              <a:ext cx="109608" cy="151491"/>
            </a:xfrm>
            <a:custGeom>
              <a:avLst/>
              <a:gdLst>
                <a:gd name="T0" fmla="*/ 314 w 337"/>
                <a:gd name="T1" fmla="*/ 336 h 461"/>
                <a:gd name="T2" fmla="*/ 314 w 337"/>
                <a:gd name="T3" fmla="*/ 336 h 461"/>
                <a:gd name="T4" fmla="*/ 325 w 337"/>
                <a:gd name="T5" fmla="*/ 291 h 461"/>
                <a:gd name="T6" fmla="*/ 292 w 337"/>
                <a:gd name="T7" fmla="*/ 224 h 461"/>
                <a:gd name="T8" fmla="*/ 236 w 337"/>
                <a:gd name="T9" fmla="*/ 157 h 461"/>
                <a:gd name="T10" fmla="*/ 202 w 337"/>
                <a:gd name="T11" fmla="*/ 112 h 461"/>
                <a:gd name="T12" fmla="*/ 202 w 337"/>
                <a:gd name="T13" fmla="*/ 45 h 461"/>
                <a:gd name="T14" fmla="*/ 157 w 337"/>
                <a:gd name="T15" fmla="*/ 34 h 461"/>
                <a:gd name="T16" fmla="*/ 135 w 337"/>
                <a:gd name="T17" fmla="*/ 101 h 461"/>
                <a:gd name="T18" fmla="*/ 112 w 337"/>
                <a:gd name="T19" fmla="*/ 135 h 461"/>
                <a:gd name="T20" fmla="*/ 56 w 337"/>
                <a:gd name="T21" fmla="*/ 213 h 461"/>
                <a:gd name="T22" fmla="*/ 12 w 337"/>
                <a:gd name="T23" fmla="*/ 258 h 461"/>
                <a:gd name="T24" fmla="*/ 34 w 337"/>
                <a:gd name="T25" fmla="*/ 325 h 461"/>
                <a:gd name="T26" fmla="*/ 68 w 337"/>
                <a:gd name="T27" fmla="*/ 415 h 461"/>
                <a:gd name="T28" fmla="*/ 135 w 337"/>
                <a:gd name="T29" fmla="*/ 415 h 461"/>
                <a:gd name="T30" fmla="*/ 247 w 337"/>
                <a:gd name="T31" fmla="*/ 437 h 461"/>
                <a:gd name="T32" fmla="*/ 314 w 337"/>
                <a:gd name="T33" fmla="*/ 426 h 461"/>
                <a:gd name="T34" fmla="*/ 336 w 337"/>
                <a:gd name="T35" fmla="*/ 415 h 461"/>
                <a:gd name="T36" fmla="*/ 314 w 337"/>
                <a:gd name="T37" fmla="*/ 336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7" h="461">
                  <a:moveTo>
                    <a:pt x="314" y="336"/>
                  </a:moveTo>
                  <a:lnTo>
                    <a:pt x="314" y="336"/>
                  </a:lnTo>
                  <a:cubicBezTo>
                    <a:pt x="336" y="325"/>
                    <a:pt x="336" y="325"/>
                    <a:pt x="325" y="291"/>
                  </a:cubicBezTo>
                  <a:cubicBezTo>
                    <a:pt x="314" y="247"/>
                    <a:pt x="336" y="224"/>
                    <a:pt x="292" y="224"/>
                  </a:cubicBezTo>
                  <a:cubicBezTo>
                    <a:pt x="258" y="213"/>
                    <a:pt x="236" y="191"/>
                    <a:pt x="236" y="157"/>
                  </a:cubicBezTo>
                  <a:cubicBezTo>
                    <a:pt x="236" y="124"/>
                    <a:pt x="225" y="112"/>
                    <a:pt x="202" y="112"/>
                  </a:cubicBezTo>
                  <a:cubicBezTo>
                    <a:pt x="180" y="112"/>
                    <a:pt x="202" y="67"/>
                    <a:pt x="202" y="45"/>
                  </a:cubicBezTo>
                  <a:cubicBezTo>
                    <a:pt x="191" y="34"/>
                    <a:pt x="146" y="0"/>
                    <a:pt x="157" y="34"/>
                  </a:cubicBezTo>
                  <a:cubicBezTo>
                    <a:pt x="157" y="67"/>
                    <a:pt x="146" y="101"/>
                    <a:pt x="135" y="101"/>
                  </a:cubicBezTo>
                  <a:cubicBezTo>
                    <a:pt x="112" y="112"/>
                    <a:pt x="101" y="101"/>
                    <a:pt x="112" y="135"/>
                  </a:cubicBezTo>
                  <a:cubicBezTo>
                    <a:pt x="112" y="179"/>
                    <a:pt x="79" y="213"/>
                    <a:pt x="56" y="213"/>
                  </a:cubicBezTo>
                  <a:cubicBezTo>
                    <a:pt x="34" y="224"/>
                    <a:pt x="12" y="235"/>
                    <a:pt x="12" y="258"/>
                  </a:cubicBezTo>
                  <a:cubicBezTo>
                    <a:pt x="0" y="280"/>
                    <a:pt x="0" y="291"/>
                    <a:pt x="34" y="325"/>
                  </a:cubicBezTo>
                  <a:cubicBezTo>
                    <a:pt x="68" y="348"/>
                    <a:pt x="68" y="415"/>
                    <a:pt x="68" y="415"/>
                  </a:cubicBezTo>
                  <a:cubicBezTo>
                    <a:pt x="68" y="415"/>
                    <a:pt x="79" y="415"/>
                    <a:pt x="135" y="415"/>
                  </a:cubicBezTo>
                  <a:cubicBezTo>
                    <a:pt x="180" y="415"/>
                    <a:pt x="225" y="460"/>
                    <a:pt x="247" y="437"/>
                  </a:cubicBezTo>
                  <a:cubicBezTo>
                    <a:pt x="281" y="415"/>
                    <a:pt x="303" y="437"/>
                    <a:pt x="314" y="426"/>
                  </a:cubicBezTo>
                  <a:cubicBezTo>
                    <a:pt x="325" y="415"/>
                    <a:pt x="336" y="415"/>
                    <a:pt x="336" y="415"/>
                  </a:cubicBezTo>
                  <a:cubicBezTo>
                    <a:pt x="336" y="415"/>
                    <a:pt x="303" y="359"/>
                    <a:pt x="314" y="33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9" name="Freeform 28"/>
            <p:cNvSpPr>
              <a:spLocks noChangeArrowheads="1"/>
            </p:cNvSpPr>
            <p:nvPr/>
          </p:nvSpPr>
          <p:spPr bwMode="auto">
            <a:xfrm>
              <a:off x="8351809" y="4269417"/>
              <a:ext cx="806199" cy="590097"/>
            </a:xfrm>
            <a:custGeom>
              <a:avLst/>
              <a:gdLst>
                <a:gd name="T0" fmla="*/ 1053 w 2465"/>
                <a:gd name="T1" fmla="*/ 1614 h 1805"/>
                <a:gd name="T2" fmla="*/ 1244 w 2465"/>
                <a:gd name="T3" fmla="*/ 1546 h 1805"/>
                <a:gd name="T4" fmla="*/ 1255 w 2465"/>
                <a:gd name="T5" fmla="*/ 1345 h 1805"/>
                <a:gd name="T6" fmla="*/ 1378 w 2465"/>
                <a:gd name="T7" fmla="*/ 1277 h 1805"/>
                <a:gd name="T8" fmla="*/ 1602 w 2465"/>
                <a:gd name="T9" fmla="*/ 1334 h 1805"/>
                <a:gd name="T10" fmla="*/ 1870 w 2465"/>
                <a:gd name="T11" fmla="*/ 1379 h 1805"/>
                <a:gd name="T12" fmla="*/ 2038 w 2465"/>
                <a:gd name="T13" fmla="*/ 1423 h 1805"/>
                <a:gd name="T14" fmla="*/ 2016 w 2465"/>
                <a:gd name="T15" fmla="*/ 1322 h 1805"/>
                <a:gd name="T16" fmla="*/ 1971 w 2465"/>
                <a:gd name="T17" fmla="*/ 1166 h 1805"/>
                <a:gd name="T18" fmla="*/ 2038 w 2465"/>
                <a:gd name="T19" fmla="*/ 1110 h 1805"/>
                <a:gd name="T20" fmla="*/ 2262 w 2465"/>
                <a:gd name="T21" fmla="*/ 885 h 1805"/>
                <a:gd name="T22" fmla="*/ 2352 w 2465"/>
                <a:gd name="T23" fmla="*/ 684 h 1805"/>
                <a:gd name="T24" fmla="*/ 2319 w 2465"/>
                <a:gd name="T25" fmla="*/ 538 h 1805"/>
                <a:gd name="T26" fmla="*/ 2408 w 2465"/>
                <a:gd name="T27" fmla="*/ 437 h 1805"/>
                <a:gd name="T28" fmla="*/ 2442 w 2465"/>
                <a:gd name="T29" fmla="*/ 325 h 1805"/>
                <a:gd name="T30" fmla="*/ 2419 w 2465"/>
                <a:gd name="T31" fmla="*/ 213 h 1805"/>
                <a:gd name="T32" fmla="*/ 2262 w 2465"/>
                <a:gd name="T33" fmla="*/ 112 h 1805"/>
                <a:gd name="T34" fmla="*/ 2251 w 2465"/>
                <a:gd name="T35" fmla="*/ 246 h 1805"/>
                <a:gd name="T36" fmla="*/ 2151 w 2465"/>
                <a:gd name="T37" fmla="*/ 314 h 1805"/>
                <a:gd name="T38" fmla="*/ 1982 w 2465"/>
                <a:gd name="T39" fmla="*/ 336 h 1805"/>
                <a:gd name="T40" fmla="*/ 1848 w 2465"/>
                <a:gd name="T41" fmla="*/ 291 h 1805"/>
                <a:gd name="T42" fmla="*/ 1713 w 2465"/>
                <a:gd name="T43" fmla="*/ 246 h 1805"/>
                <a:gd name="T44" fmla="*/ 1569 w 2465"/>
                <a:gd name="T45" fmla="*/ 258 h 1805"/>
                <a:gd name="T46" fmla="*/ 1569 w 2465"/>
                <a:gd name="T47" fmla="*/ 135 h 1805"/>
                <a:gd name="T48" fmla="*/ 1378 w 2465"/>
                <a:gd name="T49" fmla="*/ 123 h 1805"/>
                <a:gd name="T50" fmla="*/ 1188 w 2465"/>
                <a:gd name="T51" fmla="*/ 56 h 1805"/>
                <a:gd name="T52" fmla="*/ 1053 w 2465"/>
                <a:gd name="T53" fmla="*/ 34 h 1805"/>
                <a:gd name="T54" fmla="*/ 896 w 2465"/>
                <a:gd name="T55" fmla="*/ 45 h 1805"/>
                <a:gd name="T56" fmla="*/ 784 w 2465"/>
                <a:gd name="T57" fmla="*/ 101 h 1805"/>
                <a:gd name="T58" fmla="*/ 638 w 2465"/>
                <a:gd name="T59" fmla="*/ 168 h 1805"/>
                <a:gd name="T60" fmla="*/ 482 w 2465"/>
                <a:gd name="T61" fmla="*/ 213 h 1805"/>
                <a:gd name="T62" fmla="*/ 515 w 2465"/>
                <a:gd name="T63" fmla="*/ 314 h 1805"/>
                <a:gd name="T64" fmla="*/ 650 w 2465"/>
                <a:gd name="T65" fmla="*/ 336 h 1805"/>
                <a:gd name="T66" fmla="*/ 650 w 2465"/>
                <a:gd name="T67" fmla="*/ 403 h 1805"/>
                <a:gd name="T68" fmla="*/ 627 w 2465"/>
                <a:gd name="T69" fmla="*/ 538 h 1805"/>
                <a:gd name="T70" fmla="*/ 717 w 2465"/>
                <a:gd name="T71" fmla="*/ 617 h 1805"/>
                <a:gd name="T72" fmla="*/ 796 w 2465"/>
                <a:gd name="T73" fmla="*/ 695 h 1805"/>
                <a:gd name="T74" fmla="*/ 683 w 2465"/>
                <a:gd name="T75" fmla="*/ 852 h 1805"/>
                <a:gd name="T76" fmla="*/ 571 w 2465"/>
                <a:gd name="T77" fmla="*/ 874 h 1805"/>
                <a:gd name="T78" fmla="*/ 470 w 2465"/>
                <a:gd name="T79" fmla="*/ 964 h 1805"/>
                <a:gd name="T80" fmla="*/ 392 w 2465"/>
                <a:gd name="T81" fmla="*/ 1053 h 1805"/>
                <a:gd name="T82" fmla="*/ 291 w 2465"/>
                <a:gd name="T83" fmla="*/ 986 h 1805"/>
                <a:gd name="T84" fmla="*/ 157 w 2465"/>
                <a:gd name="T85" fmla="*/ 1065 h 1805"/>
                <a:gd name="T86" fmla="*/ 0 w 2465"/>
                <a:gd name="T87" fmla="*/ 1210 h 1805"/>
                <a:gd name="T88" fmla="*/ 22 w 2465"/>
                <a:gd name="T89" fmla="*/ 1255 h 1805"/>
                <a:gd name="T90" fmla="*/ 325 w 2465"/>
                <a:gd name="T91" fmla="*/ 1535 h 1805"/>
                <a:gd name="T92" fmla="*/ 963 w 2465"/>
                <a:gd name="T93" fmla="*/ 1782 h 1805"/>
                <a:gd name="T94" fmla="*/ 1098 w 2465"/>
                <a:gd name="T95" fmla="*/ 1759 h 1805"/>
                <a:gd name="T96" fmla="*/ 1053 w 2465"/>
                <a:gd name="T97" fmla="*/ 1614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65" h="1805">
                  <a:moveTo>
                    <a:pt x="1053" y="1614"/>
                  </a:moveTo>
                  <a:lnTo>
                    <a:pt x="1053" y="1614"/>
                  </a:lnTo>
                  <a:cubicBezTo>
                    <a:pt x="1065" y="1580"/>
                    <a:pt x="1143" y="1603"/>
                    <a:pt x="1154" y="1580"/>
                  </a:cubicBezTo>
                  <a:cubicBezTo>
                    <a:pt x="1165" y="1569"/>
                    <a:pt x="1199" y="1535"/>
                    <a:pt x="1244" y="1546"/>
                  </a:cubicBezTo>
                  <a:cubicBezTo>
                    <a:pt x="1300" y="1558"/>
                    <a:pt x="1289" y="1502"/>
                    <a:pt x="1266" y="1479"/>
                  </a:cubicBezTo>
                  <a:cubicBezTo>
                    <a:pt x="1232" y="1457"/>
                    <a:pt x="1244" y="1401"/>
                    <a:pt x="1255" y="1345"/>
                  </a:cubicBezTo>
                  <a:cubicBezTo>
                    <a:pt x="1255" y="1289"/>
                    <a:pt x="1266" y="1277"/>
                    <a:pt x="1289" y="1289"/>
                  </a:cubicBezTo>
                  <a:cubicBezTo>
                    <a:pt x="1322" y="1289"/>
                    <a:pt x="1356" y="1277"/>
                    <a:pt x="1378" y="1277"/>
                  </a:cubicBezTo>
                  <a:cubicBezTo>
                    <a:pt x="1412" y="1266"/>
                    <a:pt x="1468" y="1322"/>
                    <a:pt x="1490" y="1356"/>
                  </a:cubicBezTo>
                  <a:cubicBezTo>
                    <a:pt x="1501" y="1379"/>
                    <a:pt x="1558" y="1356"/>
                    <a:pt x="1602" y="1334"/>
                  </a:cubicBezTo>
                  <a:cubicBezTo>
                    <a:pt x="1647" y="1300"/>
                    <a:pt x="1769" y="1311"/>
                    <a:pt x="1803" y="1311"/>
                  </a:cubicBezTo>
                  <a:cubicBezTo>
                    <a:pt x="1837" y="1311"/>
                    <a:pt x="1837" y="1367"/>
                    <a:pt x="1870" y="1379"/>
                  </a:cubicBezTo>
                  <a:cubicBezTo>
                    <a:pt x="1893" y="1390"/>
                    <a:pt x="1949" y="1356"/>
                    <a:pt x="1971" y="1356"/>
                  </a:cubicBezTo>
                  <a:cubicBezTo>
                    <a:pt x="1982" y="1356"/>
                    <a:pt x="2005" y="1390"/>
                    <a:pt x="2038" y="1423"/>
                  </a:cubicBezTo>
                  <a:cubicBezTo>
                    <a:pt x="2083" y="1457"/>
                    <a:pt x="2095" y="1423"/>
                    <a:pt x="2095" y="1379"/>
                  </a:cubicBezTo>
                  <a:cubicBezTo>
                    <a:pt x="2095" y="1345"/>
                    <a:pt x="2050" y="1334"/>
                    <a:pt x="2016" y="1322"/>
                  </a:cubicBezTo>
                  <a:cubicBezTo>
                    <a:pt x="1982" y="1300"/>
                    <a:pt x="2005" y="1255"/>
                    <a:pt x="1982" y="1233"/>
                  </a:cubicBezTo>
                  <a:cubicBezTo>
                    <a:pt x="1960" y="1210"/>
                    <a:pt x="1993" y="1177"/>
                    <a:pt x="1971" y="1166"/>
                  </a:cubicBezTo>
                  <a:cubicBezTo>
                    <a:pt x="1937" y="1154"/>
                    <a:pt x="1960" y="1110"/>
                    <a:pt x="1982" y="1110"/>
                  </a:cubicBezTo>
                  <a:cubicBezTo>
                    <a:pt x="2005" y="1110"/>
                    <a:pt x="2027" y="1132"/>
                    <a:pt x="2038" y="1110"/>
                  </a:cubicBezTo>
                  <a:cubicBezTo>
                    <a:pt x="2050" y="1098"/>
                    <a:pt x="2072" y="1110"/>
                    <a:pt x="2106" y="1076"/>
                  </a:cubicBezTo>
                  <a:cubicBezTo>
                    <a:pt x="2128" y="1042"/>
                    <a:pt x="2240" y="897"/>
                    <a:pt x="2262" y="885"/>
                  </a:cubicBezTo>
                  <a:cubicBezTo>
                    <a:pt x="2296" y="874"/>
                    <a:pt x="2307" y="829"/>
                    <a:pt x="2285" y="784"/>
                  </a:cubicBezTo>
                  <a:cubicBezTo>
                    <a:pt x="2274" y="740"/>
                    <a:pt x="2330" y="695"/>
                    <a:pt x="2352" y="684"/>
                  </a:cubicBezTo>
                  <a:cubicBezTo>
                    <a:pt x="2386" y="672"/>
                    <a:pt x="2408" y="639"/>
                    <a:pt x="2386" y="605"/>
                  </a:cubicBezTo>
                  <a:cubicBezTo>
                    <a:pt x="2375" y="583"/>
                    <a:pt x="2330" y="560"/>
                    <a:pt x="2319" y="538"/>
                  </a:cubicBezTo>
                  <a:cubicBezTo>
                    <a:pt x="2307" y="504"/>
                    <a:pt x="2352" y="482"/>
                    <a:pt x="2375" y="482"/>
                  </a:cubicBezTo>
                  <a:cubicBezTo>
                    <a:pt x="2397" y="482"/>
                    <a:pt x="2419" y="459"/>
                    <a:pt x="2408" y="437"/>
                  </a:cubicBezTo>
                  <a:cubicBezTo>
                    <a:pt x="2408" y="426"/>
                    <a:pt x="2431" y="392"/>
                    <a:pt x="2442" y="381"/>
                  </a:cubicBezTo>
                  <a:cubicBezTo>
                    <a:pt x="2464" y="370"/>
                    <a:pt x="2464" y="336"/>
                    <a:pt x="2442" y="325"/>
                  </a:cubicBezTo>
                  <a:cubicBezTo>
                    <a:pt x="2408" y="314"/>
                    <a:pt x="2408" y="258"/>
                    <a:pt x="2419" y="258"/>
                  </a:cubicBezTo>
                  <a:cubicBezTo>
                    <a:pt x="2442" y="246"/>
                    <a:pt x="2442" y="235"/>
                    <a:pt x="2419" y="213"/>
                  </a:cubicBezTo>
                  <a:cubicBezTo>
                    <a:pt x="2397" y="202"/>
                    <a:pt x="2386" y="190"/>
                    <a:pt x="2341" y="157"/>
                  </a:cubicBezTo>
                  <a:cubicBezTo>
                    <a:pt x="2307" y="123"/>
                    <a:pt x="2262" y="79"/>
                    <a:pt x="2262" y="112"/>
                  </a:cubicBezTo>
                  <a:cubicBezTo>
                    <a:pt x="2262" y="135"/>
                    <a:pt x="2251" y="157"/>
                    <a:pt x="2251" y="179"/>
                  </a:cubicBezTo>
                  <a:cubicBezTo>
                    <a:pt x="2240" y="190"/>
                    <a:pt x="2240" y="235"/>
                    <a:pt x="2251" y="246"/>
                  </a:cubicBezTo>
                  <a:cubicBezTo>
                    <a:pt x="2262" y="258"/>
                    <a:pt x="2229" y="280"/>
                    <a:pt x="2218" y="291"/>
                  </a:cubicBezTo>
                  <a:cubicBezTo>
                    <a:pt x="2195" y="314"/>
                    <a:pt x="2173" y="336"/>
                    <a:pt x="2151" y="314"/>
                  </a:cubicBezTo>
                  <a:cubicBezTo>
                    <a:pt x="2128" y="303"/>
                    <a:pt x="2061" y="314"/>
                    <a:pt x="2038" y="336"/>
                  </a:cubicBezTo>
                  <a:cubicBezTo>
                    <a:pt x="2016" y="359"/>
                    <a:pt x="1993" y="359"/>
                    <a:pt x="1982" y="336"/>
                  </a:cubicBezTo>
                  <a:cubicBezTo>
                    <a:pt x="1960" y="314"/>
                    <a:pt x="1937" y="336"/>
                    <a:pt x="1915" y="325"/>
                  </a:cubicBezTo>
                  <a:cubicBezTo>
                    <a:pt x="1893" y="314"/>
                    <a:pt x="1882" y="291"/>
                    <a:pt x="1848" y="291"/>
                  </a:cubicBezTo>
                  <a:cubicBezTo>
                    <a:pt x="1814" y="280"/>
                    <a:pt x="1837" y="235"/>
                    <a:pt x="1803" y="213"/>
                  </a:cubicBezTo>
                  <a:cubicBezTo>
                    <a:pt x="1769" y="190"/>
                    <a:pt x="1736" y="213"/>
                    <a:pt x="1713" y="246"/>
                  </a:cubicBezTo>
                  <a:cubicBezTo>
                    <a:pt x="1691" y="269"/>
                    <a:pt x="1658" y="303"/>
                    <a:pt x="1647" y="280"/>
                  </a:cubicBezTo>
                  <a:cubicBezTo>
                    <a:pt x="1625" y="269"/>
                    <a:pt x="1558" y="280"/>
                    <a:pt x="1569" y="258"/>
                  </a:cubicBezTo>
                  <a:cubicBezTo>
                    <a:pt x="1569" y="235"/>
                    <a:pt x="1558" y="213"/>
                    <a:pt x="1546" y="190"/>
                  </a:cubicBezTo>
                  <a:cubicBezTo>
                    <a:pt x="1524" y="179"/>
                    <a:pt x="1569" y="168"/>
                    <a:pt x="1569" y="135"/>
                  </a:cubicBezTo>
                  <a:cubicBezTo>
                    <a:pt x="1580" y="112"/>
                    <a:pt x="1558" y="56"/>
                    <a:pt x="1490" y="56"/>
                  </a:cubicBezTo>
                  <a:cubicBezTo>
                    <a:pt x="1434" y="56"/>
                    <a:pt x="1389" y="101"/>
                    <a:pt x="1378" y="123"/>
                  </a:cubicBezTo>
                  <a:cubicBezTo>
                    <a:pt x="1356" y="146"/>
                    <a:pt x="1289" y="135"/>
                    <a:pt x="1244" y="135"/>
                  </a:cubicBezTo>
                  <a:cubicBezTo>
                    <a:pt x="1199" y="146"/>
                    <a:pt x="1199" y="101"/>
                    <a:pt x="1188" y="56"/>
                  </a:cubicBezTo>
                  <a:cubicBezTo>
                    <a:pt x="1188" y="0"/>
                    <a:pt x="1109" y="11"/>
                    <a:pt x="1109" y="11"/>
                  </a:cubicBezTo>
                  <a:cubicBezTo>
                    <a:pt x="1109" y="22"/>
                    <a:pt x="1076" y="0"/>
                    <a:pt x="1053" y="34"/>
                  </a:cubicBezTo>
                  <a:cubicBezTo>
                    <a:pt x="1020" y="67"/>
                    <a:pt x="1020" y="34"/>
                    <a:pt x="986" y="34"/>
                  </a:cubicBezTo>
                  <a:cubicBezTo>
                    <a:pt x="952" y="34"/>
                    <a:pt x="919" y="45"/>
                    <a:pt x="896" y="45"/>
                  </a:cubicBezTo>
                  <a:cubicBezTo>
                    <a:pt x="863" y="56"/>
                    <a:pt x="840" y="34"/>
                    <a:pt x="829" y="34"/>
                  </a:cubicBezTo>
                  <a:cubicBezTo>
                    <a:pt x="818" y="34"/>
                    <a:pt x="796" y="67"/>
                    <a:pt x="784" y="101"/>
                  </a:cubicBezTo>
                  <a:cubicBezTo>
                    <a:pt x="784" y="123"/>
                    <a:pt x="751" y="90"/>
                    <a:pt x="728" y="123"/>
                  </a:cubicBezTo>
                  <a:cubicBezTo>
                    <a:pt x="706" y="157"/>
                    <a:pt x="672" y="190"/>
                    <a:pt x="638" y="168"/>
                  </a:cubicBezTo>
                  <a:cubicBezTo>
                    <a:pt x="605" y="135"/>
                    <a:pt x="571" y="123"/>
                    <a:pt x="538" y="135"/>
                  </a:cubicBezTo>
                  <a:cubicBezTo>
                    <a:pt x="515" y="146"/>
                    <a:pt x="493" y="157"/>
                    <a:pt x="482" y="213"/>
                  </a:cubicBezTo>
                  <a:cubicBezTo>
                    <a:pt x="470" y="258"/>
                    <a:pt x="425" y="291"/>
                    <a:pt x="459" y="314"/>
                  </a:cubicBezTo>
                  <a:cubicBezTo>
                    <a:pt x="482" y="336"/>
                    <a:pt x="482" y="336"/>
                    <a:pt x="515" y="314"/>
                  </a:cubicBezTo>
                  <a:cubicBezTo>
                    <a:pt x="538" y="291"/>
                    <a:pt x="560" y="291"/>
                    <a:pt x="583" y="314"/>
                  </a:cubicBezTo>
                  <a:cubicBezTo>
                    <a:pt x="605" y="336"/>
                    <a:pt x="627" y="336"/>
                    <a:pt x="650" y="336"/>
                  </a:cubicBezTo>
                  <a:cubicBezTo>
                    <a:pt x="683" y="325"/>
                    <a:pt x="694" y="359"/>
                    <a:pt x="694" y="381"/>
                  </a:cubicBezTo>
                  <a:cubicBezTo>
                    <a:pt x="694" y="403"/>
                    <a:pt x="672" y="403"/>
                    <a:pt x="650" y="403"/>
                  </a:cubicBezTo>
                  <a:cubicBezTo>
                    <a:pt x="627" y="403"/>
                    <a:pt x="627" y="415"/>
                    <a:pt x="616" y="459"/>
                  </a:cubicBezTo>
                  <a:cubicBezTo>
                    <a:pt x="616" y="504"/>
                    <a:pt x="605" y="538"/>
                    <a:pt x="627" y="538"/>
                  </a:cubicBezTo>
                  <a:cubicBezTo>
                    <a:pt x="650" y="538"/>
                    <a:pt x="661" y="572"/>
                    <a:pt x="672" y="605"/>
                  </a:cubicBezTo>
                  <a:cubicBezTo>
                    <a:pt x="683" y="639"/>
                    <a:pt x="694" y="639"/>
                    <a:pt x="717" y="617"/>
                  </a:cubicBezTo>
                  <a:cubicBezTo>
                    <a:pt x="728" y="594"/>
                    <a:pt x="762" y="594"/>
                    <a:pt x="784" y="605"/>
                  </a:cubicBezTo>
                  <a:cubicBezTo>
                    <a:pt x="807" y="617"/>
                    <a:pt x="807" y="650"/>
                    <a:pt x="796" y="695"/>
                  </a:cubicBezTo>
                  <a:cubicBezTo>
                    <a:pt x="784" y="740"/>
                    <a:pt x="751" y="784"/>
                    <a:pt x="739" y="818"/>
                  </a:cubicBezTo>
                  <a:cubicBezTo>
                    <a:pt x="728" y="852"/>
                    <a:pt x="694" y="874"/>
                    <a:pt x="683" y="852"/>
                  </a:cubicBezTo>
                  <a:cubicBezTo>
                    <a:pt x="661" y="829"/>
                    <a:pt x="650" y="818"/>
                    <a:pt x="627" y="841"/>
                  </a:cubicBezTo>
                  <a:cubicBezTo>
                    <a:pt x="616" y="863"/>
                    <a:pt x="605" y="874"/>
                    <a:pt x="571" y="874"/>
                  </a:cubicBezTo>
                  <a:cubicBezTo>
                    <a:pt x="549" y="863"/>
                    <a:pt x="515" y="874"/>
                    <a:pt x="515" y="897"/>
                  </a:cubicBezTo>
                  <a:cubicBezTo>
                    <a:pt x="515" y="919"/>
                    <a:pt x="504" y="953"/>
                    <a:pt x="470" y="964"/>
                  </a:cubicBezTo>
                  <a:cubicBezTo>
                    <a:pt x="448" y="964"/>
                    <a:pt x="437" y="975"/>
                    <a:pt x="437" y="1008"/>
                  </a:cubicBezTo>
                  <a:cubicBezTo>
                    <a:pt x="437" y="1031"/>
                    <a:pt x="392" y="1076"/>
                    <a:pt x="392" y="1053"/>
                  </a:cubicBezTo>
                  <a:cubicBezTo>
                    <a:pt x="392" y="1031"/>
                    <a:pt x="381" y="975"/>
                    <a:pt x="358" y="986"/>
                  </a:cubicBezTo>
                  <a:cubicBezTo>
                    <a:pt x="336" y="986"/>
                    <a:pt x="302" y="964"/>
                    <a:pt x="291" y="986"/>
                  </a:cubicBezTo>
                  <a:cubicBezTo>
                    <a:pt x="280" y="1008"/>
                    <a:pt x="235" y="1020"/>
                    <a:pt x="213" y="1020"/>
                  </a:cubicBezTo>
                  <a:cubicBezTo>
                    <a:pt x="201" y="1008"/>
                    <a:pt x="190" y="1065"/>
                    <a:pt x="157" y="1065"/>
                  </a:cubicBezTo>
                  <a:cubicBezTo>
                    <a:pt x="134" y="1076"/>
                    <a:pt x="45" y="1098"/>
                    <a:pt x="22" y="1143"/>
                  </a:cubicBezTo>
                  <a:cubicBezTo>
                    <a:pt x="0" y="1177"/>
                    <a:pt x="0" y="1210"/>
                    <a:pt x="0" y="1210"/>
                  </a:cubicBezTo>
                  <a:lnTo>
                    <a:pt x="0" y="1210"/>
                  </a:lnTo>
                  <a:cubicBezTo>
                    <a:pt x="0" y="1221"/>
                    <a:pt x="11" y="1233"/>
                    <a:pt x="22" y="1255"/>
                  </a:cubicBezTo>
                  <a:cubicBezTo>
                    <a:pt x="45" y="1289"/>
                    <a:pt x="101" y="1434"/>
                    <a:pt x="134" y="1457"/>
                  </a:cubicBezTo>
                  <a:cubicBezTo>
                    <a:pt x="157" y="1468"/>
                    <a:pt x="269" y="1524"/>
                    <a:pt x="325" y="1535"/>
                  </a:cubicBezTo>
                  <a:cubicBezTo>
                    <a:pt x="392" y="1558"/>
                    <a:pt x="650" y="1625"/>
                    <a:pt x="739" y="1670"/>
                  </a:cubicBezTo>
                  <a:cubicBezTo>
                    <a:pt x="840" y="1715"/>
                    <a:pt x="919" y="1759"/>
                    <a:pt x="963" y="1782"/>
                  </a:cubicBezTo>
                  <a:cubicBezTo>
                    <a:pt x="1020" y="1804"/>
                    <a:pt x="1053" y="1804"/>
                    <a:pt x="1076" y="1771"/>
                  </a:cubicBezTo>
                  <a:cubicBezTo>
                    <a:pt x="1087" y="1771"/>
                    <a:pt x="1087" y="1771"/>
                    <a:pt x="1098" y="1759"/>
                  </a:cubicBezTo>
                  <a:cubicBezTo>
                    <a:pt x="1087" y="1759"/>
                    <a:pt x="1076" y="1748"/>
                    <a:pt x="1065" y="1737"/>
                  </a:cubicBezTo>
                  <a:cubicBezTo>
                    <a:pt x="1042" y="1715"/>
                    <a:pt x="1042" y="1636"/>
                    <a:pt x="1053" y="161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0" name="Freeform 29"/>
            <p:cNvSpPr>
              <a:spLocks noChangeArrowheads="1"/>
            </p:cNvSpPr>
            <p:nvPr/>
          </p:nvSpPr>
          <p:spPr bwMode="auto">
            <a:xfrm>
              <a:off x="9198389" y="4027031"/>
              <a:ext cx="403820" cy="418406"/>
            </a:xfrm>
            <a:custGeom>
              <a:avLst/>
              <a:gdLst>
                <a:gd name="T0" fmla="*/ 78 w 1233"/>
                <a:gd name="T1" fmla="*/ 875 h 1279"/>
                <a:gd name="T2" fmla="*/ 212 w 1233"/>
                <a:gd name="T3" fmla="*/ 919 h 1279"/>
                <a:gd name="T4" fmla="*/ 257 w 1233"/>
                <a:gd name="T5" fmla="*/ 1054 h 1279"/>
                <a:gd name="T6" fmla="*/ 347 w 1233"/>
                <a:gd name="T7" fmla="*/ 1177 h 1279"/>
                <a:gd name="T8" fmla="*/ 470 w 1233"/>
                <a:gd name="T9" fmla="*/ 1088 h 1279"/>
                <a:gd name="T10" fmla="*/ 594 w 1233"/>
                <a:gd name="T11" fmla="*/ 1065 h 1279"/>
                <a:gd name="T12" fmla="*/ 672 w 1233"/>
                <a:gd name="T13" fmla="*/ 1099 h 1279"/>
                <a:gd name="T14" fmla="*/ 829 w 1233"/>
                <a:gd name="T15" fmla="*/ 1177 h 1279"/>
                <a:gd name="T16" fmla="*/ 851 w 1233"/>
                <a:gd name="T17" fmla="*/ 1267 h 1279"/>
                <a:gd name="T18" fmla="*/ 974 w 1233"/>
                <a:gd name="T19" fmla="*/ 1244 h 1279"/>
                <a:gd name="T20" fmla="*/ 1087 w 1233"/>
                <a:gd name="T21" fmla="*/ 1177 h 1279"/>
                <a:gd name="T22" fmla="*/ 1120 w 1233"/>
                <a:gd name="T23" fmla="*/ 986 h 1279"/>
                <a:gd name="T24" fmla="*/ 1098 w 1233"/>
                <a:gd name="T25" fmla="*/ 819 h 1279"/>
                <a:gd name="T26" fmla="*/ 1087 w 1233"/>
                <a:gd name="T27" fmla="*/ 774 h 1279"/>
                <a:gd name="T28" fmla="*/ 1199 w 1233"/>
                <a:gd name="T29" fmla="*/ 650 h 1279"/>
                <a:gd name="T30" fmla="*/ 1176 w 1233"/>
                <a:gd name="T31" fmla="*/ 550 h 1279"/>
                <a:gd name="T32" fmla="*/ 1008 w 1233"/>
                <a:gd name="T33" fmla="*/ 673 h 1279"/>
                <a:gd name="T34" fmla="*/ 863 w 1233"/>
                <a:gd name="T35" fmla="*/ 717 h 1279"/>
                <a:gd name="T36" fmla="*/ 918 w 1233"/>
                <a:gd name="T37" fmla="*/ 516 h 1279"/>
                <a:gd name="T38" fmla="*/ 930 w 1233"/>
                <a:gd name="T39" fmla="*/ 426 h 1279"/>
                <a:gd name="T40" fmla="*/ 1042 w 1233"/>
                <a:gd name="T41" fmla="*/ 449 h 1279"/>
                <a:gd name="T42" fmla="*/ 1120 w 1233"/>
                <a:gd name="T43" fmla="*/ 269 h 1279"/>
                <a:gd name="T44" fmla="*/ 986 w 1233"/>
                <a:gd name="T45" fmla="*/ 168 h 1279"/>
                <a:gd name="T46" fmla="*/ 907 w 1233"/>
                <a:gd name="T47" fmla="*/ 23 h 1279"/>
                <a:gd name="T48" fmla="*/ 762 w 1233"/>
                <a:gd name="T49" fmla="*/ 45 h 1279"/>
                <a:gd name="T50" fmla="*/ 762 w 1233"/>
                <a:gd name="T51" fmla="*/ 157 h 1279"/>
                <a:gd name="T52" fmla="*/ 594 w 1233"/>
                <a:gd name="T53" fmla="*/ 101 h 1279"/>
                <a:gd name="T54" fmla="*/ 515 w 1233"/>
                <a:gd name="T55" fmla="*/ 90 h 1279"/>
                <a:gd name="T56" fmla="*/ 448 w 1233"/>
                <a:gd name="T57" fmla="*/ 191 h 1279"/>
                <a:gd name="T58" fmla="*/ 313 w 1233"/>
                <a:gd name="T59" fmla="*/ 202 h 1279"/>
                <a:gd name="T60" fmla="*/ 302 w 1233"/>
                <a:gd name="T61" fmla="*/ 337 h 1279"/>
                <a:gd name="T62" fmla="*/ 224 w 1233"/>
                <a:gd name="T63" fmla="*/ 426 h 1279"/>
                <a:gd name="T64" fmla="*/ 123 w 1233"/>
                <a:gd name="T65" fmla="*/ 594 h 1279"/>
                <a:gd name="T66" fmla="*/ 11 w 1233"/>
                <a:gd name="T67" fmla="*/ 650 h 1279"/>
                <a:gd name="T68" fmla="*/ 78 w 1233"/>
                <a:gd name="T69" fmla="*/ 875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33" h="1279">
                  <a:moveTo>
                    <a:pt x="78" y="875"/>
                  </a:moveTo>
                  <a:lnTo>
                    <a:pt x="78" y="875"/>
                  </a:lnTo>
                  <a:cubicBezTo>
                    <a:pt x="100" y="875"/>
                    <a:pt x="89" y="908"/>
                    <a:pt x="134" y="886"/>
                  </a:cubicBezTo>
                  <a:cubicBezTo>
                    <a:pt x="179" y="875"/>
                    <a:pt x="201" y="886"/>
                    <a:pt x="212" y="919"/>
                  </a:cubicBezTo>
                  <a:cubicBezTo>
                    <a:pt x="224" y="953"/>
                    <a:pt x="235" y="1009"/>
                    <a:pt x="257" y="1009"/>
                  </a:cubicBezTo>
                  <a:cubicBezTo>
                    <a:pt x="280" y="1009"/>
                    <a:pt x="269" y="1031"/>
                    <a:pt x="257" y="1054"/>
                  </a:cubicBezTo>
                  <a:cubicBezTo>
                    <a:pt x="235" y="1065"/>
                    <a:pt x="280" y="1088"/>
                    <a:pt x="302" y="1121"/>
                  </a:cubicBezTo>
                  <a:cubicBezTo>
                    <a:pt x="313" y="1155"/>
                    <a:pt x="325" y="1199"/>
                    <a:pt x="347" y="1177"/>
                  </a:cubicBezTo>
                  <a:cubicBezTo>
                    <a:pt x="358" y="1155"/>
                    <a:pt x="403" y="1121"/>
                    <a:pt x="425" y="1132"/>
                  </a:cubicBezTo>
                  <a:cubicBezTo>
                    <a:pt x="459" y="1143"/>
                    <a:pt x="470" y="1121"/>
                    <a:pt x="470" y="1088"/>
                  </a:cubicBezTo>
                  <a:cubicBezTo>
                    <a:pt x="481" y="1054"/>
                    <a:pt x="493" y="1009"/>
                    <a:pt x="538" y="1009"/>
                  </a:cubicBezTo>
                  <a:cubicBezTo>
                    <a:pt x="582" y="1009"/>
                    <a:pt x="627" y="1043"/>
                    <a:pt x="594" y="1065"/>
                  </a:cubicBezTo>
                  <a:cubicBezTo>
                    <a:pt x="560" y="1088"/>
                    <a:pt x="549" y="1132"/>
                    <a:pt x="571" y="1143"/>
                  </a:cubicBezTo>
                  <a:cubicBezTo>
                    <a:pt x="594" y="1155"/>
                    <a:pt x="627" y="1099"/>
                    <a:pt x="672" y="1099"/>
                  </a:cubicBezTo>
                  <a:cubicBezTo>
                    <a:pt x="717" y="1088"/>
                    <a:pt x="784" y="1076"/>
                    <a:pt x="807" y="1099"/>
                  </a:cubicBezTo>
                  <a:cubicBezTo>
                    <a:pt x="829" y="1121"/>
                    <a:pt x="863" y="1177"/>
                    <a:pt x="829" y="1177"/>
                  </a:cubicBezTo>
                  <a:cubicBezTo>
                    <a:pt x="807" y="1188"/>
                    <a:pt x="762" y="1233"/>
                    <a:pt x="795" y="1222"/>
                  </a:cubicBezTo>
                  <a:cubicBezTo>
                    <a:pt x="829" y="1222"/>
                    <a:pt x="851" y="1255"/>
                    <a:pt x="851" y="1267"/>
                  </a:cubicBezTo>
                  <a:cubicBezTo>
                    <a:pt x="874" y="1267"/>
                    <a:pt x="896" y="1278"/>
                    <a:pt x="907" y="1267"/>
                  </a:cubicBezTo>
                  <a:cubicBezTo>
                    <a:pt x="930" y="1255"/>
                    <a:pt x="952" y="1233"/>
                    <a:pt x="974" y="1244"/>
                  </a:cubicBezTo>
                  <a:cubicBezTo>
                    <a:pt x="997" y="1255"/>
                    <a:pt x="1019" y="1233"/>
                    <a:pt x="1031" y="1211"/>
                  </a:cubicBezTo>
                  <a:cubicBezTo>
                    <a:pt x="1042" y="1188"/>
                    <a:pt x="1064" y="1177"/>
                    <a:pt x="1087" y="1177"/>
                  </a:cubicBezTo>
                  <a:cubicBezTo>
                    <a:pt x="1076" y="1155"/>
                    <a:pt x="1064" y="1110"/>
                    <a:pt x="1053" y="1099"/>
                  </a:cubicBezTo>
                  <a:cubicBezTo>
                    <a:pt x="1031" y="1065"/>
                    <a:pt x="1076" y="1020"/>
                    <a:pt x="1120" y="986"/>
                  </a:cubicBezTo>
                  <a:cubicBezTo>
                    <a:pt x="1154" y="942"/>
                    <a:pt x="1165" y="875"/>
                    <a:pt x="1154" y="863"/>
                  </a:cubicBezTo>
                  <a:cubicBezTo>
                    <a:pt x="1154" y="852"/>
                    <a:pt x="1120" y="807"/>
                    <a:pt x="1098" y="819"/>
                  </a:cubicBezTo>
                  <a:cubicBezTo>
                    <a:pt x="1076" y="830"/>
                    <a:pt x="1031" y="841"/>
                    <a:pt x="1019" y="819"/>
                  </a:cubicBezTo>
                  <a:cubicBezTo>
                    <a:pt x="1008" y="785"/>
                    <a:pt x="1053" y="762"/>
                    <a:pt x="1087" y="774"/>
                  </a:cubicBezTo>
                  <a:cubicBezTo>
                    <a:pt x="1120" y="774"/>
                    <a:pt x="1131" y="762"/>
                    <a:pt x="1143" y="729"/>
                  </a:cubicBezTo>
                  <a:cubicBezTo>
                    <a:pt x="1165" y="684"/>
                    <a:pt x="1176" y="662"/>
                    <a:pt x="1199" y="650"/>
                  </a:cubicBezTo>
                  <a:cubicBezTo>
                    <a:pt x="1221" y="650"/>
                    <a:pt x="1232" y="617"/>
                    <a:pt x="1232" y="594"/>
                  </a:cubicBezTo>
                  <a:cubicBezTo>
                    <a:pt x="1221" y="583"/>
                    <a:pt x="1199" y="561"/>
                    <a:pt x="1176" y="550"/>
                  </a:cubicBezTo>
                  <a:cubicBezTo>
                    <a:pt x="1154" y="538"/>
                    <a:pt x="1143" y="572"/>
                    <a:pt x="1109" y="606"/>
                  </a:cubicBezTo>
                  <a:cubicBezTo>
                    <a:pt x="1087" y="639"/>
                    <a:pt x="1042" y="673"/>
                    <a:pt x="1008" y="673"/>
                  </a:cubicBezTo>
                  <a:cubicBezTo>
                    <a:pt x="974" y="684"/>
                    <a:pt x="963" y="706"/>
                    <a:pt x="941" y="740"/>
                  </a:cubicBezTo>
                  <a:cubicBezTo>
                    <a:pt x="918" y="762"/>
                    <a:pt x="874" y="762"/>
                    <a:pt x="863" y="717"/>
                  </a:cubicBezTo>
                  <a:cubicBezTo>
                    <a:pt x="851" y="684"/>
                    <a:pt x="818" y="606"/>
                    <a:pt x="863" y="594"/>
                  </a:cubicBezTo>
                  <a:cubicBezTo>
                    <a:pt x="907" y="583"/>
                    <a:pt x="941" y="527"/>
                    <a:pt x="918" y="516"/>
                  </a:cubicBezTo>
                  <a:cubicBezTo>
                    <a:pt x="896" y="505"/>
                    <a:pt x="829" y="482"/>
                    <a:pt x="874" y="460"/>
                  </a:cubicBezTo>
                  <a:cubicBezTo>
                    <a:pt x="907" y="437"/>
                    <a:pt x="918" y="482"/>
                    <a:pt x="930" y="426"/>
                  </a:cubicBezTo>
                  <a:cubicBezTo>
                    <a:pt x="941" y="370"/>
                    <a:pt x="1008" y="370"/>
                    <a:pt x="1008" y="404"/>
                  </a:cubicBezTo>
                  <a:cubicBezTo>
                    <a:pt x="1008" y="449"/>
                    <a:pt x="1019" y="482"/>
                    <a:pt x="1042" y="449"/>
                  </a:cubicBezTo>
                  <a:cubicBezTo>
                    <a:pt x="1064" y="426"/>
                    <a:pt x="1064" y="393"/>
                    <a:pt x="1076" y="359"/>
                  </a:cubicBezTo>
                  <a:cubicBezTo>
                    <a:pt x="1076" y="326"/>
                    <a:pt x="1109" y="314"/>
                    <a:pt x="1120" y="269"/>
                  </a:cubicBezTo>
                  <a:cubicBezTo>
                    <a:pt x="1131" y="236"/>
                    <a:pt x="1109" y="191"/>
                    <a:pt x="1087" y="168"/>
                  </a:cubicBezTo>
                  <a:cubicBezTo>
                    <a:pt x="1064" y="146"/>
                    <a:pt x="1042" y="168"/>
                    <a:pt x="986" y="168"/>
                  </a:cubicBezTo>
                  <a:cubicBezTo>
                    <a:pt x="941" y="168"/>
                    <a:pt x="907" y="146"/>
                    <a:pt x="907" y="112"/>
                  </a:cubicBezTo>
                  <a:cubicBezTo>
                    <a:pt x="907" y="79"/>
                    <a:pt x="907" y="23"/>
                    <a:pt x="907" y="23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885" y="0"/>
                    <a:pt x="795" y="34"/>
                    <a:pt x="762" y="45"/>
                  </a:cubicBezTo>
                  <a:cubicBezTo>
                    <a:pt x="739" y="45"/>
                    <a:pt x="773" y="90"/>
                    <a:pt x="795" y="101"/>
                  </a:cubicBezTo>
                  <a:cubicBezTo>
                    <a:pt x="829" y="101"/>
                    <a:pt x="807" y="135"/>
                    <a:pt x="762" y="157"/>
                  </a:cubicBezTo>
                  <a:cubicBezTo>
                    <a:pt x="728" y="180"/>
                    <a:pt x="705" y="157"/>
                    <a:pt x="661" y="157"/>
                  </a:cubicBezTo>
                  <a:cubicBezTo>
                    <a:pt x="616" y="157"/>
                    <a:pt x="616" y="135"/>
                    <a:pt x="594" y="101"/>
                  </a:cubicBezTo>
                  <a:cubicBezTo>
                    <a:pt x="582" y="56"/>
                    <a:pt x="538" y="56"/>
                    <a:pt x="526" y="90"/>
                  </a:cubicBezTo>
                  <a:cubicBezTo>
                    <a:pt x="515" y="90"/>
                    <a:pt x="515" y="90"/>
                    <a:pt x="515" y="90"/>
                  </a:cubicBezTo>
                  <a:cubicBezTo>
                    <a:pt x="515" y="112"/>
                    <a:pt x="526" y="157"/>
                    <a:pt x="515" y="168"/>
                  </a:cubicBezTo>
                  <a:cubicBezTo>
                    <a:pt x="504" y="191"/>
                    <a:pt x="481" y="191"/>
                    <a:pt x="448" y="191"/>
                  </a:cubicBezTo>
                  <a:cubicBezTo>
                    <a:pt x="425" y="191"/>
                    <a:pt x="425" y="224"/>
                    <a:pt x="403" y="224"/>
                  </a:cubicBezTo>
                  <a:cubicBezTo>
                    <a:pt x="381" y="236"/>
                    <a:pt x="336" y="202"/>
                    <a:pt x="313" y="202"/>
                  </a:cubicBezTo>
                  <a:cubicBezTo>
                    <a:pt x="280" y="213"/>
                    <a:pt x="269" y="258"/>
                    <a:pt x="291" y="269"/>
                  </a:cubicBezTo>
                  <a:cubicBezTo>
                    <a:pt x="313" y="281"/>
                    <a:pt x="325" y="326"/>
                    <a:pt x="302" y="337"/>
                  </a:cubicBezTo>
                  <a:cubicBezTo>
                    <a:pt x="280" y="348"/>
                    <a:pt x="302" y="393"/>
                    <a:pt x="269" y="381"/>
                  </a:cubicBezTo>
                  <a:cubicBezTo>
                    <a:pt x="235" y="381"/>
                    <a:pt x="201" y="381"/>
                    <a:pt x="224" y="426"/>
                  </a:cubicBezTo>
                  <a:cubicBezTo>
                    <a:pt x="235" y="482"/>
                    <a:pt x="235" y="527"/>
                    <a:pt x="212" y="538"/>
                  </a:cubicBezTo>
                  <a:cubicBezTo>
                    <a:pt x="201" y="550"/>
                    <a:pt x="168" y="583"/>
                    <a:pt x="123" y="594"/>
                  </a:cubicBezTo>
                  <a:cubicBezTo>
                    <a:pt x="78" y="617"/>
                    <a:pt x="67" y="639"/>
                    <a:pt x="33" y="639"/>
                  </a:cubicBezTo>
                  <a:cubicBezTo>
                    <a:pt x="11" y="628"/>
                    <a:pt x="11" y="650"/>
                    <a:pt x="11" y="650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33" y="830"/>
                    <a:pt x="56" y="875"/>
                    <a:pt x="78" y="8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1" name="Freeform 30"/>
            <p:cNvSpPr>
              <a:spLocks noChangeArrowheads="1"/>
            </p:cNvSpPr>
            <p:nvPr/>
          </p:nvSpPr>
          <p:spPr bwMode="auto">
            <a:xfrm>
              <a:off x="9029650" y="4286732"/>
              <a:ext cx="451414" cy="458804"/>
            </a:xfrm>
            <a:custGeom>
              <a:avLst/>
              <a:gdLst>
                <a:gd name="T0" fmla="*/ 1356 w 1380"/>
                <a:gd name="T1" fmla="*/ 471 h 1402"/>
                <a:gd name="T2" fmla="*/ 1311 w 1380"/>
                <a:gd name="T3" fmla="*/ 426 h 1402"/>
                <a:gd name="T4" fmla="*/ 1323 w 1380"/>
                <a:gd name="T5" fmla="*/ 303 h 1402"/>
                <a:gd name="T6" fmla="*/ 1087 w 1380"/>
                <a:gd name="T7" fmla="*/ 347 h 1402"/>
                <a:gd name="T8" fmla="*/ 1054 w 1380"/>
                <a:gd name="T9" fmla="*/ 213 h 1402"/>
                <a:gd name="T10" fmla="*/ 941 w 1380"/>
                <a:gd name="T11" fmla="*/ 336 h 1402"/>
                <a:gd name="T12" fmla="*/ 818 w 1380"/>
                <a:gd name="T13" fmla="*/ 325 h 1402"/>
                <a:gd name="T14" fmla="*/ 773 w 1380"/>
                <a:gd name="T15" fmla="*/ 213 h 1402"/>
                <a:gd name="T16" fmla="*/ 650 w 1380"/>
                <a:gd name="T17" fmla="*/ 90 h 1402"/>
                <a:gd name="T18" fmla="*/ 504 w 1380"/>
                <a:gd name="T19" fmla="*/ 11 h 1402"/>
                <a:gd name="T20" fmla="*/ 437 w 1380"/>
                <a:gd name="T21" fmla="*/ 146 h 1402"/>
                <a:gd name="T22" fmla="*/ 347 w 1380"/>
                <a:gd name="T23" fmla="*/ 202 h 1402"/>
                <a:gd name="T24" fmla="*/ 370 w 1380"/>
                <a:gd name="T25" fmla="*/ 325 h 1402"/>
                <a:gd name="T26" fmla="*/ 303 w 1380"/>
                <a:gd name="T27" fmla="*/ 426 h 1402"/>
                <a:gd name="T28" fmla="*/ 314 w 1380"/>
                <a:gd name="T29" fmla="*/ 549 h 1402"/>
                <a:gd name="T30" fmla="*/ 213 w 1380"/>
                <a:gd name="T31" fmla="*/ 728 h 1402"/>
                <a:gd name="T32" fmla="*/ 34 w 1380"/>
                <a:gd name="T33" fmla="*/ 1020 h 1402"/>
                <a:gd name="T34" fmla="*/ 56 w 1380"/>
                <a:gd name="T35" fmla="*/ 1065 h 1402"/>
                <a:gd name="T36" fmla="*/ 123 w 1380"/>
                <a:gd name="T37" fmla="*/ 1132 h 1402"/>
                <a:gd name="T38" fmla="*/ 168 w 1380"/>
                <a:gd name="T39" fmla="*/ 1255 h 1402"/>
                <a:gd name="T40" fmla="*/ 213 w 1380"/>
                <a:gd name="T41" fmla="*/ 1367 h 1402"/>
                <a:gd name="T42" fmla="*/ 303 w 1380"/>
                <a:gd name="T43" fmla="*/ 1345 h 1402"/>
                <a:gd name="T44" fmla="*/ 359 w 1380"/>
                <a:gd name="T45" fmla="*/ 1278 h 1402"/>
                <a:gd name="T46" fmla="*/ 415 w 1380"/>
                <a:gd name="T47" fmla="*/ 1221 h 1402"/>
                <a:gd name="T48" fmla="*/ 538 w 1380"/>
                <a:gd name="T49" fmla="*/ 1199 h 1402"/>
                <a:gd name="T50" fmla="*/ 616 w 1380"/>
                <a:gd name="T51" fmla="*/ 1132 h 1402"/>
                <a:gd name="T52" fmla="*/ 695 w 1380"/>
                <a:gd name="T53" fmla="*/ 1065 h 1402"/>
                <a:gd name="T54" fmla="*/ 785 w 1380"/>
                <a:gd name="T55" fmla="*/ 1143 h 1402"/>
                <a:gd name="T56" fmla="*/ 863 w 1380"/>
                <a:gd name="T57" fmla="*/ 986 h 1402"/>
                <a:gd name="T58" fmla="*/ 897 w 1380"/>
                <a:gd name="T59" fmla="*/ 852 h 1402"/>
                <a:gd name="T60" fmla="*/ 841 w 1380"/>
                <a:gd name="T61" fmla="*/ 695 h 1402"/>
                <a:gd name="T62" fmla="*/ 941 w 1380"/>
                <a:gd name="T63" fmla="*/ 572 h 1402"/>
                <a:gd name="T64" fmla="*/ 986 w 1380"/>
                <a:gd name="T65" fmla="*/ 471 h 1402"/>
                <a:gd name="T66" fmla="*/ 1031 w 1380"/>
                <a:gd name="T67" fmla="*/ 549 h 1402"/>
                <a:gd name="T68" fmla="*/ 1121 w 1380"/>
                <a:gd name="T69" fmla="*/ 661 h 1402"/>
                <a:gd name="T70" fmla="*/ 1143 w 1380"/>
                <a:gd name="T71" fmla="*/ 773 h 1402"/>
                <a:gd name="T72" fmla="*/ 1188 w 1380"/>
                <a:gd name="T73" fmla="*/ 874 h 1402"/>
                <a:gd name="T74" fmla="*/ 1345 w 1380"/>
                <a:gd name="T75" fmla="*/ 908 h 1402"/>
                <a:gd name="T76" fmla="*/ 1345 w 1380"/>
                <a:gd name="T77" fmla="*/ 762 h 1402"/>
                <a:gd name="T78" fmla="*/ 1323 w 1380"/>
                <a:gd name="T79" fmla="*/ 594 h 1402"/>
                <a:gd name="T80" fmla="*/ 1334 w 1380"/>
                <a:gd name="T81" fmla="*/ 572 h 1402"/>
                <a:gd name="T82" fmla="*/ 1356 w 1380"/>
                <a:gd name="T83" fmla="*/ 471 h 1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0" h="1402">
                  <a:moveTo>
                    <a:pt x="1356" y="471"/>
                  </a:moveTo>
                  <a:lnTo>
                    <a:pt x="1356" y="471"/>
                  </a:lnTo>
                  <a:lnTo>
                    <a:pt x="1367" y="471"/>
                  </a:lnTo>
                  <a:cubicBezTo>
                    <a:pt x="1367" y="459"/>
                    <a:pt x="1345" y="426"/>
                    <a:pt x="1311" y="426"/>
                  </a:cubicBezTo>
                  <a:cubicBezTo>
                    <a:pt x="1278" y="437"/>
                    <a:pt x="1323" y="392"/>
                    <a:pt x="1345" y="381"/>
                  </a:cubicBezTo>
                  <a:cubicBezTo>
                    <a:pt x="1379" y="381"/>
                    <a:pt x="1345" y="325"/>
                    <a:pt x="1323" y="303"/>
                  </a:cubicBezTo>
                  <a:cubicBezTo>
                    <a:pt x="1300" y="280"/>
                    <a:pt x="1233" y="292"/>
                    <a:pt x="1188" y="303"/>
                  </a:cubicBezTo>
                  <a:cubicBezTo>
                    <a:pt x="1143" y="303"/>
                    <a:pt x="1110" y="359"/>
                    <a:pt x="1087" y="347"/>
                  </a:cubicBezTo>
                  <a:cubicBezTo>
                    <a:pt x="1065" y="336"/>
                    <a:pt x="1076" y="292"/>
                    <a:pt x="1110" y="269"/>
                  </a:cubicBezTo>
                  <a:cubicBezTo>
                    <a:pt x="1143" y="247"/>
                    <a:pt x="1098" y="213"/>
                    <a:pt x="1054" y="213"/>
                  </a:cubicBezTo>
                  <a:cubicBezTo>
                    <a:pt x="1009" y="213"/>
                    <a:pt x="997" y="258"/>
                    <a:pt x="986" y="292"/>
                  </a:cubicBezTo>
                  <a:cubicBezTo>
                    <a:pt x="986" y="325"/>
                    <a:pt x="975" y="347"/>
                    <a:pt x="941" y="336"/>
                  </a:cubicBezTo>
                  <a:cubicBezTo>
                    <a:pt x="919" y="325"/>
                    <a:pt x="874" y="359"/>
                    <a:pt x="863" y="381"/>
                  </a:cubicBezTo>
                  <a:cubicBezTo>
                    <a:pt x="841" y="403"/>
                    <a:pt x="829" y="359"/>
                    <a:pt x="818" y="325"/>
                  </a:cubicBezTo>
                  <a:cubicBezTo>
                    <a:pt x="796" y="292"/>
                    <a:pt x="751" y="269"/>
                    <a:pt x="773" y="258"/>
                  </a:cubicBezTo>
                  <a:cubicBezTo>
                    <a:pt x="785" y="235"/>
                    <a:pt x="796" y="213"/>
                    <a:pt x="773" y="213"/>
                  </a:cubicBezTo>
                  <a:cubicBezTo>
                    <a:pt x="751" y="213"/>
                    <a:pt x="740" y="157"/>
                    <a:pt x="728" y="123"/>
                  </a:cubicBezTo>
                  <a:cubicBezTo>
                    <a:pt x="717" y="90"/>
                    <a:pt x="695" y="79"/>
                    <a:pt x="650" y="90"/>
                  </a:cubicBezTo>
                  <a:cubicBezTo>
                    <a:pt x="605" y="112"/>
                    <a:pt x="616" y="79"/>
                    <a:pt x="594" y="79"/>
                  </a:cubicBezTo>
                  <a:cubicBezTo>
                    <a:pt x="572" y="79"/>
                    <a:pt x="549" y="23"/>
                    <a:pt x="504" y="11"/>
                  </a:cubicBezTo>
                  <a:cubicBezTo>
                    <a:pt x="459" y="0"/>
                    <a:pt x="437" y="56"/>
                    <a:pt x="437" y="79"/>
                  </a:cubicBezTo>
                  <a:cubicBezTo>
                    <a:pt x="448" y="101"/>
                    <a:pt x="448" y="123"/>
                    <a:pt x="437" y="146"/>
                  </a:cubicBezTo>
                  <a:cubicBezTo>
                    <a:pt x="426" y="179"/>
                    <a:pt x="359" y="179"/>
                    <a:pt x="359" y="179"/>
                  </a:cubicBezTo>
                  <a:cubicBezTo>
                    <a:pt x="370" y="190"/>
                    <a:pt x="359" y="190"/>
                    <a:pt x="347" y="202"/>
                  </a:cubicBezTo>
                  <a:cubicBezTo>
                    <a:pt x="336" y="202"/>
                    <a:pt x="336" y="258"/>
                    <a:pt x="370" y="269"/>
                  </a:cubicBezTo>
                  <a:cubicBezTo>
                    <a:pt x="392" y="280"/>
                    <a:pt x="392" y="314"/>
                    <a:pt x="370" y="325"/>
                  </a:cubicBezTo>
                  <a:cubicBezTo>
                    <a:pt x="359" y="336"/>
                    <a:pt x="336" y="370"/>
                    <a:pt x="336" y="381"/>
                  </a:cubicBezTo>
                  <a:cubicBezTo>
                    <a:pt x="347" y="403"/>
                    <a:pt x="325" y="426"/>
                    <a:pt x="303" y="426"/>
                  </a:cubicBezTo>
                  <a:cubicBezTo>
                    <a:pt x="280" y="426"/>
                    <a:pt x="235" y="448"/>
                    <a:pt x="247" y="482"/>
                  </a:cubicBezTo>
                  <a:cubicBezTo>
                    <a:pt x="258" y="504"/>
                    <a:pt x="303" y="527"/>
                    <a:pt x="314" y="549"/>
                  </a:cubicBezTo>
                  <a:cubicBezTo>
                    <a:pt x="336" y="583"/>
                    <a:pt x="314" y="616"/>
                    <a:pt x="280" y="628"/>
                  </a:cubicBezTo>
                  <a:cubicBezTo>
                    <a:pt x="258" y="639"/>
                    <a:pt x="202" y="684"/>
                    <a:pt x="213" y="728"/>
                  </a:cubicBezTo>
                  <a:cubicBezTo>
                    <a:pt x="235" y="773"/>
                    <a:pt x="224" y="818"/>
                    <a:pt x="190" y="829"/>
                  </a:cubicBezTo>
                  <a:cubicBezTo>
                    <a:pt x="168" y="841"/>
                    <a:pt x="56" y="986"/>
                    <a:pt x="34" y="1020"/>
                  </a:cubicBezTo>
                  <a:cubicBezTo>
                    <a:pt x="23" y="1031"/>
                    <a:pt x="11" y="1031"/>
                    <a:pt x="0" y="1042"/>
                  </a:cubicBezTo>
                  <a:cubicBezTo>
                    <a:pt x="23" y="1054"/>
                    <a:pt x="34" y="1076"/>
                    <a:pt x="56" y="1065"/>
                  </a:cubicBezTo>
                  <a:cubicBezTo>
                    <a:pt x="79" y="1065"/>
                    <a:pt x="79" y="1098"/>
                    <a:pt x="101" y="1098"/>
                  </a:cubicBezTo>
                  <a:cubicBezTo>
                    <a:pt x="123" y="1098"/>
                    <a:pt x="134" y="1121"/>
                    <a:pt x="123" y="1132"/>
                  </a:cubicBezTo>
                  <a:cubicBezTo>
                    <a:pt x="101" y="1143"/>
                    <a:pt x="90" y="1210"/>
                    <a:pt x="123" y="1210"/>
                  </a:cubicBezTo>
                  <a:cubicBezTo>
                    <a:pt x="157" y="1210"/>
                    <a:pt x="190" y="1233"/>
                    <a:pt x="168" y="1255"/>
                  </a:cubicBezTo>
                  <a:cubicBezTo>
                    <a:pt x="146" y="1266"/>
                    <a:pt x="146" y="1289"/>
                    <a:pt x="168" y="1300"/>
                  </a:cubicBezTo>
                  <a:cubicBezTo>
                    <a:pt x="190" y="1311"/>
                    <a:pt x="202" y="1345"/>
                    <a:pt x="213" y="1367"/>
                  </a:cubicBezTo>
                  <a:cubicBezTo>
                    <a:pt x="224" y="1401"/>
                    <a:pt x="247" y="1401"/>
                    <a:pt x="258" y="1378"/>
                  </a:cubicBezTo>
                  <a:cubicBezTo>
                    <a:pt x="269" y="1356"/>
                    <a:pt x="280" y="1345"/>
                    <a:pt x="303" y="1345"/>
                  </a:cubicBezTo>
                  <a:cubicBezTo>
                    <a:pt x="325" y="1345"/>
                    <a:pt x="336" y="1334"/>
                    <a:pt x="336" y="1323"/>
                  </a:cubicBezTo>
                  <a:cubicBezTo>
                    <a:pt x="325" y="1300"/>
                    <a:pt x="336" y="1266"/>
                    <a:pt x="359" y="1278"/>
                  </a:cubicBezTo>
                  <a:cubicBezTo>
                    <a:pt x="370" y="1278"/>
                    <a:pt x="392" y="1255"/>
                    <a:pt x="392" y="1233"/>
                  </a:cubicBezTo>
                  <a:cubicBezTo>
                    <a:pt x="392" y="1210"/>
                    <a:pt x="403" y="1199"/>
                    <a:pt x="415" y="1221"/>
                  </a:cubicBezTo>
                  <a:cubicBezTo>
                    <a:pt x="437" y="1244"/>
                    <a:pt x="448" y="1244"/>
                    <a:pt x="459" y="1221"/>
                  </a:cubicBezTo>
                  <a:cubicBezTo>
                    <a:pt x="471" y="1199"/>
                    <a:pt x="516" y="1199"/>
                    <a:pt x="538" y="1199"/>
                  </a:cubicBezTo>
                  <a:cubicBezTo>
                    <a:pt x="549" y="1199"/>
                    <a:pt x="594" y="1199"/>
                    <a:pt x="594" y="1177"/>
                  </a:cubicBezTo>
                  <a:cubicBezTo>
                    <a:pt x="605" y="1154"/>
                    <a:pt x="594" y="1132"/>
                    <a:pt x="616" y="1132"/>
                  </a:cubicBezTo>
                  <a:cubicBezTo>
                    <a:pt x="650" y="1132"/>
                    <a:pt x="661" y="1121"/>
                    <a:pt x="661" y="1087"/>
                  </a:cubicBezTo>
                  <a:cubicBezTo>
                    <a:pt x="650" y="1065"/>
                    <a:pt x="684" y="1054"/>
                    <a:pt x="695" y="1065"/>
                  </a:cubicBezTo>
                  <a:cubicBezTo>
                    <a:pt x="706" y="1087"/>
                    <a:pt x="740" y="1121"/>
                    <a:pt x="751" y="1121"/>
                  </a:cubicBezTo>
                  <a:cubicBezTo>
                    <a:pt x="762" y="1121"/>
                    <a:pt x="773" y="1132"/>
                    <a:pt x="785" y="1143"/>
                  </a:cubicBezTo>
                  <a:cubicBezTo>
                    <a:pt x="785" y="1110"/>
                    <a:pt x="785" y="1065"/>
                    <a:pt x="785" y="1042"/>
                  </a:cubicBezTo>
                  <a:cubicBezTo>
                    <a:pt x="785" y="1020"/>
                    <a:pt x="841" y="975"/>
                    <a:pt x="863" y="986"/>
                  </a:cubicBezTo>
                  <a:cubicBezTo>
                    <a:pt x="885" y="997"/>
                    <a:pt x="897" y="986"/>
                    <a:pt x="897" y="964"/>
                  </a:cubicBezTo>
                  <a:cubicBezTo>
                    <a:pt x="897" y="952"/>
                    <a:pt x="897" y="852"/>
                    <a:pt x="897" y="852"/>
                  </a:cubicBezTo>
                  <a:cubicBezTo>
                    <a:pt x="897" y="852"/>
                    <a:pt x="897" y="785"/>
                    <a:pt x="863" y="762"/>
                  </a:cubicBezTo>
                  <a:cubicBezTo>
                    <a:pt x="829" y="728"/>
                    <a:pt x="829" y="717"/>
                    <a:pt x="841" y="695"/>
                  </a:cubicBezTo>
                  <a:cubicBezTo>
                    <a:pt x="841" y="672"/>
                    <a:pt x="863" y="661"/>
                    <a:pt x="885" y="650"/>
                  </a:cubicBezTo>
                  <a:cubicBezTo>
                    <a:pt x="908" y="650"/>
                    <a:pt x="941" y="616"/>
                    <a:pt x="941" y="572"/>
                  </a:cubicBezTo>
                  <a:cubicBezTo>
                    <a:pt x="930" y="538"/>
                    <a:pt x="941" y="549"/>
                    <a:pt x="964" y="538"/>
                  </a:cubicBezTo>
                  <a:cubicBezTo>
                    <a:pt x="975" y="538"/>
                    <a:pt x="986" y="504"/>
                    <a:pt x="986" y="471"/>
                  </a:cubicBezTo>
                  <a:cubicBezTo>
                    <a:pt x="975" y="437"/>
                    <a:pt x="1020" y="471"/>
                    <a:pt x="1031" y="482"/>
                  </a:cubicBezTo>
                  <a:cubicBezTo>
                    <a:pt x="1031" y="504"/>
                    <a:pt x="1009" y="549"/>
                    <a:pt x="1031" y="549"/>
                  </a:cubicBezTo>
                  <a:cubicBezTo>
                    <a:pt x="1054" y="549"/>
                    <a:pt x="1065" y="561"/>
                    <a:pt x="1065" y="594"/>
                  </a:cubicBezTo>
                  <a:cubicBezTo>
                    <a:pt x="1065" y="628"/>
                    <a:pt x="1087" y="650"/>
                    <a:pt x="1121" y="661"/>
                  </a:cubicBezTo>
                  <a:cubicBezTo>
                    <a:pt x="1165" y="661"/>
                    <a:pt x="1143" y="684"/>
                    <a:pt x="1154" y="728"/>
                  </a:cubicBezTo>
                  <a:cubicBezTo>
                    <a:pt x="1165" y="762"/>
                    <a:pt x="1165" y="762"/>
                    <a:pt x="1143" y="773"/>
                  </a:cubicBezTo>
                  <a:cubicBezTo>
                    <a:pt x="1132" y="796"/>
                    <a:pt x="1165" y="852"/>
                    <a:pt x="1165" y="852"/>
                  </a:cubicBezTo>
                  <a:cubicBezTo>
                    <a:pt x="1177" y="852"/>
                    <a:pt x="1177" y="863"/>
                    <a:pt x="1188" y="874"/>
                  </a:cubicBezTo>
                  <a:cubicBezTo>
                    <a:pt x="1199" y="897"/>
                    <a:pt x="1221" y="919"/>
                    <a:pt x="1255" y="941"/>
                  </a:cubicBezTo>
                  <a:cubicBezTo>
                    <a:pt x="1289" y="952"/>
                    <a:pt x="1323" y="919"/>
                    <a:pt x="1345" y="908"/>
                  </a:cubicBezTo>
                  <a:cubicBezTo>
                    <a:pt x="1356" y="874"/>
                    <a:pt x="1356" y="841"/>
                    <a:pt x="1334" y="841"/>
                  </a:cubicBezTo>
                  <a:cubicBezTo>
                    <a:pt x="1311" y="841"/>
                    <a:pt x="1334" y="785"/>
                    <a:pt x="1345" y="762"/>
                  </a:cubicBezTo>
                  <a:cubicBezTo>
                    <a:pt x="1356" y="728"/>
                    <a:pt x="1345" y="695"/>
                    <a:pt x="1323" y="684"/>
                  </a:cubicBezTo>
                  <a:cubicBezTo>
                    <a:pt x="1300" y="684"/>
                    <a:pt x="1323" y="628"/>
                    <a:pt x="1323" y="594"/>
                  </a:cubicBezTo>
                  <a:cubicBezTo>
                    <a:pt x="1323" y="583"/>
                    <a:pt x="1323" y="572"/>
                    <a:pt x="1334" y="572"/>
                  </a:cubicBezTo>
                  <a:lnTo>
                    <a:pt x="1334" y="572"/>
                  </a:lnTo>
                  <a:cubicBezTo>
                    <a:pt x="1334" y="572"/>
                    <a:pt x="1311" y="538"/>
                    <a:pt x="1300" y="527"/>
                  </a:cubicBezTo>
                  <a:cubicBezTo>
                    <a:pt x="1289" y="504"/>
                    <a:pt x="1323" y="482"/>
                    <a:pt x="1356" y="47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>
              <a:off x="11507377" y="3825042"/>
              <a:ext cx="501892" cy="884424"/>
            </a:xfrm>
            <a:custGeom>
              <a:avLst/>
              <a:gdLst>
                <a:gd name="T0" fmla="*/ 1502 w 1536"/>
                <a:gd name="T1" fmla="*/ 224 h 2702"/>
                <a:gd name="T2" fmla="*/ 1311 w 1536"/>
                <a:gd name="T3" fmla="*/ 11 h 2702"/>
                <a:gd name="T4" fmla="*/ 1042 w 1536"/>
                <a:gd name="T5" fmla="*/ 112 h 2702"/>
                <a:gd name="T6" fmla="*/ 986 w 1536"/>
                <a:gd name="T7" fmla="*/ 291 h 2702"/>
                <a:gd name="T8" fmla="*/ 1165 w 1536"/>
                <a:gd name="T9" fmla="*/ 404 h 2702"/>
                <a:gd name="T10" fmla="*/ 1053 w 1536"/>
                <a:gd name="T11" fmla="*/ 471 h 2702"/>
                <a:gd name="T12" fmla="*/ 1031 w 1536"/>
                <a:gd name="T13" fmla="*/ 639 h 2702"/>
                <a:gd name="T14" fmla="*/ 941 w 1536"/>
                <a:gd name="T15" fmla="*/ 784 h 2702"/>
                <a:gd name="T16" fmla="*/ 975 w 1536"/>
                <a:gd name="T17" fmla="*/ 908 h 2702"/>
                <a:gd name="T18" fmla="*/ 863 w 1536"/>
                <a:gd name="T19" fmla="*/ 852 h 2702"/>
                <a:gd name="T20" fmla="*/ 773 w 1536"/>
                <a:gd name="T21" fmla="*/ 986 h 2702"/>
                <a:gd name="T22" fmla="*/ 583 w 1536"/>
                <a:gd name="T23" fmla="*/ 1042 h 2702"/>
                <a:gd name="T24" fmla="*/ 448 w 1536"/>
                <a:gd name="T25" fmla="*/ 1121 h 2702"/>
                <a:gd name="T26" fmla="*/ 392 w 1536"/>
                <a:gd name="T27" fmla="*/ 1199 h 2702"/>
                <a:gd name="T28" fmla="*/ 89 w 1536"/>
                <a:gd name="T29" fmla="*/ 1715 h 2702"/>
                <a:gd name="T30" fmla="*/ 347 w 1536"/>
                <a:gd name="T31" fmla="*/ 2667 h 2702"/>
                <a:gd name="T32" fmla="*/ 493 w 1536"/>
                <a:gd name="T33" fmla="*/ 2488 h 2702"/>
                <a:gd name="T34" fmla="*/ 583 w 1536"/>
                <a:gd name="T35" fmla="*/ 2297 h 2702"/>
                <a:gd name="T36" fmla="*/ 706 w 1536"/>
                <a:gd name="T37" fmla="*/ 2297 h 2702"/>
                <a:gd name="T38" fmla="*/ 784 w 1536"/>
                <a:gd name="T39" fmla="*/ 2197 h 2702"/>
                <a:gd name="T40" fmla="*/ 683 w 1536"/>
                <a:gd name="T41" fmla="*/ 2208 h 2702"/>
                <a:gd name="T42" fmla="*/ 706 w 1536"/>
                <a:gd name="T43" fmla="*/ 2107 h 2702"/>
                <a:gd name="T44" fmla="*/ 762 w 1536"/>
                <a:gd name="T45" fmla="*/ 1961 h 2702"/>
                <a:gd name="T46" fmla="*/ 796 w 1536"/>
                <a:gd name="T47" fmla="*/ 2107 h 2702"/>
                <a:gd name="T48" fmla="*/ 829 w 1536"/>
                <a:gd name="T49" fmla="*/ 2006 h 2702"/>
                <a:gd name="T50" fmla="*/ 852 w 1536"/>
                <a:gd name="T51" fmla="*/ 2219 h 2702"/>
                <a:gd name="T52" fmla="*/ 1009 w 1536"/>
                <a:gd name="T53" fmla="*/ 2443 h 2702"/>
                <a:gd name="T54" fmla="*/ 1053 w 1536"/>
                <a:gd name="T55" fmla="*/ 2219 h 2702"/>
                <a:gd name="T56" fmla="*/ 1121 w 1536"/>
                <a:gd name="T57" fmla="*/ 1928 h 2702"/>
                <a:gd name="T58" fmla="*/ 1143 w 1536"/>
                <a:gd name="T59" fmla="*/ 1670 h 2702"/>
                <a:gd name="T60" fmla="*/ 1065 w 1536"/>
                <a:gd name="T61" fmla="*/ 1670 h 2702"/>
                <a:gd name="T62" fmla="*/ 1098 w 1536"/>
                <a:gd name="T63" fmla="*/ 1591 h 2702"/>
                <a:gd name="T64" fmla="*/ 1221 w 1536"/>
                <a:gd name="T65" fmla="*/ 1446 h 2702"/>
                <a:gd name="T66" fmla="*/ 1109 w 1536"/>
                <a:gd name="T67" fmla="*/ 1502 h 2702"/>
                <a:gd name="T68" fmla="*/ 1065 w 1536"/>
                <a:gd name="T69" fmla="*/ 1468 h 2702"/>
                <a:gd name="T70" fmla="*/ 1053 w 1536"/>
                <a:gd name="T71" fmla="*/ 1356 h 2702"/>
                <a:gd name="T72" fmla="*/ 1154 w 1536"/>
                <a:gd name="T73" fmla="*/ 1255 h 2702"/>
                <a:gd name="T74" fmla="*/ 1165 w 1536"/>
                <a:gd name="T75" fmla="*/ 964 h 2702"/>
                <a:gd name="T76" fmla="*/ 1412 w 1536"/>
                <a:gd name="T77" fmla="*/ 639 h 2702"/>
                <a:gd name="T78" fmla="*/ 1502 w 1536"/>
                <a:gd name="T79" fmla="*/ 392 h 2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6" h="2702">
                  <a:moveTo>
                    <a:pt x="1502" y="224"/>
                  </a:moveTo>
                  <a:lnTo>
                    <a:pt x="1502" y="224"/>
                  </a:lnTo>
                  <a:cubicBezTo>
                    <a:pt x="1479" y="191"/>
                    <a:pt x="1434" y="123"/>
                    <a:pt x="1401" y="78"/>
                  </a:cubicBezTo>
                  <a:cubicBezTo>
                    <a:pt x="1367" y="34"/>
                    <a:pt x="1322" y="0"/>
                    <a:pt x="1311" y="11"/>
                  </a:cubicBezTo>
                  <a:cubicBezTo>
                    <a:pt x="1300" y="11"/>
                    <a:pt x="1266" y="78"/>
                    <a:pt x="1199" y="90"/>
                  </a:cubicBezTo>
                  <a:cubicBezTo>
                    <a:pt x="1165" y="101"/>
                    <a:pt x="1098" y="112"/>
                    <a:pt x="1042" y="112"/>
                  </a:cubicBezTo>
                  <a:cubicBezTo>
                    <a:pt x="1031" y="280"/>
                    <a:pt x="1031" y="280"/>
                    <a:pt x="1031" y="280"/>
                  </a:cubicBezTo>
                  <a:cubicBezTo>
                    <a:pt x="986" y="291"/>
                    <a:pt x="986" y="291"/>
                    <a:pt x="986" y="291"/>
                  </a:cubicBezTo>
                  <a:cubicBezTo>
                    <a:pt x="986" y="404"/>
                    <a:pt x="986" y="404"/>
                    <a:pt x="986" y="404"/>
                  </a:cubicBezTo>
                  <a:cubicBezTo>
                    <a:pt x="1165" y="404"/>
                    <a:pt x="1165" y="404"/>
                    <a:pt x="1165" y="404"/>
                  </a:cubicBezTo>
                  <a:cubicBezTo>
                    <a:pt x="1165" y="460"/>
                    <a:pt x="1165" y="460"/>
                    <a:pt x="1165" y="460"/>
                  </a:cubicBezTo>
                  <a:cubicBezTo>
                    <a:pt x="1053" y="471"/>
                    <a:pt x="1053" y="471"/>
                    <a:pt x="1053" y="471"/>
                  </a:cubicBezTo>
                  <a:cubicBezTo>
                    <a:pt x="986" y="639"/>
                    <a:pt x="986" y="639"/>
                    <a:pt x="986" y="639"/>
                  </a:cubicBezTo>
                  <a:cubicBezTo>
                    <a:pt x="1031" y="639"/>
                    <a:pt x="1031" y="639"/>
                    <a:pt x="1031" y="639"/>
                  </a:cubicBezTo>
                  <a:cubicBezTo>
                    <a:pt x="1031" y="773"/>
                    <a:pt x="1031" y="773"/>
                    <a:pt x="1031" y="773"/>
                  </a:cubicBezTo>
                  <a:cubicBezTo>
                    <a:pt x="941" y="784"/>
                    <a:pt x="941" y="784"/>
                    <a:pt x="941" y="784"/>
                  </a:cubicBezTo>
                  <a:cubicBezTo>
                    <a:pt x="941" y="852"/>
                    <a:pt x="941" y="852"/>
                    <a:pt x="941" y="852"/>
                  </a:cubicBezTo>
                  <a:cubicBezTo>
                    <a:pt x="975" y="908"/>
                    <a:pt x="975" y="908"/>
                    <a:pt x="975" y="908"/>
                  </a:cubicBezTo>
                  <a:cubicBezTo>
                    <a:pt x="863" y="908"/>
                    <a:pt x="863" y="908"/>
                    <a:pt x="863" y="908"/>
                  </a:cubicBezTo>
                  <a:cubicBezTo>
                    <a:pt x="863" y="852"/>
                    <a:pt x="863" y="852"/>
                    <a:pt x="863" y="852"/>
                  </a:cubicBezTo>
                  <a:cubicBezTo>
                    <a:pt x="762" y="942"/>
                    <a:pt x="762" y="942"/>
                    <a:pt x="762" y="942"/>
                  </a:cubicBezTo>
                  <a:cubicBezTo>
                    <a:pt x="773" y="986"/>
                    <a:pt x="773" y="986"/>
                    <a:pt x="773" y="986"/>
                  </a:cubicBezTo>
                  <a:cubicBezTo>
                    <a:pt x="583" y="986"/>
                    <a:pt x="583" y="986"/>
                    <a:pt x="583" y="986"/>
                  </a:cubicBezTo>
                  <a:cubicBezTo>
                    <a:pt x="583" y="1042"/>
                    <a:pt x="583" y="1042"/>
                    <a:pt x="583" y="1042"/>
                  </a:cubicBezTo>
                  <a:cubicBezTo>
                    <a:pt x="448" y="1042"/>
                    <a:pt x="448" y="1042"/>
                    <a:pt x="448" y="1042"/>
                  </a:cubicBezTo>
                  <a:cubicBezTo>
                    <a:pt x="448" y="1121"/>
                    <a:pt x="448" y="1121"/>
                    <a:pt x="448" y="1121"/>
                  </a:cubicBezTo>
                  <a:cubicBezTo>
                    <a:pt x="392" y="1132"/>
                    <a:pt x="392" y="1132"/>
                    <a:pt x="392" y="1132"/>
                  </a:cubicBezTo>
                  <a:cubicBezTo>
                    <a:pt x="392" y="1199"/>
                    <a:pt x="392" y="1199"/>
                    <a:pt x="392" y="1199"/>
                  </a:cubicBezTo>
                  <a:cubicBezTo>
                    <a:pt x="0" y="1614"/>
                    <a:pt x="0" y="1614"/>
                    <a:pt x="0" y="1614"/>
                  </a:cubicBezTo>
                  <a:cubicBezTo>
                    <a:pt x="89" y="1715"/>
                    <a:pt x="89" y="1715"/>
                    <a:pt x="89" y="1715"/>
                  </a:cubicBezTo>
                  <a:cubicBezTo>
                    <a:pt x="179" y="2701"/>
                    <a:pt x="179" y="2701"/>
                    <a:pt x="179" y="2701"/>
                  </a:cubicBezTo>
                  <a:cubicBezTo>
                    <a:pt x="179" y="2701"/>
                    <a:pt x="314" y="2656"/>
                    <a:pt x="347" y="2667"/>
                  </a:cubicBezTo>
                  <a:cubicBezTo>
                    <a:pt x="392" y="2678"/>
                    <a:pt x="403" y="2633"/>
                    <a:pt x="426" y="2622"/>
                  </a:cubicBezTo>
                  <a:cubicBezTo>
                    <a:pt x="459" y="2611"/>
                    <a:pt x="493" y="2555"/>
                    <a:pt x="493" y="2488"/>
                  </a:cubicBezTo>
                  <a:cubicBezTo>
                    <a:pt x="482" y="2421"/>
                    <a:pt x="482" y="2387"/>
                    <a:pt x="516" y="2376"/>
                  </a:cubicBezTo>
                  <a:cubicBezTo>
                    <a:pt x="538" y="2376"/>
                    <a:pt x="571" y="2320"/>
                    <a:pt x="583" y="2297"/>
                  </a:cubicBezTo>
                  <a:cubicBezTo>
                    <a:pt x="594" y="2275"/>
                    <a:pt x="650" y="2275"/>
                    <a:pt x="672" y="2275"/>
                  </a:cubicBezTo>
                  <a:cubicBezTo>
                    <a:pt x="683" y="2275"/>
                    <a:pt x="695" y="2286"/>
                    <a:pt x="706" y="2297"/>
                  </a:cubicBezTo>
                  <a:cubicBezTo>
                    <a:pt x="706" y="2286"/>
                    <a:pt x="706" y="2286"/>
                    <a:pt x="706" y="2286"/>
                  </a:cubicBezTo>
                  <a:cubicBezTo>
                    <a:pt x="740" y="2253"/>
                    <a:pt x="762" y="2219"/>
                    <a:pt x="784" y="2197"/>
                  </a:cubicBezTo>
                  <a:cubicBezTo>
                    <a:pt x="807" y="2163"/>
                    <a:pt x="784" y="2140"/>
                    <a:pt x="762" y="2152"/>
                  </a:cubicBezTo>
                  <a:cubicBezTo>
                    <a:pt x="728" y="2163"/>
                    <a:pt x="695" y="2197"/>
                    <a:pt x="683" y="2208"/>
                  </a:cubicBezTo>
                  <a:cubicBezTo>
                    <a:pt x="661" y="2219"/>
                    <a:pt x="627" y="2219"/>
                    <a:pt x="661" y="2185"/>
                  </a:cubicBezTo>
                  <a:cubicBezTo>
                    <a:pt x="683" y="2152"/>
                    <a:pt x="706" y="2118"/>
                    <a:pt x="706" y="2107"/>
                  </a:cubicBezTo>
                  <a:cubicBezTo>
                    <a:pt x="706" y="2084"/>
                    <a:pt x="728" y="2084"/>
                    <a:pt x="740" y="2040"/>
                  </a:cubicBezTo>
                  <a:cubicBezTo>
                    <a:pt x="751" y="2006"/>
                    <a:pt x="751" y="1973"/>
                    <a:pt x="762" y="1961"/>
                  </a:cubicBezTo>
                  <a:cubicBezTo>
                    <a:pt x="773" y="1950"/>
                    <a:pt x="784" y="1950"/>
                    <a:pt x="784" y="1995"/>
                  </a:cubicBezTo>
                  <a:cubicBezTo>
                    <a:pt x="784" y="2051"/>
                    <a:pt x="773" y="2118"/>
                    <a:pt x="796" y="2107"/>
                  </a:cubicBezTo>
                  <a:cubicBezTo>
                    <a:pt x="807" y="2107"/>
                    <a:pt x="829" y="2084"/>
                    <a:pt x="818" y="2051"/>
                  </a:cubicBezTo>
                  <a:cubicBezTo>
                    <a:pt x="807" y="2028"/>
                    <a:pt x="796" y="1995"/>
                    <a:pt x="829" y="2006"/>
                  </a:cubicBezTo>
                  <a:cubicBezTo>
                    <a:pt x="863" y="2017"/>
                    <a:pt x="919" y="2051"/>
                    <a:pt x="907" y="2096"/>
                  </a:cubicBezTo>
                  <a:cubicBezTo>
                    <a:pt x="907" y="2152"/>
                    <a:pt x="852" y="2163"/>
                    <a:pt x="852" y="2219"/>
                  </a:cubicBezTo>
                  <a:cubicBezTo>
                    <a:pt x="852" y="2275"/>
                    <a:pt x="885" y="2309"/>
                    <a:pt x="941" y="2320"/>
                  </a:cubicBezTo>
                  <a:cubicBezTo>
                    <a:pt x="986" y="2342"/>
                    <a:pt x="1009" y="2421"/>
                    <a:pt x="1009" y="2443"/>
                  </a:cubicBezTo>
                  <a:cubicBezTo>
                    <a:pt x="997" y="2466"/>
                    <a:pt x="1042" y="2466"/>
                    <a:pt x="1042" y="2432"/>
                  </a:cubicBezTo>
                  <a:cubicBezTo>
                    <a:pt x="1042" y="2398"/>
                    <a:pt x="1053" y="2286"/>
                    <a:pt x="1053" y="2219"/>
                  </a:cubicBezTo>
                  <a:cubicBezTo>
                    <a:pt x="1053" y="2163"/>
                    <a:pt x="1065" y="2040"/>
                    <a:pt x="1076" y="2028"/>
                  </a:cubicBezTo>
                  <a:cubicBezTo>
                    <a:pt x="1076" y="2006"/>
                    <a:pt x="1098" y="2006"/>
                    <a:pt x="1121" y="1928"/>
                  </a:cubicBezTo>
                  <a:cubicBezTo>
                    <a:pt x="1154" y="1838"/>
                    <a:pt x="1165" y="1771"/>
                    <a:pt x="1165" y="1715"/>
                  </a:cubicBezTo>
                  <a:cubicBezTo>
                    <a:pt x="1154" y="1659"/>
                    <a:pt x="1154" y="1647"/>
                    <a:pt x="1143" y="1670"/>
                  </a:cubicBezTo>
                  <a:cubicBezTo>
                    <a:pt x="1121" y="1692"/>
                    <a:pt x="1098" y="1726"/>
                    <a:pt x="1087" y="1704"/>
                  </a:cubicBezTo>
                  <a:cubicBezTo>
                    <a:pt x="1076" y="1681"/>
                    <a:pt x="1087" y="1670"/>
                    <a:pt x="1065" y="1670"/>
                  </a:cubicBezTo>
                  <a:cubicBezTo>
                    <a:pt x="1042" y="1670"/>
                    <a:pt x="1031" y="1659"/>
                    <a:pt x="1065" y="1647"/>
                  </a:cubicBezTo>
                  <a:cubicBezTo>
                    <a:pt x="1087" y="1636"/>
                    <a:pt x="1098" y="1602"/>
                    <a:pt x="1098" y="1591"/>
                  </a:cubicBezTo>
                  <a:cubicBezTo>
                    <a:pt x="1098" y="1569"/>
                    <a:pt x="1176" y="1558"/>
                    <a:pt x="1199" y="1535"/>
                  </a:cubicBezTo>
                  <a:cubicBezTo>
                    <a:pt x="1233" y="1513"/>
                    <a:pt x="1233" y="1479"/>
                    <a:pt x="1221" y="1446"/>
                  </a:cubicBezTo>
                  <a:cubicBezTo>
                    <a:pt x="1221" y="1412"/>
                    <a:pt x="1199" y="1423"/>
                    <a:pt x="1165" y="1446"/>
                  </a:cubicBezTo>
                  <a:cubicBezTo>
                    <a:pt x="1121" y="1468"/>
                    <a:pt x="1109" y="1479"/>
                    <a:pt x="1109" y="1502"/>
                  </a:cubicBezTo>
                  <a:cubicBezTo>
                    <a:pt x="1121" y="1524"/>
                    <a:pt x="1076" y="1524"/>
                    <a:pt x="1065" y="1513"/>
                  </a:cubicBezTo>
                  <a:cubicBezTo>
                    <a:pt x="1053" y="1502"/>
                    <a:pt x="1053" y="1491"/>
                    <a:pt x="1065" y="1468"/>
                  </a:cubicBezTo>
                  <a:cubicBezTo>
                    <a:pt x="1076" y="1457"/>
                    <a:pt x="1053" y="1457"/>
                    <a:pt x="1031" y="1446"/>
                  </a:cubicBezTo>
                  <a:cubicBezTo>
                    <a:pt x="1020" y="1446"/>
                    <a:pt x="1031" y="1390"/>
                    <a:pt x="1053" y="1356"/>
                  </a:cubicBezTo>
                  <a:cubicBezTo>
                    <a:pt x="1076" y="1322"/>
                    <a:pt x="1098" y="1333"/>
                    <a:pt x="1121" y="1322"/>
                  </a:cubicBezTo>
                  <a:cubicBezTo>
                    <a:pt x="1132" y="1311"/>
                    <a:pt x="1121" y="1289"/>
                    <a:pt x="1154" y="1255"/>
                  </a:cubicBezTo>
                  <a:cubicBezTo>
                    <a:pt x="1176" y="1233"/>
                    <a:pt x="1188" y="1199"/>
                    <a:pt x="1165" y="1166"/>
                  </a:cubicBezTo>
                  <a:cubicBezTo>
                    <a:pt x="1143" y="1132"/>
                    <a:pt x="1132" y="1020"/>
                    <a:pt x="1165" y="964"/>
                  </a:cubicBezTo>
                  <a:cubicBezTo>
                    <a:pt x="1199" y="908"/>
                    <a:pt x="1278" y="829"/>
                    <a:pt x="1322" y="762"/>
                  </a:cubicBezTo>
                  <a:cubicBezTo>
                    <a:pt x="1378" y="684"/>
                    <a:pt x="1356" y="684"/>
                    <a:pt x="1412" y="639"/>
                  </a:cubicBezTo>
                  <a:cubicBezTo>
                    <a:pt x="1457" y="583"/>
                    <a:pt x="1468" y="583"/>
                    <a:pt x="1468" y="571"/>
                  </a:cubicBezTo>
                  <a:cubicBezTo>
                    <a:pt x="1468" y="549"/>
                    <a:pt x="1479" y="471"/>
                    <a:pt x="1502" y="392"/>
                  </a:cubicBezTo>
                  <a:cubicBezTo>
                    <a:pt x="1535" y="314"/>
                    <a:pt x="1535" y="269"/>
                    <a:pt x="1502" y="2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11231914" y="3851012"/>
              <a:ext cx="656207" cy="503531"/>
            </a:xfrm>
            <a:custGeom>
              <a:avLst/>
              <a:gdLst>
                <a:gd name="T0" fmla="*/ 1233 w 2007"/>
                <a:gd name="T1" fmla="*/ 1054 h 1537"/>
                <a:gd name="T2" fmla="*/ 1233 w 2007"/>
                <a:gd name="T3" fmla="*/ 1054 h 1537"/>
                <a:gd name="T4" fmla="*/ 1289 w 2007"/>
                <a:gd name="T5" fmla="*/ 1043 h 1537"/>
                <a:gd name="T6" fmla="*/ 1289 w 2007"/>
                <a:gd name="T7" fmla="*/ 964 h 1537"/>
                <a:gd name="T8" fmla="*/ 1424 w 2007"/>
                <a:gd name="T9" fmla="*/ 964 h 1537"/>
                <a:gd name="T10" fmla="*/ 1424 w 2007"/>
                <a:gd name="T11" fmla="*/ 908 h 1537"/>
                <a:gd name="T12" fmla="*/ 1614 w 2007"/>
                <a:gd name="T13" fmla="*/ 908 h 1537"/>
                <a:gd name="T14" fmla="*/ 1603 w 2007"/>
                <a:gd name="T15" fmla="*/ 864 h 1537"/>
                <a:gd name="T16" fmla="*/ 1704 w 2007"/>
                <a:gd name="T17" fmla="*/ 774 h 1537"/>
                <a:gd name="T18" fmla="*/ 1704 w 2007"/>
                <a:gd name="T19" fmla="*/ 830 h 1537"/>
                <a:gd name="T20" fmla="*/ 1816 w 2007"/>
                <a:gd name="T21" fmla="*/ 830 h 1537"/>
                <a:gd name="T22" fmla="*/ 1782 w 2007"/>
                <a:gd name="T23" fmla="*/ 774 h 1537"/>
                <a:gd name="T24" fmla="*/ 1782 w 2007"/>
                <a:gd name="T25" fmla="*/ 706 h 1537"/>
                <a:gd name="T26" fmla="*/ 1872 w 2007"/>
                <a:gd name="T27" fmla="*/ 695 h 1537"/>
                <a:gd name="T28" fmla="*/ 1872 w 2007"/>
                <a:gd name="T29" fmla="*/ 561 h 1537"/>
                <a:gd name="T30" fmla="*/ 1827 w 2007"/>
                <a:gd name="T31" fmla="*/ 561 h 1537"/>
                <a:gd name="T32" fmla="*/ 1894 w 2007"/>
                <a:gd name="T33" fmla="*/ 393 h 1537"/>
                <a:gd name="T34" fmla="*/ 2006 w 2007"/>
                <a:gd name="T35" fmla="*/ 382 h 1537"/>
                <a:gd name="T36" fmla="*/ 2006 w 2007"/>
                <a:gd name="T37" fmla="*/ 326 h 1537"/>
                <a:gd name="T38" fmla="*/ 1827 w 2007"/>
                <a:gd name="T39" fmla="*/ 326 h 1537"/>
                <a:gd name="T40" fmla="*/ 1827 w 2007"/>
                <a:gd name="T41" fmla="*/ 213 h 1537"/>
                <a:gd name="T42" fmla="*/ 1872 w 2007"/>
                <a:gd name="T43" fmla="*/ 202 h 1537"/>
                <a:gd name="T44" fmla="*/ 1883 w 2007"/>
                <a:gd name="T45" fmla="*/ 34 h 1537"/>
                <a:gd name="T46" fmla="*/ 1782 w 2007"/>
                <a:gd name="T47" fmla="*/ 34 h 1537"/>
                <a:gd name="T48" fmla="*/ 1491 w 2007"/>
                <a:gd name="T49" fmla="*/ 23 h 1537"/>
                <a:gd name="T50" fmla="*/ 1177 w 2007"/>
                <a:gd name="T51" fmla="*/ 45 h 1537"/>
                <a:gd name="T52" fmla="*/ 875 w 2007"/>
                <a:gd name="T53" fmla="*/ 202 h 1537"/>
                <a:gd name="T54" fmla="*/ 516 w 2007"/>
                <a:gd name="T55" fmla="*/ 303 h 1537"/>
                <a:gd name="T56" fmla="*/ 213 w 2007"/>
                <a:gd name="T57" fmla="*/ 404 h 1537"/>
                <a:gd name="T58" fmla="*/ 23 w 2007"/>
                <a:gd name="T59" fmla="*/ 561 h 1537"/>
                <a:gd name="T60" fmla="*/ 0 w 2007"/>
                <a:gd name="T61" fmla="*/ 606 h 1537"/>
                <a:gd name="T62" fmla="*/ 45 w 2007"/>
                <a:gd name="T63" fmla="*/ 684 h 1537"/>
                <a:gd name="T64" fmla="*/ 45 w 2007"/>
                <a:gd name="T65" fmla="*/ 841 h 1537"/>
                <a:gd name="T66" fmla="*/ 180 w 2007"/>
                <a:gd name="T67" fmla="*/ 841 h 1537"/>
                <a:gd name="T68" fmla="*/ 180 w 2007"/>
                <a:gd name="T69" fmla="*/ 931 h 1537"/>
                <a:gd name="T70" fmla="*/ 404 w 2007"/>
                <a:gd name="T71" fmla="*/ 931 h 1537"/>
                <a:gd name="T72" fmla="*/ 426 w 2007"/>
                <a:gd name="T73" fmla="*/ 1043 h 1537"/>
                <a:gd name="T74" fmla="*/ 505 w 2007"/>
                <a:gd name="T75" fmla="*/ 1110 h 1537"/>
                <a:gd name="T76" fmla="*/ 561 w 2007"/>
                <a:gd name="T77" fmla="*/ 1065 h 1537"/>
                <a:gd name="T78" fmla="*/ 606 w 2007"/>
                <a:gd name="T79" fmla="*/ 1076 h 1537"/>
                <a:gd name="T80" fmla="*/ 617 w 2007"/>
                <a:gd name="T81" fmla="*/ 1278 h 1537"/>
                <a:gd name="T82" fmla="*/ 841 w 2007"/>
                <a:gd name="T83" fmla="*/ 1536 h 1537"/>
                <a:gd name="T84" fmla="*/ 841 w 2007"/>
                <a:gd name="T85" fmla="*/ 1536 h 1537"/>
                <a:gd name="T86" fmla="*/ 1233 w 2007"/>
                <a:gd name="T87" fmla="*/ 1121 h 1537"/>
                <a:gd name="T88" fmla="*/ 1233 w 2007"/>
                <a:gd name="T89" fmla="*/ 1054 h 1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007" h="1537">
                  <a:moveTo>
                    <a:pt x="1233" y="1054"/>
                  </a:moveTo>
                  <a:lnTo>
                    <a:pt x="1233" y="1054"/>
                  </a:lnTo>
                  <a:cubicBezTo>
                    <a:pt x="1289" y="1043"/>
                    <a:pt x="1289" y="1043"/>
                    <a:pt x="1289" y="1043"/>
                  </a:cubicBezTo>
                  <a:cubicBezTo>
                    <a:pt x="1289" y="964"/>
                    <a:pt x="1289" y="964"/>
                    <a:pt x="1289" y="964"/>
                  </a:cubicBezTo>
                  <a:cubicBezTo>
                    <a:pt x="1424" y="964"/>
                    <a:pt x="1424" y="964"/>
                    <a:pt x="1424" y="964"/>
                  </a:cubicBezTo>
                  <a:cubicBezTo>
                    <a:pt x="1424" y="908"/>
                    <a:pt x="1424" y="908"/>
                    <a:pt x="1424" y="908"/>
                  </a:cubicBezTo>
                  <a:cubicBezTo>
                    <a:pt x="1614" y="908"/>
                    <a:pt x="1614" y="908"/>
                    <a:pt x="1614" y="908"/>
                  </a:cubicBezTo>
                  <a:cubicBezTo>
                    <a:pt x="1603" y="864"/>
                    <a:pt x="1603" y="864"/>
                    <a:pt x="1603" y="864"/>
                  </a:cubicBezTo>
                  <a:cubicBezTo>
                    <a:pt x="1704" y="774"/>
                    <a:pt x="1704" y="774"/>
                    <a:pt x="1704" y="774"/>
                  </a:cubicBezTo>
                  <a:cubicBezTo>
                    <a:pt x="1704" y="830"/>
                    <a:pt x="1704" y="830"/>
                    <a:pt x="1704" y="830"/>
                  </a:cubicBezTo>
                  <a:cubicBezTo>
                    <a:pt x="1816" y="830"/>
                    <a:pt x="1816" y="830"/>
                    <a:pt x="1816" y="830"/>
                  </a:cubicBezTo>
                  <a:cubicBezTo>
                    <a:pt x="1782" y="774"/>
                    <a:pt x="1782" y="774"/>
                    <a:pt x="1782" y="774"/>
                  </a:cubicBezTo>
                  <a:cubicBezTo>
                    <a:pt x="1782" y="706"/>
                    <a:pt x="1782" y="706"/>
                    <a:pt x="1782" y="706"/>
                  </a:cubicBezTo>
                  <a:cubicBezTo>
                    <a:pt x="1872" y="695"/>
                    <a:pt x="1872" y="695"/>
                    <a:pt x="1872" y="695"/>
                  </a:cubicBezTo>
                  <a:cubicBezTo>
                    <a:pt x="1872" y="561"/>
                    <a:pt x="1872" y="561"/>
                    <a:pt x="1872" y="561"/>
                  </a:cubicBezTo>
                  <a:cubicBezTo>
                    <a:pt x="1827" y="561"/>
                    <a:pt x="1827" y="561"/>
                    <a:pt x="1827" y="561"/>
                  </a:cubicBezTo>
                  <a:cubicBezTo>
                    <a:pt x="1894" y="393"/>
                    <a:pt x="1894" y="393"/>
                    <a:pt x="1894" y="393"/>
                  </a:cubicBezTo>
                  <a:cubicBezTo>
                    <a:pt x="2006" y="382"/>
                    <a:pt x="2006" y="382"/>
                    <a:pt x="2006" y="382"/>
                  </a:cubicBezTo>
                  <a:cubicBezTo>
                    <a:pt x="2006" y="326"/>
                    <a:pt x="2006" y="326"/>
                    <a:pt x="2006" y="326"/>
                  </a:cubicBezTo>
                  <a:cubicBezTo>
                    <a:pt x="1827" y="326"/>
                    <a:pt x="1827" y="326"/>
                    <a:pt x="1827" y="326"/>
                  </a:cubicBezTo>
                  <a:cubicBezTo>
                    <a:pt x="1827" y="213"/>
                    <a:pt x="1827" y="213"/>
                    <a:pt x="1827" y="213"/>
                  </a:cubicBezTo>
                  <a:cubicBezTo>
                    <a:pt x="1872" y="202"/>
                    <a:pt x="1872" y="202"/>
                    <a:pt x="1872" y="202"/>
                  </a:cubicBezTo>
                  <a:cubicBezTo>
                    <a:pt x="1883" y="34"/>
                    <a:pt x="1883" y="34"/>
                    <a:pt x="1883" y="34"/>
                  </a:cubicBezTo>
                  <a:cubicBezTo>
                    <a:pt x="1838" y="34"/>
                    <a:pt x="1805" y="34"/>
                    <a:pt x="1782" y="34"/>
                  </a:cubicBezTo>
                  <a:cubicBezTo>
                    <a:pt x="1715" y="34"/>
                    <a:pt x="1547" y="23"/>
                    <a:pt x="1491" y="23"/>
                  </a:cubicBezTo>
                  <a:cubicBezTo>
                    <a:pt x="1424" y="12"/>
                    <a:pt x="1244" y="0"/>
                    <a:pt x="1177" y="45"/>
                  </a:cubicBezTo>
                  <a:cubicBezTo>
                    <a:pt x="1099" y="79"/>
                    <a:pt x="1042" y="146"/>
                    <a:pt x="875" y="202"/>
                  </a:cubicBezTo>
                  <a:cubicBezTo>
                    <a:pt x="706" y="258"/>
                    <a:pt x="550" y="292"/>
                    <a:pt x="516" y="303"/>
                  </a:cubicBezTo>
                  <a:cubicBezTo>
                    <a:pt x="482" y="314"/>
                    <a:pt x="337" y="314"/>
                    <a:pt x="213" y="404"/>
                  </a:cubicBezTo>
                  <a:cubicBezTo>
                    <a:pt x="90" y="493"/>
                    <a:pt x="45" y="527"/>
                    <a:pt x="23" y="561"/>
                  </a:cubicBezTo>
                  <a:cubicBezTo>
                    <a:pt x="12" y="572"/>
                    <a:pt x="12" y="583"/>
                    <a:pt x="0" y="606"/>
                  </a:cubicBezTo>
                  <a:cubicBezTo>
                    <a:pt x="0" y="606"/>
                    <a:pt x="34" y="594"/>
                    <a:pt x="45" y="684"/>
                  </a:cubicBezTo>
                  <a:cubicBezTo>
                    <a:pt x="45" y="774"/>
                    <a:pt x="45" y="841"/>
                    <a:pt x="45" y="841"/>
                  </a:cubicBezTo>
                  <a:cubicBezTo>
                    <a:pt x="180" y="841"/>
                    <a:pt x="180" y="841"/>
                    <a:pt x="180" y="841"/>
                  </a:cubicBezTo>
                  <a:cubicBezTo>
                    <a:pt x="180" y="931"/>
                    <a:pt x="180" y="931"/>
                    <a:pt x="180" y="931"/>
                  </a:cubicBezTo>
                  <a:cubicBezTo>
                    <a:pt x="404" y="931"/>
                    <a:pt x="404" y="931"/>
                    <a:pt x="404" y="931"/>
                  </a:cubicBezTo>
                  <a:cubicBezTo>
                    <a:pt x="426" y="1043"/>
                    <a:pt x="426" y="1043"/>
                    <a:pt x="426" y="1043"/>
                  </a:cubicBezTo>
                  <a:cubicBezTo>
                    <a:pt x="505" y="1110"/>
                    <a:pt x="505" y="1110"/>
                    <a:pt x="505" y="1110"/>
                  </a:cubicBezTo>
                  <a:cubicBezTo>
                    <a:pt x="505" y="1110"/>
                    <a:pt x="538" y="1076"/>
                    <a:pt x="561" y="1065"/>
                  </a:cubicBezTo>
                  <a:cubicBezTo>
                    <a:pt x="594" y="1065"/>
                    <a:pt x="606" y="1076"/>
                    <a:pt x="606" y="1076"/>
                  </a:cubicBezTo>
                  <a:cubicBezTo>
                    <a:pt x="617" y="1278"/>
                    <a:pt x="617" y="1278"/>
                    <a:pt x="617" y="1278"/>
                  </a:cubicBezTo>
                  <a:cubicBezTo>
                    <a:pt x="841" y="1536"/>
                    <a:pt x="841" y="1536"/>
                    <a:pt x="841" y="1536"/>
                  </a:cubicBezTo>
                  <a:lnTo>
                    <a:pt x="841" y="1536"/>
                  </a:lnTo>
                  <a:cubicBezTo>
                    <a:pt x="1233" y="1121"/>
                    <a:pt x="1233" y="1121"/>
                    <a:pt x="1233" y="1121"/>
                  </a:cubicBezTo>
                  <a:lnTo>
                    <a:pt x="1233" y="105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4" name="Freeform 33"/>
            <p:cNvSpPr>
              <a:spLocks noChangeArrowheads="1"/>
            </p:cNvSpPr>
            <p:nvPr/>
          </p:nvSpPr>
          <p:spPr bwMode="auto">
            <a:xfrm>
              <a:off x="10806459" y="4045788"/>
              <a:ext cx="755721" cy="718504"/>
            </a:xfrm>
            <a:custGeom>
              <a:avLst/>
              <a:gdLst>
                <a:gd name="T0" fmla="*/ 79 w 2310"/>
                <a:gd name="T1" fmla="*/ 1771 h 2198"/>
                <a:gd name="T2" fmla="*/ 258 w 2310"/>
                <a:gd name="T3" fmla="*/ 1838 h 2198"/>
                <a:gd name="T4" fmla="*/ 337 w 2310"/>
                <a:gd name="T5" fmla="*/ 2085 h 2198"/>
                <a:gd name="T6" fmla="*/ 471 w 2310"/>
                <a:gd name="T7" fmla="*/ 2130 h 2198"/>
                <a:gd name="T8" fmla="*/ 606 w 2310"/>
                <a:gd name="T9" fmla="*/ 2174 h 2198"/>
                <a:gd name="T10" fmla="*/ 662 w 2310"/>
                <a:gd name="T11" fmla="*/ 2029 h 2198"/>
                <a:gd name="T12" fmla="*/ 830 w 2310"/>
                <a:gd name="T13" fmla="*/ 2074 h 2198"/>
                <a:gd name="T14" fmla="*/ 1076 w 2310"/>
                <a:gd name="T15" fmla="*/ 2118 h 2198"/>
                <a:gd name="T16" fmla="*/ 2309 w 2310"/>
                <a:gd name="T17" fmla="*/ 2118 h 2198"/>
                <a:gd name="T18" fmla="*/ 2230 w 2310"/>
                <a:gd name="T19" fmla="*/ 1043 h 2198"/>
                <a:gd name="T20" fmla="*/ 1917 w 2310"/>
                <a:gd name="T21" fmla="*/ 684 h 2198"/>
                <a:gd name="T22" fmla="*/ 1861 w 2310"/>
                <a:gd name="T23" fmla="*/ 471 h 2198"/>
                <a:gd name="T24" fmla="*/ 1726 w 2310"/>
                <a:gd name="T25" fmla="*/ 449 h 2198"/>
                <a:gd name="T26" fmla="*/ 1480 w 2310"/>
                <a:gd name="T27" fmla="*/ 337 h 2198"/>
                <a:gd name="T28" fmla="*/ 1345 w 2310"/>
                <a:gd name="T29" fmla="*/ 247 h 2198"/>
                <a:gd name="T30" fmla="*/ 1300 w 2310"/>
                <a:gd name="T31" fmla="*/ 12 h 2198"/>
                <a:gd name="T32" fmla="*/ 1255 w 2310"/>
                <a:gd name="T33" fmla="*/ 471 h 2198"/>
                <a:gd name="T34" fmla="*/ 1188 w 2310"/>
                <a:gd name="T35" fmla="*/ 930 h 2198"/>
                <a:gd name="T36" fmla="*/ 897 w 2310"/>
                <a:gd name="T37" fmla="*/ 1390 h 2198"/>
                <a:gd name="T38" fmla="*/ 774 w 2310"/>
                <a:gd name="T39" fmla="*/ 1536 h 2198"/>
                <a:gd name="T40" fmla="*/ 908 w 2310"/>
                <a:gd name="T41" fmla="*/ 1569 h 2198"/>
                <a:gd name="T42" fmla="*/ 841 w 2310"/>
                <a:gd name="T43" fmla="*/ 1648 h 2198"/>
                <a:gd name="T44" fmla="*/ 863 w 2310"/>
                <a:gd name="T45" fmla="*/ 1670 h 2198"/>
                <a:gd name="T46" fmla="*/ 751 w 2310"/>
                <a:gd name="T47" fmla="*/ 1737 h 2198"/>
                <a:gd name="T48" fmla="*/ 639 w 2310"/>
                <a:gd name="T49" fmla="*/ 1827 h 2198"/>
                <a:gd name="T50" fmla="*/ 550 w 2310"/>
                <a:gd name="T51" fmla="*/ 1872 h 2198"/>
                <a:gd name="T52" fmla="*/ 437 w 2310"/>
                <a:gd name="T53" fmla="*/ 1838 h 2198"/>
                <a:gd name="T54" fmla="*/ 460 w 2310"/>
                <a:gd name="T55" fmla="*/ 1782 h 2198"/>
                <a:gd name="T56" fmla="*/ 381 w 2310"/>
                <a:gd name="T57" fmla="*/ 1771 h 2198"/>
                <a:gd name="T58" fmla="*/ 281 w 2310"/>
                <a:gd name="T59" fmla="*/ 1760 h 2198"/>
                <a:gd name="T60" fmla="*/ 213 w 2310"/>
                <a:gd name="T61" fmla="*/ 1760 h 2198"/>
                <a:gd name="T62" fmla="*/ 269 w 2310"/>
                <a:gd name="T63" fmla="*/ 1692 h 2198"/>
                <a:gd name="T64" fmla="*/ 370 w 2310"/>
                <a:gd name="T65" fmla="*/ 1670 h 2198"/>
                <a:gd name="T66" fmla="*/ 202 w 2310"/>
                <a:gd name="T67" fmla="*/ 1681 h 2198"/>
                <a:gd name="T68" fmla="*/ 0 w 2310"/>
                <a:gd name="T69" fmla="*/ 1715 h 2198"/>
                <a:gd name="T70" fmla="*/ 79 w 2310"/>
                <a:gd name="T71" fmla="*/ 1771 h 2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10" h="2198">
                  <a:moveTo>
                    <a:pt x="79" y="1771"/>
                  </a:moveTo>
                  <a:lnTo>
                    <a:pt x="79" y="1771"/>
                  </a:lnTo>
                  <a:cubicBezTo>
                    <a:pt x="90" y="1805"/>
                    <a:pt x="112" y="1838"/>
                    <a:pt x="146" y="1838"/>
                  </a:cubicBezTo>
                  <a:cubicBezTo>
                    <a:pt x="191" y="1838"/>
                    <a:pt x="258" y="1838"/>
                    <a:pt x="258" y="1838"/>
                  </a:cubicBezTo>
                  <a:cubicBezTo>
                    <a:pt x="258" y="1838"/>
                    <a:pt x="281" y="1984"/>
                    <a:pt x="292" y="2006"/>
                  </a:cubicBezTo>
                  <a:cubicBezTo>
                    <a:pt x="303" y="2018"/>
                    <a:pt x="314" y="2085"/>
                    <a:pt x="337" y="2085"/>
                  </a:cubicBezTo>
                  <a:cubicBezTo>
                    <a:pt x="359" y="2085"/>
                    <a:pt x="381" y="2063"/>
                    <a:pt x="404" y="2096"/>
                  </a:cubicBezTo>
                  <a:cubicBezTo>
                    <a:pt x="415" y="2141"/>
                    <a:pt x="471" y="2096"/>
                    <a:pt x="471" y="2130"/>
                  </a:cubicBezTo>
                  <a:cubicBezTo>
                    <a:pt x="482" y="2152"/>
                    <a:pt x="482" y="2152"/>
                    <a:pt x="527" y="2152"/>
                  </a:cubicBezTo>
                  <a:cubicBezTo>
                    <a:pt x="561" y="2152"/>
                    <a:pt x="583" y="2163"/>
                    <a:pt x="606" y="2174"/>
                  </a:cubicBezTo>
                  <a:cubicBezTo>
                    <a:pt x="628" y="2197"/>
                    <a:pt x="662" y="2174"/>
                    <a:pt x="662" y="2174"/>
                  </a:cubicBezTo>
                  <a:cubicBezTo>
                    <a:pt x="662" y="2029"/>
                    <a:pt x="662" y="2029"/>
                    <a:pt x="662" y="2029"/>
                  </a:cubicBezTo>
                  <a:cubicBezTo>
                    <a:pt x="662" y="2029"/>
                    <a:pt x="684" y="2040"/>
                    <a:pt x="729" y="2029"/>
                  </a:cubicBezTo>
                  <a:cubicBezTo>
                    <a:pt x="774" y="2029"/>
                    <a:pt x="807" y="2085"/>
                    <a:pt x="830" y="2074"/>
                  </a:cubicBezTo>
                  <a:cubicBezTo>
                    <a:pt x="863" y="2074"/>
                    <a:pt x="897" y="2063"/>
                    <a:pt x="908" y="2096"/>
                  </a:cubicBezTo>
                  <a:cubicBezTo>
                    <a:pt x="930" y="2130"/>
                    <a:pt x="1076" y="2118"/>
                    <a:pt x="1076" y="2118"/>
                  </a:cubicBezTo>
                  <a:cubicBezTo>
                    <a:pt x="1087" y="2197"/>
                    <a:pt x="1087" y="2197"/>
                    <a:pt x="1087" y="2197"/>
                  </a:cubicBezTo>
                  <a:cubicBezTo>
                    <a:pt x="2309" y="2118"/>
                    <a:pt x="2309" y="2118"/>
                    <a:pt x="2309" y="2118"/>
                  </a:cubicBezTo>
                  <a:cubicBezTo>
                    <a:pt x="2309" y="2006"/>
                    <a:pt x="2309" y="2006"/>
                    <a:pt x="2309" y="2006"/>
                  </a:cubicBezTo>
                  <a:cubicBezTo>
                    <a:pt x="2230" y="1043"/>
                    <a:pt x="2230" y="1043"/>
                    <a:pt x="2230" y="1043"/>
                  </a:cubicBezTo>
                  <a:cubicBezTo>
                    <a:pt x="2141" y="942"/>
                    <a:pt x="2141" y="942"/>
                    <a:pt x="2141" y="942"/>
                  </a:cubicBezTo>
                  <a:cubicBezTo>
                    <a:pt x="1917" y="684"/>
                    <a:pt x="1917" y="684"/>
                    <a:pt x="1917" y="684"/>
                  </a:cubicBezTo>
                  <a:cubicBezTo>
                    <a:pt x="1906" y="482"/>
                    <a:pt x="1906" y="482"/>
                    <a:pt x="1906" y="482"/>
                  </a:cubicBezTo>
                  <a:cubicBezTo>
                    <a:pt x="1906" y="482"/>
                    <a:pt x="1894" y="471"/>
                    <a:pt x="1861" y="471"/>
                  </a:cubicBezTo>
                  <a:cubicBezTo>
                    <a:pt x="1838" y="482"/>
                    <a:pt x="1805" y="516"/>
                    <a:pt x="1805" y="516"/>
                  </a:cubicBezTo>
                  <a:cubicBezTo>
                    <a:pt x="1726" y="449"/>
                    <a:pt x="1726" y="449"/>
                    <a:pt x="1726" y="449"/>
                  </a:cubicBezTo>
                  <a:cubicBezTo>
                    <a:pt x="1704" y="337"/>
                    <a:pt x="1704" y="337"/>
                    <a:pt x="1704" y="337"/>
                  </a:cubicBezTo>
                  <a:cubicBezTo>
                    <a:pt x="1480" y="337"/>
                    <a:pt x="1480" y="337"/>
                    <a:pt x="1480" y="337"/>
                  </a:cubicBezTo>
                  <a:cubicBezTo>
                    <a:pt x="1480" y="247"/>
                    <a:pt x="1480" y="247"/>
                    <a:pt x="1480" y="247"/>
                  </a:cubicBezTo>
                  <a:cubicBezTo>
                    <a:pt x="1345" y="247"/>
                    <a:pt x="1345" y="247"/>
                    <a:pt x="1345" y="247"/>
                  </a:cubicBezTo>
                  <a:cubicBezTo>
                    <a:pt x="1345" y="247"/>
                    <a:pt x="1345" y="180"/>
                    <a:pt x="1345" y="90"/>
                  </a:cubicBezTo>
                  <a:cubicBezTo>
                    <a:pt x="1334" y="0"/>
                    <a:pt x="1300" y="12"/>
                    <a:pt x="1300" y="12"/>
                  </a:cubicBezTo>
                  <a:cubicBezTo>
                    <a:pt x="1278" y="56"/>
                    <a:pt x="1255" y="135"/>
                    <a:pt x="1244" y="247"/>
                  </a:cubicBezTo>
                  <a:cubicBezTo>
                    <a:pt x="1222" y="404"/>
                    <a:pt x="1233" y="426"/>
                    <a:pt x="1255" y="471"/>
                  </a:cubicBezTo>
                  <a:cubicBezTo>
                    <a:pt x="1289" y="516"/>
                    <a:pt x="1323" y="583"/>
                    <a:pt x="1300" y="661"/>
                  </a:cubicBezTo>
                  <a:cubicBezTo>
                    <a:pt x="1278" y="729"/>
                    <a:pt x="1211" y="807"/>
                    <a:pt x="1188" y="930"/>
                  </a:cubicBezTo>
                  <a:cubicBezTo>
                    <a:pt x="1166" y="1065"/>
                    <a:pt x="1166" y="1132"/>
                    <a:pt x="1121" y="1177"/>
                  </a:cubicBezTo>
                  <a:cubicBezTo>
                    <a:pt x="1087" y="1222"/>
                    <a:pt x="953" y="1345"/>
                    <a:pt x="897" y="1390"/>
                  </a:cubicBezTo>
                  <a:cubicBezTo>
                    <a:pt x="841" y="1446"/>
                    <a:pt x="774" y="1491"/>
                    <a:pt x="762" y="1502"/>
                  </a:cubicBezTo>
                  <a:cubicBezTo>
                    <a:pt x="740" y="1513"/>
                    <a:pt x="740" y="1536"/>
                    <a:pt x="774" y="1536"/>
                  </a:cubicBezTo>
                  <a:cubicBezTo>
                    <a:pt x="818" y="1536"/>
                    <a:pt x="818" y="1558"/>
                    <a:pt x="830" y="1569"/>
                  </a:cubicBezTo>
                  <a:cubicBezTo>
                    <a:pt x="830" y="1592"/>
                    <a:pt x="875" y="1569"/>
                    <a:pt x="908" y="1569"/>
                  </a:cubicBezTo>
                  <a:cubicBezTo>
                    <a:pt x="953" y="1569"/>
                    <a:pt x="919" y="1581"/>
                    <a:pt x="875" y="1592"/>
                  </a:cubicBezTo>
                  <a:cubicBezTo>
                    <a:pt x="841" y="1603"/>
                    <a:pt x="841" y="1625"/>
                    <a:pt x="841" y="1648"/>
                  </a:cubicBezTo>
                  <a:cubicBezTo>
                    <a:pt x="841" y="1670"/>
                    <a:pt x="875" y="1659"/>
                    <a:pt x="897" y="1659"/>
                  </a:cubicBezTo>
                  <a:cubicBezTo>
                    <a:pt x="919" y="1659"/>
                    <a:pt x="897" y="1670"/>
                    <a:pt x="863" y="1670"/>
                  </a:cubicBezTo>
                  <a:cubicBezTo>
                    <a:pt x="830" y="1681"/>
                    <a:pt x="830" y="1692"/>
                    <a:pt x="807" y="1715"/>
                  </a:cubicBezTo>
                  <a:cubicBezTo>
                    <a:pt x="785" y="1737"/>
                    <a:pt x="774" y="1749"/>
                    <a:pt x="751" y="1737"/>
                  </a:cubicBezTo>
                  <a:cubicBezTo>
                    <a:pt x="717" y="1737"/>
                    <a:pt x="706" y="1737"/>
                    <a:pt x="695" y="1782"/>
                  </a:cubicBezTo>
                  <a:cubicBezTo>
                    <a:pt x="684" y="1816"/>
                    <a:pt x="662" y="1838"/>
                    <a:pt x="639" y="1827"/>
                  </a:cubicBezTo>
                  <a:cubicBezTo>
                    <a:pt x="617" y="1816"/>
                    <a:pt x="594" y="1805"/>
                    <a:pt x="572" y="1805"/>
                  </a:cubicBezTo>
                  <a:cubicBezTo>
                    <a:pt x="561" y="1816"/>
                    <a:pt x="550" y="1850"/>
                    <a:pt x="550" y="1872"/>
                  </a:cubicBezTo>
                  <a:cubicBezTo>
                    <a:pt x="550" y="1894"/>
                    <a:pt x="505" y="1883"/>
                    <a:pt x="471" y="1883"/>
                  </a:cubicBezTo>
                  <a:cubicBezTo>
                    <a:pt x="448" y="1883"/>
                    <a:pt x="415" y="1861"/>
                    <a:pt x="437" y="1838"/>
                  </a:cubicBezTo>
                  <a:cubicBezTo>
                    <a:pt x="471" y="1827"/>
                    <a:pt x="493" y="1827"/>
                    <a:pt x="471" y="1816"/>
                  </a:cubicBezTo>
                  <a:cubicBezTo>
                    <a:pt x="460" y="1805"/>
                    <a:pt x="471" y="1794"/>
                    <a:pt x="460" y="1782"/>
                  </a:cubicBezTo>
                  <a:cubicBezTo>
                    <a:pt x="448" y="1771"/>
                    <a:pt x="448" y="1794"/>
                    <a:pt x="426" y="1782"/>
                  </a:cubicBezTo>
                  <a:cubicBezTo>
                    <a:pt x="404" y="1760"/>
                    <a:pt x="393" y="1760"/>
                    <a:pt x="381" y="1771"/>
                  </a:cubicBezTo>
                  <a:cubicBezTo>
                    <a:pt x="359" y="1794"/>
                    <a:pt x="337" y="1782"/>
                    <a:pt x="325" y="1760"/>
                  </a:cubicBezTo>
                  <a:cubicBezTo>
                    <a:pt x="303" y="1749"/>
                    <a:pt x="292" y="1749"/>
                    <a:pt x="281" y="1760"/>
                  </a:cubicBezTo>
                  <a:cubicBezTo>
                    <a:pt x="269" y="1771"/>
                    <a:pt x="235" y="1782"/>
                    <a:pt x="213" y="1782"/>
                  </a:cubicBezTo>
                  <a:cubicBezTo>
                    <a:pt x="191" y="1771"/>
                    <a:pt x="168" y="1760"/>
                    <a:pt x="213" y="1760"/>
                  </a:cubicBezTo>
                  <a:cubicBezTo>
                    <a:pt x="247" y="1760"/>
                    <a:pt x="247" y="1749"/>
                    <a:pt x="235" y="1726"/>
                  </a:cubicBezTo>
                  <a:cubicBezTo>
                    <a:pt x="235" y="1704"/>
                    <a:pt x="235" y="1692"/>
                    <a:pt x="269" y="1692"/>
                  </a:cubicBezTo>
                  <a:cubicBezTo>
                    <a:pt x="292" y="1692"/>
                    <a:pt x="325" y="1715"/>
                    <a:pt x="370" y="1704"/>
                  </a:cubicBezTo>
                  <a:cubicBezTo>
                    <a:pt x="404" y="1692"/>
                    <a:pt x="404" y="1681"/>
                    <a:pt x="370" y="1670"/>
                  </a:cubicBezTo>
                  <a:cubicBezTo>
                    <a:pt x="337" y="1670"/>
                    <a:pt x="314" y="1637"/>
                    <a:pt x="281" y="1648"/>
                  </a:cubicBezTo>
                  <a:cubicBezTo>
                    <a:pt x="247" y="1648"/>
                    <a:pt x="235" y="1681"/>
                    <a:pt x="202" y="1681"/>
                  </a:cubicBezTo>
                  <a:cubicBezTo>
                    <a:pt x="180" y="1692"/>
                    <a:pt x="112" y="1681"/>
                    <a:pt x="79" y="1692"/>
                  </a:cubicBezTo>
                  <a:cubicBezTo>
                    <a:pt x="68" y="1692"/>
                    <a:pt x="34" y="1704"/>
                    <a:pt x="0" y="1715"/>
                  </a:cubicBezTo>
                  <a:cubicBezTo>
                    <a:pt x="12" y="1715"/>
                    <a:pt x="23" y="1726"/>
                    <a:pt x="34" y="1726"/>
                  </a:cubicBezTo>
                  <a:cubicBezTo>
                    <a:pt x="68" y="1737"/>
                    <a:pt x="79" y="1737"/>
                    <a:pt x="79" y="177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>
              <a:off x="10473308" y="4605586"/>
              <a:ext cx="689379" cy="334726"/>
            </a:xfrm>
            <a:custGeom>
              <a:avLst/>
              <a:gdLst>
                <a:gd name="T0" fmla="*/ 22 w 2107"/>
                <a:gd name="T1" fmla="*/ 527 h 1021"/>
                <a:gd name="T2" fmla="*/ 78 w 2107"/>
                <a:gd name="T3" fmla="*/ 617 h 1021"/>
                <a:gd name="T4" fmla="*/ 235 w 2107"/>
                <a:gd name="T5" fmla="*/ 728 h 1021"/>
                <a:gd name="T6" fmla="*/ 336 w 2107"/>
                <a:gd name="T7" fmla="*/ 841 h 1021"/>
                <a:gd name="T8" fmla="*/ 347 w 2107"/>
                <a:gd name="T9" fmla="*/ 1020 h 1021"/>
                <a:gd name="T10" fmla="*/ 436 w 2107"/>
                <a:gd name="T11" fmla="*/ 863 h 1021"/>
                <a:gd name="T12" fmla="*/ 526 w 2107"/>
                <a:gd name="T13" fmla="*/ 717 h 1021"/>
                <a:gd name="T14" fmla="*/ 526 w 2107"/>
                <a:gd name="T15" fmla="*/ 515 h 1021"/>
                <a:gd name="T16" fmla="*/ 683 w 2107"/>
                <a:gd name="T17" fmla="*/ 560 h 1021"/>
                <a:gd name="T18" fmla="*/ 739 w 2107"/>
                <a:gd name="T19" fmla="*/ 639 h 1021"/>
                <a:gd name="T20" fmla="*/ 773 w 2107"/>
                <a:gd name="T21" fmla="*/ 807 h 1021"/>
                <a:gd name="T22" fmla="*/ 885 w 2107"/>
                <a:gd name="T23" fmla="*/ 874 h 1021"/>
                <a:gd name="T24" fmla="*/ 986 w 2107"/>
                <a:gd name="T25" fmla="*/ 930 h 1021"/>
                <a:gd name="T26" fmla="*/ 1042 w 2107"/>
                <a:gd name="T27" fmla="*/ 784 h 1021"/>
                <a:gd name="T28" fmla="*/ 1187 w 2107"/>
                <a:gd name="T29" fmla="*/ 728 h 1021"/>
                <a:gd name="T30" fmla="*/ 1322 w 2107"/>
                <a:gd name="T31" fmla="*/ 594 h 1021"/>
                <a:gd name="T32" fmla="*/ 1434 w 2107"/>
                <a:gd name="T33" fmla="*/ 482 h 1021"/>
                <a:gd name="T34" fmla="*/ 1535 w 2107"/>
                <a:gd name="T35" fmla="*/ 504 h 1021"/>
                <a:gd name="T36" fmla="*/ 1636 w 2107"/>
                <a:gd name="T37" fmla="*/ 639 h 1021"/>
                <a:gd name="T38" fmla="*/ 1681 w 2107"/>
                <a:gd name="T39" fmla="*/ 773 h 1021"/>
                <a:gd name="T40" fmla="*/ 1793 w 2107"/>
                <a:gd name="T41" fmla="*/ 829 h 1021"/>
                <a:gd name="T42" fmla="*/ 1849 w 2107"/>
                <a:gd name="T43" fmla="*/ 930 h 1021"/>
                <a:gd name="T44" fmla="*/ 2106 w 2107"/>
                <a:gd name="T45" fmla="*/ 482 h 1021"/>
                <a:gd name="T46" fmla="*/ 1927 w 2107"/>
                <a:gd name="T47" fmla="*/ 381 h 1021"/>
                <a:gd name="T48" fmla="*/ 1748 w 2107"/>
                <a:gd name="T49" fmla="*/ 314 h 1021"/>
                <a:gd name="T50" fmla="*/ 1681 w 2107"/>
                <a:gd name="T51" fmla="*/ 459 h 1021"/>
                <a:gd name="T52" fmla="*/ 1546 w 2107"/>
                <a:gd name="T53" fmla="*/ 437 h 1021"/>
                <a:gd name="T54" fmla="*/ 1423 w 2107"/>
                <a:gd name="T55" fmla="*/ 381 h 1021"/>
                <a:gd name="T56" fmla="*/ 1311 w 2107"/>
                <a:gd name="T57" fmla="*/ 291 h 1021"/>
                <a:gd name="T58" fmla="*/ 1165 w 2107"/>
                <a:gd name="T59" fmla="*/ 123 h 1021"/>
                <a:gd name="T60" fmla="*/ 1053 w 2107"/>
                <a:gd name="T61" fmla="*/ 11 h 1021"/>
                <a:gd name="T62" fmla="*/ 974 w 2107"/>
                <a:gd name="T63" fmla="*/ 22 h 1021"/>
                <a:gd name="T64" fmla="*/ 683 w 2107"/>
                <a:gd name="T65" fmla="*/ 179 h 1021"/>
                <a:gd name="T66" fmla="*/ 594 w 2107"/>
                <a:gd name="T67" fmla="*/ 235 h 1021"/>
                <a:gd name="T68" fmla="*/ 347 w 2107"/>
                <a:gd name="T69" fmla="*/ 224 h 1021"/>
                <a:gd name="T70" fmla="*/ 0 w 2107"/>
                <a:gd name="T71" fmla="*/ 392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7" h="1021">
                  <a:moveTo>
                    <a:pt x="22" y="527"/>
                  </a:moveTo>
                  <a:lnTo>
                    <a:pt x="22" y="527"/>
                  </a:lnTo>
                  <a:cubicBezTo>
                    <a:pt x="33" y="549"/>
                    <a:pt x="33" y="560"/>
                    <a:pt x="22" y="583"/>
                  </a:cubicBezTo>
                  <a:cubicBezTo>
                    <a:pt x="11" y="594"/>
                    <a:pt x="33" y="628"/>
                    <a:pt x="78" y="617"/>
                  </a:cubicBezTo>
                  <a:cubicBezTo>
                    <a:pt x="112" y="605"/>
                    <a:pt x="123" y="661"/>
                    <a:pt x="145" y="684"/>
                  </a:cubicBezTo>
                  <a:cubicBezTo>
                    <a:pt x="179" y="717"/>
                    <a:pt x="201" y="728"/>
                    <a:pt x="235" y="728"/>
                  </a:cubicBezTo>
                  <a:cubicBezTo>
                    <a:pt x="269" y="740"/>
                    <a:pt x="291" y="773"/>
                    <a:pt x="291" y="796"/>
                  </a:cubicBezTo>
                  <a:cubicBezTo>
                    <a:pt x="291" y="818"/>
                    <a:pt x="325" y="818"/>
                    <a:pt x="336" y="841"/>
                  </a:cubicBezTo>
                  <a:cubicBezTo>
                    <a:pt x="347" y="874"/>
                    <a:pt x="325" y="930"/>
                    <a:pt x="313" y="953"/>
                  </a:cubicBezTo>
                  <a:cubicBezTo>
                    <a:pt x="302" y="964"/>
                    <a:pt x="325" y="1020"/>
                    <a:pt x="347" y="1020"/>
                  </a:cubicBezTo>
                  <a:cubicBezTo>
                    <a:pt x="369" y="1008"/>
                    <a:pt x="381" y="986"/>
                    <a:pt x="381" y="964"/>
                  </a:cubicBezTo>
                  <a:cubicBezTo>
                    <a:pt x="392" y="930"/>
                    <a:pt x="425" y="908"/>
                    <a:pt x="436" y="863"/>
                  </a:cubicBezTo>
                  <a:cubicBezTo>
                    <a:pt x="448" y="807"/>
                    <a:pt x="470" y="818"/>
                    <a:pt x="470" y="784"/>
                  </a:cubicBezTo>
                  <a:cubicBezTo>
                    <a:pt x="481" y="762"/>
                    <a:pt x="504" y="740"/>
                    <a:pt x="526" y="717"/>
                  </a:cubicBezTo>
                  <a:cubicBezTo>
                    <a:pt x="549" y="684"/>
                    <a:pt x="504" y="684"/>
                    <a:pt x="492" y="661"/>
                  </a:cubicBezTo>
                  <a:cubicBezTo>
                    <a:pt x="481" y="628"/>
                    <a:pt x="504" y="538"/>
                    <a:pt x="526" y="515"/>
                  </a:cubicBezTo>
                  <a:cubicBezTo>
                    <a:pt x="560" y="493"/>
                    <a:pt x="616" y="493"/>
                    <a:pt x="638" y="504"/>
                  </a:cubicBezTo>
                  <a:cubicBezTo>
                    <a:pt x="649" y="527"/>
                    <a:pt x="661" y="560"/>
                    <a:pt x="683" y="560"/>
                  </a:cubicBezTo>
                  <a:cubicBezTo>
                    <a:pt x="705" y="560"/>
                    <a:pt x="717" y="572"/>
                    <a:pt x="717" y="594"/>
                  </a:cubicBezTo>
                  <a:cubicBezTo>
                    <a:pt x="705" y="617"/>
                    <a:pt x="739" y="639"/>
                    <a:pt x="739" y="639"/>
                  </a:cubicBezTo>
                  <a:cubicBezTo>
                    <a:pt x="739" y="639"/>
                    <a:pt x="739" y="773"/>
                    <a:pt x="750" y="773"/>
                  </a:cubicBezTo>
                  <a:cubicBezTo>
                    <a:pt x="761" y="773"/>
                    <a:pt x="773" y="784"/>
                    <a:pt x="773" y="807"/>
                  </a:cubicBezTo>
                  <a:cubicBezTo>
                    <a:pt x="784" y="829"/>
                    <a:pt x="818" y="829"/>
                    <a:pt x="863" y="818"/>
                  </a:cubicBezTo>
                  <a:cubicBezTo>
                    <a:pt x="896" y="818"/>
                    <a:pt x="896" y="841"/>
                    <a:pt x="885" y="874"/>
                  </a:cubicBezTo>
                  <a:cubicBezTo>
                    <a:pt x="874" y="897"/>
                    <a:pt x="941" y="897"/>
                    <a:pt x="941" y="930"/>
                  </a:cubicBezTo>
                  <a:cubicBezTo>
                    <a:pt x="941" y="953"/>
                    <a:pt x="986" y="941"/>
                    <a:pt x="986" y="930"/>
                  </a:cubicBezTo>
                  <a:cubicBezTo>
                    <a:pt x="986" y="908"/>
                    <a:pt x="997" y="852"/>
                    <a:pt x="1008" y="841"/>
                  </a:cubicBezTo>
                  <a:cubicBezTo>
                    <a:pt x="1031" y="841"/>
                    <a:pt x="1019" y="784"/>
                    <a:pt x="1042" y="784"/>
                  </a:cubicBezTo>
                  <a:cubicBezTo>
                    <a:pt x="1064" y="796"/>
                    <a:pt x="1087" y="784"/>
                    <a:pt x="1098" y="762"/>
                  </a:cubicBezTo>
                  <a:cubicBezTo>
                    <a:pt x="1098" y="728"/>
                    <a:pt x="1154" y="728"/>
                    <a:pt x="1187" y="728"/>
                  </a:cubicBezTo>
                  <a:cubicBezTo>
                    <a:pt x="1210" y="728"/>
                    <a:pt x="1210" y="672"/>
                    <a:pt x="1221" y="661"/>
                  </a:cubicBezTo>
                  <a:cubicBezTo>
                    <a:pt x="1243" y="639"/>
                    <a:pt x="1300" y="617"/>
                    <a:pt x="1322" y="594"/>
                  </a:cubicBezTo>
                  <a:cubicBezTo>
                    <a:pt x="1356" y="560"/>
                    <a:pt x="1367" y="538"/>
                    <a:pt x="1378" y="538"/>
                  </a:cubicBezTo>
                  <a:cubicBezTo>
                    <a:pt x="1400" y="538"/>
                    <a:pt x="1412" y="493"/>
                    <a:pt x="1434" y="482"/>
                  </a:cubicBezTo>
                  <a:cubicBezTo>
                    <a:pt x="1456" y="471"/>
                    <a:pt x="1467" y="538"/>
                    <a:pt x="1479" y="515"/>
                  </a:cubicBezTo>
                  <a:cubicBezTo>
                    <a:pt x="1479" y="482"/>
                    <a:pt x="1501" y="504"/>
                    <a:pt x="1535" y="504"/>
                  </a:cubicBezTo>
                  <a:cubicBezTo>
                    <a:pt x="1557" y="515"/>
                    <a:pt x="1591" y="572"/>
                    <a:pt x="1580" y="605"/>
                  </a:cubicBezTo>
                  <a:cubicBezTo>
                    <a:pt x="1569" y="628"/>
                    <a:pt x="1602" y="639"/>
                    <a:pt x="1636" y="639"/>
                  </a:cubicBezTo>
                  <a:cubicBezTo>
                    <a:pt x="1658" y="628"/>
                    <a:pt x="1703" y="684"/>
                    <a:pt x="1681" y="695"/>
                  </a:cubicBezTo>
                  <a:cubicBezTo>
                    <a:pt x="1658" y="706"/>
                    <a:pt x="1703" y="740"/>
                    <a:pt x="1681" y="773"/>
                  </a:cubicBezTo>
                  <a:cubicBezTo>
                    <a:pt x="1669" y="796"/>
                    <a:pt x="1692" y="829"/>
                    <a:pt x="1714" y="807"/>
                  </a:cubicBezTo>
                  <a:cubicBezTo>
                    <a:pt x="1748" y="796"/>
                    <a:pt x="1770" y="841"/>
                    <a:pt x="1793" y="829"/>
                  </a:cubicBezTo>
                  <a:cubicBezTo>
                    <a:pt x="1815" y="818"/>
                    <a:pt x="1815" y="863"/>
                    <a:pt x="1849" y="863"/>
                  </a:cubicBezTo>
                  <a:cubicBezTo>
                    <a:pt x="1882" y="852"/>
                    <a:pt x="1849" y="930"/>
                    <a:pt x="1849" y="930"/>
                  </a:cubicBezTo>
                  <a:cubicBezTo>
                    <a:pt x="2106" y="919"/>
                    <a:pt x="2106" y="919"/>
                    <a:pt x="2106" y="919"/>
                  </a:cubicBezTo>
                  <a:cubicBezTo>
                    <a:pt x="2106" y="482"/>
                    <a:pt x="2106" y="482"/>
                    <a:pt x="2106" y="482"/>
                  </a:cubicBezTo>
                  <a:cubicBezTo>
                    <a:pt x="2095" y="403"/>
                    <a:pt x="2095" y="403"/>
                    <a:pt x="2095" y="403"/>
                  </a:cubicBezTo>
                  <a:cubicBezTo>
                    <a:pt x="2095" y="403"/>
                    <a:pt x="1949" y="415"/>
                    <a:pt x="1927" y="381"/>
                  </a:cubicBezTo>
                  <a:cubicBezTo>
                    <a:pt x="1916" y="348"/>
                    <a:pt x="1882" y="359"/>
                    <a:pt x="1849" y="359"/>
                  </a:cubicBezTo>
                  <a:cubicBezTo>
                    <a:pt x="1826" y="370"/>
                    <a:pt x="1793" y="314"/>
                    <a:pt x="1748" y="314"/>
                  </a:cubicBezTo>
                  <a:cubicBezTo>
                    <a:pt x="1703" y="325"/>
                    <a:pt x="1681" y="314"/>
                    <a:pt x="1681" y="314"/>
                  </a:cubicBezTo>
                  <a:cubicBezTo>
                    <a:pt x="1681" y="459"/>
                    <a:pt x="1681" y="459"/>
                    <a:pt x="1681" y="459"/>
                  </a:cubicBezTo>
                  <a:cubicBezTo>
                    <a:pt x="1681" y="459"/>
                    <a:pt x="1647" y="482"/>
                    <a:pt x="1625" y="459"/>
                  </a:cubicBezTo>
                  <a:cubicBezTo>
                    <a:pt x="1602" y="448"/>
                    <a:pt x="1580" y="437"/>
                    <a:pt x="1546" y="437"/>
                  </a:cubicBezTo>
                  <a:cubicBezTo>
                    <a:pt x="1501" y="437"/>
                    <a:pt x="1501" y="437"/>
                    <a:pt x="1490" y="415"/>
                  </a:cubicBezTo>
                  <a:cubicBezTo>
                    <a:pt x="1490" y="381"/>
                    <a:pt x="1434" y="426"/>
                    <a:pt x="1423" y="381"/>
                  </a:cubicBezTo>
                  <a:cubicBezTo>
                    <a:pt x="1400" y="348"/>
                    <a:pt x="1378" y="370"/>
                    <a:pt x="1356" y="370"/>
                  </a:cubicBezTo>
                  <a:cubicBezTo>
                    <a:pt x="1333" y="370"/>
                    <a:pt x="1322" y="303"/>
                    <a:pt x="1311" y="291"/>
                  </a:cubicBezTo>
                  <a:cubicBezTo>
                    <a:pt x="1300" y="269"/>
                    <a:pt x="1277" y="123"/>
                    <a:pt x="1277" y="123"/>
                  </a:cubicBezTo>
                  <a:cubicBezTo>
                    <a:pt x="1277" y="123"/>
                    <a:pt x="1210" y="123"/>
                    <a:pt x="1165" y="123"/>
                  </a:cubicBezTo>
                  <a:cubicBezTo>
                    <a:pt x="1131" y="123"/>
                    <a:pt x="1109" y="90"/>
                    <a:pt x="1098" y="56"/>
                  </a:cubicBezTo>
                  <a:cubicBezTo>
                    <a:pt x="1098" y="22"/>
                    <a:pt x="1087" y="22"/>
                    <a:pt x="1053" y="11"/>
                  </a:cubicBezTo>
                  <a:cubicBezTo>
                    <a:pt x="1042" y="11"/>
                    <a:pt x="1031" y="0"/>
                    <a:pt x="1019" y="0"/>
                  </a:cubicBezTo>
                  <a:cubicBezTo>
                    <a:pt x="1008" y="0"/>
                    <a:pt x="986" y="11"/>
                    <a:pt x="974" y="22"/>
                  </a:cubicBezTo>
                  <a:cubicBezTo>
                    <a:pt x="930" y="34"/>
                    <a:pt x="840" y="90"/>
                    <a:pt x="807" y="135"/>
                  </a:cubicBezTo>
                  <a:cubicBezTo>
                    <a:pt x="773" y="168"/>
                    <a:pt x="705" y="179"/>
                    <a:pt x="683" y="179"/>
                  </a:cubicBezTo>
                  <a:cubicBezTo>
                    <a:pt x="649" y="190"/>
                    <a:pt x="672" y="258"/>
                    <a:pt x="627" y="280"/>
                  </a:cubicBezTo>
                  <a:cubicBezTo>
                    <a:pt x="594" y="291"/>
                    <a:pt x="571" y="246"/>
                    <a:pt x="594" y="235"/>
                  </a:cubicBezTo>
                  <a:cubicBezTo>
                    <a:pt x="616" y="213"/>
                    <a:pt x="582" y="202"/>
                    <a:pt x="526" y="202"/>
                  </a:cubicBezTo>
                  <a:cubicBezTo>
                    <a:pt x="470" y="202"/>
                    <a:pt x="392" y="190"/>
                    <a:pt x="347" y="224"/>
                  </a:cubicBezTo>
                  <a:cubicBezTo>
                    <a:pt x="302" y="258"/>
                    <a:pt x="235" y="269"/>
                    <a:pt x="167" y="291"/>
                  </a:cubicBezTo>
                  <a:cubicBezTo>
                    <a:pt x="100" y="314"/>
                    <a:pt x="33" y="359"/>
                    <a:pt x="0" y="392"/>
                  </a:cubicBezTo>
                  <a:cubicBezTo>
                    <a:pt x="33" y="426"/>
                    <a:pt x="11" y="504"/>
                    <a:pt x="22" y="52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6" name="Freeform 35"/>
            <p:cNvSpPr>
              <a:spLocks noChangeArrowheads="1"/>
            </p:cNvSpPr>
            <p:nvPr/>
          </p:nvSpPr>
          <p:spPr bwMode="auto">
            <a:xfrm>
              <a:off x="9457988" y="3770216"/>
              <a:ext cx="1129255" cy="1210492"/>
            </a:xfrm>
            <a:custGeom>
              <a:avLst/>
              <a:gdLst>
                <a:gd name="T0" fmla="*/ 191 w 3453"/>
                <a:gd name="T1" fmla="*/ 952 h 3699"/>
                <a:gd name="T2" fmla="*/ 281 w 3453"/>
                <a:gd name="T3" fmla="*/ 1143 h 3699"/>
                <a:gd name="T4" fmla="*/ 135 w 3453"/>
                <a:gd name="T5" fmla="*/ 1210 h 3699"/>
                <a:gd name="T6" fmla="*/ 68 w 3453"/>
                <a:gd name="T7" fmla="*/ 1378 h 3699"/>
                <a:gd name="T8" fmla="*/ 213 w 3453"/>
                <a:gd name="T9" fmla="*/ 1457 h 3699"/>
                <a:gd name="T10" fmla="*/ 460 w 3453"/>
                <a:gd name="T11" fmla="*/ 1378 h 3699"/>
                <a:gd name="T12" fmla="*/ 617 w 3453"/>
                <a:gd name="T13" fmla="*/ 1188 h 3699"/>
                <a:gd name="T14" fmla="*/ 729 w 3453"/>
                <a:gd name="T15" fmla="*/ 1434 h 3699"/>
                <a:gd name="T16" fmla="*/ 639 w 3453"/>
                <a:gd name="T17" fmla="*/ 1603 h 3699"/>
                <a:gd name="T18" fmla="*/ 830 w 3453"/>
                <a:gd name="T19" fmla="*/ 1591 h 3699"/>
                <a:gd name="T20" fmla="*/ 986 w 3453"/>
                <a:gd name="T21" fmla="*/ 1703 h 3699"/>
                <a:gd name="T22" fmla="*/ 897 w 3453"/>
                <a:gd name="T23" fmla="*/ 1983 h 3699"/>
                <a:gd name="T24" fmla="*/ 930 w 3453"/>
                <a:gd name="T25" fmla="*/ 2174 h 3699"/>
                <a:gd name="T26" fmla="*/ 1132 w 3453"/>
                <a:gd name="T27" fmla="*/ 2230 h 3699"/>
                <a:gd name="T28" fmla="*/ 1054 w 3453"/>
                <a:gd name="T29" fmla="*/ 2331 h 3699"/>
                <a:gd name="T30" fmla="*/ 953 w 3453"/>
                <a:gd name="T31" fmla="*/ 2488 h 3699"/>
                <a:gd name="T32" fmla="*/ 941 w 3453"/>
                <a:gd name="T33" fmla="*/ 2667 h 3699"/>
                <a:gd name="T34" fmla="*/ 1132 w 3453"/>
                <a:gd name="T35" fmla="*/ 2790 h 3699"/>
                <a:gd name="T36" fmla="*/ 1368 w 3453"/>
                <a:gd name="T37" fmla="*/ 2846 h 3699"/>
                <a:gd name="T38" fmla="*/ 1491 w 3453"/>
                <a:gd name="T39" fmla="*/ 2734 h 3699"/>
                <a:gd name="T40" fmla="*/ 1692 w 3453"/>
                <a:gd name="T41" fmla="*/ 3037 h 3699"/>
                <a:gd name="T42" fmla="*/ 1984 w 3453"/>
                <a:gd name="T43" fmla="*/ 3138 h 3699"/>
                <a:gd name="T44" fmla="*/ 1939 w 3453"/>
                <a:gd name="T45" fmla="*/ 3362 h 3699"/>
                <a:gd name="T46" fmla="*/ 2174 w 3453"/>
                <a:gd name="T47" fmla="*/ 3452 h 3699"/>
                <a:gd name="T48" fmla="*/ 2331 w 3453"/>
                <a:gd name="T49" fmla="*/ 3295 h 3699"/>
                <a:gd name="T50" fmla="*/ 2387 w 3453"/>
                <a:gd name="T51" fmla="*/ 3429 h 3699"/>
                <a:gd name="T52" fmla="*/ 2499 w 3453"/>
                <a:gd name="T53" fmla="*/ 3575 h 3699"/>
                <a:gd name="T54" fmla="*/ 3306 w 3453"/>
                <a:gd name="T55" fmla="*/ 3687 h 3699"/>
                <a:gd name="T56" fmla="*/ 3430 w 3453"/>
                <a:gd name="T57" fmla="*/ 3563 h 3699"/>
                <a:gd name="T58" fmla="*/ 3396 w 3453"/>
                <a:gd name="T59" fmla="*/ 3351 h 3699"/>
                <a:gd name="T60" fmla="*/ 3183 w 3453"/>
                <a:gd name="T61" fmla="*/ 3172 h 3699"/>
                <a:gd name="T62" fmla="*/ 3105 w 3453"/>
                <a:gd name="T63" fmla="*/ 2947 h 3699"/>
                <a:gd name="T64" fmla="*/ 2757 w 3453"/>
                <a:gd name="T65" fmla="*/ 2958 h 3699"/>
                <a:gd name="T66" fmla="*/ 2544 w 3453"/>
                <a:gd name="T67" fmla="*/ 2723 h 3699"/>
                <a:gd name="T68" fmla="*/ 1984 w 3453"/>
                <a:gd name="T69" fmla="*/ 2622 h 3699"/>
                <a:gd name="T70" fmla="*/ 1793 w 3453"/>
                <a:gd name="T71" fmla="*/ 2409 h 3699"/>
                <a:gd name="T72" fmla="*/ 1502 w 3453"/>
                <a:gd name="T73" fmla="*/ 2039 h 3699"/>
                <a:gd name="T74" fmla="*/ 1043 w 3453"/>
                <a:gd name="T75" fmla="*/ 1401 h 3699"/>
                <a:gd name="T76" fmla="*/ 717 w 3453"/>
                <a:gd name="T77" fmla="*/ 796 h 3699"/>
                <a:gd name="T78" fmla="*/ 572 w 3453"/>
                <a:gd name="T79" fmla="*/ 459 h 3699"/>
                <a:gd name="T80" fmla="*/ 460 w 3453"/>
                <a:gd name="T81" fmla="*/ 190 h 3699"/>
                <a:gd name="T82" fmla="*/ 325 w 3453"/>
                <a:gd name="T83" fmla="*/ 112 h 3699"/>
                <a:gd name="T84" fmla="*/ 68 w 3453"/>
                <a:gd name="T85" fmla="*/ 79 h 3699"/>
                <a:gd name="T86" fmla="*/ 157 w 3453"/>
                <a:gd name="T87" fmla="*/ 190 h 3699"/>
                <a:gd name="T88" fmla="*/ 101 w 3453"/>
                <a:gd name="T89" fmla="*/ 538 h 3699"/>
                <a:gd name="T90" fmla="*/ 90 w 3453"/>
                <a:gd name="T91" fmla="*/ 784 h 3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453" h="3699">
                  <a:moveTo>
                    <a:pt x="112" y="896"/>
                  </a:moveTo>
                  <a:lnTo>
                    <a:pt x="112" y="896"/>
                  </a:lnTo>
                  <a:cubicBezTo>
                    <a:pt x="112" y="930"/>
                    <a:pt x="146" y="952"/>
                    <a:pt x="191" y="952"/>
                  </a:cubicBezTo>
                  <a:cubicBezTo>
                    <a:pt x="247" y="952"/>
                    <a:pt x="269" y="930"/>
                    <a:pt x="292" y="952"/>
                  </a:cubicBezTo>
                  <a:cubicBezTo>
                    <a:pt x="314" y="975"/>
                    <a:pt x="336" y="1020"/>
                    <a:pt x="325" y="1053"/>
                  </a:cubicBezTo>
                  <a:cubicBezTo>
                    <a:pt x="314" y="1098"/>
                    <a:pt x="281" y="1110"/>
                    <a:pt x="281" y="1143"/>
                  </a:cubicBezTo>
                  <a:cubicBezTo>
                    <a:pt x="269" y="1177"/>
                    <a:pt x="269" y="1210"/>
                    <a:pt x="247" y="1233"/>
                  </a:cubicBezTo>
                  <a:cubicBezTo>
                    <a:pt x="224" y="1266"/>
                    <a:pt x="213" y="1233"/>
                    <a:pt x="213" y="1188"/>
                  </a:cubicBezTo>
                  <a:cubicBezTo>
                    <a:pt x="213" y="1154"/>
                    <a:pt x="146" y="1154"/>
                    <a:pt x="135" y="1210"/>
                  </a:cubicBezTo>
                  <a:cubicBezTo>
                    <a:pt x="123" y="1266"/>
                    <a:pt x="112" y="1221"/>
                    <a:pt x="79" y="1244"/>
                  </a:cubicBezTo>
                  <a:cubicBezTo>
                    <a:pt x="34" y="1266"/>
                    <a:pt x="101" y="1289"/>
                    <a:pt x="123" y="1300"/>
                  </a:cubicBezTo>
                  <a:cubicBezTo>
                    <a:pt x="146" y="1311"/>
                    <a:pt x="112" y="1367"/>
                    <a:pt x="68" y="1378"/>
                  </a:cubicBezTo>
                  <a:cubicBezTo>
                    <a:pt x="23" y="1390"/>
                    <a:pt x="56" y="1468"/>
                    <a:pt x="68" y="1501"/>
                  </a:cubicBezTo>
                  <a:cubicBezTo>
                    <a:pt x="79" y="1546"/>
                    <a:pt x="123" y="1546"/>
                    <a:pt x="146" y="1524"/>
                  </a:cubicBezTo>
                  <a:cubicBezTo>
                    <a:pt x="168" y="1490"/>
                    <a:pt x="179" y="1468"/>
                    <a:pt x="213" y="1457"/>
                  </a:cubicBezTo>
                  <a:cubicBezTo>
                    <a:pt x="247" y="1457"/>
                    <a:pt x="292" y="1423"/>
                    <a:pt x="314" y="1390"/>
                  </a:cubicBezTo>
                  <a:cubicBezTo>
                    <a:pt x="348" y="1356"/>
                    <a:pt x="359" y="1322"/>
                    <a:pt x="381" y="1334"/>
                  </a:cubicBezTo>
                  <a:cubicBezTo>
                    <a:pt x="415" y="1345"/>
                    <a:pt x="437" y="1390"/>
                    <a:pt x="460" y="1378"/>
                  </a:cubicBezTo>
                  <a:cubicBezTo>
                    <a:pt x="482" y="1378"/>
                    <a:pt x="505" y="1322"/>
                    <a:pt x="493" y="1289"/>
                  </a:cubicBezTo>
                  <a:cubicBezTo>
                    <a:pt x="482" y="1266"/>
                    <a:pt x="516" y="1188"/>
                    <a:pt x="538" y="1165"/>
                  </a:cubicBezTo>
                  <a:cubicBezTo>
                    <a:pt x="549" y="1154"/>
                    <a:pt x="605" y="1154"/>
                    <a:pt x="617" y="1188"/>
                  </a:cubicBezTo>
                  <a:cubicBezTo>
                    <a:pt x="639" y="1233"/>
                    <a:pt x="617" y="1300"/>
                    <a:pt x="605" y="1334"/>
                  </a:cubicBezTo>
                  <a:cubicBezTo>
                    <a:pt x="594" y="1367"/>
                    <a:pt x="695" y="1378"/>
                    <a:pt x="729" y="1378"/>
                  </a:cubicBezTo>
                  <a:cubicBezTo>
                    <a:pt x="762" y="1367"/>
                    <a:pt x="751" y="1401"/>
                    <a:pt x="729" y="1434"/>
                  </a:cubicBezTo>
                  <a:cubicBezTo>
                    <a:pt x="706" y="1468"/>
                    <a:pt x="706" y="1479"/>
                    <a:pt x="695" y="1479"/>
                  </a:cubicBezTo>
                  <a:cubicBezTo>
                    <a:pt x="673" y="1479"/>
                    <a:pt x="650" y="1446"/>
                    <a:pt x="617" y="1446"/>
                  </a:cubicBezTo>
                  <a:cubicBezTo>
                    <a:pt x="583" y="1446"/>
                    <a:pt x="628" y="1569"/>
                    <a:pt x="639" y="1603"/>
                  </a:cubicBezTo>
                  <a:cubicBezTo>
                    <a:pt x="650" y="1636"/>
                    <a:pt x="695" y="1647"/>
                    <a:pt x="729" y="1670"/>
                  </a:cubicBezTo>
                  <a:cubicBezTo>
                    <a:pt x="751" y="1692"/>
                    <a:pt x="774" y="1681"/>
                    <a:pt x="785" y="1647"/>
                  </a:cubicBezTo>
                  <a:cubicBezTo>
                    <a:pt x="796" y="1625"/>
                    <a:pt x="807" y="1603"/>
                    <a:pt x="830" y="1591"/>
                  </a:cubicBezTo>
                  <a:cubicBezTo>
                    <a:pt x="841" y="1580"/>
                    <a:pt x="863" y="1603"/>
                    <a:pt x="886" y="1625"/>
                  </a:cubicBezTo>
                  <a:cubicBezTo>
                    <a:pt x="908" y="1636"/>
                    <a:pt x="953" y="1625"/>
                    <a:pt x="986" y="1647"/>
                  </a:cubicBezTo>
                  <a:cubicBezTo>
                    <a:pt x="1020" y="1670"/>
                    <a:pt x="1020" y="1692"/>
                    <a:pt x="986" y="1703"/>
                  </a:cubicBezTo>
                  <a:cubicBezTo>
                    <a:pt x="964" y="1714"/>
                    <a:pt x="964" y="1726"/>
                    <a:pt x="964" y="1759"/>
                  </a:cubicBezTo>
                  <a:cubicBezTo>
                    <a:pt x="953" y="1782"/>
                    <a:pt x="930" y="1815"/>
                    <a:pt x="908" y="1849"/>
                  </a:cubicBezTo>
                  <a:cubicBezTo>
                    <a:pt x="897" y="1894"/>
                    <a:pt x="908" y="1950"/>
                    <a:pt x="897" y="1983"/>
                  </a:cubicBezTo>
                  <a:cubicBezTo>
                    <a:pt x="897" y="2017"/>
                    <a:pt x="852" y="1995"/>
                    <a:pt x="852" y="2017"/>
                  </a:cubicBezTo>
                  <a:cubicBezTo>
                    <a:pt x="841" y="2051"/>
                    <a:pt x="841" y="2096"/>
                    <a:pt x="874" y="2118"/>
                  </a:cubicBezTo>
                  <a:cubicBezTo>
                    <a:pt x="908" y="2141"/>
                    <a:pt x="897" y="2174"/>
                    <a:pt x="930" y="2174"/>
                  </a:cubicBezTo>
                  <a:cubicBezTo>
                    <a:pt x="975" y="2174"/>
                    <a:pt x="975" y="2174"/>
                    <a:pt x="986" y="2208"/>
                  </a:cubicBezTo>
                  <a:cubicBezTo>
                    <a:pt x="998" y="2241"/>
                    <a:pt x="1065" y="2241"/>
                    <a:pt x="1087" y="2219"/>
                  </a:cubicBezTo>
                  <a:cubicBezTo>
                    <a:pt x="1121" y="2196"/>
                    <a:pt x="1121" y="2208"/>
                    <a:pt x="1132" y="2230"/>
                  </a:cubicBezTo>
                  <a:cubicBezTo>
                    <a:pt x="1132" y="2264"/>
                    <a:pt x="1143" y="2275"/>
                    <a:pt x="1121" y="2297"/>
                  </a:cubicBezTo>
                  <a:cubicBezTo>
                    <a:pt x="1087" y="2320"/>
                    <a:pt x="1121" y="2331"/>
                    <a:pt x="1110" y="2353"/>
                  </a:cubicBezTo>
                  <a:cubicBezTo>
                    <a:pt x="1099" y="2365"/>
                    <a:pt x="1076" y="2365"/>
                    <a:pt x="1054" y="2331"/>
                  </a:cubicBezTo>
                  <a:cubicBezTo>
                    <a:pt x="1031" y="2308"/>
                    <a:pt x="1009" y="2342"/>
                    <a:pt x="1009" y="2365"/>
                  </a:cubicBezTo>
                  <a:cubicBezTo>
                    <a:pt x="998" y="2398"/>
                    <a:pt x="998" y="2409"/>
                    <a:pt x="964" y="2421"/>
                  </a:cubicBezTo>
                  <a:cubicBezTo>
                    <a:pt x="941" y="2432"/>
                    <a:pt x="941" y="2465"/>
                    <a:pt x="953" y="2488"/>
                  </a:cubicBezTo>
                  <a:cubicBezTo>
                    <a:pt x="975" y="2510"/>
                    <a:pt x="975" y="2521"/>
                    <a:pt x="953" y="2532"/>
                  </a:cubicBezTo>
                  <a:cubicBezTo>
                    <a:pt x="930" y="2532"/>
                    <a:pt x="953" y="2577"/>
                    <a:pt x="941" y="2589"/>
                  </a:cubicBezTo>
                  <a:cubicBezTo>
                    <a:pt x="919" y="2600"/>
                    <a:pt x="919" y="2634"/>
                    <a:pt x="941" y="2667"/>
                  </a:cubicBezTo>
                  <a:cubicBezTo>
                    <a:pt x="953" y="2701"/>
                    <a:pt x="975" y="2723"/>
                    <a:pt x="1020" y="2712"/>
                  </a:cubicBezTo>
                  <a:cubicBezTo>
                    <a:pt x="1054" y="2701"/>
                    <a:pt x="1065" y="2768"/>
                    <a:pt x="1076" y="2801"/>
                  </a:cubicBezTo>
                  <a:cubicBezTo>
                    <a:pt x="1087" y="2835"/>
                    <a:pt x="1110" y="2824"/>
                    <a:pt x="1132" y="2790"/>
                  </a:cubicBezTo>
                  <a:cubicBezTo>
                    <a:pt x="1166" y="2757"/>
                    <a:pt x="1199" y="2768"/>
                    <a:pt x="1233" y="2790"/>
                  </a:cubicBezTo>
                  <a:cubicBezTo>
                    <a:pt x="1267" y="2813"/>
                    <a:pt x="1312" y="2835"/>
                    <a:pt x="1312" y="2869"/>
                  </a:cubicBezTo>
                  <a:cubicBezTo>
                    <a:pt x="1312" y="2891"/>
                    <a:pt x="1345" y="2880"/>
                    <a:pt x="1368" y="2846"/>
                  </a:cubicBezTo>
                  <a:cubicBezTo>
                    <a:pt x="1390" y="2813"/>
                    <a:pt x="1379" y="2734"/>
                    <a:pt x="1356" y="2712"/>
                  </a:cubicBezTo>
                  <a:cubicBezTo>
                    <a:pt x="1334" y="2678"/>
                    <a:pt x="1345" y="2656"/>
                    <a:pt x="1368" y="2656"/>
                  </a:cubicBezTo>
                  <a:cubicBezTo>
                    <a:pt x="1401" y="2645"/>
                    <a:pt x="1401" y="2667"/>
                    <a:pt x="1491" y="2734"/>
                  </a:cubicBezTo>
                  <a:cubicBezTo>
                    <a:pt x="1581" y="2813"/>
                    <a:pt x="1569" y="2835"/>
                    <a:pt x="1581" y="2869"/>
                  </a:cubicBezTo>
                  <a:cubicBezTo>
                    <a:pt x="1592" y="2903"/>
                    <a:pt x="1614" y="2914"/>
                    <a:pt x="1648" y="2936"/>
                  </a:cubicBezTo>
                  <a:cubicBezTo>
                    <a:pt x="1681" y="2970"/>
                    <a:pt x="1681" y="3014"/>
                    <a:pt x="1692" y="3037"/>
                  </a:cubicBezTo>
                  <a:cubicBezTo>
                    <a:pt x="1715" y="3048"/>
                    <a:pt x="1760" y="3026"/>
                    <a:pt x="1805" y="3037"/>
                  </a:cubicBezTo>
                  <a:cubicBezTo>
                    <a:pt x="1838" y="3048"/>
                    <a:pt x="1894" y="3026"/>
                    <a:pt x="1917" y="3014"/>
                  </a:cubicBezTo>
                  <a:cubicBezTo>
                    <a:pt x="1939" y="3003"/>
                    <a:pt x="1961" y="3093"/>
                    <a:pt x="1984" y="3138"/>
                  </a:cubicBezTo>
                  <a:cubicBezTo>
                    <a:pt x="1995" y="3183"/>
                    <a:pt x="1973" y="3227"/>
                    <a:pt x="1950" y="3227"/>
                  </a:cubicBezTo>
                  <a:cubicBezTo>
                    <a:pt x="1928" y="3227"/>
                    <a:pt x="1950" y="3295"/>
                    <a:pt x="1917" y="3306"/>
                  </a:cubicBezTo>
                  <a:cubicBezTo>
                    <a:pt x="1894" y="3317"/>
                    <a:pt x="1905" y="3351"/>
                    <a:pt x="1939" y="3362"/>
                  </a:cubicBezTo>
                  <a:cubicBezTo>
                    <a:pt x="1973" y="3373"/>
                    <a:pt x="2017" y="3418"/>
                    <a:pt x="2029" y="3440"/>
                  </a:cubicBezTo>
                  <a:cubicBezTo>
                    <a:pt x="2051" y="3474"/>
                    <a:pt x="2085" y="3463"/>
                    <a:pt x="2118" y="3463"/>
                  </a:cubicBezTo>
                  <a:cubicBezTo>
                    <a:pt x="2152" y="3463"/>
                    <a:pt x="2152" y="3474"/>
                    <a:pt x="2174" y="3452"/>
                  </a:cubicBezTo>
                  <a:cubicBezTo>
                    <a:pt x="2197" y="3440"/>
                    <a:pt x="2197" y="3407"/>
                    <a:pt x="2219" y="3407"/>
                  </a:cubicBezTo>
                  <a:cubicBezTo>
                    <a:pt x="2241" y="3396"/>
                    <a:pt x="2275" y="3373"/>
                    <a:pt x="2286" y="3351"/>
                  </a:cubicBezTo>
                  <a:cubicBezTo>
                    <a:pt x="2286" y="3317"/>
                    <a:pt x="2298" y="3283"/>
                    <a:pt x="2331" y="3295"/>
                  </a:cubicBezTo>
                  <a:cubicBezTo>
                    <a:pt x="2354" y="3295"/>
                    <a:pt x="2365" y="3272"/>
                    <a:pt x="2387" y="3272"/>
                  </a:cubicBezTo>
                  <a:cubicBezTo>
                    <a:pt x="2410" y="3272"/>
                    <a:pt x="2410" y="3373"/>
                    <a:pt x="2387" y="3384"/>
                  </a:cubicBezTo>
                  <a:cubicBezTo>
                    <a:pt x="2376" y="3396"/>
                    <a:pt x="2365" y="3429"/>
                    <a:pt x="2387" y="3429"/>
                  </a:cubicBezTo>
                  <a:cubicBezTo>
                    <a:pt x="2421" y="3429"/>
                    <a:pt x="2432" y="3429"/>
                    <a:pt x="2421" y="3463"/>
                  </a:cubicBezTo>
                  <a:cubicBezTo>
                    <a:pt x="2421" y="3496"/>
                    <a:pt x="2432" y="3552"/>
                    <a:pt x="2443" y="3541"/>
                  </a:cubicBezTo>
                  <a:cubicBezTo>
                    <a:pt x="2466" y="3541"/>
                    <a:pt x="2488" y="3552"/>
                    <a:pt x="2499" y="3575"/>
                  </a:cubicBezTo>
                  <a:cubicBezTo>
                    <a:pt x="2510" y="3586"/>
                    <a:pt x="2612" y="3586"/>
                    <a:pt x="2612" y="3586"/>
                  </a:cubicBezTo>
                  <a:cubicBezTo>
                    <a:pt x="2612" y="3698"/>
                    <a:pt x="2612" y="3698"/>
                    <a:pt x="2612" y="3698"/>
                  </a:cubicBezTo>
                  <a:cubicBezTo>
                    <a:pt x="3306" y="3687"/>
                    <a:pt x="3306" y="3687"/>
                    <a:pt x="3306" y="3687"/>
                  </a:cubicBezTo>
                  <a:cubicBezTo>
                    <a:pt x="3306" y="3687"/>
                    <a:pt x="3340" y="3676"/>
                    <a:pt x="3351" y="3642"/>
                  </a:cubicBezTo>
                  <a:cubicBezTo>
                    <a:pt x="3351" y="3608"/>
                    <a:pt x="3385" y="3608"/>
                    <a:pt x="3418" y="3597"/>
                  </a:cubicBezTo>
                  <a:cubicBezTo>
                    <a:pt x="3430" y="3597"/>
                    <a:pt x="3430" y="3586"/>
                    <a:pt x="3430" y="3563"/>
                  </a:cubicBezTo>
                  <a:cubicBezTo>
                    <a:pt x="3418" y="3552"/>
                    <a:pt x="3407" y="3519"/>
                    <a:pt x="3418" y="3508"/>
                  </a:cubicBezTo>
                  <a:cubicBezTo>
                    <a:pt x="3430" y="3485"/>
                    <a:pt x="3452" y="3429"/>
                    <a:pt x="3441" y="3396"/>
                  </a:cubicBezTo>
                  <a:cubicBezTo>
                    <a:pt x="3430" y="3373"/>
                    <a:pt x="3396" y="3373"/>
                    <a:pt x="3396" y="3351"/>
                  </a:cubicBezTo>
                  <a:cubicBezTo>
                    <a:pt x="3396" y="3328"/>
                    <a:pt x="3374" y="3295"/>
                    <a:pt x="3340" y="3283"/>
                  </a:cubicBezTo>
                  <a:cubicBezTo>
                    <a:pt x="3306" y="3283"/>
                    <a:pt x="3284" y="3272"/>
                    <a:pt x="3250" y="3239"/>
                  </a:cubicBezTo>
                  <a:cubicBezTo>
                    <a:pt x="3228" y="3216"/>
                    <a:pt x="3217" y="3160"/>
                    <a:pt x="3183" y="3172"/>
                  </a:cubicBezTo>
                  <a:cubicBezTo>
                    <a:pt x="3138" y="3183"/>
                    <a:pt x="3116" y="3149"/>
                    <a:pt x="3127" y="3138"/>
                  </a:cubicBezTo>
                  <a:cubicBezTo>
                    <a:pt x="3138" y="3115"/>
                    <a:pt x="3138" y="3104"/>
                    <a:pt x="3127" y="3082"/>
                  </a:cubicBezTo>
                  <a:cubicBezTo>
                    <a:pt x="3116" y="3059"/>
                    <a:pt x="3138" y="2981"/>
                    <a:pt x="3105" y="2947"/>
                  </a:cubicBezTo>
                  <a:cubicBezTo>
                    <a:pt x="3071" y="2970"/>
                    <a:pt x="2992" y="2992"/>
                    <a:pt x="2959" y="2992"/>
                  </a:cubicBezTo>
                  <a:cubicBezTo>
                    <a:pt x="2925" y="2992"/>
                    <a:pt x="2892" y="2981"/>
                    <a:pt x="2869" y="3003"/>
                  </a:cubicBezTo>
                  <a:cubicBezTo>
                    <a:pt x="2847" y="3014"/>
                    <a:pt x="2779" y="3014"/>
                    <a:pt x="2757" y="2958"/>
                  </a:cubicBezTo>
                  <a:cubicBezTo>
                    <a:pt x="2735" y="2903"/>
                    <a:pt x="2712" y="2858"/>
                    <a:pt x="2690" y="2846"/>
                  </a:cubicBezTo>
                  <a:cubicBezTo>
                    <a:pt x="2668" y="2835"/>
                    <a:pt x="2634" y="2790"/>
                    <a:pt x="2612" y="2757"/>
                  </a:cubicBezTo>
                  <a:cubicBezTo>
                    <a:pt x="2600" y="2734"/>
                    <a:pt x="2578" y="2712"/>
                    <a:pt x="2544" y="2723"/>
                  </a:cubicBezTo>
                  <a:cubicBezTo>
                    <a:pt x="2499" y="2723"/>
                    <a:pt x="2477" y="2712"/>
                    <a:pt x="2443" y="2678"/>
                  </a:cubicBezTo>
                  <a:cubicBezTo>
                    <a:pt x="2410" y="2634"/>
                    <a:pt x="2410" y="2611"/>
                    <a:pt x="2309" y="2611"/>
                  </a:cubicBezTo>
                  <a:cubicBezTo>
                    <a:pt x="2208" y="2622"/>
                    <a:pt x="2017" y="2622"/>
                    <a:pt x="1984" y="2622"/>
                  </a:cubicBezTo>
                  <a:cubicBezTo>
                    <a:pt x="1950" y="2611"/>
                    <a:pt x="1928" y="2589"/>
                    <a:pt x="1894" y="2566"/>
                  </a:cubicBezTo>
                  <a:cubicBezTo>
                    <a:pt x="1849" y="2555"/>
                    <a:pt x="1805" y="2544"/>
                    <a:pt x="1816" y="2510"/>
                  </a:cubicBezTo>
                  <a:cubicBezTo>
                    <a:pt x="1816" y="2465"/>
                    <a:pt x="1805" y="2432"/>
                    <a:pt x="1793" y="2409"/>
                  </a:cubicBezTo>
                  <a:cubicBezTo>
                    <a:pt x="1771" y="2387"/>
                    <a:pt x="1681" y="2297"/>
                    <a:pt x="1648" y="2275"/>
                  </a:cubicBezTo>
                  <a:cubicBezTo>
                    <a:pt x="1625" y="2264"/>
                    <a:pt x="1592" y="2286"/>
                    <a:pt x="1569" y="2219"/>
                  </a:cubicBezTo>
                  <a:cubicBezTo>
                    <a:pt x="1536" y="2141"/>
                    <a:pt x="1513" y="2062"/>
                    <a:pt x="1502" y="2039"/>
                  </a:cubicBezTo>
                  <a:cubicBezTo>
                    <a:pt x="1491" y="2017"/>
                    <a:pt x="1457" y="1894"/>
                    <a:pt x="1423" y="1827"/>
                  </a:cubicBezTo>
                  <a:cubicBezTo>
                    <a:pt x="1390" y="1770"/>
                    <a:pt x="1289" y="1647"/>
                    <a:pt x="1233" y="1591"/>
                  </a:cubicBezTo>
                  <a:cubicBezTo>
                    <a:pt x="1177" y="1546"/>
                    <a:pt x="1065" y="1423"/>
                    <a:pt x="1043" y="1401"/>
                  </a:cubicBezTo>
                  <a:cubicBezTo>
                    <a:pt x="1009" y="1378"/>
                    <a:pt x="919" y="1221"/>
                    <a:pt x="886" y="1154"/>
                  </a:cubicBezTo>
                  <a:cubicBezTo>
                    <a:pt x="841" y="1087"/>
                    <a:pt x="796" y="997"/>
                    <a:pt x="796" y="975"/>
                  </a:cubicBezTo>
                  <a:cubicBezTo>
                    <a:pt x="785" y="952"/>
                    <a:pt x="717" y="840"/>
                    <a:pt x="717" y="796"/>
                  </a:cubicBezTo>
                  <a:cubicBezTo>
                    <a:pt x="706" y="762"/>
                    <a:pt x="695" y="728"/>
                    <a:pt x="673" y="717"/>
                  </a:cubicBezTo>
                  <a:cubicBezTo>
                    <a:pt x="650" y="706"/>
                    <a:pt x="628" y="661"/>
                    <a:pt x="605" y="605"/>
                  </a:cubicBezTo>
                  <a:cubicBezTo>
                    <a:pt x="594" y="549"/>
                    <a:pt x="538" y="470"/>
                    <a:pt x="572" y="459"/>
                  </a:cubicBezTo>
                  <a:cubicBezTo>
                    <a:pt x="594" y="448"/>
                    <a:pt x="605" y="448"/>
                    <a:pt x="583" y="426"/>
                  </a:cubicBezTo>
                  <a:cubicBezTo>
                    <a:pt x="572" y="392"/>
                    <a:pt x="527" y="303"/>
                    <a:pt x="516" y="258"/>
                  </a:cubicBezTo>
                  <a:cubicBezTo>
                    <a:pt x="505" y="213"/>
                    <a:pt x="482" y="190"/>
                    <a:pt x="460" y="190"/>
                  </a:cubicBezTo>
                  <a:cubicBezTo>
                    <a:pt x="448" y="179"/>
                    <a:pt x="437" y="179"/>
                    <a:pt x="448" y="168"/>
                  </a:cubicBezTo>
                  <a:lnTo>
                    <a:pt x="448" y="168"/>
                  </a:lnTo>
                  <a:cubicBezTo>
                    <a:pt x="448" y="168"/>
                    <a:pt x="359" y="168"/>
                    <a:pt x="325" y="112"/>
                  </a:cubicBezTo>
                  <a:cubicBezTo>
                    <a:pt x="292" y="45"/>
                    <a:pt x="269" y="0"/>
                    <a:pt x="224" y="22"/>
                  </a:cubicBezTo>
                  <a:cubicBezTo>
                    <a:pt x="191" y="45"/>
                    <a:pt x="179" y="90"/>
                    <a:pt x="135" y="90"/>
                  </a:cubicBezTo>
                  <a:cubicBezTo>
                    <a:pt x="101" y="90"/>
                    <a:pt x="79" y="45"/>
                    <a:pt x="68" y="79"/>
                  </a:cubicBezTo>
                  <a:cubicBezTo>
                    <a:pt x="56" y="90"/>
                    <a:pt x="45" y="101"/>
                    <a:pt x="34" y="112"/>
                  </a:cubicBezTo>
                  <a:cubicBezTo>
                    <a:pt x="45" y="134"/>
                    <a:pt x="68" y="157"/>
                    <a:pt x="90" y="157"/>
                  </a:cubicBezTo>
                  <a:cubicBezTo>
                    <a:pt x="123" y="168"/>
                    <a:pt x="146" y="168"/>
                    <a:pt x="157" y="190"/>
                  </a:cubicBezTo>
                  <a:cubicBezTo>
                    <a:pt x="168" y="224"/>
                    <a:pt x="146" y="303"/>
                    <a:pt x="101" y="336"/>
                  </a:cubicBezTo>
                  <a:cubicBezTo>
                    <a:pt x="56" y="359"/>
                    <a:pt x="56" y="470"/>
                    <a:pt x="90" y="470"/>
                  </a:cubicBezTo>
                  <a:cubicBezTo>
                    <a:pt x="112" y="470"/>
                    <a:pt x="101" y="504"/>
                    <a:pt x="101" y="538"/>
                  </a:cubicBezTo>
                  <a:cubicBezTo>
                    <a:pt x="101" y="572"/>
                    <a:pt x="34" y="583"/>
                    <a:pt x="12" y="594"/>
                  </a:cubicBezTo>
                  <a:cubicBezTo>
                    <a:pt x="0" y="594"/>
                    <a:pt x="34" y="695"/>
                    <a:pt x="56" y="706"/>
                  </a:cubicBezTo>
                  <a:cubicBezTo>
                    <a:pt x="79" y="717"/>
                    <a:pt x="90" y="784"/>
                    <a:pt x="90" y="784"/>
                  </a:cubicBezTo>
                  <a:cubicBezTo>
                    <a:pt x="112" y="807"/>
                    <a:pt x="112" y="807"/>
                    <a:pt x="112" y="807"/>
                  </a:cubicBezTo>
                  <a:cubicBezTo>
                    <a:pt x="112" y="807"/>
                    <a:pt x="112" y="863"/>
                    <a:pt x="112" y="89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7" name="Freeform 36"/>
            <p:cNvSpPr>
              <a:spLocks noChangeArrowheads="1"/>
            </p:cNvSpPr>
            <p:nvPr/>
          </p:nvSpPr>
          <p:spPr bwMode="auto">
            <a:xfrm>
              <a:off x="8692171" y="4628670"/>
              <a:ext cx="927345" cy="565569"/>
            </a:xfrm>
            <a:custGeom>
              <a:avLst/>
              <a:gdLst>
                <a:gd name="T0" fmla="*/ 2543 w 2835"/>
                <a:gd name="T1" fmla="*/ 1715 h 1727"/>
                <a:gd name="T2" fmla="*/ 2599 w 2835"/>
                <a:gd name="T3" fmla="*/ 1603 h 1727"/>
                <a:gd name="T4" fmla="*/ 2711 w 2835"/>
                <a:gd name="T5" fmla="*/ 1558 h 1727"/>
                <a:gd name="T6" fmla="*/ 2778 w 2835"/>
                <a:gd name="T7" fmla="*/ 1435 h 1727"/>
                <a:gd name="T8" fmla="*/ 2823 w 2835"/>
                <a:gd name="T9" fmla="*/ 1222 h 1727"/>
                <a:gd name="T10" fmla="*/ 2711 w 2835"/>
                <a:gd name="T11" fmla="*/ 1154 h 1727"/>
                <a:gd name="T12" fmla="*/ 2655 w 2835"/>
                <a:gd name="T13" fmla="*/ 930 h 1727"/>
                <a:gd name="T14" fmla="*/ 2577 w 2835"/>
                <a:gd name="T15" fmla="*/ 863 h 1727"/>
                <a:gd name="T16" fmla="*/ 2520 w 2835"/>
                <a:gd name="T17" fmla="*/ 762 h 1727"/>
                <a:gd name="T18" fmla="*/ 2543 w 2835"/>
                <a:gd name="T19" fmla="*/ 650 h 1727"/>
                <a:gd name="T20" fmla="*/ 2453 w 2835"/>
                <a:gd name="T21" fmla="*/ 583 h 1727"/>
                <a:gd name="T22" fmla="*/ 2330 w 2835"/>
                <a:gd name="T23" fmla="*/ 594 h 1727"/>
                <a:gd name="T24" fmla="*/ 2240 w 2835"/>
                <a:gd name="T25" fmla="*/ 527 h 1727"/>
                <a:gd name="T26" fmla="*/ 2151 w 2835"/>
                <a:gd name="T27" fmla="*/ 415 h 1727"/>
                <a:gd name="T28" fmla="*/ 2095 w 2835"/>
                <a:gd name="T29" fmla="*/ 303 h 1727"/>
                <a:gd name="T30" fmla="*/ 1927 w 2835"/>
                <a:gd name="T31" fmla="*/ 247 h 1727"/>
                <a:gd name="T32" fmla="*/ 1837 w 2835"/>
                <a:gd name="T33" fmla="*/ 135 h 1727"/>
                <a:gd name="T34" fmla="*/ 1725 w 2835"/>
                <a:gd name="T35" fmla="*/ 23 h 1727"/>
                <a:gd name="T36" fmla="*/ 1646 w 2835"/>
                <a:gd name="T37" fmla="*/ 90 h 1727"/>
                <a:gd name="T38" fmla="*/ 1568 w 2835"/>
                <a:gd name="T39" fmla="*/ 157 h 1727"/>
                <a:gd name="T40" fmla="*/ 1445 w 2835"/>
                <a:gd name="T41" fmla="*/ 179 h 1727"/>
                <a:gd name="T42" fmla="*/ 1389 w 2835"/>
                <a:gd name="T43" fmla="*/ 236 h 1727"/>
                <a:gd name="T44" fmla="*/ 1333 w 2835"/>
                <a:gd name="T45" fmla="*/ 303 h 1727"/>
                <a:gd name="T46" fmla="*/ 1243 w 2835"/>
                <a:gd name="T47" fmla="*/ 325 h 1727"/>
                <a:gd name="T48" fmla="*/ 1198 w 2835"/>
                <a:gd name="T49" fmla="*/ 213 h 1727"/>
                <a:gd name="T50" fmla="*/ 1153 w 2835"/>
                <a:gd name="T51" fmla="*/ 90 h 1727"/>
                <a:gd name="T52" fmla="*/ 1086 w 2835"/>
                <a:gd name="T53" fmla="*/ 23 h 1727"/>
                <a:gd name="T54" fmla="*/ 996 w 2835"/>
                <a:gd name="T55" fmla="*/ 12 h 1727"/>
                <a:gd name="T56" fmla="*/ 929 w 2835"/>
                <a:gd name="T57" fmla="*/ 68 h 1727"/>
                <a:gd name="T58" fmla="*/ 974 w 2835"/>
                <a:gd name="T59" fmla="*/ 224 h 1727"/>
                <a:gd name="T60" fmla="*/ 996 w 2835"/>
                <a:gd name="T61" fmla="*/ 325 h 1727"/>
                <a:gd name="T62" fmla="*/ 828 w 2835"/>
                <a:gd name="T63" fmla="*/ 281 h 1727"/>
                <a:gd name="T64" fmla="*/ 560 w 2835"/>
                <a:gd name="T65" fmla="*/ 236 h 1727"/>
                <a:gd name="T66" fmla="*/ 336 w 2835"/>
                <a:gd name="T67" fmla="*/ 179 h 1727"/>
                <a:gd name="T68" fmla="*/ 213 w 2835"/>
                <a:gd name="T69" fmla="*/ 247 h 1727"/>
                <a:gd name="T70" fmla="*/ 202 w 2835"/>
                <a:gd name="T71" fmla="*/ 448 h 1727"/>
                <a:gd name="T72" fmla="*/ 11 w 2835"/>
                <a:gd name="T73" fmla="*/ 516 h 1727"/>
                <a:gd name="T74" fmla="*/ 56 w 2835"/>
                <a:gd name="T75" fmla="*/ 661 h 1727"/>
                <a:gd name="T76" fmla="*/ 359 w 2835"/>
                <a:gd name="T77" fmla="*/ 841 h 1727"/>
                <a:gd name="T78" fmla="*/ 716 w 2835"/>
                <a:gd name="T79" fmla="*/ 1099 h 1727"/>
                <a:gd name="T80" fmla="*/ 1142 w 2835"/>
                <a:gd name="T81" fmla="*/ 1255 h 1727"/>
                <a:gd name="T82" fmla="*/ 1702 w 2835"/>
                <a:gd name="T83" fmla="*/ 1536 h 1727"/>
                <a:gd name="T84" fmla="*/ 2095 w 2835"/>
                <a:gd name="T85" fmla="*/ 1569 h 1727"/>
                <a:gd name="T86" fmla="*/ 2296 w 2835"/>
                <a:gd name="T87" fmla="*/ 1625 h 1727"/>
                <a:gd name="T88" fmla="*/ 2543 w 2835"/>
                <a:gd name="T89" fmla="*/ 1715 h 1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35" h="1727">
                  <a:moveTo>
                    <a:pt x="2543" y="1715"/>
                  </a:moveTo>
                  <a:lnTo>
                    <a:pt x="2543" y="1715"/>
                  </a:lnTo>
                  <a:cubicBezTo>
                    <a:pt x="2599" y="1715"/>
                    <a:pt x="2565" y="1681"/>
                    <a:pt x="2577" y="1670"/>
                  </a:cubicBezTo>
                  <a:cubicBezTo>
                    <a:pt x="2599" y="1670"/>
                    <a:pt x="2610" y="1614"/>
                    <a:pt x="2599" y="1603"/>
                  </a:cubicBezTo>
                  <a:cubicBezTo>
                    <a:pt x="2577" y="1581"/>
                    <a:pt x="2610" y="1547"/>
                    <a:pt x="2644" y="1569"/>
                  </a:cubicBezTo>
                  <a:cubicBezTo>
                    <a:pt x="2677" y="1581"/>
                    <a:pt x="2700" y="1581"/>
                    <a:pt x="2711" y="1558"/>
                  </a:cubicBezTo>
                  <a:cubicBezTo>
                    <a:pt x="2711" y="1536"/>
                    <a:pt x="2722" y="1502"/>
                    <a:pt x="2745" y="1479"/>
                  </a:cubicBezTo>
                  <a:cubicBezTo>
                    <a:pt x="2767" y="1468"/>
                    <a:pt x="2789" y="1457"/>
                    <a:pt x="2778" y="1435"/>
                  </a:cubicBezTo>
                  <a:cubicBezTo>
                    <a:pt x="2778" y="1412"/>
                    <a:pt x="2778" y="1278"/>
                    <a:pt x="2789" y="1267"/>
                  </a:cubicBezTo>
                  <a:cubicBezTo>
                    <a:pt x="2801" y="1244"/>
                    <a:pt x="2834" y="1233"/>
                    <a:pt x="2823" y="1222"/>
                  </a:cubicBezTo>
                  <a:cubicBezTo>
                    <a:pt x="2812" y="1210"/>
                    <a:pt x="2778" y="1210"/>
                    <a:pt x="2756" y="1199"/>
                  </a:cubicBezTo>
                  <a:cubicBezTo>
                    <a:pt x="2733" y="1188"/>
                    <a:pt x="2733" y="1154"/>
                    <a:pt x="2711" y="1154"/>
                  </a:cubicBezTo>
                  <a:cubicBezTo>
                    <a:pt x="2689" y="1154"/>
                    <a:pt x="2655" y="1143"/>
                    <a:pt x="2655" y="1132"/>
                  </a:cubicBezTo>
                  <a:cubicBezTo>
                    <a:pt x="2644" y="1121"/>
                    <a:pt x="2633" y="953"/>
                    <a:pt x="2655" y="930"/>
                  </a:cubicBezTo>
                  <a:cubicBezTo>
                    <a:pt x="2677" y="908"/>
                    <a:pt x="2655" y="886"/>
                    <a:pt x="2622" y="886"/>
                  </a:cubicBezTo>
                  <a:cubicBezTo>
                    <a:pt x="2588" y="886"/>
                    <a:pt x="2577" y="886"/>
                    <a:pt x="2577" y="863"/>
                  </a:cubicBezTo>
                  <a:cubicBezTo>
                    <a:pt x="2577" y="830"/>
                    <a:pt x="2554" y="830"/>
                    <a:pt x="2532" y="818"/>
                  </a:cubicBezTo>
                  <a:cubicBezTo>
                    <a:pt x="2520" y="807"/>
                    <a:pt x="2532" y="774"/>
                    <a:pt x="2520" y="762"/>
                  </a:cubicBezTo>
                  <a:cubicBezTo>
                    <a:pt x="2498" y="740"/>
                    <a:pt x="2509" y="717"/>
                    <a:pt x="2543" y="706"/>
                  </a:cubicBezTo>
                  <a:cubicBezTo>
                    <a:pt x="2565" y="695"/>
                    <a:pt x="2565" y="661"/>
                    <a:pt x="2543" y="650"/>
                  </a:cubicBezTo>
                  <a:cubicBezTo>
                    <a:pt x="2532" y="639"/>
                    <a:pt x="2520" y="583"/>
                    <a:pt x="2509" y="572"/>
                  </a:cubicBezTo>
                  <a:cubicBezTo>
                    <a:pt x="2498" y="561"/>
                    <a:pt x="2476" y="583"/>
                    <a:pt x="2453" y="583"/>
                  </a:cubicBezTo>
                  <a:cubicBezTo>
                    <a:pt x="2431" y="583"/>
                    <a:pt x="2420" y="594"/>
                    <a:pt x="2397" y="617"/>
                  </a:cubicBezTo>
                  <a:cubicBezTo>
                    <a:pt x="2364" y="628"/>
                    <a:pt x="2353" y="594"/>
                    <a:pt x="2330" y="594"/>
                  </a:cubicBezTo>
                  <a:cubicBezTo>
                    <a:pt x="2308" y="594"/>
                    <a:pt x="2296" y="561"/>
                    <a:pt x="2296" y="538"/>
                  </a:cubicBezTo>
                  <a:cubicBezTo>
                    <a:pt x="2285" y="516"/>
                    <a:pt x="2240" y="538"/>
                    <a:pt x="2240" y="527"/>
                  </a:cubicBezTo>
                  <a:cubicBezTo>
                    <a:pt x="2229" y="516"/>
                    <a:pt x="2229" y="482"/>
                    <a:pt x="2229" y="460"/>
                  </a:cubicBezTo>
                  <a:cubicBezTo>
                    <a:pt x="2218" y="437"/>
                    <a:pt x="2173" y="426"/>
                    <a:pt x="2151" y="415"/>
                  </a:cubicBezTo>
                  <a:cubicBezTo>
                    <a:pt x="2117" y="392"/>
                    <a:pt x="2117" y="392"/>
                    <a:pt x="2117" y="370"/>
                  </a:cubicBezTo>
                  <a:cubicBezTo>
                    <a:pt x="2117" y="336"/>
                    <a:pt x="2117" y="325"/>
                    <a:pt x="2095" y="303"/>
                  </a:cubicBezTo>
                  <a:cubicBezTo>
                    <a:pt x="2072" y="269"/>
                    <a:pt x="2016" y="269"/>
                    <a:pt x="1982" y="269"/>
                  </a:cubicBezTo>
                  <a:cubicBezTo>
                    <a:pt x="1949" y="269"/>
                    <a:pt x="1960" y="247"/>
                    <a:pt x="1927" y="247"/>
                  </a:cubicBezTo>
                  <a:cubicBezTo>
                    <a:pt x="1893" y="258"/>
                    <a:pt x="1882" y="213"/>
                    <a:pt x="1882" y="179"/>
                  </a:cubicBezTo>
                  <a:cubicBezTo>
                    <a:pt x="1882" y="146"/>
                    <a:pt x="1848" y="157"/>
                    <a:pt x="1837" y="135"/>
                  </a:cubicBezTo>
                  <a:cubicBezTo>
                    <a:pt x="1826" y="112"/>
                    <a:pt x="1803" y="79"/>
                    <a:pt x="1781" y="79"/>
                  </a:cubicBezTo>
                  <a:cubicBezTo>
                    <a:pt x="1770" y="79"/>
                    <a:pt x="1736" y="45"/>
                    <a:pt x="1725" y="23"/>
                  </a:cubicBezTo>
                  <a:cubicBezTo>
                    <a:pt x="1714" y="12"/>
                    <a:pt x="1680" y="23"/>
                    <a:pt x="1691" y="45"/>
                  </a:cubicBezTo>
                  <a:cubicBezTo>
                    <a:pt x="1691" y="79"/>
                    <a:pt x="1680" y="90"/>
                    <a:pt x="1646" y="90"/>
                  </a:cubicBezTo>
                  <a:cubicBezTo>
                    <a:pt x="1624" y="90"/>
                    <a:pt x="1635" y="112"/>
                    <a:pt x="1624" y="135"/>
                  </a:cubicBezTo>
                  <a:cubicBezTo>
                    <a:pt x="1624" y="157"/>
                    <a:pt x="1579" y="157"/>
                    <a:pt x="1568" y="157"/>
                  </a:cubicBezTo>
                  <a:cubicBezTo>
                    <a:pt x="1546" y="157"/>
                    <a:pt x="1501" y="157"/>
                    <a:pt x="1489" y="179"/>
                  </a:cubicBezTo>
                  <a:cubicBezTo>
                    <a:pt x="1478" y="202"/>
                    <a:pt x="1467" y="202"/>
                    <a:pt x="1445" y="179"/>
                  </a:cubicBezTo>
                  <a:cubicBezTo>
                    <a:pt x="1433" y="157"/>
                    <a:pt x="1422" y="168"/>
                    <a:pt x="1422" y="191"/>
                  </a:cubicBezTo>
                  <a:cubicBezTo>
                    <a:pt x="1422" y="213"/>
                    <a:pt x="1400" y="236"/>
                    <a:pt x="1389" y="236"/>
                  </a:cubicBezTo>
                  <a:cubicBezTo>
                    <a:pt x="1366" y="224"/>
                    <a:pt x="1355" y="258"/>
                    <a:pt x="1366" y="281"/>
                  </a:cubicBezTo>
                  <a:cubicBezTo>
                    <a:pt x="1366" y="292"/>
                    <a:pt x="1355" y="303"/>
                    <a:pt x="1333" y="303"/>
                  </a:cubicBezTo>
                  <a:cubicBezTo>
                    <a:pt x="1310" y="303"/>
                    <a:pt x="1299" y="314"/>
                    <a:pt x="1288" y="336"/>
                  </a:cubicBezTo>
                  <a:cubicBezTo>
                    <a:pt x="1277" y="359"/>
                    <a:pt x="1254" y="359"/>
                    <a:pt x="1243" y="325"/>
                  </a:cubicBezTo>
                  <a:cubicBezTo>
                    <a:pt x="1232" y="303"/>
                    <a:pt x="1220" y="269"/>
                    <a:pt x="1198" y="258"/>
                  </a:cubicBezTo>
                  <a:cubicBezTo>
                    <a:pt x="1176" y="247"/>
                    <a:pt x="1176" y="224"/>
                    <a:pt x="1198" y="213"/>
                  </a:cubicBezTo>
                  <a:cubicBezTo>
                    <a:pt x="1220" y="191"/>
                    <a:pt x="1187" y="168"/>
                    <a:pt x="1153" y="168"/>
                  </a:cubicBezTo>
                  <a:cubicBezTo>
                    <a:pt x="1120" y="168"/>
                    <a:pt x="1131" y="101"/>
                    <a:pt x="1153" y="90"/>
                  </a:cubicBezTo>
                  <a:cubicBezTo>
                    <a:pt x="1164" y="79"/>
                    <a:pt x="1153" y="56"/>
                    <a:pt x="1131" y="56"/>
                  </a:cubicBezTo>
                  <a:cubicBezTo>
                    <a:pt x="1109" y="56"/>
                    <a:pt x="1109" y="23"/>
                    <a:pt x="1086" y="23"/>
                  </a:cubicBezTo>
                  <a:cubicBezTo>
                    <a:pt x="1064" y="34"/>
                    <a:pt x="1053" y="12"/>
                    <a:pt x="1030" y="0"/>
                  </a:cubicBezTo>
                  <a:cubicBezTo>
                    <a:pt x="1019" y="0"/>
                    <a:pt x="1008" y="12"/>
                    <a:pt x="996" y="12"/>
                  </a:cubicBezTo>
                  <a:cubicBezTo>
                    <a:pt x="985" y="34"/>
                    <a:pt x="963" y="12"/>
                    <a:pt x="940" y="12"/>
                  </a:cubicBezTo>
                  <a:cubicBezTo>
                    <a:pt x="918" y="12"/>
                    <a:pt x="895" y="56"/>
                    <a:pt x="929" y="68"/>
                  </a:cubicBezTo>
                  <a:cubicBezTo>
                    <a:pt x="951" y="79"/>
                    <a:pt x="918" y="112"/>
                    <a:pt x="940" y="135"/>
                  </a:cubicBezTo>
                  <a:cubicBezTo>
                    <a:pt x="963" y="157"/>
                    <a:pt x="940" y="202"/>
                    <a:pt x="974" y="224"/>
                  </a:cubicBezTo>
                  <a:cubicBezTo>
                    <a:pt x="1008" y="236"/>
                    <a:pt x="1053" y="247"/>
                    <a:pt x="1053" y="281"/>
                  </a:cubicBezTo>
                  <a:cubicBezTo>
                    <a:pt x="1053" y="325"/>
                    <a:pt x="1041" y="359"/>
                    <a:pt x="996" y="325"/>
                  </a:cubicBezTo>
                  <a:cubicBezTo>
                    <a:pt x="963" y="292"/>
                    <a:pt x="940" y="258"/>
                    <a:pt x="929" y="258"/>
                  </a:cubicBezTo>
                  <a:cubicBezTo>
                    <a:pt x="907" y="258"/>
                    <a:pt x="851" y="292"/>
                    <a:pt x="828" y="281"/>
                  </a:cubicBezTo>
                  <a:cubicBezTo>
                    <a:pt x="795" y="269"/>
                    <a:pt x="795" y="213"/>
                    <a:pt x="761" y="213"/>
                  </a:cubicBezTo>
                  <a:cubicBezTo>
                    <a:pt x="727" y="213"/>
                    <a:pt x="605" y="202"/>
                    <a:pt x="560" y="236"/>
                  </a:cubicBezTo>
                  <a:cubicBezTo>
                    <a:pt x="516" y="258"/>
                    <a:pt x="459" y="281"/>
                    <a:pt x="448" y="258"/>
                  </a:cubicBezTo>
                  <a:cubicBezTo>
                    <a:pt x="426" y="224"/>
                    <a:pt x="370" y="168"/>
                    <a:pt x="336" y="179"/>
                  </a:cubicBezTo>
                  <a:cubicBezTo>
                    <a:pt x="314" y="179"/>
                    <a:pt x="280" y="191"/>
                    <a:pt x="247" y="191"/>
                  </a:cubicBezTo>
                  <a:cubicBezTo>
                    <a:pt x="224" y="179"/>
                    <a:pt x="213" y="191"/>
                    <a:pt x="213" y="247"/>
                  </a:cubicBezTo>
                  <a:cubicBezTo>
                    <a:pt x="202" y="303"/>
                    <a:pt x="190" y="359"/>
                    <a:pt x="224" y="381"/>
                  </a:cubicBezTo>
                  <a:cubicBezTo>
                    <a:pt x="247" y="404"/>
                    <a:pt x="258" y="460"/>
                    <a:pt x="202" y="448"/>
                  </a:cubicBezTo>
                  <a:cubicBezTo>
                    <a:pt x="157" y="437"/>
                    <a:pt x="123" y="471"/>
                    <a:pt x="112" y="482"/>
                  </a:cubicBezTo>
                  <a:cubicBezTo>
                    <a:pt x="101" y="505"/>
                    <a:pt x="23" y="482"/>
                    <a:pt x="11" y="516"/>
                  </a:cubicBezTo>
                  <a:cubicBezTo>
                    <a:pt x="0" y="538"/>
                    <a:pt x="0" y="617"/>
                    <a:pt x="23" y="639"/>
                  </a:cubicBezTo>
                  <a:cubicBezTo>
                    <a:pt x="34" y="650"/>
                    <a:pt x="45" y="661"/>
                    <a:pt x="56" y="661"/>
                  </a:cubicBezTo>
                  <a:cubicBezTo>
                    <a:pt x="90" y="639"/>
                    <a:pt x="157" y="617"/>
                    <a:pt x="202" y="650"/>
                  </a:cubicBezTo>
                  <a:cubicBezTo>
                    <a:pt x="258" y="684"/>
                    <a:pt x="359" y="841"/>
                    <a:pt x="359" y="841"/>
                  </a:cubicBezTo>
                  <a:cubicBezTo>
                    <a:pt x="359" y="852"/>
                    <a:pt x="415" y="919"/>
                    <a:pt x="504" y="964"/>
                  </a:cubicBezTo>
                  <a:cubicBezTo>
                    <a:pt x="605" y="1009"/>
                    <a:pt x="682" y="1065"/>
                    <a:pt x="716" y="1099"/>
                  </a:cubicBezTo>
                  <a:cubicBezTo>
                    <a:pt x="750" y="1143"/>
                    <a:pt x="817" y="1210"/>
                    <a:pt x="873" y="1210"/>
                  </a:cubicBezTo>
                  <a:cubicBezTo>
                    <a:pt x="940" y="1210"/>
                    <a:pt x="1041" y="1210"/>
                    <a:pt x="1142" y="1255"/>
                  </a:cubicBezTo>
                  <a:cubicBezTo>
                    <a:pt x="1243" y="1300"/>
                    <a:pt x="1523" y="1401"/>
                    <a:pt x="1590" y="1457"/>
                  </a:cubicBezTo>
                  <a:cubicBezTo>
                    <a:pt x="1669" y="1513"/>
                    <a:pt x="1680" y="1524"/>
                    <a:pt x="1702" y="1536"/>
                  </a:cubicBezTo>
                  <a:cubicBezTo>
                    <a:pt x="1736" y="1536"/>
                    <a:pt x="1938" y="1547"/>
                    <a:pt x="1982" y="1558"/>
                  </a:cubicBezTo>
                  <a:cubicBezTo>
                    <a:pt x="2016" y="1558"/>
                    <a:pt x="2095" y="1558"/>
                    <a:pt x="2095" y="1569"/>
                  </a:cubicBezTo>
                  <a:cubicBezTo>
                    <a:pt x="2095" y="1592"/>
                    <a:pt x="2095" y="1603"/>
                    <a:pt x="2117" y="1603"/>
                  </a:cubicBezTo>
                  <a:cubicBezTo>
                    <a:pt x="2151" y="1592"/>
                    <a:pt x="2251" y="1603"/>
                    <a:pt x="2296" y="1625"/>
                  </a:cubicBezTo>
                  <a:cubicBezTo>
                    <a:pt x="2319" y="1648"/>
                    <a:pt x="2375" y="1692"/>
                    <a:pt x="2420" y="1726"/>
                  </a:cubicBezTo>
                  <a:cubicBezTo>
                    <a:pt x="2442" y="1704"/>
                    <a:pt x="2498" y="1704"/>
                    <a:pt x="2543" y="17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8" name="Freeform 37"/>
            <p:cNvSpPr>
              <a:spLocks noChangeArrowheads="1"/>
            </p:cNvSpPr>
            <p:nvPr/>
          </p:nvSpPr>
          <p:spPr bwMode="auto">
            <a:xfrm>
              <a:off x="10487731" y="4759963"/>
              <a:ext cx="832158" cy="792086"/>
            </a:xfrm>
            <a:custGeom>
              <a:avLst/>
              <a:gdLst>
                <a:gd name="T0" fmla="*/ 90 w 2545"/>
                <a:gd name="T1" fmla="*/ 1154 h 2421"/>
                <a:gd name="T2" fmla="*/ 56 w 2545"/>
                <a:gd name="T3" fmla="*/ 1344 h 2421"/>
                <a:gd name="T4" fmla="*/ 79 w 2545"/>
                <a:gd name="T5" fmla="*/ 1434 h 2421"/>
                <a:gd name="T6" fmla="*/ 516 w 2545"/>
                <a:gd name="T7" fmla="*/ 1670 h 2421"/>
                <a:gd name="T8" fmla="*/ 1065 w 2545"/>
                <a:gd name="T9" fmla="*/ 2118 h 2421"/>
                <a:gd name="T10" fmla="*/ 1368 w 2545"/>
                <a:gd name="T11" fmla="*/ 2420 h 2421"/>
                <a:gd name="T12" fmla="*/ 1446 w 2545"/>
                <a:gd name="T13" fmla="*/ 2039 h 2421"/>
                <a:gd name="T14" fmla="*/ 1659 w 2545"/>
                <a:gd name="T15" fmla="*/ 1277 h 2421"/>
                <a:gd name="T16" fmla="*/ 2522 w 2545"/>
                <a:gd name="T17" fmla="*/ 1098 h 2421"/>
                <a:gd name="T18" fmla="*/ 2455 w 2545"/>
                <a:gd name="T19" fmla="*/ 1008 h 2421"/>
                <a:gd name="T20" fmla="*/ 2343 w 2545"/>
                <a:gd name="T21" fmla="*/ 941 h 2421"/>
                <a:gd name="T22" fmla="*/ 2219 w 2545"/>
                <a:gd name="T23" fmla="*/ 784 h 2421"/>
                <a:gd name="T24" fmla="*/ 2062 w 2545"/>
                <a:gd name="T25" fmla="*/ 706 h 2421"/>
                <a:gd name="T26" fmla="*/ 1973 w 2545"/>
                <a:gd name="T27" fmla="*/ 627 h 2421"/>
                <a:gd name="T28" fmla="*/ 1861 w 2545"/>
                <a:gd name="T29" fmla="*/ 549 h 2421"/>
                <a:gd name="T30" fmla="*/ 1805 w 2545"/>
                <a:gd name="T31" fmla="*/ 459 h 2421"/>
                <a:gd name="T32" fmla="*/ 1805 w 2545"/>
                <a:gd name="T33" fmla="*/ 392 h 2421"/>
                <a:gd name="T34" fmla="*/ 1670 w 2545"/>
                <a:gd name="T35" fmla="*/ 336 h 2421"/>
                <a:gd name="T36" fmla="*/ 1637 w 2545"/>
                <a:gd name="T37" fmla="*/ 224 h 2421"/>
                <a:gd name="T38" fmla="*/ 1536 w 2545"/>
                <a:gd name="T39" fmla="*/ 134 h 2421"/>
                <a:gd name="T40" fmla="*/ 1435 w 2545"/>
                <a:gd name="T41" fmla="*/ 44 h 2421"/>
                <a:gd name="T42" fmla="*/ 1334 w 2545"/>
                <a:gd name="T43" fmla="*/ 67 h 2421"/>
                <a:gd name="T44" fmla="*/ 1177 w 2545"/>
                <a:gd name="T45" fmla="*/ 190 h 2421"/>
                <a:gd name="T46" fmla="*/ 1054 w 2545"/>
                <a:gd name="T47" fmla="*/ 291 h 2421"/>
                <a:gd name="T48" fmla="*/ 964 w 2545"/>
                <a:gd name="T49" fmla="*/ 370 h 2421"/>
                <a:gd name="T50" fmla="*/ 897 w 2545"/>
                <a:gd name="T51" fmla="*/ 459 h 2421"/>
                <a:gd name="T52" fmla="*/ 819 w 2545"/>
                <a:gd name="T53" fmla="*/ 347 h 2421"/>
                <a:gd name="T54" fmla="*/ 706 w 2545"/>
                <a:gd name="T55" fmla="*/ 302 h 2421"/>
                <a:gd name="T56" fmla="*/ 673 w 2545"/>
                <a:gd name="T57" fmla="*/ 123 h 2421"/>
                <a:gd name="T58" fmla="*/ 594 w 2545"/>
                <a:gd name="T59" fmla="*/ 33 h 2421"/>
                <a:gd name="T60" fmla="*/ 448 w 2545"/>
                <a:gd name="T61" fmla="*/ 190 h 2421"/>
                <a:gd name="T62" fmla="*/ 426 w 2545"/>
                <a:gd name="T63" fmla="*/ 313 h 2421"/>
                <a:gd name="T64" fmla="*/ 337 w 2545"/>
                <a:gd name="T65" fmla="*/ 493 h 2421"/>
                <a:gd name="T66" fmla="*/ 281 w 2545"/>
                <a:gd name="T67" fmla="*/ 537 h 2421"/>
                <a:gd name="T68" fmla="*/ 202 w 2545"/>
                <a:gd name="T69" fmla="*/ 616 h 2421"/>
                <a:gd name="T70" fmla="*/ 0 w 2545"/>
                <a:gd name="T71" fmla="*/ 1120 h 2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45" h="2421">
                  <a:moveTo>
                    <a:pt x="90" y="1154"/>
                  </a:moveTo>
                  <a:lnTo>
                    <a:pt x="90" y="1154"/>
                  </a:lnTo>
                  <a:cubicBezTo>
                    <a:pt x="101" y="1188"/>
                    <a:pt x="101" y="1277"/>
                    <a:pt x="79" y="1288"/>
                  </a:cubicBezTo>
                  <a:cubicBezTo>
                    <a:pt x="56" y="1288"/>
                    <a:pt x="56" y="1311"/>
                    <a:pt x="56" y="1344"/>
                  </a:cubicBezTo>
                  <a:cubicBezTo>
                    <a:pt x="45" y="1367"/>
                    <a:pt x="45" y="1401"/>
                    <a:pt x="34" y="1423"/>
                  </a:cubicBezTo>
                  <a:cubicBezTo>
                    <a:pt x="56" y="1423"/>
                    <a:pt x="68" y="1434"/>
                    <a:pt x="79" y="1434"/>
                  </a:cubicBezTo>
                  <a:cubicBezTo>
                    <a:pt x="123" y="1434"/>
                    <a:pt x="180" y="1501"/>
                    <a:pt x="269" y="1546"/>
                  </a:cubicBezTo>
                  <a:cubicBezTo>
                    <a:pt x="370" y="1591"/>
                    <a:pt x="482" y="1647"/>
                    <a:pt x="516" y="1670"/>
                  </a:cubicBezTo>
                  <a:cubicBezTo>
                    <a:pt x="538" y="1703"/>
                    <a:pt x="729" y="1849"/>
                    <a:pt x="830" y="1927"/>
                  </a:cubicBezTo>
                  <a:cubicBezTo>
                    <a:pt x="942" y="2006"/>
                    <a:pt x="1043" y="2084"/>
                    <a:pt x="1065" y="2118"/>
                  </a:cubicBezTo>
                  <a:cubicBezTo>
                    <a:pt x="1087" y="2140"/>
                    <a:pt x="1278" y="2353"/>
                    <a:pt x="1334" y="2398"/>
                  </a:cubicBezTo>
                  <a:cubicBezTo>
                    <a:pt x="1345" y="2398"/>
                    <a:pt x="1356" y="2409"/>
                    <a:pt x="1368" y="2420"/>
                  </a:cubicBezTo>
                  <a:cubicBezTo>
                    <a:pt x="1368" y="2420"/>
                    <a:pt x="1401" y="2252"/>
                    <a:pt x="1401" y="2196"/>
                  </a:cubicBezTo>
                  <a:cubicBezTo>
                    <a:pt x="1412" y="2151"/>
                    <a:pt x="1457" y="2073"/>
                    <a:pt x="1446" y="2039"/>
                  </a:cubicBezTo>
                  <a:cubicBezTo>
                    <a:pt x="1435" y="2017"/>
                    <a:pt x="1334" y="1950"/>
                    <a:pt x="1334" y="1950"/>
                  </a:cubicBezTo>
                  <a:cubicBezTo>
                    <a:pt x="1659" y="1277"/>
                    <a:pt x="1659" y="1277"/>
                    <a:pt x="1659" y="1277"/>
                  </a:cubicBezTo>
                  <a:cubicBezTo>
                    <a:pt x="2522" y="1244"/>
                    <a:pt x="2522" y="1244"/>
                    <a:pt x="2522" y="1244"/>
                  </a:cubicBezTo>
                  <a:cubicBezTo>
                    <a:pt x="2522" y="1244"/>
                    <a:pt x="2488" y="1132"/>
                    <a:pt x="2522" y="1098"/>
                  </a:cubicBezTo>
                  <a:cubicBezTo>
                    <a:pt x="2544" y="1064"/>
                    <a:pt x="2544" y="1053"/>
                    <a:pt x="2522" y="1042"/>
                  </a:cubicBezTo>
                  <a:cubicBezTo>
                    <a:pt x="2488" y="1031"/>
                    <a:pt x="2488" y="997"/>
                    <a:pt x="2455" y="1008"/>
                  </a:cubicBezTo>
                  <a:cubicBezTo>
                    <a:pt x="2410" y="1019"/>
                    <a:pt x="2399" y="1008"/>
                    <a:pt x="2387" y="986"/>
                  </a:cubicBezTo>
                  <a:cubicBezTo>
                    <a:pt x="2376" y="963"/>
                    <a:pt x="2354" y="941"/>
                    <a:pt x="2343" y="941"/>
                  </a:cubicBezTo>
                  <a:cubicBezTo>
                    <a:pt x="2332" y="930"/>
                    <a:pt x="2320" y="885"/>
                    <a:pt x="2320" y="863"/>
                  </a:cubicBezTo>
                  <a:cubicBezTo>
                    <a:pt x="2309" y="829"/>
                    <a:pt x="2253" y="784"/>
                    <a:pt x="2219" y="784"/>
                  </a:cubicBezTo>
                  <a:cubicBezTo>
                    <a:pt x="2186" y="784"/>
                    <a:pt x="2141" y="784"/>
                    <a:pt x="2130" y="762"/>
                  </a:cubicBezTo>
                  <a:cubicBezTo>
                    <a:pt x="2119" y="739"/>
                    <a:pt x="2074" y="762"/>
                    <a:pt x="2062" y="706"/>
                  </a:cubicBezTo>
                  <a:cubicBezTo>
                    <a:pt x="2051" y="661"/>
                    <a:pt x="2040" y="661"/>
                    <a:pt x="2018" y="672"/>
                  </a:cubicBezTo>
                  <a:cubicBezTo>
                    <a:pt x="1984" y="672"/>
                    <a:pt x="1995" y="650"/>
                    <a:pt x="1973" y="627"/>
                  </a:cubicBezTo>
                  <a:cubicBezTo>
                    <a:pt x="1950" y="605"/>
                    <a:pt x="1928" y="594"/>
                    <a:pt x="1917" y="571"/>
                  </a:cubicBezTo>
                  <a:cubicBezTo>
                    <a:pt x="1894" y="549"/>
                    <a:pt x="1894" y="560"/>
                    <a:pt x="1861" y="549"/>
                  </a:cubicBezTo>
                  <a:cubicBezTo>
                    <a:pt x="1827" y="526"/>
                    <a:pt x="1793" y="470"/>
                    <a:pt x="1793" y="470"/>
                  </a:cubicBezTo>
                  <a:cubicBezTo>
                    <a:pt x="1793" y="470"/>
                    <a:pt x="1793" y="459"/>
                    <a:pt x="1805" y="459"/>
                  </a:cubicBezTo>
                  <a:lnTo>
                    <a:pt x="1805" y="459"/>
                  </a:lnTo>
                  <a:cubicBezTo>
                    <a:pt x="1805" y="459"/>
                    <a:pt x="1838" y="381"/>
                    <a:pt x="1805" y="392"/>
                  </a:cubicBezTo>
                  <a:cubicBezTo>
                    <a:pt x="1771" y="392"/>
                    <a:pt x="1771" y="347"/>
                    <a:pt x="1749" y="358"/>
                  </a:cubicBezTo>
                  <a:cubicBezTo>
                    <a:pt x="1726" y="370"/>
                    <a:pt x="1704" y="325"/>
                    <a:pt x="1670" y="336"/>
                  </a:cubicBezTo>
                  <a:cubicBezTo>
                    <a:pt x="1648" y="358"/>
                    <a:pt x="1625" y="325"/>
                    <a:pt x="1637" y="302"/>
                  </a:cubicBezTo>
                  <a:cubicBezTo>
                    <a:pt x="1659" y="269"/>
                    <a:pt x="1614" y="235"/>
                    <a:pt x="1637" y="224"/>
                  </a:cubicBezTo>
                  <a:cubicBezTo>
                    <a:pt x="1659" y="213"/>
                    <a:pt x="1614" y="157"/>
                    <a:pt x="1592" y="168"/>
                  </a:cubicBezTo>
                  <a:cubicBezTo>
                    <a:pt x="1558" y="168"/>
                    <a:pt x="1525" y="157"/>
                    <a:pt x="1536" y="134"/>
                  </a:cubicBezTo>
                  <a:cubicBezTo>
                    <a:pt x="1547" y="101"/>
                    <a:pt x="1513" y="44"/>
                    <a:pt x="1491" y="33"/>
                  </a:cubicBezTo>
                  <a:cubicBezTo>
                    <a:pt x="1457" y="33"/>
                    <a:pt x="1435" y="11"/>
                    <a:pt x="1435" y="44"/>
                  </a:cubicBezTo>
                  <a:cubicBezTo>
                    <a:pt x="1423" y="67"/>
                    <a:pt x="1412" y="0"/>
                    <a:pt x="1390" y="11"/>
                  </a:cubicBezTo>
                  <a:cubicBezTo>
                    <a:pt x="1368" y="22"/>
                    <a:pt x="1356" y="67"/>
                    <a:pt x="1334" y="67"/>
                  </a:cubicBezTo>
                  <a:cubicBezTo>
                    <a:pt x="1323" y="67"/>
                    <a:pt x="1312" y="89"/>
                    <a:pt x="1278" y="123"/>
                  </a:cubicBezTo>
                  <a:cubicBezTo>
                    <a:pt x="1256" y="146"/>
                    <a:pt x="1199" y="168"/>
                    <a:pt x="1177" y="190"/>
                  </a:cubicBezTo>
                  <a:cubicBezTo>
                    <a:pt x="1166" y="201"/>
                    <a:pt x="1166" y="257"/>
                    <a:pt x="1143" y="257"/>
                  </a:cubicBezTo>
                  <a:cubicBezTo>
                    <a:pt x="1110" y="257"/>
                    <a:pt x="1054" y="257"/>
                    <a:pt x="1054" y="291"/>
                  </a:cubicBezTo>
                  <a:cubicBezTo>
                    <a:pt x="1043" y="313"/>
                    <a:pt x="1020" y="325"/>
                    <a:pt x="998" y="313"/>
                  </a:cubicBezTo>
                  <a:cubicBezTo>
                    <a:pt x="975" y="313"/>
                    <a:pt x="987" y="370"/>
                    <a:pt x="964" y="370"/>
                  </a:cubicBezTo>
                  <a:cubicBezTo>
                    <a:pt x="953" y="381"/>
                    <a:pt x="942" y="437"/>
                    <a:pt x="942" y="459"/>
                  </a:cubicBezTo>
                  <a:cubicBezTo>
                    <a:pt x="942" y="470"/>
                    <a:pt x="897" y="482"/>
                    <a:pt x="897" y="459"/>
                  </a:cubicBezTo>
                  <a:cubicBezTo>
                    <a:pt x="897" y="426"/>
                    <a:pt x="830" y="426"/>
                    <a:pt x="841" y="403"/>
                  </a:cubicBezTo>
                  <a:cubicBezTo>
                    <a:pt x="852" y="370"/>
                    <a:pt x="852" y="347"/>
                    <a:pt x="819" y="347"/>
                  </a:cubicBezTo>
                  <a:cubicBezTo>
                    <a:pt x="774" y="358"/>
                    <a:pt x="740" y="358"/>
                    <a:pt x="729" y="336"/>
                  </a:cubicBezTo>
                  <a:cubicBezTo>
                    <a:pt x="729" y="313"/>
                    <a:pt x="717" y="302"/>
                    <a:pt x="706" y="302"/>
                  </a:cubicBezTo>
                  <a:cubicBezTo>
                    <a:pt x="695" y="302"/>
                    <a:pt x="695" y="168"/>
                    <a:pt x="695" y="168"/>
                  </a:cubicBezTo>
                  <a:cubicBezTo>
                    <a:pt x="695" y="168"/>
                    <a:pt x="661" y="146"/>
                    <a:pt x="673" y="123"/>
                  </a:cubicBezTo>
                  <a:cubicBezTo>
                    <a:pt x="673" y="101"/>
                    <a:pt x="661" y="89"/>
                    <a:pt x="639" y="89"/>
                  </a:cubicBezTo>
                  <a:cubicBezTo>
                    <a:pt x="617" y="89"/>
                    <a:pt x="605" y="56"/>
                    <a:pt x="594" y="33"/>
                  </a:cubicBezTo>
                  <a:cubicBezTo>
                    <a:pt x="572" y="22"/>
                    <a:pt x="516" y="22"/>
                    <a:pt x="482" y="44"/>
                  </a:cubicBezTo>
                  <a:cubicBezTo>
                    <a:pt x="460" y="67"/>
                    <a:pt x="437" y="157"/>
                    <a:pt x="448" y="190"/>
                  </a:cubicBezTo>
                  <a:cubicBezTo>
                    <a:pt x="460" y="213"/>
                    <a:pt x="505" y="213"/>
                    <a:pt x="482" y="246"/>
                  </a:cubicBezTo>
                  <a:cubicBezTo>
                    <a:pt x="460" y="269"/>
                    <a:pt x="437" y="291"/>
                    <a:pt x="426" y="313"/>
                  </a:cubicBezTo>
                  <a:cubicBezTo>
                    <a:pt x="426" y="347"/>
                    <a:pt x="404" y="336"/>
                    <a:pt x="392" y="392"/>
                  </a:cubicBezTo>
                  <a:cubicBezTo>
                    <a:pt x="381" y="437"/>
                    <a:pt x="348" y="459"/>
                    <a:pt x="337" y="493"/>
                  </a:cubicBezTo>
                  <a:cubicBezTo>
                    <a:pt x="337" y="515"/>
                    <a:pt x="325" y="537"/>
                    <a:pt x="303" y="549"/>
                  </a:cubicBezTo>
                  <a:cubicBezTo>
                    <a:pt x="292" y="549"/>
                    <a:pt x="292" y="537"/>
                    <a:pt x="281" y="537"/>
                  </a:cubicBezTo>
                  <a:cubicBezTo>
                    <a:pt x="281" y="560"/>
                    <a:pt x="281" y="571"/>
                    <a:pt x="269" y="571"/>
                  </a:cubicBezTo>
                  <a:cubicBezTo>
                    <a:pt x="236" y="582"/>
                    <a:pt x="202" y="582"/>
                    <a:pt x="202" y="616"/>
                  </a:cubicBezTo>
                  <a:cubicBezTo>
                    <a:pt x="191" y="650"/>
                    <a:pt x="157" y="661"/>
                    <a:pt x="157" y="661"/>
                  </a:cubicBezTo>
                  <a:cubicBezTo>
                    <a:pt x="0" y="1120"/>
                    <a:pt x="0" y="1120"/>
                    <a:pt x="0" y="1120"/>
                  </a:cubicBezTo>
                  <a:cubicBezTo>
                    <a:pt x="0" y="1120"/>
                    <a:pt x="79" y="1109"/>
                    <a:pt x="90" y="115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9" name="Freeform 38"/>
            <p:cNvSpPr>
              <a:spLocks noChangeArrowheads="1"/>
            </p:cNvSpPr>
            <p:nvPr/>
          </p:nvSpPr>
          <p:spPr bwMode="auto">
            <a:xfrm>
              <a:off x="9483948" y="4635884"/>
              <a:ext cx="1055702" cy="708405"/>
            </a:xfrm>
            <a:custGeom>
              <a:avLst/>
              <a:gdLst>
                <a:gd name="T0" fmla="*/ 123 w 3228"/>
                <a:gd name="T1" fmla="*/ 683 h 2163"/>
                <a:gd name="T2" fmla="*/ 112 w 3228"/>
                <a:gd name="T3" fmla="*/ 795 h 2163"/>
                <a:gd name="T4" fmla="*/ 202 w 3228"/>
                <a:gd name="T5" fmla="*/ 863 h 2163"/>
                <a:gd name="T6" fmla="*/ 235 w 3228"/>
                <a:gd name="T7" fmla="*/ 1109 h 2163"/>
                <a:gd name="T8" fmla="*/ 336 w 3228"/>
                <a:gd name="T9" fmla="*/ 1176 h 2163"/>
                <a:gd name="T10" fmla="*/ 369 w 3228"/>
                <a:gd name="T11" fmla="*/ 1244 h 2163"/>
                <a:gd name="T12" fmla="*/ 325 w 3228"/>
                <a:gd name="T13" fmla="*/ 1456 h 2163"/>
                <a:gd name="T14" fmla="*/ 224 w 3228"/>
                <a:gd name="T15" fmla="*/ 1546 h 2163"/>
                <a:gd name="T16" fmla="*/ 157 w 3228"/>
                <a:gd name="T17" fmla="*/ 1647 h 2163"/>
                <a:gd name="T18" fmla="*/ 0 w 3228"/>
                <a:gd name="T19" fmla="*/ 1703 h 2163"/>
                <a:gd name="T20" fmla="*/ 224 w 3228"/>
                <a:gd name="T21" fmla="*/ 1838 h 2163"/>
                <a:gd name="T22" fmla="*/ 638 w 3228"/>
                <a:gd name="T23" fmla="*/ 2028 h 2163"/>
                <a:gd name="T24" fmla="*/ 975 w 3228"/>
                <a:gd name="T25" fmla="*/ 2017 h 2163"/>
                <a:gd name="T26" fmla="*/ 1535 w 3228"/>
                <a:gd name="T27" fmla="*/ 2140 h 2163"/>
                <a:gd name="T28" fmla="*/ 1882 w 3228"/>
                <a:gd name="T29" fmla="*/ 2006 h 2163"/>
                <a:gd name="T30" fmla="*/ 2275 w 3228"/>
                <a:gd name="T31" fmla="*/ 1838 h 2163"/>
                <a:gd name="T32" fmla="*/ 2375 w 3228"/>
                <a:gd name="T33" fmla="*/ 1725 h 2163"/>
                <a:gd name="T34" fmla="*/ 2544 w 3228"/>
                <a:gd name="T35" fmla="*/ 1714 h 2163"/>
                <a:gd name="T36" fmla="*/ 2443 w 3228"/>
                <a:gd name="T37" fmla="*/ 1647 h 2163"/>
                <a:gd name="T38" fmla="*/ 2510 w 3228"/>
                <a:gd name="T39" fmla="*/ 1625 h 2163"/>
                <a:gd name="T40" fmla="*/ 2600 w 3228"/>
                <a:gd name="T41" fmla="*/ 1613 h 2163"/>
                <a:gd name="T42" fmla="*/ 2622 w 3228"/>
                <a:gd name="T43" fmla="*/ 1692 h 2163"/>
                <a:gd name="T44" fmla="*/ 2700 w 3228"/>
                <a:gd name="T45" fmla="*/ 1613 h 2163"/>
                <a:gd name="T46" fmla="*/ 2723 w 3228"/>
                <a:gd name="T47" fmla="*/ 1681 h 2163"/>
                <a:gd name="T48" fmla="*/ 2667 w 3228"/>
                <a:gd name="T49" fmla="*/ 1737 h 2163"/>
                <a:gd name="T50" fmla="*/ 2880 w 3228"/>
                <a:gd name="T51" fmla="*/ 1725 h 2163"/>
                <a:gd name="T52" fmla="*/ 3104 w 3228"/>
                <a:gd name="T53" fmla="*/ 1804 h 2163"/>
                <a:gd name="T54" fmla="*/ 3149 w 3228"/>
                <a:gd name="T55" fmla="*/ 1669 h 2163"/>
                <a:gd name="T56" fmla="*/ 3070 w 3228"/>
                <a:gd name="T57" fmla="*/ 1501 h 2163"/>
                <a:gd name="T58" fmla="*/ 2533 w 3228"/>
                <a:gd name="T59" fmla="*/ 1053 h 2163"/>
                <a:gd name="T60" fmla="*/ 2420 w 3228"/>
                <a:gd name="T61" fmla="*/ 930 h 2163"/>
                <a:gd name="T62" fmla="*/ 2342 w 3228"/>
                <a:gd name="T63" fmla="*/ 818 h 2163"/>
                <a:gd name="T64" fmla="*/ 2308 w 3228"/>
                <a:gd name="T65" fmla="*/ 739 h 2163"/>
                <a:gd name="T66" fmla="*/ 2252 w 3228"/>
                <a:gd name="T67" fmla="*/ 650 h 2163"/>
                <a:gd name="T68" fmla="*/ 2140 w 3228"/>
                <a:gd name="T69" fmla="*/ 762 h 2163"/>
                <a:gd name="T70" fmla="*/ 2039 w 3228"/>
                <a:gd name="T71" fmla="*/ 818 h 2163"/>
                <a:gd name="T72" fmla="*/ 1860 w 3228"/>
                <a:gd name="T73" fmla="*/ 717 h 2163"/>
                <a:gd name="T74" fmla="*/ 1871 w 3228"/>
                <a:gd name="T75" fmla="*/ 582 h 2163"/>
                <a:gd name="T76" fmla="*/ 1838 w 3228"/>
                <a:gd name="T77" fmla="*/ 369 h 2163"/>
                <a:gd name="T78" fmla="*/ 1613 w 3228"/>
                <a:gd name="T79" fmla="*/ 392 h 2163"/>
                <a:gd name="T80" fmla="*/ 1502 w 3228"/>
                <a:gd name="T81" fmla="*/ 224 h 2163"/>
                <a:gd name="T82" fmla="*/ 1289 w 3228"/>
                <a:gd name="T83" fmla="*/ 11 h 2163"/>
                <a:gd name="T84" fmla="*/ 1289 w 3228"/>
                <a:gd name="T85" fmla="*/ 201 h 2163"/>
                <a:gd name="T86" fmla="*/ 1233 w 3228"/>
                <a:gd name="T87" fmla="*/ 246 h 2163"/>
                <a:gd name="T88" fmla="*/ 1154 w 3228"/>
                <a:gd name="T89" fmla="*/ 347 h 2163"/>
                <a:gd name="T90" fmla="*/ 986 w 3228"/>
                <a:gd name="T91" fmla="*/ 414 h 2163"/>
                <a:gd name="T92" fmla="*/ 818 w 3228"/>
                <a:gd name="T93" fmla="*/ 459 h 2163"/>
                <a:gd name="T94" fmla="*/ 728 w 3228"/>
                <a:gd name="T95" fmla="*/ 493 h 2163"/>
                <a:gd name="T96" fmla="*/ 627 w 3228"/>
                <a:gd name="T97" fmla="*/ 358 h 2163"/>
                <a:gd name="T98" fmla="*/ 482 w 3228"/>
                <a:gd name="T99" fmla="*/ 425 h 2163"/>
                <a:gd name="T100" fmla="*/ 571 w 3228"/>
                <a:gd name="T101" fmla="*/ 515 h 2163"/>
                <a:gd name="T102" fmla="*/ 459 w 3228"/>
                <a:gd name="T103" fmla="*/ 582 h 2163"/>
                <a:gd name="T104" fmla="*/ 224 w 3228"/>
                <a:gd name="T105" fmla="*/ 627 h 2163"/>
                <a:gd name="T106" fmla="*/ 123 w 3228"/>
                <a:gd name="T107" fmla="*/ 627 h 2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228" h="2163">
                  <a:moveTo>
                    <a:pt x="123" y="683"/>
                  </a:moveTo>
                  <a:lnTo>
                    <a:pt x="123" y="683"/>
                  </a:lnTo>
                  <a:cubicBezTo>
                    <a:pt x="89" y="694"/>
                    <a:pt x="78" y="717"/>
                    <a:pt x="100" y="739"/>
                  </a:cubicBezTo>
                  <a:cubicBezTo>
                    <a:pt x="112" y="751"/>
                    <a:pt x="100" y="784"/>
                    <a:pt x="112" y="795"/>
                  </a:cubicBezTo>
                  <a:cubicBezTo>
                    <a:pt x="134" y="807"/>
                    <a:pt x="157" y="807"/>
                    <a:pt x="157" y="840"/>
                  </a:cubicBezTo>
                  <a:cubicBezTo>
                    <a:pt x="157" y="863"/>
                    <a:pt x="168" y="863"/>
                    <a:pt x="202" y="863"/>
                  </a:cubicBezTo>
                  <a:cubicBezTo>
                    <a:pt x="235" y="863"/>
                    <a:pt x="257" y="885"/>
                    <a:pt x="235" y="907"/>
                  </a:cubicBezTo>
                  <a:cubicBezTo>
                    <a:pt x="213" y="930"/>
                    <a:pt x="224" y="1098"/>
                    <a:pt x="235" y="1109"/>
                  </a:cubicBezTo>
                  <a:cubicBezTo>
                    <a:pt x="235" y="1120"/>
                    <a:pt x="269" y="1131"/>
                    <a:pt x="291" y="1131"/>
                  </a:cubicBezTo>
                  <a:cubicBezTo>
                    <a:pt x="313" y="1131"/>
                    <a:pt x="313" y="1165"/>
                    <a:pt x="336" y="1176"/>
                  </a:cubicBezTo>
                  <a:cubicBezTo>
                    <a:pt x="358" y="1187"/>
                    <a:pt x="392" y="1187"/>
                    <a:pt x="403" y="1199"/>
                  </a:cubicBezTo>
                  <a:cubicBezTo>
                    <a:pt x="414" y="1210"/>
                    <a:pt x="381" y="1221"/>
                    <a:pt x="369" y="1244"/>
                  </a:cubicBezTo>
                  <a:cubicBezTo>
                    <a:pt x="358" y="1255"/>
                    <a:pt x="358" y="1389"/>
                    <a:pt x="358" y="1412"/>
                  </a:cubicBezTo>
                  <a:cubicBezTo>
                    <a:pt x="369" y="1434"/>
                    <a:pt x="347" y="1445"/>
                    <a:pt x="325" y="1456"/>
                  </a:cubicBezTo>
                  <a:cubicBezTo>
                    <a:pt x="302" y="1479"/>
                    <a:pt x="291" y="1513"/>
                    <a:pt x="291" y="1535"/>
                  </a:cubicBezTo>
                  <a:cubicBezTo>
                    <a:pt x="280" y="1558"/>
                    <a:pt x="257" y="1558"/>
                    <a:pt x="224" y="1546"/>
                  </a:cubicBezTo>
                  <a:cubicBezTo>
                    <a:pt x="190" y="1524"/>
                    <a:pt x="157" y="1558"/>
                    <a:pt x="179" y="1580"/>
                  </a:cubicBezTo>
                  <a:cubicBezTo>
                    <a:pt x="190" y="1591"/>
                    <a:pt x="179" y="1647"/>
                    <a:pt x="157" y="1647"/>
                  </a:cubicBezTo>
                  <a:cubicBezTo>
                    <a:pt x="145" y="1658"/>
                    <a:pt x="179" y="1692"/>
                    <a:pt x="123" y="1692"/>
                  </a:cubicBezTo>
                  <a:cubicBezTo>
                    <a:pt x="78" y="1681"/>
                    <a:pt x="22" y="1681"/>
                    <a:pt x="0" y="1703"/>
                  </a:cubicBezTo>
                  <a:cubicBezTo>
                    <a:pt x="0" y="1714"/>
                    <a:pt x="11" y="1714"/>
                    <a:pt x="22" y="1725"/>
                  </a:cubicBezTo>
                  <a:cubicBezTo>
                    <a:pt x="44" y="1759"/>
                    <a:pt x="145" y="1826"/>
                    <a:pt x="224" y="1838"/>
                  </a:cubicBezTo>
                  <a:cubicBezTo>
                    <a:pt x="302" y="1849"/>
                    <a:pt x="448" y="1894"/>
                    <a:pt x="504" y="1916"/>
                  </a:cubicBezTo>
                  <a:cubicBezTo>
                    <a:pt x="549" y="1949"/>
                    <a:pt x="605" y="2017"/>
                    <a:pt x="638" y="2028"/>
                  </a:cubicBezTo>
                  <a:cubicBezTo>
                    <a:pt x="661" y="2051"/>
                    <a:pt x="672" y="2039"/>
                    <a:pt x="683" y="2028"/>
                  </a:cubicBezTo>
                  <a:cubicBezTo>
                    <a:pt x="706" y="2017"/>
                    <a:pt x="862" y="2006"/>
                    <a:pt x="975" y="2017"/>
                  </a:cubicBezTo>
                  <a:cubicBezTo>
                    <a:pt x="1075" y="2039"/>
                    <a:pt x="1221" y="2118"/>
                    <a:pt x="1300" y="2140"/>
                  </a:cubicBezTo>
                  <a:cubicBezTo>
                    <a:pt x="1367" y="2162"/>
                    <a:pt x="1468" y="2162"/>
                    <a:pt x="1535" y="2140"/>
                  </a:cubicBezTo>
                  <a:cubicBezTo>
                    <a:pt x="1602" y="2118"/>
                    <a:pt x="1737" y="2107"/>
                    <a:pt x="1782" y="2073"/>
                  </a:cubicBezTo>
                  <a:cubicBezTo>
                    <a:pt x="1838" y="2039"/>
                    <a:pt x="1849" y="2017"/>
                    <a:pt x="1882" y="2006"/>
                  </a:cubicBezTo>
                  <a:cubicBezTo>
                    <a:pt x="1916" y="1994"/>
                    <a:pt x="1983" y="1983"/>
                    <a:pt x="2051" y="1961"/>
                  </a:cubicBezTo>
                  <a:cubicBezTo>
                    <a:pt x="2107" y="1927"/>
                    <a:pt x="2230" y="1882"/>
                    <a:pt x="2275" y="1838"/>
                  </a:cubicBezTo>
                  <a:cubicBezTo>
                    <a:pt x="2331" y="1793"/>
                    <a:pt x="2331" y="1793"/>
                    <a:pt x="2331" y="1770"/>
                  </a:cubicBezTo>
                  <a:cubicBezTo>
                    <a:pt x="2331" y="1737"/>
                    <a:pt x="2331" y="1737"/>
                    <a:pt x="2375" y="1725"/>
                  </a:cubicBezTo>
                  <a:cubicBezTo>
                    <a:pt x="2420" y="1714"/>
                    <a:pt x="2488" y="1725"/>
                    <a:pt x="2521" y="1737"/>
                  </a:cubicBezTo>
                  <a:cubicBezTo>
                    <a:pt x="2555" y="1737"/>
                    <a:pt x="2566" y="1714"/>
                    <a:pt x="2544" y="1714"/>
                  </a:cubicBezTo>
                  <a:cubicBezTo>
                    <a:pt x="2521" y="1714"/>
                    <a:pt x="2476" y="1681"/>
                    <a:pt x="2443" y="1681"/>
                  </a:cubicBezTo>
                  <a:cubicBezTo>
                    <a:pt x="2420" y="1669"/>
                    <a:pt x="2398" y="1647"/>
                    <a:pt x="2443" y="1647"/>
                  </a:cubicBezTo>
                  <a:cubicBezTo>
                    <a:pt x="2476" y="1647"/>
                    <a:pt x="2510" y="1658"/>
                    <a:pt x="2521" y="1647"/>
                  </a:cubicBezTo>
                  <a:cubicBezTo>
                    <a:pt x="2533" y="1647"/>
                    <a:pt x="2533" y="1636"/>
                    <a:pt x="2510" y="1625"/>
                  </a:cubicBezTo>
                  <a:cubicBezTo>
                    <a:pt x="2499" y="1602"/>
                    <a:pt x="2521" y="1580"/>
                    <a:pt x="2544" y="1580"/>
                  </a:cubicBezTo>
                  <a:cubicBezTo>
                    <a:pt x="2566" y="1591"/>
                    <a:pt x="2600" y="1602"/>
                    <a:pt x="2600" y="1613"/>
                  </a:cubicBezTo>
                  <a:cubicBezTo>
                    <a:pt x="2611" y="1636"/>
                    <a:pt x="2577" y="1647"/>
                    <a:pt x="2589" y="1669"/>
                  </a:cubicBezTo>
                  <a:cubicBezTo>
                    <a:pt x="2589" y="1692"/>
                    <a:pt x="2600" y="1703"/>
                    <a:pt x="2622" y="1692"/>
                  </a:cubicBezTo>
                  <a:cubicBezTo>
                    <a:pt x="2633" y="1681"/>
                    <a:pt x="2633" y="1647"/>
                    <a:pt x="2644" y="1636"/>
                  </a:cubicBezTo>
                  <a:cubicBezTo>
                    <a:pt x="2656" y="1625"/>
                    <a:pt x="2678" y="1625"/>
                    <a:pt x="2700" y="1613"/>
                  </a:cubicBezTo>
                  <a:cubicBezTo>
                    <a:pt x="2712" y="1602"/>
                    <a:pt x="2734" y="1602"/>
                    <a:pt x="2745" y="1625"/>
                  </a:cubicBezTo>
                  <a:cubicBezTo>
                    <a:pt x="2757" y="1636"/>
                    <a:pt x="2757" y="1658"/>
                    <a:pt x="2723" y="1681"/>
                  </a:cubicBezTo>
                  <a:cubicBezTo>
                    <a:pt x="2689" y="1714"/>
                    <a:pt x="2656" y="1714"/>
                    <a:pt x="2644" y="1725"/>
                  </a:cubicBezTo>
                  <a:cubicBezTo>
                    <a:pt x="2622" y="1737"/>
                    <a:pt x="2622" y="1748"/>
                    <a:pt x="2667" y="1737"/>
                  </a:cubicBezTo>
                  <a:cubicBezTo>
                    <a:pt x="2723" y="1737"/>
                    <a:pt x="2779" y="1725"/>
                    <a:pt x="2824" y="1725"/>
                  </a:cubicBezTo>
                  <a:cubicBezTo>
                    <a:pt x="2846" y="1725"/>
                    <a:pt x="2857" y="1725"/>
                    <a:pt x="2880" y="1725"/>
                  </a:cubicBezTo>
                  <a:cubicBezTo>
                    <a:pt x="2902" y="1737"/>
                    <a:pt x="2925" y="1737"/>
                    <a:pt x="2936" y="1748"/>
                  </a:cubicBezTo>
                  <a:cubicBezTo>
                    <a:pt x="2969" y="1759"/>
                    <a:pt x="3048" y="1793"/>
                    <a:pt x="3104" y="1804"/>
                  </a:cubicBezTo>
                  <a:cubicBezTo>
                    <a:pt x="3115" y="1782"/>
                    <a:pt x="3115" y="1748"/>
                    <a:pt x="3126" y="1725"/>
                  </a:cubicBezTo>
                  <a:cubicBezTo>
                    <a:pt x="3126" y="1692"/>
                    <a:pt x="3126" y="1669"/>
                    <a:pt x="3149" y="1669"/>
                  </a:cubicBezTo>
                  <a:cubicBezTo>
                    <a:pt x="3171" y="1658"/>
                    <a:pt x="3171" y="1569"/>
                    <a:pt x="3160" y="1535"/>
                  </a:cubicBezTo>
                  <a:cubicBezTo>
                    <a:pt x="3149" y="1490"/>
                    <a:pt x="3070" y="1501"/>
                    <a:pt x="3070" y="1501"/>
                  </a:cubicBezTo>
                  <a:cubicBezTo>
                    <a:pt x="3227" y="1042"/>
                    <a:pt x="3227" y="1042"/>
                    <a:pt x="3227" y="1042"/>
                  </a:cubicBezTo>
                  <a:cubicBezTo>
                    <a:pt x="2533" y="1053"/>
                    <a:pt x="2533" y="1053"/>
                    <a:pt x="2533" y="1053"/>
                  </a:cubicBezTo>
                  <a:cubicBezTo>
                    <a:pt x="2533" y="941"/>
                    <a:pt x="2533" y="941"/>
                    <a:pt x="2533" y="941"/>
                  </a:cubicBezTo>
                  <a:cubicBezTo>
                    <a:pt x="2533" y="941"/>
                    <a:pt x="2431" y="941"/>
                    <a:pt x="2420" y="930"/>
                  </a:cubicBezTo>
                  <a:cubicBezTo>
                    <a:pt x="2409" y="907"/>
                    <a:pt x="2387" y="896"/>
                    <a:pt x="2364" y="896"/>
                  </a:cubicBezTo>
                  <a:cubicBezTo>
                    <a:pt x="2353" y="907"/>
                    <a:pt x="2342" y="851"/>
                    <a:pt x="2342" y="818"/>
                  </a:cubicBezTo>
                  <a:cubicBezTo>
                    <a:pt x="2353" y="784"/>
                    <a:pt x="2342" y="784"/>
                    <a:pt x="2308" y="784"/>
                  </a:cubicBezTo>
                  <a:cubicBezTo>
                    <a:pt x="2286" y="784"/>
                    <a:pt x="2297" y="751"/>
                    <a:pt x="2308" y="739"/>
                  </a:cubicBezTo>
                  <a:cubicBezTo>
                    <a:pt x="2331" y="728"/>
                    <a:pt x="2331" y="627"/>
                    <a:pt x="2308" y="627"/>
                  </a:cubicBezTo>
                  <a:cubicBezTo>
                    <a:pt x="2286" y="627"/>
                    <a:pt x="2275" y="650"/>
                    <a:pt x="2252" y="650"/>
                  </a:cubicBezTo>
                  <a:cubicBezTo>
                    <a:pt x="2219" y="638"/>
                    <a:pt x="2207" y="672"/>
                    <a:pt x="2207" y="706"/>
                  </a:cubicBezTo>
                  <a:cubicBezTo>
                    <a:pt x="2196" y="728"/>
                    <a:pt x="2162" y="751"/>
                    <a:pt x="2140" y="762"/>
                  </a:cubicBezTo>
                  <a:cubicBezTo>
                    <a:pt x="2118" y="762"/>
                    <a:pt x="2118" y="795"/>
                    <a:pt x="2095" y="807"/>
                  </a:cubicBezTo>
                  <a:cubicBezTo>
                    <a:pt x="2073" y="829"/>
                    <a:pt x="2073" y="818"/>
                    <a:pt x="2039" y="818"/>
                  </a:cubicBezTo>
                  <a:cubicBezTo>
                    <a:pt x="2006" y="818"/>
                    <a:pt x="1972" y="829"/>
                    <a:pt x="1950" y="795"/>
                  </a:cubicBezTo>
                  <a:cubicBezTo>
                    <a:pt x="1938" y="773"/>
                    <a:pt x="1894" y="728"/>
                    <a:pt x="1860" y="717"/>
                  </a:cubicBezTo>
                  <a:cubicBezTo>
                    <a:pt x="1826" y="706"/>
                    <a:pt x="1815" y="672"/>
                    <a:pt x="1838" y="661"/>
                  </a:cubicBezTo>
                  <a:cubicBezTo>
                    <a:pt x="1871" y="650"/>
                    <a:pt x="1849" y="582"/>
                    <a:pt x="1871" y="582"/>
                  </a:cubicBezTo>
                  <a:cubicBezTo>
                    <a:pt x="1894" y="582"/>
                    <a:pt x="1916" y="538"/>
                    <a:pt x="1905" y="493"/>
                  </a:cubicBezTo>
                  <a:cubicBezTo>
                    <a:pt x="1882" y="448"/>
                    <a:pt x="1860" y="358"/>
                    <a:pt x="1838" y="369"/>
                  </a:cubicBezTo>
                  <a:cubicBezTo>
                    <a:pt x="1815" y="381"/>
                    <a:pt x="1759" y="403"/>
                    <a:pt x="1726" y="392"/>
                  </a:cubicBezTo>
                  <a:cubicBezTo>
                    <a:pt x="1681" y="381"/>
                    <a:pt x="1636" y="403"/>
                    <a:pt x="1613" y="392"/>
                  </a:cubicBezTo>
                  <a:cubicBezTo>
                    <a:pt x="1602" y="369"/>
                    <a:pt x="1602" y="325"/>
                    <a:pt x="1569" y="291"/>
                  </a:cubicBezTo>
                  <a:cubicBezTo>
                    <a:pt x="1535" y="269"/>
                    <a:pt x="1513" y="258"/>
                    <a:pt x="1502" y="224"/>
                  </a:cubicBezTo>
                  <a:cubicBezTo>
                    <a:pt x="1490" y="190"/>
                    <a:pt x="1502" y="168"/>
                    <a:pt x="1412" y="89"/>
                  </a:cubicBezTo>
                  <a:cubicBezTo>
                    <a:pt x="1322" y="22"/>
                    <a:pt x="1322" y="0"/>
                    <a:pt x="1289" y="11"/>
                  </a:cubicBezTo>
                  <a:cubicBezTo>
                    <a:pt x="1266" y="11"/>
                    <a:pt x="1255" y="33"/>
                    <a:pt x="1277" y="67"/>
                  </a:cubicBezTo>
                  <a:cubicBezTo>
                    <a:pt x="1300" y="89"/>
                    <a:pt x="1311" y="168"/>
                    <a:pt x="1289" y="201"/>
                  </a:cubicBezTo>
                  <a:cubicBezTo>
                    <a:pt x="1277" y="224"/>
                    <a:pt x="1255" y="235"/>
                    <a:pt x="1244" y="235"/>
                  </a:cubicBezTo>
                  <a:cubicBezTo>
                    <a:pt x="1244" y="246"/>
                    <a:pt x="1233" y="246"/>
                    <a:pt x="1233" y="246"/>
                  </a:cubicBezTo>
                  <a:cubicBezTo>
                    <a:pt x="1210" y="269"/>
                    <a:pt x="1210" y="291"/>
                    <a:pt x="1210" y="325"/>
                  </a:cubicBezTo>
                  <a:cubicBezTo>
                    <a:pt x="1199" y="358"/>
                    <a:pt x="1199" y="358"/>
                    <a:pt x="1154" y="347"/>
                  </a:cubicBezTo>
                  <a:cubicBezTo>
                    <a:pt x="1120" y="347"/>
                    <a:pt x="1098" y="358"/>
                    <a:pt x="1087" y="392"/>
                  </a:cubicBezTo>
                  <a:cubicBezTo>
                    <a:pt x="1064" y="414"/>
                    <a:pt x="1020" y="425"/>
                    <a:pt x="986" y="414"/>
                  </a:cubicBezTo>
                  <a:cubicBezTo>
                    <a:pt x="941" y="392"/>
                    <a:pt x="952" y="403"/>
                    <a:pt x="907" y="414"/>
                  </a:cubicBezTo>
                  <a:cubicBezTo>
                    <a:pt x="862" y="425"/>
                    <a:pt x="829" y="437"/>
                    <a:pt x="818" y="459"/>
                  </a:cubicBezTo>
                  <a:cubicBezTo>
                    <a:pt x="807" y="493"/>
                    <a:pt x="784" y="482"/>
                    <a:pt x="784" y="504"/>
                  </a:cubicBezTo>
                  <a:cubicBezTo>
                    <a:pt x="773" y="527"/>
                    <a:pt x="751" y="527"/>
                    <a:pt x="728" y="493"/>
                  </a:cubicBezTo>
                  <a:cubicBezTo>
                    <a:pt x="717" y="459"/>
                    <a:pt x="695" y="425"/>
                    <a:pt x="672" y="414"/>
                  </a:cubicBezTo>
                  <a:cubicBezTo>
                    <a:pt x="650" y="403"/>
                    <a:pt x="627" y="381"/>
                    <a:pt x="627" y="358"/>
                  </a:cubicBezTo>
                  <a:cubicBezTo>
                    <a:pt x="638" y="336"/>
                    <a:pt x="616" y="313"/>
                    <a:pt x="571" y="325"/>
                  </a:cubicBezTo>
                  <a:cubicBezTo>
                    <a:pt x="526" y="336"/>
                    <a:pt x="493" y="403"/>
                    <a:pt x="482" y="425"/>
                  </a:cubicBezTo>
                  <a:cubicBezTo>
                    <a:pt x="482" y="448"/>
                    <a:pt x="493" y="470"/>
                    <a:pt x="515" y="470"/>
                  </a:cubicBezTo>
                  <a:cubicBezTo>
                    <a:pt x="538" y="470"/>
                    <a:pt x="538" y="527"/>
                    <a:pt x="571" y="515"/>
                  </a:cubicBezTo>
                  <a:cubicBezTo>
                    <a:pt x="605" y="515"/>
                    <a:pt x="549" y="549"/>
                    <a:pt x="526" y="571"/>
                  </a:cubicBezTo>
                  <a:cubicBezTo>
                    <a:pt x="515" y="594"/>
                    <a:pt x="493" y="594"/>
                    <a:pt x="459" y="582"/>
                  </a:cubicBezTo>
                  <a:cubicBezTo>
                    <a:pt x="414" y="560"/>
                    <a:pt x="313" y="560"/>
                    <a:pt x="302" y="582"/>
                  </a:cubicBezTo>
                  <a:cubicBezTo>
                    <a:pt x="280" y="616"/>
                    <a:pt x="257" y="638"/>
                    <a:pt x="224" y="627"/>
                  </a:cubicBezTo>
                  <a:cubicBezTo>
                    <a:pt x="202" y="616"/>
                    <a:pt x="145" y="605"/>
                    <a:pt x="123" y="627"/>
                  </a:cubicBezTo>
                  <a:lnTo>
                    <a:pt x="123" y="627"/>
                  </a:lnTo>
                  <a:cubicBezTo>
                    <a:pt x="145" y="638"/>
                    <a:pt x="145" y="672"/>
                    <a:pt x="123" y="68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0" name="Freeform 39"/>
            <p:cNvSpPr>
              <a:spLocks noChangeArrowheads="1"/>
            </p:cNvSpPr>
            <p:nvPr/>
          </p:nvSpPr>
          <p:spPr bwMode="auto">
            <a:xfrm>
              <a:off x="9381550" y="4148225"/>
              <a:ext cx="510545" cy="696863"/>
            </a:xfrm>
            <a:custGeom>
              <a:avLst/>
              <a:gdLst>
                <a:gd name="T0" fmla="*/ 11 w 1559"/>
                <a:gd name="T1" fmla="*/ 1838 h 2130"/>
                <a:gd name="T2" fmla="*/ 123 w 1559"/>
                <a:gd name="T3" fmla="*/ 1928 h 2130"/>
                <a:gd name="T4" fmla="*/ 190 w 1559"/>
                <a:gd name="T5" fmla="*/ 2006 h 2130"/>
                <a:gd name="T6" fmla="*/ 291 w 1559"/>
                <a:gd name="T7" fmla="*/ 2085 h 2130"/>
                <a:gd name="T8" fmla="*/ 403 w 1559"/>
                <a:gd name="T9" fmla="*/ 2040 h 2130"/>
                <a:gd name="T10" fmla="*/ 538 w 1559"/>
                <a:gd name="T11" fmla="*/ 2118 h 2130"/>
                <a:gd name="T12" fmla="*/ 773 w 1559"/>
                <a:gd name="T13" fmla="*/ 2073 h 2130"/>
                <a:gd name="T14" fmla="*/ 885 w 1559"/>
                <a:gd name="T15" fmla="*/ 2006 h 2130"/>
                <a:gd name="T16" fmla="*/ 796 w 1559"/>
                <a:gd name="T17" fmla="*/ 1916 h 2130"/>
                <a:gd name="T18" fmla="*/ 941 w 1559"/>
                <a:gd name="T19" fmla="*/ 1849 h 2130"/>
                <a:gd name="T20" fmla="*/ 1042 w 1559"/>
                <a:gd name="T21" fmla="*/ 1984 h 2130"/>
                <a:gd name="T22" fmla="*/ 1132 w 1559"/>
                <a:gd name="T23" fmla="*/ 1950 h 2130"/>
                <a:gd name="T24" fmla="*/ 1300 w 1559"/>
                <a:gd name="T25" fmla="*/ 1905 h 2130"/>
                <a:gd name="T26" fmla="*/ 1468 w 1559"/>
                <a:gd name="T27" fmla="*/ 1838 h 2130"/>
                <a:gd name="T28" fmla="*/ 1547 w 1559"/>
                <a:gd name="T29" fmla="*/ 1737 h 2130"/>
                <a:gd name="T30" fmla="*/ 1547 w 1559"/>
                <a:gd name="T31" fmla="*/ 1715 h 2130"/>
                <a:gd name="T32" fmla="*/ 1367 w 1559"/>
                <a:gd name="T33" fmla="*/ 1636 h 2130"/>
                <a:gd name="T34" fmla="*/ 1255 w 1559"/>
                <a:gd name="T35" fmla="*/ 1558 h 2130"/>
                <a:gd name="T36" fmla="*/ 1176 w 1559"/>
                <a:gd name="T37" fmla="*/ 1435 h 2130"/>
                <a:gd name="T38" fmla="*/ 1188 w 1559"/>
                <a:gd name="T39" fmla="*/ 1334 h 2130"/>
                <a:gd name="T40" fmla="*/ 1244 w 1559"/>
                <a:gd name="T41" fmla="*/ 1211 h 2130"/>
                <a:gd name="T42" fmla="*/ 1345 w 1559"/>
                <a:gd name="T43" fmla="*/ 1199 h 2130"/>
                <a:gd name="T44" fmla="*/ 1367 w 1559"/>
                <a:gd name="T45" fmla="*/ 1076 h 2130"/>
                <a:gd name="T46" fmla="*/ 1221 w 1559"/>
                <a:gd name="T47" fmla="*/ 1054 h 2130"/>
                <a:gd name="T48" fmla="*/ 1109 w 1559"/>
                <a:gd name="T49" fmla="*/ 964 h 2130"/>
                <a:gd name="T50" fmla="*/ 1132 w 1559"/>
                <a:gd name="T51" fmla="*/ 829 h 2130"/>
                <a:gd name="T52" fmla="*/ 1199 w 1559"/>
                <a:gd name="T53" fmla="*/ 605 h 2130"/>
                <a:gd name="T54" fmla="*/ 1221 w 1559"/>
                <a:gd name="T55" fmla="*/ 493 h 2130"/>
                <a:gd name="T56" fmla="*/ 1065 w 1559"/>
                <a:gd name="T57" fmla="*/ 437 h 2130"/>
                <a:gd name="T58" fmla="*/ 964 w 1559"/>
                <a:gd name="T59" fmla="*/ 516 h 2130"/>
                <a:gd name="T60" fmla="*/ 852 w 1559"/>
                <a:gd name="T61" fmla="*/ 292 h 2130"/>
                <a:gd name="T62" fmla="*/ 964 w 1559"/>
                <a:gd name="T63" fmla="*/ 280 h 2130"/>
                <a:gd name="T64" fmla="*/ 840 w 1559"/>
                <a:gd name="T65" fmla="*/ 180 h 2130"/>
                <a:gd name="T66" fmla="*/ 773 w 1559"/>
                <a:gd name="T67" fmla="*/ 11 h 2130"/>
                <a:gd name="T68" fmla="*/ 695 w 1559"/>
                <a:gd name="T69" fmla="*/ 224 h 2130"/>
                <a:gd name="T70" fmla="*/ 639 w 1559"/>
                <a:gd name="T71" fmla="*/ 280 h 2130"/>
                <a:gd name="T72" fmla="*/ 527 w 1559"/>
                <a:gd name="T73" fmla="*/ 404 h 2130"/>
                <a:gd name="T74" fmla="*/ 538 w 1559"/>
                <a:gd name="T75" fmla="*/ 449 h 2130"/>
                <a:gd name="T76" fmla="*/ 560 w 1559"/>
                <a:gd name="T77" fmla="*/ 616 h 2130"/>
                <a:gd name="T78" fmla="*/ 549 w 1559"/>
                <a:gd name="T79" fmla="*/ 829 h 2130"/>
                <a:gd name="T80" fmla="*/ 706 w 1559"/>
                <a:gd name="T81" fmla="*/ 852 h 2130"/>
                <a:gd name="T82" fmla="*/ 796 w 1559"/>
                <a:gd name="T83" fmla="*/ 964 h 2130"/>
                <a:gd name="T84" fmla="*/ 930 w 1559"/>
                <a:gd name="T85" fmla="*/ 1054 h 2130"/>
                <a:gd name="T86" fmla="*/ 807 w 1559"/>
                <a:gd name="T87" fmla="*/ 1121 h 2130"/>
                <a:gd name="T88" fmla="*/ 706 w 1559"/>
                <a:gd name="T89" fmla="*/ 1166 h 2130"/>
                <a:gd name="T90" fmla="*/ 549 w 1559"/>
                <a:gd name="T91" fmla="*/ 1255 h 2130"/>
                <a:gd name="T92" fmla="*/ 403 w 1559"/>
                <a:gd name="T93" fmla="*/ 1132 h 2130"/>
                <a:gd name="T94" fmla="*/ 247 w 1559"/>
                <a:gd name="T95" fmla="*/ 1020 h 2130"/>
                <a:gd name="T96" fmla="*/ 269 w 1559"/>
                <a:gd name="T97" fmla="*/ 1188 h 2130"/>
                <a:gd name="T98" fmla="*/ 258 w 1559"/>
                <a:gd name="T99" fmla="*/ 1390 h 2130"/>
                <a:gd name="T100" fmla="*/ 213 w 1559"/>
                <a:gd name="T101" fmla="*/ 1569 h 2130"/>
                <a:gd name="T102" fmla="*/ 247 w 1559"/>
                <a:gd name="T103" fmla="*/ 1726 h 2130"/>
                <a:gd name="T104" fmla="*/ 112 w 1559"/>
                <a:gd name="T105" fmla="*/ 1726 h 2130"/>
                <a:gd name="T106" fmla="*/ 0 w 1559"/>
                <a:gd name="T107" fmla="*/ 1804 h 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59" h="2130">
                  <a:moveTo>
                    <a:pt x="11" y="1838"/>
                  </a:moveTo>
                  <a:lnTo>
                    <a:pt x="11" y="1838"/>
                  </a:lnTo>
                  <a:cubicBezTo>
                    <a:pt x="11" y="1860"/>
                    <a:pt x="11" y="1860"/>
                    <a:pt x="45" y="1883"/>
                  </a:cubicBezTo>
                  <a:cubicBezTo>
                    <a:pt x="67" y="1894"/>
                    <a:pt x="112" y="1905"/>
                    <a:pt x="123" y="1928"/>
                  </a:cubicBezTo>
                  <a:cubicBezTo>
                    <a:pt x="123" y="1950"/>
                    <a:pt x="123" y="1984"/>
                    <a:pt x="134" y="1995"/>
                  </a:cubicBezTo>
                  <a:cubicBezTo>
                    <a:pt x="134" y="2006"/>
                    <a:pt x="179" y="1984"/>
                    <a:pt x="190" y="2006"/>
                  </a:cubicBezTo>
                  <a:cubicBezTo>
                    <a:pt x="190" y="2029"/>
                    <a:pt x="202" y="2062"/>
                    <a:pt x="224" y="2062"/>
                  </a:cubicBezTo>
                  <a:cubicBezTo>
                    <a:pt x="247" y="2062"/>
                    <a:pt x="258" y="2096"/>
                    <a:pt x="291" y="2085"/>
                  </a:cubicBezTo>
                  <a:cubicBezTo>
                    <a:pt x="314" y="2062"/>
                    <a:pt x="325" y="2051"/>
                    <a:pt x="347" y="2051"/>
                  </a:cubicBezTo>
                  <a:cubicBezTo>
                    <a:pt x="370" y="2051"/>
                    <a:pt x="392" y="2029"/>
                    <a:pt x="403" y="2040"/>
                  </a:cubicBezTo>
                  <a:cubicBezTo>
                    <a:pt x="414" y="2051"/>
                    <a:pt x="426" y="2096"/>
                    <a:pt x="437" y="2118"/>
                  </a:cubicBezTo>
                  <a:cubicBezTo>
                    <a:pt x="459" y="2096"/>
                    <a:pt x="516" y="2107"/>
                    <a:pt x="538" y="2118"/>
                  </a:cubicBezTo>
                  <a:cubicBezTo>
                    <a:pt x="571" y="2129"/>
                    <a:pt x="594" y="2107"/>
                    <a:pt x="616" y="2073"/>
                  </a:cubicBezTo>
                  <a:cubicBezTo>
                    <a:pt x="627" y="2051"/>
                    <a:pt x="728" y="2051"/>
                    <a:pt x="773" y="2073"/>
                  </a:cubicBezTo>
                  <a:cubicBezTo>
                    <a:pt x="807" y="2085"/>
                    <a:pt x="829" y="2085"/>
                    <a:pt x="840" y="2062"/>
                  </a:cubicBezTo>
                  <a:cubicBezTo>
                    <a:pt x="863" y="2040"/>
                    <a:pt x="919" y="2006"/>
                    <a:pt x="885" y="2006"/>
                  </a:cubicBezTo>
                  <a:cubicBezTo>
                    <a:pt x="852" y="2018"/>
                    <a:pt x="852" y="1961"/>
                    <a:pt x="829" y="1961"/>
                  </a:cubicBezTo>
                  <a:cubicBezTo>
                    <a:pt x="807" y="1961"/>
                    <a:pt x="796" y="1939"/>
                    <a:pt x="796" y="1916"/>
                  </a:cubicBezTo>
                  <a:cubicBezTo>
                    <a:pt x="807" y="1894"/>
                    <a:pt x="840" y="1827"/>
                    <a:pt x="885" y="1816"/>
                  </a:cubicBezTo>
                  <a:cubicBezTo>
                    <a:pt x="930" y="1804"/>
                    <a:pt x="952" y="1827"/>
                    <a:pt x="941" y="1849"/>
                  </a:cubicBezTo>
                  <a:cubicBezTo>
                    <a:pt x="941" y="1872"/>
                    <a:pt x="964" y="1894"/>
                    <a:pt x="986" y="1905"/>
                  </a:cubicBezTo>
                  <a:cubicBezTo>
                    <a:pt x="1009" y="1916"/>
                    <a:pt x="1031" y="1950"/>
                    <a:pt x="1042" y="1984"/>
                  </a:cubicBezTo>
                  <a:cubicBezTo>
                    <a:pt x="1065" y="2018"/>
                    <a:pt x="1087" y="2018"/>
                    <a:pt x="1098" y="1995"/>
                  </a:cubicBezTo>
                  <a:cubicBezTo>
                    <a:pt x="1098" y="1973"/>
                    <a:pt x="1121" y="1984"/>
                    <a:pt x="1132" y="1950"/>
                  </a:cubicBezTo>
                  <a:cubicBezTo>
                    <a:pt x="1143" y="1928"/>
                    <a:pt x="1176" y="1916"/>
                    <a:pt x="1221" y="1905"/>
                  </a:cubicBezTo>
                  <a:cubicBezTo>
                    <a:pt x="1266" y="1894"/>
                    <a:pt x="1255" y="1883"/>
                    <a:pt x="1300" y="1905"/>
                  </a:cubicBezTo>
                  <a:cubicBezTo>
                    <a:pt x="1334" y="1916"/>
                    <a:pt x="1378" y="1905"/>
                    <a:pt x="1401" y="1883"/>
                  </a:cubicBezTo>
                  <a:cubicBezTo>
                    <a:pt x="1412" y="1849"/>
                    <a:pt x="1434" y="1838"/>
                    <a:pt x="1468" y="1838"/>
                  </a:cubicBezTo>
                  <a:cubicBezTo>
                    <a:pt x="1513" y="1849"/>
                    <a:pt x="1513" y="1849"/>
                    <a:pt x="1524" y="1816"/>
                  </a:cubicBezTo>
                  <a:cubicBezTo>
                    <a:pt x="1524" y="1782"/>
                    <a:pt x="1524" y="1760"/>
                    <a:pt x="1547" y="1737"/>
                  </a:cubicBezTo>
                  <a:cubicBezTo>
                    <a:pt x="1547" y="1737"/>
                    <a:pt x="1558" y="1737"/>
                    <a:pt x="1558" y="1726"/>
                  </a:cubicBezTo>
                  <a:cubicBezTo>
                    <a:pt x="1547" y="1726"/>
                    <a:pt x="1547" y="1726"/>
                    <a:pt x="1547" y="1715"/>
                  </a:cubicBezTo>
                  <a:cubicBezTo>
                    <a:pt x="1547" y="1681"/>
                    <a:pt x="1502" y="1659"/>
                    <a:pt x="1468" y="1636"/>
                  </a:cubicBezTo>
                  <a:cubicBezTo>
                    <a:pt x="1434" y="1614"/>
                    <a:pt x="1401" y="1603"/>
                    <a:pt x="1367" y="1636"/>
                  </a:cubicBezTo>
                  <a:cubicBezTo>
                    <a:pt x="1345" y="1670"/>
                    <a:pt x="1322" y="1681"/>
                    <a:pt x="1311" y="1647"/>
                  </a:cubicBezTo>
                  <a:cubicBezTo>
                    <a:pt x="1300" y="1614"/>
                    <a:pt x="1289" y="1547"/>
                    <a:pt x="1255" y="1558"/>
                  </a:cubicBezTo>
                  <a:cubicBezTo>
                    <a:pt x="1210" y="1569"/>
                    <a:pt x="1188" y="1547"/>
                    <a:pt x="1176" y="1513"/>
                  </a:cubicBezTo>
                  <a:cubicBezTo>
                    <a:pt x="1154" y="1480"/>
                    <a:pt x="1154" y="1446"/>
                    <a:pt x="1176" y="1435"/>
                  </a:cubicBezTo>
                  <a:cubicBezTo>
                    <a:pt x="1188" y="1423"/>
                    <a:pt x="1165" y="1378"/>
                    <a:pt x="1188" y="1378"/>
                  </a:cubicBezTo>
                  <a:cubicBezTo>
                    <a:pt x="1210" y="1367"/>
                    <a:pt x="1210" y="1356"/>
                    <a:pt x="1188" y="1334"/>
                  </a:cubicBezTo>
                  <a:cubicBezTo>
                    <a:pt x="1176" y="1311"/>
                    <a:pt x="1176" y="1278"/>
                    <a:pt x="1199" y="1267"/>
                  </a:cubicBezTo>
                  <a:cubicBezTo>
                    <a:pt x="1233" y="1255"/>
                    <a:pt x="1233" y="1244"/>
                    <a:pt x="1244" y="1211"/>
                  </a:cubicBezTo>
                  <a:cubicBezTo>
                    <a:pt x="1244" y="1188"/>
                    <a:pt x="1266" y="1154"/>
                    <a:pt x="1289" y="1177"/>
                  </a:cubicBezTo>
                  <a:cubicBezTo>
                    <a:pt x="1311" y="1211"/>
                    <a:pt x="1334" y="1211"/>
                    <a:pt x="1345" y="1199"/>
                  </a:cubicBezTo>
                  <a:cubicBezTo>
                    <a:pt x="1356" y="1177"/>
                    <a:pt x="1322" y="1166"/>
                    <a:pt x="1356" y="1143"/>
                  </a:cubicBezTo>
                  <a:cubicBezTo>
                    <a:pt x="1378" y="1121"/>
                    <a:pt x="1367" y="1110"/>
                    <a:pt x="1367" y="1076"/>
                  </a:cubicBezTo>
                  <a:cubicBezTo>
                    <a:pt x="1356" y="1054"/>
                    <a:pt x="1356" y="1042"/>
                    <a:pt x="1322" y="1065"/>
                  </a:cubicBezTo>
                  <a:cubicBezTo>
                    <a:pt x="1300" y="1087"/>
                    <a:pt x="1233" y="1087"/>
                    <a:pt x="1221" y="1054"/>
                  </a:cubicBezTo>
                  <a:cubicBezTo>
                    <a:pt x="1210" y="1020"/>
                    <a:pt x="1210" y="1020"/>
                    <a:pt x="1165" y="1020"/>
                  </a:cubicBezTo>
                  <a:cubicBezTo>
                    <a:pt x="1132" y="1020"/>
                    <a:pt x="1143" y="987"/>
                    <a:pt x="1109" y="964"/>
                  </a:cubicBezTo>
                  <a:cubicBezTo>
                    <a:pt x="1076" y="942"/>
                    <a:pt x="1076" y="897"/>
                    <a:pt x="1087" y="863"/>
                  </a:cubicBezTo>
                  <a:cubicBezTo>
                    <a:pt x="1087" y="841"/>
                    <a:pt x="1132" y="863"/>
                    <a:pt x="1132" y="829"/>
                  </a:cubicBezTo>
                  <a:cubicBezTo>
                    <a:pt x="1143" y="796"/>
                    <a:pt x="1132" y="740"/>
                    <a:pt x="1143" y="695"/>
                  </a:cubicBezTo>
                  <a:cubicBezTo>
                    <a:pt x="1165" y="661"/>
                    <a:pt x="1188" y="628"/>
                    <a:pt x="1199" y="605"/>
                  </a:cubicBezTo>
                  <a:cubicBezTo>
                    <a:pt x="1199" y="572"/>
                    <a:pt x="1199" y="560"/>
                    <a:pt x="1221" y="549"/>
                  </a:cubicBezTo>
                  <a:cubicBezTo>
                    <a:pt x="1255" y="538"/>
                    <a:pt x="1255" y="516"/>
                    <a:pt x="1221" y="493"/>
                  </a:cubicBezTo>
                  <a:cubicBezTo>
                    <a:pt x="1188" y="471"/>
                    <a:pt x="1143" y="482"/>
                    <a:pt x="1121" y="471"/>
                  </a:cubicBezTo>
                  <a:cubicBezTo>
                    <a:pt x="1098" y="449"/>
                    <a:pt x="1076" y="426"/>
                    <a:pt x="1065" y="437"/>
                  </a:cubicBezTo>
                  <a:cubicBezTo>
                    <a:pt x="1042" y="449"/>
                    <a:pt x="1031" y="471"/>
                    <a:pt x="1020" y="493"/>
                  </a:cubicBezTo>
                  <a:cubicBezTo>
                    <a:pt x="1009" y="527"/>
                    <a:pt x="986" y="538"/>
                    <a:pt x="964" y="516"/>
                  </a:cubicBezTo>
                  <a:cubicBezTo>
                    <a:pt x="930" y="493"/>
                    <a:pt x="885" y="482"/>
                    <a:pt x="874" y="449"/>
                  </a:cubicBezTo>
                  <a:cubicBezTo>
                    <a:pt x="863" y="415"/>
                    <a:pt x="818" y="292"/>
                    <a:pt x="852" y="292"/>
                  </a:cubicBezTo>
                  <a:cubicBezTo>
                    <a:pt x="885" y="292"/>
                    <a:pt x="908" y="325"/>
                    <a:pt x="930" y="325"/>
                  </a:cubicBezTo>
                  <a:cubicBezTo>
                    <a:pt x="941" y="325"/>
                    <a:pt x="941" y="314"/>
                    <a:pt x="964" y="280"/>
                  </a:cubicBezTo>
                  <a:cubicBezTo>
                    <a:pt x="986" y="247"/>
                    <a:pt x="997" y="213"/>
                    <a:pt x="964" y="224"/>
                  </a:cubicBezTo>
                  <a:cubicBezTo>
                    <a:pt x="930" y="224"/>
                    <a:pt x="829" y="213"/>
                    <a:pt x="840" y="180"/>
                  </a:cubicBezTo>
                  <a:cubicBezTo>
                    <a:pt x="852" y="146"/>
                    <a:pt x="874" y="79"/>
                    <a:pt x="852" y="34"/>
                  </a:cubicBezTo>
                  <a:cubicBezTo>
                    <a:pt x="840" y="0"/>
                    <a:pt x="784" y="0"/>
                    <a:pt x="773" y="11"/>
                  </a:cubicBezTo>
                  <a:cubicBezTo>
                    <a:pt x="751" y="34"/>
                    <a:pt x="717" y="112"/>
                    <a:pt x="728" y="135"/>
                  </a:cubicBezTo>
                  <a:cubicBezTo>
                    <a:pt x="740" y="168"/>
                    <a:pt x="717" y="224"/>
                    <a:pt x="695" y="224"/>
                  </a:cubicBezTo>
                  <a:cubicBezTo>
                    <a:pt x="683" y="224"/>
                    <a:pt x="683" y="224"/>
                    <a:pt x="672" y="224"/>
                  </a:cubicBezTo>
                  <a:cubicBezTo>
                    <a:pt x="672" y="247"/>
                    <a:pt x="661" y="280"/>
                    <a:pt x="639" y="280"/>
                  </a:cubicBezTo>
                  <a:cubicBezTo>
                    <a:pt x="616" y="292"/>
                    <a:pt x="605" y="314"/>
                    <a:pt x="583" y="359"/>
                  </a:cubicBezTo>
                  <a:cubicBezTo>
                    <a:pt x="571" y="392"/>
                    <a:pt x="560" y="404"/>
                    <a:pt x="527" y="404"/>
                  </a:cubicBezTo>
                  <a:cubicBezTo>
                    <a:pt x="493" y="392"/>
                    <a:pt x="448" y="415"/>
                    <a:pt x="459" y="449"/>
                  </a:cubicBezTo>
                  <a:cubicBezTo>
                    <a:pt x="471" y="471"/>
                    <a:pt x="516" y="460"/>
                    <a:pt x="538" y="449"/>
                  </a:cubicBezTo>
                  <a:cubicBezTo>
                    <a:pt x="560" y="437"/>
                    <a:pt x="594" y="482"/>
                    <a:pt x="594" y="493"/>
                  </a:cubicBezTo>
                  <a:cubicBezTo>
                    <a:pt x="605" y="505"/>
                    <a:pt x="594" y="572"/>
                    <a:pt x="560" y="616"/>
                  </a:cubicBezTo>
                  <a:cubicBezTo>
                    <a:pt x="516" y="650"/>
                    <a:pt x="471" y="695"/>
                    <a:pt x="493" y="729"/>
                  </a:cubicBezTo>
                  <a:cubicBezTo>
                    <a:pt x="516" y="751"/>
                    <a:pt x="538" y="818"/>
                    <a:pt x="549" y="829"/>
                  </a:cubicBezTo>
                  <a:cubicBezTo>
                    <a:pt x="549" y="852"/>
                    <a:pt x="605" y="852"/>
                    <a:pt x="616" y="829"/>
                  </a:cubicBezTo>
                  <a:cubicBezTo>
                    <a:pt x="616" y="818"/>
                    <a:pt x="683" y="841"/>
                    <a:pt x="706" y="852"/>
                  </a:cubicBezTo>
                  <a:cubicBezTo>
                    <a:pt x="728" y="863"/>
                    <a:pt x="706" y="908"/>
                    <a:pt x="740" y="908"/>
                  </a:cubicBezTo>
                  <a:cubicBezTo>
                    <a:pt x="762" y="908"/>
                    <a:pt x="762" y="975"/>
                    <a:pt x="796" y="964"/>
                  </a:cubicBezTo>
                  <a:cubicBezTo>
                    <a:pt x="829" y="964"/>
                    <a:pt x="852" y="987"/>
                    <a:pt x="852" y="1009"/>
                  </a:cubicBezTo>
                  <a:cubicBezTo>
                    <a:pt x="852" y="1031"/>
                    <a:pt x="896" y="1042"/>
                    <a:pt x="930" y="1054"/>
                  </a:cubicBezTo>
                  <a:cubicBezTo>
                    <a:pt x="964" y="1065"/>
                    <a:pt x="997" y="1110"/>
                    <a:pt x="930" y="1110"/>
                  </a:cubicBezTo>
                  <a:cubicBezTo>
                    <a:pt x="852" y="1098"/>
                    <a:pt x="796" y="1087"/>
                    <a:pt x="807" y="1121"/>
                  </a:cubicBezTo>
                  <a:cubicBezTo>
                    <a:pt x="807" y="1154"/>
                    <a:pt x="773" y="1188"/>
                    <a:pt x="751" y="1188"/>
                  </a:cubicBezTo>
                  <a:cubicBezTo>
                    <a:pt x="728" y="1199"/>
                    <a:pt x="706" y="1188"/>
                    <a:pt x="706" y="1166"/>
                  </a:cubicBezTo>
                  <a:cubicBezTo>
                    <a:pt x="695" y="1154"/>
                    <a:pt x="650" y="1199"/>
                    <a:pt x="616" y="1233"/>
                  </a:cubicBezTo>
                  <a:cubicBezTo>
                    <a:pt x="583" y="1267"/>
                    <a:pt x="560" y="1278"/>
                    <a:pt x="549" y="1255"/>
                  </a:cubicBezTo>
                  <a:cubicBezTo>
                    <a:pt x="527" y="1233"/>
                    <a:pt x="504" y="1233"/>
                    <a:pt x="482" y="1211"/>
                  </a:cubicBezTo>
                  <a:cubicBezTo>
                    <a:pt x="459" y="1177"/>
                    <a:pt x="426" y="1177"/>
                    <a:pt x="403" y="1132"/>
                  </a:cubicBezTo>
                  <a:cubicBezTo>
                    <a:pt x="381" y="1098"/>
                    <a:pt x="370" y="1042"/>
                    <a:pt x="336" y="1020"/>
                  </a:cubicBezTo>
                  <a:cubicBezTo>
                    <a:pt x="291" y="998"/>
                    <a:pt x="247" y="975"/>
                    <a:pt x="247" y="1020"/>
                  </a:cubicBezTo>
                  <a:cubicBezTo>
                    <a:pt x="247" y="1054"/>
                    <a:pt x="224" y="1110"/>
                    <a:pt x="247" y="1110"/>
                  </a:cubicBezTo>
                  <a:cubicBezTo>
                    <a:pt x="269" y="1121"/>
                    <a:pt x="280" y="1154"/>
                    <a:pt x="269" y="1188"/>
                  </a:cubicBezTo>
                  <a:cubicBezTo>
                    <a:pt x="258" y="1211"/>
                    <a:pt x="235" y="1267"/>
                    <a:pt x="258" y="1267"/>
                  </a:cubicBezTo>
                  <a:cubicBezTo>
                    <a:pt x="291" y="1267"/>
                    <a:pt x="269" y="1367"/>
                    <a:pt x="258" y="1390"/>
                  </a:cubicBezTo>
                  <a:cubicBezTo>
                    <a:pt x="258" y="1412"/>
                    <a:pt x="247" y="1423"/>
                    <a:pt x="224" y="1446"/>
                  </a:cubicBezTo>
                  <a:cubicBezTo>
                    <a:pt x="202" y="1457"/>
                    <a:pt x="190" y="1547"/>
                    <a:pt x="213" y="1569"/>
                  </a:cubicBezTo>
                  <a:cubicBezTo>
                    <a:pt x="235" y="1591"/>
                    <a:pt x="213" y="1625"/>
                    <a:pt x="235" y="1636"/>
                  </a:cubicBezTo>
                  <a:cubicBezTo>
                    <a:pt x="258" y="1647"/>
                    <a:pt x="258" y="1715"/>
                    <a:pt x="247" y="1726"/>
                  </a:cubicBezTo>
                  <a:cubicBezTo>
                    <a:pt x="235" y="1737"/>
                    <a:pt x="179" y="1692"/>
                    <a:pt x="157" y="1681"/>
                  </a:cubicBezTo>
                  <a:cubicBezTo>
                    <a:pt x="123" y="1681"/>
                    <a:pt x="123" y="1704"/>
                    <a:pt x="112" y="1726"/>
                  </a:cubicBezTo>
                  <a:cubicBezTo>
                    <a:pt x="101" y="1749"/>
                    <a:pt x="34" y="1749"/>
                    <a:pt x="22" y="1771"/>
                  </a:cubicBezTo>
                  <a:cubicBezTo>
                    <a:pt x="22" y="1793"/>
                    <a:pt x="11" y="1804"/>
                    <a:pt x="0" y="1804"/>
                  </a:cubicBezTo>
                  <a:cubicBezTo>
                    <a:pt x="11" y="1816"/>
                    <a:pt x="11" y="1827"/>
                    <a:pt x="11" y="183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1" name="Freeform 40"/>
            <p:cNvSpPr>
              <a:spLocks noChangeArrowheads="1"/>
            </p:cNvSpPr>
            <p:nvPr/>
          </p:nvSpPr>
          <p:spPr bwMode="auto">
            <a:xfrm>
              <a:off x="9450776" y="4412253"/>
              <a:ext cx="256715" cy="154378"/>
            </a:xfrm>
            <a:custGeom>
              <a:avLst/>
              <a:gdLst>
                <a:gd name="T0" fmla="*/ 123 w 785"/>
                <a:gd name="T1" fmla="*/ 213 h 472"/>
                <a:gd name="T2" fmla="*/ 123 w 785"/>
                <a:gd name="T3" fmla="*/ 213 h 472"/>
                <a:gd name="T4" fmla="*/ 190 w 785"/>
                <a:gd name="T5" fmla="*/ 325 h 472"/>
                <a:gd name="T6" fmla="*/ 269 w 785"/>
                <a:gd name="T7" fmla="*/ 404 h 472"/>
                <a:gd name="T8" fmla="*/ 336 w 785"/>
                <a:gd name="T9" fmla="*/ 448 h 472"/>
                <a:gd name="T10" fmla="*/ 403 w 785"/>
                <a:gd name="T11" fmla="*/ 426 h 472"/>
                <a:gd name="T12" fmla="*/ 493 w 785"/>
                <a:gd name="T13" fmla="*/ 359 h 472"/>
                <a:gd name="T14" fmla="*/ 538 w 785"/>
                <a:gd name="T15" fmla="*/ 381 h 472"/>
                <a:gd name="T16" fmla="*/ 594 w 785"/>
                <a:gd name="T17" fmla="*/ 314 h 472"/>
                <a:gd name="T18" fmla="*/ 717 w 785"/>
                <a:gd name="T19" fmla="*/ 303 h 472"/>
                <a:gd name="T20" fmla="*/ 717 w 785"/>
                <a:gd name="T21" fmla="*/ 247 h 472"/>
                <a:gd name="T22" fmla="*/ 639 w 785"/>
                <a:gd name="T23" fmla="*/ 202 h 472"/>
                <a:gd name="T24" fmla="*/ 583 w 785"/>
                <a:gd name="T25" fmla="*/ 157 h 472"/>
                <a:gd name="T26" fmla="*/ 527 w 785"/>
                <a:gd name="T27" fmla="*/ 101 h 472"/>
                <a:gd name="T28" fmla="*/ 493 w 785"/>
                <a:gd name="T29" fmla="*/ 45 h 472"/>
                <a:gd name="T30" fmla="*/ 403 w 785"/>
                <a:gd name="T31" fmla="*/ 22 h 472"/>
                <a:gd name="T32" fmla="*/ 336 w 785"/>
                <a:gd name="T33" fmla="*/ 22 h 472"/>
                <a:gd name="T34" fmla="*/ 314 w 785"/>
                <a:gd name="T35" fmla="*/ 0 h 472"/>
                <a:gd name="T36" fmla="*/ 258 w 785"/>
                <a:gd name="T37" fmla="*/ 34 h 472"/>
                <a:gd name="T38" fmla="*/ 201 w 785"/>
                <a:gd name="T39" fmla="*/ 67 h 472"/>
                <a:gd name="T40" fmla="*/ 134 w 785"/>
                <a:gd name="T41" fmla="*/ 90 h 472"/>
                <a:gd name="T42" fmla="*/ 67 w 785"/>
                <a:gd name="T43" fmla="*/ 90 h 472"/>
                <a:gd name="T44" fmla="*/ 11 w 785"/>
                <a:gd name="T45" fmla="*/ 146 h 472"/>
                <a:gd name="T46" fmla="*/ 45 w 785"/>
                <a:gd name="T47" fmla="*/ 191 h 472"/>
                <a:gd name="T48" fmla="*/ 45 w 785"/>
                <a:gd name="T49" fmla="*/ 191 h 472"/>
                <a:gd name="T50" fmla="*/ 123 w 785"/>
                <a:gd name="T51" fmla="*/ 213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5" h="472">
                  <a:moveTo>
                    <a:pt x="123" y="213"/>
                  </a:moveTo>
                  <a:lnTo>
                    <a:pt x="123" y="213"/>
                  </a:lnTo>
                  <a:cubicBezTo>
                    <a:pt x="157" y="235"/>
                    <a:pt x="168" y="291"/>
                    <a:pt x="190" y="325"/>
                  </a:cubicBezTo>
                  <a:cubicBezTo>
                    <a:pt x="213" y="370"/>
                    <a:pt x="246" y="370"/>
                    <a:pt x="269" y="404"/>
                  </a:cubicBezTo>
                  <a:cubicBezTo>
                    <a:pt x="291" y="426"/>
                    <a:pt x="314" y="426"/>
                    <a:pt x="336" y="448"/>
                  </a:cubicBezTo>
                  <a:cubicBezTo>
                    <a:pt x="347" y="471"/>
                    <a:pt x="370" y="460"/>
                    <a:pt x="403" y="426"/>
                  </a:cubicBezTo>
                  <a:cubicBezTo>
                    <a:pt x="437" y="392"/>
                    <a:pt x="482" y="347"/>
                    <a:pt x="493" y="359"/>
                  </a:cubicBezTo>
                  <a:cubicBezTo>
                    <a:pt x="493" y="381"/>
                    <a:pt x="515" y="392"/>
                    <a:pt x="538" y="381"/>
                  </a:cubicBezTo>
                  <a:cubicBezTo>
                    <a:pt x="560" y="381"/>
                    <a:pt x="594" y="347"/>
                    <a:pt x="594" y="314"/>
                  </a:cubicBezTo>
                  <a:cubicBezTo>
                    <a:pt x="583" y="280"/>
                    <a:pt x="639" y="291"/>
                    <a:pt x="717" y="303"/>
                  </a:cubicBezTo>
                  <a:cubicBezTo>
                    <a:pt x="784" y="303"/>
                    <a:pt x="751" y="258"/>
                    <a:pt x="717" y="247"/>
                  </a:cubicBezTo>
                  <a:cubicBezTo>
                    <a:pt x="683" y="235"/>
                    <a:pt x="639" y="224"/>
                    <a:pt x="639" y="202"/>
                  </a:cubicBezTo>
                  <a:cubicBezTo>
                    <a:pt x="639" y="180"/>
                    <a:pt x="616" y="157"/>
                    <a:pt x="583" y="157"/>
                  </a:cubicBezTo>
                  <a:cubicBezTo>
                    <a:pt x="549" y="168"/>
                    <a:pt x="549" y="101"/>
                    <a:pt x="527" y="101"/>
                  </a:cubicBezTo>
                  <a:cubicBezTo>
                    <a:pt x="493" y="101"/>
                    <a:pt x="515" y="56"/>
                    <a:pt x="493" y="45"/>
                  </a:cubicBezTo>
                  <a:cubicBezTo>
                    <a:pt x="470" y="34"/>
                    <a:pt x="403" y="11"/>
                    <a:pt x="403" y="22"/>
                  </a:cubicBezTo>
                  <a:cubicBezTo>
                    <a:pt x="392" y="45"/>
                    <a:pt x="336" y="45"/>
                    <a:pt x="336" y="22"/>
                  </a:cubicBezTo>
                  <a:cubicBezTo>
                    <a:pt x="325" y="22"/>
                    <a:pt x="325" y="11"/>
                    <a:pt x="314" y="0"/>
                  </a:cubicBezTo>
                  <a:cubicBezTo>
                    <a:pt x="291" y="0"/>
                    <a:pt x="269" y="11"/>
                    <a:pt x="258" y="34"/>
                  </a:cubicBezTo>
                  <a:cubicBezTo>
                    <a:pt x="246" y="56"/>
                    <a:pt x="224" y="78"/>
                    <a:pt x="201" y="67"/>
                  </a:cubicBezTo>
                  <a:cubicBezTo>
                    <a:pt x="179" y="56"/>
                    <a:pt x="157" y="78"/>
                    <a:pt x="134" y="90"/>
                  </a:cubicBezTo>
                  <a:cubicBezTo>
                    <a:pt x="123" y="112"/>
                    <a:pt x="101" y="78"/>
                    <a:pt x="67" y="90"/>
                  </a:cubicBezTo>
                  <a:cubicBezTo>
                    <a:pt x="34" y="101"/>
                    <a:pt x="0" y="123"/>
                    <a:pt x="11" y="146"/>
                  </a:cubicBezTo>
                  <a:cubicBezTo>
                    <a:pt x="22" y="157"/>
                    <a:pt x="45" y="191"/>
                    <a:pt x="45" y="191"/>
                  </a:cubicBezTo>
                  <a:lnTo>
                    <a:pt x="45" y="191"/>
                  </a:lnTo>
                  <a:cubicBezTo>
                    <a:pt x="56" y="180"/>
                    <a:pt x="90" y="191"/>
                    <a:pt x="123" y="21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2" name="Freeform 41"/>
            <p:cNvSpPr>
              <a:spLocks noChangeArrowheads="1"/>
            </p:cNvSpPr>
            <p:nvPr/>
          </p:nvSpPr>
          <p:spPr bwMode="auto">
            <a:xfrm>
              <a:off x="8230662" y="3175792"/>
              <a:ext cx="762932" cy="960891"/>
            </a:xfrm>
            <a:custGeom>
              <a:avLst/>
              <a:gdLst>
                <a:gd name="T0" fmla="*/ 471 w 2331"/>
                <a:gd name="T1" fmla="*/ 2835 h 2937"/>
                <a:gd name="T2" fmla="*/ 426 w 2331"/>
                <a:gd name="T3" fmla="*/ 2599 h 2937"/>
                <a:gd name="T4" fmla="*/ 527 w 2331"/>
                <a:gd name="T5" fmla="*/ 2409 h 2937"/>
                <a:gd name="T6" fmla="*/ 773 w 2331"/>
                <a:gd name="T7" fmla="*/ 2140 h 2937"/>
                <a:gd name="T8" fmla="*/ 639 w 2331"/>
                <a:gd name="T9" fmla="*/ 2084 h 2937"/>
                <a:gd name="T10" fmla="*/ 504 w 2331"/>
                <a:gd name="T11" fmla="*/ 1894 h 2937"/>
                <a:gd name="T12" fmla="*/ 280 w 2331"/>
                <a:gd name="T13" fmla="*/ 1781 h 2937"/>
                <a:gd name="T14" fmla="*/ 258 w 2331"/>
                <a:gd name="T15" fmla="*/ 1804 h 2937"/>
                <a:gd name="T16" fmla="*/ 22 w 2331"/>
                <a:gd name="T17" fmla="*/ 1927 h 2937"/>
                <a:gd name="T18" fmla="*/ 135 w 2331"/>
                <a:gd name="T19" fmla="*/ 1602 h 2937"/>
                <a:gd name="T20" fmla="*/ 146 w 2331"/>
                <a:gd name="T21" fmla="*/ 1288 h 2937"/>
                <a:gd name="T22" fmla="*/ 336 w 2331"/>
                <a:gd name="T23" fmla="*/ 952 h 2937"/>
                <a:gd name="T24" fmla="*/ 493 w 2331"/>
                <a:gd name="T25" fmla="*/ 694 h 2937"/>
                <a:gd name="T26" fmla="*/ 807 w 2331"/>
                <a:gd name="T27" fmla="*/ 505 h 2937"/>
                <a:gd name="T28" fmla="*/ 1121 w 2331"/>
                <a:gd name="T29" fmla="*/ 538 h 2937"/>
                <a:gd name="T30" fmla="*/ 1121 w 2331"/>
                <a:gd name="T31" fmla="*/ 146 h 2937"/>
                <a:gd name="T32" fmla="*/ 1244 w 2331"/>
                <a:gd name="T33" fmla="*/ 23 h 2937"/>
                <a:gd name="T34" fmla="*/ 1793 w 2331"/>
                <a:gd name="T35" fmla="*/ 146 h 2937"/>
                <a:gd name="T36" fmla="*/ 2051 w 2331"/>
                <a:gd name="T37" fmla="*/ 224 h 2937"/>
                <a:gd name="T38" fmla="*/ 2252 w 2331"/>
                <a:gd name="T39" fmla="*/ 370 h 2937"/>
                <a:gd name="T40" fmla="*/ 2094 w 2331"/>
                <a:gd name="T41" fmla="*/ 728 h 2937"/>
                <a:gd name="T42" fmla="*/ 1670 w 2331"/>
                <a:gd name="T43" fmla="*/ 1165 h 2937"/>
                <a:gd name="T44" fmla="*/ 1446 w 2331"/>
                <a:gd name="T45" fmla="*/ 1288 h 2937"/>
                <a:gd name="T46" fmla="*/ 1490 w 2331"/>
                <a:gd name="T47" fmla="*/ 1669 h 2937"/>
                <a:gd name="T48" fmla="*/ 1815 w 2331"/>
                <a:gd name="T49" fmla="*/ 1748 h 2937"/>
                <a:gd name="T50" fmla="*/ 1972 w 2331"/>
                <a:gd name="T51" fmla="*/ 1994 h 2937"/>
                <a:gd name="T52" fmla="*/ 1602 w 2331"/>
                <a:gd name="T53" fmla="*/ 2207 h 2937"/>
                <a:gd name="T54" fmla="*/ 1446 w 2331"/>
                <a:gd name="T55" fmla="*/ 1994 h 2937"/>
                <a:gd name="T56" fmla="*/ 1087 w 2331"/>
                <a:gd name="T57" fmla="*/ 2129 h 2937"/>
                <a:gd name="T58" fmla="*/ 1121 w 2331"/>
                <a:gd name="T59" fmla="*/ 2532 h 2937"/>
                <a:gd name="T60" fmla="*/ 930 w 2331"/>
                <a:gd name="T61" fmla="*/ 2779 h 2937"/>
                <a:gd name="T62" fmla="*/ 672 w 2331"/>
                <a:gd name="T63" fmla="*/ 2925 h 2937"/>
                <a:gd name="T64" fmla="*/ 784 w 2331"/>
                <a:gd name="T65" fmla="*/ 2857 h 2937"/>
                <a:gd name="T66" fmla="*/ 919 w 2331"/>
                <a:gd name="T67" fmla="*/ 2734 h 2937"/>
                <a:gd name="T68" fmla="*/ 1076 w 2331"/>
                <a:gd name="T69" fmla="*/ 2554 h 2937"/>
                <a:gd name="T70" fmla="*/ 1087 w 2331"/>
                <a:gd name="T71" fmla="*/ 1994 h 2937"/>
                <a:gd name="T72" fmla="*/ 1524 w 2331"/>
                <a:gd name="T73" fmla="*/ 1994 h 2937"/>
                <a:gd name="T74" fmla="*/ 1849 w 2331"/>
                <a:gd name="T75" fmla="*/ 2297 h 2937"/>
                <a:gd name="T76" fmla="*/ 1961 w 2331"/>
                <a:gd name="T77" fmla="*/ 1837 h 2937"/>
                <a:gd name="T78" fmla="*/ 1804 w 2331"/>
                <a:gd name="T79" fmla="*/ 1860 h 2937"/>
                <a:gd name="T80" fmla="*/ 1356 w 2331"/>
                <a:gd name="T81" fmla="*/ 1625 h 2937"/>
                <a:gd name="T82" fmla="*/ 1524 w 2331"/>
                <a:gd name="T83" fmla="*/ 1221 h 2937"/>
                <a:gd name="T84" fmla="*/ 1849 w 2331"/>
                <a:gd name="T85" fmla="*/ 986 h 2937"/>
                <a:gd name="T86" fmla="*/ 2240 w 2331"/>
                <a:gd name="T87" fmla="*/ 516 h 2937"/>
                <a:gd name="T88" fmla="*/ 2072 w 2331"/>
                <a:gd name="T89" fmla="*/ 337 h 2937"/>
                <a:gd name="T90" fmla="*/ 1871 w 2331"/>
                <a:gd name="T91" fmla="*/ 269 h 2937"/>
                <a:gd name="T92" fmla="*/ 1692 w 2331"/>
                <a:gd name="T93" fmla="*/ 202 h 2937"/>
                <a:gd name="T94" fmla="*/ 1255 w 2331"/>
                <a:gd name="T95" fmla="*/ 113 h 2937"/>
                <a:gd name="T96" fmla="*/ 1199 w 2331"/>
                <a:gd name="T97" fmla="*/ 314 h 2937"/>
                <a:gd name="T98" fmla="*/ 1064 w 2331"/>
                <a:gd name="T99" fmla="*/ 572 h 2937"/>
                <a:gd name="T100" fmla="*/ 728 w 2331"/>
                <a:gd name="T101" fmla="*/ 527 h 2937"/>
                <a:gd name="T102" fmla="*/ 471 w 2331"/>
                <a:gd name="T103" fmla="*/ 728 h 2937"/>
                <a:gd name="T104" fmla="*/ 347 w 2331"/>
                <a:gd name="T105" fmla="*/ 1087 h 2937"/>
                <a:gd name="T106" fmla="*/ 146 w 2331"/>
                <a:gd name="T107" fmla="*/ 1389 h 2937"/>
                <a:gd name="T108" fmla="*/ 101 w 2331"/>
                <a:gd name="T109" fmla="*/ 1669 h 2937"/>
                <a:gd name="T110" fmla="*/ 202 w 2331"/>
                <a:gd name="T111" fmla="*/ 1894 h 2937"/>
                <a:gd name="T112" fmla="*/ 392 w 2331"/>
                <a:gd name="T113" fmla="*/ 1781 h 2937"/>
                <a:gd name="T114" fmla="*/ 459 w 2331"/>
                <a:gd name="T115" fmla="*/ 2095 h 2937"/>
                <a:gd name="T116" fmla="*/ 695 w 2331"/>
                <a:gd name="T117" fmla="*/ 1894 h 2937"/>
                <a:gd name="T118" fmla="*/ 740 w 2331"/>
                <a:gd name="T119" fmla="*/ 2241 h 2937"/>
                <a:gd name="T120" fmla="*/ 459 w 2331"/>
                <a:gd name="T121" fmla="*/ 2566 h 2937"/>
                <a:gd name="T122" fmla="*/ 471 w 2331"/>
                <a:gd name="T123" fmla="*/ 2745 h 2937"/>
                <a:gd name="T124" fmla="*/ 359 w 2331"/>
                <a:gd name="T125" fmla="*/ 1804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31" h="2937">
                  <a:moveTo>
                    <a:pt x="650" y="2936"/>
                  </a:moveTo>
                  <a:lnTo>
                    <a:pt x="650" y="2936"/>
                  </a:lnTo>
                  <a:cubicBezTo>
                    <a:pt x="616" y="2936"/>
                    <a:pt x="605" y="2891"/>
                    <a:pt x="583" y="2846"/>
                  </a:cubicBezTo>
                  <a:lnTo>
                    <a:pt x="583" y="2846"/>
                  </a:lnTo>
                  <a:cubicBezTo>
                    <a:pt x="571" y="2823"/>
                    <a:pt x="560" y="2823"/>
                    <a:pt x="560" y="2823"/>
                  </a:cubicBezTo>
                  <a:cubicBezTo>
                    <a:pt x="549" y="2823"/>
                    <a:pt x="538" y="2823"/>
                    <a:pt x="527" y="2823"/>
                  </a:cubicBezTo>
                  <a:cubicBezTo>
                    <a:pt x="515" y="2835"/>
                    <a:pt x="504" y="2846"/>
                    <a:pt x="493" y="2846"/>
                  </a:cubicBezTo>
                  <a:cubicBezTo>
                    <a:pt x="482" y="2846"/>
                    <a:pt x="482" y="2835"/>
                    <a:pt x="471" y="2835"/>
                  </a:cubicBezTo>
                  <a:cubicBezTo>
                    <a:pt x="459" y="2823"/>
                    <a:pt x="459" y="2812"/>
                    <a:pt x="459" y="2790"/>
                  </a:cubicBezTo>
                  <a:lnTo>
                    <a:pt x="459" y="2790"/>
                  </a:lnTo>
                  <a:cubicBezTo>
                    <a:pt x="448" y="2779"/>
                    <a:pt x="437" y="2779"/>
                    <a:pt x="426" y="2767"/>
                  </a:cubicBezTo>
                  <a:cubicBezTo>
                    <a:pt x="426" y="2767"/>
                    <a:pt x="426" y="2756"/>
                    <a:pt x="426" y="2745"/>
                  </a:cubicBezTo>
                  <a:cubicBezTo>
                    <a:pt x="426" y="2734"/>
                    <a:pt x="426" y="2723"/>
                    <a:pt x="403" y="2678"/>
                  </a:cubicBezTo>
                  <a:cubicBezTo>
                    <a:pt x="381" y="2655"/>
                    <a:pt x="370" y="2633"/>
                    <a:pt x="381" y="2622"/>
                  </a:cubicBezTo>
                  <a:cubicBezTo>
                    <a:pt x="392" y="2611"/>
                    <a:pt x="392" y="2599"/>
                    <a:pt x="415" y="2599"/>
                  </a:cubicBezTo>
                  <a:cubicBezTo>
                    <a:pt x="415" y="2599"/>
                    <a:pt x="415" y="2599"/>
                    <a:pt x="426" y="2599"/>
                  </a:cubicBezTo>
                  <a:cubicBezTo>
                    <a:pt x="426" y="2611"/>
                    <a:pt x="437" y="2611"/>
                    <a:pt x="448" y="2611"/>
                  </a:cubicBezTo>
                  <a:cubicBezTo>
                    <a:pt x="459" y="2611"/>
                    <a:pt x="471" y="2611"/>
                    <a:pt x="471" y="2599"/>
                  </a:cubicBezTo>
                  <a:lnTo>
                    <a:pt x="471" y="2599"/>
                  </a:lnTo>
                  <a:cubicBezTo>
                    <a:pt x="448" y="2611"/>
                    <a:pt x="426" y="2599"/>
                    <a:pt x="415" y="2577"/>
                  </a:cubicBezTo>
                  <a:cubicBezTo>
                    <a:pt x="403" y="2554"/>
                    <a:pt x="415" y="2510"/>
                    <a:pt x="448" y="2487"/>
                  </a:cubicBezTo>
                  <a:cubicBezTo>
                    <a:pt x="471" y="2465"/>
                    <a:pt x="482" y="2465"/>
                    <a:pt x="493" y="2465"/>
                  </a:cubicBezTo>
                  <a:cubicBezTo>
                    <a:pt x="504" y="2465"/>
                    <a:pt x="504" y="2465"/>
                    <a:pt x="515" y="2454"/>
                  </a:cubicBezTo>
                  <a:cubicBezTo>
                    <a:pt x="515" y="2443"/>
                    <a:pt x="527" y="2420"/>
                    <a:pt x="527" y="2409"/>
                  </a:cubicBezTo>
                  <a:cubicBezTo>
                    <a:pt x="515" y="2398"/>
                    <a:pt x="515" y="2398"/>
                    <a:pt x="515" y="2398"/>
                  </a:cubicBezTo>
                  <a:cubicBezTo>
                    <a:pt x="493" y="2375"/>
                    <a:pt x="493" y="2364"/>
                    <a:pt x="493" y="2353"/>
                  </a:cubicBezTo>
                  <a:cubicBezTo>
                    <a:pt x="493" y="2330"/>
                    <a:pt x="515" y="2319"/>
                    <a:pt x="549" y="2308"/>
                  </a:cubicBezTo>
                  <a:cubicBezTo>
                    <a:pt x="583" y="2285"/>
                    <a:pt x="605" y="2263"/>
                    <a:pt x="650" y="2230"/>
                  </a:cubicBezTo>
                  <a:cubicBezTo>
                    <a:pt x="672" y="2207"/>
                    <a:pt x="706" y="2196"/>
                    <a:pt x="728" y="2196"/>
                  </a:cubicBezTo>
                  <a:cubicBezTo>
                    <a:pt x="751" y="2185"/>
                    <a:pt x="762" y="2185"/>
                    <a:pt x="773" y="2185"/>
                  </a:cubicBezTo>
                  <a:cubicBezTo>
                    <a:pt x="784" y="2174"/>
                    <a:pt x="795" y="2174"/>
                    <a:pt x="795" y="2174"/>
                  </a:cubicBezTo>
                  <a:cubicBezTo>
                    <a:pt x="795" y="2162"/>
                    <a:pt x="784" y="2151"/>
                    <a:pt x="773" y="2140"/>
                  </a:cubicBezTo>
                  <a:cubicBezTo>
                    <a:pt x="740" y="2106"/>
                    <a:pt x="762" y="2061"/>
                    <a:pt x="773" y="2039"/>
                  </a:cubicBezTo>
                  <a:lnTo>
                    <a:pt x="773" y="2039"/>
                  </a:lnTo>
                  <a:cubicBezTo>
                    <a:pt x="784" y="2017"/>
                    <a:pt x="773" y="1983"/>
                    <a:pt x="751" y="1961"/>
                  </a:cubicBezTo>
                  <a:cubicBezTo>
                    <a:pt x="740" y="1938"/>
                    <a:pt x="728" y="1927"/>
                    <a:pt x="717" y="1927"/>
                  </a:cubicBezTo>
                  <a:lnTo>
                    <a:pt x="706" y="1927"/>
                  </a:lnTo>
                  <a:cubicBezTo>
                    <a:pt x="695" y="1938"/>
                    <a:pt x="672" y="1983"/>
                    <a:pt x="672" y="1994"/>
                  </a:cubicBezTo>
                  <a:cubicBezTo>
                    <a:pt x="684" y="2017"/>
                    <a:pt x="684" y="2039"/>
                    <a:pt x="684" y="2050"/>
                  </a:cubicBezTo>
                  <a:cubicBezTo>
                    <a:pt x="672" y="2061"/>
                    <a:pt x="661" y="2073"/>
                    <a:pt x="639" y="2084"/>
                  </a:cubicBezTo>
                  <a:cubicBezTo>
                    <a:pt x="628" y="2084"/>
                    <a:pt x="628" y="2084"/>
                    <a:pt x="616" y="2095"/>
                  </a:cubicBezTo>
                  <a:cubicBezTo>
                    <a:pt x="605" y="2118"/>
                    <a:pt x="594" y="2140"/>
                    <a:pt x="560" y="2140"/>
                  </a:cubicBezTo>
                  <a:cubicBezTo>
                    <a:pt x="549" y="2140"/>
                    <a:pt x="527" y="2140"/>
                    <a:pt x="504" y="2140"/>
                  </a:cubicBezTo>
                  <a:cubicBezTo>
                    <a:pt x="448" y="2140"/>
                    <a:pt x="426" y="2140"/>
                    <a:pt x="415" y="2118"/>
                  </a:cubicBezTo>
                  <a:cubicBezTo>
                    <a:pt x="415" y="2106"/>
                    <a:pt x="415" y="2095"/>
                    <a:pt x="415" y="2084"/>
                  </a:cubicBezTo>
                  <a:cubicBezTo>
                    <a:pt x="426" y="2073"/>
                    <a:pt x="437" y="2039"/>
                    <a:pt x="448" y="2017"/>
                  </a:cubicBezTo>
                  <a:cubicBezTo>
                    <a:pt x="459" y="1983"/>
                    <a:pt x="471" y="1949"/>
                    <a:pt x="482" y="1927"/>
                  </a:cubicBezTo>
                  <a:cubicBezTo>
                    <a:pt x="504" y="1905"/>
                    <a:pt x="504" y="1894"/>
                    <a:pt x="504" y="1894"/>
                  </a:cubicBezTo>
                  <a:cubicBezTo>
                    <a:pt x="482" y="1882"/>
                    <a:pt x="482" y="1860"/>
                    <a:pt x="471" y="1849"/>
                  </a:cubicBezTo>
                  <a:lnTo>
                    <a:pt x="471" y="1837"/>
                  </a:lnTo>
                  <a:cubicBezTo>
                    <a:pt x="459" y="1826"/>
                    <a:pt x="437" y="1826"/>
                    <a:pt x="415" y="1826"/>
                  </a:cubicBezTo>
                  <a:cubicBezTo>
                    <a:pt x="403" y="1826"/>
                    <a:pt x="392" y="1826"/>
                    <a:pt x="392" y="1826"/>
                  </a:cubicBezTo>
                  <a:cubicBezTo>
                    <a:pt x="381" y="1860"/>
                    <a:pt x="359" y="1927"/>
                    <a:pt x="359" y="1972"/>
                  </a:cubicBezTo>
                  <a:cubicBezTo>
                    <a:pt x="347" y="2005"/>
                    <a:pt x="336" y="2039"/>
                    <a:pt x="314" y="2039"/>
                  </a:cubicBezTo>
                  <a:cubicBezTo>
                    <a:pt x="291" y="2039"/>
                    <a:pt x="280" y="2005"/>
                    <a:pt x="269" y="1949"/>
                  </a:cubicBezTo>
                  <a:cubicBezTo>
                    <a:pt x="258" y="1871"/>
                    <a:pt x="258" y="1815"/>
                    <a:pt x="280" y="1781"/>
                  </a:cubicBezTo>
                  <a:cubicBezTo>
                    <a:pt x="291" y="1770"/>
                    <a:pt x="302" y="1770"/>
                    <a:pt x="302" y="1770"/>
                  </a:cubicBezTo>
                  <a:cubicBezTo>
                    <a:pt x="325" y="1770"/>
                    <a:pt x="347" y="1759"/>
                    <a:pt x="359" y="1759"/>
                  </a:cubicBezTo>
                  <a:cubicBezTo>
                    <a:pt x="359" y="1748"/>
                    <a:pt x="359" y="1714"/>
                    <a:pt x="359" y="1703"/>
                  </a:cubicBezTo>
                  <a:cubicBezTo>
                    <a:pt x="347" y="1703"/>
                    <a:pt x="314" y="1692"/>
                    <a:pt x="258" y="1692"/>
                  </a:cubicBezTo>
                  <a:cubicBezTo>
                    <a:pt x="246" y="1692"/>
                    <a:pt x="246" y="1703"/>
                    <a:pt x="235" y="1703"/>
                  </a:cubicBezTo>
                  <a:lnTo>
                    <a:pt x="224" y="1703"/>
                  </a:lnTo>
                  <a:cubicBezTo>
                    <a:pt x="224" y="1703"/>
                    <a:pt x="235" y="1714"/>
                    <a:pt x="246" y="1748"/>
                  </a:cubicBezTo>
                  <a:cubicBezTo>
                    <a:pt x="258" y="1770"/>
                    <a:pt x="258" y="1781"/>
                    <a:pt x="258" y="1804"/>
                  </a:cubicBezTo>
                  <a:cubicBezTo>
                    <a:pt x="258" y="1804"/>
                    <a:pt x="258" y="1815"/>
                    <a:pt x="258" y="1826"/>
                  </a:cubicBezTo>
                  <a:cubicBezTo>
                    <a:pt x="269" y="1860"/>
                    <a:pt x="246" y="1894"/>
                    <a:pt x="235" y="1916"/>
                  </a:cubicBezTo>
                  <a:cubicBezTo>
                    <a:pt x="224" y="1938"/>
                    <a:pt x="202" y="1961"/>
                    <a:pt x="179" y="1961"/>
                  </a:cubicBezTo>
                  <a:cubicBezTo>
                    <a:pt x="168" y="1961"/>
                    <a:pt x="146" y="1949"/>
                    <a:pt x="146" y="1938"/>
                  </a:cubicBezTo>
                  <a:cubicBezTo>
                    <a:pt x="146" y="1916"/>
                    <a:pt x="123" y="1871"/>
                    <a:pt x="112" y="1849"/>
                  </a:cubicBezTo>
                  <a:cubicBezTo>
                    <a:pt x="112" y="1860"/>
                    <a:pt x="101" y="1871"/>
                    <a:pt x="101" y="1894"/>
                  </a:cubicBezTo>
                  <a:cubicBezTo>
                    <a:pt x="101" y="1905"/>
                    <a:pt x="90" y="1927"/>
                    <a:pt x="33" y="1927"/>
                  </a:cubicBezTo>
                  <a:lnTo>
                    <a:pt x="22" y="1927"/>
                  </a:lnTo>
                  <a:lnTo>
                    <a:pt x="22" y="1927"/>
                  </a:lnTo>
                  <a:cubicBezTo>
                    <a:pt x="0" y="1927"/>
                    <a:pt x="0" y="1927"/>
                    <a:pt x="0" y="1927"/>
                  </a:cubicBezTo>
                  <a:cubicBezTo>
                    <a:pt x="0" y="1905"/>
                    <a:pt x="0" y="1905"/>
                    <a:pt x="0" y="1905"/>
                  </a:cubicBezTo>
                  <a:cubicBezTo>
                    <a:pt x="0" y="1781"/>
                    <a:pt x="11" y="1759"/>
                    <a:pt x="22" y="1759"/>
                  </a:cubicBezTo>
                  <a:cubicBezTo>
                    <a:pt x="33" y="1748"/>
                    <a:pt x="33" y="1736"/>
                    <a:pt x="33" y="1714"/>
                  </a:cubicBezTo>
                  <a:cubicBezTo>
                    <a:pt x="22" y="1692"/>
                    <a:pt x="22" y="1669"/>
                    <a:pt x="45" y="1658"/>
                  </a:cubicBezTo>
                  <a:cubicBezTo>
                    <a:pt x="56" y="1636"/>
                    <a:pt x="78" y="1636"/>
                    <a:pt x="101" y="1625"/>
                  </a:cubicBezTo>
                  <a:cubicBezTo>
                    <a:pt x="135" y="1625"/>
                    <a:pt x="135" y="1625"/>
                    <a:pt x="135" y="1602"/>
                  </a:cubicBezTo>
                  <a:cubicBezTo>
                    <a:pt x="135" y="1591"/>
                    <a:pt x="123" y="1568"/>
                    <a:pt x="112" y="1568"/>
                  </a:cubicBezTo>
                  <a:cubicBezTo>
                    <a:pt x="101" y="1557"/>
                    <a:pt x="90" y="1535"/>
                    <a:pt x="90" y="1512"/>
                  </a:cubicBezTo>
                  <a:cubicBezTo>
                    <a:pt x="90" y="1490"/>
                    <a:pt x="90" y="1467"/>
                    <a:pt x="78" y="1445"/>
                  </a:cubicBezTo>
                  <a:cubicBezTo>
                    <a:pt x="78" y="1423"/>
                    <a:pt x="78" y="1389"/>
                    <a:pt x="90" y="1378"/>
                  </a:cubicBezTo>
                  <a:cubicBezTo>
                    <a:pt x="101" y="1356"/>
                    <a:pt x="123" y="1356"/>
                    <a:pt x="135" y="1356"/>
                  </a:cubicBezTo>
                  <a:cubicBezTo>
                    <a:pt x="135" y="1333"/>
                    <a:pt x="135" y="1322"/>
                    <a:pt x="146" y="1311"/>
                  </a:cubicBezTo>
                  <a:lnTo>
                    <a:pt x="146" y="1299"/>
                  </a:lnTo>
                  <a:cubicBezTo>
                    <a:pt x="146" y="1299"/>
                    <a:pt x="146" y="1299"/>
                    <a:pt x="146" y="1288"/>
                  </a:cubicBezTo>
                  <a:cubicBezTo>
                    <a:pt x="146" y="1277"/>
                    <a:pt x="146" y="1266"/>
                    <a:pt x="157" y="1232"/>
                  </a:cubicBezTo>
                  <a:cubicBezTo>
                    <a:pt x="168" y="1154"/>
                    <a:pt x="213" y="1131"/>
                    <a:pt x="269" y="1120"/>
                  </a:cubicBezTo>
                  <a:cubicBezTo>
                    <a:pt x="280" y="1120"/>
                    <a:pt x="280" y="1120"/>
                    <a:pt x="291" y="1098"/>
                  </a:cubicBezTo>
                  <a:cubicBezTo>
                    <a:pt x="291" y="1075"/>
                    <a:pt x="302" y="1064"/>
                    <a:pt x="325" y="1042"/>
                  </a:cubicBezTo>
                  <a:cubicBezTo>
                    <a:pt x="336" y="1042"/>
                    <a:pt x="347" y="1042"/>
                    <a:pt x="347" y="1042"/>
                  </a:cubicBezTo>
                  <a:lnTo>
                    <a:pt x="347" y="1042"/>
                  </a:lnTo>
                  <a:cubicBezTo>
                    <a:pt x="347" y="1030"/>
                    <a:pt x="347" y="1030"/>
                    <a:pt x="347" y="1030"/>
                  </a:cubicBezTo>
                  <a:cubicBezTo>
                    <a:pt x="336" y="1019"/>
                    <a:pt x="336" y="986"/>
                    <a:pt x="336" y="952"/>
                  </a:cubicBezTo>
                  <a:cubicBezTo>
                    <a:pt x="336" y="941"/>
                    <a:pt x="336" y="918"/>
                    <a:pt x="325" y="896"/>
                  </a:cubicBezTo>
                  <a:cubicBezTo>
                    <a:pt x="325" y="896"/>
                    <a:pt x="302" y="806"/>
                    <a:pt x="325" y="773"/>
                  </a:cubicBezTo>
                  <a:cubicBezTo>
                    <a:pt x="336" y="761"/>
                    <a:pt x="336" y="761"/>
                    <a:pt x="347" y="761"/>
                  </a:cubicBezTo>
                  <a:lnTo>
                    <a:pt x="347" y="761"/>
                  </a:lnTo>
                  <a:cubicBezTo>
                    <a:pt x="370" y="761"/>
                    <a:pt x="370" y="750"/>
                    <a:pt x="370" y="750"/>
                  </a:cubicBezTo>
                  <a:cubicBezTo>
                    <a:pt x="370" y="717"/>
                    <a:pt x="403" y="683"/>
                    <a:pt x="448" y="683"/>
                  </a:cubicBezTo>
                  <a:cubicBezTo>
                    <a:pt x="459" y="683"/>
                    <a:pt x="471" y="683"/>
                    <a:pt x="482" y="694"/>
                  </a:cubicBezTo>
                  <a:cubicBezTo>
                    <a:pt x="493" y="694"/>
                    <a:pt x="493" y="694"/>
                    <a:pt x="493" y="694"/>
                  </a:cubicBezTo>
                  <a:cubicBezTo>
                    <a:pt x="493" y="683"/>
                    <a:pt x="504" y="672"/>
                    <a:pt x="504" y="661"/>
                  </a:cubicBezTo>
                  <a:cubicBezTo>
                    <a:pt x="504" y="661"/>
                    <a:pt x="504" y="650"/>
                    <a:pt x="504" y="639"/>
                  </a:cubicBezTo>
                  <a:cubicBezTo>
                    <a:pt x="515" y="583"/>
                    <a:pt x="549" y="561"/>
                    <a:pt x="583" y="561"/>
                  </a:cubicBezTo>
                  <a:cubicBezTo>
                    <a:pt x="594" y="561"/>
                    <a:pt x="616" y="538"/>
                    <a:pt x="616" y="493"/>
                  </a:cubicBezTo>
                  <a:cubicBezTo>
                    <a:pt x="616" y="460"/>
                    <a:pt x="639" y="449"/>
                    <a:pt x="661" y="449"/>
                  </a:cubicBezTo>
                  <a:cubicBezTo>
                    <a:pt x="684" y="449"/>
                    <a:pt x="706" y="460"/>
                    <a:pt x="740" y="482"/>
                  </a:cubicBezTo>
                  <a:lnTo>
                    <a:pt x="751" y="482"/>
                  </a:lnTo>
                  <a:cubicBezTo>
                    <a:pt x="773" y="505"/>
                    <a:pt x="795" y="505"/>
                    <a:pt x="807" y="505"/>
                  </a:cubicBezTo>
                  <a:cubicBezTo>
                    <a:pt x="807" y="505"/>
                    <a:pt x="807" y="505"/>
                    <a:pt x="818" y="505"/>
                  </a:cubicBezTo>
                  <a:cubicBezTo>
                    <a:pt x="818" y="460"/>
                    <a:pt x="863" y="437"/>
                    <a:pt x="908" y="449"/>
                  </a:cubicBezTo>
                  <a:cubicBezTo>
                    <a:pt x="953" y="460"/>
                    <a:pt x="997" y="482"/>
                    <a:pt x="1031" y="516"/>
                  </a:cubicBezTo>
                  <a:cubicBezTo>
                    <a:pt x="1031" y="527"/>
                    <a:pt x="1031" y="527"/>
                    <a:pt x="1031" y="527"/>
                  </a:cubicBezTo>
                  <a:cubicBezTo>
                    <a:pt x="1042" y="527"/>
                    <a:pt x="1042" y="527"/>
                    <a:pt x="1042" y="527"/>
                  </a:cubicBezTo>
                  <a:cubicBezTo>
                    <a:pt x="1053" y="527"/>
                    <a:pt x="1053" y="527"/>
                    <a:pt x="1064" y="527"/>
                  </a:cubicBezTo>
                  <a:cubicBezTo>
                    <a:pt x="1076" y="527"/>
                    <a:pt x="1087" y="527"/>
                    <a:pt x="1098" y="527"/>
                  </a:cubicBezTo>
                  <a:cubicBezTo>
                    <a:pt x="1109" y="538"/>
                    <a:pt x="1109" y="538"/>
                    <a:pt x="1121" y="538"/>
                  </a:cubicBezTo>
                  <a:cubicBezTo>
                    <a:pt x="1121" y="538"/>
                    <a:pt x="1121" y="538"/>
                    <a:pt x="1121" y="527"/>
                  </a:cubicBezTo>
                  <a:cubicBezTo>
                    <a:pt x="1121" y="482"/>
                    <a:pt x="1166" y="482"/>
                    <a:pt x="1188" y="482"/>
                  </a:cubicBezTo>
                  <a:cubicBezTo>
                    <a:pt x="1199" y="482"/>
                    <a:pt x="1222" y="482"/>
                    <a:pt x="1222" y="482"/>
                  </a:cubicBezTo>
                  <a:cubicBezTo>
                    <a:pt x="1233" y="460"/>
                    <a:pt x="1199" y="370"/>
                    <a:pt x="1177" y="359"/>
                  </a:cubicBezTo>
                  <a:cubicBezTo>
                    <a:pt x="1154" y="337"/>
                    <a:pt x="1154" y="314"/>
                    <a:pt x="1166" y="247"/>
                  </a:cubicBezTo>
                  <a:cubicBezTo>
                    <a:pt x="1166" y="236"/>
                    <a:pt x="1166" y="224"/>
                    <a:pt x="1166" y="202"/>
                  </a:cubicBezTo>
                  <a:cubicBezTo>
                    <a:pt x="1166" y="157"/>
                    <a:pt x="1166" y="157"/>
                    <a:pt x="1143" y="157"/>
                  </a:cubicBezTo>
                  <a:cubicBezTo>
                    <a:pt x="1132" y="146"/>
                    <a:pt x="1132" y="146"/>
                    <a:pt x="1121" y="146"/>
                  </a:cubicBezTo>
                  <a:cubicBezTo>
                    <a:pt x="1098" y="135"/>
                    <a:pt x="1087" y="113"/>
                    <a:pt x="1064" y="79"/>
                  </a:cubicBezTo>
                  <a:cubicBezTo>
                    <a:pt x="1064" y="68"/>
                    <a:pt x="1064" y="68"/>
                    <a:pt x="1064" y="68"/>
                  </a:cubicBezTo>
                  <a:cubicBezTo>
                    <a:pt x="1076" y="57"/>
                    <a:pt x="1076" y="57"/>
                    <a:pt x="1076" y="57"/>
                  </a:cubicBezTo>
                  <a:cubicBezTo>
                    <a:pt x="1087" y="45"/>
                    <a:pt x="1109" y="23"/>
                    <a:pt x="1132" y="23"/>
                  </a:cubicBezTo>
                  <a:lnTo>
                    <a:pt x="1132" y="23"/>
                  </a:lnTo>
                  <a:cubicBezTo>
                    <a:pt x="1154" y="23"/>
                    <a:pt x="1177" y="34"/>
                    <a:pt x="1222" y="57"/>
                  </a:cubicBezTo>
                  <a:cubicBezTo>
                    <a:pt x="1222" y="57"/>
                    <a:pt x="1233" y="57"/>
                    <a:pt x="1244" y="57"/>
                  </a:cubicBezTo>
                  <a:cubicBezTo>
                    <a:pt x="1244" y="45"/>
                    <a:pt x="1244" y="34"/>
                    <a:pt x="1244" y="23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66" y="0"/>
                    <a:pt x="1266" y="0"/>
                    <a:pt x="1266" y="0"/>
                  </a:cubicBezTo>
                  <a:cubicBezTo>
                    <a:pt x="1266" y="0"/>
                    <a:pt x="1300" y="0"/>
                    <a:pt x="1333" y="0"/>
                  </a:cubicBezTo>
                  <a:cubicBezTo>
                    <a:pt x="1378" y="0"/>
                    <a:pt x="1412" y="0"/>
                    <a:pt x="1457" y="12"/>
                  </a:cubicBezTo>
                  <a:cubicBezTo>
                    <a:pt x="1569" y="34"/>
                    <a:pt x="1625" y="45"/>
                    <a:pt x="1647" y="68"/>
                  </a:cubicBezTo>
                  <a:cubicBezTo>
                    <a:pt x="1670" y="90"/>
                    <a:pt x="1703" y="135"/>
                    <a:pt x="1715" y="169"/>
                  </a:cubicBezTo>
                  <a:cubicBezTo>
                    <a:pt x="1737" y="157"/>
                    <a:pt x="1759" y="146"/>
                    <a:pt x="1771" y="146"/>
                  </a:cubicBezTo>
                  <a:cubicBezTo>
                    <a:pt x="1782" y="146"/>
                    <a:pt x="1782" y="146"/>
                    <a:pt x="1793" y="146"/>
                  </a:cubicBezTo>
                  <a:cubicBezTo>
                    <a:pt x="1838" y="157"/>
                    <a:pt x="1838" y="213"/>
                    <a:pt x="1827" y="236"/>
                  </a:cubicBezTo>
                  <a:cubicBezTo>
                    <a:pt x="1838" y="236"/>
                    <a:pt x="1849" y="236"/>
                    <a:pt x="1860" y="236"/>
                  </a:cubicBezTo>
                  <a:cubicBezTo>
                    <a:pt x="1916" y="213"/>
                    <a:pt x="1939" y="213"/>
                    <a:pt x="1939" y="213"/>
                  </a:cubicBezTo>
                  <a:cubicBezTo>
                    <a:pt x="1961" y="213"/>
                    <a:pt x="1961" y="213"/>
                    <a:pt x="1961" y="213"/>
                  </a:cubicBezTo>
                  <a:cubicBezTo>
                    <a:pt x="1961" y="236"/>
                    <a:pt x="1961" y="236"/>
                    <a:pt x="1961" y="236"/>
                  </a:cubicBezTo>
                  <a:cubicBezTo>
                    <a:pt x="1961" y="247"/>
                    <a:pt x="1961" y="247"/>
                    <a:pt x="1961" y="247"/>
                  </a:cubicBezTo>
                  <a:cubicBezTo>
                    <a:pt x="1961" y="247"/>
                    <a:pt x="1961" y="247"/>
                    <a:pt x="1972" y="247"/>
                  </a:cubicBezTo>
                  <a:cubicBezTo>
                    <a:pt x="1995" y="236"/>
                    <a:pt x="2017" y="224"/>
                    <a:pt x="2051" y="224"/>
                  </a:cubicBezTo>
                  <a:cubicBezTo>
                    <a:pt x="2061" y="224"/>
                    <a:pt x="2072" y="224"/>
                    <a:pt x="2083" y="236"/>
                  </a:cubicBezTo>
                  <a:cubicBezTo>
                    <a:pt x="2094" y="258"/>
                    <a:pt x="2094" y="269"/>
                    <a:pt x="2094" y="292"/>
                  </a:cubicBezTo>
                  <a:lnTo>
                    <a:pt x="2094" y="303"/>
                  </a:lnTo>
                  <a:cubicBezTo>
                    <a:pt x="2117" y="314"/>
                    <a:pt x="2139" y="337"/>
                    <a:pt x="2162" y="359"/>
                  </a:cubicBezTo>
                  <a:lnTo>
                    <a:pt x="2162" y="370"/>
                  </a:lnTo>
                  <a:cubicBezTo>
                    <a:pt x="2173" y="382"/>
                    <a:pt x="2173" y="382"/>
                    <a:pt x="2184" y="382"/>
                  </a:cubicBezTo>
                  <a:lnTo>
                    <a:pt x="2196" y="382"/>
                  </a:lnTo>
                  <a:cubicBezTo>
                    <a:pt x="2218" y="382"/>
                    <a:pt x="2240" y="370"/>
                    <a:pt x="2252" y="370"/>
                  </a:cubicBezTo>
                  <a:cubicBezTo>
                    <a:pt x="2274" y="370"/>
                    <a:pt x="2296" y="382"/>
                    <a:pt x="2307" y="393"/>
                  </a:cubicBezTo>
                  <a:cubicBezTo>
                    <a:pt x="2307" y="393"/>
                    <a:pt x="2307" y="393"/>
                    <a:pt x="2319" y="393"/>
                  </a:cubicBezTo>
                  <a:cubicBezTo>
                    <a:pt x="2330" y="404"/>
                    <a:pt x="2330" y="404"/>
                    <a:pt x="2330" y="404"/>
                  </a:cubicBezTo>
                  <a:cubicBezTo>
                    <a:pt x="2330" y="426"/>
                    <a:pt x="2330" y="426"/>
                    <a:pt x="2330" y="426"/>
                  </a:cubicBezTo>
                  <a:cubicBezTo>
                    <a:pt x="2319" y="460"/>
                    <a:pt x="2307" y="493"/>
                    <a:pt x="2274" y="538"/>
                  </a:cubicBezTo>
                  <a:cubicBezTo>
                    <a:pt x="2263" y="561"/>
                    <a:pt x="2252" y="583"/>
                    <a:pt x="2240" y="606"/>
                  </a:cubicBezTo>
                  <a:cubicBezTo>
                    <a:pt x="2196" y="683"/>
                    <a:pt x="2173" y="728"/>
                    <a:pt x="2139" y="728"/>
                  </a:cubicBezTo>
                  <a:cubicBezTo>
                    <a:pt x="2128" y="739"/>
                    <a:pt x="2117" y="728"/>
                    <a:pt x="2094" y="728"/>
                  </a:cubicBezTo>
                  <a:cubicBezTo>
                    <a:pt x="2094" y="728"/>
                    <a:pt x="2083" y="728"/>
                    <a:pt x="2072" y="728"/>
                  </a:cubicBezTo>
                  <a:cubicBezTo>
                    <a:pt x="2083" y="773"/>
                    <a:pt x="2083" y="795"/>
                    <a:pt x="2072" y="829"/>
                  </a:cubicBezTo>
                  <a:cubicBezTo>
                    <a:pt x="2061" y="840"/>
                    <a:pt x="2028" y="885"/>
                    <a:pt x="1883" y="1019"/>
                  </a:cubicBezTo>
                  <a:cubicBezTo>
                    <a:pt x="1827" y="1075"/>
                    <a:pt x="1726" y="1165"/>
                    <a:pt x="1726" y="1165"/>
                  </a:cubicBezTo>
                  <a:cubicBezTo>
                    <a:pt x="1715" y="1176"/>
                    <a:pt x="1715" y="1176"/>
                    <a:pt x="1715" y="1176"/>
                  </a:cubicBezTo>
                  <a:lnTo>
                    <a:pt x="1715" y="1176"/>
                  </a:lnTo>
                  <a:cubicBezTo>
                    <a:pt x="1715" y="1176"/>
                    <a:pt x="1715" y="1176"/>
                    <a:pt x="1703" y="1176"/>
                  </a:cubicBezTo>
                  <a:cubicBezTo>
                    <a:pt x="1692" y="1176"/>
                    <a:pt x="1681" y="1176"/>
                    <a:pt x="1670" y="1165"/>
                  </a:cubicBezTo>
                  <a:cubicBezTo>
                    <a:pt x="1659" y="1154"/>
                    <a:pt x="1647" y="1154"/>
                    <a:pt x="1636" y="1143"/>
                  </a:cubicBezTo>
                  <a:cubicBezTo>
                    <a:pt x="1636" y="1154"/>
                    <a:pt x="1625" y="1165"/>
                    <a:pt x="1602" y="1165"/>
                  </a:cubicBezTo>
                  <a:lnTo>
                    <a:pt x="1602" y="1165"/>
                  </a:lnTo>
                  <a:lnTo>
                    <a:pt x="1591" y="1165"/>
                  </a:lnTo>
                  <a:lnTo>
                    <a:pt x="1591" y="1165"/>
                  </a:lnTo>
                  <a:cubicBezTo>
                    <a:pt x="1591" y="1176"/>
                    <a:pt x="1591" y="1187"/>
                    <a:pt x="1591" y="1187"/>
                  </a:cubicBezTo>
                  <a:cubicBezTo>
                    <a:pt x="1591" y="1221"/>
                    <a:pt x="1591" y="1243"/>
                    <a:pt x="1546" y="1266"/>
                  </a:cubicBezTo>
                  <a:cubicBezTo>
                    <a:pt x="1535" y="1266"/>
                    <a:pt x="1479" y="1288"/>
                    <a:pt x="1446" y="1288"/>
                  </a:cubicBezTo>
                  <a:cubicBezTo>
                    <a:pt x="1435" y="1288"/>
                    <a:pt x="1423" y="1288"/>
                    <a:pt x="1412" y="1288"/>
                  </a:cubicBezTo>
                  <a:cubicBezTo>
                    <a:pt x="1401" y="1277"/>
                    <a:pt x="1390" y="1266"/>
                    <a:pt x="1378" y="1254"/>
                  </a:cubicBezTo>
                  <a:cubicBezTo>
                    <a:pt x="1367" y="1254"/>
                    <a:pt x="1356" y="1243"/>
                    <a:pt x="1356" y="1243"/>
                  </a:cubicBezTo>
                  <a:cubicBezTo>
                    <a:pt x="1345" y="1254"/>
                    <a:pt x="1333" y="1288"/>
                    <a:pt x="1345" y="1423"/>
                  </a:cubicBezTo>
                  <a:cubicBezTo>
                    <a:pt x="1356" y="1445"/>
                    <a:pt x="1356" y="1479"/>
                    <a:pt x="1356" y="1490"/>
                  </a:cubicBezTo>
                  <a:cubicBezTo>
                    <a:pt x="1356" y="1568"/>
                    <a:pt x="1356" y="1568"/>
                    <a:pt x="1378" y="1580"/>
                  </a:cubicBezTo>
                  <a:cubicBezTo>
                    <a:pt x="1378" y="1591"/>
                    <a:pt x="1390" y="1591"/>
                    <a:pt x="1401" y="1602"/>
                  </a:cubicBezTo>
                  <a:cubicBezTo>
                    <a:pt x="1435" y="1613"/>
                    <a:pt x="1468" y="1625"/>
                    <a:pt x="1490" y="1669"/>
                  </a:cubicBezTo>
                  <a:cubicBezTo>
                    <a:pt x="1490" y="1680"/>
                    <a:pt x="1490" y="1692"/>
                    <a:pt x="1502" y="1703"/>
                  </a:cubicBezTo>
                  <a:cubicBezTo>
                    <a:pt x="1502" y="1736"/>
                    <a:pt x="1513" y="1736"/>
                    <a:pt x="1524" y="1736"/>
                  </a:cubicBezTo>
                  <a:lnTo>
                    <a:pt x="1524" y="1736"/>
                  </a:lnTo>
                  <a:cubicBezTo>
                    <a:pt x="1558" y="1748"/>
                    <a:pt x="1647" y="1748"/>
                    <a:pt x="1681" y="1792"/>
                  </a:cubicBezTo>
                  <a:cubicBezTo>
                    <a:pt x="1703" y="1815"/>
                    <a:pt x="1737" y="1826"/>
                    <a:pt x="1759" y="1826"/>
                  </a:cubicBezTo>
                  <a:cubicBezTo>
                    <a:pt x="1759" y="1826"/>
                    <a:pt x="1771" y="1826"/>
                    <a:pt x="1782" y="1815"/>
                  </a:cubicBezTo>
                  <a:cubicBezTo>
                    <a:pt x="1782" y="1815"/>
                    <a:pt x="1782" y="1815"/>
                    <a:pt x="1793" y="1792"/>
                  </a:cubicBezTo>
                  <a:cubicBezTo>
                    <a:pt x="1793" y="1781"/>
                    <a:pt x="1793" y="1770"/>
                    <a:pt x="1815" y="1748"/>
                  </a:cubicBezTo>
                  <a:cubicBezTo>
                    <a:pt x="1815" y="1748"/>
                    <a:pt x="1827" y="1748"/>
                    <a:pt x="1838" y="1736"/>
                  </a:cubicBezTo>
                  <a:cubicBezTo>
                    <a:pt x="1860" y="1714"/>
                    <a:pt x="1894" y="1680"/>
                    <a:pt x="1928" y="1692"/>
                  </a:cubicBezTo>
                  <a:cubicBezTo>
                    <a:pt x="1984" y="1692"/>
                    <a:pt x="1995" y="1714"/>
                    <a:pt x="1995" y="1770"/>
                  </a:cubicBezTo>
                  <a:cubicBezTo>
                    <a:pt x="1995" y="1781"/>
                    <a:pt x="1995" y="1792"/>
                    <a:pt x="2006" y="1815"/>
                  </a:cubicBezTo>
                  <a:cubicBezTo>
                    <a:pt x="2017" y="1837"/>
                    <a:pt x="2028" y="1871"/>
                    <a:pt x="2006" y="1894"/>
                  </a:cubicBezTo>
                  <a:cubicBezTo>
                    <a:pt x="2006" y="1905"/>
                    <a:pt x="1995" y="1916"/>
                    <a:pt x="1995" y="1927"/>
                  </a:cubicBezTo>
                  <a:cubicBezTo>
                    <a:pt x="1972" y="1938"/>
                    <a:pt x="1972" y="1949"/>
                    <a:pt x="1972" y="1983"/>
                  </a:cubicBezTo>
                  <a:lnTo>
                    <a:pt x="1972" y="1994"/>
                  </a:lnTo>
                  <a:cubicBezTo>
                    <a:pt x="1984" y="2039"/>
                    <a:pt x="1995" y="2106"/>
                    <a:pt x="1984" y="2151"/>
                  </a:cubicBezTo>
                  <a:cubicBezTo>
                    <a:pt x="1972" y="2196"/>
                    <a:pt x="1939" y="2241"/>
                    <a:pt x="1916" y="2274"/>
                  </a:cubicBezTo>
                  <a:cubicBezTo>
                    <a:pt x="1905" y="2285"/>
                    <a:pt x="1905" y="2297"/>
                    <a:pt x="1894" y="2308"/>
                  </a:cubicBezTo>
                  <a:cubicBezTo>
                    <a:pt x="1883" y="2319"/>
                    <a:pt x="1883" y="2330"/>
                    <a:pt x="1871" y="2342"/>
                  </a:cubicBezTo>
                  <a:cubicBezTo>
                    <a:pt x="1860" y="2375"/>
                    <a:pt x="1860" y="2375"/>
                    <a:pt x="1860" y="2375"/>
                  </a:cubicBezTo>
                  <a:cubicBezTo>
                    <a:pt x="1715" y="2230"/>
                    <a:pt x="1715" y="2230"/>
                    <a:pt x="1715" y="2230"/>
                  </a:cubicBezTo>
                  <a:cubicBezTo>
                    <a:pt x="1692" y="2207"/>
                    <a:pt x="1670" y="2207"/>
                    <a:pt x="1647" y="2207"/>
                  </a:cubicBezTo>
                  <a:cubicBezTo>
                    <a:pt x="1625" y="2207"/>
                    <a:pt x="1602" y="2207"/>
                    <a:pt x="1602" y="2207"/>
                  </a:cubicBezTo>
                  <a:cubicBezTo>
                    <a:pt x="1580" y="2207"/>
                    <a:pt x="1580" y="2207"/>
                    <a:pt x="1580" y="2207"/>
                  </a:cubicBezTo>
                  <a:cubicBezTo>
                    <a:pt x="1580" y="2185"/>
                    <a:pt x="1580" y="2185"/>
                    <a:pt x="1580" y="2185"/>
                  </a:cubicBezTo>
                  <a:cubicBezTo>
                    <a:pt x="1580" y="2174"/>
                    <a:pt x="1580" y="2174"/>
                    <a:pt x="1580" y="2162"/>
                  </a:cubicBezTo>
                  <a:cubicBezTo>
                    <a:pt x="1580" y="2162"/>
                    <a:pt x="1580" y="2162"/>
                    <a:pt x="1569" y="2162"/>
                  </a:cubicBezTo>
                  <a:cubicBezTo>
                    <a:pt x="1513" y="2162"/>
                    <a:pt x="1502" y="2118"/>
                    <a:pt x="1502" y="2106"/>
                  </a:cubicBezTo>
                  <a:cubicBezTo>
                    <a:pt x="1502" y="2084"/>
                    <a:pt x="1502" y="2073"/>
                    <a:pt x="1502" y="2061"/>
                  </a:cubicBezTo>
                  <a:cubicBezTo>
                    <a:pt x="1502" y="2050"/>
                    <a:pt x="1502" y="2039"/>
                    <a:pt x="1502" y="2039"/>
                  </a:cubicBezTo>
                  <a:cubicBezTo>
                    <a:pt x="1490" y="2028"/>
                    <a:pt x="1468" y="2017"/>
                    <a:pt x="1446" y="1994"/>
                  </a:cubicBezTo>
                  <a:cubicBezTo>
                    <a:pt x="1412" y="1972"/>
                    <a:pt x="1367" y="1938"/>
                    <a:pt x="1356" y="1927"/>
                  </a:cubicBezTo>
                  <a:cubicBezTo>
                    <a:pt x="1333" y="1916"/>
                    <a:pt x="1322" y="1916"/>
                    <a:pt x="1300" y="1916"/>
                  </a:cubicBezTo>
                  <a:cubicBezTo>
                    <a:pt x="1289" y="1916"/>
                    <a:pt x="1289" y="1916"/>
                    <a:pt x="1289" y="1927"/>
                  </a:cubicBezTo>
                  <a:cubicBezTo>
                    <a:pt x="1289" y="1983"/>
                    <a:pt x="1277" y="1983"/>
                    <a:pt x="1222" y="2005"/>
                  </a:cubicBezTo>
                  <a:cubicBezTo>
                    <a:pt x="1199" y="2005"/>
                    <a:pt x="1177" y="2005"/>
                    <a:pt x="1154" y="2005"/>
                  </a:cubicBezTo>
                  <a:cubicBezTo>
                    <a:pt x="1143" y="2017"/>
                    <a:pt x="1132" y="2017"/>
                    <a:pt x="1132" y="2017"/>
                  </a:cubicBezTo>
                  <a:cubicBezTo>
                    <a:pt x="1132" y="2017"/>
                    <a:pt x="1132" y="2017"/>
                    <a:pt x="1121" y="2017"/>
                  </a:cubicBezTo>
                  <a:cubicBezTo>
                    <a:pt x="1121" y="2061"/>
                    <a:pt x="1121" y="2118"/>
                    <a:pt x="1087" y="2129"/>
                  </a:cubicBezTo>
                  <a:cubicBezTo>
                    <a:pt x="1076" y="2140"/>
                    <a:pt x="1064" y="2162"/>
                    <a:pt x="1053" y="2185"/>
                  </a:cubicBezTo>
                  <a:cubicBezTo>
                    <a:pt x="1053" y="2207"/>
                    <a:pt x="1042" y="2230"/>
                    <a:pt x="1031" y="2252"/>
                  </a:cubicBezTo>
                  <a:cubicBezTo>
                    <a:pt x="1020" y="2274"/>
                    <a:pt x="1020" y="2319"/>
                    <a:pt x="1042" y="2364"/>
                  </a:cubicBezTo>
                  <a:cubicBezTo>
                    <a:pt x="1064" y="2398"/>
                    <a:pt x="1053" y="2431"/>
                    <a:pt x="1053" y="2454"/>
                  </a:cubicBezTo>
                  <a:cubicBezTo>
                    <a:pt x="1053" y="2465"/>
                    <a:pt x="1053" y="2476"/>
                    <a:pt x="1053" y="2476"/>
                  </a:cubicBezTo>
                  <a:cubicBezTo>
                    <a:pt x="1076" y="2487"/>
                    <a:pt x="1109" y="2521"/>
                    <a:pt x="1109" y="2521"/>
                  </a:cubicBezTo>
                  <a:cubicBezTo>
                    <a:pt x="1121" y="2532"/>
                    <a:pt x="1121" y="2532"/>
                    <a:pt x="1121" y="2532"/>
                  </a:cubicBezTo>
                  <a:lnTo>
                    <a:pt x="1121" y="2532"/>
                  </a:lnTo>
                  <a:cubicBezTo>
                    <a:pt x="1121" y="2543"/>
                    <a:pt x="1132" y="2611"/>
                    <a:pt x="1132" y="2644"/>
                  </a:cubicBezTo>
                  <a:cubicBezTo>
                    <a:pt x="1132" y="2689"/>
                    <a:pt x="1098" y="2700"/>
                    <a:pt x="1076" y="2700"/>
                  </a:cubicBezTo>
                  <a:cubicBezTo>
                    <a:pt x="1076" y="2700"/>
                    <a:pt x="1076" y="2700"/>
                    <a:pt x="1064" y="2689"/>
                  </a:cubicBezTo>
                  <a:cubicBezTo>
                    <a:pt x="1064" y="2689"/>
                    <a:pt x="1064" y="2689"/>
                    <a:pt x="1053" y="2689"/>
                  </a:cubicBezTo>
                  <a:cubicBezTo>
                    <a:pt x="1042" y="2689"/>
                    <a:pt x="1031" y="2700"/>
                    <a:pt x="1020" y="2711"/>
                  </a:cubicBezTo>
                  <a:cubicBezTo>
                    <a:pt x="1008" y="2734"/>
                    <a:pt x="986" y="2734"/>
                    <a:pt x="975" y="2734"/>
                  </a:cubicBezTo>
                  <a:lnTo>
                    <a:pt x="975" y="2734"/>
                  </a:lnTo>
                  <a:cubicBezTo>
                    <a:pt x="964" y="2767"/>
                    <a:pt x="953" y="2779"/>
                    <a:pt x="930" y="2779"/>
                  </a:cubicBezTo>
                  <a:cubicBezTo>
                    <a:pt x="919" y="2779"/>
                    <a:pt x="908" y="2779"/>
                    <a:pt x="897" y="2767"/>
                  </a:cubicBezTo>
                  <a:cubicBezTo>
                    <a:pt x="897" y="2767"/>
                    <a:pt x="885" y="2756"/>
                    <a:pt x="874" y="2756"/>
                  </a:cubicBezTo>
                  <a:cubicBezTo>
                    <a:pt x="863" y="2756"/>
                    <a:pt x="863" y="2756"/>
                    <a:pt x="852" y="2756"/>
                  </a:cubicBezTo>
                  <a:cubicBezTo>
                    <a:pt x="852" y="2779"/>
                    <a:pt x="852" y="2812"/>
                    <a:pt x="852" y="2835"/>
                  </a:cubicBezTo>
                  <a:cubicBezTo>
                    <a:pt x="863" y="2857"/>
                    <a:pt x="863" y="2868"/>
                    <a:pt x="852" y="2880"/>
                  </a:cubicBezTo>
                  <a:cubicBezTo>
                    <a:pt x="840" y="2902"/>
                    <a:pt x="818" y="2902"/>
                    <a:pt x="807" y="2902"/>
                  </a:cubicBezTo>
                  <a:cubicBezTo>
                    <a:pt x="795" y="2902"/>
                    <a:pt x="795" y="2902"/>
                    <a:pt x="784" y="2902"/>
                  </a:cubicBezTo>
                  <a:cubicBezTo>
                    <a:pt x="751" y="2902"/>
                    <a:pt x="695" y="2913"/>
                    <a:pt x="672" y="2925"/>
                  </a:cubicBezTo>
                  <a:cubicBezTo>
                    <a:pt x="661" y="2936"/>
                    <a:pt x="661" y="2936"/>
                    <a:pt x="650" y="2936"/>
                  </a:cubicBezTo>
                  <a:close/>
                  <a:moveTo>
                    <a:pt x="560" y="2779"/>
                  </a:moveTo>
                  <a:lnTo>
                    <a:pt x="560" y="2779"/>
                  </a:lnTo>
                  <a:cubicBezTo>
                    <a:pt x="594" y="2779"/>
                    <a:pt x="616" y="2790"/>
                    <a:pt x="628" y="2823"/>
                  </a:cubicBezTo>
                  <a:cubicBezTo>
                    <a:pt x="628" y="2835"/>
                    <a:pt x="628" y="2835"/>
                    <a:pt x="628" y="2835"/>
                  </a:cubicBezTo>
                  <a:cubicBezTo>
                    <a:pt x="628" y="2857"/>
                    <a:pt x="639" y="2880"/>
                    <a:pt x="650" y="2891"/>
                  </a:cubicBezTo>
                  <a:lnTo>
                    <a:pt x="650" y="2891"/>
                  </a:lnTo>
                  <a:cubicBezTo>
                    <a:pt x="684" y="2868"/>
                    <a:pt x="740" y="2857"/>
                    <a:pt x="784" y="2857"/>
                  </a:cubicBezTo>
                  <a:cubicBezTo>
                    <a:pt x="795" y="2857"/>
                    <a:pt x="795" y="2857"/>
                    <a:pt x="807" y="2857"/>
                  </a:cubicBezTo>
                  <a:cubicBezTo>
                    <a:pt x="807" y="2857"/>
                    <a:pt x="807" y="2857"/>
                    <a:pt x="818" y="2857"/>
                  </a:cubicBezTo>
                  <a:cubicBezTo>
                    <a:pt x="818" y="2846"/>
                    <a:pt x="818" y="2846"/>
                    <a:pt x="818" y="2846"/>
                  </a:cubicBezTo>
                  <a:cubicBezTo>
                    <a:pt x="807" y="2801"/>
                    <a:pt x="818" y="2745"/>
                    <a:pt x="818" y="2745"/>
                  </a:cubicBezTo>
                  <a:cubicBezTo>
                    <a:pt x="818" y="2723"/>
                    <a:pt x="818" y="2723"/>
                    <a:pt x="818" y="2723"/>
                  </a:cubicBezTo>
                  <a:cubicBezTo>
                    <a:pt x="829" y="2723"/>
                    <a:pt x="829" y="2723"/>
                    <a:pt x="829" y="2723"/>
                  </a:cubicBezTo>
                  <a:cubicBezTo>
                    <a:pt x="829" y="2723"/>
                    <a:pt x="852" y="2711"/>
                    <a:pt x="874" y="2711"/>
                  </a:cubicBezTo>
                  <a:cubicBezTo>
                    <a:pt x="897" y="2711"/>
                    <a:pt x="908" y="2723"/>
                    <a:pt x="919" y="2734"/>
                  </a:cubicBezTo>
                  <a:cubicBezTo>
                    <a:pt x="930" y="2734"/>
                    <a:pt x="930" y="2734"/>
                    <a:pt x="930" y="2734"/>
                  </a:cubicBezTo>
                  <a:cubicBezTo>
                    <a:pt x="930" y="2734"/>
                    <a:pt x="930" y="2734"/>
                    <a:pt x="930" y="2723"/>
                  </a:cubicBezTo>
                  <a:cubicBezTo>
                    <a:pt x="930" y="2700"/>
                    <a:pt x="964" y="2689"/>
                    <a:pt x="975" y="2689"/>
                  </a:cubicBezTo>
                  <a:cubicBezTo>
                    <a:pt x="986" y="2689"/>
                    <a:pt x="986" y="2689"/>
                    <a:pt x="986" y="2689"/>
                  </a:cubicBezTo>
                  <a:cubicBezTo>
                    <a:pt x="1008" y="2655"/>
                    <a:pt x="1031" y="2644"/>
                    <a:pt x="1064" y="2655"/>
                  </a:cubicBezTo>
                  <a:cubicBezTo>
                    <a:pt x="1076" y="2655"/>
                    <a:pt x="1076" y="2655"/>
                    <a:pt x="1087" y="2655"/>
                  </a:cubicBezTo>
                  <a:lnTo>
                    <a:pt x="1087" y="2644"/>
                  </a:lnTo>
                  <a:cubicBezTo>
                    <a:pt x="1087" y="2622"/>
                    <a:pt x="1076" y="2566"/>
                    <a:pt x="1076" y="2554"/>
                  </a:cubicBezTo>
                  <a:cubicBezTo>
                    <a:pt x="1064" y="2543"/>
                    <a:pt x="1042" y="2521"/>
                    <a:pt x="1031" y="2510"/>
                  </a:cubicBezTo>
                  <a:cubicBezTo>
                    <a:pt x="1008" y="2498"/>
                    <a:pt x="1008" y="2476"/>
                    <a:pt x="1008" y="2454"/>
                  </a:cubicBezTo>
                  <a:cubicBezTo>
                    <a:pt x="1020" y="2431"/>
                    <a:pt x="1020" y="2409"/>
                    <a:pt x="1008" y="2387"/>
                  </a:cubicBezTo>
                  <a:cubicBezTo>
                    <a:pt x="975" y="2330"/>
                    <a:pt x="964" y="2263"/>
                    <a:pt x="997" y="2218"/>
                  </a:cubicBezTo>
                  <a:cubicBezTo>
                    <a:pt x="1008" y="2207"/>
                    <a:pt x="1008" y="2196"/>
                    <a:pt x="1020" y="2174"/>
                  </a:cubicBezTo>
                  <a:cubicBezTo>
                    <a:pt x="1031" y="2140"/>
                    <a:pt x="1042" y="2106"/>
                    <a:pt x="1064" y="2095"/>
                  </a:cubicBezTo>
                  <a:cubicBezTo>
                    <a:pt x="1076" y="2084"/>
                    <a:pt x="1087" y="2039"/>
                    <a:pt x="1087" y="2017"/>
                  </a:cubicBezTo>
                  <a:cubicBezTo>
                    <a:pt x="1087" y="2005"/>
                    <a:pt x="1087" y="1994"/>
                    <a:pt x="1087" y="1994"/>
                  </a:cubicBezTo>
                  <a:cubicBezTo>
                    <a:pt x="1098" y="1972"/>
                    <a:pt x="1109" y="1972"/>
                    <a:pt x="1143" y="1972"/>
                  </a:cubicBezTo>
                  <a:cubicBezTo>
                    <a:pt x="1166" y="1961"/>
                    <a:pt x="1188" y="1961"/>
                    <a:pt x="1210" y="1961"/>
                  </a:cubicBezTo>
                  <a:cubicBezTo>
                    <a:pt x="1222" y="1961"/>
                    <a:pt x="1244" y="1949"/>
                    <a:pt x="1244" y="1949"/>
                  </a:cubicBezTo>
                  <a:lnTo>
                    <a:pt x="1244" y="1927"/>
                  </a:lnTo>
                  <a:cubicBezTo>
                    <a:pt x="1244" y="1894"/>
                    <a:pt x="1266" y="1871"/>
                    <a:pt x="1300" y="1871"/>
                  </a:cubicBezTo>
                  <a:cubicBezTo>
                    <a:pt x="1322" y="1871"/>
                    <a:pt x="1356" y="1882"/>
                    <a:pt x="1378" y="1894"/>
                  </a:cubicBezTo>
                  <a:cubicBezTo>
                    <a:pt x="1401" y="1905"/>
                    <a:pt x="1435" y="1938"/>
                    <a:pt x="1468" y="1961"/>
                  </a:cubicBezTo>
                  <a:cubicBezTo>
                    <a:pt x="1490" y="1972"/>
                    <a:pt x="1513" y="1994"/>
                    <a:pt x="1524" y="1994"/>
                  </a:cubicBezTo>
                  <a:cubicBezTo>
                    <a:pt x="1546" y="2005"/>
                    <a:pt x="1546" y="2039"/>
                    <a:pt x="1546" y="2061"/>
                  </a:cubicBezTo>
                  <a:cubicBezTo>
                    <a:pt x="1546" y="2073"/>
                    <a:pt x="1546" y="2084"/>
                    <a:pt x="1546" y="2095"/>
                  </a:cubicBezTo>
                  <a:cubicBezTo>
                    <a:pt x="1546" y="2118"/>
                    <a:pt x="1558" y="2118"/>
                    <a:pt x="1569" y="2118"/>
                  </a:cubicBezTo>
                  <a:cubicBezTo>
                    <a:pt x="1591" y="2118"/>
                    <a:pt x="1602" y="2129"/>
                    <a:pt x="1614" y="2140"/>
                  </a:cubicBezTo>
                  <a:cubicBezTo>
                    <a:pt x="1614" y="2140"/>
                    <a:pt x="1614" y="2151"/>
                    <a:pt x="1625" y="2162"/>
                  </a:cubicBezTo>
                  <a:cubicBezTo>
                    <a:pt x="1625" y="2162"/>
                    <a:pt x="1636" y="2162"/>
                    <a:pt x="1647" y="2162"/>
                  </a:cubicBezTo>
                  <a:cubicBezTo>
                    <a:pt x="1692" y="2162"/>
                    <a:pt x="1726" y="2174"/>
                    <a:pt x="1748" y="2196"/>
                  </a:cubicBezTo>
                  <a:cubicBezTo>
                    <a:pt x="1849" y="2297"/>
                    <a:pt x="1849" y="2297"/>
                    <a:pt x="1849" y="2297"/>
                  </a:cubicBezTo>
                  <a:lnTo>
                    <a:pt x="1860" y="2285"/>
                  </a:lnTo>
                  <a:cubicBezTo>
                    <a:pt x="1860" y="2274"/>
                    <a:pt x="1871" y="2263"/>
                    <a:pt x="1883" y="2252"/>
                  </a:cubicBezTo>
                  <a:cubicBezTo>
                    <a:pt x="1894" y="2218"/>
                    <a:pt x="1928" y="2174"/>
                    <a:pt x="1939" y="2140"/>
                  </a:cubicBezTo>
                  <a:cubicBezTo>
                    <a:pt x="1950" y="2106"/>
                    <a:pt x="1939" y="2050"/>
                    <a:pt x="1928" y="2005"/>
                  </a:cubicBezTo>
                  <a:cubicBezTo>
                    <a:pt x="1928" y="1994"/>
                    <a:pt x="1928" y="1994"/>
                    <a:pt x="1928" y="1983"/>
                  </a:cubicBezTo>
                  <a:cubicBezTo>
                    <a:pt x="1916" y="1938"/>
                    <a:pt x="1939" y="1916"/>
                    <a:pt x="1961" y="1894"/>
                  </a:cubicBezTo>
                  <a:cubicBezTo>
                    <a:pt x="1961" y="1894"/>
                    <a:pt x="1972" y="1882"/>
                    <a:pt x="1972" y="1871"/>
                  </a:cubicBezTo>
                  <a:cubicBezTo>
                    <a:pt x="1984" y="1860"/>
                    <a:pt x="1972" y="1860"/>
                    <a:pt x="1961" y="1837"/>
                  </a:cubicBezTo>
                  <a:cubicBezTo>
                    <a:pt x="1961" y="1815"/>
                    <a:pt x="1950" y="1792"/>
                    <a:pt x="1950" y="1770"/>
                  </a:cubicBezTo>
                  <a:cubicBezTo>
                    <a:pt x="1950" y="1736"/>
                    <a:pt x="1950" y="1736"/>
                    <a:pt x="1950" y="1736"/>
                  </a:cubicBezTo>
                  <a:cubicBezTo>
                    <a:pt x="1950" y="1736"/>
                    <a:pt x="1939" y="1736"/>
                    <a:pt x="1928" y="1725"/>
                  </a:cubicBezTo>
                  <a:lnTo>
                    <a:pt x="1928" y="1725"/>
                  </a:lnTo>
                  <a:cubicBezTo>
                    <a:pt x="1905" y="1725"/>
                    <a:pt x="1883" y="1759"/>
                    <a:pt x="1860" y="1770"/>
                  </a:cubicBezTo>
                  <a:cubicBezTo>
                    <a:pt x="1849" y="1781"/>
                    <a:pt x="1849" y="1781"/>
                    <a:pt x="1838" y="1792"/>
                  </a:cubicBezTo>
                  <a:cubicBezTo>
                    <a:pt x="1838" y="1792"/>
                    <a:pt x="1838" y="1792"/>
                    <a:pt x="1827" y="1804"/>
                  </a:cubicBezTo>
                  <a:cubicBezTo>
                    <a:pt x="1827" y="1815"/>
                    <a:pt x="1827" y="1837"/>
                    <a:pt x="1804" y="1860"/>
                  </a:cubicBezTo>
                  <a:cubicBezTo>
                    <a:pt x="1793" y="1860"/>
                    <a:pt x="1771" y="1871"/>
                    <a:pt x="1759" y="1871"/>
                  </a:cubicBezTo>
                  <a:cubicBezTo>
                    <a:pt x="1715" y="1871"/>
                    <a:pt x="1681" y="1849"/>
                    <a:pt x="1647" y="1826"/>
                  </a:cubicBezTo>
                  <a:cubicBezTo>
                    <a:pt x="1625" y="1792"/>
                    <a:pt x="1546" y="1781"/>
                    <a:pt x="1524" y="1781"/>
                  </a:cubicBezTo>
                  <a:lnTo>
                    <a:pt x="1524" y="1781"/>
                  </a:lnTo>
                  <a:cubicBezTo>
                    <a:pt x="1479" y="1781"/>
                    <a:pt x="1468" y="1748"/>
                    <a:pt x="1457" y="1714"/>
                  </a:cubicBezTo>
                  <a:cubicBezTo>
                    <a:pt x="1457" y="1703"/>
                    <a:pt x="1446" y="1692"/>
                    <a:pt x="1446" y="1680"/>
                  </a:cubicBezTo>
                  <a:cubicBezTo>
                    <a:pt x="1435" y="1658"/>
                    <a:pt x="1412" y="1647"/>
                    <a:pt x="1390" y="1636"/>
                  </a:cubicBezTo>
                  <a:cubicBezTo>
                    <a:pt x="1378" y="1636"/>
                    <a:pt x="1367" y="1625"/>
                    <a:pt x="1356" y="1625"/>
                  </a:cubicBezTo>
                  <a:cubicBezTo>
                    <a:pt x="1311" y="1602"/>
                    <a:pt x="1311" y="1580"/>
                    <a:pt x="1311" y="1501"/>
                  </a:cubicBezTo>
                  <a:cubicBezTo>
                    <a:pt x="1311" y="1479"/>
                    <a:pt x="1311" y="1456"/>
                    <a:pt x="1300" y="1423"/>
                  </a:cubicBezTo>
                  <a:cubicBezTo>
                    <a:pt x="1289" y="1243"/>
                    <a:pt x="1311" y="1199"/>
                    <a:pt x="1345" y="1199"/>
                  </a:cubicBezTo>
                  <a:lnTo>
                    <a:pt x="1345" y="1199"/>
                  </a:lnTo>
                  <a:cubicBezTo>
                    <a:pt x="1367" y="1199"/>
                    <a:pt x="1390" y="1210"/>
                    <a:pt x="1401" y="1221"/>
                  </a:cubicBezTo>
                  <a:cubicBezTo>
                    <a:pt x="1412" y="1232"/>
                    <a:pt x="1423" y="1243"/>
                    <a:pt x="1435" y="1243"/>
                  </a:cubicBezTo>
                  <a:cubicBezTo>
                    <a:pt x="1435" y="1243"/>
                    <a:pt x="1435" y="1254"/>
                    <a:pt x="1446" y="1254"/>
                  </a:cubicBezTo>
                  <a:cubicBezTo>
                    <a:pt x="1468" y="1254"/>
                    <a:pt x="1502" y="1243"/>
                    <a:pt x="1524" y="1221"/>
                  </a:cubicBezTo>
                  <a:cubicBezTo>
                    <a:pt x="1546" y="1210"/>
                    <a:pt x="1546" y="1210"/>
                    <a:pt x="1546" y="1187"/>
                  </a:cubicBezTo>
                  <a:cubicBezTo>
                    <a:pt x="1546" y="1176"/>
                    <a:pt x="1546" y="1176"/>
                    <a:pt x="1546" y="1165"/>
                  </a:cubicBezTo>
                  <a:cubicBezTo>
                    <a:pt x="1558" y="1143"/>
                    <a:pt x="1558" y="1120"/>
                    <a:pt x="1602" y="1120"/>
                  </a:cubicBezTo>
                  <a:lnTo>
                    <a:pt x="1602" y="1120"/>
                  </a:lnTo>
                  <a:cubicBezTo>
                    <a:pt x="1614" y="1109"/>
                    <a:pt x="1625" y="1098"/>
                    <a:pt x="1636" y="1098"/>
                  </a:cubicBezTo>
                  <a:cubicBezTo>
                    <a:pt x="1659" y="1098"/>
                    <a:pt x="1681" y="1120"/>
                    <a:pt x="1692" y="1131"/>
                  </a:cubicBezTo>
                  <a:lnTo>
                    <a:pt x="1703" y="1131"/>
                  </a:lnTo>
                  <a:cubicBezTo>
                    <a:pt x="1726" y="1109"/>
                    <a:pt x="1804" y="1030"/>
                    <a:pt x="1849" y="986"/>
                  </a:cubicBezTo>
                  <a:cubicBezTo>
                    <a:pt x="1995" y="863"/>
                    <a:pt x="2028" y="818"/>
                    <a:pt x="2028" y="806"/>
                  </a:cubicBezTo>
                  <a:cubicBezTo>
                    <a:pt x="2040" y="795"/>
                    <a:pt x="2040" y="773"/>
                    <a:pt x="2028" y="728"/>
                  </a:cubicBezTo>
                  <a:cubicBezTo>
                    <a:pt x="2028" y="717"/>
                    <a:pt x="2028" y="705"/>
                    <a:pt x="2040" y="694"/>
                  </a:cubicBezTo>
                  <a:cubicBezTo>
                    <a:pt x="2051" y="683"/>
                    <a:pt x="2061" y="683"/>
                    <a:pt x="2072" y="683"/>
                  </a:cubicBezTo>
                  <a:cubicBezTo>
                    <a:pt x="2083" y="683"/>
                    <a:pt x="2094" y="683"/>
                    <a:pt x="2106" y="683"/>
                  </a:cubicBezTo>
                  <a:cubicBezTo>
                    <a:pt x="2117" y="683"/>
                    <a:pt x="2128" y="694"/>
                    <a:pt x="2128" y="694"/>
                  </a:cubicBezTo>
                  <a:cubicBezTo>
                    <a:pt x="2139" y="683"/>
                    <a:pt x="2173" y="628"/>
                    <a:pt x="2207" y="583"/>
                  </a:cubicBezTo>
                  <a:cubicBezTo>
                    <a:pt x="2218" y="561"/>
                    <a:pt x="2229" y="538"/>
                    <a:pt x="2240" y="516"/>
                  </a:cubicBezTo>
                  <a:cubicBezTo>
                    <a:pt x="2263" y="471"/>
                    <a:pt x="2274" y="449"/>
                    <a:pt x="2274" y="426"/>
                  </a:cubicBezTo>
                  <a:lnTo>
                    <a:pt x="2274" y="426"/>
                  </a:lnTo>
                  <a:cubicBezTo>
                    <a:pt x="2274" y="415"/>
                    <a:pt x="2263" y="415"/>
                    <a:pt x="2252" y="415"/>
                  </a:cubicBezTo>
                  <a:cubicBezTo>
                    <a:pt x="2240" y="415"/>
                    <a:pt x="2229" y="415"/>
                    <a:pt x="2207" y="426"/>
                  </a:cubicBezTo>
                  <a:cubicBezTo>
                    <a:pt x="2196" y="426"/>
                    <a:pt x="2184" y="426"/>
                    <a:pt x="2184" y="426"/>
                  </a:cubicBezTo>
                  <a:cubicBezTo>
                    <a:pt x="2151" y="426"/>
                    <a:pt x="2139" y="404"/>
                    <a:pt x="2128" y="393"/>
                  </a:cubicBezTo>
                  <a:cubicBezTo>
                    <a:pt x="2128" y="393"/>
                    <a:pt x="2128" y="382"/>
                    <a:pt x="2117" y="382"/>
                  </a:cubicBezTo>
                  <a:cubicBezTo>
                    <a:pt x="2106" y="359"/>
                    <a:pt x="2094" y="348"/>
                    <a:pt x="2072" y="337"/>
                  </a:cubicBezTo>
                  <a:cubicBezTo>
                    <a:pt x="2051" y="326"/>
                    <a:pt x="2051" y="303"/>
                    <a:pt x="2051" y="281"/>
                  </a:cubicBezTo>
                  <a:lnTo>
                    <a:pt x="2051" y="269"/>
                  </a:lnTo>
                  <a:lnTo>
                    <a:pt x="2051" y="269"/>
                  </a:lnTo>
                  <a:cubicBezTo>
                    <a:pt x="2028" y="269"/>
                    <a:pt x="2006" y="281"/>
                    <a:pt x="1984" y="281"/>
                  </a:cubicBezTo>
                  <a:cubicBezTo>
                    <a:pt x="1984" y="292"/>
                    <a:pt x="1972" y="292"/>
                    <a:pt x="1972" y="292"/>
                  </a:cubicBezTo>
                  <a:cubicBezTo>
                    <a:pt x="1950" y="303"/>
                    <a:pt x="1939" y="292"/>
                    <a:pt x="1928" y="281"/>
                  </a:cubicBezTo>
                  <a:cubicBezTo>
                    <a:pt x="1916" y="281"/>
                    <a:pt x="1916" y="269"/>
                    <a:pt x="1916" y="258"/>
                  </a:cubicBezTo>
                  <a:cubicBezTo>
                    <a:pt x="1905" y="258"/>
                    <a:pt x="1894" y="269"/>
                    <a:pt x="1871" y="269"/>
                  </a:cubicBezTo>
                  <a:cubicBezTo>
                    <a:pt x="1838" y="281"/>
                    <a:pt x="1827" y="292"/>
                    <a:pt x="1815" y="292"/>
                  </a:cubicBezTo>
                  <a:cubicBezTo>
                    <a:pt x="1804" y="292"/>
                    <a:pt x="1804" y="281"/>
                    <a:pt x="1793" y="281"/>
                  </a:cubicBezTo>
                  <a:cubicBezTo>
                    <a:pt x="1782" y="269"/>
                    <a:pt x="1782" y="258"/>
                    <a:pt x="1793" y="236"/>
                  </a:cubicBezTo>
                  <a:cubicBezTo>
                    <a:pt x="1793" y="202"/>
                    <a:pt x="1782" y="191"/>
                    <a:pt x="1782" y="191"/>
                  </a:cubicBezTo>
                  <a:cubicBezTo>
                    <a:pt x="1771" y="191"/>
                    <a:pt x="1771" y="191"/>
                    <a:pt x="1771" y="191"/>
                  </a:cubicBezTo>
                  <a:cubicBezTo>
                    <a:pt x="1759" y="191"/>
                    <a:pt x="1737" y="202"/>
                    <a:pt x="1726" y="213"/>
                  </a:cubicBezTo>
                  <a:cubicBezTo>
                    <a:pt x="1703" y="224"/>
                    <a:pt x="1703" y="224"/>
                    <a:pt x="1703" y="224"/>
                  </a:cubicBezTo>
                  <a:cubicBezTo>
                    <a:pt x="1692" y="202"/>
                    <a:pt x="1692" y="202"/>
                    <a:pt x="1692" y="202"/>
                  </a:cubicBezTo>
                  <a:cubicBezTo>
                    <a:pt x="1692" y="202"/>
                    <a:pt x="1636" y="124"/>
                    <a:pt x="1614" y="101"/>
                  </a:cubicBezTo>
                  <a:cubicBezTo>
                    <a:pt x="1602" y="79"/>
                    <a:pt x="1513" y="68"/>
                    <a:pt x="1446" y="45"/>
                  </a:cubicBezTo>
                  <a:cubicBezTo>
                    <a:pt x="1412" y="45"/>
                    <a:pt x="1378" y="34"/>
                    <a:pt x="1333" y="34"/>
                  </a:cubicBezTo>
                  <a:cubicBezTo>
                    <a:pt x="1311" y="34"/>
                    <a:pt x="1300" y="45"/>
                    <a:pt x="1289" y="45"/>
                  </a:cubicBezTo>
                  <a:cubicBezTo>
                    <a:pt x="1277" y="101"/>
                    <a:pt x="1277" y="101"/>
                    <a:pt x="1266" y="113"/>
                  </a:cubicBezTo>
                  <a:cubicBezTo>
                    <a:pt x="1255" y="113"/>
                    <a:pt x="1255" y="113"/>
                    <a:pt x="1255" y="113"/>
                  </a:cubicBezTo>
                  <a:lnTo>
                    <a:pt x="1255" y="113"/>
                  </a:lnTo>
                  <a:lnTo>
                    <a:pt x="1255" y="113"/>
                  </a:lnTo>
                  <a:cubicBezTo>
                    <a:pt x="1244" y="113"/>
                    <a:pt x="1244" y="113"/>
                    <a:pt x="1199" y="90"/>
                  </a:cubicBezTo>
                  <a:cubicBezTo>
                    <a:pt x="1177" y="79"/>
                    <a:pt x="1143" y="68"/>
                    <a:pt x="1132" y="68"/>
                  </a:cubicBezTo>
                  <a:cubicBezTo>
                    <a:pt x="1132" y="68"/>
                    <a:pt x="1121" y="68"/>
                    <a:pt x="1121" y="79"/>
                  </a:cubicBezTo>
                  <a:cubicBezTo>
                    <a:pt x="1132" y="101"/>
                    <a:pt x="1132" y="101"/>
                    <a:pt x="1143" y="101"/>
                  </a:cubicBezTo>
                  <a:cubicBezTo>
                    <a:pt x="1143" y="113"/>
                    <a:pt x="1154" y="113"/>
                    <a:pt x="1154" y="113"/>
                  </a:cubicBezTo>
                  <a:cubicBezTo>
                    <a:pt x="1199" y="124"/>
                    <a:pt x="1210" y="146"/>
                    <a:pt x="1210" y="213"/>
                  </a:cubicBezTo>
                  <a:cubicBezTo>
                    <a:pt x="1210" y="224"/>
                    <a:pt x="1210" y="236"/>
                    <a:pt x="1199" y="247"/>
                  </a:cubicBezTo>
                  <a:cubicBezTo>
                    <a:pt x="1199" y="281"/>
                    <a:pt x="1199" y="303"/>
                    <a:pt x="1199" y="314"/>
                  </a:cubicBezTo>
                  <a:cubicBezTo>
                    <a:pt x="1222" y="337"/>
                    <a:pt x="1255" y="393"/>
                    <a:pt x="1255" y="415"/>
                  </a:cubicBezTo>
                  <a:cubicBezTo>
                    <a:pt x="1277" y="460"/>
                    <a:pt x="1277" y="482"/>
                    <a:pt x="1266" y="493"/>
                  </a:cubicBezTo>
                  <a:cubicBezTo>
                    <a:pt x="1255" y="527"/>
                    <a:pt x="1222" y="527"/>
                    <a:pt x="1188" y="527"/>
                  </a:cubicBezTo>
                  <a:cubicBezTo>
                    <a:pt x="1177" y="527"/>
                    <a:pt x="1166" y="527"/>
                    <a:pt x="1166" y="527"/>
                  </a:cubicBezTo>
                  <a:lnTo>
                    <a:pt x="1166" y="527"/>
                  </a:lnTo>
                  <a:cubicBezTo>
                    <a:pt x="1154" y="583"/>
                    <a:pt x="1132" y="583"/>
                    <a:pt x="1121" y="583"/>
                  </a:cubicBezTo>
                  <a:cubicBezTo>
                    <a:pt x="1109" y="583"/>
                    <a:pt x="1087" y="583"/>
                    <a:pt x="1076" y="572"/>
                  </a:cubicBezTo>
                  <a:lnTo>
                    <a:pt x="1064" y="572"/>
                  </a:lnTo>
                  <a:lnTo>
                    <a:pt x="1053" y="572"/>
                  </a:lnTo>
                  <a:cubicBezTo>
                    <a:pt x="1042" y="572"/>
                    <a:pt x="1042" y="572"/>
                    <a:pt x="1031" y="572"/>
                  </a:cubicBezTo>
                  <a:cubicBezTo>
                    <a:pt x="1020" y="572"/>
                    <a:pt x="997" y="561"/>
                    <a:pt x="986" y="550"/>
                  </a:cubicBezTo>
                  <a:cubicBezTo>
                    <a:pt x="975" y="516"/>
                    <a:pt x="930" y="493"/>
                    <a:pt x="897" y="493"/>
                  </a:cubicBezTo>
                  <a:cubicBezTo>
                    <a:pt x="897" y="482"/>
                    <a:pt x="885" y="482"/>
                    <a:pt x="885" y="482"/>
                  </a:cubicBezTo>
                  <a:cubicBezTo>
                    <a:pt x="863" y="482"/>
                    <a:pt x="863" y="505"/>
                    <a:pt x="852" y="516"/>
                  </a:cubicBezTo>
                  <a:cubicBezTo>
                    <a:pt x="852" y="538"/>
                    <a:pt x="829" y="550"/>
                    <a:pt x="807" y="550"/>
                  </a:cubicBezTo>
                  <a:cubicBezTo>
                    <a:pt x="784" y="550"/>
                    <a:pt x="751" y="538"/>
                    <a:pt x="728" y="527"/>
                  </a:cubicBezTo>
                  <a:lnTo>
                    <a:pt x="717" y="516"/>
                  </a:lnTo>
                  <a:cubicBezTo>
                    <a:pt x="695" y="505"/>
                    <a:pt x="672" y="493"/>
                    <a:pt x="661" y="493"/>
                  </a:cubicBezTo>
                  <a:lnTo>
                    <a:pt x="661" y="493"/>
                  </a:lnTo>
                  <a:cubicBezTo>
                    <a:pt x="661" y="561"/>
                    <a:pt x="616" y="606"/>
                    <a:pt x="583" y="606"/>
                  </a:cubicBezTo>
                  <a:cubicBezTo>
                    <a:pt x="571" y="606"/>
                    <a:pt x="560" y="606"/>
                    <a:pt x="549" y="650"/>
                  </a:cubicBezTo>
                  <a:cubicBezTo>
                    <a:pt x="549" y="650"/>
                    <a:pt x="549" y="661"/>
                    <a:pt x="549" y="672"/>
                  </a:cubicBezTo>
                  <a:cubicBezTo>
                    <a:pt x="538" y="694"/>
                    <a:pt x="538" y="739"/>
                    <a:pt x="493" y="739"/>
                  </a:cubicBezTo>
                  <a:cubicBezTo>
                    <a:pt x="493" y="739"/>
                    <a:pt x="482" y="739"/>
                    <a:pt x="471" y="728"/>
                  </a:cubicBezTo>
                  <a:cubicBezTo>
                    <a:pt x="459" y="728"/>
                    <a:pt x="459" y="728"/>
                    <a:pt x="448" y="728"/>
                  </a:cubicBezTo>
                  <a:cubicBezTo>
                    <a:pt x="437" y="728"/>
                    <a:pt x="415" y="739"/>
                    <a:pt x="415" y="750"/>
                  </a:cubicBezTo>
                  <a:cubicBezTo>
                    <a:pt x="415" y="784"/>
                    <a:pt x="381" y="795"/>
                    <a:pt x="359" y="806"/>
                  </a:cubicBezTo>
                  <a:cubicBezTo>
                    <a:pt x="359" y="818"/>
                    <a:pt x="359" y="863"/>
                    <a:pt x="370" y="896"/>
                  </a:cubicBezTo>
                  <a:cubicBezTo>
                    <a:pt x="370" y="907"/>
                    <a:pt x="381" y="930"/>
                    <a:pt x="381" y="952"/>
                  </a:cubicBezTo>
                  <a:cubicBezTo>
                    <a:pt x="381" y="974"/>
                    <a:pt x="381" y="1008"/>
                    <a:pt x="381" y="1008"/>
                  </a:cubicBezTo>
                  <a:cubicBezTo>
                    <a:pt x="381" y="1019"/>
                    <a:pt x="381" y="1019"/>
                    <a:pt x="381" y="1019"/>
                  </a:cubicBezTo>
                  <a:cubicBezTo>
                    <a:pt x="403" y="1053"/>
                    <a:pt x="392" y="1064"/>
                    <a:pt x="347" y="1087"/>
                  </a:cubicBezTo>
                  <a:cubicBezTo>
                    <a:pt x="336" y="1087"/>
                    <a:pt x="336" y="1098"/>
                    <a:pt x="325" y="1109"/>
                  </a:cubicBezTo>
                  <a:cubicBezTo>
                    <a:pt x="325" y="1131"/>
                    <a:pt x="314" y="1165"/>
                    <a:pt x="269" y="1165"/>
                  </a:cubicBezTo>
                  <a:cubicBezTo>
                    <a:pt x="224" y="1176"/>
                    <a:pt x="202" y="1187"/>
                    <a:pt x="202" y="1243"/>
                  </a:cubicBezTo>
                  <a:cubicBezTo>
                    <a:pt x="190" y="1266"/>
                    <a:pt x="190" y="1277"/>
                    <a:pt x="190" y="1288"/>
                  </a:cubicBezTo>
                  <a:cubicBezTo>
                    <a:pt x="190" y="1311"/>
                    <a:pt x="190" y="1322"/>
                    <a:pt x="179" y="1333"/>
                  </a:cubicBezTo>
                  <a:lnTo>
                    <a:pt x="179" y="1344"/>
                  </a:lnTo>
                  <a:cubicBezTo>
                    <a:pt x="179" y="1356"/>
                    <a:pt x="190" y="1367"/>
                    <a:pt x="179" y="1378"/>
                  </a:cubicBezTo>
                  <a:cubicBezTo>
                    <a:pt x="168" y="1389"/>
                    <a:pt x="168" y="1389"/>
                    <a:pt x="146" y="1389"/>
                  </a:cubicBezTo>
                  <a:lnTo>
                    <a:pt x="146" y="1389"/>
                  </a:lnTo>
                  <a:lnTo>
                    <a:pt x="146" y="1389"/>
                  </a:lnTo>
                  <a:cubicBezTo>
                    <a:pt x="135" y="1389"/>
                    <a:pt x="135" y="1400"/>
                    <a:pt x="123" y="1400"/>
                  </a:cubicBezTo>
                  <a:cubicBezTo>
                    <a:pt x="123" y="1412"/>
                    <a:pt x="123" y="1423"/>
                    <a:pt x="123" y="1434"/>
                  </a:cubicBezTo>
                  <a:cubicBezTo>
                    <a:pt x="135" y="1456"/>
                    <a:pt x="135" y="1490"/>
                    <a:pt x="135" y="1501"/>
                  </a:cubicBezTo>
                  <a:cubicBezTo>
                    <a:pt x="135" y="1512"/>
                    <a:pt x="135" y="1523"/>
                    <a:pt x="135" y="1523"/>
                  </a:cubicBezTo>
                  <a:cubicBezTo>
                    <a:pt x="157" y="1535"/>
                    <a:pt x="179" y="1580"/>
                    <a:pt x="179" y="1613"/>
                  </a:cubicBezTo>
                  <a:cubicBezTo>
                    <a:pt x="179" y="1658"/>
                    <a:pt x="135" y="1669"/>
                    <a:pt x="101" y="1669"/>
                  </a:cubicBezTo>
                  <a:cubicBezTo>
                    <a:pt x="78" y="1680"/>
                    <a:pt x="78" y="1680"/>
                    <a:pt x="78" y="1680"/>
                  </a:cubicBezTo>
                  <a:cubicBezTo>
                    <a:pt x="67" y="1680"/>
                    <a:pt x="67" y="1692"/>
                    <a:pt x="78" y="1703"/>
                  </a:cubicBezTo>
                  <a:cubicBezTo>
                    <a:pt x="78" y="1736"/>
                    <a:pt x="78" y="1781"/>
                    <a:pt x="45" y="1792"/>
                  </a:cubicBezTo>
                  <a:cubicBezTo>
                    <a:pt x="45" y="1804"/>
                    <a:pt x="45" y="1826"/>
                    <a:pt x="45" y="1882"/>
                  </a:cubicBezTo>
                  <a:cubicBezTo>
                    <a:pt x="56" y="1882"/>
                    <a:pt x="56" y="1882"/>
                    <a:pt x="56" y="1882"/>
                  </a:cubicBezTo>
                  <a:cubicBezTo>
                    <a:pt x="67" y="1849"/>
                    <a:pt x="78" y="1804"/>
                    <a:pt x="112" y="1804"/>
                  </a:cubicBezTo>
                  <a:cubicBezTo>
                    <a:pt x="146" y="1804"/>
                    <a:pt x="179" y="1882"/>
                    <a:pt x="190" y="1916"/>
                  </a:cubicBezTo>
                  <a:cubicBezTo>
                    <a:pt x="190" y="1905"/>
                    <a:pt x="190" y="1905"/>
                    <a:pt x="202" y="1894"/>
                  </a:cubicBezTo>
                  <a:cubicBezTo>
                    <a:pt x="213" y="1882"/>
                    <a:pt x="224" y="1860"/>
                    <a:pt x="213" y="1837"/>
                  </a:cubicBezTo>
                  <a:cubicBezTo>
                    <a:pt x="213" y="1815"/>
                    <a:pt x="213" y="1804"/>
                    <a:pt x="213" y="1792"/>
                  </a:cubicBezTo>
                  <a:cubicBezTo>
                    <a:pt x="213" y="1781"/>
                    <a:pt x="213" y="1781"/>
                    <a:pt x="213" y="1770"/>
                  </a:cubicBezTo>
                  <a:cubicBezTo>
                    <a:pt x="179" y="1725"/>
                    <a:pt x="179" y="1703"/>
                    <a:pt x="190" y="1680"/>
                  </a:cubicBezTo>
                  <a:cubicBezTo>
                    <a:pt x="190" y="1669"/>
                    <a:pt x="202" y="1658"/>
                    <a:pt x="235" y="1658"/>
                  </a:cubicBezTo>
                  <a:cubicBezTo>
                    <a:pt x="246" y="1658"/>
                    <a:pt x="246" y="1658"/>
                    <a:pt x="258" y="1658"/>
                  </a:cubicBezTo>
                  <a:cubicBezTo>
                    <a:pt x="381" y="1658"/>
                    <a:pt x="392" y="1669"/>
                    <a:pt x="392" y="1680"/>
                  </a:cubicBezTo>
                  <a:cubicBezTo>
                    <a:pt x="403" y="1692"/>
                    <a:pt x="415" y="1759"/>
                    <a:pt x="392" y="1781"/>
                  </a:cubicBezTo>
                  <a:cubicBezTo>
                    <a:pt x="403" y="1781"/>
                    <a:pt x="403" y="1781"/>
                    <a:pt x="415" y="1781"/>
                  </a:cubicBezTo>
                  <a:cubicBezTo>
                    <a:pt x="448" y="1781"/>
                    <a:pt x="482" y="1792"/>
                    <a:pt x="493" y="1804"/>
                  </a:cubicBezTo>
                  <a:cubicBezTo>
                    <a:pt x="504" y="1815"/>
                    <a:pt x="515" y="1826"/>
                    <a:pt x="515" y="1837"/>
                  </a:cubicBezTo>
                  <a:cubicBezTo>
                    <a:pt x="515" y="1837"/>
                    <a:pt x="515" y="1849"/>
                    <a:pt x="527" y="1849"/>
                  </a:cubicBezTo>
                  <a:cubicBezTo>
                    <a:pt x="538" y="1860"/>
                    <a:pt x="538" y="1860"/>
                    <a:pt x="549" y="1871"/>
                  </a:cubicBezTo>
                  <a:cubicBezTo>
                    <a:pt x="549" y="1894"/>
                    <a:pt x="549" y="1916"/>
                    <a:pt x="527" y="1949"/>
                  </a:cubicBezTo>
                  <a:cubicBezTo>
                    <a:pt x="515" y="1972"/>
                    <a:pt x="504" y="2005"/>
                    <a:pt x="493" y="2028"/>
                  </a:cubicBezTo>
                  <a:cubicBezTo>
                    <a:pt x="482" y="2050"/>
                    <a:pt x="471" y="2084"/>
                    <a:pt x="459" y="2095"/>
                  </a:cubicBezTo>
                  <a:cubicBezTo>
                    <a:pt x="471" y="2095"/>
                    <a:pt x="482" y="2095"/>
                    <a:pt x="504" y="2095"/>
                  </a:cubicBezTo>
                  <a:cubicBezTo>
                    <a:pt x="527" y="2095"/>
                    <a:pt x="549" y="2095"/>
                    <a:pt x="560" y="2095"/>
                  </a:cubicBezTo>
                  <a:cubicBezTo>
                    <a:pt x="571" y="2095"/>
                    <a:pt x="571" y="2095"/>
                    <a:pt x="583" y="2073"/>
                  </a:cubicBezTo>
                  <a:cubicBezTo>
                    <a:pt x="583" y="2061"/>
                    <a:pt x="605" y="2039"/>
                    <a:pt x="628" y="2039"/>
                  </a:cubicBezTo>
                  <a:cubicBezTo>
                    <a:pt x="639" y="2039"/>
                    <a:pt x="639" y="2028"/>
                    <a:pt x="639" y="2028"/>
                  </a:cubicBezTo>
                  <a:cubicBezTo>
                    <a:pt x="639" y="2028"/>
                    <a:pt x="639" y="2028"/>
                    <a:pt x="639" y="2017"/>
                  </a:cubicBezTo>
                  <a:cubicBezTo>
                    <a:pt x="628" y="1994"/>
                    <a:pt x="628" y="1983"/>
                    <a:pt x="639" y="1961"/>
                  </a:cubicBezTo>
                  <a:cubicBezTo>
                    <a:pt x="639" y="1927"/>
                    <a:pt x="672" y="1894"/>
                    <a:pt x="695" y="1894"/>
                  </a:cubicBezTo>
                  <a:cubicBezTo>
                    <a:pt x="695" y="1882"/>
                    <a:pt x="706" y="1882"/>
                    <a:pt x="717" y="1882"/>
                  </a:cubicBezTo>
                  <a:cubicBezTo>
                    <a:pt x="740" y="1882"/>
                    <a:pt x="762" y="1905"/>
                    <a:pt x="784" y="1938"/>
                  </a:cubicBezTo>
                  <a:cubicBezTo>
                    <a:pt x="818" y="1972"/>
                    <a:pt x="829" y="2017"/>
                    <a:pt x="818" y="2050"/>
                  </a:cubicBezTo>
                  <a:cubicBezTo>
                    <a:pt x="818" y="2061"/>
                    <a:pt x="818" y="2061"/>
                    <a:pt x="818" y="2061"/>
                  </a:cubicBezTo>
                  <a:cubicBezTo>
                    <a:pt x="795" y="2084"/>
                    <a:pt x="795" y="2106"/>
                    <a:pt x="807" y="2118"/>
                  </a:cubicBezTo>
                  <a:cubicBezTo>
                    <a:pt x="818" y="2129"/>
                    <a:pt x="840" y="2151"/>
                    <a:pt x="840" y="2185"/>
                  </a:cubicBezTo>
                  <a:cubicBezTo>
                    <a:pt x="829" y="2207"/>
                    <a:pt x="807" y="2218"/>
                    <a:pt x="795" y="2218"/>
                  </a:cubicBezTo>
                  <a:cubicBezTo>
                    <a:pt x="773" y="2230"/>
                    <a:pt x="751" y="2230"/>
                    <a:pt x="740" y="2241"/>
                  </a:cubicBezTo>
                  <a:cubicBezTo>
                    <a:pt x="717" y="2241"/>
                    <a:pt x="695" y="2241"/>
                    <a:pt x="672" y="2263"/>
                  </a:cubicBezTo>
                  <a:cubicBezTo>
                    <a:pt x="639" y="2297"/>
                    <a:pt x="605" y="2330"/>
                    <a:pt x="571" y="2342"/>
                  </a:cubicBezTo>
                  <a:cubicBezTo>
                    <a:pt x="549" y="2353"/>
                    <a:pt x="549" y="2353"/>
                    <a:pt x="538" y="2364"/>
                  </a:cubicBezTo>
                  <a:cubicBezTo>
                    <a:pt x="549" y="2364"/>
                    <a:pt x="560" y="2387"/>
                    <a:pt x="560" y="2398"/>
                  </a:cubicBezTo>
                  <a:cubicBezTo>
                    <a:pt x="571" y="2420"/>
                    <a:pt x="560" y="2454"/>
                    <a:pt x="549" y="2476"/>
                  </a:cubicBezTo>
                  <a:cubicBezTo>
                    <a:pt x="538" y="2498"/>
                    <a:pt x="515" y="2510"/>
                    <a:pt x="504" y="2510"/>
                  </a:cubicBezTo>
                  <a:cubicBezTo>
                    <a:pt x="493" y="2510"/>
                    <a:pt x="482" y="2510"/>
                    <a:pt x="471" y="2521"/>
                  </a:cubicBezTo>
                  <a:cubicBezTo>
                    <a:pt x="459" y="2532"/>
                    <a:pt x="459" y="2554"/>
                    <a:pt x="459" y="2566"/>
                  </a:cubicBezTo>
                  <a:lnTo>
                    <a:pt x="459" y="2566"/>
                  </a:lnTo>
                  <a:cubicBezTo>
                    <a:pt x="471" y="2554"/>
                    <a:pt x="471" y="2554"/>
                    <a:pt x="482" y="2554"/>
                  </a:cubicBezTo>
                  <a:cubicBezTo>
                    <a:pt x="515" y="2554"/>
                    <a:pt x="515" y="2577"/>
                    <a:pt x="527" y="2577"/>
                  </a:cubicBezTo>
                  <a:cubicBezTo>
                    <a:pt x="527" y="2599"/>
                    <a:pt x="527" y="2611"/>
                    <a:pt x="515" y="2633"/>
                  </a:cubicBezTo>
                  <a:cubicBezTo>
                    <a:pt x="493" y="2644"/>
                    <a:pt x="471" y="2655"/>
                    <a:pt x="448" y="2655"/>
                  </a:cubicBezTo>
                  <a:cubicBezTo>
                    <a:pt x="437" y="2655"/>
                    <a:pt x="437" y="2655"/>
                    <a:pt x="426" y="2655"/>
                  </a:cubicBezTo>
                  <a:lnTo>
                    <a:pt x="437" y="2655"/>
                  </a:lnTo>
                  <a:cubicBezTo>
                    <a:pt x="448" y="2678"/>
                    <a:pt x="471" y="2711"/>
                    <a:pt x="471" y="2745"/>
                  </a:cubicBezTo>
                  <a:cubicBezTo>
                    <a:pt x="493" y="2745"/>
                    <a:pt x="504" y="2767"/>
                    <a:pt x="504" y="2790"/>
                  </a:cubicBezTo>
                  <a:lnTo>
                    <a:pt x="504" y="2790"/>
                  </a:lnTo>
                  <a:cubicBezTo>
                    <a:pt x="515" y="2779"/>
                    <a:pt x="538" y="2779"/>
                    <a:pt x="560" y="2779"/>
                  </a:cubicBezTo>
                  <a:close/>
                  <a:moveTo>
                    <a:pt x="314" y="1815"/>
                  </a:moveTo>
                  <a:lnTo>
                    <a:pt x="314" y="1815"/>
                  </a:lnTo>
                  <a:cubicBezTo>
                    <a:pt x="314" y="1826"/>
                    <a:pt x="302" y="1860"/>
                    <a:pt x="314" y="1938"/>
                  </a:cubicBezTo>
                  <a:cubicBezTo>
                    <a:pt x="325" y="1894"/>
                    <a:pt x="347" y="1837"/>
                    <a:pt x="359" y="1815"/>
                  </a:cubicBezTo>
                  <a:cubicBezTo>
                    <a:pt x="359" y="1804"/>
                    <a:pt x="359" y="1804"/>
                    <a:pt x="359" y="1804"/>
                  </a:cubicBezTo>
                  <a:cubicBezTo>
                    <a:pt x="347" y="1804"/>
                    <a:pt x="325" y="1815"/>
                    <a:pt x="314" y="18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3" name="Freeform 42"/>
            <p:cNvSpPr>
              <a:spLocks noChangeArrowheads="1"/>
            </p:cNvSpPr>
            <p:nvPr/>
          </p:nvSpPr>
          <p:spPr bwMode="auto">
            <a:xfrm>
              <a:off x="7681178" y="3048827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4" name="Freeform 43"/>
            <p:cNvSpPr>
              <a:spLocks noChangeArrowheads="1"/>
            </p:cNvSpPr>
            <p:nvPr/>
          </p:nvSpPr>
          <p:spPr bwMode="auto">
            <a:xfrm>
              <a:off x="9183967" y="2594352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5" name="Freeform 44"/>
            <p:cNvSpPr>
              <a:spLocks noChangeArrowheads="1"/>
            </p:cNvSpPr>
            <p:nvPr/>
          </p:nvSpPr>
          <p:spPr bwMode="auto">
            <a:xfrm>
              <a:off x="9241656" y="3410965"/>
              <a:ext cx="1442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6" name="Freeform 45"/>
            <p:cNvSpPr>
              <a:spLocks noChangeArrowheads="1"/>
            </p:cNvSpPr>
            <p:nvPr/>
          </p:nvSpPr>
          <p:spPr bwMode="auto">
            <a:xfrm>
              <a:off x="9241656" y="3425393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7" name="Freeform 46"/>
            <p:cNvSpPr>
              <a:spLocks noChangeArrowheads="1"/>
            </p:cNvSpPr>
            <p:nvPr/>
          </p:nvSpPr>
          <p:spPr bwMode="auto">
            <a:xfrm>
              <a:off x="9241656" y="3422508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8" name="Freeform 47"/>
            <p:cNvSpPr>
              <a:spLocks noChangeArrowheads="1"/>
            </p:cNvSpPr>
            <p:nvPr/>
          </p:nvSpPr>
          <p:spPr bwMode="auto">
            <a:xfrm>
              <a:off x="9241656" y="3418178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9" name="Freeform 48"/>
            <p:cNvSpPr>
              <a:spLocks noChangeArrowheads="1"/>
            </p:cNvSpPr>
            <p:nvPr/>
          </p:nvSpPr>
          <p:spPr bwMode="auto">
            <a:xfrm>
              <a:off x="9241656" y="3425393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0" name="Freeform 49"/>
            <p:cNvSpPr>
              <a:spLocks noChangeArrowheads="1"/>
            </p:cNvSpPr>
            <p:nvPr/>
          </p:nvSpPr>
          <p:spPr bwMode="auto">
            <a:xfrm>
              <a:off x="9241656" y="3415293"/>
              <a:ext cx="1442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1" name="Freeform 50"/>
            <p:cNvSpPr>
              <a:spLocks noChangeArrowheads="1"/>
            </p:cNvSpPr>
            <p:nvPr/>
          </p:nvSpPr>
          <p:spPr bwMode="auto">
            <a:xfrm>
              <a:off x="8984942" y="3294100"/>
              <a:ext cx="1442" cy="4329"/>
            </a:xfrm>
            <a:custGeom>
              <a:avLst/>
              <a:gdLst>
                <a:gd name="T0" fmla="*/ 0 w 1"/>
                <a:gd name="T1" fmla="*/ 11 h 12"/>
                <a:gd name="T2" fmla="*/ 0 w 1"/>
                <a:gd name="T3" fmla="*/ 11 h 12"/>
                <a:gd name="T4" fmla="*/ 0 w 1"/>
                <a:gd name="T5" fmla="*/ 0 h 12"/>
                <a:gd name="T6" fmla="*/ 0 w 1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11"/>
                  </a:moveTo>
                  <a:lnTo>
                    <a:pt x="0" y="11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2" name="Freeform 51"/>
            <p:cNvSpPr>
              <a:spLocks noChangeArrowheads="1"/>
            </p:cNvSpPr>
            <p:nvPr/>
          </p:nvSpPr>
          <p:spPr bwMode="auto">
            <a:xfrm>
              <a:off x="8984942" y="3289772"/>
              <a:ext cx="1442" cy="4329"/>
            </a:xfrm>
            <a:custGeom>
              <a:avLst/>
              <a:gdLst>
                <a:gd name="T0" fmla="*/ 0 w 1"/>
                <a:gd name="T1" fmla="*/ 11 h 12"/>
                <a:gd name="T2" fmla="*/ 0 w 1"/>
                <a:gd name="T3" fmla="*/ 11 h 12"/>
                <a:gd name="T4" fmla="*/ 0 w 1"/>
                <a:gd name="T5" fmla="*/ 0 h 12"/>
                <a:gd name="T6" fmla="*/ 0 w 1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11"/>
                  </a:moveTo>
                  <a:lnTo>
                    <a:pt x="0" y="11"/>
                  </a:lnTo>
                  <a:cubicBezTo>
                    <a:pt x="0" y="11"/>
                    <a:pt x="0" y="11"/>
                    <a:pt x="0" y="0"/>
                  </a:cubicBezTo>
                  <a:cubicBezTo>
                    <a:pt x="0" y="11"/>
                    <a:pt x="0" y="11"/>
                    <a:pt x="0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3" name="Freeform 52"/>
            <p:cNvSpPr>
              <a:spLocks noChangeArrowheads="1"/>
            </p:cNvSpPr>
            <p:nvPr/>
          </p:nvSpPr>
          <p:spPr bwMode="auto">
            <a:xfrm>
              <a:off x="8984942" y="3296985"/>
              <a:ext cx="1442" cy="14428"/>
            </a:xfrm>
            <a:custGeom>
              <a:avLst/>
              <a:gdLst>
                <a:gd name="T0" fmla="*/ 0 w 1"/>
                <a:gd name="T1" fmla="*/ 45 h 46"/>
                <a:gd name="T2" fmla="*/ 0 w 1"/>
                <a:gd name="T3" fmla="*/ 45 h 46"/>
                <a:gd name="T4" fmla="*/ 0 w 1"/>
                <a:gd name="T5" fmla="*/ 45 h 46"/>
                <a:gd name="T6" fmla="*/ 0 w 1"/>
                <a:gd name="T7" fmla="*/ 0 h 46"/>
                <a:gd name="T8" fmla="*/ 0 w 1"/>
                <a:gd name="T9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46">
                  <a:moveTo>
                    <a:pt x="0" y="45"/>
                  </a:moveTo>
                  <a:lnTo>
                    <a:pt x="0" y="45"/>
                  </a:lnTo>
                  <a:lnTo>
                    <a:pt x="0" y="45"/>
                  </a:lnTo>
                  <a:cubicBezTo>
                    <a:pt x="0" y="23"/>
                    <a:pt x="0" y="12"/>
                    <a:pt x="0" y="0"/>
                  </a:cubicBezTo>
                  <a:cubicBezTo>
                    <a:pt x="0" y="12"/>
                    <a:pt x="0" y="23"/>
                    <a:pt x="0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4" name="Freeform 53"/>
            <p:cNvSpPr>
              <a:spLocks noChangeArrowheads="1"/>
            </p:cNvSpPr>
            <p:nvPr/>
          </p:nvSpPr>
          <p:spPr bwMode="auto">
            <a:xfrm>
              <a:off x="8984942" y="3296985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5" name="Freeform 54"/>
            <p:cNvSpPr>
              <a:spLocks noChangeArrowheads="1"/>
            </p:cNvSpPr>
            <p:nvPr/>
          </p:nvSpPr>
          <p:spPr bwMode="auto">
            <a:xfrm>
              <a:off x="8984942" y="3289772"/>
              <a:ext cx="4326" cy="1442"/>
            </a:xfrm>
            <a:custGeom>
              <a:avLst/>
              <a:gdLst>
                <a:gd name="T0" fmla="*/ 0 w 13"/>
                <a:gd name="T1" fmla="*/ 0 h 1"/>
                <a:gd name="T2" fmla="*/ 0 w 13"/>
                <a:gd name="T3" fmla="*/ 0 h 1"/>
                <a:gd name="T4" fmla="*/ 12 w 13"/>
                <a:gd name="T5" fmla="*/ 0 h 1"/>
                <a:gd name="T6" fmla="*/ 0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6" name="Freeform 55"/>
            <p:cNvSpPr>
              <a:spLocks noChangeArrowheads="1"/>
            </p:cNvSpPr>
            <p:nvPr/>
          </p:nvSpPr>
          <p:spPr bwMode="auto">
            <a:xfrm>
              <a:off x="8989268" y="3286887"/>
              <a:ext cx="1443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7" name="Freeform 56"/>
            <p:cNvSpPr>
              <a:spLocks noChangeArrowheads="1"/>
            </p:cNvSpPr>
            <p:nvPr/>
          </p:nvSpPr>
          <p:spPr bwMode="auto">
            <a:xfrm>
              <a:off x="8984942" y="3294100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8" name="Freeform 57"/>
            <p:cNvSpPr>
              <a:spLocks noChangeArrowheads="1"/>
            </p:cNvSpPr>
            <p:nvPr/>
          </p:nvSpPr>
          <p:spPr bwMode="auto">
            <a:xfrm>
              <a:off x="9462315" y="3806287"/>
              <a:ext cx="4327" cy="1442"/>
            </a:xfrm>
            <a:custGeom>
              <a:avLst/>
              <a:gdLst>
                <a:gd name="T0" fmla="*/ 0 w 12"/>
                <a:gd name="T1" fmla="*/ 0 h 1"/>
                <a:gd name="T2" fmla="*/ 0 w 12"/>
                <a:gd name="T3" fmla="*/ 0 h 1"/>
                <a:gd name="T4" fmla="*/ 11 w 12"/>
                <a:gd name="T5" fmla="*/ 0 h 1"/>
                <a:gd name="T6" fmla="*/ 0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9" name="Freeform 58"/>
            <p:cNvSpPr>
              <a:spLocks noChangeArrowheads="1"/>
            </p:cNvSpPr>
            <p:nvPr/>
          </p:nvSpPr>
          <p:spPr bwMode="auto">
            <a:xfrm>
              <a:off x="9469526" y="3806287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0" name="Freeform 59"/>
            <p:cNvSpPr>
              <a:spLocks noChangeArrowheads="1"/>
            </p:cNvSpPr>
            <p:nvPr/>
          </p:nvSpPr>
          <p:spPr bwMode="auto">
            <a:xfrm>
              <a:off x="9465199" y="3806287"/>
              <a:ext cx="1443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1" name="Freeform 60"/>
            <p:cNvSpPr>
              <a:spLocks noChangeArrowheads="1"/>
            </p:cNvSpPr>
            <p:nvPr/>
          </p:nvSpPr>
          <p:spPr bwMode="auto">
            <a:xfrm>
              <a:off x="9469526" y="3806287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2" name="Freeform 61"/>
            <p:cNvSpPr>
              <a:spLocks noChangeArrowheads="1"/>
            </p:cNvSpPr>
            <p:nvPr/>
          </p:nvSpPr>
          <p:spPr bwMode="auto">
            <a:xfrm>
              <a:off x="9465199" y="3806287"/>
              <a:ext cx="1443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3" name="Freeform 62"/>
            <p:cNvSpPr>
              <a:spLocks noChangeArrowheads="1"/>
            </p:cNvSpPr>
            <p:nvPr/>
          </p:nvSpPr>
          <p:spPr bwMode="auto">
            <a:xfrm>
              <a:off x="9469526" y="3806287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4" name="Freeform 63"/>
            <p:cNvSpPr>
              <a:spLocks noChangeArrowheads="1"/>
            </p:cNvSpPr>
            <p:nvPr/>
          </p:nvSpPr>
          <p:spPr bwMode="auto">
            <a:xfrm>
              <a:off x="9241656" y="3418178"/>
              <a:ext cx="1442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5" name="Freeform 64"/>
            <p:cNvSpPr>
              <a:spLocks noChangeArrowheads="1"/>
            </p:cNvSpPr>
            <p:nvPr/>
          </p:nvSpPr>
          <p:spPr bwMode="auto">
            <a:xfrm>
              <a:off x="9241656" y="3425393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6" name="Freeform 65"/>
            <p:cNvSpPr>
              <a:spLocks noChangeArrowheads="1"/>
            </p:cNvSpPr>
            <p:nvPr/>
          </p:nvSpPr>
          <p:spPr bwMode="auto">
            <a:xfrm>
              <a:off x="9241656" y="3422508"/>
              <a:ext cx="1442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1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7" name="Freeform 66"/>
            <p:cNvSpPr>
              <a:spLocks noChangeArrowheads="1"/>
            </p:cNvSpPr>
            <p:nvPr/>
          </p:nvSpPr>
          <p:spPr bwMode="auto">
            <a:xfrm>
              <a:off x="9241656" y="3418178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8" name="Freeform 67"/>
            <p:cNvSpPr>
              <a:spLocks noChangeArrowheads="1"/>
            </p:cNvSpPr>
            <p:nvPr/>
          </p:nvSpPr>
          <p:spPr bwMode="auto">
            <a:xfrm>
              <a:off x="9241656" y="3415293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9" name="Freeform 68"/>
            <p:cNvSpPr>
              <a:spLocks noChangeArrowheads="1"/>
            </p:cNvSpPr>
            <p:nvPr/>
          </p:nvSpPr>
          <p:spPr bwMode="auto">
            <a:xfrm>
              <a:off x="9462315" y="3806287"/>
              <a:ext cx="1443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0" name="Freeform 69"/>
            <p:cNvSpPr>
              <a:spLocks noChangeArrowheads="1"/>
            </p:cNvSpPr>
            <p:nvPr/>
          </p:nvSpPr>
          <p:spPr bwMode="auto">
            <a:xfrm>
              <a:off x="9241656" y="3406637"/>
              <a:ext cx="1442" cy="4329"/>
            </a:xfrm>
            <a:custGeom>
              <a:avLst/>
              <a:gdLst>
                <a:gd name="T0" fmla="*/ 0 w 1"/>
                <a:gd name="T1" fmla="*/ 0 h 13"/>
                <a:gd name="T2" fmla="*/ 0 w 1"/>
                <a:gd name="T3" fmla="*/ 0 h 13"/>
                <a:gd name="T4" fmla="*/ 0 w 1"/>
                <a:gd name="T5" fmla="*/ 0 h 13"/>
                <a:gd name="T6" fmla="*/ 0 w 1"/>
                <a:gd name="T7" fmla="*/ 12 h 13"/>
                <a:gd name="T8" fmla="*/ 0 w 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1" name="Freeform 70"/>
            <p:cNvSpPr>
              <a:spLocks noChangeArrowheads="1"/>
            </p:cNvSpPr>
            <p:nvPr/>
          </p:nvSpPr>
          <p:spPr bwMode="auto">
            <a:xfrm>
              <a:off x="9241656" y="3425393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2" name="Freeform 71"/>
            <p:cNvSpPr>
              <a:spLocks noChangeArrowheads="1"/>
            </p:cNvSpPr>
            <p:nvPr/>
          </p:nvSpPr>
          <p:spPr bwMode="auto">
            <a:xfrm>
              <a:off x="11961674" y="4048673"/>
              <a:ext cx="66342" cy="85123"/>
            </a:xfrm>
            <a:custGeom>
              <a:avLst/>
              <a:gdLst>
                <a:gd name="T0" fmla="*/ 191 w 203"/>
                <a:gd name="T1" fmla="*/ 0 h 259"/>
                <a:gd name="T2" fmla="*/ 191 w 203"/>
                <a:gd name="T3" fmla="*/ 0 h 259"/>
                <a:gd name="T4" fmla="*/ 124 w 203"/>
                <a:gd name="T5" fmla="*/ 33 h 259"/>
                <a:gd name="T6" fmla="*/ 23 w 203"/>
                <a:gd name="T7" fmla="*/ 56 h 259"/>
                <a:gd name="T8" fmla="*/ 0 w 203"/>
                <a:gd name="T9" fmla="*/ 134 h 259"/>
                <a:gd name="T10" fmla="*/ 45 w 203"/>
                <a:gd name="T11" fmla="*/ 224 h 259"/>
                <a:gd name="T12" fmla="*/ 90 w 203"/>
                <a:gd name="T13" fmla="*/ 235 h 259"/>
                <a:gd name="T14" fmla="*/ 135 w 203"/>
                <a:gd name="T15" fmla="*/ 145 h 259"/>
                <a:gd name="T16" fmla="*/ 180 w 203"/>
                <a:gd name="T17" fmla="*/ 67 h 259"/>
                <a:gd name="T18" fmla="*/ 191 w 203"/>
                <a:gd name="T19" fmla="*/ 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59">
                  <a:moveTo>
                    <a:pt x="191" y="0"/>
                  </a:moveTo>
                  <a:lnTo>
                    <a:pt x="191" y="0"/>
                  </a:lnTo>
                  <a:cubicBezTo>
                    <a:pt x="191" y="0"/>
                    <a:pt x="169" y="33"/>
                    <a:pt x="124" y="33"/>
                  </a:cubicBezTo>
                  <a:cubicBezTo>
                    <a:pt x="79" y="44"/>
                    <a:pt x="34" y="33"/>
                    <a:pt x="23" y="56"/>
                  </a:cubicBezTo>
                  <a:cubicBezTo>
                    <a:pt x="12" y="78"/>
                    <a:pt x="0" y="100"/>
                    <a:pt x="0" y="134"/>
                  </a:cubicBezTo>
                  <a:cubicBezTo>
                    <a:pt x="12" y="179"/>
                    <a:pt x="34" y="190"/>
                    <a:pt x="45" y="224"/>
                  </a:cubicBezTo>
                  <a:cubicBezTo>
                    <a:pt x="56" y="246"/>
                    <a:pt x="90" y="258"/>
                    <a:pt x="90" y="235"/>
                  </a:cubicBezTo>
                  <a:cubicBezTo>
                    <a:pt x="101" y="213"/>
                    <a:pt x="101" y="156"/>
                    <a:pt x="135" y="145"/>
                  </a:cubicBezTo>
                  <a:cubicBezTo>
                    <a:pt x="169" y="123"/>
                    <a:pt x="180" y="89"/>
                    <a:pt x="180" y="67"/>
                  </a:cubicBezTo>
                  <a:cubicBezTo>
                    <a:pt x="180" y="44"/>
                    <a:pt x="202" y="22"/>
                    <a:pt x="191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3" name="Freeform 72"/>
            <p:cNvSpPr>
              <a:spLocks noChangeArrowheads="1"/>
            </p:cNvSpPr>
            <p:nvPr/>
          </p:nvSpPr>
          <p:spPr bwMode="auto">
            <a:xfrm>
              <a:off x="11954463" y="4034245"/>
              <a:ext cx="77880" cy="102437"/>
            </a:xfrm>
            <a:custGeom>
              <a:avLst/>
              <a:gdLst>
                <a:gd name="T0" fmla="*/ 101 w 237"/>
                <a:gd name="T1" fmla="*/ 314 h 315"/>
                <a:gd name="T2" fmla="*/ 101 w 237"/>
                <a:gd name="T3" fmla="*/ 314 h 315"/>
                <a:gd name="T4" fmla="*/ 101 w 237"/>
                <a:gd name="T5" fmla="*/ 314 h 315"/>
                <a:gd name="T6" fmla="*/ 45 w 237"/>
                <a:gd name="T7" fmla="*/ 280 h 315"/>
                <a:gd name="T8" fmla="*/ 34 w 237"/>
                <a:gd name="T9" fmla="*/ 246 h 315"/>
                <a:gd name="T10" fmla="*/ 0 w 237"/>
                <a:gd name="T11" fmla="*/ 190 h 315"/>
                <a:gd name="T12" fmla="*/ 22 w 237"/>
                <a:gd name="T13" fmla="*/ 101 h 315"/>
                <a:gd name="T14" fmla="*/ 22 w 237"/>
                <a:gd name="T15" fmla="*/ 89 h 315"/>
                <a:gd name="T16" fmla="*/ 78 w 237"/>
                <a:gd name="T17" fmla="*/ 67 h 315"/>
                <a:gd name="T18" fmla="*/ 101 w 237"/>
                <a:gd name="T19" fmla="*/ 67 h 315"/>
                <a:gd name="T20" fmla="*/ 112 w 237"/>
                <a:gd name="T21" fmla="*/ 67 h 315"/>
                <a:gd name="T22" fmla="*/ 146 w 237"/>
                <a:gd name="T23" fmla="*/ 67 h 315"/>
                <a:gd name="T24" fmla="*/ 191 w 237"/>
                <a:gd name="T25" fmla="*/ 33 h 315"/>
                <a:gd name="T26" fmla="*/ 213 w 237"/>
                <a:gd name="T27" fmla="*/ 0 h 315"/>
                <a:gd name="T28" fmla="*/ 224 w 237"/>
                <a:gd name="T29" fmla="*/ 33 h 315"/>
                <a:gd name="T30" fmla="*/ 224 w 237"/>
                <a:gd name="T31" fmla="*/ 89 h 315"/>
                <a:gd name="T32" fmla="*/ 224 w 237"/>
                <a:gd name="T33" fmla="*/ 112 h 315"/>
                <a:gd name="T34" fmla="*/ 168 w 237"/>
                <a:gd name="T35" fmla="*/ 201 h 315"/>
                <a:gd name="T36" fmla="*/ 146 w 237"/>
                <a:gd name="T37" fmla="*/ 258 h 315"/>
                <a:gd name="T38" fmla="*/ 135 w 237"/>
                <a:gd name="T39" fmla="*/ 291 h 315"/>
                <a:gd name="T40" fmla="*/ 101 w 237"/>
                <a:gd name="T41" fmla="*/ 314 h 315"/>
                <a:gd name="T42" fmla="*/ 67 w 237"/>
                <a:gd name="T43" fmla="*/ 112 h 315"/>
                <a:gd name="T44" fmla="*/ 67 w 237"/>
                <a:gd name="T45" fmla="*/ 112 h 315"/>
                <a:gd name="T46" fmla="*/ 56 w 237"/>
                <a:gd name="T47" fmla="*/ 123 h 315"/>
                <a:gd name="T48" fmla="*/ 45 w 237"/>
                <a:gd name="T49" fmla="*/ 179 h 315"/>
                <a:gd name="T50" fmla="*/ 67 w 237"/>
                <a:gd name="T51" fmla="*/ 224 h 315"/>
                <a:gd name="T52" fmla="*/ 90 w 237"/>
                <a:gd name="T53" fmla="*/ 258 h 315"/>
                <a:gd name="T54" fmla="*/ 101 w 237"/>
                <a:gd name="T55" fmla="*/ 269 h 315"/>
                <a:gd name="T56" fmla="*/ 101 w 237"/>
                <a:gd name="T57" fmla="*/ 246 h 315"/>
                <a:gd name="T58" fmla="*/ 146 w 237"/>
                <a:gd name="T59" fmla="*/ 168 h 315"/>
                <a:gd name="T60" fmla="*/ 180 w 237"/>
                <a:gd name="T61" fmla="*/ 123 h 315"/>
                <a:gd name="T62" fmla="*/ 180 w 237"/>
                <a:gd name="T63" fmla="*/ 89 h 315"/>
                <a:gd name="T64" fmla="*/ 146 w 237"/>
                <a:gd name="T65" fmla="*/ 101 h 315"/>
                <a:gd name="T66" fmla="*/ 112 w 237"/>
                <a:gd name="T67" fmla="*/ 112 h 315"/>
                <a:gd name="T68" fmla="*/ 90 w 237"/>
                <a:gd name="T69" fmla="*/ 112 h 315"/>
                <a:gd name="T70" fmla="*/ 78 w 237"/>
                <a:gd name="T71" fmla="*/ 112 h 315"/>
                <a:gd name="T72" fmla="*/ 67 w 237"/>
                <a:gd name="T73" fmla="*/ 11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7" h="315">
                  <a:moveTo>
                    <a:pt x="101" y="314"/>
                  </a:moveTo>
                  <a:lnTo>
                    <a:pt x="101" y="314"/>
                  </a:lnTo>
                  <a:lnTo>
                    <a:pt x="101" y="314"/>
                  </a:lnTo>
                  <a:cubicBezTo>
                    <a:pt x="78" y="314"/>
                    <a:pt x="56" y="303"/>
                    <a:pt x="45" y="280"/>
                  </a:cubicBezTo>
                  <a:cubicBezTo>
                    <a:pt x="45" y="269"/>
                    <a:pt x="45" y="258"/>
                    <a:pt x="34" y="246"/>
                  </a:cubicBezTo>
                  <a:cubicBezTo>
                    <a:pt x="22" y="235"/>
                    <a:pt x="11" y="224"/>
                    <a:pt x="0" y="190"/>
                  </a:cubicBezTo>
                  <a:cubicBezTo>
                    <a:pt x="0" y="145"/>
                    <a:pt x="11" y="123"/>
                    <a:pt x="22" y="101"/>
                  </a:cubicBezTo>
                  <a:lnTo>
                    <a:pt x="22" y="89"/>
                  </a:lnTo>
                  <a:cubicBezTo>
                    <a:pt x="34" y="67"/>
                    <a:pt x="67" y="67"/>
                    <a:pt x="78" y="67"/>
                  </a:cubicBezTo>
                  <a:cubicBezTo>
                    <a:pt x="90" y="67"/>
                    <a:pt x="90" y="67"/>
                    <a:pt x="101" y="67"/>
                  </a:cubicBezTo>
                  <a:lnTo>
                    <a:pt x="112" y="67"/>
                  </a:lnTo>
                  <a:cubicBezTo>
                    <a:pt x="123" y="67"/>
                    <a:pt x="135" y="67"/>
                    <a:pt x="146" y="67"/>
                  </a:cubicBezTo>
                  <a:cubicBezTo>
                    <a:pt x="180" y="56"/>
                    <a:pt x="191" y="33"/>
                    <a:pt x="191" y="33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36" y="56"/>
                    <a:pt x="236" y="78"/>
                    <a:pt x="224" y="89"/>
                  </a:cubicBezTo>
                  <a:cubicBezTo>
                    <a:pt x="224" y="101"/>
                    <a:pt x="224" y="112"/>
                    <a:pt x="224" y="112"/>
                  </a:cubicBezTo>
                  <a:cubicBezTo>
                    <a:pt x="224" y="145"/>
                    <a:pt x="202" y="179"/>
                    <a:pt x="168" y="201"/>
                  </a:cubicBezTo>
                  <a:cubicBezTo>
                    <a:pt x="157" y="213"/>
                    <a:pt x="146" y="235"/>
                    <a:pt x="146" y="258"/>
                  </a:cubicBezTo>
                  <a:cubicBezTo>
                    <a:pt x="146" y="269"/>
                    <a:pt x="146" y="280"/>
                    <a:pt x="135" y="291"/>
                  </a:cubicBezTo>
                  <a:cubicBezTo>
                    <a:pt x="135" y="303"/>
                    <a:pt x="112" y="314"/>
                    <a:pt x="101" y="314"/>
                  </a:cubicBezTo>
                  <a:close/>
                  <a:moveTo>
                    <a:pt x="67" y="112"/>
                  </a:moveTo>
                  <a:lnTo>
                    <a:pt x="67" y="112"/>
                  </a:lnTo>
                  <a:cubicBezTo>
                    <a:pt x="56" y="112"/>
                    <a:pt x="56" y="112"/>
                    <a:pt x="56" y="123"/>
                  </a:cubicBezTo>
                  <a:cubicBezTo>
                    <a:pt x="45" y="134"/>
                    <a:pt x="45" y="157"/>
                    <a:pt x="45" y="179"/>
                  </a:cubicBezTo>
                  <a:cubicBezTo>
                    <a:pt x="45" y="201"/>
                    <a:pt x="56" y="213"/>
                    <a:pt x="67" y="224"/>
                  </a:cubicBezTo>
                  <a:cubicBezTo>
                    <a:pt x="78" y="235"/>
                    <a:pt x="78" y="246"/>
                    <a:pt x="90" y="258"/>
                  </a:cubicBezTo>
                  <a:lnTo>
                    <a:pt x="101" y="269"/>
                  </a:lnTo>
                  <a:cubicBezTo>
                    <a:pt x="101" y="269"/>
                    <a:pt x="101" y="258"/>
                    <a:pt x="101" y="246"/>
                  </a:cubicBezTo>
                  <a:cubicBezTo>
                    <a:pt x="112" y="224"/>
                    <a:pt x="112" y="179"/>
                    <a:pt x="146" y="168"/>
                  </a:cubicBezTo>
                  <a:cubicBezTo>
                    <a:pt x="168" y="157"/>
                    <a:pt x="180" y="134"/>
                    <a:pt x="180" y="123"/>
                  </a:cubicBezTo>
                  <a:cubicBezTo>
                    <a:pt x="180" y="112"/>
                    <a:pt x="180" y="101"/>
                    <a:pt x="180" y="89"/>
                  </a:cubicBezTo>
                  <a:cubicBezTo>
                    <a:pt x="168" y="101"/>
                    <a:pt x="157" y="101"/>
                    <a:pt x="146" y="101"/>
                  </a:cubicBezTo>
                  <a:cubicBezTo>
                    <a:pt x="135" y="112"/>
                    <a:pt x="123" y="112"/>
                    <a:pt x="112" y="112"/>
                  </a:cubicBezTo>
                  <a:cubicBezTo>
                    <a:pt x="112" y="112"/>
                    <a:pt x="101" y="112"/>
                    <a:pt x="90" y="112"/>
                  </a:cubicBezTo>
                  <a:lnTo>
                    <a:pt x="78" y="112"/>
                  </a:lnTo>
                  <a:cubicBezTo>
                    <a:pt x="67" y="112"/>
                    <a:pt x="67" y="112"/>
                    <a:pt x="67" y="1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4" name="Freeform 73"/>
            <p:cNvSpPr>
              <a:spLocks noChangeArrowheads="1"/>
            </p:cNvSpPr>
            <p:nvPr/>
          </p:nvSpPr>
          <p:spPr bwMode="auto">
            <a:xfrm>
              <a:off x="11980424" y="3825042"/>
              <a:ext cx="30288" cy="37512"/>
            </a:xfrm>
            <a:custGeom>
              <a:avLst/>
              <a:gdLst>
                <a:gd name="T0" fmla="*/ 57 w 91"/>
                <a:gd name="T1" fmla="*/ 67 h 113"/>
                <a:gd name="T2" fmla="*/ 57 w 91"/>
                <a:gd name="T3" fmla="*/ 67 h 113"/>
                <a:gd name="T4" fmla="*/ 45 w 91"/>
                <a:gd name="T5" fmla="*/ 22 h 113"/>
                <a:gd name="T6" fmla="*/ 12 w 91"/>
                <a:gd name="T7" fmla="*/ 67 h 113"/>
                <a:gd name="T8" fmla="*/ 57 w 91"/>
                <a:gd name="T9" fmla="*/ 6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3">
                  <a:moveTo>
                    <a:pt x="57" y="67"/>
                  </a:moveTo>
                  <a:lnTo>
                    <a:pt x="57" y="67"/>
                  </a:lnTo>
                  <a:cubicBezTo>
                    <a:pt x="45" y="56"/>
                    <a:pt x="45" y="56"/>
                    <a:pt x="45" y="22"/>
                  </a:cubicBezTo>
                  <a:cubicBezTo>
                    <a:pt x="34" y="0"/>
                    <a:pt x="0" y="22"/>
                    <a:pt x="12" y="67"/>
                  </a:cubicBezTo>
                  <a:cubicBezTo>
                    <a:pt x="23" y="112"/>
                    <a:pt x="90" y="101"/>
                    <a:pt x="57" y="6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5" name="Freeform 74"/>
            <p:cNvSpPr>
              <a:spLocks noChangeArrowheads="1"/>
            </p:cNvSpPr>
            <p:nvPr/>
          </p:nvSpPr>
          <p:spPr bwMode="auto">
            <a:xfrm>
              <a:off x="11976098" y="3822157"/>
              <a:ext cx="33170" cy="44727"/>
            </a:xfrm>
            <a:custGeom>
              <a:avLst/>
              <a:gdLst>
                <a:gd name="T0" fmla="*/ 56 w 102"/>
                <a:gd name="T1" fmla="*/ 134 h 135"/>
                <a:gd name="T2" fmla="*/ 56 w 102"/>
                <a:gd name="T3" fmla="*/ 134 h 135"/>
                <a:gd name="T4" fmla="*/ 56 w 102"/>
                <a:gd name="T5" fmla="*/ 134 h 135"/>
                <a:gd name="T6" fmla="*/ 0 w 102"/>
                <a:gd name="T7" fmla="*/ 78 h 135"/>
                <a:gd name="T8" fmla="*/ 11 w 102"/>
                <a:gd name="T9" fmla="*/ 22 h 135"/>
                <a:gd name="T10" fmla="*/ 45 w 102"/>
                <a:gd name="T11" fmla="*/ 0 h 135"/>
                <a:gd name="T12" fmla="*/ 68 w 102"/>
                <a:gd name="T13" fmla="*/ 33 h 135"/>
                <a:gd name="T14" fmla="*/ 79 w 102"/>
                <a:gd name="T15" fmla="*/ 45 h 135"/>
                <a:gd name="T16" fmla="*/ 90 w 102"/>
                <a:gd name="T17" fmla="*/ 67 h 135"/>
                <a:gd name="T18" fmla="*/ 101 w 102"/>
                <a:gd name="T19" fmla="*/ 112 h 135"/>
                <a:gd name="T20" fmla="*/ 56 w 102"/>
                <a:gd name="T21" fmla="*/ 134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35">
                  <a:moveTo>
                    <a:pt x="56" y="134"/>
                  </a:moveTo>
                  <a:lnTo>
                    <a:pt x="56" y="134"/>
                  </a:lnTo>
                  <a:lnTo>
                    <a:pt x="56" y="134"/>
                  </a:lnTo>
                  <a:cubicBezTo>
                    <a:pt x="34" y="134"/>
                    <a:pt x="11" y="112"/>
                    <a:pt x="0" y="78"/>
                  </a:cubicBezTo>
                  <a:cubicBezTo>
                    <a:pt x="0" y="56"/>
                    <a:pt x="0" y="33"/>
                    <a:pt x="11" y="22"/>
                  </a:cubicBezTo>
                  <a:cubicBezTo>
                    <a:pt x="23" y="11"/>
                    <a:pt x="34" y="0"/>
                    <a:pt x="45" y="0"/>
                  </a:cubicBezTo>
                  <a:cubicBezTo>
                    <a:pt x="56" y="0"/>
                    <a:pt x="68" y="11"/>
                    <a:pt x="68" y="33"/>
                  </a:cubicBezTo>
                  <a:cubicBezTo>
                    <a:pt x="79" y="33"/>
                    <a:pt x="79" y="33"/>
                    <a:pt x="79" y="45"/>
                  </a:cubicBezTo>
                  <a:cubicBezTo>
                    <a:pt x="79" y="56"/>
                    <a:pt x="79" y="56"/>
                    <a:pt x="90" y="67"/>
                  </a:cubicBezTo>
                  <a:cubicBezTo>
                    <a:pt x="101" y="89"/>
                    <a:pt x="101" y="101"/>
                    <a:pt x="101" y="112"/>
                  </a:cubicBezTo>
                  <a:cubicBezTo>
                    <a:pt x="90" y="123"/>
                    <a:pt x="79" y="134"/>
                    <a:pt x="56" y="13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6" name="Freeform 75"/>
            <p:cNvSpPr>
              <a:spLocks noChangeArrowheads="1"/>
            </p:cNvSpPr>
            <p:nvPr/>
          </p:nvSpPr>
          <p:spPr bwMode="auto">
            <a:xfrm>
              <a:off x="11814569" y="3822157"/>
              <a:ext cx="111050" cy="28855"/>
            </a:xfrm>
            <a:custGeom>
              <a:avLst/>
              <a:gdLst>
                <a:gd name="T0" fmla="*/ 314 w 338"/>
                <a:gd name="T1" fmla="*/ 11 h 90"/>
                <a:gd name="T2" fmla="*/ 314 w 338"/>
                <a:gd name="T3" fmla="*/ 11 h 90"/>
                <a:gd name="T4" fmla="*/ 146 w 338"/>
                <a:gd name="T5" fmla="*/ 45 h 90"/>
                <a:gd name="T6" fmla="*/ 0 w 338"/>
                <a:gd name="T7" fmla="*/ 67 h 90"/>
                <a:gd name="T8" fmla="*/ 157 w 338"/>
                <a:gd name="T9" fmla="*/ 78 h 90"/>
                <a:gd name="T10" fmla="*/ 314 w 338"/>
                <a:gd name="T11" fmla="*/ 33 h 90"/>
                <a:gd name="T12" fmla="*/ 314 w 338"/>
                <a:gd name="T13" fmla="*/ 1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8" h="90">
                  <a:moveTo>
                    <a:pt x="314" y="11"/>
                  </a:moveTo>
                  <a:lnTo>
                    <a:pt x="314" y="11"/>
                  </a:lnTo>
                  <a:cubicBezTo>
                    <a:pt x="292" y="11"/>
                    <a:pt x="191" y="45"/>
                    <a:pt x="146" y="45"/>
                  </a:cubicBezTo>
                  <a:cubicBezTo>
                    <a:pt x="101" y="56"/>
                    <a:pt x="11" y="45"/>
                    <a:pt x="0" y="67"/>
                  </a:cubicBezTo>
                  <a:cubicBezTo>
                    <a:pt x="0" y="89"/>
                    <a:pt x="101" y="78"/>
                    <a:pt x="157" y="78"/>
                  </a:cubicBezTo>
                  <a:cubicBezTo>
                    <a:pt x="213" y="89"/>
                    <a:pt x="280" y="56"/>
                    <a:pt x="314" y="33"/>
                  </a:cubicBezTo>
                  <a:cubicBezTo>
                    <a:pt x="337" y="22"/>
                    <a:pt x="325" y="0"/>
                    <a:pt x="314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7" name="Freeform 76"/>
            <p:cNvSpPr>
              <a:spLocks noChangeArrowheads="1"/>
            </p:cNvSpPr>
            <p:nvPr/>
          </p:nvSpPr>
          <p:spPr bwMode="auto">
            <a:xfrm>
              <a:off x="11807358" y="3813500"/>
              <a:ext cx="121147" cy="40398"/>
            </a:xfrm>
            <a:custGeom>
              <a:avLst/>
              <a:gdLst>
                <a:gd name="T0" fmla="*/ 190 w 371"/>
                <a:gd name="T1" fmla="*/ 124 h 125"/>
                <a:gd name="T2" fmla="*/ 190 w 371"/>
                <a:gd name="T3" fmla="*/ 124 h 125"/>
                <a:gd name="T4" fmla="*/ 190 w 371"/>
                <a:gd name="T5" fmla="*/ 124 h 125"/>
                <a:gd name="T6" fmla="*/ 179 w 371"/>
                <a:gd name="T7" fmla="*/ 124 h 125"/>
                <a:gd name="T8" fmla="*/ 146 w 371"/>
                <a:gd name="T9" fmla="*/ 124 h 125"/>
                <a:gd name="T10" fmla="*/ 101 w 371"/>
                <a:gd name="T11" fmla="*/ 124 h 125"/>
                <a:gd name="T12" fmla="*/ 67 w 371"/>
                <a:gd name="T13" fmla="*/ 124 h 125"/>
                <a:gd name="T14" fmla="*/ 11 w 371"/>
                <a:gd name="T15" fmla="*/ 112 h 125"/>
                <a:gd name="T16" fmla="*/ 0 w 371"/>
                <a:gd name="T17" fmla="*/ 90 h 125"/>
                <a:gd name="T18" fmla="*/ 123 w 371"/>
                <a:gd name="T19" fmla="*/ 56 h 125"/>
                <a:gd name="T20" fmla="*/ 168 w 371"/>
                <a:gd name="T21" fmla="*/ 45 h 125"/>
                <a:gd name="T22" fmla="*/ 280 w 371"/>
                <a:gd name="T23" fmla="*/ 23 h 125"/>
                <a:gd name="T24" fmla="*/ 325 w 371"/>
                <a:gd name="T25" fmla="*/ 12 h 125"/>
                <a:gd name="T26" fmla="*/ 370 w 371"/>
                <a:gd name="T27" fmla="*/ 34 h 125"/>
                <a:gd name="T28" fmla="*/ 347 w 371"/>
                <a:gd name="T29" fmla="*/ 79 h 125"/>
                <a:gd name="T30" fmla="*/ 190 w 371"/>
                <a:gd name="T31" fmla="*/ 1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1" h="125">
                  <a:moveTo>
                    <a:pt x="190" y="124"/>
                  </a:moveTo>
                  <a:lnTo>
                    <a:pt x="190" y="124"/>
                  </a:lnTo>
                  <a:lnTo>
                    <a:pt x="190" y="124"/>
                  </a:lnTo>
                  <a:lnTo>
                    <a:pt x="179" y="124"/>
                  </a:lnTo>
                  <a:cubicBezTo>
                    <a:pt x="168" y="124"/>
                    <a:pt x="157" y="124"/>
                    <a:pt x="146" y="124"/>
                  </a:cubicBezTo>
                  <a:cubicBezTo>
                    <a:pt x="134" y="124"/>
                    <a:pt x="123" y="124"/>
                    <a:pt x="101" y="124"/>
                  </a:cubicBezTo>
                  <a:cubicBezTo>
                    <a:pt x="90" y="124"/>
                    <a:pt x="78" y="124"/>
                    <a:pt x="67" y="124"/>
                  </a:cubicBezTo>
                  <a:cubicBezTo>
                    <a:pt x="33" y="124"/>
                    <a:pt x="22" y="124"/>
                    <a:pt x="11" y="112"/>
                  </a:cubicBezTo>
                  <a:cubicBezTo>
                    <a:pt x="0" y="101"/>
                    <a:pt x="0" y="90"/>
                    <a:pt x="0" y="90"/>
                  </a:cubicBezTo>
                  <a:cubicBezTo>
                    <a:pt x="11" y="56"/>
                    <a:pt x="56" y="56"/>
                    <a:pt x="123" y="56"/>
                  </a:cubicBezTo>
                  <a:cubicBezTo>
                    <a:pt x="134" y="56"/>
                    <a:pt x="157" y="45"/>
                    <a:pt x="168" y="45"/>
                  </a:cubicBezTo>
                  <a:cubicBezTo>
                    <a:pt x="202" y="45"/>
                    <a:pt x="246" y="34"/>
                    <a:pt x="280" y="23"/>
                  </a:cubicBezTo>
                  <a:cubicBezTo>
                    <a:pt x="302" y="12"/>
                    <a:pt x="325" y="12"/>
                    <a:pt x="325" y="12"/>
                  </a:cubicBezTo>
                  <a:cubicBezTo>
                    <a:pt x="347" y="0"/>
                    <a:pt x="370" y="12"/>
                    <a:pt x="370" y="34"/>
                  </a:cubicBezTo>
                  <a:cubicBezTo>
                    <a:pt x="370" y="45"/>
                    <a:pt x="370" y="56"/>
                    <a:pt x="347" y="79"/>
                  </a:cubicBezTo>
                  <a:cubicBezTo>
                    <a:pt x="336" y="90"/>
                    <a:pt x="257" y="124"/>
                    <a:pt x="190" y="1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8" name="Freeform 77"/>
            <p:cNvSpPr>
              <a:spLocks noChangeArrowheads="1"/>
            </p:cNvSpPr>
            <p:nvPr/>
          </p:nvSpPr>
          <p:spPr bwMode="auto">
            <a:xfrm>
              <a:off x="11807358" y="4638770"/>
              <a:ext cx="37497" cy="73582"/>
            </a:xfrm>
            <a:custGeom>
              <a:avLst/>
              <a:gdLst>
                <a:gd name="T0" fmla="*/ 78 w 113"/>
                <a:gd name="T1" fmla="*/ 89 h 225"/>
                <a:gd name="T2" fmla="*/ 78 w 113"/>
                <a:gd name="T3" fmla="*/ 89 h 225"/>
                <a:gd name="T4" fmla="*/ 90 w 113"/>
                <a:gd name="T5" fmla="*/ 0 h 225"/>
                <a:gd name="T6" fmla="*/ 67 w 113"/>
                <a:gd name="T7" fmla="*/ 89 h 225"/>
                <a:gd name="T8" fmla="*/ 11 w 113"/>
                <a:gd name="T9" fmla="*/ 190 h 225"/>
                <a:gd name="T10" fmla="*/ 45 w 113"/>
                <a:gd name="T11" fmla="*/ 179 h 225"/>
                <a:gd name="T12" fmla="*/ 78 w 113"/>
                <a:gd name="T13" fmla="*/ 8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225">
                  <a:moveTo>
                    <a:pt x="78" y="89"/>
                  </a:moveTo>
                  <a:lnTo>
                    <a:pt x="78" y="89"/>
                  </a:lnTo>
                  <a:cubicBezTo>
                    <a:pt x="90" y="67"/>
                    <a:pt x="112" y="11"/>
                    <a:pt x="90" y="0"/>
                  </a:cubicBezTo>
                  <a:cubicBezTo>
                    <a:pt x="67" y="0"/>
                    <a:pt x="67" y="45"/>
                    <a:pt x="67" y="89"/>
                  </a:cubicBezTo>
                  <a:cubicBezTo>
                    <a:pt x="67" y="123"/>
                    <a:pt x="22" y="168"/>
                    <a:pt x="11" y="190"/>
                  </a:cubicBezTo>
                  <a:cubicBezTo>
                    <a:pt x="0" y="224"/>
                    <a:pt x="22" y="224"/>
                    <a:pt x="45" y="179"/>
                  </a:cubicBezTo>
                  <a:cubicBezTo>
                    <a:pt x="67" y="134"/>
                    <a:pt x="67" y="112"/>
                    <a:pt x="78" y="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9" name="Freeform 78"/>
            <p:cNvSpPr>
              <a:spLocks noChangeArrowheads="1"/>
            </p:cNvSpPr>
            <p:nvPr/>
          </p:nvSpPr>
          <p:spPr bwMode="auto">
            <a:xfrm>
              <a:off x="11804473" y="4631557"/>
              <a:ext cx="44709" cy="85123"/>
            </a:xfrm>
            <a:custGeom>
              <a:avLst/>
              <a:gdLst>
                <a:gd name="T0" fmla="*/ 23 w 136"/>
                <a:gd name="T1" fmla="*/ 257 h 258"/>
                <a:gd name="T2" fmla="*/ 23 w 136"/>
                <a:gd name="T3" fmla="*/ 257 h 258"/>
                <a:gd name="T4" fmla="*/ 23 w 136"/>
                <a:gd name="T5" fmla="*/ 257 h 258"/>
                <a:gd name="T6" fmla="*/ 0 w 136"/>
                <a:gd name="T7" fmla="*/ 246 h 258"/>
                <a:gd name="T8" fmla="*/ 0 w 136"/>
                <a:gd name="T9" fmla="*/ 212 h 258"/>
                <a:gd name="T10" fmla="*/ 23 w 136"/>
                <a:gd name="T11" fmla="*/ 156 h 258"/>
                <a:gd name="T12" fmla="*/ 57 w 136"/>
                <a:gd name="T13" fmla="*/ 100 h 258"/>
                <a:gd name="T14" fmla="*/ 57 w 136"/>
                <a:gd name="T15" fmla="*/ 100 h 258"/>
                <a:gd name="T16" fmla="*/ 102 w 136"/>
                <a:gd name="T17" fmla="*/ 0 h 258"/>
                <a:gd name="T18" fmla="*/ 113 w 136"/>
                <a:gd name="T19" fmla="*/ 11 h 258"/>
                <a:gd name="T20" fmla="*/ 124 w 136"/>
                <a:gd name="T21" fmla="*/ 22 h 258"/>
                <a:gd name="T22" fmla="*/ 113 w 136"/>
                <a:gd name="T23" fmla="*/ 123 h 258"/>
                <a:gd name="T24" fmla="*/ 102 w 136"/>
                <a:gd name="T25" fmla="*/ 145 h 258"/>
                <a:gd name="T26" fmla="*/ 79 w 136"/>
                <a:gd name="T27" fmla="*/ 212 h 258"/>
                <a:gd name="T28" fmla="*/ 23 w 136"/>
                <a:gd name="T29" fmla="*/ 257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6" h="258">
                  <a:moveTo>
                    <a:pt x="23" y="257"/>
                  </a:moveTo>
                  <a:lnTo>
                    <a:pt x="23" y="257"/>
                  </a:lnTo>
                  <a:lnTo>
                    <a:pt x="23" y="257"/>
                  </a:lnTo>
                  <a:cubicBezTo>
                    <a:pt x="23" y="257"/>
                    <a:pt x="12" y="257"/>
                    <a:pt x="0" y="246"/>
                  </a:cubicBezTo>
                  <a:cubicBezTo>
                    <a:pt x="0" y="246"/>
                    <a:pt x="0" y="235"/>
                    <a:pt x="0" y="212"/>
                  </a:cubicBezTo>
                  <a:cubicBezTo>
                    <a:pt x="0" y="190"/>
                    <a:pt x="12" y="179"/>
                    <a:pt x="23" y="156"/>
                  </a:cubicBezTo>
                  <a:cubicBezTo>
                    <a:pt x="45" y="145"/>
                    <a:pt x="57" y="123"/>
                    <a:pt x="57" y="100"/>
                  </a:cubicBezTo>
                  <a:lnTo>
                    <a:pt x="57" y="100"/>
                  </a:lnTo>
                  <a:cubicBezTo>
                    <a:pt x="57" y="56"/>
                    <a:pt x="57" y="0"/>
                    <a:pt x="102" y="0"/>
                  </a:cubicBezTo>
                  <a:cubicBezTo>
                    <a:pt x="102" y="0"/>
                    <a:pt x="102" y="0"/>
                    <a:pt x="113" y="11"/>
                  </a:cubicBezTo>
                  <a:cubicBezTo>
                    <a:pt x="113" y="11"/>
                    <a:pt x="124" y="11"/>
                    <a:pt x="124" y="22"/>
                  </a:cubicBezTo>
                  <a:cubicBezTo>
                    <a:pt x="135" y="44"/>
                    <a:pt x="135" y="67"/>
                    <a:pt x="113" y="123"/>
                  </a:cubicBezTo>
                  <a:cubicBezTo>
                    <a:pt x="102" y="134"/>
                    <a:pt x="102" y="134"/>
                    <a:pt x="102" y="145"/>
                  </a:cubicBezTo>
                  <a:cubicBezTo>
                    <a:pt x="102" y="156"/>
                    <a:pt x="90" y="179"/>
                    <a:pt x="79" y="212"/>
                  </a:cubicBezTo>
                  <a:cubicBezTo>
                    <a:pt x="57" y="246"/>
                    <a:pt x="45" y="257"/>
                    <a:pt x="23" y="25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0" name="Freeform 79"/>
            <p:cNvSpPr>
              <a:spLocks noChangeArrowheads="1"/>
            </p:cNvSpPr>
            <p:nvPr/>
          </p:nvSpPr>
          <p:spPr bwMode="auto">
            <a:xfrm>
              <a:off x="10965103" y="4547875"/>
              <a:ext cx="73554" cy="47610"/>
            </a:xfrm>
            <a:custGeom>
              <a:avLst/>
              <a:gdLst>
                <a:gd name="T0" fmla="*/ 213 w 225"/>
                <a:gd name="T1" fmla="*/ 67 h 146"/>
                <a:gd name="T2" fmla="*/ 213 w 225"/>
                <a:gd name="T3" fmla="*/ 67 h 146"/>
                <a:gd name="T4" fmla="*/ 191 w 225"/>
                <a:gd name="T5" fmla="*/ 33 h 146"/>
                <a:gd name="T6" fmla="*/ 101 w 225"/>
                <a:gd name="T7" fmla="*/ 78 h 146"/>
                <a:gd name="T8" fmla="*/ 11 w 225"/>
                <a:gd name="T9" fmla="*/ 123 h 146"/>
                <a:gd name="T10" fmla="*/ 135 w 225"/>
                <a:gd name="T11" fmla="*/ 101 h 146"/>
                <a:gd name="T12" fmla="*/ 213 w 225"/>
                <a:gd name="T13" fmla="*/ 67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5" h="146">
                  <a:moveTo>
                    <a:pt x="213" y="67"/>
                  </a:moveTo>
                  <a:lnTo>
                    <a:pt x="213" y="67"/>
                  </a:lnTo>
                  <a:cubicBezTo>
                    <a:pt x="224" y="45"/>
                    <a:pt x="224" y="0"/>
                    <a:pt x="191" y="33"/>
                  </a:cubicBezTo>
                  <a:cubicBezTo>
                    <a:pt x="168" y="56"/>
                    <a:pt x="135" y="78"/>
                    <a:pt x="101" y="78"/>
                  </a:cubicBezTo>
                  <a:cubicBezTo>
                    <a:pt x="56" y="78"/>
                    <a:pt x="0" y="101"/>
                    <a:pt x="11" y="123"/>
                  </a:cubicBezTo>
                  <a:cubicBezTo>
                    <a:pt x="23" y="145"/>
                    <a:pt x="101" y="123"/>
                    <a:pt x="135" y="101"/>
                  </a:cubicBezTo>
                  <a:cubicBezTo>
                    <a:pt x="157" y="78"/>
                    <a:pt x="213" y="78"/>
                    <a:pt x="213" y="6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1" name="Freeform 80"/>
            <p:cNvSpPr>
              <a:spLocks noChangeArrowheads="1"/>
            </p:cNvSpPr>
            <p:nvPr/>
          </p:nvSpPr>
          <p:spPr bwMode="auto">
            <a:xfrm>
              <a:off x="10960777" y="4547875"/>
              <a:ext cx="85090" cy="51940"/>
            </a:xfrm>
            <a:custGeom>
              <a:avLst/>
              <a:gdLst>
                <a:gd name="T0" fmla="*/ 45 w 259"/>
                <a:gd name="T1" fmla="*/ 156 h 157"/>
                <a:gd name="T2" fmla="*/ 45 w 259"/>
                <a:gd name="T3" fmla="*/ 156 h 157"/>
                <a:gd name="T4" fmla="*/ 45 w 259"/>
                <a:gd name="T5" fmla="*/ 156 h 157"/>
                <a:gd name="T6" fmla="*/ 0 w 259"/>
                <a:gd name="T7" fmla="*/ 134 h 157"/>
                <a:gd name="T8" fmla="*/ 0 w 259"/>
                <a:gd name="T9" fmla="*/ 101 h 157"/>
                <a:gd name="T10" fmla="*/ 101 w 259"/>
                <a:gd name="T11" fmla="*/ 56 h 157"/>
                <a:gd name="T12" fmla="*/ 191 w 259"/>
                <a:gd name="T13" fmla="*/ 11 h 157"/>
                <a:gd name="T14" fmla="*/ 224 w 259"/>
                <a:gd name="T15" fmla="*/ 0 h 157"/>
                <a:gd name="T16" fmla="*/ 246 w 259"/>
                <a:gd name="T17" fmla="*/ 11 h 157"/>
                <a:gd name="T18" fmla="*/ 246 w 259"/>
                <a:gd name="T19" fmla="*/ 67 h 157"/>
                <a:gd name="T20" fmla="*/ 202 w 259"/>
                <a:gd name="T21" fmla="*/ 101 h 157"/>
                <a:gd name="T22" fmla="*/ 157 w 259"/>
                <a:gd name="T23" fmla="*/ 112 h 157"/>
                <a:gd name="T24" fmla="*/ 45 w 259"/>
                <a:gd name="T25" fmla="*/ 15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9" h="157">
                  <a:moveTo>
                    <a:pt x="45" y="156"/>
                  </a:moveTo>
                  <a:lnTo>
                    <a:pt x="45" y="156"/>
                  </a:lnTo>
                  <a:lnTo>
                    <a:pt x="45" y="156"/>
                  </a:lnTo>
                  <a:cubicBezTo>
                    <a:pt x="11" y="156"/>
                    <a:pt x="11" y="145"/>
                    <a:pt x="0" y="134"/>
                  </a:cubicBezTo>
                  <a:cubicBezTo>
                    <a:pt x="0" y="123"/>
                    <a:pt x="0" y="112"/>
                    <a:pt x="0" y="101"/>
                  </a:cubicBezTo>
                  <a:cubicBezTo>
                    <a:pt x="22" y="78"/>
                    <a:pt x="79" y="56"/>
                    <a:pt x="101" y="56"/>
                  </a:cubicBezTo>
                  <a:cubicBezTo>
                    <a:pt x="146" y="56"/>
                    <a:pt x="168" y="33"/>
                    <a:pt x="191" y="11"/>
                  </a:cubicBezTo>
                  <a:cubicBezTo>
                    <a:pt x="202" y="0"/>
                    <a:pt x="213" y="0"/>
                    <a:pt x="224" y="0"/>
                  </a:cubicBezTo>
                  <a:cubicBezTo>
                    <a:pt x="224" y="0"/>
                    <a:pt x="235" y="0"/>
                    <a:pt x="246" y="11"/>
                  </a:cubicBezTo>
                  <a:cubicBezTo>
                    <a:pt x="258" y="33"/>
                    <a:pt x="246" y="56"/>
                    <a:pt x="246" y="67"/>
                  </a:cubicBezTo>
                  <a:cubicBezTo>
                    <a:pt x="235" y="89"/>
                    <a:pt x="224" y="89"/>
                    <a:pt x="202" y="101"/>
                  </a:cubicBezTo>
                  <a:cubicBezTo>
                    <a:pt x="179" y="101"/>
                    <a:pt x="168" y="112"/>
                    <a:pt x="157" y="112"/>
                  </a:cubicBezTo>
                  <a:cubicBezTo>
                    <a:pt x="135" y="134"/>
                    <a:pt x="79" y="156"/>
                    <a:pt x="45" y="1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2" name="Freeform 81"/>
            <p:cNvSpPr>
              <a:spLocks noChangeArrowheads="1"/>
            </p:cNvSpPr>
            <p:nvPr/>
          </p:nvSpPr>
          <p:spPr bwMode="auto">
            <a:xfrm>
              <a:off x="10806459" y="4060215"/>
              <a:ext cx="23075" cy="21641"/>
            </a:xfrm>
            <a:custGeom>
              <a:avLst/>
              <a:gdLst>
                <a:gd name="T0" fmla="*/ 68 w 69"/>
                <a:gd name="T1" fmla="*/ 23 h 68"/>
                <a:gd name="T2" fmla="*/ 68 w 69"/>
                <a:gd name="T3" fmla="*/ 23 h 68"/>
                <a:gd name="T4" fmla="*/ 23 w 69"/>
                <a:gd name="T5" fmla="*/ 0 h 68"/>
                <a:gd name="T6" fmla="*/ 34 w 69"/>
                <a:gd name="T7" fmla="*/ 56 h 68"/>
                <a:gd name="T8" fmla="*/ 68 w 69"/>
                <a:gd name="T9" fmla="*/ 2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68">
                  <a:moveTo>
                    <a:pt x="68" y="23"/>
                  </a:moveTo>
                  <a:lnTo>
                    <a:pt x="68" y="23"/>
                  </a:lnTo>
                  <a:cubicBezTo>
                    <a:pt x="68" y="0"/>
                    <a:pt x="45" y="11"/>
                    <a:pt x="23" y="0"/>
                  </a:cubicBezTo>
                  <a:cubicBezTo>
                    <a:pt x="12" y="0"/>
                    <a:pt x="0" y="67"/>
                    <a:pt x="34" y="56"/>
                  </a:cubicBezTo>
                  <a:cubicBezTo>
                    <a:pt x="68" y="56"/>
                    <a:pt x="68" y="34"/>
                    <a:pt x="68" y="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3" name="Freeform 82"/>
            <p:cNvSpPr>
              <a:spLocks noChangeArrowheads="1"/>
            </p:cNvSpPr>
            <p:nvPr/>
          </p:nvSpPr>
          <p:spPr bwMode="auto">
            <a:xfrm>
              <a:off x="10803575" y="4053002"/>
              <a:ext cx="14422" cy="33184"/>
            </a:xfrm>
            <a:custGeom>
              <a:avLst/>
              <a:gdLst>
                <a:gd name="T0" fmla="*/ 45 w 46"/>
                <a:gd name="T1" fmla="*/ 101 h 102"/>
                <a:gd name="T2" fmla="*/ 45 w 46"/>
                <a:gd name="T3" fmla="*/ 101 h 102"/>
                <a:gd name="T4" fmla="*/ 0 w 46"/>
                <a:gd name="T5" fmla="*/ 56 h 102"/>
                <a:gd name="T6" fmla="*/ 11 w 46"/>
                <a:gd name="T7" fmla="*/ 22 h 102"/>
                <a:gd name="T8" fmla="*/ 34 w 46"/>
                <a:gd name="T9" fmla="*/ 0 h 102"/>
                <a:gd name="T10" fmla="*/ 34 w 46"/>
                <a:gd name="T11" fmla="*/ 45 h 102"/>
                <a:gd name="T12" fmla="*/ 45 w 46"/>
                <a:gd name="T13" fmla="*/ 45 h 102"/>
                <a:gd name="T14" fmla="*/ 45 w 46"/>
                <a:gd name="T15" fmla="*/ 56 h 102"/>
                <a:gd name="T16" fmla="*/ 45 w 46"/>
                <a:gd name="T17" fmla="*/ 56 h 102"/>
                <a:gd name="T18" fmla="*/ 45 w 46"/>
                <a:gd name="T19" fmla="*/ 56 h 102"/>
                <a:gd name="T20" fmla="*/ 45 w 46"/>
                <a:gd name="T21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102">
                  <a:moveTo>
                    <a:pt x="45" y="101"/>
                  </a:moveTo>
                  <a:lnTo>
                    <a:pt x="45" y="101"/>
                  </a:lnTo>
                  <a:cubicBezTo>
                    <a:pt x="23" y="101"/>
                    <a:pt x="0" y="78"/>
                    <a:pt x="0" y="56"/>
                  </a:cubicBezTo>
                  <a:cubicBezTo>
                    <a:pt x="0" y="45"/>
                    <a:pt x="0" y="33"/>
                    <a:pt x="11" y="22"/>
                  </a:cubicBezTo>
                  <a:cubicBezTo>
                    <a:pt x="11" y="11"/>
                    <a:pt x="34" y="0"/>
                    <a:pt x="34" y="0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45" y="45"/>
                    <a:pt x="45" y="45"/>
                    <a:pt x="45" y="56"/>
                  </a:cubicBezTo>
                  <a:lnTo>
                    <a:pt x="45" y="56"/>
                  </a:lnTo>
                  <a:lnTo>
                    <a:pt x="45" y="56"/>
                  </a:lnTo>
                  <a:cubicBezTo>
                    <a:pt x="45" y="101"/>
                    <a:pt x="45" y="101"/>
                    <a:pt x="45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4" name="Freeform 83"/>
            <p:cNvSpPr>
              <a:spLocks noChangeArrowheads="1"/>
            </p:cNvSpPr>
            <p:nvPr/>
          </p:nvSpPr>
          <p:spPr bwMode="auto">
            <a:xfrm>
              <a:off x="10887224" y="4229020"/>
              <a:ext cx="30288" cy="28855"/>
            </a:xfrm>
            <a:custGeom>
              <a:avLst/>
              <a:gdLst>
                <a:gd name="T0" fmla="*/ 67 w 91"/>
                <a:gd name="T1" fmla="*/ 45 h 90"/>
                <a:gd name="T2" fmla="*/ 67 w 91"/>
                <a:gd name="T3" fmla="*/ 45 h 90"/>
                <a:gd name="T4" fmla="*/ 45 w 91"/>
                <a:gd name="T5" fmla="*/ 11 h 90"/>
                <a:gd name="T6" fmla="*/ 22 w 91"/>
                <a:gd name="T7" fmla="*/ 56 h 90"/>
                <a:gd name="T8" fmla="*/ 67 w 91"/>
                <a:gd name="T9" fmla="*/ 78 h 90"/>
                <a:gd name="T10" fmla="*/ 67 w 91"/>
                <a:gd name="T11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90">
                  <a:moveTo>
                    <a:pt x="67" y="45"/>
                  </a:moveTo>
                  <a:lnTo>
                    <a:pt x="67" y="45"/>
                  </a:lnTo>
                  <a:cubicBezTo>
                    <a:pt x="67" y="33"/>
                    <a:pt x="67" y="0"/>
                    <a:pt x="45" y="11"/>
                  </a:cubicBezTo>
                  <a:cubicBezTo>
                    <a:pt x="34" y="11"/>
                    <a:pt x="34" y="45"/>
                    <a:pt x="22" y="56"/>
                  </a:cubicBezTo>
                  <a:cubicBezTo>
                    <a:pt x="0" y="67"/>
                    <a:pt x="56" y="89"/>
                    <a:pt x="67" y="78"/>
                  </a:cubicBezTo>
                  <a:cubicBezTo>
                    <a:pt x="90" y="67"/>
                    <a:pt x="67" y="45"/>
                    <a:pt x="67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5" name="Freeform 84"/>
            <p:cNvSpPr>
              <a:spLocks noChangeArrowheads="1"/>
            </p:cNvSpPr>
            <p:nvPr/>
          </p:nvSpPr>
          <p:spPr bwMode="auto">
            <a:xfrm>
              <a:off x="10884339" y="4224692"/>
              <a:ext cx="37497" cy="36069"/>
            </a:xfrm>
            <a:custGeom>
              <a:avLst/>
              <a:gdLst>
                <a:gd name="T0" fmla="*/ 68 w 114"/>
                <a:gd name="T1" fmla="*/ 111 h 112"/>
                <a:gd name="T2" fmla="*/ 68 w 114"/>
                <a:gd name="T3" fmla="*/ 111 h 112"/>
                <a:gd name="T4" fmla="*/ 68 w 114"/>
                <a:gd name="T5" fmla="*/ 111 h 112"/>
                <a:gd name="T6" fmla="*/ 12 w 114"/>
                <a:gd name="T7" fmla="*/ 78 h 112"/>
                <a:gd name="T8" fmla="*/ 12 w 114"/>
                <a:gd name="T9" fmla="*/ 56 h 112"/>
                <a:gd name="T10" fmla="*/ 23 w 114"/>
                <a:gd name="T11" fmla="*/ 33 h 112"/>
                <a:gd name="T12" fmla="*/ 57 w 114"/>
                <a:gd name="T13" fmla="*/ 0 h 112"/>
                <a:gd name="T14" fmla="*/ 68 w 114"/>
                <a:gd name="T15" fmla="*/ 0 h 112"/>
                <a:gd name="T16" fmla="*/ 102 w 114"/>
                <a:gd name="T17" fmla="*/ 44 h 112"/>
                <a:gd name="T18" fmla="*/ 102 w 114"/>
                <a:gd name="T19" fmla="*/ 56 h 112"/>
                <a:gd name="T20" fmla="*/ 102 w 114"/>
                <a:gd name="T21" fmla="*/ 100 h 112"/>
                <a:gd name="T22" fmla="*/ 68 w 114"/>
                <a:gd name="T23" fmla="*/ 111 h 112"/>
                <a:gd name="T24" fmla="*/ 57 w 114"/>
                <a:gd name="T25" fmla="*/ 67 h 112"/>
                <a:gd name="T26" fmla="*/ 57 w 114"/>
                <a:gd name="T27" fmla="*/ 67 h 112"/>
                <a:gd name="T28" fmla="*/ 68 w 114"/>
                <a:gd name="T29" fmla="*/ 67 h 112"/>
                <a:gd name="T30" fmla="*/ 68 w 114"/>
                <a:gd name="T31" fmla="*/ 67 h 112"/>
                <a:gd name="T32" fmla="*/ 57 w 114"/>
                <a:gd name="T33" fmla="*/ 56 h 112"/>
                <a:gd name="T34" fmla="*/ 57 w 114"/>
                <a:gd name="T35" fmla="*/ 6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4" h="112">
                  <a:moveTo>
                    <a:pt x="68" y="111"/>
                  </a:moveTo>
                  <a:lnTo>
                    <a:pt x="68" y="111"/>
                  </a:lnTo>
                  <a:lnTo>
                    <a:pt x="68" y="111"/>
                  </a:lnTo>
                  <a:cubicBezTo>
                    <a:pt x="57" y="111"/>
                    <a:pt x="12" y="111"/>
                    <a:pt x="12" y="78"/>
                  </a:cubicBezTo>
                  <a:cubicBezTo>
                    <a:pt x="0" y="78"/>
                    <a:pt x="12" y="67"/>
                    <a:pt x="12" y="56"/>
                  </a:cubicBezTo>
                  <a:cubicBezTo>
                    <a:pt x="23" y="56"/>
                    <a:pt x="23" y="44"/>
                    <a:pt x="23" y="33"/>
                  </a:cubicBezTo>
                  <a:cubicBezTo>
                    <a:pt x="34" y="22"/>
                    <a:pt x="34" y="0"/>
                    <a:pt x="57" y="0"/>
                  </a:cubicBezTo>
                  <a:cubicBezTo>
                    <a:pt x="57" y="0"/>
                    <a:pt x="57" y="0"/>
                    <a:pt x="68" y="0"/>
                  </a:cubicBezTo>
                  <a:cubicBezTo>
                    <a:pt x="90" y="0"/>
                    <a:pt x="102" y="22"/>
                    <a:pt x="102" y="44"/>
                  </a:cubicBezTo>
                  <a:lnTo>
                    <a:pt x="102" y="56"/>
                  </a:lnTo>
                  <a:cubicBezTo>
                    <a:pt x="113" y="67"/>
                    <a:pt x="113" y="89"/>
                    <a:pt x="102" y="100"/>
                  </a:cubicBezTo>
                  <a:cubicBezTo>
                    <a:pt x="90" y="111"/>
                    <a:pt x="79" y="111"/>
                    <a:pt x="68" y="111"/>
                  </a:cubicBezTo>
                  <a:close/>
                  <a:moveTo>
                    <a:pt x="57" y="67"/>
                  </a:moveTo>
                  <a:lnTo>
                    <a:pt x="57" y="67"/>
                  </a:lnTo>
                  <a:cubicBezTo>
                    <a:pt x="57" y="67"/>
                    <a:pt x="57" y="67"/>
                    <a:pt x="68" y="67"/>
                  </a:cubicBezTo>
                  <a:lnTo>
                    <a:pt x="68" y="67"/>
                  </a:lnTo>
                  <a:cubicBezTo>
                    <a:pt x="68" y="67"/>
                    <a:pt x="57" y="67"/>
                    <a:pt x="57" y="56"/>
                  </a:cubicBezTo>
                  <a:cubicBezTo>
                    <a:pt x="57" y="67"/>
                    <a:pt x="57" y="67"/>
                    <a:pt x="57" y="6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6" name="Freeform 85"/>
            <p:cNvSpPr>
              <a:spLocks noChangeArrowheads="1"/>
            </p:cNvSpPr>
            <p:nvPr/>
          </p:nvSpPr>
          <p:spPr bwMode="auto">
            <a:xfrm>
              <a:off x="9374340" y="4143897"/>
              <a:ext cx="527852" cy="704076"/>
            </a:xfrm>
            <a:custGeom>
              <a:avLst/>
              <a:gdLst>
                <a:gd name="T0" fmla="*/ 369 w 1614"/>
                <a:gd name="T1" fmla="*/ 2084 h 2153"/>
                <a:gd name="T2" fmla="*/ 190 w 1614"/>
                <a:gd name="T3" fmla="*/ 2029 h 2153"/>
                <a:gd name="T4" fmla="*/ 123 w 1614"/>
                <a:gd name="T5" fmla="*/ 1939 h 2153"/>
                <a:gd name="T6" fmla="*/ 11 w 1614"/>
                <a:gd name="T7" fmla="*/ 1793 h 2153"/>
                <a:gd name="T8" fmla="*/ 235 w 1614"/>
                <a:gd name="T9" fmla="*/ 1703 h 2153"/>
                <a:gd name="T10" fmla="*/ 257 w 1614"/>
                <a:gd name="T11" fmla="*/ 1401 h 2153"/>
                <a:gd name="T12" fmla="*/ 246 w 1614"/>
                <a:gd name="T13" fmla="*/ 1065 h 2153"/>
                <a:gd name="T14" fmla="*/ 515 w 1614"/>
                <a:gd name="T15" fmla="*/ 1199 h 2153"/>
                <a:gd name="T16" fmla="*/ 739 w 1614"/>
                <a:gd name="T17" fmla="*/ 1165 h 2153"/>
                <a:gd name="T18" fmla="*/ 952 w 1614"/>
                <a:gd name="T19" fmla="*/ 1098 h 2153"/>
                <a:gd name="T20" fmla="*/ 717 w 1614"/>
                <a:gd name="T21" fmla="*/ 896 h 2153"/>
                <a:gd name="T22" fmla="*/ 538 w 1614"/>
                <a:gd name="T23" fmla="*/ 627 h 2153"/>
                <a:gd name="T24" fmla="*/ 538 w 1614"/>
                <a:gd name="T25" fmla="*/ 392 h 2153"/>
                <a:gd name="T26" fmla="*/ 705 w 1614"/>
                <a:gd name="T27" fmla="*/ 213 h 2153"/>
                <a:gd name="T28" fmla="*/ 974 w 1614"/>
                <a:gd name="T29" fmla="*/ 213 h 2153"/>
                <a:gd name="T30" fmla="*/ 952 w 1614"/>
                <a:gd name="T31" fmla="*/ 358 h 2153"/>
                <a:gd name="T32" fmla="*/ 1019 w 1614"/>
                <a:gd name="T33" fmla="*/ 504 h 2153"/>
                <a:gd name="T34" fmla="*/ 1288 w 1614"/>
                <a:gd name="T35" fmla="*/ 538 h 2153"/>
                <a:gd name="T36" fmla="*/ 1176 w 1614"/>
                <a:gd name="T37" fmla="*/ 840 h 2153"/>
                <a:gd name="T38" fmla="*/ 1266 w 1614"/>
                <a:gd name="T39" fmla="*/ 1053 h 2153"/>
                <a:gd name="T40" fmla="*/ 1389 w 1614"/>
                <a:gd name="T41" fmla="*/ 1177 h 2153"/>
                <a:gd name="T42" fmla="*/ 1221 w 1614"/>
                <a:gd name="T43" fmla="*/ 1311 h 2153"/>
                <a:gd name="T44" fmla="*/ 1266 w 1614"/>
                <a:gd name="T45" fmla="*/ 1547 h 2153"/>
                <a:gd name="T46" fmla="*/ 1501 w 1614"/>
                <a:gd name="T47" fmla="*/ 1625 h 2153"/>
                <a:gd name="T48" fmla="*/ 1557 w 1614"/>
                <a:gd name="T49" fmla="*/ 1827 h 2153"/>
                <a:gd name="T50" fmla="*/ 1277 w 1614"/>
                <a:gd name="T51" fmla="*/ 1927 h 2153"/>
                <a:gd name="T52" fmla="*/ 1042 w 1614"/>
                <a:gd name="T53" fmla="*/ 2006 h 2153"/>
                <a:gd name="T54" fmla="*/ 840 w 1614"/>
                <a:gd name="T55" fmla="*/ 1950 h 2153"/>
                <a:gd name="T56" fmla="*/ 907 w 1614"/>
                <a:gd name="T57" fmla="*/ 2062 h 2153"/>
                <a:gd name="T58" fmla="*/ 560 w 1614"/>
                <a:gd name="T59" fmla="*/ 2152 h 2153"/>
                <a:gd name="T60" fmla="*/ 571 w 1614"/>
                <a:gd name="T61" fmla="*/ 2107 h 2153"/>
                <a:gd name="T62" fmla="*/ 851 w 1614"/>
                <a:gd name="T63" fmla="*/ 2006 h 2153"/>
                <a:gd name="T64" fmla="*/ 986 w 1614"/>
                <a:gd name="T65" fmla="*/ 1860 h 2153"/>
                <a:gd name="T66" fmla="*/ 1266 w 1614"/>
                <a:gd name="T67" fmla="*/ 1883 h 2153"/>
                <a:gd name="T68" fmla="*/ 1512 w 1614"/>
                <a:gd name="T69" fmla="*/ 1838 h 2153"/>
                <a:gd name="T70" fmla="*/ 1434 w 1614"/>
                <a:gd name="T71" fmla="*/ 1647 h 2153"/>
                <a:gd name="T72" fmla="*/ 1255 w 1614"/>
                <a:gd name="T73" fmla="*/ 1591 h 2153"/>
                <a:gd name="T74" fmla="*/ 1221 w 1614"/>
                <a:gd name="T75" fmla="*/ 1255 h 2153"/>
                <a:gd name="T76" fmla="*/ 1367 w 1614"/>
                <a:gd name="T77" fmla="*/ 1098 h 2153"/>
                <a:gd name="T78" fmla="*/ 1187 w 1614"/>
                <a:gd name="T79" fmla="*/ 1053 h 2153"/>
                <a:gd name="T80" fmla="*/ 1131 w 1614"/>
                <a:gd name="T81" fmla="*/ 807 h 2153"/>
                <a:gd name="T82" fmla="*/ 1232 w 1614"/>
                <a:gd name="T83" fmla="*/ 527 h 2153"/>
                <a:gd name="T84" fmla="*/ 963 w 1614"/>
                <a:gd name="T85" fmla="*/ 538 h 2153"/>
                <a:gd name="T86" fmla="*/ 952 w 1614"/>
                <a:gd name="T87" fmla="*/ 314 h 2153"/>
                <a:gd name="T88" fmla="*/ 862 w 1614"/>
                <a:gd name="T89" fmla="*/ 56 h 2153"/>
                <a:gd name="T90" fmla="*/ 627 w 1614"/>
                <a:gd name="T91" fmla="*/ 370 h 2153"/>
                <a:gd name="T92" fmla="*/ 582 w 1614"/>
                <a:gd name="T93" fmla="*/ 829 h 2153"/>
                <a:gd name="T94" fmla="*/ 806 w 1614"/>
                <a:gd name="T95" fmla="*/ 941 h 2153"/>
                <a:gd name="T96" fmla="*/ 952 w 1614"/>
                <a:gd name="T97" fmla="*/ 1143 h 2153"/>
                <a:gd name="T98" fmla="*/ 717 w 1614"/>
                <a:gd name="T99" fmla="*/ 1199 h 2153"/>
                <a:gd name="T100" fmla="*/ 459 w 1614"/>
                <a:gd name="T101" fmla="*/ 1210 h 2153"/>
                <a:gd name="T102" fmla="*/ 280 w 1614"/>
                <a:gd name="T103" fmla="*/ 1109 h 2153"/>
                <a:gd name="T104" fmla="*/ 246 w 1614"/>
                <a:gd name="T105" fmla="*/ 1524 h 2153"/>
                <a:gd name="T106" fmla="*/ 212 w 1614"/>
                <a:gd name="T107" fmla="*/ 1737 h 2153"/>
                <a:gd name="T108" fmla="*/ 56 w 1614"/>
                <a:gd name="T109" fmla="*/ 1827 h 2153"/>
                <a:gd name="T110" fmla="*/ 167 w 1614"/>
                <a:gd name="T111" fmla="*/ 1972 h 2153"/>
                <a:gd name="T112" fmla="*/ 280 w 1614"/>
                <a:gd name="T113" fmla="*/ 2062 h 2153"/>
                <a:gd name="T114" fmla="*/ 414 w 1614"/>
                <a:gd name="T115" fmla="*/ 2029 h 2153"/>
                <a:gd name="T116" fmla="*/ 504 w 1614"/>
                <a:gd name="T117" fmla="*/ 448 h 2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14" h="2153">
                  <a:moveTo>
                    <a:pt x="448" y="2152"/>
                  </a:moveTo>
                  <a:lnTo>
                    <a:pt x="448" y="2152"/>
                  </a:lnTo>
                  <a:cubicBezTo>
                    <a:pt x="436" y="2140"/>
                    <a:pt x="436" y="2140"/>
                    <a:pt x="436" y="2140"/>
                  </a:cubicBezTo>
                  <a:cubicBezTo>
                    <a:pt x="425" y="2129"/>
                    <a:pt x="425" y="2107"/>
                    <a:pt x="414" y="2096"/>
                  </a:cubicBezTo>
                  <a:cubicBezTo>
                    <a:pt x="414" y="2084"/>
                    <a:pt x="414" y="2073"/>
                    <a:pt x="414" y="2073"/>
                  </a:cubicBezTo>
                  <a:lnTo>
                    <a:pt x="403" y="2073"/>
                  </a:lnTo>
                  <a:cubicBezTo>
                    <a:pt x="392" y="2073"/>
                    <a:pt x="380" y="2084"/>
                    <a:pt x="369" y="2084"/>
                  </a:cubicBezTo>
                  <a:lnTo>
                    <a:pt x="369" y="2084"/>
                  </a:lnTo>
                  <a:lnTo>
                    <a:pt x="358" y="2084"/>
                  </a:lnTo>
                  <a:cubicBezTo>
                    <a:pt x="347" y="2096"/>
                    <a:pt x="336" y="2107"/>
                    <a:pt x="313" y="2107"/>
                  </a:cubicBezTo>
                  <a:cubicBezTo>
                    <a:pt x="313" y="2118"/>
                    <a:pt x="302" y="2118"/>
                    <a:pt x="291" y="2118"/>
                  </a:cubicBezTo>
                  <a:cubicBezTo>
                    <a:pt x="280" y="2118"/>
                    <a:pt x="257" y="2107"/>
                    <a:pt x="257" y="2096"/>
                  </a:cubicBezTo>
                  <a:cubicBezTo>
                    <a:pt x="246" y="2096"/>
                    <a:pt x="246" y="2096"/>
                    <a:pt x="246" y="2096"/>
                  </a:cubicBezTo>
                  <a:cubicBezTo>
                    <a:pt x="212" y="2096"/>
                    <a:pt x="201" y="2051"/>
                    <a:pt x="190" y="2029"/>
                  </a:cubicBezTo>
                  <a:lnTo>
                    <a:pt x="190" y="2029"/>
                  </a:lnTo>
                  <a:lnTo>
                    <a:pt x="179" y="2029"/>
                  </a:lnTo>
                  <a:cubicBezTo>
                    <a:pt x="167" y="2029"/>
                    <a:pt x="167" y="2029"/>
                    <a:pt x="156" y="2029"/>
                  </a:cubicBezTo>
                  <a:lnTo>
                    <a:pt x="156" y="2029"/>
                  </a:lnTo>
                  <a:cubicBezTo>
                    <a:pt x="145" y="2029"/>
                    <a:pt x="134" y="2017"/>
                    <a:pt x="134" y="2017"/>
                  </a:cubicBezTo>
                  <a:cubicBezTo>
                    <a:pt x="123" y="2006"/>
                    <a:pt x="123" y="1995"/>
                    <a:pt x="123" y="1972"/>
                  </a:cubicBezTo>
                  <a:cubicBezTo>
                    <a:pt x="123" y="1961"/>
                    <a:pt x="123" y="1950"/>
                    <a:pt x="123" y="1939"/>
                  </a:cubicBezTo>
                  <a:cubicBezTo>
                    <a:pt x="123" y="1939"/>
                    <a:pt x="89" y="1927"/>
                    <a:pt x="78" y="1916"/>
                  </a:cubicBezTo>
                  <a:cubicBezTo>
                    <a:pt x="67" y="1916"/>
                    <a:pt x="67" y="1916"/>
                    <a:pt x="56" y="1905"/>
                  </a:cubicBezTo>
                  <a:lnTo>
                    <a:pt x="44" y="1905"/>
                  </a:lnTo>
                  <a:cubicBezTo>
                    <a:pt x="22" y="1894"/>
                    <a:pt x="11" y="1883"/>
                    <a:pt x="11" y="1849"/>
                  </a:cubicBezTo>
                  <a:cubicBezTo>
                    <a:pt x="11" y="1838"/>
                    <a:pt x="11" y="1827"/>
                    <a:pt x="11" y="1815"/>
                  </a:cubicBezTo>
                  <a:cubicBezTo>
                    <a:pt x="0" y="1804"/>
                    <a:pt x="0" y="1804"/>
                    <a:pt x="0" y="1804"/>
                  </a:cubicBezTo>
                  <a:cubicBezTo>
                    <a:pt x="11" y="1793"/>
                    <a:pt x="11" y="1793"/>
                    <a:pt x="11" y="1793"/>
                  </a:cubicBezTo>
                  <a:cubicBezTo>
                    <a:pt x="22" y="1793"/>
                    <a:pt x="22" y="1782"/>
                    <a:pt x="22" y="1782"/>
                  </a:cubicBezTo>
                  <a:cubicBezTo>
                    <a:pt x="33" y="1748"/>
                    <a:pt x="67" y="1748"/>
                    <a:pt x="89" y="1737"/>
                  </a:cubicBezTo>
                  <a:lnTo>
                    <a:pt x="111" y="1726"/>
                  </a:lnTo>
                  <a:cubicBezTo>
                    <a:pt x="111" y="1726"/>
                    <a:pt x="111" y="1726"/>
                    <a:pt x="111" y="1715"/>
                  </a:cubicBezTo>
                  <a:cubicBezTo>
                    <a:pt x="123" y="1703"/>
                    <a:pt x="134" y="1670"/>
                    <a:pt x="167" y="1670"/>
                  </a:cubicBezTo>
                  <a:lnTo>
                    <a:pt x="179" y="1670"/>
                  </a:lnTo>
                  <a:cubicBezTo>
                    <a:pt x="190" y="1681"/>
                    <a:pt x="212" y="1692"/>
                    <a:pt x="235" y="1703"/>
                  </a:cubicBezTo>
                  <a:cubicBezTo>
                    <a:pt x="246" y="1703"/>
                    <a:pt x="246" y="1703"/>
                    <a:pt x="257" y="1715"/>
                  </a:cubicBezTo>
                  <a:cubicBezTo>
                    <a:pt x="257" y="1692"/>
                    <a:pt x="246" y="1670"/>
                    <a:pt x="246" y="1670"/>
                  </a:cubicBezTo>
                  <a:cubicBezTo>
                    <a:pt x="224" y="1647"/>
                    <a:pt x="224" y="1636"/>
                    <a:pt x="224" y="1625"/>
                  </a:cubicBezTo>
                  <a:cubicBezTo>
                    <a:pt x="224" y="1602"/>
                    <a:pt x="224" y="1602"/>
                    <a:pt x="224" y="1602"/>
                  </a:cubicBezTo>
                  <a:cubicBezTo>
                    <a:pt x="201" y="1591"/>
                    <a:pt x="201" y="1569"/>
                    <a:pt x="201" y="1535"/>
                  </a:cubicBezTo>
                  <a:cubicBezTo>
                    <a:pt x="201" y="1502"/>
                    <a:pt x="212" y="1457"/>
                    <a:pt x="235" y="1434"/>
                  </a:cubicBezTo>
                  <a:cubicBezTo>
                    <a:pt x="257" y="1423"/>
                    <a:pt x="257" y="1412"/>
                    <a:pt x="257" y="1401"/>
                  </a:cubicBezTo>
                  <a:cubicBezTo>
                    <a:pt x="269" y="1356"/>
                    <a:pt x="280" y="1311"/>
                    <a:pt x="269" y="1300"/>
                  </a:cubicBezTo>
                  <a:lnTo>
                    <a:pt x="257" y="1289"/>
                  </a:lnTo>
                  <a:cubicBezTo>
                    <a:pt x="246" y="1266"/>
                    <a:pt x="257" y="1210"/>
                    <a:pt x="269" y="1188"/>
                  </a:cubicBezTo>
                  <a:cubicBezTo>
                    <a:pt x="280" y="1165"/>
                    <a:pt x="280" y="1154"/>
                    <a:pt x="269" y="1154"/>
                  </a:cubicBezTo>
                  <a:cubicBezTo>
                    <a:pt x="269" y="1143"/>
                    <a:pt x="269" y="1143"/>
                    <a:pt x="269" y="1143"/>
                  </a:cubicBezTo>
                  <a:cubicBezTo>
                    <a:pt x="257" y="1143"/>
                    <a:pt x="246" y="1143"/>
                    <a:pt x="246" y="1132"/>
                  </a:cubicBezTo>
                  <a:cubicBezTo>
                    <a:pt x="235" y="1121"/>
                    <a:pt x="235" y="1087"/>
                    <a:pt x="246" y="1065"/>
                  </a:cubicBezTo>
                  <a:cubicBezTo>
                    <a:pt x="246" y="1053"/>
                    <a:pt x="246" y="1031"/>
                    <a:pt x="246" y="1031"/>
                  </a:cubicBezTo>
                  <a:cubicBezTo>
                    <a:pt x="246" y="998"/>
                    <a:pt x="269" y="986"/>
                    <a:pt x="291" y="986"/>
                  </a:cubicBezTo>
                  <a:cubicBezTo>
                    <a:pt x="313" y="986"/>
                    <a:pt x="336" y="998"/>
                    <a:pt x="369" y="1009"/>
                  </a:cubicBezTo>
                  <a:cubicBezTo>
                    <a:pt x="403" y="1031"/>
                    <a:pt x="425" y="1076"/>
                    <a:pt x="436" y="1109"/>
                  </a:cubicBezTo>
                  <a:cubicBezTo>
                    <a:pt x="436" y="1121"/>
                    <a:pt x="448" y="1132"/>
                    <a:pt x="448" y="1132"/>
                  </a:cubicBezTo>
                  <a:cubicBezTo>
                    <a:pt x="459" y="1154"/>
                    <a:pt x="470" y="1165"/>
                    <a:pt x="481" y="1177"/>
                  </a:cubicBezTo>
                  <a:cubicBezTo>
                    <a:pt x="493" y="1177"/>
                    <a:pt x="504" y="1188"/>
                    <a:pt x="515" y="1199"/>
                  </a:cubicBezTo>
                  <a:cubicBezTo>
                    <a:pt x="526" y="1210"/>
                    <a:pt x="538" y="1222"/>
                    <a:pt x="549" y="1222"/>
                  </a:cubicBezTo>
                  <a:cubicBezTo>
                    <a:pt x="560" y="1233"/>
                    <a:pt x="571" y="1233"/>
                    <a:pt x="582" y="1255"/>
                  </a:cubicBezTo>
                  <a:lnTo>
                    <a:pt x="593" y="1255"/>
                  </a:lnTo>
                  <a:cubicBezTo>
                    <a:pt x="593" y="1255"/>
                    <a:pt x="605" y="1255"/>
                    <a:pt x="627" y="1233"/>
                  </a:cubicBezTo>
                  <a:lnTo>
                    <a:pt x="638" y="1222"/>
                  </a:lnTo>
                  <a:cubicBezTo>
                    <a:pt x="672" y="1177"/>
                    <a:pt x="694" y="1154"/>
                    <a:pt x="717" y="1154"/>
                  </a:cubicBezTo>
                  <a:cubicBezTo>
                    <a:pt x="728" y="1154"/>
                    <a:pt x="739" y="1165"/>
                    <a:pt x="739" y="1165"/>
                  </a:cubicBezTo>
                  <a:cubicBezTo>
                    <a:pt x="750" y="1177"/>
                    <a:pt x="762" y="1188"/>
                    <a:pt x="773" y="1177"/>
                  </a:cubicBezTo>
                  <a:cubicBezTo>
                    <a:pt x="773" y="1177"/>
                    <a:pt x="784" y="1177"/>
                    <a:pt x="795" y="1165"/>
                  </a:cubicBezTo>
                  <a:cubicBezTo>
                    <a:pt x="806" y="1154"/>
                    <a:pt x="806" y="1143"/>
                    <a:pt x="806" y="1132"/>
                  </a:cubicBezTo>
                  <a:cubicBezTo>
                    <a:pt x="806" y="1121"/>
                    <a:pt x="806" y="1109"/>
                    <a:pt x="806" y="1098"/>
                  </a:cubicBezTo>
                  <a:cubicBezTo>
                    <a:pt x="818" y="1087"/>
                    <a:pt x="840" y="1087"/>
                    <a:pt x="851" y="1087"/>
                  </a:cubicBezTo>
                  <a:cubicBezTo>
                    <a:pt x="862" y="1087"/>
                    <a:pt x="885" y="1087"/>
                    <a:pt x="896" y="1087"/>
                  </a:cubicBezTo>
                  <a:cubicBezTo>
                    <a:pt x="918" y="1087"/>
                    <a:pt x="930" y="1098"/>
                    <a:pt x="952" y="1098"/>
                  </a:cubicBezTo>
                  <a:cubicBezTo>
                    <a:pt x="952" y="1098"/>
                    <a:pt x="952" y="1098"/>
                    <a:pt x="963" y="1098"/>
                  </a:cubicBezTo>
                  <a:cubicBezTo>
                    <a:pt x="952" y="1087"/>
                    <a:pt x="952" y="1087"/>
                    <a:pt x="941" y="1087"/>
                  </a:cubicBezTo>
                  <a:cubicBezTo>
                    <a:pt x="885" y="1076"/>
                    <a:pt x="851" y="1053"/>
                    <a:pt x="851" y="1020"/>
                  </a:cubicBezTo>
                  <a:cubicBezTo>
                    <a:pt x="851" y="1009"/>
                    <a:pt x="840" y="998"/>
                    <a:pt x="818" y="998"/>
                  </a:cubicBezTo>
                  <a:cubicBezTo>
                    <a:pt x="784" y="998"/>
                    <a:pt x="773" y="975"/>
                    <a:pt x="762" y="953"/>
                  </a:cubicBezTo>
                  <a:lnTo>
                    <a:pt x="762" y="941"/>
                  </a:lnTo>
                  <a:cubicBezTo>
                    <a:pt x="717" y="941"/>
                    <a:pt x="717" y="908"/>
                    <a:pt x="717" y="896"/>
                  </a:cubicBezTo>
                  <a:lnTo>
                    <a:pt x="717" y="885"/>
                  </a:lnTo>
                  <a:cubicBezTo>
                    <a:pt x="705" y="874"/>
                    <a:pt x="661" y="863"/>
                    <a:pt x="649" y="863"/>
                  </a:cubicBezTo>
                  <a:cubicBezTo>
                    <a:pt x="638" y="874"/>
                    <a:pt x="616" y="874"/>
                    <a:pt x="605" y="874"/>
                  </a:cubicBezTo>
                  <a:cubicBezTo>
                    <a:pt x="582" y="874"/>
                    <a:pt x="560" y="874"/>
                    <a:pt x="549" y="852"/>
                  </a:cubicBezTo>
                  <a:cubicBezTo>
                    <a:pt x="538" y="852"/>
                    <a:pt x="538" y="840"/>
                    <a:pt x="526" y="829"/>
                  </a:cubicBezTo>
                  <a:cubicBezTo>
                    <a:pt x="526" y="796"/>
                    <a:pt x="504" y="762"/>
                    <a:pt x="493" y="751"/>
                  </a:cubicBezTo>
                  <a:cubicBezTo>
                    <a:pt x="459" y="717"/>
                    <a:pt x="504" y="672"/>
                    <a:pt x="538" y="627"/>
                  </a:cubicBezTo>
                  <a:cubicBezTo>
                    <a:pt x="549" y="627"/>
                    <a:pt x="560" y="616"/>
                    <a:pt x="560" y="605"/>
                  </a:cubicBezTo>
                  <a:cubicBezTo>
                    <a:pt x="593" y="571"/>
                    <a:pt x="605" y="527"/>
                    <a:pt x="605" y="516"/>
                  </a:cubicBezTo>
                  <a:cubicBezTo>
                    <a:pt x="593" y="504"/>
                    <a:pt x="571" y="482"/>
                    <a:pt x="560" y="482"/>
                  </a:cubicBezTo>
                  <a:cubicBezTo>
                    <a:pt x="549" y="482"/>
                    <a:pt x="526" y="493"/>
                    <a:pt x="504" y="493"/>
                  </a:cubicBezTo>
                  <a:cubicBezTo>
                    <a:pt x="481" y="493"/>
                    <a:pt x="459" y="471"/>
                    <a:pt x="459" y="460"/>
                  </a:cubicBezTo>
                  <a:cubicBezTo>
                    <a:pt x="459" y="448"/>
                    <a:pt x="459" y="437"/>
                    <a:pt x="459" y="426"/>
                  </a:cubicBezTo>
                  <a:cubicBezTo>
                    <a:pt x="481" y="403"/>
                    <a:pt x="504" y="392"/>
                    <a:pt x="538" y="392"/>
                  </a:cubicBezTo>
                  <a:cubicBezTo>
                    <a:pt x="538" y="392"/>
                    <a:pt x="549" y="392"/>
                    <a:pt x="560" y="392"/>
                  </a:cubicBezTo>
                  <a:cubicBezTo>
                    <a:pt x="560" y="392"/>
                    <a:pt x="560" y="392"/>
                    <a:pt x="571" y="392"/>
                  </a:cubicBezTo>
                  <a:cubicBezTo>
                    <a:pt x="571" y="392"/>
                    <a:pt x="582" y="392"/>
                    <a:pt x="593" y="358"/>
                  </a:cubicBezTo>
                  <a:cubicBezTo>
                    <a:pt x="605" y="325"/>
                    <a:pt x="616" y="280"/>
                    <a:pt x="661" y="269"/>
                  </a:cubicBezTo>
                  <a:cubicBezTo>
                    <a:pt x="661" y="269"/>
                    <a:pt x="672" y="258"/>
                    <a:pt x="672" y="235"/>
                  </a:cubicBezTo>
                  <a:cubicBezTo>
                    <a:pt x="683" y="202"/>
                    <a:pt x="683" y="202"/>
                    <a:pt x="683" y="202"/>
                  </a:cubicBezTo>
                  <a:cubicBezTo>
                    <a:pt x="705" y="213"/>
                    <a:pt x="705" y="213"/>
                    <a:pt x="705" y="213"/>
                  </a:cubicBezTo>
                  <a:lnTo>
                    <a:pt x="717" y="213"/>
                  </a:lnTo>
                  <a:cubicBezTo>
                    <a:pt x="717" y="213"/>
                    <a:pt x="739" y="179"/>
                    <a:pt x="728" y="157"/>
                  </a:cubicBezTo>
                  <a:cubicBezTo>
                    <a:pt x="717" y="112"/>
                    <a:pt x="750" y="34"/>
                    <a:pt x="773" y="11"/>
                  </a:cubicBezTo>
                  <a:cubicBezTo>
                    <a:pt x="784" y="0"/>
                    <a:pt x="806" y="0"/>
                    <a:pt x="818" y="0"/>
                  </a:cubicBezTo>
                  <a:cubicBezTo>
                    <a:pt x="851" y="0"/>
                    <a:pt x="885" y="11"/>
                    <a:pt x="896" y="45"/>
                  </a:cubicBezTo>
                  <a:cubicBezTo>
                    <a:pt x="907" y="78"/>
                    <a:pt x="896" y="146"/>
                    <a:pt x="885" y="191"/>
                  </a:cubicBezTo>
                  <a:cubicBezTo>
                    <a:pt x="896" y="202"/>
                    <a:pt x="941" y="213"/>
                    <a:pt x="974" y="213"/>
                  </a:cubicBezTo>
                  <a:cubicBezTo>
                    <a:pt x="986" y="213"/>
                    <a:pt x="986" y="213"/>
                    <a:pt x="986" y="213"/>
                  </a:cubicBezTo>
                  <a:lnTo>
                    <a:pt x="986" y="213"/>
                  </a:lnTo>
                  <a:cubicBezTo>
                    <a:pt x="1008" y="213"/>
                    <a:pt x="1019" y="224"/>
                    <a:pt x="1031" y="224"/>
                  </a:cubicBezTo>
                  <a:cubicBezTo>
                    <a:pt x="1042" y="247"/>
                    <a:pt x="1031" y="269"/>
                    <a:pt x="1008" y="303"/>
                  </a:cubicBezTo>
                  <a:cubicBezTo>
                    <a:pt x="997" y="314"/>
                    <a:pt x="997" y="325"/>
                    <a:pt x="986" y="336"/>
                  </a:cubicBezTo>
                  <a:cubicBezTo>
                    <a:pt x="986" y="347"/>
                    <a:pt x="974" y="358"/>
                    <a:pt x="952" y="358"/>
                  </a:cubicBezTo>
                  <a:lnTo>
                    <a:pt x="952" y="358"/>
                  </a:lnTo>
                  <a:cubicBezTo>
                    <a:pt x="941" y="358"/>
                    <a:pt x="930" y="347"/>
                    <a:pt x="907" y="347"/>
                  </a:cubicBezTo>
                  <a:cubicBezTo>
                    <a:pt x="907" y="336"/>
                    <a:pt x="896" y="325"/>
                    <a:pt x="885" y="325"/>
                  </a:cubicBezTo>
                  <a:cubicBezTo>
                    <a:pt x="885" y="347"/>
                    <a:pt x="907" y="426"/>
                    <a:pt x="918" y="448"/>
                  </a:cubicBezTo>
                  <a:cubicBezTo>
                    <a:pt x="918" y="471"/>
                    <a:pt x="941" y="482"/>
                    <a:pt x="963" y="493"/>
                  </a:cubicBezTo>
                  <a:cubicBezTo>
                    <a:pt x="974" y="493"/>
                    <a:pt x="986" y="504"/>
                    <a:pt x="997" y="504"/>
                  </a:cubicBezTo>
                  <a:cubicBezTo>
                    <a:pt x="997" y="516"/>
                    <a:pt x="1008" y="516"/>
                    <a:pt x="1008" y="516"/>
                  </a:cubicBezTo>
                  <a:cubicBezTo>
                    <a:pt x="1019" y="516"/>
                    <a:pt x="1019" y="504"/>
                    <a:pt x="1019" y="504"/>
                  </a:cubicBezTo>
                  <a:cubicBezTo>
                    <a:pt x="1031" y="471"/>
                    <a:pt x="1042" y="448"/>
                    <a:pt x="1064" y="426"/>
                  </a:cubicBezTo>
                  <a:cubicBezTo>
                    <a:pt x="1075" y="426"/>
                    <a:pt x="1087" y="426"/>
                    <a:pt x="1087" y="426"/>
                  </a:cubicBezTo>
                  <a:cubicBezTo>
                    <a:pt x="1109" y="426"/>
                    <a:pt x="1120" y="437"/>
                    <a:pt x="1131" y="448"/>
                  </a:cubicBezTo>
                  <a:cubicBezTo>
                    <a:pt x="1143" y="448"/>
                    <a:pt x="1143" y="460"/>
                    <a:pt x="1154" y="460"/>
                  </a:cubicBezTo>
                  <a:cubicBezTo>
                    <a:pt x="1165" y="460"/>
                    <a:pt x="1176" y="471"/>
                    <a:pt x="1187" y="471"/>
                  </a:cubicBezTo>
                  <a:cubicBezTo>
                    <a:pt x="1210" y="471"/>
                    <a:pt x="1232" y="471"/>
                    <a:pt x="1255" y="482"/>
                  </a:cubicBezTo>
                  <a:cubicBezTo>
                    <a:pt x="1288" y="504"/>
                    <a:pt x="1288" y="527"/>
                    <a:pt x="1288" y="538"/>
                  </a:cubicBezTo>
                  <a:cubicBezTo>
                    <a:pt x="1288" y="560"/>
                    <a:pt x="1277" y="571"/>
                    <a:pt x="1255" y="583"/>
                  </a:cubicBezTo>
                  <a:cubicBezTo>
                    <a:pt x="1243" y="583"/>
                    <a:pt x="1243" y="583"/>
                    <a:pt x="1243" y="605"/>
                  </a:cubicBezTo>
                  <a:lnTo>
                    <a:pt x="1243" y="616"/>
                  </a:lnTo>
                  <a:cubicBezTo>
                    <a:pt x="1243" y="639"/>
                    <a:pt x="1221" y="650"/>
                    <a:pt x="1210" y="672"/>
                  </a:cubicBezTo>
                  <a:cubicBezTo>
                    <a:pt x="1198" y="684"/>
                    <a:pt x="1187" y="706"/>
                    <a:pt x="1187" y="717"/>
                  </a:cubicBezTo>
                  <a:cubicBezTo>
                    <a:pt x="1176" y="740"/>
                    <a:pt x="1176" y="773"/>
                    <a:pt x="1176" y="796"/>
                  </a:cubicBezTo>
                  <a:cubicBezTo>
                    <a:pt x="1176" y="818"/>
                    <a:pt x="1176" y="829"/>
                    <a:pt x="1176" y="840"/>
                  </a:cubicBezTo>
                  <a:cubicBezTo>
                    <a:pt x="1176" y="885"/>
                    <a:pt x="1143" y="885"/>
                    <a:pt x="1131" y="885"/>
                  </a:cubicBezTo>
                  <a:cubicBezTo>
                    <a:pt x="1131" y="885"/>
                    <a:pt x="1131" y="885"/>
                    <a:pt x="1120" y="885"/>
                  </a:cubicBezTo>
                  <a:cubicBezTo>
                    <a:pt x="1120" y="908"/>
                    <a:pt x="1120" y="941"/>
                    <a:pt x="1143" y="964"/>
                  </a:cubicBezTo>
                  <a:cubicBezTo>
                    <a:pt x="1165" y="975"/>
                    <a:pt x="1165" y="986"/>
                    <a:pt x="1176" y="998"/>
                  </a:cubicBezTo>
                  <a:cubicBezTo>
                    <a:pt x="1176" y="1009"/>
                    <a:pt x="1187" y="1009"/>
                    <a:pt x="1187" y="1009"/>
                  </a:cubicBezTo>
                  <a:cubicBezTo>
                    <a:pt x="1198" y="1009"/>
                    <a:pt x="1198" y="1009"/>
                    <a:pt x="1198" y="1009"/>
                  </a:cubicBezTo>
                  <a:cubicBezTo>
                    <a:pt x="1232" y="1009"/>
                    <a:pt x="1255" y="1020"/>
                    <a:pt x="1266" y="1053"/>
                  </a:cubicBezTo>
                  <a:cubicBezTo>
                    <a:pt x="1266" y="1065"/>
                    <a:pt x="1277" y="1065"/>
                    <a:pt x="1300" y="1065"/>
                  </a:cubicBezTo>
                  <a:cubicBezTo>
                    <a:pt x="1311" y="1065"/>
                    <a:pt x="1322" y="1065"/>
                    <a:pt x="1333" y="1053"/>
                  </a:cubicBezTo>
                  <a:cubicBezTo>
                    <a:pt x="1344" y="1042"/>
                    <a:pt x="1356" y="1042"/>
                    <a:pt x="1367" y="1042"/>
                  </a:cubicBezTo>
                  <a:cubicBezTo>
                    <a:pt x="1389" y="1042"/>
                    <a:pt x="1400" y="1065"/>
                    <a:pt x="1400" y="1087"/>
                  </a:cubicBezTo>
                  <a:cubicBezTo>
                    <a:pt x="1411" y="1087"/>
                    <a:pt x="1411" y="1087"/>
                    <a:pt x="1411" y="1098"/>
                  </a:cubicBezTo>
                  <a:cubicBezTo>
                    <a:pt x="1411" y="1121"/>
                    <a:pt x="1423" y="1154"/>
                    <a:pt x="1389" y="1177"/>
                  </a:cubicBezTo>
                  <a:lnTo>
                    <a:pt x="1389" y="1177"/>
                  </a:lnTo>
                  <a:lnTo>
                    <a:pt x="1389" y="1177"/>
                  </a:lnTo>
                  <a:cubicBezTo>
                    <a:pt x="1389" y="1188"/>
                    <a:pt x="1389" y="1199"/>
                    <a:pt x="1389" y="1210"/>
                  </a:cubicBezTo>
                  <a:cubicBezTo>
                    <a:pt x="1378" y="1233"/>
                    <a:pt x="1367" y="1233"/>
                    <a:pt x="1356" y="1233"/>
                  </a:cubicBezTo>
                  <a:cubicBezTo>
                    <a:pt x="1333" y="1233"/>
                    <a:pt x="1311" y="1222"/>
                    <a:pt x="1300" y="1210"/>
                  </a:cubicBezTo>
                  <a:cubicBezTo>
                    <a:pt x="1300" y="1210"/>
                    <a:pt x="1288" y="1222"/>
                    <a:pt x="1288" y="1233"/>
                  </a:cubicBezTo>
                  <a:cubicBezTo>
                    <a:pt x="1277" y="1255"/>
                    <a:pt x="1266" y="1289"/>
                    <a:pt x="1232" y="1300"/>
                  </a:cubicBezTo>
                  <a:cubicBezTo>
                    <a:pt x="1221" y="1300"/>
                    <a:pt x="1221" y="1311"/>
                    <a:pt x="1221" y="1311"/>
                  </a:cubicBezTo>
                  <a:cubicBezTo>
                    <a:pt x="1221" y="1322"/>
                    <a:pt x="1221" y="1322"/>
                    <a:pt x="1232" y="1334"/>
                  </a:cubicBezTo>
                  <a:cubicBezTo>
                    <a:pt x="1243" y="1345"/>
                    <a:pt x="1255" y="1367"/>
                    <a:pt x="1243" y="1378"/>
                  </a:cubicBezTo>
                  <a:cubicBezTo>
                    <a:pt x="1243" y="1389"/>
                    <a:pt x="1243" y="1401"/>
                    <a:pt x="1221" y="1412"/>
                  </a:cubicBezTo>
                  <a:lnTo>
                    <a:pt x="1221" y="1412"/>
                  </a:lnTo>
                  <a:cubicBezTo>
                    <a:pt x="1221" y="1423"/>
                    <a:pt x="1221" y="1446"/>
                    <a:pt x="1210" y="1457"/>
                  </a:cubicBezTo>
                  <a:cubicBezTo>
                    <a:pt x="1198" y="1468"/>
                    <a:pt x="1198" y="1479"/>
                    <a:pt x="1210" y="1513"/>
                  </a:cubicBezTo>
                  <a:cubicBezTo>
                    <a:pt x="1232" y="1547"/>
                    <a:pt x="1243" y="1558"/>
                    <a:pt x="1266" y="1547"/>
                  </a:cubicBezTo>
                  <a:cubicBezTo>
                    <a:pt x="1277" y="1547"/>
                    <a:pt x="1277" y="1547"/>
                    <a:pt x="1277" y="1547"/>
                  </a:cubicBezTo>
                  <a:cubicBezTo>
                    <a:pt x="1322" y="1547"/>
                    <a:pt x="1344" y="1602"/>
                    <a:pt x="1344" y="1636"/>
                  </a:cubicBezTo>
                  <a:cubicBezTo>
                    <a:pt x="1344" y="1636"/>
                    <a:pt x="1344" y="1647"/>
                    <a:pt x="1356" y="1647"/>
                  </a:cubicBezTo>
                  <a:cubicBezTo>
                    <a:pt x="1356" y="1658"/>
                    <a:pt x="1356" y="1658"/>
                    <a:pt x="1356" y="1658"/>
                  </a:cubicBezTo>
                  <a:cubicBezTo>
                    <a:pt x="1356" y="1658"/>
                    <a:pt x="1367" y="1647"/>
                    <a:pt x="1378" y="1636"/>
                  </a:cubicBezTo>
                  <a:cubicBezTo>
                    <a:pt x="1389" y="1614"/>
                    <a:pt x="1411" y="1602"/>
                    <a:pt x="1434" y="1602"/>
                  </a:cubicBezTo>
                  <a:cubicBezTo>
                    <a:pt x="1456" y="1602"/>
                    <a:pt x="1479" y="1614"/>
                    <a:pt x="1501" y="1625"/>
                  </a:cubicBezTo>
                  <a:cubicBezTo>
                    <a:pt x="1512" y="1636"/>
                    <a:pt x="1512" y="1636"/>
                    <a:pt x="1524" y="1636"/>
                  </a:cubicBezTo>
                  <a:cubicBezTo>
                    <a:pt x="1557" y="1658"/>
                    <a:pt x="1591" y="1681"/>
                    <a:pt x="1591" y="1715"/>
                  </a:cubicBezTo>
                  <a:cubicBezTo>
                    <a:pt x="1613" y="1726"/>
                    <a:pt x="1613" y="1726"/>
                    <a:pt x="1613" y="1726"/>
                  </a:cubicBezTo>
                  <a:cubicBezTo>
                    <a:pt x="1602" y="1748"/>
                    <a:pt x="1602" y="1748"/>
                    <a:pt x="1602" y="1748"/>
                  </a:cubicBezTo>
                  <a:cubicBezTo>
                    <a:pt x="1591" y="1760"/>
                    <a:pt x="1591" y="1760"/>
                    <a:pt x="1580" y="1771"/>
                  </a:cubicBezTo>
                  <a:cubicBezTo>
                    <a:pt x="1569" y="1782"/>
                    <a:pt x="1569" y="1793"/>
                    <a:pt x="1569" y="1815"/>
                  </a:cubicBezTo>
                  <a:cubicBezTo>
                    <a:pt x="1569" y="1815"/>
                    <a:pt x="1569" y="1827"/>
                    <a:pt x="1557" y="1827"/>
                  </a:cubicBezTo>
                  <a:cubicBezTo>
                    <a:pt x="1557" y="1860"/>
                    <a:pt x="1546" y="1883"/>
                    <a:pt x="1512" y="1883"/>
                  </a:cubicBezTo>
                  <a:cubicBezTo>
                    <a:pt x="1512" y="1883"/>
                    <a:pt x="1501" y="1871"/>
                    <a:pt x="1490" y="1871"/>
                  </a:cubicBezTo>
                  <a:cubicBezTo>
                    <a:pt x="1467" y="1871"/>
                    <a:pt x="1445" y="1883"/>
                    <a:pt x="1434" y="1905"/>
                  </a:cubicBezTo>
                  <a:cubicBezTo>
                    <a:pt x="1423" y="1927"/>
                    <a:pt x="1389" y="1939"/>
                    <a:pt x="1356" y="1939"/>
                  </a:cubicBezTo>
                  <a:cubicBezTo>
                    <a:pt x="1344" y="1939"/>
                    <a:pt x="1322" y="1939"/>
                    <a:pt x="1311" y="1927"/>
                  </a:cubicBezTo>
                  <a:cubicBezTo>
                    <a:pt x="1300" y="1927"/>
                    <a:pt x="1288" y="1927"/>
                    <a:pt x="1288" y="1927"/>
                  </a:cubicBezTo>
                  <a:lnTo>
                    <a:pt x="1277" y="1927"/>
                  </a:lnTo>
                  <a:cubicBezTo>
                    <a:pt x="1266" y="1927"/>
                    <a:pt x="1266" y="1927"/>
                    <a:pt x="1255" y="1939"/>
                  </a:cubicBezTo>
                  <a:cubicBezTo>
                    <a:pt x="1221" y="1939"/>
                    <a:pt x="1176" y="1950"/>
                    <a:pt x="1176" y="1972"/>
                  </a:cubicBezTo>
                  <a:cubicBezTo>
                    <a:pt x="1165" y="1995"/>
                    <a:pt x="1154" y="2006"/>
                    <a:pt x="1143" y="2006"/>
                  </a:cubicBezTo>
                  <a:lnTo>
                    <a:pt x="1143" y="2006"/>
                  </a:lnTo>
                  <a:cubicBezTo>
                    <a:pt x="1143" y="2006"/>
                    <a:pt x="1143" y="2006"/>
                    <a:pt x="1143" y="2017"/>
                  </a:cubicBezTo>
                  <a:cubicBezTo>
                    <a:pt x="1131" y="2029"/>
                    <a:pt x="1120" y="2040"/>
                    <a:pt x="1098" y="2040"/>
                  </a:cubicBezTo>
                  <a:cubicBezTo>
                    <a:pt x="1075" y="2040"/>
                    <a:pt x="1053" y="2029"/>
                    <a:pt x="1042" y="2006"/>
                  </a:cubicBezTo>
                  <a:cubicBezTo>
                    <a:pt x="1031" y="1984"/>
                    <a:pt x="1019" y="1950"/>
                    <a:pt x="997" y="1939"/>
                  </a:cubicBezTo>
                  <a:cubicBezTo>
                    <a:pt x="963" y="1916"/>
                    <a:pt x="941" y="1883"/>
                    <a:pt x="941" y="1849"/>
                  </a:cubicBezTo>
                  <a:lnTo>
                    <a:pt x="941" y="1849"/>
                  </a:lnTo>
                  <a:cubicBezTo>
                    <a:pt x="941" y="1849"/>
                    <a:pt x="941" y="1838"/>
                    <a:pt x="930" y="1838"/>
                  </a:cubicBezTo>
                  <a:lnTo>
                    <a:pt x="918" y="1849"/>
                  </a:lnTo>
                  <a:cubicBezTo>
                    <a:pt x="874" y="1860"/>
                    <a:pt x="840" y="1916"/>
                    <a:pt x="840" y="1927"/>
                  </a:cubicBezTo>
                  <a:cubicBezTo>
                    <a:pt x="840" y="1939"/>
                    <a:pt x="840" y="1939"/>
                    <a:pt x="840" y="1950"/>
                  </a:cubicBezTo>
                  <a:cubicBezTo>
                    <a:pt x="851" y="1950"/>
                    <a:pt x="851" y="1950"/>
                    <a:pt x="851" y="1950"/>
                  </a:cubicBezTo>
                  <a:lnTo>
                    <a:pt x="851" y="1950"/>
                  </a:lnTo>
                  <a:cubicBezTo>
                    <a:pt x="885" y="1950"/>
                    <a:pt x="885" y="1972"/>
                    <a:pt x="896" y="1984"/>
                  </a:cubicBezTo>
                  <a:lnTo>
                    <a:pt x="907" y="1995"/>
                  </a:lnTo>
                  <a:lnTo>
                    <a:pt x="907" y="1995"/>
                  </a:lnTo>
                  <a:cubicBezTo>
                    <a:pt x="930" y="1995"/>
                    <a:pt x="941" y="2006"/>
                    <a:pt x="941" y="2017"/>
                  </a:cubicBezTo>
                  <a:cubicBezTo>
                    <a:pt x="941" y="2029"/>
                    <a:pt x="930" y="2051"/>
                    <a:pt x="907" y="2062"/>
                  </a:cubicBezTo>
                  <a:cubicBezTo>
                    <a:pt x="896" y="2073"/>
                    <a:pt x="885" y="2084"/>
                    <a:pt x="885" y="2084"/>
                  </a:cubicBezTo>
                  <a:cubicBezTo>
                    <a:pt x="862" y="2107"/>
                    <a:pt x="851" y="2107"/>
                    <a:pt x="829" y="2107"/>
                  </a:cubicBezTo>
                  <a:cubicBezTo>
                    <a:pt x="818" y="2107"/>
                    <a:pt x="795" y="2107"/>
                    <a:pt x="784" y="2096"/>
                  </a:cubicBezTo>
                  <a:cubicBezTo>
                    <a:pt x="773" y="2096"/>
                    <a:pt x="750" y="2084"/>
                    <a:pt x="717" y="2084"/>
                  </a:cubicBezTo>
                  <a:cubicBezTo>
                    <a:pt x="672" y="2084"/>
                    <a:pt x="661" y="2096"/>
                    <a:pt x="649" y="2096"/>
                  </a:cubicBezTo>
                  <a:cubicBezTo>
                    <a:pt x="638" y="2129"/>
                    <a:pt x="605" y="2152"/>
                    <a:pt x="571" y="2152"/>
                  </a:cubicBezTo>
                  <a:lnTo>
                    <a:pt x="560" y="2152"/>
                  </a:lnTo>
                  <a:cubicBezTo>
                    <a:pt x="538" y="2152"/>
                    <a:pt x="515" y="2140"/>
                    <a:pt x="493" y="2140"/>
                  </a:cubicBezTo>
                  <a:cubicBezTo>
                    <a:pt x="470" y="2140"/>
                    <a:pt x="470" y="2140"/>
                    <a:pt x="470" y="2140"/>
                  </a:cubicBezTo>
                  <a:cubicBezTo>
                    <a:pt x="448" y="2152"/>
                    <a:pt x="448" y="2152"/>
                    <a:pt x="448" y="2152"/>
                  </a:cubicBezTo>
                  <a:close/>
                  <a:moveTo>
                    <a:pt x="493" y="2096"/>
                  </a:moveTo>
                  <a:lnTo>
                    <a:pt x="493" y="2096"/>
                  </a:lnTo>
                  <a:cubicBezTo>
                    <a:pt x="515" y="2096"/>
                    <a:pt x="549" y="2107"/>
                    <a:pt x="571" y="2107"/>
                  </a:cubicBezTo>
                  <a:lnTo>
                    <a:pt x="571" y="2107"/>
                  </a:lnTo>
                  <a:cubicBezTo>
                    <a:pt x="593" y="2107"/>
                    <a:pt x="605" y="2096"/>
                    <a:pt x="616" y="2084"/>
                  </a:cubicBezTo>
                  <a:cubicBezTo>
                    <a:pt x="627" y="2051"/>
                    <a:pt x="683" y="2040"/>
                    <a:pt x="717" y="2040"/>
                  </a:cubicBezTo>
                  <a:cubicBezTo>
                    <a:pt x="750" y="2040"/>
                    <a:pt x="784" y="2051"/>
                    <a:pt x="795" y="2062"/>
                  </a:cubicBezTo>
                  <a:cubicBezTo>
                    <a:pt x="806" y="2062"/>
                    <a:pt x="818" y="2073"/>
                    <a:pt x="829" y="2073"/>
                  </a:cubicBezTo>
                  <a:cubicBezTo>
                    <a:pt x="829" y="2073"/>
                    <a:pt x="840" y="2062"/>
                    <a:pt x="851" y="2062"/>
                  </a:cubicBezTo>
                  <a:cubicBezTo>
                    <a:pt x="851" y="2051"/>
                    <a:pt x="862" y="2040"/>
                    <a:pt x="874" y="2029"/>
                  </a:cubicBezTo>
                  <a:cubicBezTo>
                    <a:pt x="862" y="2029"/>
                    <a:pt x="862" y="2006"/>
                    <a:pt x="851" y="2006"/>
                  </a:cubicBezTo>
                  <a:cubicBezTo>
                    <a:pt x="851" y="1995"/>
                    <a:pt x="851" y="1995"/>
                    <a:pt x="851" y="1995"/>
                  </a:cubicBezTo>
                  <a:cubicBezTo>
                    <a:pt x="840" y="1995"/>
                    <a:pt x="818" y="1984"/>
                    <a:pt x="806" y="1972"/>
                  </a:cubicBezTo>
                  <a:cubicBezTo>
                    <a:pt x="795" y="1961"/>
                    <a:pt x="795" y="1939"/>
                    <a:pt x="795" y="1927"/>
                  </a:cubicBezTo>
                  <a:cubicBezTo>
                    <a:pt x="806" y="1894"/>
                    <a:pt x="840" y="1815"/>
                    <a:pt x="907" y="1804"/>
                  </a:cubicBezTo>
                  <a:cubicBezTo>
                    <a:pt x="918" y="1804"/>
                    <a:pt x="930" y="1804"/>
                    <a:pt x="930" y="1804"/>
                  </a:cubicBezTo>
                  <a:cubicBezTo>
                    <a:pt x="963" y="1804"/>
                    <a:pt x="974" y="1804"/>
                    <a:pt x="974" y="1815"/>
                  </a:cubicBezTo>
                  <a:cubicBezTo>
                    <a:pt x="986" y="1827"/>
                    <a:pt x="997" y="1849"/>
                    <a:pt x="986" y="1860"/>
                  </a:cubicBezTo>
                  <a:cubicBezTo>
                    <a:pt x="986" y="1871"/>
                    <a:pt x="997" y="1883"/>
                    <a:pt x="1019" y="1894"/>
                  </a:cubicBezTo>
                  <a:cubicBezTo>
                    <a:pt x="1053" y="1916"/>
                    <a:pt x="1075" y="1950"/>
                    <a:pt x="1087" y="1984"/>
                  </a:cubicBezTo>
                  <a:cubicBezTo>
                    <a:pt x="1087" y="1995"/>
                    <a:pt x="1098" y="1995"/>
                    <a:pt x="1098" y="1995"/>
                  </a:cubicBezTo>
                  <a:cubicBezTo>
                    <a:pt x="1098" y="1984"/>
                    <a:pt x="1109" y="1972"/>
                    <a:pt x="1120" y="1972"/>
                  </a:cubicBezTo>
                  <a:cubicBezTo>
                    <a:pt x="1120" y="1961"/>
                    <a:pt x="1131" y="1961"/>
                    <a:pt x="1131" y="1961"/>
                  </a:cubicBezTo>
                  <a:cubicBezTo>
                    <a:pt x="1154" y="1916"/>
                    <a:pt x="1198" y="1905"/>
                    <a:pt x="1243" y="1894"/>
                  </a:cubicBezTo>
                  <a:cubicBezTo>
                    <a:pt x="1255" y="1894"/>
                    <a:pt x="1255" y="1883"/>
                    <a:pt x="1266" y="1883"/>
                  </a:cubicBezTo>
                  <a:cubicBezTo>
                    <a:pt x="1266" y="1883"/>
                    <a:pt x="1277" y="1883"/>
                    <a:pt x="1288" y="1883"/>
                  </a:cubicBezTo>
                  <a:cubicBezTo>
                    <a:pt x="1300" y="1883"/>
                    <a:pt x="1311" y="1883"/>
                    <a:pt x="1333" y="1894"/>
                  </a:cubicBezTo>
                  <a:cubicBezTo>
                    <a:pt x="1333" y="1894"/>
                    <a:pt x="1344" y="1894"/>
                    <a:pt x="1356" y="1894"/>
                  </a:cubicBezTo>
                  <a:cubicBezTo>
                    <a:pt x="1378" y="1894"/>
                    <a:pt x="1389" y="1894"/>
                    <a:pt x="1400" y="1883"/>
                  </a:cubicBezTo>
                  <a:cubicBezTo>
                    <a:pt x="1423" y="1849"/>
                    <a:pt x="1445" y="1827"/>
                    <a:pt x="1479" y="1827"/>
                  </a:cubicBezTo>
                  <a:cubicBezTo>
                    <a:pt x="1490" y="1827"/>
                    <a:pt x="1490" y="1827"/>
                    <a:pt x="1490" y="1827"/>
                  </a:cubicBezTo>
                  <a:cubicBezTo>
                    <a:pt x="1501" y="1838"/>
                    <a:pt x="1512" y="1838"/>
                    <a:pt x="1512" y="1838"/>
                  </a:cubicBezTo>
                  <a:cubicBezTo>
                    <a:pt x="1512" y="1827"/>
                    <a:pt x="1512" y="1827"/>
                    <a:pt x="1524" y="1827"/>
                  </a:cubicBezTo>
                  <a:cubicBezTo>
                    <a:pt x="1524" y="1815"/>
                    <a:pt x="1524" y="1815"/>
                    <a:pt x="1524" y="1804"/>
                  </a:cubicBezTo>
                  <a:cubicBezTo>
                    <a:pt x="1524" y="1782"/>
                    <a:pt x="1535" y="1760"/>
                    <a:pt x="1546" y="1737"/>
                  </a:cubicBezTo>
                  <a:cubicBezTo>
                    <a:pt x="1546" y="1737"/>
                    <a:pt x="1546" y="1726"/>
                    <a:pt x="1546" y="1715"/>
                  </a:cubicBezTo>
                  <a:cubicBezTo>
                    <a:pt x="1546" y="1703"/>
                    <a:pt x="1524" y="1692"/>
                    <a:pt x="1501" y="1681"/>
                  </a:cubicBezTo>
                  <a:cubicBezTo>
                    <a:pt x="1490" y="1670"/>
                    <a:pt x="1490" y="1670"/>
                    <a:pt x="1479" y="1670"/>
                  </a:cubicBezTo>
                  <a:cubicBezTo>
                    <a:pt x="1467" y="1658"/>
                    <a:pt x="1445" y="1647"/>
                    <a:pt x="1434" y="1647"/>
                  </a:cubicBezTo>
                  <a:cubicBezTo>
                    <a:pt x="1423" y="1647"/>
                    <a:pt x="1423" y="1647"/>
                    <a:pt x="1411" y="1658"/>
                  </a:cubicBezTo>
                  <a:cubicBezTo>
                    <a:pt x="1389" y="1692"/>
                    <a:pt x="1367" y="1703"/>
                    <a:pt x="1356" y="1703"/>
                  </a:cubicBezTo>
                  <a:cubicBezTo>
                    <a:pt x="1344" y="1703"/>
                    <a:pt x="1322" y="1692"/>
                    <a:pt x="1311" y="1658"/>
                  </a:cubicBezTo>
                  <a:cubicBezTo>
                    <a:pt x="1311" y="1658"/>
                    <a:pt x="1311" y="1647"/>
                    <a:pt x="1300" y="1647"/>
                  </a:cubicBezTo>
                  <a:cubicBezTo>
                    <a:pt x="1300" y="1625"/>
                    <a:pt x="1288" y="1591"/>
                    <a:pt x="1277" y="1591"/>
                  </a:cubicBezTo>
                  <a:lnTo>
                    <a:pt x="1277" y="1591"/>
                  </a:lnTo>
                  <a:cubicBezTo>
                    <a:pt x="1266" y="1591"/>
                    <a:pt x="1266" y="1591"/>
                    <a:pt x="1255" y="1591"/>
                  </a:cubicBezTo>
                  <a:cubicBezTo>
                    <a:pt x="1210" y="1591"/>
                    <a:pt x="1187" y="1558"/>
                    <a:pt x="1176" y="1535"/>
                  </a:cubicBezTo>
                  <a:cubicBezTo>
                    <a:pt x="1143" y="1491"/>
                    <a:pt x="1154" y="1446"/>
                    <a:pt x="1176" y="1423"/>
                  </a:cubicBezTo>
                  <a:cubicBezTo>
                    <a:pt x="1176" y="1423"/>
                    <a:pt x="1176" y="1423"/>
                    <a:pt x="1176" y="1412"/>
                  </a:cubicBezTo>
                  <a:cubicBezTo>
                    <a:pt x="1176" y="1401"/>
                    <a:pt x="1176" y="1378"/>
                    <a:pt x="1198" y="1367"/>
                  </a:cubicBezTo>
                  <a:cubicBezTo>
                    <a:pt x="1198" y="1367"/>
                    <a:pt x="1198" y="1367"/>
                    <a:pt x="1198" y="1356"/>
                  </a:cubicBezTo>
                  <a:cubicBezTo>
                    <a:pt x="1176" y="1345"/>
                    <a:pt x="1176" y="1322"/>
                    <a:pt x="1187" y="1300"/>
                  </a:cubicBezTo>
                  <a:cubicBezTo>
                    <a:pt x="1187" y="1278"/>
                    <a:pt x="1198" y="1266"/>
                    <a:pt x="1221" y="1255"/>
                  </a:cubicBezTo>
                  <a:cubicBezTo>
                    <a:pt x="1232" y="1255"/>
                    <a:pt x="1232" y="1244"/>
                    <a:pt x="1243" y="1222"/>
                  </a:cubicBezTo>
                  <a:cubicBezTo>
                    <a:pt x="1243" y="1210"/>
                    <a:pt x="1266" y="1165"/>
                    <a:pt x="1300" y="1165"/>
                  </a:cubicBezTo>
                  <a:cubicBezTo>
                    <a:pt x="1311" y="1165"/>
                    <a:pt x="1322" y="1165"/>
                    <a:pt x="1333" y="1177"/>
                  </a:cubicBezTo>
                  <a:cubicBezTo>
                    <a:pt x="1333" y="1188"/>
                    <a:pt x="1344" y="1188"/>
                    <a:pt x="1344" y="1188"/>
                  </a:cubicBezTo>
                  <a:cubicBezTo>
                    <a:pt x="1344" y="1177"/>
                    <a:pt x="1333" y="1154"/>
                    <a:pt x="1367" y="1143"/>
                  </a:cubicBezTo>
                  <a:cubicBezTo>
                    <a:pt x="1378" y="1132"/>
                    <a:pt x="1378" y="1132"/>
                    <a:pt x="1367" y="1109"/>
                  </a:cubicBezTo>
                  <a:lnTo>
                    <a:pt x="1367" y="1098"/>
                  </a:lnTo>
                  <a:cubicBezTo>
                    <a:pt x="1367" y="1087"/>
                    <a:pt x="1367" y="1087"/>
                    <a:pt x="1367" y="1087"/>
                  </a:cubicBezTo>
                  <a:cubicBezTo>
                    <a:pt x="1356" y="1087"/>
                    <a:pt x="1356" y="1087"/>
                    <a:pt x="1356" y="1087"/>
                  </a:cubicBezTo>
                  <a:cubicBezTo>
                    <a:pt x="1344" y="1098"/>
                    <a:pt x="1322" y="1109"/>
                    <a:pt x="1300" y="1109"/>
                  </a:cubicBezTo>
                  <a:cubicBezTo>
                    <a:pt x="1255" y="1109"/>
                    <a:pt x="1232" y="1098"/>
                    <a:pt x="1221" y="1065"/>
                  </a:cubicBezTo>
                  <a:lnTo>
                    <a:pt x="1221" y="1053"/>
                  </a:lnTo>
                  <a:cubicBezTo>
                    <a:pt x="1221" y="1053"/>
                    <a:pt x="1210" y="1053"/>
                    <a:pt x="1198" y="1053"/>
                  </a:cubicBezTo>
                  <a:cubicBezTo>
                    <a:pt x="1187" y="1053"/>
                    <a:pt x="1187" y="1053"/>
                    <a:pt x="1187" y="1053"/>
                  </a:cubicBezTo>
                  <a:cubicBezTo>
                    <a:pt x="1154" y="1053"/>
                    <a:pt x="1143" y="1031"/>
                    <a:pt x="1131" y="1020"/>
                  </a:cubicBezTo>
                  <a:cubicBezTo>
                    <a:pt x="1131" y="1009"/>
                    <a:pt x="1131" y="998"/>
                    <a:pt x="1120" y="998"/>
                  </a:cubicBezTo>
                  <a:cubicBezTo>
                    <a:pt x="1075" y="975"/>
                    <a:pt x="1075" y="908"/>
                    <a:pt x="1087" y="874"/>
                  </a:cubicBezTo>
                  <a:cubicBezTo>
                    <a:pt x="1087" y="852"/>
                    <a:pt x="1109" y="852"/>
                    <a:pt x="1131" y="840"/>
                  </a:cubicBezTo>
                  <a:lnTo>
                    <a:pt x="1131" y="840"/>
                  </a:lnTo>
                  <a:lnTo>
                    <a:pt x="1131" y="840"/>
                  </a:lnTo>
                  <a:cubicBezTo>
                    <a:pt x="1143" y="829"/>
                    <a:pt x="1131" y="818"/>
                    <a:pt x="1131" y="807"/>
                  </a:cubicBezTo>
                  <a:cubicBezTo>
                    <a:pt x="1131" y="773"/>
                    <a:pt x="1131" y="729"/>
                    <a:pt x="1143" y="706"/>
                  </a:cubicBezTo>
                  <a:cubicBezTo>
                    <a:pt x="1154" y="684"/>
                    <a:pt x="1165" y="661"/>
                    <a:pt x="1176" y="650"/>
                  </a:cubicBezTo>
                  <a:cubicBezTo>
                    <a:pt x="1187" y="639"/>
                    <a:pt x="1198" y="616"/>
                    <a:pt x="1198" y="605"/>
                  </a:cubicBezTo>
                  <a:cubicBezTo>
                    <a:pt x="1198" y="605"/>
                    <a:pt x="1198" y="605"/>
                    <a:pt x="1198" y="594"/>
                  </a:cubicBezTo>
                  <a:cubicBezTo>
                    <a:pt x="1198" y="571"/>
                    <a:pt x="1210" y="560"/>
                    <a:pt x="1243" y="538"/>
                  </a:cubicBezTo>
                  <a:lnTo>
                    <a:pt x="1243" y="538"/>
                  </a:lnTo>
                  <a:cubicBezTo>
                    <a:pt x="1243" y="538"/>
                    <a:pt x="1243" y="527"/>
                    <a:pt x="1232" y="527"/>
                  </a:cubicBezTo>
                  <a:cubicBezTo>
                    <a:pt x="1221" y="516"/>
                    <a:pt x="1210" y="516"/>
                    <a:pt x="1187" y="516"/>
                  </a:cubicBezTo>
                  <a:cubicBezTo>
                    <a:pt x="1165" y="504"/>
                    <a:pt x="1143" y="504"/>
                    <a:pt x="1131" y="493"/>
                  </a:cubicBezTo>
                  <a:cubicBezTo>
                    <a:pt x="1120" y="493"/>
                    <a:pt x="1109" y="482"/>
                    <a:pt x="1109" y="482"/>
                  </a:cubicBezTo>
                  <a:cubicBezTo>
                    <a:pt x="1098" y="471"/>
                    <a:pt x="1098" y="471"/>
                    <a:pt x="1087" y="471"/>
                  </a:cubicBezTo>
                  <a:cubicBezTo>
                    <a:pt x="1075" y="482"/>
                    <a:pt x="1064" y="493"/>
                    <a:pt x="1064" y="516"/>
                  </a:cubicBezTo>
                  <a:cubicBezTo>
                    <a:pt x="1053" y="538"/>
                    <a:pt x="1031" y="560"/>
                    <a:pt x="1008" y="560"/>
                  </a:cubicBezTo>
                  <a:cubicBezTo>
                    <a:pt x="997" y="560"/>
                    <a:pt x="986" y="549"/>
                    <a:pt x="963" y="538"/>
                  </a:cubicBezTo>
                  <a:cubicBezTo>
                    <a:pt x="963" y="538"/>
                    <a:pt x="952" y="538"/>
                    <a:pt x="941" y="527"/>
                  </a:cubicBezTo>
                  <a:cubicBezTo>
                    <a:pt x="918" y="516"/>
                    <a:pt x="885" y="504"/>
                    <a:pt x="874" y="471"/>
                  </a:cubicBezTo>
                  <a:cubicBezTo>
                    <a:pt x="874" y="471"/>
                    <a:pt x="818" y="336"/>
                    <a:pt x="851" y="291"/>
                  </a:cubicBezTo>
                  <a:cubicBezTo>
                    <a:pt x="851" y="280"/>
                    <a:pt x="862" y="280"/>
                    <a:pt x="874" y="280"/>
                  </a:cubicBezTo>
                  <a:lnTo>
                    <a:pt x="874" y="280"/>
                  </a:lnTo>
                  <a:cubicBezTo>
                    <a:pt x="896" y="280"/>
                    <a:pt x="918" y="291"/>
                    <a:pt x="941" y="303"/>
                  </a:cubicBezTo>
                  <a:cubicBezTo>
                    <a:pt x="941" y="314"/>
                    <a:pt x="941" y="314"/>
                    <a:pt x="952" y="314"/>
                  </a:cubicBezTo>
                  <a:lnTo>
                    <a:pt x="952" y="314"/>
                  </a:lnTo>
                  <a:cubicBezTo>
                    <a:pt x="952" y="303"/>
                    <a:pt x="963" y="291"/>
                    <a:pt x="974" y="280"/>
                  </a:cubicBezTo>
                  <a:cubicBezTo>
                    <a:pt x="974" y="269"/>
                    <a:pt x="986" y="258"/>
                    <a:pt x="986" y="258"/>
                  </a:cubicBezTo>
                  <a:cubicBezTo>
                    <a:pt x="986" y="258"/>
                    <a:pt x="986" y="258"/>
                    <a:pt x="974" y="258"/>
                  </a:cubicBezTo>
                  <a:cubicBezTo>
                    <a:pt x="974" y="258"/>
                    <a:pt x="874" y="247"/>
                    <a:pt x="851" y="213"/>
                  </a:cubicBezTo>
                  <a:cubicBezTo>
                    <a:pt x="840" y="202"/>
                    <a:pt x="840" y="191"/>
                    <a:pt x="840" y="179"/>
                  </a:cubicBezTo>
                  <a:cubicBezTo>
                    <a:pt x="862" y="101"/>
                    <a:pt x="862" y="67"/>
                    <a:pt x="862" y="56"/>
                  </a:cubicBezTo>
                  <a:cubicBezTo>
                    <a:pt x="851" y="45"/>
                    <a:pt x="840" y="34"/>
                    <a:pt x="818" y="34"/>
                  </a:cubicBezTo>
                  <a:lnTo>
                    <a:pt x="806" y="45"/>
                  </a:lnTo>
                  <a:cubicBezTo>
                    <a:pt x="795" y="56"/>
                    <a:pt x="773" y="123"/>
                    <a:pt x="773" y="146"/>
                  </a:cubicBezTo>
                  <a:cubicBezTo>
                    <a:pt x="784" y="179"/>
                    <a:pt x="762" y="247"/>
                    <a:pt x="728" y="258"/>
                  </a:cubicBezTo>
                  <a:cubicBezTo>
                    <a:pt x="717" y="258"/>
                    <a:pt x="717" y="258"/>
                    <a:pt x="717" y="258"/>
                  </a:cubicBezTo>
                  <a:cubicBezTo>
                    <a:pt x="705" y="291"/>
                    <a:pt x="683" y="314"/>
                    <a:pt x="661" y="314"/>
                  </a:cubicBezTo>
                  <a:cubicBezTo>
                    <a:pt x="649" y="314"/>
                    <a:pt x="638" y="336"/>
                    <a:pt x="627" y="370"/>
                  </a:cubicBezTo>
                  <a:cubicBezTo>
                    <a:pt x="627" y="392"/>
                    <a:pt x="605" y="426"/>
                    <a:pt x="582" y="437"/>
                  </a:cubicBezTo>
                  <a:cubicBezTo>
                    <a:pt x="605" y="448"/>
                    <a:pt x="638" y="482"/>
                    <a:pt x="638" y="493"/>
                  </a:cubicBezTo>
                  <a:cubicBezTo>
                    <a:pt x="649" y="527"/>
                    <a:pt x="638" y="594"/>
                    <a:pt x="593" y="639"/>
                  </a:cubicBezTo>
                  <a:cubicBezTo>
                    <a:pt x="593" y="650"/>
                    <a:pt x="582" y="650"/>
                    <a:pt x="571" y="661"/>
                  </a:cubicBezTo>
                  <a:cubicBezTo>
                    <a:pt x="560" y="672"/>
                    <a:pt x="526" y="717"/>
                    <a:pt x="526" y="717"/>
                  </a:cubicBezTo>
                  <a:cubicBezTo>
                    <a:pt x="549" y="740"/>
                    <a:pt x="560" y="773"/>
                    <a:pt x="571" y="807"/>
                  </a:cubicBezTo>
                  <a:cubicBezTo>
                    <a:pt x="571" y="818"/>
                    <a:pt x="582" y="829"/>
                    <a:pt x="582" y="829"/>
                  </a:cubicBezTo>
                  <a:cubicBezTo>
                    <a:pt x="582" y="829"/>
                    <a:pt x="593" y="829"/>
                    <a:pt x="605" y="829"/>
                  </a:cubicBezTo>
                  <a:lnTo>
                    <a:pt x="616" y="829"/>
                  </a:lnTo>
                  <a:cubicBezTo>
                    <a:pt x="627" y="829"/>
                    <a:pt x="627" y="818"/>
                    <a:pt x="649" y="818"/>
                  </a:cubicBezTo>
                  <a:cubicBezTo>
                    <a:pt x="672" y="818"/>
                    <a:pt x="717" y="829"/>
                    <a:pt x="739" y="840"/>
                  </a:cubicBezTo>
                  <a:cubicBezTo>
                    <a:pt x="762" y="852"/>
                    <a:pt x="762" y="874"/>
                    <a:pt x="762" y="885"/>
                  </a:cubicBezTo>
                  <a:cubicBezTo>
                    <a:pt x="762" y="896"/>
                    <a:pt x="762" y="896"/>
                    <a:pt x="762" y="896"/>
                  </a:cubicBezTo>
                  <a:cubicBezTo>
                    <a:pt x="784" y="896"/>
                    <a:pt x="795" y="919"/>
                    <a:pt x="806" y="941"/>
                  </a:cubicBezTo>
                  <a:cubicBezTo>
                    <a:pt x="806" y="941"/>
                    <a:pt x="806" y="953"/>
                    <a:pt x="818" y="953"/>
                  </a:cubicBezTo>
                  <a:lnTo>
                    <a:pt x="818" y="953"/>
                  </a:lnTo>
                  <a:lnTo>
                    <a:pt x="818" y="953"/>
                  </a:lnTo>
                  <a:cubicBezTo>
                    <a:pt x="862" y="953"/>
                    <a:pt x="896" y="986"/>
                    <a:pt x="896" y="1020"/>
                  </a:cubicBezTo>
                  <a:cubicBezTo>
                    <a:pt x="896" y="1020"/>
                    <a:pt x="907" y="1031"/>
                    <a:pt x="952" y="1042"/>
                  </a:cubicBezTo>
                  <a:cubicBezTo>
                    <a:pt x="986" y="1053"/>
                    <a:pt x="1008" y="1076"/>
                    <a:pt x="1008" y="1098"/>
                  </a:cubicBezTo>
                  <a:cubicBezTo>
                    <a:pt x="1008" y="1109"/>
                    <a:pt x="997" y="1143"/>
                    <a:pt x="952" y="1143"/>
                  </a:cubicBezTo>
                  <a:lnTo>
                    <a:pt x="952" y="1143"/>
                  </a:lnTo>
                  <a:cubicBezTo>
                    <a:pt x="930" y="1132"/>
                    <a:pt x="907" y="1132"/>
                    <a:pt x="896" y="1132"/>
                  </a:cubicBezTo>
                  <a:cubicBezTo>
                    <a:pt x="885" y="1132"/>
                    <a:pt x="862" y="1132"/>
                    <a:pt x="851" y="1132"/>
                  </a:cubicBezTo>
                  <a:lnTo>
                    <a:pt x="851" y="1132"/>
                  </a:lnTo>
                  <a:cubicBezTo>
                    <a:pt x="851" y="1154"/>
                    <a:pt x="840" y="1177"/>
                    <a:pt x="829" y="1199"/>
                  </a:cubicBezTo>
                  <a:cubicBezTo>
                    <a:pt x="818" y="1210"/>
                    <a:pt x="795" y="1222"/>
                    <a:pt x="773" y="1222"/>
                  </a:cubicBezTo>
                  <a:cubicBezTo>
                    <a:pt x="750" y="1233"/>
                    <a:pt x="728" y="1222"/>
                    <a:pt x="717" y="1199"/>
                  </a:cubicBezTo>
                  <a:cubicBezTo>
                    <a:pt x="705" y="1210"/>
                    <a:pt x="683" y="1233"/>
                    <a:pt x="672" y="1244"/>
                  </a:cubicBezTo>
                  <a:cubicBezTo>
                    <a:pt x="672" y="1255"/>
                    <a:pt x="661" y="1255"/>
                    <a:pt x="661" y="1266"/>
                  </a:cubicBezTo>
                  <a:cubicBezTo>
                    <a:pt x="627" y="1289"/>
                    <a:pt x="616" y="1300"/>
                    <a:pt x="593" y="1300"/>
                  </a:cubicBezTo>
                  <a:cubicBezTo>
                    <a:pt x="582" y="1300"/>
                    <a:pt x="560" y="1300"/>
                    <a:pt x="549" y="1278"/>
                  </a:cubicBezTo>
                  <a:cubicBezTo>
                    <a:pt x="549" y="1266"/>
                    <a:pt x="538" y="1266"/>
                    <a:pt x="526" y="1266"/>
                  </a:cubicBezTo>
                  <a:cubicBezTo>
                    <a:pt x="515" y="1255"/>
                    <a:pt x="504" y="1244"/>
                    <a:pt x="481" y="1233"/>
                  </a:cubicBezTo>
                  <a:cubicBezTo>
                    <a:pt x="481" y="1222"/>
                    <a:pt x="470" y="1222"/>
                    <a:pt x="459" y="1210"/>
                  </a:cubicBezTo>
                  <a:cubicBezTo>
                    <a:pt x="448" y="1199"/>
                    <a:pt x="425" y="1188"/>
                    <a:pt x="414" y="1154"/>
                  </a:cubicBezTo>
                  <a:cubicBezTo>
                    <a:pt x="403" y="1143"/>
                    <a:pt x="403" y="1132"/>
                    <a:pt x="392" y="1121"/>
                  </a:cubicBezTo>
                  <a:cubicBezTo>
                    <a:pt x="380" y="1098"/>
                    <a:pt x="369" y="1065"/>
                    <a:pt x="347" y="1053"/>
                  </a:cubicBezTo>
                  <a:cubicBezTo>
                    <a:pt x="313" y="1031"/>
                    <a:pt x="291" y="1031"/>
                    <a:pt x="291" y="1031"/>
                  </a:cubicBezTo>
                  <a:lnTo>
                    <a:pt x="291" y="1031"/>
                  </a:lnTo>
                  <a:cubicBezTo>
                    <a:pt x="291" y="1042"/>
                    <a:pt x="291" y="1053"/>
                    <a:pt x="280" y="1076"/>
                  </a:cubicBezTo>
                  <a:cubicBezTo>
                    <a:pt x="280" y="1087"/>
                    <a:pt x="280" y="1098"/>
                    <a:pt x="280" y="1109"/>
                  </a:cubicBezTo>
                  <a:cubicBezTo>
                    <a:pt x="291" y="1109"/>
                    <a:pt x="302" y="1121"/>
                    <a:pt x="313" y="1132"/>
                  </a:cubicBezTo>
                  <a:cubicBezTo>
                    <a:pt x="325" y="1143"/>
                    <a:pt x="325" y="1177"/>
                    <a:pt x="313" y="1199"/>
                  </a:cubicBezTo>
                  <a:cubicBezTo>
                    <a:pt x="302" y="1233"/>
                    <a:pt x="291" y="1244"/>
                    <a:pt x="291" y="1255"/>
                  </a:cubicBezTo>
                  <a:cubicBezTo>
                    <a:pt x="302" y="1266"/>
                    <a:pt x="302" y="1266"/>
                    <a:pt x="313" y="1266"/>
                  </a:cubicBezTo>
                  <a:cubicBezTo>
                    <a:pt x="325" y="1289"/>
                    <a:pt x="313" y="1356"/>
                    <a:pt x="302" y="1401"/>
                  </a:cubicBezTo>
                  <a:cubicBezTo>
                    <a:pt x="302" y="1434"/>
                    <a:pt x="291" y="1457"/>
                    <a:pt x="257" y="1479"/>
                  </a:cubicBezTo>
                  <a:cubicBezTo>
                    <a:pt x="257" y="1479"/>
                    <a:pt x="246" y="1502"/>
                    <a:pt x="246" y="1524"/>
                  </a:cubicBezTo>
                  <a:cubicBezTo>
                    <a:pt x="235" y="1547"/>
                    <a:pt x="246" y="1558"/>
                    <a:pt x="246" y="1558"/>
                  </a:cubicBezTo>
                  <a:cubicBezTo>
                    <a:pt x="269" y="1580"/>
                    <a:pt x="269" y="1602"/>
                    <a:pt x="269" y="1614"/>
                  </a:cubicBezTo>
                  <a:cubicBezTo>
                    <a:pt x="269" y="1625"/>
                    <a:pt x="269" y="1625"/>
                    <a:pt x="269" y="1636"/>
                  </a:cubicBezTo>
                  <a:cubicBezTo>
                    <a:pt x="291" y="1647"/>
                    <a:pt x="302" y="1681"/>
                    <a:pt x="302" y="1703"/>
                  </a:cubicBezTo>
                  <a:cubicBezTo>
                    <a:pt x="302" y="1726"/>
                    <a:pt x="291" y="1737"/>
                    <a:pt x="280" y="1748"/>
                  </a:cubicBezTo>
                  <a:cubicBezTo>
                    <a:pt x="280" y="1760"/>
                    <a:pt x="269" y="1760"/>
                    <a:pt x="257" y="1760"/>
                  </a:cubicBezTo>
                  <a:cubicBezTo>
                    <a:pt x="246" y="1760"/>
                    <a:pt x="235" y="1748"/>
                    <a:pt x="212" y="1737"/>
                  </a:cubicBezTo>
                  <a:cubicBezTo>
                    <a:pt x="201" y="1726"/>
                    <a:pt x="179" y="1715"/>
                    <a:pt x="167" y="1715"/>
                  </a:cubicBezTo>
                  <a:lnTo>
                    <a:pt x="167" y="1715"/>
                  </a:lnTo>
                  <a:cubicBezTo>
                    <a:pt x="156" y="1715"/>
                    <a:pt x="156" y="1715"/>
                    <a:pt x="156" y="1737"/>
                  </a:cubicBezTo>
                  <a:lnTo>
                    <a:pt x="156" y="1737"/>
                  </a:lnTo>
                  <a:cubicBezTo>
                    <a:pt x="145" y="1760"/>
                    <a:pt x="123" y="1771"/>
                    <a:pt x="100" y="1782"/>
                  </a:cubicBezTo>
                  <a:cubicBezTo>
                    <a:pt x="89" y="1782"/>
                    <a:pt x="78" y="1782"/>
                    <a:pt x="67" y="1793"/>
                  </a:cubicBezTo>
                  <a:cubicBezTo>
                    <a:pt x="67" y="1804"/>
                    <a:pt x="56" y="1815"/>
                    <a:pt x="56" y="1827"/>
                  </a:cubicBezTo>
                  <a:cubicBezTo>
                    <a:pt x="56" y="1838"/>
                    <a:pt x="56" y="1838"/>
                    <a:pt x="56" y="1849"/>
                  </a:cubicBezTo>
                  <a:cubicBezTo>
                    <a:pt x="56" y="1860"/>
                    <a:pt x="56" y="1860"/>
                    <a:pt x="56" y="1860"/>
                  </a:cubicBezTo>
                  <a:cubicBezTo>
                    <a:pt x="56" y="1860"/>
                    <a:pt x="56" y="1860"/>
                    <a:pt x="67" y="1860"/>
                  </a:cubicBezTo>
                  <a:cubicBezTo>
                    <a:pt x="67" y="1860"/>
                    <a:pt x="67" y="1871"/>
                    <a:pt x="78" y="1871"/>
                  </a:cubicBezTo>
                  <a:cubicBezTo>
                    <a:pt x="78" y="1871"/>
                    <a:pt x="89" y="1871"/>
                    <a:pt x="100" y="1883"/>
                  </a:cubicBezTo>
                  <a:cubicBezTo>
                    <a:pt x="123" y="1894"/>
                    <a:pt x="156" y="1905"/>
                    <a:pt x="156" y="1927"/>
                  </a:cubicBezTo>
                  <a:cubicBezTo>
                    <a:pt x="167" y="1939"/>
                    <a:pt x="167" y="1961"/>
                    <a:pt x="167" y="1972"/>
                  </a:cubicBezTo>
                  <a:lnTo>
                    <a:pt x="167" y="1984"/>
                  </a:lnTo>
                  <a:lnTo>
                    <a:pt x="167" y="1984"/>
                  </a:lnTo>
                  <a:cubicBezTo>
                    <a:pt x="179" y="1984"/>
                    <a:pt x="179" y="1984"/>
                    <a:pt x="190" y="1984"/>
                  </a:cubicBezTo>
                  <a:cubicBezTo>
                    <a:pt x="224" y="1984"/>
                    <a:pt x="224" y="1995"/>
                    <a:pt x="224" y="2006"/>
                  </a:cubicBezTo>
                  <a:cubicBezTo>
                    <a:pt x="235" y="2006"/>
                    <a:pt x="235" y="2017"/>
                    <a:pt x="235" y="2017"/>
                  </a:cubicBezTo>
                  <a:cubicBezTo>
                    <a:pt x="235" y="2029"/>
                    <a:pt x="235" y="2051"/>
                    <a:pt x="246" y="2051"/>
                  </a:cubicBezTo>
                  <a:cubicBezTo>
                    <a:pt x="257" y="2051"/>
                    <a:pt x="269" y="2062"/>
                    <a:pt x="280" y="2062"/>
                  </a:cubicBezTo>
                  <a:cubicBezTo>
                    <a:pt x="280" y="2073"/>
                    <a:pt x="291" y="2073"/>
                    <a:pt x="291" y="2073"/>
                  </a:cubicBezTo>
                  <a:lnTo>
                    <a:pt x="302" y="2073"/>
                  </a:lnTo>
                  <a:cubicBezTo>
                    <a:pt x="313" y="2062"/>
                    <a:pt x="325" y="2062"/>
                    <a:pt x="325" y="2051"/>
                  </a:cubicBezTo>
                  <a:cubicBezTo>
                    <a:pt x="336" y="2040"/>
                    <a:pt x="358" y="2040"/>
                    <a:pt x="369" y="2040"/>
                  </a:cubicBezTo>
                  <a:lnTo>
                    <a:pt x="369" y="2040"/>
                  </a:lnTo>
                  <a:cubicBezTo>
                    <a:pt x="369" y="2040"/>
                    <a:pt x="380" y="2029"/>
                    <a:pt x="392" y="2029"/>
                  </a:cubicBezTo>
                  <a:cubicBezTo>
                    <a:pt x="392" y="2029"/>
                    <a:pt x="403" y="2029"/>
                    <a:pt x="414" y="2029"/>
                  </a:cubicBezTo>
                  <a:cubicBezTo>
                    <a:pt x="425" y="2029"/>
                    <a:pt x="436" y="2029"/>
                    <a:pt x="448" y="2040"/>
                  </a:cubicBezTo>
                  <a:cubicBezTo>
                    <a:pt x="448" y="2051"/>
                    <a:pt x="459" y="2062"/>
                    <a:pt x="459" y="2084"/>
                  </a:cubicBezTo>
                  <a:lnTo>
                    <a:pt x="470" y="2096"/>
                  </a:lnTo>
                  <a:cubicBezTo>
                    <a:pt x="470" y="2096"/>
                    <a:pt x="481" y="2096"/>
                    <a:pt x="493" y="2096"/>
                  </a:cubicBezTo>
                  <a:close/>
                  <a:moveTo>
                    <a:pt x="504" y="448"/>
                  </a:moveTo>
                  <a:lnTo>
                    <a:pt x="504" y="448"/>
                  </a:lnTo>
                  <a:lnTo>
                    <a:pt x="504" y="448"/>
                  </a:lnTo>
                  <a:cubicBezTo>
                    <a:pt x="515" y="448"/>
                    <a:pt x="538" y="448"/>
                    <a:pt x="549" y="437"/>
                  </a:cubicBezTo>
                  <a:lnTo>
                    <a:pt x="549" y="437"/>
                  </a:lnTo>
                  <a:lnTo>
                    <a:pt x="549" y="437"/>
                  </a:lnTo>
                  <a:lnTo>
                    <a:pt x="538" y="437"/>
                  </a:lnTo>
                  <a:cubicBezTo>
                    <a:pt x="515" y="437"/>
                    <a:pt x="504" y="448"/>
                    <a:pt x="504" y="44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7" name="Freeform 86"/>
            <p:cNvSpPr>
              <a:spLocks noChangeArrowheads="1"/>
            </p:cNvSpPr>
            <p:nvPr/>
          </p:nvSpPr>
          <p:spPr bwMode="auto">
            <a:xfrm>
              <a:off x="9022439" y="3957778"/>
              <a:ext cx="356227" cy="396765"/>
            </a:xfrm>
            <a:custGeom>
              <a:avLst/>
              <a:gdLst>
                <a:gd name="T0" fmla="*/ 369 w 1088"/>
                <a:gd name="T1" fmla="*/ 1187 h 1211"/>
                <a:gd name="T2" fmla="*/ 246 w 1088"/>
                <a:gd name="T3" fmla="*/ 1098 h 1211"/>
                <a:gd name="T4" fmla="*/ 235 w 1088"/>
                <a:gd name="T5" fmla="*/ 1064 h 1211"/>
                <a:gd name="T6" fmla="*/ 101 w 1088"/>
                <a:gd name="T7" fmla="*/ 974 h 1211"/>
                <a:gd name="T8" fmla="*/ 56 w 1088"/>
                <a:gd name="T9" fmla="*/ 750 h 1211"/>
                <a:gd name="T10" fmla="*/ 101 w 1088"/>
                <a:gd name="T11" fmla="*/ 549 h 1211"/>
                <a:gd name="T12" fmla="*/ 179 w 1088"/>
                <a:gd name="T13" fmla="*/ 582 h 1211"/>
                <a:gd name="T14" fmla="*/ 269 w 1088"/>
                <a:gd name="T15" fmla="*/ 526 h 1211"/>
                <a:gd name="T16" fmla="*/ 347 w 1088"/>
                <a:gd name="T17" fmla="*/ 504 h 1211"/>
                <a:gd name="T18" fmla="*/ 381 w 1088"/>
                <a:gd name="T19" fmla="*/ 425 h 1211"/>
                <a:gd name="T20" fmla="*/ 470 w 1088"/>
                <a:gd name="T21" fmla="*/ 358 h 1211"/>
                <a:gd name="T22" fmla="*/ 549 w 1088"/>
                <a:gd name="T23" fmla="*/ 380 h 1211"/>
                <a:gd name="T24" fmla="*/ 605 w 1088"/>
                <a:gd name="T25" fmla="*/ 313 h 1211"/>
                <a:gd name="T26" fmla="*/ 538 w 1088"/>
                <a:gd name="T27" fmla="*/ 156 h 1211"/>
                <a:gd name="T28" fmla="*/ 661 w 1088"/>
                <a:gd name="T29" fmla="*/ 78 h 1211"/>
                <a:gd name="T30" fmla="*/ 874 w 1088"/>
                <a:gd name="T31" fmla="*/ 78 h 1211"/>
                <a:gd name="T32" fmla="*/ 1008 w 1088"/>
                <a:gd name="T33" fmla="*/ 44 h 1211"/>
                <a:gd name="T34" fmla="*/ 1042 w 1088"/>
                <a:gd name="T35" fmla="*/ 280 h 1211"/>
                <a:gd name="T36" fmla="*/ 986 w 1088"/>
                <a:gd name="T37" fmla="*/ 425 h 1211"/>
                <a:gd name="T38" fmla="*/ 885 w 1088"/>
                <a:gd name="T39" fmla="*/ 448 h 1211"/>
                <a:gd name="T40" fmla="*/ 840 w 1088"/>
                <a:gd name="T41" fmla="*/ 459 h 1211"/>
                <a:gd name="T42" fmla="*/ 807 w 1088"/>
                <a:gd name="T43" fmla="*/ 616 h 1211"/>
                <a:gd name="T44" fmla="*/ 773 w 1088"/>
                <a:gd name="T45" fmla="*/ 638 h 1211"/>
                <a:gd name="T46" fmla="*/ 638 w 1088"/>
                <a:gd name="T47" fmla="*/ 851 h 1211"/>
                <a:gd name="T48" fmla="*/ 560 w 1088"/>
                <a:gd name="T49" fmla="*/ 1053 h 1211"/>
                <a:gd name="T50" fmla="*/ 504 w 1088"/>
                <a:gd name="T51" fmla="*/ 1053 h 1211"/>
                <a:gd name="T52" fmla="*/ 381 w 1088"/>
                <a:gd name="T53" fmla="*/ 1210 h 1211"/>
                <a:gd name="T54" fmla="*/ 302 w 1088"/>
                <a:gd name="T55" fmla="*/ 1087 h 1211"/>
                <a:gd name="T56" fmla="*/ 437 w 1088"/>
                <a:gd name="T57" fmla="*/ 1154 h 1211"/>
                <a:gd name="T58" fmla="*/ 515 w 1088"/>
                <a:gd name="T59" fmla="*/ 997 h 1211"/>
                <a:gd name="T60" fmla="*/ 582 w 1088"/>
                <a:gd name="T61" fmla="*/ 829 h 1211"/>
                <a:gd name="T62" fmla="*/ 717 w 1088"/>
                <a:gd name="T63" fmla="*/ 750 h 1211"/>
                <a:gd name="T64" fmla="*/ 784 w 1088"/>
                <a:gd name="T65" fmla="*/ 571 h 1211"/>
                <a:gd name="T66" fmla="*/ 829 w 1088"/>
                <a:gd name="T67" fmla="*/ 515 h 1211"/>
                <a:gd name="T68" fmla="*/ 851 w 1088"/>
                <a:gd name="T69" fmla="*/ 392 h 1211"/>
                <a:gd name="T70" fmla="*/ 986 w 1088"/>
                <a:gd name="T71" fmla="*/ 380 h 1211"/>
                <a:gd name="T72" fmla="*/ 986 w 1088"/>
                <a:gd name="T73" fmla="*/ 179 h 1211"/>
                <a:gd name="T74" fmla="*/ 952 w 1088"/>
                <a:gd name="T75" fmla="*/ 56 h 1211"/>
                <a:gd name="T76" fmla="*/ 863 w 1088"/>
                <a:gd name="T77" fmla="*/ 156 h 1211"/>
                <a:gd name="T78" fmla="*/ 627 w 1088"/>
                <a:gd name="T79" fmla="*/ 111 h 1211"/>
                <a:gd name="T80" fmla="*/ 594 w 1088"/>
                <a:gd name="T81" fmla="*/ 268 h 1211"/>
                <a:gd name="T82" fmla="*/ 650 w 1088"/>
                <a:gd name="T83" fmla="*/ 347 h 1211"/>
                <a:gd name="T84" fmla="*/ 538 w 1088"/>
                <a:gd name="T85" fmla="*/ 425 h 1211"/>
                <a:gd name="T86" fmla="*/ 425 w 1088"/>
                <a:gd name="T87" fmla="*/ 414 h 1211"/>
                <a:gd name="T88" fmla="*/ 403 w 1088"/>
                <a:gd name="T89" fmla="*/ 538 h 1211"/>
                <a:gd name="T90" fmla="*/ 358 w 1088"/>
                <a:gd name="T91" fmla="*/ 593 h 1211"/>
                <a:gd name="T92" fmla="*/ 269 w 1088"/>
                <a:gd name="T93" fmla="*/ 571 h 1211"/>
                <a:gd name="T94" fmla="*/ 123 w 1088"/>
                <a:gd name="T95" fmla="*/ 605 h 1211"/>
                <a:gd name="T96" fmla="*/ 101 w 1088"/>
                <a:gd name="T97" fmla="*/ 739 h 1211"/>
                <a:gd name="T98" fmla="*/ 145 w 1088"/>
                <a:gd name="T99" fmla="*/ 952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8" h="1211">
                  <a:moveTo>
                    <a:pt x="381" y="1210"/>
                  </a:moveTo>
                  <a:lnTo>
                    <a:pt x="381" y="1210"/>
                  </a:lnTo>
                  <a:cubicBezTo>
                    <a:pt x="369" y="1210"/>
                    <a:pt x="369" y="1210"/>
                    <a:pt x="369" y="1210"/>
                  </a:cubicBezTo>
                  <a:cubicBezTo>
                    <a:pt x="369" y="1187"/>
                    <a:pt x="369" y="1187"/>
                    <a:pt x="369" y="1187"/>
                  </a:cubicBezTo>
                  <a:lnTo>
                    <a:pt x="358" y="1187"/>
                  </a:lnTo>
                  <a:cubicBezTo>
                    <a:pt x="347" y="1176"/>
                    <a:pt x="336" y="1176"/>
                    <a:pt x="325" y="1165"/>
                  </a:cubicBezTo>
                  <a:cubicBezTo>
                    <a:pt x="314" y="1154"/>
                    <a:pt x="302" y="1142"/>
                    <a:pt x="280" y="1131"/>
                  </a:cubicBezTo>
                  <a:cubicBezTo>
                    <a:pt x="269" y="1120"/>
                    <a:pt x="257" y="1109"/>
                    <a:pt x="246" y="1098"/>
                  </a:cubicBezTo>
                  <a:cubicBezTo>
                    <a:pt x="235" y="1087"/>
                    <a:pt x="212" y="1075"/>
                    <a:pt x="212" y="1075"/>
                  </a:cubicBezTo>
                  <a:lnTo>
                    <a:pt x="212" y="1075"/>
                  </a:lnTo>
                  <a:cubicBezTo>
                    <a:pt x="224" y="1075"/>
                    <a:pt x="224" y="1075"/>
                    <a:pt x="224" y="1064"/>
                  </a:cubicBezTo>
                  <a:cubicBezTo>
                    <a:pt x="235" y="1064"/>
                    <a:pt x="235" y="1064"/>
                    <a:pt x="235" y="1064"/>
                  </a:cubicBezTo>
                  <a:cubicBezTo>
                    <a:pt x="190" y="1064"/>
                    <a:pt x="190" y="1064"/>
                    <a:pt x="190" y="1064"/>
                  </a:cubicBezTo>
                  <a:cubicBezTo>
                    <a:pt x="179" y="1042"/>
                    <a:pt x="168" y="1008"/>
                    <a:pt x="168" y="997"/>
                  </a:cubicBezTo>
                  <a:cubicBezTo>
                    <a:pt x="156" y="997"/>
                    <a:pt x="145" y="997"/>
                    <a:pt x="145" y="997"/>
                  </a:cubicBezTo>
                  <a:cubicBezTo>
                    <a:pt x="123" y="997"/>
                    <a:pt x="112" y="986"/>
                    <a:pt x="101" y="974"/>
                  </a:cubicBezTo>
                  <a:cubicBezTo>
                    <a:pt x="101" y="974"/>
                    <a:pt x="101" y="963"/>
                    <a:pt x="101" y="952"/>
                  </a:cubicBezTo>
                  <a:cubicBezTo>
                    <a:pt x="101" y="941"/>
                    <a:pt x="89" y="840"/>
                    <a:pt x="89" y="818"/>
                  </a:cubicBezTo>
                  <a:cubicBezTo>
                    <a:pt x="67" y="818"/>
                    <a:pt x="56" y="806"/>
                    <a:pt x="56" y="784"/>
                  </a:cubicBezTo>
                  <a:cubicBezTo>
                    <a:pt x="45" y="773"/>
                    <a:pt x="45" y="762"/>
                    <a:pt x="56" y="750"/>
                  </a:cubicBezTo>
                  <a:cubicBezTo>
                    <a:pt x="56" y="750"/>
                    <a:pt x="56" y="750"/>
                    <a:pt x="45" y="750"/>
                  </a:cubicBezTo>
                  <a:cubicBezTo>
                    <a:pt x="22" y="750"/>
                    <a:pt x="11" y="728"/>
                    <a:pt x="0" y="705"/>
                  </a:cubicBezTo>
                  <a:cubicBezTo>
                    <a:pt x="0" y="683"/>
                    <a:pt x="11" y="638"/>
                    <a:pt x="45" y="627"/>
                  </a:cubicBezTo>
                  <a:cubicBezTo>
                    <a:pt x="56" y="616"/>
                    <a:pt x="89" y="571"/>
                    <a:pt x="101" y="549"/>
                  </a:cubicBezTo>
                  <a:cubicBezTo>
                    <a:pt x="145" y="549"/>
                    <a:pt x="145" y="549"/>
                    <a:pt x="145" y="549"/>
                  </a:cubicBezTo>
                  <a:cubicBezTo>
                    <a:pt x="145" y="549"/>
                    <a:pt x="145" y="549"/>
                    <a:pt x="134" y="549"/>
                  </a:cubicBezTo>
                  <a:cubicBezTo>
                    <a:pt x="134" y="549"/>
                    <a:pt x="145" y="560"/>
                    <a:pt x="156" y="571"/>
                  </a:cubicBezTo>
                  <a:cubicBezTo>
                    <a:pt x="156" y="582"/>
                    <a:pt x="168" y="582"/>
                    <a:pt x="179" y="582"/>
                  </a:cubicBezTo>
                  <a:cubicBezTo>
                    <a:pt x="190" y="582"/>
                    <a:pt x="201" y="571"/>
                    <a:pt x="212" y="571"/>
                  </a:cubicBezTo>
                  <a:cubicBezTo>
                    <a:pt x="224" y="560"/>
                    <a:pt x="224" y="560"/>
                    <a:pt x="224" y="549"/>
                  </a:cubicBezTo>
                  <a:cubicBezTo>
                    <a:pt x="235" y="538"/>
                    <a:pt x="246" y="526"/>
                    <a:pt x="269" y="526"/>
                  </a:cubicBezTo>
                  <a:lnTo>
                    <a:pt x="269" y="526"/>
                  </a:lnTo>
                  <a:cubicBezTo>
                    <a:pt x="280" y="526"/>
                    <a:pt x="280" y="526"/>
                    <a:pt x="280" y="526"/>
                  </a:cubicBezTo>
                  <a:cubicBezTo>
                    <a:pt x="291" y="538"/>
                    <a:pt x="302" y="538"/>
                    <a:pt x="325" y="538"/>
                  </a:cubicBezTo>
                  <a:cubicBezTo>
                    <a:pt x="336" y="538"/>
                    <a:pt x="336" y="538"/>
                    <a:pt x="336" y="538"/>
                  </a:cubicBezTo>
                  <a:cubicBezTo>
                    <a:pt x="336" y="526"/>
                    <a:pt x="347" y="515"/>
                    <a:pt x="347" y="504"/>
                  </a:cubicBezTo>
                  <a:cubicBezTo>
                    <a:pt x="358" y="504"/>
                    <a:pt x="369" y="493"/>
                    <a:pt x="392" y="493"/>
                  </a:cubicBezTo>
                  <a:lnTo>
                    <a:pt x="392" y="493"/>
                  </a:lnTo>
                  <a:cubicBezTo>
                    <a:pt x="392" y="481"/>
                    <a:pt x="392" y="470"/>
                    <a:pt x="392" y="448"/>
                  </a:cubicBezTo>
                  <a:cubicBezTo>
                    <a:pt x="392" y="448"/>
                    <a:pt x="392" y="436"/>
                    <a:pt x="381" y="425"/>
                  </a:cubicBezTo>
                  <a:cubicBezTo>
                    <a:pt x="381" y="403"/>
                    <a:pt x="381" y="380"/>
                    <a:pt x="392" y="369"/>
                  </a:cubicBezTo>
                  <a:cubicBezTo>
                    <a:pt x="403" y="369"/>
                    <a:pt x="403" y="358"/>
                    <a:pt x="414" y="358"/>
                  </a:cubicBezTo>
                  <a:cubicBezTo>
                    <a:pt x="425" y="358"/>
                    <a:pt x="437" y="369"/>
                    <a:pt x="448" y="369"/>
                  </a:cubicBezTo>
                  <a:cubicBezTo>
                    <a:pt x="459" y="369"/>
                    <a:pt x="470" y="369"/>
                    <a:pt x="470" y="358"/>
                  </a:cubicBezTo>
                  <a:cubicBezTo>
                    <a:pt x="481" y="347"/>
                    <a:pt x="493" y="347"/>
                    <a:pt x="504" y="347"/>
                  </a:cubicBezTo>
                  <a:lnTo>
                    <a:pt x="515" y="347"/>
                  </a:lnTo>
                  <a:cubicBezTo>
                    <a:pt x="526" y="358"/>
                    <a:pt x="526" y="358"/>
                    <a:pt x="538" y="369"/>
                  </a:cubicBezTo>
                  <a:lnTo>
                    <a:pt x="549" y="380"/>
                  </a:lnTo>
                  <a:cubicBezTo>
                    <a:pt x="560" y="380"/>
                    <a:pt x="560" y="369"/>
                    <a:pt x="571" y="369"/>
                  </a:cubicBezTo>
                  <a:cubicBezTo>
                    <a:pt x="582" y="347"/>
                    <a:pt x="594" y="336"/>
                    <a:pt x="605" y="324"/>
                  </a:cubicBezTo>
                  <a:cubicBezTo>
                    <a:pt x="616" y="324"/>
                    <a:pt x="627" y="313"/>
                    <a:pt x="627" y="313"/>
                  </a:cubicBezTo>
                  <a:cubicBezTo>
                    <a:pt x="627" y="313"/>
                    <a:pt x="616" y="313"/>
                    <a:pt x="605" y="313"/>
                  </a:cubicBezTo>
                  <a:cubicBezTo>
                    <a:pt x="594" y="313"/>
                    <a:pt x="582" y="313"/>
                    <a:pt x="582" y="313"/>
                  </a:cubicBezTo>
                  <a:cubicBezTo>
                    <a:pt x="560" y="324"/>
                    <a:pt x="560" y="324"/>
                    <a:pt x="560" y="324"/>
                  </a:cubicBezTo>
                  <a:cubicBezTo>
                    <a:pt x="526" y="156"/>
                    <a:pt x="526" y="156"/>
                    <a:pt x="526" y="156"/>
                  </a:cubicBezTo>
                  <a:cubicBezTo>
                    <a:pt x="538" y="156"/>
                    <a:pt x="538" y="156"/>
                    <a:pt x="538" y="156"/>
                  </a:cubicBezTo>
                  <a:cubicBezTo>
                    <a:pt x="538" y="145"/>
                    <a:pt x="549" y="145"/>
                    <a:pt x="549" y="145"/>
                  </a:cubicBezTo>
                  <a:cubicBezTo>
                    <a:pt x="549" y="134"/>
                    <a:pt x="549" y="134"/>
                    <a:pt x="549" y="134"/>
                  </a:cubicBezTo>
                  <a:cubicBezTo>
                    <a:pt x="571" y="100"/>
                    <a:pt x="605" y="67"/>
                    <a:pt x="627" y="67"/>
                  </a:cubicBezTo>
                  <a:cubicBezTo>
                    <a:pt x="650" y="67"/>
                    <a:pt x="661" y="78"/>
                    <a:pt x="661" y="78"/>
                  </a:cubicBezTo>
                  <a:cubicBezTo>
                    <a:pt x="683" y="100"/>
                    <a:pt x="728" y="145"/>
                    <a:pt x="762" y="179"/>
                  </a:cubicBezTo>
                  <a:cubicBezTo>
                    <a:pt x="784" y="167"/>
                    <a:pt x="818" y="145"/>
                    <a:pt x="818" y="134"/>
                  </a:cubicBezTo>
                  <a:lnTo>
                    <a:pt x="818" y="123"/>
                  </a:lnTo>
                  <a:cubicBezTo>
                    <a:pt x="829" y="100"/>
                    <a:pt x="829" y="78"/>
                    <a:pt x="874" y="78"/>
                  </a:cubicBezTo>
                  <a:cubicBezTo>
                    <a:pt x="907" y="78"/>
                    <a:pt x="907" y="67"/>
                    <a:pt x="907" y="56"/>
                  </a:cubicBezTo>
                  <a:cubicBezTo>
                    <a:pt x="907" y="22"/>
                    <a:pt x="941" y="0"/>
                    <a:pt x="974" y="0"/>
                  </a:cubicBezTo>
                  <a:cubicBezTo>
                    <a:pt x="997" y="0"/>
                    <a:pt x="1008" y="22"/>
                    <a:pt x="1008" y="33"/>
                  </a:cubicBezTo>
                  <a:cubicBezTo>
                    <a:pt x="1008" y="44"/>
                    <a:pt x="1008" y="44"/>
                    <a:pt x="1008" y="44"/>
                  </a:cubicBezTo>
                  <a:cubicBezTo>
                    <a:pt x="1008" y="56"/>
                    <a:pt x="1019" y="89"/>
                    <a:pt x="1019" y="100"/>
                  </a:cubicBezTo>
                  <a:cubicBezTo>
                    <a:pt x="1042" y="111"/>
                    <a:pt x="1042" y="145"/>
                    <a:pt x="1031" y="190"/>
                  </a:cubicBezTo>
                  <a:cubicBezTo>
                    <a:pt x="1031" y="212"/>
                    <a:pt x="1031" y="235"/>
                    <a:pt x="1031" y="246"/>
                  </a:cubicBezTo>
                  <a:cubicBezTo>
                    <a:pt x="1031" y="268"/>
                    <a:pt x="1042" y="280"/>
                    <a:pt x="1042" y="280"/>
                  </a:cubicBezTo>
                  <a:cubicBezTo>
                    <a:pt x="1064" y="280"/>
                    <a:pt x="1064" y="280"/>
                    <a:pt x="1064" y="280"/>
                  </a:cubicBezTo>
                  <a:cubicBezTo>
                    <a:pt x="1064" y="302"/>
                    <a:pt x="1064" y="302"/>
                    <a:pt x="1064" y="302"/>
                  </a:cubicBezTo>
                  <a:cubicBezTo>
                    <a:pt x="1087" y="358"/>
                    <a:pt x="1087" y="380"/>
                    <a:pt x="1076" y="392"/>
                  </a:cubicBezTo>
                  <a:cubicBezTo>
                    <a:pt x="1053" y="414"/>
                    <a:pt x="1031" y="425"/>
                    <a:pt x="986" y="425"/>
                  </a:cubicBezTo>
                  <a:cubicBezTo>
                    <a:pt x="986" y="425"/>
                    <a:pt x="986" y="425"/>
                    <a:pt x="974" y="436"/>
                  </a:cubicBezTo>
                  <a:cubicBezTo>
                    <a:pt x="963" y="448"/>
                    <a:pt x="963" y="459"/>
                    <a:pt x="941" y="459"/>
                  </a:cubicBezTo>
                  <a:cubicBezTo>
                    <a:pt x="941" y="459"/>
                    <a:pt x="941" y="459"/>
                    <a:pt x="930" y="459"/>
                  </a:cubicBezTo>
                  <a:cubicBezTo>
                    <a:pt x="919" y="459"/>
                    <a:pt x="907" y="459"/>
                    <a:pt x="885" y="448"/>
                  </a:cubicBezTo>
                  <a:cubicBezTo>
                    <a:pt x="874" y="448"/>
                    <a:pt x="863" y="436"/>
                    <a:pt x="851" y="436"/>
                  </a:cubicBezTo>
                  <a:lnTo>
                    <a:pt x="851" y="436"/>
                  </a:lnTo>
                  <a:cubicBezTo>
                    <a:pt x="851" y="436"/>
                    <a:pt x="840" y="448"/>
                    <a:pt x="840" y="459"/>
                  </a:cubicBezTo>
                  <a:lnTo>
                    <a:pt x="840" y="459"/>
                  </a:lnTo>
                  <a:cubicBezTo>
                    <a:pt x="863" y="481"/>
                    <a:pt x="874" y="504"/>
                    <a:pt x="874" y="526"/>
                  </a:cubicBezTo>
                  <a:cubicBezTo>
                    <a:pt x="874" y="549"/>
                    <a:pt x="863" y="560"/>
                    <a:pt x="851" y="571"/>
                  </a:cubicBezTo>
                  <a:cubicBezTo>
                    <a:pt x="851" y="571"/>
                    <a:pt x="851" y="571"/>
                    <a:pt x="851" y="582"/>
                  </a:cubicBezTo>
                  <a:cubicBezTo>
                    <a:pt x="851" y="593"/>
                    <a:pt x="840" y="616"/>
                    <a:pt x="807" y="616"/>
                  </a:cubicBezTo>
                  <a:lnTo>
                    <a:pt x="807" y="616"/>
                  </a:lnTo>
                  <a:cubicBezTo>
                    <a:pt x="795" y="616"/>
                    <a:pt x="784" y="616"/>
                    <a:pt x="784" y="616"/>
                  </a:cubicBezTo>
                  <a:lnTo>
                    <a:pt x="773" y="616"/>
                  </a:lnTo>
                  <a:cubicBezTo>
                    <a:pt x="773" y="616"/>
                    <a:pt x="773" y="627"/>
                    <a:pt x="773" y="638"/>
                  </a:cubicBezTo>
                  <a:cubicBezTo>
                    <a:pt x="795" y="694"/>
                    <a:pt x="795" y="750"/>
                    <a:pt x="762" y="762"/>
                  </a:cubicBezTo>
                  <a:cubicBezTo>
                    <a:pt x="762" y="773"/>
                    <a:pt x="762" y="773"/>
                    <a:pt x="750" y="773"/>
                  </a:cubicBezTo>
                  <a:cubicBezTo>
                    <a:pt x="739" y="795"/>
                    <a:pt x="706" y="818"/>
                    <a:pt x="672" y="829"/>
                  </a:cubicBezTo>
                  <a:cubicBezTo>
                    <a:pt x="661" y="840"/>
                    <a:pt x="650" y="840"/>
                    <a:pt x="638" y="851"/>
                  </a:cubicBezTo>
                  <a:cubicBezTo>
                    <a:pt x="616" y="862"/>
                    <a:pt x="605" y="874"/>
                    <a:pt x="582" y="874"/>
                  </a:cubicBezTo>
                  <a:cubicBezTo>
                    <a:pt x="582" y="874"/>
                    <a:pt x="571" y="874"/>
                    <a:pt x="571" y="862"/>
                  </a:cubicBezTo>
                  <a:lnTo>
                    <a:pt x="571" y="862"/>
                  </a:lnTo>
                  <a:cubicBezTo>
                    <a:pt x="560" y="1053"/>
                    <a:pt x="560" y="1053"/>
                    <a:pt x="560" y="1053"/>
                  </a:cubicBezTo>
                  <a:cubicBezTo>
                    <a:pt x="526" y="1042"/>
                    <a:pt x="526" y="1042"/>
                    <a:pt x="526" y="1042"/>
                  </a:cubicBezTo>
                  <a:cubicBezTo>
                    <a:pt x="526" y="1042"/>
                    <a:pt x="526" y="1042"/>
                    <a:pt x="515" y="1042"/>
                  </a:cubicBezTo>
                  <a:lnTo>
                    <a:pt x="515" y="1042"/>
                  </a:lnTo>
                  <a:cubicBezTo>
                    <a:pt x="504" y="1042"/>
                    <a:pt x="504" y="1042"/>
                    <a:pt x="504" y="1053"/>
                  </a:cubicBezTo>
                  <a:cubicBezTo>
                    <a:pt x="481" y="1064"/>
                    <a:pt x="481" y="1087"/>
                    <a:pt x="481" y="1087"/>
                  </a:cubicBezTo>
                  <a:lnTo>
                    <a:pt x="481" y="1098"/>
                  </a:lnTo>
                  <a:cubicBezTo>
                    <a:pt x="493" y="1120"/>
                    <a:pt x="493" y="1142"/>
                    <a:pt x="481" y="1165"/>
                  </a:cubicBezTo>
                  <a:cubicBezTo>
                    <a:pt x="470" y="1198"/>
                    <a:pt x="414" y="1210"/>
                    <a:pt x="381" y="1210"/>
                  </a:cubicBezTo>
                  <a:close/>
                  <a:moveTo>
                    <a:pt x="224" y="1031"/>
                  </a:moveTo>
                  <a:lnTo>
                    <a:pt x="224" y="1031"/>
                  </a:lnTo>
                  <a:cubicBezTo>
                    <a:pt x="235" y="1031"/>
                    <a:pt x="246" y="1042"/>
                    <a:pt x="269" y="1064"/>
                  </a:cubicBezTo>
                  <a:cubicBezTo>
                    <a:pt x="280" y="1075"/>
                    <a:pt x="291" y="1087"/>
                    <a:pt x="302" y="1087"/>
                  </a:cubicBezTo>
                  <a:cubicBezTo>
                    <a:pt x="336" y="1109"/>
                    <a:pt x="347" y="1120"/>
                    <a:pt x="358" y="1131"/>
                  </a:cubicBezTo>
                  <a:cubicBezTo>
                    <a:pt x="369" y="1142"/>
                    <a:pt x="369" y="1142"/>
                    <a:pt x="381" y="1154"/>
                  </a:cubicBezTo>
                  <a:cubicBezTo>
                    <a:pt x="392" y="1154"/>
                    <a:pt x="392" y="1154"/>
                    <a:pt x="392" y="1165"/>
                  </a:cubicBezTo>
                  <a:cubicBezTo>
                    <a:pt x="414" y="1154"/>
                    <a:pt x="437" y="1154"/>
                    <a:pt x="437" y="1154"/>
                  </a:cubicBezTo>
                  <a:cubicBezTo>
                    <a:pt x="448" y="1131"/>
                    <a:pt x="448" y="1120"/>
                    <a:pt x="448" y="1109"/>
                  </a:cubicBezTo>
                  <a:cubicBezTo>
                    <a:pt x="437" y="1109"/>
                    <a:pt x="437" y="1098"/>
                    <a:pt x="437" y="1098"/>
                  </a:cubicBezTo>
                  <a:cubicBezTo>
                    <a:pt x="437" y="1075"/>
                    <a:pt x="448" y="1042"/>
                    <a:pt x="470" y="1019"/>
                  </a:cubicBezTo>
                  <a:cubicBezTo>
                    <a:pt x="481" y="1008"/>
                    <a:pt x="493" y="997"/>
                    <a:pt x="515" y="997"/>
                  </a:cubicBezTo>
                  <a:lnTo>
                    <a:pt x="515" y="997"/>
                  </a:lnTo>
                  <a:cubicBezTo>
                    <a:pt x="526" y="862"/>
                    <a:pt x="526" y="862"/>
                    <a:pt x="526" y="862"/>
                  </a:cubicBezTo>
                  <a:cubicBezTo>
                    <a:pt x="526" y="840"/>
                    <a:pt x="538" y="818"/>
                    <a:pt x="560" y="818"/>
                  </a:cubicBezTo>
                  <a:cubicBezTo>
                    <a:pt x="571" y="818"/>
                    <a:pt x="571" y="829"/>
                    <a:pt x="582" y="829"/>
                  </a:cubicBezTo>
                  <a:lnTo>
                    <a:pt x="582" y="829"/>
                  </a:lnTo>
                  <a:cubicBezTo>
                    <a:pt x="594" y="829"/>
                    <a:pt x="605" y="818"/>
                    <a:pt x="616" y="818"/>
                  </a:cubicBezTo>
                  <a:cubicBezTo>
                    <a:pt x="627" y="806"/>
                    <a:pt x="638" y="795"/>
                    <a:pt x="661" y="795"/>
                  </a:cubicBezTo>
                  <a:cubicBezTo>
                    <a:pt x="683" y="773"/>
                    <a:pt x="706" y="762"/>
                    <a:pt x="717" y="750"/>
                  </a:cubicBezTo>
                  <a:cubicBezTo>
                    <a:pt x="728" y="739"/>
                    <a:pt x="739" y="739"/>
                    <a:pt x="739" y="728"/>
                  </a:cubicBezTo>
                  <a:cubicBezTo>
                    <a:pt x="750" y="728"/>
                    <a:pt x="750" y="694"/>
                    <a:pt x="739" y="649"/>
                  </a:cubicBezTo>
                  <a:cubicBezTo>
                    <a:pt x="728" y="627"/>
                    <a:pt x="728" y="605"/>
                    <a:pt x="739" y="593"/>
                  </a:cubicBezTo>
                  <a:cubicBezTo>
                    <a:pt x="750" y="582"/>
                    <a:pt x="762" y="571"/>
                    <a:pt x="784" y="571"/>
                  </a:cubicBezTo>
                  <a:cubicBezTo>
                    <a:pt x="795" y="571"/>
                    <a:pt x="795" y="571"/>
                    <a:pt x="807" y="582"/>
                  </a:cubicBezTo>
                  <a:cubicBezTo>
                    <a:pt x="807" y="571"/>
                    <a:pt x="807" y="571"/>
                    <a:pt x="807" y="571"/>
                  </a:cubicBezTo>
                  <a:cubicBezTo>
                    <a:pt x="807" y="560"/>
                    <a:pt x="818" y="538"/>
                    <a:pt x="829" y="526"/>
                  </a:cubicBezTo>
                  <a:cubicBezTo>
                    <a:pt x="829" y="526"/>
                    <a:pt x="829" y="526"/>
                    <a:pt x="829" y="515"/>
                  </a:cubicBezTo>
                  <a:lnTo>
                    <a:pt x="818" y="504"/>
                  </a:lnTo>
                  <a:cubicBezTo>
                    <a:pt x="795" y="493"/>
                    <a:pt x="795" y="470"/>
                    <a:pt x="795" y="459"/>
                  </a:cubicBezTo>
                  <a:cubicBezTo>
                    <a:pt x="795" y="425"/>
                    <a:pt x="818" y="403"/>
                    <a:pt x="840" y="392"/>
                  </a:cubicBezTo>
                  <a:lnTo>
                    <a:pt x="851" y="392"/>
                  </a:lnTo>
                  <a:cubicBezTo>
                    <a:pt x="874" y="392"/>
                    <a:pt x="885" y="403"/>
                    <a:pt x="907" y="403"/>
                  </a:cubicBezTo>
                  <a:cubicBezTo>
                    <a:pt x="919" y="414"/>
                    <a:pt x="930" y="414"/>
                    <a:pt x="930" y="414"/>
                  </a:cubicBezTo>
                  <a:cubicBezTo>
                    <a:pt x="941" y="414"/>
                    <a:pt x="941" y="414"/>
                    <a:pt x="941" y="414"/>
                  </a:cubicBezTo>
                  <a:cubicBezTo>
                    <a:pt x="952" y="403"/>
                    <a:pt x="963" y="380"/>
                    <a:pt x="986" y="380"/>
                  </a:cubicBezTo>
                  <a:cubicBezTo>
                    <a:pt x="1008" y="380"/>
                    <a:pt x="1031" y="380"/>
                    <a:pt x="1042" y="369"/>
                  </a:cubicBezTo>
                  <a:cubicBezTo>
                    <a:pt x="1042" y="369"/>
                    <a:pt x="1042" y="347"/>
                    <a:pt x="1031" y="324"/>
                  </a:cubicBezTo>
                  <a:cubicBezTo>
                    <a:pt x="1008" y="313"/>
                    <a:pt x="986" y="280"/>
                    <a:pt x="986" y="257"/>
                  </a:cubicBezTo>
                  <a:cubicBezTo>
                    <a:pt x="986" y="246"/>
                    <a:pt x="986" y="212"/>
                    <a:pt x="986" y="179"/>
                  </a:cubicBezTo>
                  <a:cubicBezTo>
                    <a:pt x="986" y="167"/>
                    <a:pt x="997" y="145"/>
                    <a:pt x="997" y="134"/>
                  </a:cubicBezTo>
                  <a:cubicBezTo>
                    <a:pt x="974" y="123"/>
                    <a:pt x="974" y="89"/>
                    <a:pt x="963" y="44"/>
                  </a:cubicBezTo>
                  <a:lnTo>
                    <a:pt x="963" y="44"/>
                  </a:lnTo>
                  <a:cubicBezTo>
                    <a:pt x="963" y="44"/>
                    <a:pt x="952" y="44"/>
                    <a:pt x="952" y="56"/>
                  </a:cubicBezTo>
                  <a:cubicBezTo>
                    <a:pt x="952" y="111"/>
                    <a:pt x="896" y="123"/>
                    <a:pt x="874" y="123"/>
                  </a:cubicBezTo>
                  <a:lnTo>
                    <a:pt x="863" y="123"/>
                  </a:lnTo>
                  <a:lnTo>
                    <a:pt x="863" y="123"/>
                  </a:lnTo>
                  <a:cubicBezTo>
                    <a:pt x="863" y="134"/>
                    <a:pt x="863" y="145"/>
                    <a:pt x="863" y="156"/>
                  </a:cubicBezTo>
                  <a:cubicBezTo>
                    <a:pt x="840" y="190"/>
                    <a:pt x="784" y="212"/>
                    <a:pt x="762" y="224"/>
                  </a:cubicBezTo>
                  <a:cubicBezTo>
                    <a:pt x="750" y="224"/>
                    <a:pt x="750" y="224"/>
                    <a:pt x="750" y="224"/>
                  </a:cubicBezTo>
                  <a:cubicBezTo>
                    <a:pt x="739" y="212"/>
                    <a:pt x="739" y="212"/>
                    <a:pt x="739" y="212"/>
                  </a:cubicBezTo>
                  <a:cubicBezTo>
                    <a:pt x="739" y="212"/>
                    <a:pt x="650" y="134"/>
                    <a:pt x="627" y="111"/>
                  </a:cubicBezTo>
                  <a:cubicBezTo>
                    <a:pt x="627" y="111"/>
                    <a:pt x="605" y="123"/>
                    <a:pt x="594" y="156"/>
                  </a:cubicBezTo>
                  <a:lnTo>
                    <a:pt x="582" y="156"/>
                  </a:lnTo>
                  <a:cubicBezTo>
                    <a:pt x="582" y="167"/>
                    <a:pt x="582" y="179"/>
                    <a:pt x="571" y="179"/>
                  </a:cubicBezTo>
                  <a:cubicBezTo>
                    <a:pt x="594" y="268"/>
                    <a:pt x="594" y="268"/>
                    <a:pt x="594" y="268"/>
                  </a:cubicBezTo>
                  <a:lnTo>
                    <a:pt x="605" y="268"/>
                  </a:lnTo>
                  <a:cubicBezTo>
                    <a:pt x="638" y="268"/>
                    <a:pt x="650" y="280"/>
                    <a:pt x="661" y="291"/>
                  </a:cubicBezTo>
                  <a:cubicBezTo>
                    <a:pt x="672" y="302"/>
                    <a:pt x="683" y="313"/>
                    <a:pt x="672" y="324"/>
                  </a:cubicBezTo>
                  <a:cubicBezTo>
                    <a:pt x="672" y="336"/>
                    <a:pt x="661" y="347"/>
                    <a:pt x="650" y="347"/>
                  </a:cubicBezTo>
                  <a:cubicBezTo>
                    <a:pt x="650" y="358"/>
                    <a:pt x="638" y="358"/>
                    <a:pt x="627" y="358"/>
                  </a:cubicBezTo>
                  <a:cubicBezTo>
                    <a:pt x="627" y="369"/>
                    <a:pt x="616" y="380"/>
                    <a:pt x="605" y="392"/>
                  </a:cubicBezTo>
                  <a:cubicBezTo>
                    <a:pt x="594" y="414"/>
                    <a:pt x="571" y="425"/>
                    <a:pt x="549" y="425"/>
                  </a:cubicBezTo>
                  <a:cubicBezTo>
                    <a:pt x="549" y="425"/>
                    <a:pt x="549" y="425"/>
                    <a:pt x="538" y="425"/>
                  </a:cubicBezTo>
                  <a:cubicBezTo>
                    <a:pt x="515" y="414"/>
                    <a:pt x="504" y="403"/>
                    <a:pt x="504" y="392"/>
                  </a:cubicBezTo>
                  <a:lnTo>
                    <a:pt x="504" y="392"/>
                  </a:lnTo>
                  <a:cubicBezTo>
                    <a:pt x="493" y="403"/>
                    <a:pt x="470" y="414"/>
                    <a:pt x="448" y="414"/>
                  </a:cubicBezTo>
                  <a:cubicBezTo>
                    <a:pt x="448" y="414"/>
                    <a:pt x="437" y="414"/>
                    <a:pt x="425" y="414"/>
                  </a:cubicBezTo>
                  <a:cubicBezTo>
                    <a:pt x="425" y="414"/>
                    <a:pt x="425" y="414"/>
                    <a:pt x="425" y="425"/>
                  </a:cubicBezTo>
                  <a:cubicBezTo>
                    <a:pt x="425" y="425"/>
                    <a:pt x="437" y="436"/>
                    <a:pt x="437" y="448"/>
                  </a:cubicBezTo>
                  <a:cubicBezTo>
                    <a:pt x="448" y="493"/>
                    <a:pt x="448" y="515"/>
                    <a:pt x="437" y="526"/>
                  </a:cubicBezTo>
                  <a:cubicBezTo>
                    <a:pt x="425" y="538"/>
                    <a:pt x="414" y="549"/>
                    <a:pt x="403" y="538"/>
                  </a:cubicBezTo>
                  <a:cubicBezTo>
                    <a:pt x="392" y="538"/>
                    <a:pt x="381" y="538"/>
                    <a:pt x="381" y="538"/>
                  </a:cubicBezTo>
                  <a:cubicBezTo>
                    <a:pt x="381" y="538"/>
                    <a:pt x="381" y="538"/>
                    <a:pt x="381" y="549"/>
                  </a:cubicBezTo>
                  <a:cubicBezTo>
                    <a:pt x="381" y="560"/>
                    <a:pt x="381" y="571"/>
                    <a:pt x="369" y="582"/>
                  </a:cubicBezTo>
                  <a:cubicBezTo>
                    <a:pt x="369" y="593"/>
                    <a:pt x="358" y="593"/>
                    <a:pt x="358" y="593"/>
                  </a:cubicBezTo>
                  <a:cubicBezTo>
                    <a:pt x="347" y="593"/>
                    <a:pt x="347" y="593"/>
                    <a:pt x="336" y="582"/>
                  </a:cubicBezTo>
                  <a:cubicBezTo>
                    <a:pt x="336" y="582"/>
                    <a:pt x="325" y="582"/>
                    <a:pt x="314" y="582"/>
                  </a:cubicBezTo>
                  <a:cubicBezTo>
                    <a:pt x="291" y="582"/>
                    <a:pt x="280" y="571"/>
                    <a:pt x="269" y="571"/>
                  </a:cubicBezTo>
                  <a:lnTo>
                    <a:pt x="269" y="571"/>
                  </a:lnTo>
                  <a:cubicBezTo>
                    <a:pt x="257" y="582"/>
                    <a:pt x="246" y="593"/>
                    <a:pt x="235" y="605"/>
                  </a:cubicBezTo>
                  <a:cubicBezTo>
                    <a:pt x="212" y="616"/>
                    <a:pt x="201" y="627"/>
                    <a:pt x="179" y="627"/>
                  </a:cubicBezTo>
                  <a:cubicBezTo>
                    <a:pt x="156" y="627"/>
                    <a:pt x="134" y="616"/>
                    <a:pt x="123" y="605"/>
                  </a:cubicBezTo>
                  <a:lnTo>
                    <a:pt x="123" y="605"/>
                  </a:lnTo>
                  <a:cubicBezTo>
                    <a:pt x="101" y="627"/>
                    <a:pt x="78" y="661"/>
                    <a:pt x="56" y="672"/>
                  </a:cubicBezTo>
                  <a:cubicBezTo>
                    <a:pt x="45" y="672"/>
                    <a:pt x="45" y="683"/>
                    <a:pt x="45" y="694"/>
                  </a:cubicBezTo>
                  <a:cubicBezTo>
                    <a:pt x="45" y="705"/>
                    <a:pt x="45" y="705"/>
                    <a:pt x="56" y="705"/>
                  </a:cubicBezTo>
                  <a:cubicBezTo>
                    <a:pt x="89" y="705"/>
                    <a:pt x="101" y="728"/>
                    <a:pt x="101" y="739"/>
                  </a:cubicBezTo>
                  <a:cubicBezTo>
                    <a:pt x="112" y="750"/>
                    <a:pt x="101" y="762"/>
                    <a:pt x="89" y="773"/>
                  </a:cubicBezTo>
                  <a:lnTo>
                    <a:pt x="101" y="784"/>
                  </a:lnTo>
                  <a:cubicBezTo>
                    <a:pt x="101" y="784"/>
                    <a:pt x="112" y="784"/>
                    <a:pt x="123" y="795"/>
                  </a:cubicBezTo>
                  <a:cubicBezTo>
                    <a:pt x="134" y="818"/>
                    <a:pt x="145" y="907"/>
                    <a:pt x="145" y="952"/>
                  </a:cubicBezTo>
                  <a:lnTo>
                    <a:pt x="145" y="952"/>
                  </a:lnTo>
                  <a:cubicBezTo>
                    <a:pt x="168" y="952"/>
                    <a:pt x="190" y="952"/>
                    <a:pt x="201" y="974"/>
                  </a:cubicBezTo>
                  <a:cubicBezTo>
                    <a:pt x="201" y="986"/>
                    <a:pt x="212" y="1008"/>
                    <a:pt x="224" y="103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8" name="Freeform 87"/>
            <p:cNvSpPr>
              <a:spLocks noChangeArrowheads="1"/>
            </p:cNvSpPr>
            <p:nvPr/>
          </p:nvSpPr>
          <p:spPr bwMode="auto">
            <a:xfrm>
              <a:off x="6556250" y="3125294"/>
              <a:ext cx="121147" cy="183232"/>
            </a:xfrm>
            <a:custGeom>
              <a:avLst/>
              <a:gdLst>
                <a:gd name="T0" fmla="*/ 90 w 371"/>
                <a:gd name="T1" fmla="*/ 213 h 561"/>
                <a:gd name="T2" fmla="*/ 90 w 371"/>
                <a:gd name="T3" fmla="*/ 213 h 561"/>
                <a:gd name="T4" fmla="*/ 90 w 371"/>
                <a:gd name="T5" fmla="*/ 89 h 561"/>
                <a:gd name="T6" fmla="*/ 112 w 371"/>
                <a:gd name="T7" fmla="*/ 11 h 561"/>
                <a:gd name="T8" fmla="*/ 57 w 371"/>
                <a:gd name="T9" fmla="*/ 112 h 561"/>
                <a:gd name="T10" fmla="*/ 23 w 371"/>
                <a:gd name="T11" fmla="*/ 179 h 561"/>
                <a:gd name="T12" fmla="*/ 34 w 371"/>
                <a:gd name="T13" fmla="*/ 213 h 561"/>
                <a:gd name="T14" fmla="*/ 101 w 371"/>
                <a:gd name="T15" fmla="*/ 313 h 561"/>
                <a:gd name="T16" fmla="*/ 146 w 371"/>
                <a:gd name="T17" fmla="*/ 380 h 561"/>
                <a:gd name="T18" fmla="*/ 224 w 371"/>
                <a:gd name="T19" fmla="*/ 425 h 561"/>
                <a:gd name="T20" fmla="*/ 359 w 371"/>
                <a:gd name="T21" fmla="*/ 538 h 561"/>
                <a:gd name="T22" fmla="*/ 348 w 371"/>
                <a:gd name="T23" fmla="*/ 482 h 561"/>
                <a:gd name="T24" fmla="*/ 258 w 371"/>
                <a:gd name="T25" fmla="*/ 414 h 561"/>
                <a:gd name="T26" fmla="*/ 180 w 371"/>
                <a:gd name="T27" fmla="*/ 347 h 561"/>
                <a:gd name="T28" fmla="*/ 146 w 371"/>
                <a:gd name="T29" fmla="*/ 280 h 561"/>
                <a:gd name="T30" fmla="*/ 90 w 371"/>
                <a:gd name="T31" fmla="*/ 213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71" h="561">
                  <a:moveTo>
                    <a:pt x="90" y="213"/>
                  </a:moveTo>
                  <a:lnTo>
                    <a:pt x="90" y="213"/>
                  </a:lnTo>
                  <a:cubicBezTo>
                    <a:pt x="79" y="201"/>
                    <a:pt x="79" y="134"/>
                    <a:pt x="90" y="89"/>
                  </a:cubicBezTo>
                  <a:cubicBezTo>
                    <a:pt x="112" y="56"/>
                    <a:pt x="124" y="22"/>
                    <a:pt x="112" y="11"/>
                  </a:cubicBezTo>
                  <a:cubicBezTo>
                    <a:pt x="101" y="0"/>
                    <a:pt x="68" y="67"/>
                    <a:pt x="57" y="112"/>
                  </a:cubicBezTo>
                  <a:cubicBezTo>
                    <a:pt x="57" y="145"/>
                    <a:pt x="34" y="168"/>
                    <a:pt x="23" y="179"/>
                  </a:cubicBezTo>
                  <a:cubicBezTo>
                    <a:pt x="0" y="201"/>
                    <a:pt x="12" y="213"/>
                    <a:pt x="34" y="213"/>
                  </a:cubicBezTo>
                  <a:cubicBezTo>
                    <a:pt x="68" y="213"/>
                    <a:pt x="101" y="291"/>
                    <a:pt x="101" y="313"/>
                  </a:cubicBezTo>
                  <a:cubicBezTo>
                    <a:pt x="101" y="336"/>
                    <a:pt x="124" y="380"/>
                    <a:pt x="146" y="380"/>
                  </a:cubicBezTo>
                  <a:cubicBezTo>
                    <a:pt x="168" y="392"/>
                    <a:pt x="191" y="425"/>
                    <a:pt x="224" y="425"/>
                  </a:cubicBezTo>
                  <a:cubicBezTo>
                    <a:pt x="258" y="425"/>
                    <a:pt x="348" y="515"/>
                    <a:pt x="359" y="538"/>
                  </a:cubicBezTo>
                  <a:cubicBezTo>
                    <a:pt x="359" y="560"/>
                    <a:pt x="370" y="493"/>
                    <a:pt x="348" y="482"/>
                  </a:cubicBezTo>
                  <a:cubicBezTo>
                    <a:pt x="314" y="459"/>
                    <a:pt x="292" y="425"/>
                    <a:pt x="258" y="414"/>
                  </a:cubicBezTo>
                  <a:cubicBezTo>
                    <a:pt x="236" y="403"/>
                    <a:pt x="213" y="358"/>
                    <a:pt x="180" y="347"/>
                  </a:cubicBezTo>
                  <a:cubicBezTo>
                    <a:pt x="146" y="347"/>
                    <a:pt x="168" y="291"/>
                    <a:pt x="146" y="280"/>
                  </a:cubicBezTo>
                  <a:cubicBezTo>
                    <a:pt x="124" y="280"/>
                    <a:pt x="101" y="224"/>
                    <a:pt x="90" y="21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9" name="Freeform 88"/>
            <p:cNvSpPr>
              <a:spLocks noChangeArrowheads="1"/>
            </p:cNvSpPr>
            <p:nvPr/>
          </p:nvSpPr>
          <p:spPr bwMode="auto">
            <a:xfrm>
              <a:off x="6551923" y="3122409"/>
              <a:ext cx="128358" cy="190447"/>
            </a:xfrm>
            <a:custGeom>
              <a:avLst/>
              <a:gdLst>
                <a:gd name="T0" fmla="*/ 370 w 393"/>
                <a:gd name="T1" fmla="*/ 582 h 583"/>
                <a:gd name="T2" fmla="*/ 370 w 393"/>
                <a:gd name="T3" fmla="*/ 582 h 583"/>
                <a:gd name="T4" fmla="*/ 370 w 393"/>
                <a:gd name="T5" fmla="*/ 582 h 583"/>
                <a:gd name="T6" fmla="*/ 348 w 393"/>
                <a:gd name="T7" fmla="*/ 560 h 583"/>
                <a:gd name="T8" fmla="*/ 235 w 393"/>
                <a:gd name="T9" fmla="*/ 459 h 583"/>
                <a:gd name="T10" fmla="*/ 168 w 393"/>
                <a:gd name="T11" fmla="*/ 425 h 583"/>
                <a:gd name="T12" fmla="*/ 157 w 393"/>
                <a:gd name="T13" fmla="*/ 414 h 583"/>
                <a:gd name="T14" fmla="*/ 90 w 393"/>
                <a:gd name="T15" fmla="*/ 324 h 583"/>
                <a:gd name="T16" fmla="*/ 45 w 393"/>
                <a:gd name="T17" fmla="*/ 246 h 583"/>
                <a:gd name="T18" fmla="*/ 45 w 393"/>
                <a:gd name="T19" fmla="*/ 246 h 583"/>
                <a:gd name="T20" fmla="*/ 0 w 393"/>
                <a:gd name="T21" fmla="*/ 224 h 583"/>
                <a:gd name="T22" fmla="*/ 23 w 393"/>
                <a:gd name="T23" fmla="*/ 179 h 583"/>
                <a:gd name="T24" fmla="*/ 56 w 393"/>
                <a:gd name="T25" fmla="*/ 111 h 583"/>
                <a:gd name="T26" fmla="*/ 123 w 393"/>
                <a:gd name="T27" fmla="*/ 0 h 583"/>
                <a:gd name="T28" fmla="*/ 135 w 393"/>
                <a:gd name="T29" fmla="*/ 0 h 583"/>
                <a:gd name="T30" fmla="*/ 135 w 393"/>
                <a:gd name="T31" fmla="*/ 100 h 583"/>
                <a:gd name="T32" fmla="*/ 123 w 393"/>
                <a:gd name="T33" fmla="*/ 111 h 583"/>
                <a:gd name="T34" fmla="*/ 123 w 393"/>
                <a:gd name="T35" fmla="*/ 212 h 583"/>
                <a:gd name="T36" fmla="*/ 135 w 393"/>
                <a:gd name="T37" fmla="*/ 235 h 583"/>
                <a:gd name="T38" fmla="*/ 168 w 393"/>
                <a:gd name="T39" fmla="*/ 280 h 583"/>
                <a:gd name="T40" fmla="*/ 191 w 393"/>
                <a:gd name="T41" fmla="*/ 324 h 583"/>
                <a:gd name="T42" fmla="*/ 191 w 393"/>
                <a:gd name="T43" fmla="*/ 336 h 583"/>
                <a:gd name="T44" fmla="*/ 191 w 393"/>
                <a:gd name="T45" fmla="*/ 336 h 583"/>
                <a:gd name="T46" fmla="*/ 258 w 393"/>
                <a:gd name="T47" fmla="*/ 380 h 583"/>
                <a:gd name="T48" fmla="*/ 280 w 393"/>
                <a:gd name="T49" fmla="*/ 403 h 583"/>
                <a:gd name="T50" fmla="*/ 348 w 393"/>
                <a:gd name="T51" fmla="*/ 448 h 583"/>
                <a:gd name="T52" fmla="*/ 370 w 393"/>
                <a:gd name="T53" fmla="*/ 470 h 583"/>
                <a:gd name="T54" fmla="*/ 392 w 393"/>
                <a:gd name="T55" fmla="*/ 560 h 583"/>
                <a:gd name="T56" fmla="*/ 370 w 393"/>
                <a:gd name="T57" fmla="*/ 582 h 583"/>
                <a:gd name="T58" fmla="*/ 179 w 393"/>
                <a:gd name="T59" fmla="*/ 380 h 583"/>
                <a:gd name="T60" fmla="*/ 179 w 393"/>
                <a:gd name="T61" fmla="*/ 380 h 583"/>
                <a:gd name="T62" fmla="*/ 202 w 393"/>
                <a:gd name="T63" fmla="*/ 391 h 583"/>
                <a:gd name="T64" fmla="*/ 224 w 393"/>
                <a:gd name="T65" fmla="*/ 414 h 583"/>
                <a:gd name="T66" fmla="*/ 191 w 393"/>
                <a:gd name="T67" fmla="*/ 380 h 583"/>
                <a:gd name="T68" fmla="*/ 179 w 393"/>
                <a:gd name="T69" fmla="*/ 380 h 583"/>
                <a:gd name="T70" fmla="*/ 123 w 393"/>
                <a:gd name="T71" fmla="*/ 291 h 583"/>
                <a:gd name="T72" fmla="*/ 123 w 393"/>
                <a:gd name="T73" fmla="*/ 291 h 583"/>
                <a:gd name="T74" fmla="*/ 135 w 393"/>
                <a:gd name="T75" fmla="*/ 324 h 583"/>
                <a:gd name="T76" fmla="*/ 157 w 393"/>
                <a:gd name="T77" fmla="*/ 369 h 583"/>
                <a:gd name="T78" fmla="*/ 146 w 393"/>
                <a:gd name="T79" fmla="*/ 324 h 583"/>
                <a:gd name="T80" fmla="*/ 146 w 393"/>
                <a:gd name="T81" fmla="*/ 313 h 583"/>
                <a:gd name="T82" fmla="*/ 123 w 393"/>
                <a:gd name="T83" fmla="*/ 291 h 583"/>
                <a:gd name="T84" fmla="*/ 56 w 393"/>
                <a:gd name="T85" fmla="*/ 201 h 583"/>
                <a:gd name="T86" fmla="*/ 56 w 393"/>
                <a:gd name="T87" fmla="*/ 201 h 583"/>
                <a:gd name="T88" fmla="*/ 79 w 393"/>
                <a:gd name="T89" fmla="*/ 212 h 583"/>
                <a:gd name="T90" fmla="*/ 68 w 393"/>
                <a:gd name="T91" fmla="*/ 179 h 583"/>
                <a:gd name="T92" fmla="*/ 56 w 393"/>
                <a:gd name="T93" fmla="*/ 201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3" h="583">
                  <a:moveTo>
                    <a:pt x="370" y="582"/>
                  </a:moveTo>
                  <a:lnTo>
                    <a:pt x="370" y="582"/>
                  </a:lnTo>
                  <a:lnTo>
                    <a:pt x="370" y="582"/>
                  </a:lnTo>
                  <a:cubicBezTo>
                    <a:pt x="359" y="582"/>
                    <a:pt x="348" y="571"/>
                    <a:pt x="348" y="560"/>
                  </a:cubicBezTo>
                  <a:cubicBezTo>
                    <a:pt x="337" y="537"/>
                    <a:pt x="258" y="459"/>
                    <a:pt x="235" y="459"/>
                  </a:cubicBezTo>
                  <a:cubicBezTo>
                    <a:pt x="213" y="459"/>
                    <a:pt x="191" y="436"/>
                    <a:pt x="168" y="425"/>
                  </a:cubicBezTo>
                  <a:lnTo>
                    <a:pt x="157" y="414"/>
                  </a:lnTo>
                  <a:cubicBezTo>
                    <a:pt x="123" y="403"/>
                    <a:pt x="90" y="358"/>
                    <a:pt x="90" y="324"/>
                  </a:cubicBezTo>
                  <a:cubicBezTo>
                    <a:pt x="90" y="313"/>
                    <a:pt x="68" y="257"/>
                    <a:pt x="45" y="246"/>
                  </a:cubicBezTo>
                  <a:lnTo>
                    <a:pt x="45" y="246"/>
                  </a:lnTo>
                  <a:cubicBezTo>
                    <a:pt x="23" y="246"/>
                    <a:pt x="11" y="235"/>
                    <a:pt x="0" y="224"/>
                  </a:cubicBezTo>
                  <a:cubicBezTo>
                    <a:pt x="0" y="201"/>
                    <a:pt x="0" y="190"/>
                    <a:pt x="23" y="179"/>
                  </a:cubicBezTo>
                  <a:cubicBezTo>
                    <a:pt x="34" y="167"/>
                    <a:pt x="45" y="145"/>
                    <a:pt x="56" y="111"/>
                  </a:cubicBezTo>
                  <a:cubicBezTo>
                    <a:pt x="56" y="111"/>
                    <a:pt x="79" y="0"/>
                    <a:pt x="123" y="0"/>
                  </a:cubicBezTo>
                  <a:lnTo>
                    <a:pt x="135" y="0"/>
                  </a:lnTo>
                  <a:cubicBezTo>
                    <a:pt x="157" y="22"/>
                    <a:pt x="146" y="55"/>
                    <a:pt x="135" y="100"/>
                  </a:cubicBezTo>
                  <a:cubicBezTo>
                    <a:pt x="123" y="100"/>
                    <a:pt x="123" y="111"/>
                    <a:pt x="123" y="111"/>
                  </a:cubicBezTo>
                  <a:cubicBezTo>
                    <a:pt x="112" y="145"/>
                    <a:pt x="112" y="201"/>
                    <a:pt x="123" y="212"/>
                  </a:cubicBezTo>
                  <a:cubicBezTo>
                    <a:pt x="123" y="212"/>
                    <a:pt x="135" y="224"/>
                    <a:pt x="135" y="235"/>
                  </a:cubicBezTo>
                  <a:cubicBezTo>
                    <a:pt x="146" y="246"/>
                    <a:pt x="157" y="268"/>
                    <a:pt x="168" y="280"/>
                  </a:cubicBezTo>
                  <a:cubicBezTo>
                    <a:pt x="191" y="280"/>
                    <a:pt x="191" y="313"/>
                    <a:pt x="191" y="324"/>
                  </a:cubicBezTo>
                  <a:lnTo>
                    <a:pt x="191" y="336"/>
                  </a:lnTo>
                  <a:lnTo>
                    <a:pt x="191" y="336"/>
                  </a:lnTo>
                  <a:cubicBezTo>
                    <a:pt x="224" y="347"/>
                    <a:pt x="235" y="358"/>
                    <a:pt x="258" y="380"/>
                  </a:cubicBezTo>
                  <a:cubicBezTo>
                    <a:pt x="258" y="391"/>
                    <a:pt x="269" y="403"/>
                    <a:pt x="280" y="403"/>
                  </a:cubicBezTo>
                  <a:cubicBezTo>
                    <a:pt x="303" y="414"/>
                    <a:pt x="325" y="436"/>
                    <a:pt x="348" y="448"/>
                  </a:cubicBezTo>
                  <a:cubicBezTo>
                    <a:pt x="348" y="459"/>
                    <a:pt x="359" y="470"/>
                    <a:pt x="370" y="470"/>
                  </a:cubicBezTo>
                  <a:cubicBezTo>
                    <a:pt x="392" y="493"/>
                    <a:pt x="392" y="537"/>
                    <a:pt x="392" y="560"/>
                  </a:cubicBezTo>
                  <a:cubicBezTo>
                    <a:pt x="381" y="571"/>
                    <a:pt x="381" y="582"/>
                    <a:pt x="370" y="582"/>
                  </a:cubicBezTo>
                  <a:close/>
                  <a:moveTo>
                    <a:pt x="179" y="380"/>
                  </a:moveTo>
                  <a:lnTo>
                    <a:pt x="179" y="380"/>
                  </a:lnTo>
                  <a:cubicBezTo>
                    <a:pt x="191" y="380"/>
                    <a:pt x="191" y="391"/>
                    <a:pt x="202" y="391"/>
                  </a:cubicBezTo>
                  <a:cubicBezTo>
                    <a:pt x="202" y="403"/>
                    <a:pt x="213" y="403"/>
                    <a:pt x="224" y="414"/>
                  </a:cubicBezTo>
                  <a:cubicBezTo>
                    <a:pt x="213" y="391"/>
                    <a:pt x="202" y="380"/>
                    <a:pt x="191" y="380"/>
                  </a:cubicBezTo>
                  <a:cubicBezTo>
                    <a:pt x="179" y="380"/>
                    <a:pt x="179" y="380"/>
                    <a:pt x="179" y="380"/>
                  </a:cubicBezTo>
                  <a:close/>
                  <a:moveTo>
                    <a:pt x="123" y="291"/>
                  </a:moveTo>
                  <a:lnTo>
                    <a:pt x="123" y="291"/>
                  </a:lnTo>
                  <a:cubicBezTo>
                    <a:pt x="123" y="302"/>
                    <a:pt x="135" y="324"/>
                    <a:pt x="135" y="324"/>
                  </a:cubicBezTo>
                  <a:cubicBezTo>
                    <a:pt x="135" y="336"/>
                    <a:pt x="146" y="358"/>
                    <a:pt x="157" y="369"/>
                  </a:cubicBezTo>
                  <a:cubicBezTo>
                    <a:pt x="146" y="358"/>
                    <a:pt x="146" y="336"/>
                    <a:pt x="146" y="324"/>
                  </a:cubicBezTo>
                  <a:lnTo>
                    <a:pt x="146" y="313"/>
                  </a:lnTo>
                  <a:cubicBezTo>
                    <a:pt x="135" y="313"/>
                    <a:pt x="135" y="302"/>
                    <a:pt x="123" y="291"/>
                  </a:cubicBezTo>
                  <a:close/>
                  <a:moveTo>
                    <a:pt x="56" y="201"/>
                  </a:moveTo>
                  <a:lnTo>
                    <a:pt x="56" y="201"/>
                  </a:lnTo>
                  <a:cubicBezTo>
                    <a:pt x="68" y="201"/>
                    <a:pt x="68" y="201"/>
                    <a:pt x="79" y="212"/>
                  </a:cubicBezTo>
                  <a:cubicBezTo>
                    <a:pt x="79" y="201"/>
                    <a:pt x="68" y="190"/>
                    <a:pt x="68" y="179"/>
                  </a:cubicBezTo>
                  <a:cubicBezTo>
                    <a:pt x="68" y="190"/>
                    <a:pt x="56" y="201"/>
                    <a:pt x="56" y="20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0" name="Freeform 89"/>
            <p:cNvSpPr>
              <a:spLocks noChangeArrowheads="1"/>
            </p:cNvSpPr>
            <p:nvPr/>
          </p:nvSpPr>
          <p:spPr bwMode="auto">
            <a:xfrm>
              <a:off x="6687491" y="3289772"/>
              <a:ext cx="33171" cy="18756"/>
            </a:xfrm>
            <a:custGeom>
              <a:avLst/>
              <a:gdLst>
                <a:gd name="T0" fmla="*/ 78 w 102"/>
                <a:gd name="T1" fmla="*/ 22 h 57"/>
                <a:gd name="T2" fmla="*/ 78 w 102"/>
                <a:gd name="T3" fmla="*/ 22 h 57"/>
                <a:gd name="T4" fmla="*/ 11 w 102"/>
                <a:gd name="T5" fmla="*/ 0 h 57"/>
                <a:gd name="T6" fmla="*/ 45 w 102"/>
                <a:gd name="T7" fmla="*/ 34 h 57"/>
                <a:gd name="T8" fmla="*/ 78 w 102"/>
                <a:gd name="T9" fmla="*/ 2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57">
                  <a:moveTo>
                    <a:pt x="78" y="22"/>
                  </a:moveTo>
                  <a:lnTo>
                    <a:pt x="78" y="22"/>
                  </a:lnTo>
                  <a:cubicBezTo>
                    <a:pt x="67" y="11"/>
                    <a:pt x="22" y="0"/>
                    <a:pt x="11" y="0"/>
                  </a:cubicBezTo>
                  <a:cubicBezTo>
                    <a:pt x="0" y="11"/>
                    <a:pt x="22" y="11"/>
                    <a:pt x="45" y="34"/>
                  </a:cubicBezTo>
                  <a:cubicBezTo>
                    <a:pt x="67" y="56"/>
                    <a:pt x="101" y="45"/>
                    <a:pt x="78" y="2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1" name="Freeform 90"/>
            <p:cNvSpPr>
              <a:spLocks noChangeArrowheads="1"/>
            </p:cNvSpPr>
            <p:nvPr/>
          </p:nvSpPr>
          <p:spPr bwMode="auto">
            <a:xfrm>
              <a:off x="6684607" y="3282557"/>
              <a:ext cx="40382" cy="28855"/>
            </a:xfrm>
            <a:custGeom>
              <a:avLst/>
              <a:gdLst>
                <a:gd name="T0" fmla="*/ 78 w 124"/>
                <a:gd name="T1" fmla="*/ 89 h 90"/>
                <a:gd name="T2" fmla="*/ 78 w 124"/>
                <a:gd name="T3" fmla="*/ 89 h 90"/>
                <a:gd name="T4" fmla="*/ 78 w 124"/>
                <a:gd name="T5" fmla="*/ 89 h 90"/>
                <a:gd name="T6" fmla="*/ 44 w 124"/>
                <a:gd name="T7" fmla="*/ 78 h 90"/>
                <a:gd name="T8" fmla="*/ 22 w 124"/>
                <a:gd name="T9" fmla="*/ 56 h 90"/>
                <a:gd name="T10" fmla="*/ 0 w 124"/>
                <a:gd name="T11" fmla="*/ 33 h 90"/>
                <a:gd name="T12" fmla="*/ 11 w 124"/>
                <a:gd name="T13" fmla="*/ 11 h 90"/>
                <a:gd name="T14" fmla="*/ 33 w 124"/>
                <a:gd name="T15" fmla="*/ 0 h 90"/>
                <a:gd name="T16" fmla="*/ 100 w 124"/>
                <a:gd name="T17" fmla="*/ 22 h 90"/>
                <a:gd name="T18" fmla="*/ 112 w 124"/>
                <a:gd name="T19" fmla="*/ 67 h 90"/>
                <a:gd name="T20" fmla="*/ 78 w 124"/>
                <a:gd name="T21" fmla="*/ 8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90">
                  <a:moveTo>
                    <a:pt x="78" y="89"/>
                  </a:moveTo>
                  <a:lnTo>
                    <a:pt x="78" y="89"/>
                  </a:lnTo>
                  <a:lnTo>
                    <a:pt x="78" y="89"/>
                  </a:lnTo>
                  <a:cubicBezTo>
                    <a:pt x="67" y="89"/>
                    <a:pt x="56" y="89"/>
                    <a:pt x="44" y="78"/>
                  </a:cubicBezTo>
                  <a:cubicBezTo>
                    <a:pt x="33" y="67"/>
                    <a:pt x="22" y="67"/>
                    <a:pt x="22" y="56"/>
                  </a:cubicBezTo>
                  <a:cubicBezTo>
                    <a:pt x="11" y="56"/>
                    <a:pt x="0" y="44"/>
                    <a:pt x="0" y="33"/>
                  </a:cubicBezTo>
                  <a:cubicBezTo>
                    <a:pt x="0" y="33"/>
                    <a:pt x="0" y="22"/>
                    <a:pt x="11" y="11"/>
                  </a:cubicBezTo>
                  <a:cubicBezTo>
                    <a:pt x="11" y="0"/>
                    <a:pt x="22" y="0"/>
                    <a:pt x="33" y="0"/>
                  </a:cubicBezTo>
                  <a:cubicBezTo>
                    <a:pt x="56" y="0"/>
                    <a:pt x="89" y="11"/>
                    <a:pt x="100" y="22"/>
                  </a:cubicBezTo>
                  <a:cubicBezTo>
                    <a:pt x="123" y="44"/>
                    <a:pt x="112" y="67"/>
                    <a:pt x="112" y="67"/>
                  </a:cubicBezTo>
                  <a:cubicBezTo>
                    <a:pt x="112" y="78"/>
                    <a:pt x="89" y="89"/>
                    <a:pt x="78" y="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2" name="Freeform 91"/>
            <p:cNvSpPr>
              <a:spLocks noChangeArrowheads="1"/>
            </p:cNvSpPr>
            <p:nvPr/>
          </p:nvSpPr>
          <p:spPr bwMode="auto">
            <a:xfrm>
              <a:off x="6889401" y="3132508"/>
              <a:ext cx="44709" cy="63482"/>
            </a:xfrm>
            <a:custGeom>
              <a:avLst/>
              <a:gdLst>
                <a:gd name="T0" fmla="*/ 79 w 136"/>
                <a:gd name="T1" fmla="*/ 56 h 192"/>
                <a:gd name="T2" fmla="*/ 79 w 136"/>
                <a:gd name="T3" fmla="*/ 56 h 192"/>
                <a:gd name="T4" fmla="*/ 34 w 136"/>
                <a:gd name="T5" fmla="*/ 22 h 192"/>
                <a:gd name="T6" fmla="*/ 34 w 136"/>
                <a:gd name="T7" fmla="*/ 56 h 192"/>
                <a:gd name="T8" fmla="*/ 90 w 136"/>
                <a:gd name="T9" fmla="*/ 157 h 192"/>
                <a:gd name="T10" fmla="*/ 124 w 136"/>
                <a:gd name="T11" fmla="*/ 134 h 192"/>
                <a:gd name="T12" fmla="*/ 79 w 136"/>
                <a:gd name="T13" fmla="*/ 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92">
                  <a:moveTo>
                    <a:pt x="79" y="56"/>
                  </a:moveTo>
                  <a:lnTo>
                    <a:pt x="79" y="56"/>
                  </a:lnTo>
                  <a:cubicBezTo>
                    <a:pt x="45" y="56"/>
                    <a:pt x="45" y="34"/>
                    <a:pt x="34" y="22"/>
                  </a:cubicBezTo>
                  <a:cubicBezTo>
                    <a:pt x="23" y="0"/>
                    <a:pt x="0" y="34"/>
                    <a:pt x="34" y="56"/>
                  </a:cubicBezTo>
                  <a:cubicBezTo>
                    <a:pt x="56" y="90"/>
                    <a:pt x="90" y="134"/>
                    <a:pt x="90" y="157"/>
                  </a:cubicBezTo>
                  <a:cubicBezTo>
                    <a:pt x="90" y="179"/>
                    <a:pt x="135" y="191"/>
                    <a:pt x="124" y="134"/>
                  </a:cubicBezTo>
                  <a:cubicBezTo>
                    <a:pt x="124" y="78"/>
                    <a:pt x="90" y="67"/>
                    <a:pt x="79" y="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3" name="Freeform 92"/>
            <p:cNvSpPr>
              <a:spLocks noChangeArrowheads="1"/>
            </p:cNvSpPr>
            <p:nvPr/>
          </p:nvSpPr>
          <p:spPr bwMode="auto">
            <a:xfrm>
              <a:off x="6885075" y="3129623"/>
              <a:ext cx="51919" cy="70696"/>
            </a:xfrm>
            <a:custGeom>
              <a:avLst/>
              <a:gdLst>
                <a:gd name="T0" fmla="*/ 123 w 158"/>
                <a:gd name="T1" fmla="*/ 213 h 214"/>
                <a:gd name="T2" fmla="*/ 123 w 158"/>
                <a:gd name="T3" fmla="*/ 213 h 214"/>
                <a:gd name="T4" fmla="*/ 123 w 158"/>
                <a:gd name="T5" fmla="*/ 213 h 214"/>
                <a:gd name="T6" fmla="*/ 79 w 158"/>
                <a:gd name="T7" fmla="*/ 168 h 214"/>
                <a:gd name="T8" fmla="*/ 22 w 158"/>
                <a:gd name="T9" fmla="*/ 89 h 214"/>
                <a:gd name="T10" fmla="*/ 11 w 158"/>
                <a:gd name="T11" fmla="*/ 22 h 214"/>
                <a:gd name="T12" fmla="*/ 34 w 158"/>
                <a:gd name="T13" fmla="*/ 0 h 214"/>
                <a:gd name="T14" fmla="*/ 67 w 158"/>
                <a:gd name="T15" fmla="*/ 22 h 214"/>
                <a:gd name="T16" fmla="*/ 67 w 158"/>
                <a:gd name="T17" fmla="*/ 33 h 214"/>
                <a:gd name="T18" fmla="*/ 90 w 158"/>
                <a:gd name="T19" fmla="*/ 45 h 214"/>
                <a:gd name="T20" fmla="*/ 157 w 158"/>
                <a:gd name="T21" fmla="*/ 145 h 214"/>
                <a:gd name="T22" fmla="*/ 146 w 158"/>
                <a:gd name="T23" fmla="*/ 190 h 214"/>
                <a:gd name="T24" fmla="*/ 123 w 158"/>
                <a:gd name="T25" fmla="*/ 213 h 214"/>
                <a:gd name="T26" fmla="*/ 101 w 158"/>
                <a:gd name="T27" fmla="*/ 101 h 214"/>
                <a:gd name="T28" fmla="*/ 101 w 158"/>
                <a:gd name="T29" fmla="*/ 101 h 214"/>
                <a:gd name="T30" fmla="*/ 101 w 158"/>
                <a:gd name="T31" fmla="*/ 123 h 214"/>
                <a:gd name="T32" fmla="*/ 101 w 158"/>
                <a:gd name="T33" fmla="*/ 10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8" h="214">
                  <a:moveTo>
                    <a:pt x="123" y="213"/>
                  </a:moveTo>
                  <a:lnTo>
                    <a:pt x="123" y="213"/>
                  </a:lnTo>
                  <a:lnTo>
                    <a:pt x="123" y="213"/>
                  </a:lnTo>
                  <a:cubicBezTo>
                    <a:pt x="101" y="213"/>
                    <a:pt x="79" y="190"/>
                    <a:pt x="79" y="168"/>
                  </a:cubicBezTo>
                  <a:cubicBezTo>
                    <a:pt x="79" y="145"/>
                    <a:pt x="56" y="112"/>
                    <a:pt x="22" y="89"/>
                  </a:cubicBezTo>
                  <a:cubicBezTo>
                    <a:pt x="0" y="67"/>
                    <a:pt x="0" y="45"/>
                    <a:pt x="11" y="22"/>
                  </a:cubicBezTo>
                  <a:cubicBezTo>
                    <a:pt x="11" y="11"/>
                    <a:pt x="22" y="0"/>
                    <a:pt x="34" y="0"/>
                  </a:cubicBezTo>
                  <a:cubicBezTo>
                    <a:pt x="45" y="0"/>
                    <a:pt x="56" y="11"/>
                    <a:pt x="67" y="22"/>
                  </a:cubicBezTo>
                  <a:lnTo>
                    <a:pt x="67" y="33"/>
                  </a:lnTo>
                  <a:cubicBezTo>
                    <a:pt x="79" y="45"/>
                    <a:pt x="79" y="45"/>
                    <a:pt x="90" y="45"/>
                  </a:cubicBezTo>
                  <a:cubicBezTo>
                    <a:pt x="112" y="56"/>
                    <a:pt x="146" y="78"/>
                    <a:pt x="157" y="145"/>
                  </a:cubicBezTo>
                  <a:cubicBezTo>
                    <a:pt x="157" y="168"/>
                    <a:pt x="157" y="179"/>
                    <a:pt x="146" y="190"/>
                  </a:cubicBezTo>
                  <a:cubicBezTo>
                    <a:pt x="135" y="202"/>
                    <a:pt x="135" y="213"/>
                    <a:pt x="123" y="213"/>
                  </a:cubicBezTo>
                  <a:close/>
                  <a:moveTo>
                    <a:pt x="101" y="101"/>
                  </a:moveTo>
                  <a:lnTo>
                    <a:pt x="101" y="101"/>
                  </a:lnTo>
                  <a:cubicBezTo>
                    <a:pt x="101" y="112"/>
                    <a:pt x="101" y="112"/>
                    <a:pt x="101" y="123"/>
                  </a:cubicBezTo>
                  <a:cubicBezTo>
                    <a:pt x="101" y="112"/>
                    <a:pt x="101" y="101"/>
                    <a:pt x="101" y="10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4" name="Freeform 93"/>
            <p:cNvSpPr>
              <a:spLocks noChangeArrowheads="1"/>
            </p:cNvSpPr>
            <p:nvPr/>
          </p:nvSpPr>
          <p:spPr bwMode="auto">
            <a:xfrm>
              <a:off x="6889401" y="3087783"/>
              <a:ext cx="23075" cy="23084"/>
            </a:xfrm>
            <a:custGeom>
              <a:avLst/>
              <a:gdLst>
                <a:gd name="T0" fmla="*/ 23 w 69"/>
                <a:gd name="T1" fmla="*/ 68 h 69"/>
                <a:gd name="T2" fmla="*/ 23 w 69"/>
                <a:gd name="T3" fmla="*/ 68 h 69"/>
                <a:gd name="T4" fmla="*/ 11 w 69"/>
                <a:gd name="T5" fmla="*/ 34 h 69"/>
                <a:gd name="T6" fmla="*/ 23 w 69"/>
                <a:gd name="T7" fmla="*/ 0 h 69"/>
                <a:gd name="T8" fmla="*/ 56 w 69"/>
                <a:gd name="T9" fmla="*/ 34 h 69"/>
                <a:gd name="T10" fmla="*/ 23 w 69"/>
                <a:gd name="T11" fmla="*/ 68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69">
                  <a:moveTo>
                    <a:pt x="23" y="68"/>
                  </a:moveTo>
                  <a:lnTo>
                    <a:pt x="23" y="68"/>
                  </a:lnTo>
                  <a:cubicBezTo>
                    <a:pt x="11" y="68"/>
                    <a:pt x="23" y="45"/>
                    <a:pt x="11" y="34"/>
                  </a:cubicBezTo>
                  <a:cubicBezTo>
                    <a:pt x="11" y="23"/>
                    <a:pt x="0" y="0"/>
                    <a:pt x="23" y="0"/>
                  </a:cubicBezTo>
                  <a:cubicBezTo>
                    <a:pt x="34" y="0"/>
                    <a:pt x="45" y="23"/>
                    <a:pt x="56" y="34"/>
                  </a:cubicBezTo>
                  <a:cubicBezTo>
                    <a:pt x="68" y="45"/>
                    <a:pt x="45" y="68"/>
                    <a:pt x="23" y="6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5" name="Freeform 94"/>
            <p:cNvSpPr>
              <a:spLocks noChangeArrowheads="1"/>
            </p:cNvSpPr>
            <p:nvPr/>
          </p:nvSpPr>
          <p:spPr bwMode="auto">
            <a:xfrm>
              <a:off x="6882191" y="3080568"/>
              <a:ext cx="33170" cy="37512"/>
            </a:xfrm>
            <a:custGeom>
              <a:avLst/>
              <a:gdLst>
                <a:gd name="T0" fmla="*/ 45 w 102"/>
                <a:gd name="T1" fmla="*/ 112 h 113"/>
                <a:gd name="T2" fmla="*/ 45 w 102"/>
                <a:gd name="T3" fmla="*/ 112 h 113"/>
                <a:gd name="T4" fmla="*/ 22 w 102"/>
                <a:gd name="T5" fmla="*/ 101 h 113"/>
                <a:gd name="T6" fmla="*/ 11 w 102"/>
                <a:gd name="T7" fmla="*/ 67 h 113"/>
                <a:gd name="T8" fmla="*/ 11 w 102"/>
                <a:gd name="T9" fmla="*/ 67 h 113"/>
                <a:gd name="T10" fmla="*/ 11 w 102"/>
                <a:gd name="T11" fmla="*/ 11 h 113"/>
                <a:gd name="T12" fmla="*/ 45 w 102"/>
                <a:gd name="T13" fmla="*/ 0 h 113"/>
                <a:gd name="T14" fmla="*/ 90 w 102"/>
                <a:gd name="T15" fmla="*/ 34 h 113"/>
                <a:gd name="T16" fmla="*/ 90 w 102"/>
                <a:gd name="T17" fmla="*/ 34 h 113"/>
                <a:gd name="T18" fmla="*/ 101 w 102"/>
                <a:gd name="T19" fmla="*/ 79 h 113"/>
                <a:gd name="T20" fmla="*/ 56 w 102"/>
                <a:gd name="T21" fmla="*/ 112 h 113"/>
                <a:gd name="T22" fmla="*/ 45 w 102"/>
                <a:gd name="T23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13">
                  <a:moveTo>
                    <a:pt x="45" y="112"/>
                  </a:moveTo>
                  <a:lnTo>
                    <a:pt x="45" y="112"/>
                  </a:lnTo>
                  <a:cubicBezTo>
                    <a:pt x="33" y="112"/>
                    <a:pt x="33" y="112"/>
                    <a:pt x="22" y="101"/>
                  </a:cubicBezTo>
                  <a:cubicBezTo>
                    <a:pt x="11" y="90"/>
                    <a:pt x="11" y="79"/>
                    <a:pt x="11" y="67"/>
                  </a:cubicBezTo>
                  <a:lnTo>
                    <a:pt x="11" y="67"/>
                  </a:lnTo>
                  <a:cubicBezTo>
                    <a:pt x="11" y="45"/>
                    <a:pt x="0" y="22"/>
                    <a:pt x="11" y="11"/>
                  </a:cubicBezTo>
                  <a:cubicBezTo>
                    <a:pt x="22" y="11"/>
                    <a:pt x="22" y="0"/>
                    <a:pt x="45" y="0"/>
                  </a:cubicBezTo>
                  <a:cubicBezTo>
                    <a:pt x="67" y="0"/>
                    <a:pt x="78" y="22"/>
                    <a:pt x="90" y="34"/>
                  </a:cubicBezTo>
                  <a:lnTo>
                    <a:pt x="90" y="34"/>
                  </a:lnTo>
                  <a:cubicBezTo>
                    <a:pt x="101" y="45"/>
                    <a:pt x="101" y="56"/>
                    <a:pt x="101" y="79"/>
                  </a:cubicBezTo>
                  <a:cubicBezTo>
                    <a:pt x="90" y="90"/>
                    <a:pt x="78" y="112"/>
                    <a:pt x="56" y="112"/>
                  </a:cubicBezTo>
                  <a:cubicBezTo>
                    <a:pt x="45" y="112"/>
                    <a:pt x="45" y="112"/>
                    <a:pt x="45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6" name="Freeform 95"/>
            <p:cNvSpPr>
              <a:spLocks noChangeArrowheads="1"/>
            </p:cNvSpPr>
            <p:nvPr/>
          </p:nvSpPr>
          <p:spPr bwMode="auto">
            <a:xfrm>
              <a:off x="6820175" y="2985344"/>
              <a:ext cx="30288" cy="21643"/>
            </a:xfrm>
            <a:custGeom>
              <a:avLst/>
              <a:gdLst>
                <a:gd name="T0" fmla="*/ 79 w 91"/>
                <a:gd name="T1" fmla="*/ 56 h 68"/>
                <a:gd name="T2" fmla="*/ 79 w 91"/>
                <a:gd name="T3" fmla="*/ 56 h 68"/>
                <a:gd name="T4" fmla="*/ 45 w 91"/>
                <a:gd name="T5" fmla="*/ 22 h 68"/>
                <a:gd name="T6" fmla="*/ 23 w 91"/>
                <a:gd name="T7" fmla="*/ 33 h 68"/>
                <a:gd name="T8" fmla="*/ 79 w 91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68">
                  <a:moveTo>
                    <a:pt x="79" y="56"/>
                  </a:moveTo>
                  <a:lnTo>
                    <a:pt x="79" y="56"/>
                  </a:lnTo>
                  <a:cubicBezTo>
                    <a:pt x="90" y="44"/>
                    <a:pt x="68" y="33"/>
                    <a:pt x="45" y="22"/>
                  </a:cubicBezTo>
                  <a:cubicBezTo>
                    <a:pt x="34" y="0"/>
                    <a:pt x="0" y="22"/>
                    <a:pt x="23" y="33"/>
                  </a:cubicBezTo>
                  <a:cubicBezTo>
                    <a:pt x="34" y="56"/>
                    <a:pt x="68" y="67"/>
                    <a:pt x="79" y="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7" name="Freeform 96"/>
            <p:cNvSpPr>
              <a:spLocks noChangeArrowheads="1"/>
            </p:cNvSpPr>
            <p:nvPr/>
          </p:nvSpPr>
          <p:spPr bwMode="auto">
            <a:xfrm>
              <a:off x="6815849" y="2982459"/>
              <a:ext cx="37497" cy="33184"/>
            </a:xfrm>
            <a:custGeom>
              <a:avLst/>
              <a:gdLst>
                <a:gd name="T0" fmla="*/ 79 w 113"/>
                <a:gd name="T1" fmla="*/ 101 h 102"/>
                <a:gd name="T2" fmla="*/ 79 w 113"/>
                <a:gd name="T3" fmla="*/ 101 h 102"/>
                <a:gd name="T4" fmla="*/ 79 w 113"/>
                <a:gd name="T5" fmla="*/ 101 h 102"/>
                <a:gd name="T6" fmla="*/ 11 w 113"/>
                <a:gd name="T7" fmla="*/ 68 h 102"/>
                <a:gd name="T8" fmla="*/ 11 w 113"/>
                <a:gd name="T9" fmla="*/ 23 h 102"/>
                <a:gd name="T10" fmla="*/ 45 w 113"/>
                <a:gd name="T11" fmla="*/ 0 h 102"/>
                <a:gd name="T12" fmla="*/ 79 w 113"/>
                <a:gd name="T13" fmla="*/ 12 h 102"/>
                <a:gd name="T14" fmla="*/ 112 w 113"/>
                <a:gd name="T15" fmla="*/ 56 h 102"/>
                <a:gd name="T16" fmla="*/ 101 w 113"/>
                <a:gd name="T17" fmla="*/ 90 h 102"/>
                <a:gd name="T18" fmla="*/ 79 w 113"/>
                <a:gd name="T19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2">
                  <a:moveTo>
                    <a:pt x="79" y="101"/>
                  </a:moveTo>
                  <a:lnTo>
                    <a:pt x="79" y="101"/>
                  </a:lnTo>
                  <a:lnTo>
                    <a:pt x="79" y="101"/>
                  </a:lnTo>
                  <a:cubicBezTo>
                    <a:pt x="56" y="101"/>
                    <a:pt x="23" y="79"/>
                    <a:pt x="11" y="68"/>
                  </a:cubicBezTo>
                  <a:cubicBezTo>
                    <a:pt x="0" y="56"/>
                    <a:pt x="0" y="34"/>
                    <a:pt x="11" y="23"/>
                  </a:cubicBezTo>
                  <a:cubicBezTo>
                    <a:pt x="11" y="12"/>
                    <a:pt x="34" y="0"/>
                    <a:pt x="45" y="0"/>
                  </a:cubicBezTo>
                  <a:cubicBezTo>
                    <a:pt x="56" y="0"/>
                    <a:pt x="67" y="0"/>
                    <a:pt x="79" y="12"/>
                  </a:cubicBezTo>
                  <a:cubicBezTo>
                    <a:pt x="90" y="23"/>
                    <a:pt x="112" y="34"/>
                    <a:pt x="112" y="56"/>
                  </a:cubicBezTo>
                  <a:cubicBezTo>
                    <a:pt x="112" y="68"/>
                    <a:pt x="112" y="79"/>
                    <a:pt x="101" y="90"/>
                  </a:cubicBezTo>
                  <a:cubicBezTo>
                    <a:pt x="101" y="90"/>
                    <a:pt x="90" y="101"/>
                    <a:pt x="79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8" name="Freeform 97"/>
            <p:cNvSpPr>
              <a:spLocks noChangeArrowheads="1"/>
            </p:cNvSpPr>
            <p:nvPr/>
          </p:nvSpPr>
          <p:spPr bwMode="auto">
            <a:xfrm>
              <a:off x="6870653" y="2992559"/>
              <a:ext cx="21633" cy="30298"/>
            </a:xfrm>
            <a:custGeom>
              <a:avLst/>
              <a:gdLst>
                <a:gd name="T0" fmla="*/ 45 w 68"/>
                <a:gd name="T1" fmla="*/ 90 h 91"/>
                <a:gd name="T2" fmla="*/ 45 w 68"/>
                <a:gd name="T3" fmla="*/ 90 h 91"/>
                <a:gd name="T4" fmla="*/ 11 w 68"/>
                <a:gd name="T5" fmla="*/ 67 h 91"/>
                <a:gd name="T6" fmla="*/ 34 w 68"/>
                <a:gd name="T7" fmla="*/ 22 h 91"/>
                <a:gd name="T8" fmla="*/ 67 w 68"/>
                <a:gd name="T9" fmla="*/ 56 h 91"/>
                <a:gd name="T10" fmla="*/ 45 w 68"/>
                <a:gd name="T11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91">
                  <a:moveTo>
                    <a:pt x="45" y="90"/>
                  </a:moveTo>
                  <a:lnTo>
                    <a:pt x="45" y="90"/>
                  </a:lnTo>
                  <a:cubicBezTo>
                    <a:pt x="34" y="79"/>
                    <a:pt x="34" y="56"/>
                    <a:pt x="11" y="67"/>
                  </a:cubicBezTo>
                  <a:cubicBezTo>
                    <a:pt x="0" y="67"/>
                    <a:pt x="34" y="45"/>
                    <a:pt x="34" y="22"/>
                  </a:cubicBezTo>
                  <a:cubicBezTo>
                    <a:pt x="45" y="0"/>
                    <a:pt x="67" y="45"/>
                    <a:pt x="67" y="56"/>
                  </a:cubicBezTo>
                  <a:cubicBezTo>
                    <a:pt x="67" y="79"/>
                    <a:pt x="56" y="90"/>
                    <a:pt x="45" y="9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9" name="Freeform 98"/>
            <p:cNvSpPr>
              <a:spLocks noChangeArrowheads="1"/>
            </p:cNvSpPr>
            <p:nvPr/>
          </p:nvSpPr>
          <p:spPr bwMode="auto">
            <a:xfrm>
              <a:off x="6863442" y="2992559"/>
              <a:ext cx="37497" cy="37512"/>
            </a:xfrm>
            <a:custGeom>
              <a:avLst/>
              <a:gdLst>
                <a:gd name="T0" fmla="*/ 67 w 113"/>
                <a:gd name="T1" fmla="*/ 112 h 113"/>
                <a:gd name="T2" fmla="*/ 67 w 113"/>
                <a:gd name="T3" fmla="*/ 112 h 113"/>
                <a:gd name="T4" fmla="*/ 56 w 113"/>
                <a:gd name="T5" fmla="*/ 101 h 113"/>
                <a:gd name="T6" fmla="*/ 33 w 113"/>
                <a:gd name="T7" fmla="*/ 90 h 113"/>
                <a:gd name="T8" fmla="*/ 33 w 113"/>
                <a:gd name="T9" fmla="*/ 90 h 113"/>
                <a:gd name="T10" fmla="*/ 11 w 113"/>
                <a:gd name="T11" fmla="*/ 79 h 113"/>
                <a:gd name="T12" fmla="*/ 22 w 113"/>
                <a:gd name="T13" fmla="*/ 34 h 113"/>
                <a:gd name="T14" fmla="*/ 33 w 113"/>
                <a:gd name="T15" fmla="*/ 11 h 113"/>
                <a:gd name="T16" fmla="*/ 67 w 113"/>
                <a:gd name="T17" fmla="*/ 0 h 113"/>
                <a:gd name="T18" fmla="*/ 89 w 113"/>
                <a:gd name="T19" fmla="*/ 11 h 113"/>
                <a:gd name="T20" fmla="*/ 112 w 113"/>
                <a:gd name="T21" fmla="*/ 56 h 113"/>
                <a:gd name="T22" fmla="*/ 67 w 113"/>
                <a:gd name="T23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113">
                  <a:moveTo>
                    <a:pt x="67" y="112"/>
                  </a:moveTo>
                  <a:lnTo>
                    <a:pt x="67" y="112"/>
                  </a:lnTo>
                  <a:cubicBezTo>
                    <a:pt x="67" y="112"/>
                    <a:pt x="56" y="112"/>
                    <a:pt x="56" y="101"/>
                  </a:cubicBezTo>
                  <a:cubicBezTo>
                    <a:pt x="44" y="101"/>
                    <a:pt x="44" y="90"/>
                    <a:pt x="33" y="90"/>
                  </a:cubicBezTo>
                  <a:lnTo>
                    <a:pt x="33" y="90"/>
                  </a:lnTo>
                  <a:cubicBezTo>
                    <a:pt x="22" y="90"/>
                    <a:pt x="11" y="79"/>
                    <a:pt x="11" y="79"/>
                  </a:cubicBezTo>
                  <a:cubicBezTo>
                    <a:pt x="0" y="56"/>
                    <a:pt x="11" y="45"/>
                    <a:pt x="22" y="34"/>
                  </a:cubicBezTo>
                  <a:cubicBezTo>
                    <a:pt x="33" y="34"/>
                    <a:pt x="33" y="22"/>
                    <a:pt x="33" y="11"/>
                  </a:cubicBezTo>
                  <a:cubicBezTo>
                    <a:pt x="44" y="0"/>
                    <a:pt x="56" y="0"/>
                    <a:pt x="67" y="0"/>
                  </a:cubicBezTo>
                  <a:cubicBezTo>
                    <a:pt x="67" y="0"/>
                    <a:pt x="78" y="0"/>
                    <a:pt x="89" y="11"/>
                  </a:cubicBezTo>
                  <a:cubicBezTo>
                    <a:pt x="101" y="22"/>
                    <a:pt x="112" y="45"/>
                    <a:pt x="112" y="56"/>
                  </a:cubicBezTo>
                  <a:cubicBezTo>
                    <a:pt x="101" y="90"/>
                    <a:pt x="89" y="112"/>
                    <a:pt x="67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0" name="Freeform 99"/>
            <p:cNvSpPr>
              <a:spLocks noChangeArrowheads="1"/>
            </p:cNvSpPr>
            <p:nvPr/>
          </p:nvSpPr>
          <p:spPr bwMode="auto">
            <a:xfrm>
              <a:off x="6808638" y="2911764"/>
              <a:ext cx="21634" cy="47610"/>
            </a:xfrm>
            <a:custGeom>
              <a:avLst/>
              <a:gdLst>
                <a:gd name="T0" fmla="*/ 22 w 68"/>
                <a:gd name="T1" fmla="*/ 146 h 147"/>
                <a:gd name="T2" fmla="*/ 22 w 68"/>
                <a:gd name="T3" fmla="*/ 146 h 147"/>
                <a:gd name="T4" fmla="*/ 11 w 68"/>
                <a:gd name="T5" fmla="*/ 102 h 147"/>
                <a:gd name="T6" fmla="*/ 33 w 68"/>
                <a:gd name="T7" fmla="*/ 12 h 147"/>
                <a:gd name="T8" fmla="*/ 67 w 68"/>
                <a:gd name="T9" fmla="*/ 45 h 147"/>
                <a:gd name="T10" fmla="*/ 22 w 68"/>
                <a:gd name="T11" fmla="*/ 14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147">
                  <a:moveTo>
                    <a:pt x="22" y="146"/>
                  </a:moveTo>
                  <a:lnTo>
                    <a:pt x="22" y="146"/>
                  </a:lnTo>
                  <a:cubicBezTo>
                    <a:pt x="11" y="146"/>
                    <a:pt x="0" y="135"/>
                    <a:pt x="11" y="102"/>
                  </a:cubicBezTo>
                  <a:cubicBezTo>
                    <a:pt x="22" y="68"/>
                    <a:pt x="33" y="34"/>
                    <a:pt x="33" y="12"/>
                  </a:cubicBezTo>
                  <a:cubicBezTo>
                    <a:pt x="33" y="0"/>
                    <a:pt x="67" y="12"/>
                    <a:pt x="67" y="45"/>
                  </a:cubicBezTo>
                  <a:cubicBezTo>
                    <a:pt x="67" y="90"/>
                    <a:pt x="56" y="146"/>
                    <a:pt x="22" y="14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1" name="Freeform 100"/>
            <p:cNvSpPr>
              <a:spLocks noChangeArrowheads="1"/>
            </p:cNvSpPr>
            <p:nvPr/>
          </p:nvSpPr>
          <p:spPr bwMode="auto">
            <a:xfrm>
              <a:off x="6801427" y="2908877"/>
              <a:ext cx="37497" cy="59153"/>
            </a:xfrm>
            <a:custGeom>
              <a:avLst/>
              <a:gdLst>
                <a:gd name="T0" fmla="*/ 45 w 113"/>
                <a:gd name="T1" fmla="*/ 180 h 181"/>
                <a:gd name="T2" fmla="*/ 45 w 113"/>
                <a:gd name="T3" fmla="*/ 180 h 181"/>
                <a:gd name="T4" fmla="*/ 11 w 113"/>
                <a:gd name="T5" fmla="*/ 169 h 181"/>
                <a:gd name="T6" fmla="*/ 11 w 113"/>
                <a:gd name="T7" fmla="*/ 113 h 181"/>
                <a:gd name="T8" fmla="*/ 23 w 113"/>
                <a:gd name="T9" fmla="*/ 56 h 181"/>
                <a:gd name="T10" fmla="*/ 34 w 113"/>
                <a:gd name="T11" fmla="*/ 23 h 181"/>
                <a:gd name="T12" fmla="*/ 68 w 113"/>
                <a:gd name="T13" fmla="*/ 0 h 181"/>
                <a:gd name="T14" fmla="*/ 112 w 113"/>
                <a:gd name="T15" fmla="*/ 56 h 181"/>
                <a:gd name="T16" fmla="*/ 56 w 113"/>
                <a:gd name="T17" fmla="*/ 180 h 181"/>
                <a:gd name="T18" fmla="*/ 45 w 113"/>
                <a:gd name="T19" fmla="*/ 180 h 181"/>
                <a:gd name="T20" fmla="*/ 68 w 113"/>
                <a:gd name="T21" fmla="*/ 56 h 181"/>
                <a:gd name="T22" fmla="*/ 68 w 113"/>
                <a:gd name="T23" fmla="*/ 56 h 181"/>
                <a:gd name="T24" fmla="*/ 68 w 113"/>
                <a:gd name="T25" fmla="*/ 79 h 181"/>
                <a:gd name="T26" fmla="*/ 56 w 113"/>
                <a:gd name="T27" fmla="*/ 124 h 181"/>
                <a:gd name="T28" fmla="*/ 45 w 113"/>
                <a:gd name="T29" fmla="*/ 135 h 181"/>
                <a:gd name="T30" fmla="*/ 68 w 113"/>
                <a:gd name="T31" fmla="*/ 5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3" h="181">
                  <a:moveTo>
                    <a:pt x="45" y="180"/>
                  </a:moveTo>
                  <a:lnTo>
                    <a:pt x="45" y="180"/>
                  </a:lnTo>
                  <a:cubicBezTo>
                    <a:pt x="34" y="180"/>
                    <a:pt x="23" y="169"/>
                    <a:pt x="11" y="169"/>
                  </a:cubicBezTo>
                  <a:cubicBezTo>
                    <a:pt x="0" y="146"/>
                    <a:pt x="0" y="124"/>
                    <a:pt x="11" y="113"/>
                  </a:cubicBezTo>
                  <a:cubicBezTo>
                    <a:pt x="11" y="90"/>
                    <a:pt x="23" y="79"/>
                    <a:pt x="23" y="56"/>
                  </a:cubicBezTo>
                  <a:cubicBezTo>
                    <a:pt x="34" y="45"/>
                    <a:pt x="34" y="34"/>
                    <a:pt x="34" y="23"/>
                  </a:cubicBezTo>
                  <a:cubicBezTo>
                    <a:pt x="34" y="11"/>
                    <a:pt x="56" y="0"/>
                    <a:pt x="68" y="0"/>
                  </a:cubicBezTo>
                  <a:cubicBezTo>
                    <a:pt x="90" y="0"/>
                    <a:pt x="112" y="23"/>
                    <a:pt x="112" y="56"/>
                  </a:cubicBezTo>
                  <a:cubicBezTo>
                    <a:pt x="112" y="113"/>
                    <a:pt x="101" y="180"/>
                    <a:pt x="56" y="180"/>
                  </a:cubicBezTo>
                  <a:cubicBezTo>
                    <a:pt x="45" y="180"/>
                    <a:pt x="45" y="180"/>
                    <a:pt x="45" y="180"/>
                  </a:cubicBezTo>
                  <a:close/>
                  <a:moveTo>
                    <a:pt x="68" y="56"/>
                  </a:moveTo>
                  <a:lnTo>
                    <a:pt x="68" y="56"/>
                  </a:lnTo>
                  <a:cubicBezTo>
                    <a:pt x="68" y="68"/>
                    <a:pt x="68" y="68"/>
                    <a:pt x="68" y="79"/>
                  </a:cubicBezTo>
                  <a:cubicBezTo>
                    <a:pt x="68" y="90"/>
                    <a:pt x="56" y="101"/>
                    <a:pt x="56" y="124"/>
                  </a:cubicBezTo>
                  <a:cubicBezTo>
                    <a:pt x="45" y="124"/>
                    <a:pt x="45" y="135"/>
                    <a:pt x="45" y="135"/>
                  </a:cubicBezTo>
                  <a:cubicBezTo>
                    <a:pt x="56" y="135"/>
                    <a:pt x="68" y="101"/>
                    <a:pt x="68" y="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2" name="Freeform 101"/>
            <p:cNvSpPr>
              <a:spLocks noChangeArrowheads="1"/>
            </p:cNvSpPr>
            <p:nvPr/>
          </p:nvSpPr>
          <p:spPr bwMode="auto">
            <a:xfrm>
              <a:off x="6958628" y="3256588"/>
              <a:ext cx="25960" cy="51940"/>
            </a:xfrm>
            <a:custGeom>
              <a:avLst/>
              <a:gdLst>
                <a:gd name="T0" fmla="*/ 56 w 80"/>
                <a:gd name="T1" fmla="*/ 45 h 158"/>
                <a:gd name="T2" fmla="*/ 56 w 80"/>
                <a:gd name="T3" fmla="*/ 45 h 158"/>
                <a:gd name="T4" fmla="*/ 22 w 80"/>
                <a:gd name="T5" fmla="*/ 0 h 158"/>
                <a:gd name="T6" fmla="*/ 0 w 80"/>
                <a:gd name="T7" fmla="*/ 56 h 158"/>
                <a:gd name="T8" fmla="*/ 22 w 80"/>
                <a:gd name="T9" fmla="*/ 157 h 158"/>
                <a:gd name="T10" fmla="*/ 67 w 80"/>
                <a:gd name="T11" fmla="*/ 90 h 158"/>
                <a:gd name="T12" fmla="*/ 56 w 80"/>
                <a:gd name="T13" fmla="*/ 45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58">
                  <a:moveTo>
                    <a:pt x="56" y="45"/>
                  </a:moveTo>
                  <a:lnTo>
                    <a:pt x="56" y="45"/>
                  </a:lnTo>
                  <a:cubicBezTo>
                    <a:pt x="34" y="22"/>
                    <a:pt x="34" y="11"/>
                    <a:pt x="22" y="0"/>
                  </a:cubicBezTo>
                  <a:cubicBezTo>
                    <a:pt x="0" y="0"/>
                    <a:pt x="0" y="22"/>
                    <a:pt x="0" y="56"/>
                  </a:cubicBezTo>
                  <a:cubicBezTo>
                    <a:pt x="11" y="79"/>
                    <a:pt x="0" y="157"/>
                    <a:pt x="22" y="157"/>
                  </a:cubicBezTo>
                  <a:cubicBezTo>
                    <a:pt x="45" y="146"/>
                    <a:pt x="45" y="112"/>
                    <a:pt x="67" y="90"/>
                  </a:cubicBezTo>
                  <a:cubicBezTo>
                    <a:pt x="79" y="67"/>
                    <a:pt x="56" y="56"/>
                    <a:pt x="56" y="4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3" name="Freeform 102"/>
            <p:cNvSpPr>
              <a:spLocks noChangeArrowheads="1"/>
            </p:cNvSpPr>
            <p:nvPr/>
          </p:nvSpPr>
          <p:spPr bwMode="auto">
            <a:xfrm>
              <a:off x="6951418" y="3249374"/>
              <a:ext cx="40382" cy="66368"/>
            </a:xfrm>
            <a:custGeom>
              <a:avLst/>
              <a:gdLst>
                <a:gd name="T0" fmla="*/ 44 w 124"/>
                <a:gd name="T1" fmla="*/ 202 h 203"/>
                <a:gd name="T2" fmla="*/ 44 w 124"/>
                <a:gd name="T3" fmla="*/ 202 h 203"/>
                <a:gd name="T4" fmla="*/ 44 w 124"/>
                <a:gd name="T5" fmla="*/ 202 h 203"/>
                <a:gd name="T6" fmla="*/ 11 w 124"/>
                <a:gd name="T7" fmla="*/ 113 h 203"/>
                <a:gd name="T8" fmla="*/ 11 w 124"/>
                <a:gd name="T9" fmla="*/ 79 h 203"/>
                <a:gd name="T10" fmla="*/ 11 w 124"/>
                <a:gd name="T11" fmla="*/ 12 h 203"/>
                <a:gd name="T12" fmla="*/ 44 w 124"/>
                <a:gd name="T13" fmla="*/ 0 h 203"/>
                <a:gd name="T14" fmla="*/ 78 w 124"/>
                <a:gd name="T15" fmla="*/ 34 h 203"/>
                <a:gd name="T16" fmla="*/ 89 w 124"/>
                <a:gd name="T17" fmla="*/ 57 h 203"/>
                <a:gd name="T18" fmla="*/ 89 w 124"/>
                <a:gd name="T19" fmla="*/ 57 h 203"/>
                <a:gd name="T20" fmla="*/ 101 w 124"/>
                <a:gd name="T21" fmla="*/ 124 h 203"/>
                <a:gd name="T22" fmla="*/ 89 w 124"/>
                <a:gd name="T23" fmla="*/ 146 h 203"/>
                <a:gd name="T24" fmla="*/ 56 w 124"/>
                <a:gd name="T25" fmla="*/ 202 h 203"/>
                <a:gd name="T26" fmla="*/ 44 w 124"/>
                <a:gd name="T27" fmla="*/ 202 h 203"/>
                <a:gd name="T28" fmla="*/ 44 w 124"/>
                <a:gd name="T29" fmla="*/ 68 h 203"/>
                <a:gd name="T30" fmla="*/ 44 w 124"/>
                <a:gd name="T31" fmla="*/ 68 h 203"/>
                <a:gd name="T32" fmla="*/ 56 w 124"/>
                <a:gd name="T33" fmla="*/ 113 h 203"/>
                <a:gd name="T34" fmla="*/ 56 w 124"/>
                <a:gd name="T35" fmla="*/ 124 h 203"/>
                <a:gd name="T36" fmla="*/ 67 w 124"/>
                <a:gd name="T37" fmla="*/ 102 h 203"/>
                <a:gd name="T38" fmla="*/ 67 w 124"/>
                <a:gd name="T39" fmla="*/ 102 h 203"/>
                <a:gd name="T40" fmla="*/ 67 w 124"/>
                <a:gd name="T41" fmla="*/ 90 h 203"/>
                <a:gd name="T42" fmla="*/ 56 w 124"/>
                <a:gd name="T43" fmla="*/ 79 h 203"/>
                <a:gd name="T44" fmla="*/ 44 w 124"/>
                <a:gd name="T45" fmla="*/ 6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4" h="203">
                  <a:moveTo>
                    <a:pt x="44" y="202"/>
                  </a:moveTo>
                  <a:lnTo>
                    <a:pt x="44" y="202"/>
                  </a:lnTo>
                  <a:lnTo>
                    <a:pt x="44" y="202"/>
                  </a:lnTo>
                  <a:cubicBezTo>
                    <a:pt x="11" y="202"/>
                    <a:pt x="11" y="158"/>
                    <a:pt x="11" y="113"/>
                  </a:cubicBezTo>
                  <a:cubicBezTo>
                    <a:pt x="11" y="102"/>
                    <a:pt x="11" y="90"/>
                    <a:pt x="11" y="79"/>
                  </a:cubicBezTo>
                  <a:cubicBezTo>
                    <a:pt x="0" y="45"/>
                    <a:pt x="0" y="34"/>
                    <a:pt x="11" y="12"/>
                  </a:cubicBezTo>
                  <a:cubicBezTo>
                    <a:pt x="22" y="12"/>
                    <a:pt x="33" y="0"/>
                    <a:pt x="44" y="0"/>
                  </a:cubicBezTo>
                  <a:cubicBezTo>
                    <a:pt x="67" y="12"/>
                    <a:pt x="78" y="23"/>
                    <a:pt x="78" y="34"/>
                  </a:cubicBezTo>
                  <a:cubicBezTo>
                    <a:pt x="78" y="45"/>
                    <a:pt x="89" y="45"/>
                    <a:pt x="89" y="57"/>
                  </a:cubicBezTo>
                  <a:lnTo>
                    <a:pt x="89" y="57"/>
                  </a:lnTo>
                  <a:cubicBezTo>
                    <a:pt x="112" y="79"/>
                    <a:pt x="123" y="102"/>
                    <a:pt x="101" y="124"/>
                  </a:cubicBezTo>
                  <a:cubicBezTo>
                    <a:pt x="101" y="135"/>
                    <a:pt x="89" y="146"/>
                    <a:pt x="89" y="146"/>
                  </a:cubicBezTo>
                  <a:cubicBezTo>
                    <a:pt x="89" y="169"/>
                    <a:pt x="78" y="191"/>
                    <a:pt x="56" y="202"/>
                  </a:cubicBezTo>
                  <a:lnTo>
                    <a:pt x="44" y="202"/>
                  </a:lnTo>
                  <a:close/>
                  <a:moveTo>
                    <a:pt x="44" y="68"/>
                  </a:moveTo>
                  <a:lnTo>
                    <a:pt x="44" y="68"/>
                  </a:lnTo>
                  <a:cubicBezTo>
                    <a:pt x="56" y="79"/>
                    <a:pt x="56" y="102"/>
                    <a:pt x="56" y="113"/>
                  </a:cubicBezTo>
                  <a:lnTo>
                    <a:pt x="56" y="124"/>
                  </a:lnTo>
                  <a:cubicBezTo>
                    <a:pt x="56" y="113"/>
                    <a:pt x="56" y="102"/>
                    <a:pt x="67" y="102"/>
                  </a:cubicBezTo>
                  <a:lnTo>
                    <a:pt x="67" y="102"/>
                  </a:lnTo>
                  <a:cubicBezTo>
                    <a:pt x="67" y="90"/>
                    <a:pt x="67" y="90"/>
                    <a:pt x="67" y="90"/>
                  </a:cubicBezTo>
                  <a:cubicBezTo>
                    <a:pt x="56" y="90"/>
                    <a:pt x="56" y="79"/>
                    <a:pt x="56" y="79"/>
                  </a:cubicBezTo>
                  <a:cubicBezTo>
                    <a:pt x="56" y="79"/>
                    <a:pt x="56" y="79"/>
                    <a:pt x="44" y="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4" name="Freeform 103"/>
            <p:cNvSpPr>
              <a:spLocks noChangeArrowheads="1"/>
            </p:cNvSpPr>
            <p:nvPr/>
          </p:nvSpPr>
          <p:spPr bwMode="auto">
            <a:xfrm>
              <a:off x="7046604" y="3308527"/>
              <a:ext cx="44708" cy="73582"/>
            </a:xfrm>
            <a:custGeom>
              <a:avLst/>
              <a:gdLst>
                <a:gd name="T0" fmla="*/ 45 w 136"/>
                <a:gd name="T1" fmla="*/ 67 h 225"/>
                <a:gd name="T2" fmla="*/ 45 w 136"/>
                <a:gd name="T3" fmla="*/ 67 h 225"/>
                <a:gd name="T4" fmla="*/ 11 w 136"/>
                <a:gd name="T5" fmla="*/ 11 h 225"/>
                <a:gd name="T6" fmla="*/ 0 w 136"/>
                <a:gd name="T7" fmla="*/ 112 h 225"/>
                <a:gd name="T8" fmla="*/ 56 w 136"/>
                <a:gd name="T9" fmla="*/ 179 h 225"/>
                <a:gd name="T10" fmla="*/ 112 w 136"/>
                <a:gd name="T11" fmla="*/ 213 h 225"/>
                <a:gd name="T12" fmla="*/ 79 w 136"/>
                <a:gd name="T13" fmla="*/ 146 h 225"/>
                <a:gd name="T14" fmla="*/ 45 w 136"/>
                <a:gd name="T15" fmla="*/ 67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225">
                  <a:moveTo>
                    <a:pt x="45" y="67"/>
                  </a:moveTo>
                  <a:lnTo>
                    <a:pt x="45" y="67"/>
                  </a:lnTo>
                  <a:cubicBezTo>
                    <a:pt x="34" y="56"/>
                    <a:pt x="34" y="11"/>
                    <a:pt x="11" y="11"/>
                  </a:cubicBezTo>
                  <a:cubicBezTo>
                    <a:pt x="0" y="0"/>
                    <a:pt x="0" y="101"/>
                    <a:pt x="0" y="112"/>
                  </a:cubicBezTo>
                  <a:cubicBezTo>
                    <a:pt x="0" y="134"/>
                    <a:pt x="56" y="157"/>
                    <a:pt x="56" y="179"/>
                  </a:cubicBezTo>
                  <a:cubicBezTo>
                    <a:pt x="56" y="202"/>
                    <a:pt x="101" y="224"/>
                    <a:pt x="112" y="213"/>
                  </a:cubicBezTo>
                  <a:cubicBezTo>
                    <a:pt x="135" y="191"/>
                    <a:pt x="101" y="157"/>
                    <a:pt x="79" y="146"/>
                  </a:cubicBezTo>
                  <a:cubicBezTo>
                    <a:pt x="67" y="123"/>
                    <a:pt x="45" y="67"/>
                    <a:pt x="45" y="6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5" name="Freeform 104"/>
            <p:cNvSpPr>
              <a:spLocks noChangeArrowheads="1"/>
            </p:cNvSpPr>
            <p:nvPr/>
          </p:nvSpPr>
          <p:spPr bwMode="auto">
            <a:xfrm>
              <a:off x="7039392" y="3305642"/>
              <a:ext cx="54804" cy="80796"/>
            </a:xfrm>
            <a:custGeom>
              <a:avLst/>
              <a:gdLst>
                <a:gd name="T0" fmla="*/ 123 w 169"/>
                <a:gd name="T1" fmla="*/ 246 h 247"/>
                <a:gd name="T2" fmla="*/ 123 w 169"/>
                <a:gd name="T3" fmla="*/ 246 h 247"/>
                <a:gd name="T4" fmla="*/ 123 w 169"/>
                <a:gd name="T5" fmla="*/ 246 h 247"/>
                <a:gd name="T6" fmla="*/ 56 w 169"/>
                <a:gd name="T7" fmla="*/ 190 h 247"/>
                <a:gd name="T8" fmla="*/ 33 w 169"/>
                <a:gd name="T9" fmla="*/ 168 h 247"/>
                <a:gd name="T10" fmla="*/ 0 w 169"/>
                <a:gd name="T11" fmla="*/ 134 h 247"/>
                <a:gd name="T12" fmla="*/ 22 w 169"/>
                <a:gd name="T13" fmla="*/ 11 h 247"/>
                <a:gd name="T14" fmla="*/ 33 w 169"/>
                <a:gd name="T15" fmla="*/ 0 h 247"/>
                <a:gd name="T16" fmla="*/ 44 w 169"/>
                <a:gd name="T17" fmla="*/ 0 h 247"/>
                <a:gd name="T18" fmla="*/ 78 w 169"/>
                <a:gd name="T19" fmla="*/ 44 h 247"/>
                <a:gd name="T20" fmla="*/ 89 w 169"/>
                <a:gd name="T21" fmla="*/ 67 h 247"/>
                <a:gd name="T22" fmla="*/ 89 w 169"/>
                <a:gd name="T23" fmla="*/ 67 h 247"/>
                <a:gd name="T24" fmla="*/ 89 w 169"/>
                <a:gd name="T25" fmla="*/ 67 h 247"/>
                <a:gd name="T26" fmla="*/ 112 w 169"/>
                <a:gd name="T27" fmla="*/ 134 h 247"/>
                <a:gd name="T28" fmla="*/ 168 w 169"/>
                <a:gd name="T29" fmla="*/ 202 h 247"/>
                <a:gd name="T30" fmla="*/ 157 w 169"/>
                <a:gd name="T31" fmla="*/ 235 h 247"/>
                <a:gd name="T32" fmla="*/ 123 w 169"/>
                <a:gd name="T33" fmla="*/ 246 h 247"/>
                <a:gd name="T34" fmla="*/ 89 w 169"/>
                <a:gd name="T35" fmla="*/ 168 h 247"/>
                <a:gd name="T36" fmla="*/ 89 w 169"/>
                <a:gd name="T37" fmla="*/ 168 h 247"/>
                <a:gd name="T38" fmla="*/ 101 w 169"/>
                <a:gd name="T39" fmla="*/ 190 h 247"/>
                <a:gd name="T40" fmla="*/ 123 w 169"/>
                <a:gd name="T41" fmla="*/ 202 h 247"/>
                <a:gd name="T42" fmla="*/ 123 w 169"/>
                <a:gd name="T43" fmla="*/ 202 h 247"/>
                <a:gd name="T44" fmla="*/ 89 w 169"/>
                <a:gd name="T45" fmla="*/ 168 h 247"/>
                <a:gd name="T46" fmla="*/ 44 w 169"/>
                <a:gd name="T47" fmla="*/ 123 h 247"/>
                <a:gd name="T48" fmla="*/ 44 w 169"/>
                <a:gd name="T49" fmla="*/ 123 h 247"/>
                <a:gd name="T50" fmla="*/ 56 w 169"/>
                <a:gd name="T51" fmla="*/ 134 h 247"/>
                <a:gd name="T52" fmla="*/ 67 w 169"/>
                <a:gd name="T53" fmla="*/ 145 h 247"/>
                <a:gd name="T54" fmla="*/ 44 w 169"/>
                <a:gd name="T55" fmla="*/ 89 h 247"/>
                <a:gd name="T56" fmla="*/ 44 w 169"/>
                <a:gd name="T57" fmla="*/ 78 h 247"/>
                <a:gd name="T58" fmla="*/ 44 w 169"/>
                <a:gd name="T59" fmla="*/ 1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9" h="247">
                  <a:moveTo>
                    <a:pt x="123" y="246"/>
                  </a:moveTo>
                  <a:lnTo>
                    <a:pt x="123" y="246"/>
                  </a:lnTo>
                  <a:lnTo>
                    <a:pt x="123" y="246"/>
                  </a:lnTo>
                  <a:cubicBezTo>
                    <a:pt x="89" y="246"/>
                    <a:pt x="56" y="224"/>
                    <a:pt x="56" y="190"/>
                  </a:cubicBezTo>
                  <a:cubicBezTo>
                    <a:pt x="56" y="190"/>
                    <a:pt x="44" y="179"/>
                    <a:pt x="33" y="168"/>
                  </a:cubicBezTo>
                  <a:cubicBezTo>
                    <a:pt x="11" y="157"/>
                    <a:pt x="0" y="145"/>
                    <a:pt x="0" y="134"/>
                  </a:cubicBezTo>
                  <a:cubicBezTo>
                    <a:pt x="0" y="112"/>
                    <a:pt x="0" y="33"/>
                    <a:pt x="22" y="11"/>
                  </a:cubicBezTo>
                  <a:cubicBezTo>
                    <a:pt x="22" y="0"/>
                    <a:pt x="33" y="0"/>
                    <a:pt x="3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67" y="0"/>
                    <a:pt x="67" y="22"/>
                    <a:pt x="78" y="44"/>
                  </a:cubicBezTo>
                  <a:cubicBezTo>
                    <a:pt x="78" y="56"/>
                    <a:pt x="78" y="67"/>
                    <a:pt x="89" y="67"/>
                  </a:cubicBezTo>
                  <a:lnTo>
                    <a:pt x="89" y="67"/>
                  </a:lnTo>
                  <a:lnTo>
                    <a:pt x="89" y="67"/>
                  </a:lnTo>
                  <a:cubicBezTo>
                    <a:pt x="101" y="100"/>
                    <a:pt x="112" y="123"/>
                    <a:pt x="112" y="134"/>
                  </a:cubicBezTo>
                  <a:cubicBezTo>
                    <a:pt x="123" y="145"/>
                    <a:pt x="168" y="179"/>
                    <a:pt x="168" y="202"/>
                  </a:cubicBezTo>
                  <a:cubicBezTo>
                    <a:pt x="168" y="213"/>
                    <a:pt x="168" y="224"/>
                    <a:pt x="157" y="235"/>
                  </a:cubicBezTo>
                  <a:cubicBezTo>
                    <a:pt x="146" y="246"/>
                    <a:pt x="134" y="246"/>
                    <a:pt x="123" y="246"/>
                  </a:cubicBezTo>
                  <a:close/>
                  <a:moveTo>
                    <a:pt x="89" y="168"/>
                  </a:moveTo>
                  <a:lnTo>
                    <a:pt x="89" y="168"/>
                  </a:lnTo>
                  <a:cubicBezTo>
                    <a:pt x="101" y="179"/>
                    <a:pt x="101" y="190"/>
                    <a:pt x="101" y="190"/>
                  </a:cubicBezTo>
                  <a:cubicBezTo>
                    <a:pt x="101" y="202"/>
                    <a:pt x="112" y="202"/>
                    <a:pt x="123" y="202"/>
                  </a:cubicBezTo>
                  <a:lnTo>
                    <a:pt x="123" y="202"/>
                  </a:lnTo>
                  <a:cubicBezTo>
                    <a:pt x="123" y="202"/>
                    <a:pt x="112" y="190"/>
                    <a:pt x="89" y="168"/>
                  </a:cubicBezTo>
                  <a:close/>
                  <a:moveTo>
                    <a:pt x="44" y="123"/>
                  </a:moveTo>
                  <a:lnTo>
                    <a:pt x="44" y="123"/>
                  </a:lnTo>
                  <a:lnTo>
                    <a:pt x="56" y="134"/>
                  </a:lnTo>
                  <a:cubicBezTo>
                    <a:pt x="67" y="145"/>
                    <a:pt x="67" y="145"/>
                    <a:pt x="67" y="145"/>
                  </a:cubicBezTo>
                  <a:cubicBezTo>
                    <a:pt x="56" y="123"/>
                    <a:pt x="56" y="100"/>
                    <a:pt x="44" y="89"/>
                  </a:cubicBezTo>
                  <a:lnTo>
                    <a:pt x="44" y="78"/>
                  </a:lnTo>
                  <a:cubicBezTo>
                    <a:pt x="44" y="100"/>
                    <a:pt x="44" y="112"/>
                    <a:pt x="44" y="1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6" name="Freeform 105"/>
            <p:cNvSpPr>
              <a:spLocks noChangeArrowheads="1"/>
            </p:cNvSpPr>
            <p:nvPr/>
          </p:nvSpPr>
          <p:spPr bwMode="auto">
            <a:xfrm>
              <a:off x="5988017" y="2300025"/>
              <a:ext cx="59130" cy="102437"/>
            </a:xfrm>
            <a:custGeom>
              <a:avLst/>
              <a:gdLst>
                <a:gd name="T0" fmla="*/ 112 w 181"/>
                <a:gd name="T1" fmla="*/ 22 h 315"/>
                <a:gd name="T2" fmla="*/ 112 w 181"/>
                <a:gd name="T3" fmla="*/ 22 h 315"/>
                <a:gd name="T4" fmla="*/ 146 w 181"/>
                <a:gd name="T5" fmla="*/ 101 h 315"/>
                <a:gd name="T6" fmla="*/ 135 w 181"/>
                <a:gd name="T7" fmla="*/ 224 h 315"/>
                <a:gd name="T8" fmla="*/ 112 w 181"/>
                <a:gd name="T9" fmla="*/ 280 h 315"/>
                <a:gd name="T10" fmla="*/ 34 w 181"/>
                <a:gd name="T11" fmla="*/ 236 h 315"/>
                <a:gd name="T12" fmla="*/ 67 w 181"/>
                <a:gd name="T13" fmla="*/ 180 h 315"/>
                <a:gd name="T14" fmla="*/ 90 w 181"/>
                <a:gd name="T15" fmla="*/ 67 h 315"/>
                <a:gd name="T16" fmla="*/ 112 w 181"/>
                <a:gd name="T17" fmla="*/ 2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" h="315">
                  <a:moveTo>
                    <a:pt x="112" y="22"/>
                  </a:moveTo>
                  <a:lnTo>
                    <a:pt x="112" y="22"/>
                  </a:lnTo>
                  <a:cubicBezTo>
                    <a:pt x="112" y="45"/>
                    <a:pt x="123" y="78"/>
                    <a:pt x="146" y="101"/>
                  </a:cubicBezTo>
                  <a:cubicBezTo>
                    <a:pt x="180" y="112"/>
                    <a:pt x="135" y="191"/>
                    <a:pt x="135" y="224"/>
                  </a:cubicBezTo>
                  <a:cubicBezTo>
                    <a:pt x="135" y="258"/>
                    <a:pt x="146" y="314"/>
                    <a:pt x="112" y="280"/>
                  </a:cubicBezTo>
                  <a:cubicBezTo>
                    <a:pt x="79" y="247"/>
                    <a:pt x="56" y="236"/>
                    <a:pt x="34" y="236"/>
                  </a:cubicBezTo>
                  <a:cubicBezTo>
                    <a:pt x="0" y="236"/>
                    <a:pt x="45" y="202"/>
                    <a:pt x="67" y="180"/>
                  </a:cubicBezTo>
                  <a:cubicBezTo>
                    <a:pt x="101" y="146"/>
                    <a:pt x="112" y="101"/>
                    <a:pt x="90" y="67"/>
                  </a:cubicBezTo>
                  <a:cubicBezTo>
                    <a:pt x="67" y="22"/>
                    <a:pt x="112" y="0"/>
                    <a:pt x="112" y="2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7" name="Freeform 106"/>
            <p:cNvSpPr>
              <a:spLocks noChangeArrowheads="1"/>
            </p:cNvSpPr>
            <p:nvPr/>
          </p:nvSpPr>
          <p:spPr bwMode="auto">
            <a:xfrm>
              <a:off x="5983689" y="2297140"/>
              <a:ext cx="70669" cy="106766"/>
            </a:xfrm>
            <a:custGeom>
              <a:avLst/>
              <a:gdLst>
                <a:gd name="T0" fmla="*/ 134 w 214"/>
                <a:gd name="T1" fmla="*/ 325 h 326"/>
                <a:gd name="T2" fmla="*/ 134 w 214"/>
                <a:gd name="T3" fmla="*/ 325 h 326"/>
                <a:gd name="T4" fmla="*/ 112 w 214"/>
                <a:gd name="T5" fmla="*/ 314 h 326"/>
                <a:gd name="T6" fmla="*/ 45 w 214"/>
                <a:gd name="T7" fmla="*/ 269 h 326"/>
                <a:gd name="T8" fmla="*/ 11 w 214"/>
                <a:gd name="T9" fmla="*/ 247 h 326"/>
                <a:gd name="T10" fmla="*/ 67 w 214"/>
                <a:gd name="T11" fmla="*/ 179 h 326"/>
                <a:gd name="T12" fmla="*/ 67 w 214"/>
                <a:gd name="T13" fmla="*/ 168 h 326"/>
                <a:gd name="T14" fmla="*/ 78 w 214"/>
                <a:gd name="T15" fmla="*/ 89 h 326"/>
                <a:gd name="T16" fmla="*/ 78 w 214"/>
                <a:gd name="T17" fmla="*/ 22 h 326"/>
                <a:gd name="T18" fmla="*/ 112 w 214"/>
                <a:gd name="T19" fmla="*/ 0 h 326"/>
                <a:gd name="T20" fmla="*/ 146 w 214"/>
                <a:gd name="T21" fmla="*/ 22 h 326"/>
                <a:gd name="T22" fmla="*/ 146 w 214"/>
                <a:gd name="T23" fmla="*/ 33 h 326"/>
                <a:gd name="T24" fmla="*/ 168 w 214"/>
                <a:gd name="T25" fmla="*/ 89 h 326"/>
                <a:gd name="T26" fmla="*/ 179 w 214"/>
                <a:gd name="T27" fmla="*/ 191 h 326"/>
                <a:gd name="T28" fmla="*/ 168 w 214"/>
                <a:gd name="T29" fmla="*/ 235 h 326"/>
                <a:gd name="T30" fmla="*/ 168 w 214"/>
                <a:gd name="T31" fmla="*/ 269 h 326"/>
                <a:gd name="T32" fmla="*/ 157 w 214"/>
                <a:gd name="T33" fmla="*/ 314 h 326"/>
                <a:gd name="T34" fmla="*/ 134 w 214"/>
                <a:gd name="T35" fmla="*/ 325 h 326"/>
                <a:gd name="T36" fmla="*/ 67 w 214"/>
                <a:gd name="T37" fmla="*/ 224 h 326"/>
                <a:gd name="T38" fmla="*/ 67 w 214"/>
                <a:gd name="T39" fmla="*/ 224 h 326"/>
                <a:gd name="T40" fmla="*/ 123 w 214"/>
                <a:gd name="T41" fmla="*/ 258 h 326"/>
                <a:gd name="T42" fmla="*/ 123 w 214"/>
                <a:gd name="T43" fmla="*/ 235 h 326"/>
                <a:gd name="T44" fmla="*/ 134 w 214"/>
                <a:gd name="T45" fmla="*/ 179 h 326"/>
                <a:gd name="T46" fmla="*/ 146 w 214"/>
                <a:gd name="T47" fmla="*/ 123 h 326"/>
                <a:gd name="T48" fmla="*/ 134 w 214"/>
                <a:gd name="T49" fmla="*/ 112 h 326"/>
                <a:gd name="T50" fmla="*/ 101 w 214"/>
                <a:gd name="T51" fmla="*/ 202 h 326"/>
                <a:gd name="T52" fmla="*/ 90 w 214"/>
                <a:gd name="T53" fmla="*/ 213 h 326"/>
                <a:gd name="T54" fmla="*/ 67 w 214"/>
                <a:gd name="T55" fmla="*/ 224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4" h="326">
                  <a:moveTo>
                    <a:pt x="134" y="325"/>
                  </a:moveTo>
                  <a:lnTo>
                    <a:pt x="134" y="325"/>
                  </a:lnTo>
                  <a:cubicBezTo>
                    <a:pt x="123" y="325"/>
                    <a:pt x="112" y="314"/>
                    <a:pt x="112" y="314"/>
                  </a:cubicBezTo>
                  <a:cubicBezTo>
                    <a:pt x="78" y="280"/>
                    <a:pt x="67" y="269"/>
                    <a:pt x="45" y="269"/>
                  </a:cubicBezTo>
                  <a:cubicBezTo>
                    <a:pt x="23" y="269"/>
                    <a:pt x="11" y="258"/>
                    <a:pt x="11" y="247"/>
                  </a:cubicBezTo>
                  <a:cubicBezTo>
                    <a:pt x="0" y="224"/>
                    <a:pt x="34" y="202"/>
                    <a:pt x="67" y="179"/>
                  </a:cubicBezTo>
                  <a:cubicBezTo>
                    <a:pt x="67" y="168"/>
                    <a:pt x="67" y="168"/>
                    <a:pt x="67" y="168"/>
                  </a:cubicBezTo>
                  <a:cubicBezTo>
                    <a:pt x="90" y="145"/>
                    <a:pt x="101" y="112"/>
                    <a:pt x="78" y="89"/>
                  </a:cubicBezTo>
                  <a:cubicBezTo>
                    <a:pt x="67" y="67"/>
                    <a:pt x="67" y="45"/>
                    <a:pt x="78" y="22"/>
                  </a:cubicBezTo>
                  <a:cubicBezTo>
                    <a:pt x="90" y="11"/>
                    <a:pt x="101" y="0"/>
                    <a:pt x="112" y="0"/>
                  </a:cubicBezTo>
                  <a:cubicBezTo>
                    <a:pt x="134" y="0"/>
                    <a:pt x="146" y="11"/>
                    <a:pt x="146" y="22"/>
                  </a:cubicBezTo>
                  <a:cubicBezTo>
                    <a:pt x="146" y="33"/>
                    <a:pt x="146" y="33"/>
                    <a:pt x="146" y="33"/>
                  </a:cubicBezTo>
                  <a:cubicBezTo>
                    <a:pt x="146" y="56"/>
                    <a:pt x="157" y="78"/>
                    <a:pt x="168" y="89"/>
                  </a:cubicBezTo>
                  <a:cubicBezTo>
                    <a:pt x="213" y="112"/>
                    <a:pt x="191" y="157"/>
                    <a:pt x="179" y="191"/>
                  </a:cubicBezTo>
                  <a:cubicBezTo>
                    <a:pt x="168" y="213"/>
                    <a:pt x="168" y="224"/>
                    <a:pt x="168" y="235"/>
                  </a:cubicBezTo>
                  <a:cubicBezTo>
                    <a:pt x="168" y="247"/>
                    <a:pt x="168" y="258"/>
                    <a:pt x="168" y="269"/>
                  </a:cubicBezTo>
                  <a:cubicBezTo>
                    <a:pt x="168" y="291"/>
                    <a:pt x="168" y="302"/>
                    <a:pt x="157" y="314"/>
                  </a:cubicBezTo>
                  <a:cubicBezTo>
                    <a:pt x="157" y="325"/>
                    <a:pt x="146" y="325"/>
                    <a:pt x="134" y="325"/>
                  </a:cubicBezTo>
                  <a:close/>
                  <a:moveTo>
                    <a:pt x="67" y="224"/>
                  </a:moveTo>
                  <a:lnTo>
                    <a:pt x="67" y="224"/>
                  </a:lnTo>
                  <a:cubicBezTo>
                    <a:pt x="90" y="235"/>
                    <a:pt x="101" y="247"/>
                    <a:pt x="123" y="258"/>
                  </a:cubicBezTo>
                  <a:cubicBezTo>
                    <a:pt x="123" y="247"/>
                    <a:pt x="123" y="247"/>
                    <a:pt x="123" y="235"/>
                  </a:cubicBezTo>
                  <a:cubicBezTo>
                    <a:pt x="123" y="213"/>
                    <a:pt x="134" y="202"/>
                    <a:pt x="134" y="179"/>
                  </a:cubicBezTo>
                  <a:cubicBezTo>
                    <a:pt x="146" y="168"/>
                    <a:pt x="157" y="134"/>
                    <a:pt x="146" y="123"/>
                  </a:cubicBezTo>
                  <a:cubicBezTo>
                    <a:pt x="146" y="123"/>
                    <a:pt x="134" y="123"/>
                    <a:pt x="134" y="112"/>
                  </a:cubicBezTo>
                  <a:cubicBezTo>
                    <a:pt x="134" y="145"/>
                    <a:pt x="123" y="179"/>
                    <a:pt x="101" y="202"/>
                  </a:cubicBezTo>
                  <a:cubicBezTo>
                    <a:pt x="90" y="213"/>
                    <a:pt x="90" y="213"/>
                    <a:pt x="90" y="213"/>
                  </a:cubicBezTo>
                  <a:cubicBezTo>
                    <a:pt x="90" y="213"/>
                    <a:pt x="78" y="224"/>
                    <a:pt x="67" y="22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8" name="Freeform 107"/>
            <p:cNvSpPr>
              <a:spLocks noChangeArrowheads="1"/>
            </p:cNvSpPr>
            <p:nvPr/>
          </p:nvSpPr>
          <p:spPr bwMode="auto">
            <a:xfrm>
              <a:off x="5928886" y="2311568"/>
              <a:ext cx="40382" cy="21641"/>
            </a:xfrm>
            <a:custGeom>
              <a:avLst/>
              <a:gdLst>
                <a:gd name="T0" fmla="*/ 90 w 124"/>
                <a:gd name="T1" fmla="*/ 33 h 68"/>
                <a:gd name="T2" fmla="*/ 90 w 124"/>
                <a:gd name="T3" fmla="*/ 33 h 68"/>
                <a:gd name="T4" fmla="*/ 11 w 124"/>
                <a:gd name="T5" fmla="*/ 11 h 68"/>
                <a:gd name="T6" fmla="*/ 33 w 124"/>
                <a:gd name="T7" fmla="*/ 56 h 68"/>
                <a:gd name="T8" fmla="*/ 101 w 124"/>
                <a:gd name="T9" fmla="*/ 56 h 68"/>
                <a:gd name="T10" fmla="*/ 90 w 124"/>
                <a:gd name="T11" fmla="*/ 3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68">
                  <a:moveTo>
                    <a:pt x="90" y="33"/>
                  </a:moveTo>
                  <a:lnTo>
                    <a:pt x="90" y="33"/>
                  </a:lnTo>
                  <a:cubicBezTo>
                    <a:pt x="67" y="67"/>
                    <a:pt x="22" y="0"/>
                    <a:pt x="11" y="11"/>
                  </a:cubicBezTo>
                  <a:cubicBezTo>
                    <a:pt x="0" y="22"/>
                    <a:pt x="11" y="44"/>
                    <a:pt x="33" y="56"/>
                  </a:cubicBezTo>
                  <a:cubicBezTo>
                    <a:pt x="67" y="67"/>
                    <a:pt x="90" y="67"/>
                    <a:pt x="101" y="56"/>
                  </a:cubicBezTo>
                  <a:cubicBezTo>
                    <a:pt x="123" y="33"/>
                    <a:pt x="101" y="22"/>
                    <a:pt x="90" y="3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09" name="Freeform 108"/>
            <p:cNvSpPr>
              <a:spLocks noChangeArrowheads="1"/>
            </p:cNvSpPr>
            <p:nvPr/>
          </p:nvSpPr>
          <p:spPr bwMode="auto">
            <a:xfrm>
              <a:off x="5921675" y="2307238"/>
              <a:ext cx="51919" cy="33184"/>
            </a:xfrm>
            <a:custGeom>
              <a:avLst/>
              <a:gdLst>
                <a:gd name="T0" fmla="*/ 100 w 158"/>
                <a:gd name="T1" fmla="*/ 101 h 102"/>
                <a:gd name="T2" fmla="*/ 100 w 158"/>
                <a:gd name="T3" fmla="*/ 101 h 102"/>
                <a:gd name="T4" fmla="*/ 100 w 158"/>
                <a:gd name="T5" fmla="*/ 101 h 102"/>
                <a:gd name="T6" fmla="*/ 44 w 158"/>
                <a:gd name="T7" fmla="*/ 90 h 102"/>
                <a:gd name="T8" fmla="*/ 11 w 158"/>
                <a:gd name="T9" fmla="*/ 45 h 102"/>
                <a:gd name="T10" fmla="*/ 22 w 158"/>
                <a:gd name="T11" fmla="*/ 12 h 102"/>
                <a:gd name="T12" fmla="*/ 44 w 158"/>
                <a:gd name="T13" fmla="*/ 0 h 102"/>
                <a:gd name="T14" fmla="*/ 78 w 158"/>
                <a:gd name="T15" fmla="*/ 23 h 102"/>
                <a:gd name="T16" fmla="*/ 100 w 158"/>
                <a:gd name="T17" fmla="*/ 34 h 102"/>
                <a:gd name="T18" fmla="*/ 123 w 158"/>
                <a:gd name="T19" fmla="*/ 23 h 102"/>
                <a:gd name="T20" fmla="*/ 157 w 158"/>
                <a:gd name="T21" fmla="*/ 34 h 102"/>
                <a:gd name="T22" fmla="*/ 145 w 158"/>
                <a:gd name="T23" fmla="*/ 79 h 102"/>
                <a:gd name="T24" fmla="*/ 100 w 158"/>
                <a:gd name="T25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02">
                  <a:moveTo>
                    <a:pt x="100" y="101"/>
                  </a:moveTo>
                  <a:lnTo>
                    <a:pt x="100" y="101"/>
                  </a:lnTo>
                  <a:lnTo>
                    <a:pt x="100" y="101"/>
                  </a:lnTo>
                  <a:cubicBezTo>
                    <a:pt x="78" y="101"/>
                    <a:pt x="67" y="101"/>
                    <a:pt x="44" y="90"/>
                  </a:cubicBezTo>
                  <a:cubicBezTo>
                    <a:pt x="11" y="68"/>
                    <a:pt x="11" y="56"/>
                    <a:pt x="11" y="45"/>
                  </a:cubicBezTo>
                  <a:cubicBezTo>
                    <a:pt x="0" y="34"/>
                    <a:pt x="11" y="12"/>
                    <a:pt x="22" y="12"/>
                  </a:cubicBezTo>
                  <a:cubicBezTo>
                    <a:pt x="22" y="0"/>
                    <a:pt x="33" y="0"/>
                    <a:pt x="44" y="0"/>
                  </a:cubicBezTo>
                  <a:cubicBezTo>
                    <a:pt x="55" y="0"/>
                    <a:pt x="67" y="12"/>
                    <a:pt x="78" y="23"/>
                  </a:cubicBezTo>
                  <a:cubicBezTo>
                    <a:pt x="78" y="23"/>
                    <a:pt x="89" y="34"/>
                    <a:pt x="100" y="34"/>
                  </a:cubicBezTo>
                  <a:cubicBezTo>
                    <a:pt x="100" y="23"/>
                    <a:pt x="112" y="23"/>
                    <a:pt x="123" y="23"/>
                  </a:cubicBezTo>
                  <a:cubicBezTo>
                    <a:pt x="134" y="23"/>
                    <a:pt x="145" y="23"/>
                    <a:pt x="157" y="34"/>
                  </a:cubicBezTo>
                  <a:cubicBezTo>
                    <a:pt x="157" y="56"/>
                    <a:pt x="157" y="68"/>
                    <a:pt x="145" y="79"/>
                  </a:cubicBezTo>
                  <a:cubicBezTo>
                    <a:pt x="123" y="90"/>
                    <a:pt x="112" y="101"/>
                    <a:pt x="100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0" name="Freeform 109"/>
            <p:cNvSpPr>
              <a:spLocks noChangeArrowheads="1"/>
            </p:cNvSpPr>
            <p:nvPr/>
          </p:nvSpPr>
          <p:spPr bwMode="auto">
            <a:xfrm>
              <a:off x="6373089" y="2066295"/>
              <a:ext cx="80763" cy="139950"/>
            </a:xfrm>
            <a:custGeom>
              <a:avLst/>
              <a:gdLst>
                <a:gd name="T0" fmla="*/ 135 w 247"/>
                <a:gd name="T1" fmla="*/ 101 h 427"/>
                <a:gd name="T2" fmla="*/ 135 w 247"/>
                <a:gd name="T3" fmla="*/ 101 h 427"/>
                <a:gd name="T4" fmla="*/ 56 w 247"/>
                <a:gd name="T5" fmla="*/ 11 h 427"/>
                <a:gd name="T6" fmla="*/ 34 w 247"/>
                <a:gd name="T7" fmla="*/ 112 h 427"/>
                <a:gd name="T8" fmla="*/ 146 w 247"/>
                <a:gd name="T9" fmla="*/ 269 h 427"/>
                <a:gd name="T10" fmla="*/ 213 w 247"/>
                <a:gd name="T11" fmla="*/ 403 h 427"/>
                <a:gd name="T12" fmla="*/ 235 w 247"/>
                <a:gd name="T13" fmla="*/ 359 h 427"/>
                <a:gd name="T14" fmla="*/ 235 w 247"/>
                <a:gd name="T15" fmla="*/ 235 h 427"/>
                <a:gd name="T16" fmla="*/ 190 w 247"/>
                <a:gd name="T17" fmla="*/ 213 h 427"/>
                <a:gd name="T18" fmla="*/ 146 w 247"/>
                <a:gd name="T19" fmla="*/ 168 h 427"/>
                <a:gd name="T20" fmla="*/ 135 w 247"/>
                <a:gd name="T21" fmla="*/ 101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7" h="427">
                  <a:moveTo>
                    <a:pt x="135" y="101"/>
                  </a:moveTo>
                  <a:lnTo>
                    <a:pt x="135" y="101"/>
                  </a:lnTo>
                  <a:cubicBezTo>
                    <a:pt x="112" y="67"/>
                    <a:pt x="90" y="0"/>
                    <a:pt x="56" y="11"/>
                  </a:cubicBezTo>
                  <a:cubicBezTo>
                    <a:pt x="22" y="11"/>
                    <a:pt x="0" y="67"/>
                    <a:pt x="34" y="112"/>
                  </a:cubicBezTo>
                  <a:cubicBezTo>
                    <a:pt x="67" y="157"/>
                    <a:pt x="112" y="224"/>
                    <a:pt x="146" y="269"/>
                  </a:cubicBezTo>
                  <a:cubicBezTo>
                    <a:pt x="179" y="302"/>
                    <a:pt x="202" y="381"/>
                    <a:pt x="213" y="403"/>
                  </a:cubicBezTo>
                  <a:cubicBezTo>
                    <a:pt x="213" y="426"/>
                    <a:pt x="246" y="403"/>
                    <a:pt x="235" y="359"/>
                  </a:cubicBezTo>
                  <a:cubicBezTo>
                    <a:pt x="213" y="314"/>
                    <a:pt x="235" y="269"/>
                    <a:pt x="235" y="235"/>
                  </a:cubicBezTo>
                  <a:cubicBezTo>
                    <a:pt x="235" y="202"/>
                    <a:pt x="224" y="202"/>
                    <a:pt x="190" y="213"/>
                  </a:cubicBezTo>
                  <a:cubicBezTo>
                    <a:pt x="157" y="224"/>
                    <a:pt x="135" y="213"/>
                    <a:pt x="146" y="168"/>
                  </a:cubicBezTo>
                  <a:cubicBezTo>
                    <a:pt x="157" y="135"/>
                    <a:pt x="135" y="101"/>
                    <a:pt x="135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1" name="Freeform 110"/>
            <p:cNvSpPr>
              <a:spLocks noChangeArrowheads="1"/>
            </p:cNvSpPr>
            <p:nvPr/>
          </p:nvSpPr>
          <p:spPr bwMode="auto">
            <a:xfrm>
              <a:off x="6368763" y="2061967"/>
              <a:ext cx="87975" cy="147164"/>
            </a:xfrm>
            <a:custGeom>
              <a:avLst/>
              <a:gdLst>
                <a:gd name="T0" fmla="*/ 224 w 270"/>
                <a:gd name="T1" fmla="*/ 448 h 449"/>
                <a:gd name="T2" fmla="*/ 224 w 270"/>
                <a:gd name="T3" fmla="*/ 448 h 449"/>
                <a:gd name="T4" fmla="*/ 201 w 270"/>
                <a:gd name="T5" fmla="*/ 414 h 449"/>
                <a:gd name="T6" fmla="*/ 146 w 270"/>
                <a:gd name="T7" fmla="*/ 291 h 449"/>
                <a:gd name="T8" fmla="*/ 45 w 270"/>
                <a:gd name="T9" fmla="*/ 168 h 449"/>
                <a:gd name="T10" fmla="*/ 22 w 270"/>
                <a:gd name="T11" fmla="*/ 134 h 449"/>
                <a:gd name="T12" fmla="*/ 11 w 270"/>
                <a:gd name="T13" fmla="*/ 44 h 449"/>
                <a:gd name="T14" fmla="*/ 67 w 270"/>
                <a:gd name="T15" fmla="*/ 0 h 449"/>
                <a:gd name="T16" fmla="*/ 78 w 270"/>
                <a:gd name="T17" fmla="*/ 0 h 449"/>
                <a:gd name="T18" fmla="*/ 157 w 270"/>
                <a:gd name="T19" fmla="*/ 78 h 449"/>
                <a:gd name="T20" fmla="*/ 168 w 270"/>
                <a:gd name="T21" fmla="*/ 101 h 449"/>
                <a:gd name="T22" fmla="*/ 179 w 270"/>
                <a:gd name="T23" fmla="*/ 190 h 449"/>
                <a:gd name="T24" fmla="*/ 179 w 270"/>
                <a:gd name="T25" fmla="*/ 201 h 449"/>
                <a:gd name="T26" fmla="*/ 190 w 270"/>
                <a:gd name="T27" fmla="*/ 201 h 449"/>
                <a:gd name="T28" fmla="*/ 224 w 270"/>
                <a:gd name="T29" fmla="*/ 190 h 449"/>
                <a:gd name="T30" fmla="*/ 257 w 270"/>
                <a:gd name="T31" fmla="*/ 201 h 449"/>
                <a:gd name="T32" fmla="*/ 269 w 270"/>
                <a:gd name="T33" fmla="*/ 246 h 449"/>
                <a:gd name="T34" fmla="*/ 257 w 270"/>
                <a:gd name="T35" fmla="*/ 280 h 449"/>
                <a:gd name="T36" fmla="*/ 257 w 270"/>
                <a:gd name="T37" fmla="*/ 358 h 449"/>
                <a:gd name="T38" fmla="*/ 257 w 270"/>
                <a:gd name="T39" fmla="*/ 426 h 449"/>
                <a:gd name="T40" fmla="*/ 224 w 270"/>
                <a:gd name="T41" fmla="*/ 448 h 449"/>
                <a:gd name="T42" fmla="*/ 146 w 270"/>
                <a:gd name="T43" fmla="*/ 235 h 449"/>
                <a:gd name="T44" fmla="*/ 146 w 270"/>
                <a:gd name="T45" fmla="*/ 235 h 449"/>
                <a:gd name="T46" fmla="*/ 168 w 270"/>
                <a:gd name="T47" fmla="*/ 257 h 449"/>
                <a:gd name="T48" fmla="*/ 213 w 270"/>
                <a:gd name="T49" fmla="*/ 325 h 449"/>
                <a:gd name="T50" fmla="*/ 224 w 270"/>
                <a:gd name="T51" fmla="*/ 269 h 449"/>
                <a:gd name="T52" fmla="*/ 224 w 270"/>
                <a:gd name="T53" fmla="*/ 246 h 449"/>
                <a:gd name="T54" fmla="*/ 224 w 270"/>
                <a:gd name="T55" fmla="*/ 235 h 449"/>
                <a:gd name="T56" fmla="*/ 213 w 270"/>
                <a:gd name="T57" fmla="*/ 246 h 449"/>
                <a:gd name="T58" fmla="*/ 146 w 270"/>
                <a:gd name="T59" fmla="*/ 235 h 449"/>
                <a:gd name="T60" fmla="*/ 78 w 270"/>
                <a:gd name="T61" fmla="*/ 44 h 449"/>
                <a:gd name="T62" fmla="*/ 78 w 270"/>
                <a:gd name="T63" fmla="*/ 44 h 449"/>
                <a:gd name="T64" fmla="*/ 56 w 270"/>
                <a:gd name="T65" fmla="*/ 67 h 449"/>
                <a:gd name="T66" fmla="*/ 56 w 270"/>
                <a:gd name="T67" fmla="*/ 112 h 449"/>
                <a:gd name="T68" fmla="*/ 78 w 270"/>
                <a:gd name="T69" fmla="*/ 134 h 449"/>
                <a:gd name="T70" fmla="*/ 146 w 270"/>
                <a:gd name="T71" fmla="*/ 224 h 449"/>
                <a:gd name="T72" fmla="*/ 134 w 270"/>
                <a:gd name="T73" fmla="*/ 179 h 449"/>
                <a:gd name="T74" fmla="*/ 123 w 270"/>
                <a:gd name="T75" fmla="*/ 123 h 449"/>
                <a:gd name="T76" fmla="*/ 123 w 270"/>
                <a:gd name="T77" fmla="*/ 123 h 449"/>
                <a:gd name="T78" fmla="*/ 112 w 270"/>
                <a:gd name="T79" fmla="*/ 101 h 449"/>
                <a:gd name="T80" fmla="*/ 78 w 270"/>
                <a:gd name="T81" fmla="*/ 44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70" h="449">
                  <a:moveTo>
                    <a:pt x="224" y="448"/>
                  </a:moveTo>
                  <a:lnTo>
                    <a:pt x="224" y="448"/>
                  </a:lnTo>
                  <a:cubicBezTo>
                    <a:pt x="213" y="448"/>
                    <a:pt x="201" y="437"/>
                    <a:pt x="201" y="414"/>
                  </a:cubicBezTo>
                  <a:cubicBezTo>
                    <a:pt x="201" y="392"/>
                    <a:pt x="168" y="325"/>
                    <a:pt x="146" y="291"/>
                  </a:cubicBezTo>
                  <a:cubicBezTo>
                    <a:pt x="112" y="257"/>
                    <a:pt x="78" y="201"/>
                    <a:pt x="45" y="168"/>
                  </a:cubicBezTo>
                  <a:cubicBezTo>
                    <a:pt x="33" y="157"/>
                    <a:pt x="33" y="146"/>
                    <a:pt x="22" y="134"/>
                  </a:cubicBezTo>
                  <a:cubicBezTo>
                    <a:pt x="11" y="112"/>
                    <a:pt x="0" y="78"/>
                    <a:pt x="11" y="44"/>
                  </a:cubicBezTo>
                  <a:cubicBezTo>
                    <a:pt x="22" y="22"/>
                    <a:pt x="45" y="0"/>
                    <a:pt x="67" y="0"/>
                  </a:cubicBezTo>
                  <a:cubicBezTo>
                    <a:pt x="67" y="0"/>
                    <a:pt x="67" y="0"/>
                    <a:pt x="78" y="0"/>
                  </a:cubicBezTo>
                  <a:cubicBezTo>
                    <a:pt x="112" y="0"/>
                    <a:pt x="134" y="33"/>
                    <a:pt x="157" y="78"/>
                  </a:cubicBezTo>
                  <a:cubicBezTo>
                    <a:pt x="157" y="78"/>
                    <a:pt x="157" y="89"/>
                    <a:pt x="168" y="101"/>
                  </a:cubicBezTo>
                  <a:cubicBezTo>
                    <a:pt x="168" y="101"/>
                    <a:pt x="190" y="146"/>
                    <a:pt x="179" y="190"/>
                  </a:cubicBezTo>
                  <a:lnTo>
                    <a:pt x="179" y="201"/>
                  </a:lnTo>
                  <a:lnTo>
                    <a:pt x="190" y="201"/>
                  </a:lnTo>
                  <a:cubicBezTo>
                    <a:pt x="201" y="190"/>
                    <a:pt x="213" y="190"/>
                    <a:pt x="224" y="190"/>
                  </a:cubicBezTo>
                  <a:cubicBezTo>
                    <a:pt x="246" y="190"/>
                    <a:pt x="246" y="201"/>
                    <a:pt x="257" y="201"/>
                  </a:cubicBezTo>
                  <a:cubicBezTo>
                    <a:pt x="269" y="213"/>
                    <a:pt x="269" y="224"/>
                    <a:pt x="269" y="246"/>
                  </a:cubicBezTo>
                  <a:cubicBezTo>
                    <a:pt x="269" y="257"/>
                    <a:pt x="269" y="269"/>
                    <a:pt x="257" y="280"/>
                  </a:cubicBezTo>
                  <a:cubicBezTo>
                    <a:pt x="257" y="302"/>
                    <a:pt x="257" y="336"/>
                    <a:pt x="257" y="358"/>
                  </a:cubicBezTo>
                  <a:cubicBezTo>
                    <a:pt x="269" y="392"/>
                    <a:pt x="269" y="414"/>
                    <a:pt x="257" y="426"/>
                  </a:cubicBezTo>
                  <a:cubicBezTo>
                    <a:pt x="246" y="437"/>
                    <a:pt x="235" y="448"/>
                    <a:pt x="224" y="448"/>
                  </a:cubicBezTo>
                  <a:close/>
                  <a:moveTo>
                    <a:pt x="146" y="235"/>
                  </a:moveTo>
                  <a:lnTo>
                    <a:pt x="146" y="235"/>
                  </a:lnTo>
                  <a:cubicBezTo>
                    <a:pt x="157" y="246"/>
                    <a:pt x="168" y="257"/>
                    <a:pt x="168" y="257"/>
                  </a:cubicBezTo>
                  <a:cubicBezTo>
                    <a:pt x="190" y="280"/>
                    <a:pt x="201" y="302"/>
                    <a:pt x="213" y="325"/>
                  </a:cubicBezTo>
                  <a:cubicBezTo>
                    <a:pt x="213" y="302"/>
                    <a:pt x="213" y="291"/>
                    <a:pt x="224" y="269"/>
                  </a:cubicBezTo>
                  <a:cubicBezTo>
                    <a:pt x="224" y="257"/>
                    <a:pt x="224" y="257"/>
                    <a:pt x="224" y="246"/>
                  </a:cubicBezTo>
                  <a:lnTo>
                    <a:pt x="224" y="235"/>
                  </a:lnTo>
                  <a:cubicBezTo>
                    <a:pt x="224" y="235"/>
                    <a:pt x="213" y="235"/>
                    <a:pt x="213" y="246"/>
                  </a:cubicBezTo>
                  <a:cubicBezTo>
                    <a:pt x="179" y="246"/>
                    <a:pt x="168" y="246"/>
                    <a:pt x="146" y="235"/>
                  </a:cubicBezTo>
                  <a:close/>
                  <a:moveTo>
                    <a:pt x="78" y="44"/>
                  </a:moveTo>
                  <a:lnTo>
                    <a:pt x="78" y="44"/>
                  </a:lnTo>
                  <a:cubicBezTo>
                    <a:pt x="67" y="44"/>
                    <a:pt x="56" y="44"/>
                    <a:pt x="56" y="67"/>
                  </a:cubicBezTo>
                  <a:cubicBezTo>
                    <a:pt x="45" y="67"/>
                    <a:pt x="45" y="89"/>
                    <a:pt x="56" y="112"/>
                  </a:cubicBezTo>
                  <a:cubicBezTo>
                    <a:pt x="67" y="123"/>
                    <a:pt x="78" y="123"/>
                    <a:pt x="78" y="134"/>
                  </a:cubicBezTo>
                  <a:cubicBezTo>
                    <a:pt x="101" y="168"/>
                    <a:pt x="123" y="190"/>
                    <a:pt x="146" y="224"/>
                  </a:cubicBezTo>
                  <a:cubicBezTo>
                    <a:pt x="134" y="213"/>
                    <a:pt x="134" y="190"/>
                    <a:pt x="134" y="179"/>
                  </a:cubicBezTo>
                  <a:cubicBezTo>
                    <a:pt x="146" y="146"/>
                    <a:pt x="123" y="123"/>
                    <a:pt x="123" y="123"/>
                  </a:cubicBezTo>
                  <a:lnTo>
                    <a:pt x="123" y="123"/>
                  </a:lnTo>
                  <a:cubicBezTo>
                    <a:pt x="123" y="112"/>
                    <a:pt x="123" y="101"/>
                    <a:pt x="112" y="101"/>
                  </a:cubicBezTo>
                  <a:cubicBezTo>
                    <a:pt x="101" y="78"/>
                    <a:pt x="90" y="44"/>
                    <a:pt x="78" y="4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2" name="Freeform 111"/>
            <p:cNvSpPr>
              <a:spLocks noChangeArrowheads="1"/>
            </p:cNvSpPr>
            <p:nvPr/>
          </p:nvSpPr>
          <p:spPr bwMode="auto">
            <a:xfrm>
              <a:off x="6489908" y="2263955"/>
              <a:ext cx="47592" cy="59154"/>
            </a:xfrm>
            <a:custGeom>
              <a:avLst/>
              <a:gdLst>
                <a:gd name="T0" fmla="*/ 100 w 146"/>
                <a:gd name="T1" fmla="*/ 67 h 180"/>
                <a:gd name="T2" fmla="*/ 100 w 146"/>
                <a:gd name="T3" fmla="*/ 67 h 180"/>
                <a:gd name="T4" fmla="*/ 45 w 146"/>
                <a:gd name="T5" fmla="*/ 23 h 180"/>
                <a:gd name="T6" fmla="*/ 0 w 146"/>
                <a:gd name="T7" fmla="*/ 23 h 180"/>
                <a:gd name="T8" fmla="*/ 56 w 146"/>
                <a:gd name="T9" fmla="*/ 112 h 180"/>
                <a:gd name="T10" fmla="*/ 123 w 146"/>
                <a:gd name="T11" fmla="*/ 157 h 180"/>
                <a:gd name="T12" fmla="*/ 100 w 146"/>
                <a:gd name="T13" fmla="*/ 6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80">
                  <a:moveTo>
                    <a:pt x="100" y="67"/>
                  </a:moveTo>
                  <a:lnTo>
                    <a:pt x="100" y="67"/>
                  </a:lnTo>
                  <a:cubicBezTo>
                    <a:pt x="78" y="56"/>
                    <a:pt x="56" y="45"/>
                    <a:pt x="45" y="23"/>
                  </a:cubicBezTo>
                  <a:cubicBezTo>
                    <a:pt x="33" y="11"/>
                    <a:pt x="0" y="0"/>
                    <a:pt x="0" y="23"/>
                  </a:cubicBezTo>
                  <a:cubicBezTo>
                    <a:pt x="0" y="45"/>
                    <a:pt x="56" y="67"/>
                    <a:pt x="56" y="112"/>
                  </a:cubicBezTo>
                  <a:cubicBezTo>
                    <a:pt x="67" y="157"/>
                    <a:pt x="100" y="179"/>
                    <a:pt x="123" y="157"/>
                  </a:cubicBezTo>
                  <a:cubicBezTo>
                    <a:pt x="145" y="134"/>
                    <a:pt x="112" y="79"/>
                    <a:pt x="100" y="6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3" name="Freeform 112"/>
            <p:cNvSpPr>
              <a:spLocks noChangeArrowheads="1"/>
            </p:cNvSpPr>
            <p:nvPr/>
          </p:nvSpPr>
          <p:spPr bwMode="auto">
            <a:xfrm>
              <a:off x="6482697" y="2259628"/>
              <a:ext cx="59132" cy="62039"/>
            </a:xfrm>
            <a:custGeom>
              <a:avLst/>
              <a:gdLst>
                <a:gd name="T0" fmla="*/ 123 w 180"/>
                <a:gd name="T1" fmla="*/ 190 h 191"/>
                <a:gd name="T2" fmla="*/ 123 w 180"/>
                <a:gd name="T3" fmla="*/ 190 h 191"/>
                <a:gd name="T4" fmla="*/ 123 w 180"/>
                <a:gd name="T5" fmla="*/ 190 h 191"/>
                <a:gd name="T6" fmla="*/ 56 w 180"/>
                <a:gd name="T7" fmla="*/ 123 h 191"/>
                <a:gd name="T8" fmla="*/ 34 w 180"/>
                <a:gd name="T9" fmla="*/ 78 h 191"/>
                <a:gd name="T10" fmla="*/ 0 w 180"/>
                <a:gd name="T11" fmla="*/ 34 h 191"/>
                <a:gd name="T12" fmla="*/ 12 w 180"/>
                <a:gd name="T13" fmla="*/ 11 h 191"/>
                <a:gd name="T14" fmla="*/ 45 w 180"/>
                <a:gd name="T15" fmla="*/ 0 h 191"/>
                <a:gd name="T16" fmla="*/ 90 w 180"/>
                <a:gd name="T17" fmla="*/ 22 h 191"/>
                <a:gd name="T18" fmla="*/ 135 w 180"/>
                <a:gd name="T19" fmla="*/ 67 h 191"/>
                <a:gd name="T20" fmla="*/ 179 w 180"/>
                <a:gd name="T21" fmla="*/ 134 h 191"/>
                <a:gd name="T22" fmla="*/ 157 w 180"/>
                <a:gd name="T23" fmla="*/ 179 h 191"/>
                <a:gd name="T24" fmla="*/ 123 w 180"/>
                <a:gd name="T25" fmla="*/ 190 h 191"/>
                <a:gd name="T26" fmla="*/ 101 w 180"/>
                <a:gd name="T27" fmla="*/ 90 h 191"/>
                <a:gd name="T28" fmla="*/ 101 w 180"/>
                <a:gd name="T29" fmla="*/ 90 h 191"/>
                <a:gd name="T30" fmla="*/ 101 w 180"/>
                <a:gd name="T31" fmla="*/ 123 h 191"/>
                <a:gd name="T32" fmla="*/ 123 w 180"/>
                <a:gd name="T33" fmla="*/ 157 h 191"/>
                <a:gd name="T34" fmla="*/ 135 w 180"/>
                <a:gd name="T35" fmla="*/ 145 h 191"/>
                <a:gd name="T36" fmla="*/ 135 w 180"/>
                <a:gd name="T37" fmla="*/ 145 h 191"/>
                <a:gd name="T38" fmla="*/ 112 w 180"/>
                <a:gd name="T39" fmla="*/ 101 h 191"/>
                <a:gd name="T40" fmla="*/ 101 w 180"/>
                <a:gd name="T41" fmla="*/ 9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0" h="191">
                  <a:moveTo>
                    <a:pt x="123" y="190"/>
                  </a:moveTo>
                  <a:lnTo>
                    <a:pt x="123" y="190"/>
                  </a:lnTo>
                  <a:lnTo>
                    <a:pt x="123" y="190"/>
                  </a:lnTo>
                  <a:cubicBezTo>
                    <a:pt x="90" y="190"/>
                    <a:pt x="68" y="168"/>
                    <a:pt x="56" y="123"/>
                  </a:cubicBezTo>
                  <a:cubicBezTo>
                    <a:pt x="56" y="112"/>
                    <a:pt x="45" y="90"/>
                    <a:pt x="34" y="78"/>
                  </a:cubicBezTo>
                  <a:cubicBezTo>
                    <a:pt x="23" y="67"/>
                    <a:pt x="0" y="56"/>
                    <a:pt x="0" y="34"/>
                  </a:cubicBezTo>
                  <a:cubicBezTo>
                    <a:pt x="0" y="34"/>
                    <a:pt x="0" y="22"/>
                    <a:pt x="12" y="11"/>
                  </a:cubicBezTo>
                  <a:cubicBezTo>
                    <a:pt x="23" y="0"/>
                    <a:pt x="23" y="0"/>
                    <a:pt x="45" y="0"/>
                  </a:cubicBezTo>
                  <a:cubicBezTo>
                    <a:pt x="56" y="0"/>
                    <a:pt x="79" y="11"/>
                    <a:pt x="90" y="22"/>
                  </a:cubicBezTo>
                  <a:cubicBezTo>
                    <a:pt x="101" y="34"/>
                    <a:pt x="112" y="56"/>
                    <a:pt x="135" y="67"/>
                  </a:cubicBezTo>
                  <a:cubicBezTo>
                    <a:pt x="157" y="67"/>
                    <a:pt x="168" y="112"/>
                    <a:pt x="179" y="134"/>
                  </a:cubicBezTo>
                  <a:cubicBezTo>
                    <a:pt x="179" y="157"/>
                    <a:pt x="168" y="168"/>
                    <a:pt x="157" y="179"/>
                  </a:cubicBezTo>
                  <a:cubicBezTo>
                    <a:pt x="146" y="190"/>
                    <a:pt x="135" y="190"/>
                    <a:pt x="123" y="190"/>
                  </a:cubicBezTo>
                  <a:close/>
                  <a:moveTo>
                    <a:pt x="101" y="90"/>
                  </a:moveTo>
                  <a:lnTo>
                    <a:pt x="101" y="90"/>
                  </a:lnTo>
                  <a:cubicBezTo>
                    <a:pt x="101" y="101"/>
                    <a:pt x="101" y="112"/>
                    <a:pt x="101" y="123"/>
                  </a:cubicBezTo>
                  <a:cubicBezTo>
                    <a:pt x="112" y="145"/>
                    <a:pt x="123" y="157"/>
                    <a:pt x="123" y="157"/>
                  </a:cubicBezTo>
                  <a:cubicBezTo>
                    <a:pt x="123" y="157"/>
                    <a:pt x="123" y="157"/>
                    <a:pt x="135" y="145"/>
                  </a:cubicBezTo>
                  <a:lnTo>
                    <a:pt x="135" y="145"/>
                  </a:lnTo>
                  <a:cubicBezTo>
                    <a:pt x="135" y="123"/>
                    <a:pt x="123" y="101"/>
                    <a:pt x="112" y="101"/>
                  </a:cubicBezTo>
                  <a:lnTo>
                    <a:pt x="101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4" name="Freeform 113"/>
            <p:cNvSpPr>
              <a:spLocks noChangeArrowheads="1"/>
            </p:cNvSpPr>
            <p:nvPr/>
          </p:nvSpPr>
          <p:spPr bwMode="auto">
            <a:xfrm>
              <a:off x="6468274" y="2226442"/>
              <a:ext cx="33171" cy="30299"/>
            </a:xfrm>
            <a:custGeom>
              <a:avLst/>
              <a:gdLst>
                <a:gd name="T0" fmla="*/ 79 w 102"/>
                <a:gd name="T1" fmla="*/ 78 h 91"/>
                <a:gd name="T2" fmla="*/ 79 w 102"/>
                <a:gd name="T3" fmla="*/ 78 h 91"/>
                <a:gd name="T4" fmla="*/ 23 w 102"/>
                <a:gd name="T5" fmla="*/ 11 h 91"/>
                <a:gd name="T6" fmla="*/ 45 w 102"/>
                <a:gd name="T7" fmla="*/ 45 h 91"/>
                <a:gd name="T8" fmla="*/ 79 w 102"/>
                <a:gd name="T9" fmla="*/ 7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91">
                  <a:moveTo>
                    <a:pt x="79" y="78"/>
                  </a:moveTo>
                  <a:lnTo>
                    <a:pt x="79" y="78"/>
                  </a:lnTo>
                  <a:cubicBezTo>
                    <a:pt x="68" y="90"/>
                    <a:pt x="0" y="22"/>
                    <a:pt x="23" y="11"/>
                  </a:cubicBezTo>
                  <a:cubicBezTo>
                    <a:pt x="45" y="0"/>
                    <a:pt x="34" y="11"/>
                    <a:pt x="45" y="45"/>
                  </a:cubicBezTo>
                  <a:cubicBezTo>
                    <a:pt x="68" y="67"/>
                    <a:pt x="101" y="56"/>
                    <a:pt x="79" y="7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5" name="Freeform 114"/>
            <p:cNvSpPr>
              <a:spLocks noChangeArrowheads="1"/>
            </p:cNvSpPr>
            <p:nvPr/>
          </p:nvSpPr>
          <p:spPr bwMode="auto">
            <a:xfrm>
              <a:off x="6463948" y="2223557"/>
              <a:ext cx="40382" cy="37512"/>
            </a:xfrm>
            <a:custGeom>
              <a:avLst/>
              <a:gdLst>
                <a:gd name="T0" fmla="*/ 90 w 125"/>
                <a:gd name="T1" fmla="*/ 112 h 113"/>
                <a:gd name="T2" fmla="*/ 90 w 125"/>
                <a:gd name="T3" fmla="*/ 112 h 113"/>
                <a:gd name="T4" fmla="*/ 11 w 125"/>
                <a:gd name="T5" fmla="*/ 44 h 113"/>
                <a:gd name="T6" fmla="*/ 23 w 125"/>
                <a:gd name="T7" fmla="*/ 11 h 113"/>
                <a:gd name="T8" fmla="*/ 45 w 125"/>
                <a:gd name="T9" fmla="*/ 0 h 113"/>
                <a:gd name="T10" fmla="*/ 68 w 125"/>
                <a:gd name="T11" fmla="*/ 22 h 113"/>
                <a:gd name="T12" fmla="*/ 79 w 125"/>
                <a:gd name="T13" fmla="*/ 44 h 113"/>
                <a:gd name="T14" fmla="*/ 90 w 125"/>
                <a:gd name="T15" fmla="*/ 56 h 113"/>
                <a:gd name="T16" fmla="*/ 112 w 125"/>
                <a:gd name="T17" fmla="*/ 67 h 113"/>
                <a:gd name="T18" fmla="*/ 112 w 125"/>
                <a:gd name="T19" fmla="*/ 101 h 113"/>
                <a:gd name="T20" fmla="*/ 90 w 125"/>
                <a:gd name="T21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113">
                  <a:moveTo>
                    <a:pt x="90" y="112"/>
                  </a:moveTo>
                  <a:lnTo>
                    <a:pt x="90" y="112"/>
                  </a:lnTo>
                  <a:cubicBezTo>
                    <a:pt x="56" y="112"/>
                    <a:pt x="23" y="67"/>
                    <a:pt x="11" y="44"/>
                  </a:cubicBezTo>
                  <a:cubicBezTo>
                    <a:pt x="0" y="33"/>
                    <a:pt x="11" y="11"/>
                    <a:pt x="23" y="11"/>
                  </a:cubicBezTo>
                  <a:cubicBezTo>
                    <a:pt x="23" y="0"/>
                    <a:pt x="34" y="0"/>
                    <a:pt x="45" y="0"/>
                  </a:cubicBezTo>
                  <a:cubicBezTo>
                    <a:pt x="68" y="0"/>
                    <a:pt x="68" y="11"/>
                    <a:pt x="68" y="22"/>
                  </a:cubicBezTo>
                  <a:cubicBezTo>
                    <a:pt x="79" y="33"/>
                    <a:pt x="79" y="33"/>
                    <a:pt x="79" y="44"/>
                  </a:cubicBezTo>
                  <a:cubicBezTo>
                    <a:pt x="79" y="44"/>
                    <a:pt x="79" y="44"/>
                    <a:pt x="90" y="56"/>
                  </a:cubicBezTo>
                  <a:cubicBezTo>
                    <a:pt x="101" y="56"/>
                    <a:pt x="112" y="56"/>
                    <a:pt x="112" y="67"/>
                  </a:cubicBezTo>
                  <a:cubicBezTo>
                    <a:pt x="124" y="78"/>
                    <a:pt x="112" y="101"/>
                    <a:pt x="112" y="101"/>
                  </a:cubicBezTo>
                  <a:cubicBezTo>
                    <a:pt x="101" y="112"/>
                    <a:pt x="90" y="112"/>
                    <a:pt x="90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6" name="Freeform 115"/>
            <p:cNvSpPr>
              <a:spLocks noChangeArrowheads="1"/>
            </p:cNvSpPr>
            <p:nvPr/>
          </p:nvSpPr>
          <p:spPr bwMode="auto">
            <a:xfrm>
              <a:off x="6559134" y="2271169"/>
              <a:ext cx="21633" cy="28855"/>
            </a:xfrm>
            <a:custGeom>
              <a:avLst/>
              <a:gdLst>
                <a:gd name="T0" fmla="*/ 33 w 68"/>
                <a:gd name="T1" fmla="*/ 67 h 90"/>
                <a:gd name="T2" fmla="*/ 33 w 68"/>
                <a:gd name="T3" fmla="*/ 67 h 90"/>
                <a:gd name="T4" fmla="*/ 11 w 68"/>
                <a:gd name="T5" fmla="*/ 33 h 90"/>
                <a:gd name="T6" fmla="*/ 56 w 68"/>
                <a:gd name="T7" fmla="*/ 11 h 90"/>
                <a:gd name="T8" fmla="*/ 33 w 68"/>
                <a:gd name="T9" fmla="*/ 6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90">
                  <a:moveTo>
                    <a:pt x="33" y="67"/>
                  </a:moveTo>
                  <a:lnTo>
                    <a:pt x="33" y="67"/>
                  </a:lnTo>
                  <a:cubicBezTo>
                    <a:pt x="22" y="89"/>
                    <a:pt x="0" y="56"/>
                    <a:pt x="11" y="33"/>
                  </a:cubicBezTo>
                  <a:cubicBezTo>
                    <a:pt x="11" y="11"/>
                    <a:pt x="33" y="0"/>
                    <a:pt x="56" y="11"/>
                  </a:cubicBezTo>
                  <a:cubicBezTo>
                    <a:pt x="67" y="22"/>
                    <a:pt x="45" y="44"/>
                    <a:pt x="33" y="6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7" name="Freeform 116"/>
            <p:cNvSpPr>
              <a:spLocks noChangeArrowheads="1"/>
            </p:cNvSpPr>
            <p:nvPr/>
          </p:nvSpPr>
          <p:spPr bwMode="auto">
            <a:xfrm>
              <a:off x="6551923" y="2266841"/>
              <a:ext cx="40382" cy="33184"/>
            </a:xfrm>
            <a:custGeom>
              <a:avLst/>
              <a:gdLst>
                <a:gd name="T0" fmla="*/ 45 w 124"/>
                <a:gd name="T1" fmla="*/ 101 h 102"/>
                <a:gd name="T2" fmla="*/ 45 w 124"/>
                <a:gd name="T3" fmla="*/ 101 h 102"/>
                <a:gd name="T4" fmla="*/ 11 w 124"/>
                <a:gd name="T5" fmla="*/ 90 h 102"/>
                <a:gd name="T6" fmla="*/ 11 w 124"/>
                <a:gd name="T7" fmla="*/ 45 h 102"/>
                <a:gd name="T8" fmla="*/ 68 w 124"/>
                <a:gd name="T9" fmla="*/ 0 h 102"/>
                <a:gd name="T10" fmla="*/ 90 w 124"/>
                <a:gd name="T11" fmla="*/ 0 h 102"/>
                <a:gd name="T12" fmla="*/ 90 w 124"/>
                <a:gd name="T13" fmla="*/ 79 h 102"/>
                <a:gd name="T14" fmla="*/ 79 w 124"/>
                <a:gd name="T15" fmla="*/ 90 h 102"/>
                <a:gd name="T16" fmla="*/ 45 w 124"/>
                <a:gd name="T17" fmla="*/ 10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02">
                  <a:moveTo>
                    <a:pt x="45" y="101"/>
                  </a:moveTo>
                  <a:lnTo>
                    <a:pt x="45" y="101"/>
                  </a:lnTo>
                  <a:cubicBezTo>
                    <a:pt x="34" y="101"/>
                    <a:pt x="23" y="101"/>
                    <a:pt x="11" y="90"/>
                  </a:cubicBezTo>
                  <a:cubicBezTo>
                    <a:pt x="0" y="68"/>
                    <a:pt x="0" y="56"/>
                    <a:pt x="11" y="45"/>
                  </a:cubicBezTo>
                  <a:cubicBezTo>
                    <a:pt x="11" y="23"/>
                    <a:pt x="34" y="0"/>
                    <a:pt x="68" y="0"/>
                  </a:cubicBezTo>
                  <a:cubicBezTo>
                    <a:pt x="68" y="0"/>
                    <a:pt x="79" y="0"/>
                    <a:pt x="90" y="0"/>
                  </a:cubicBezTo>
                  <a:cubicBezTo>
                    <a:pt x="123" y="34"/>
                    <a:pt x="101" y="68"/>
                    <a:pt x="90" y="79"/>
                  </a:cubicBezTo>
                  <a:cubicBezTo>
                    <a:pt x="79" y="79"/>
                    <a:pt x="79" y="79"/>
                    <a:pt x="79" y="90"/>
                  </a:cubicBezTo>
                  <a:cubicBezTo>
                    <a:pt x="79" y="101"/>
                    <a:pt x="68" y="101"/>
                    <a:pt x="45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8" name="Freeform 117"/>
            <p:cNvSpPr>
              <a:spLocks noChangeArrowheads="1"/>
            </p:cNvSpPr>
            <p:nvPr/>
          </p:nvSpPr>
          <p:spPr bwMode="auto">
            <a:xfrm>
              <a:off x="6585095" y="2175947"/>
              <a:ext cx="59130" cy="113979"/>
            </a:xfrm>
            <a:custGeom>
              <a:avLst/>
              <a:gdLst>
                <a:gd name="T0" fmla="*/ 146 w 180"/>
                <a:gd name="T1" fmla="*/ 101 h 349"/>
                <a:gd name="T2" fmla="*/ 146 w 180"/>
                <a:gd name="T3" fmla="*/ 101 h 349"/>
                <a:gd name="T4" fmla="*/ 134 w 180"/>
                <a:gd name="T5" fmla="*/ 45 h 349"/>
                <a:gd name="T6" fmla="*/ 78 w 180"/>
                <a:gd name="T7" fmla="*/ 0 h 349"/>
                <a:gd name="T8" fmla="*/ 45 w 180"/>
                <a:gd name="T9" fmla="*/ 45 h 349"/>
                <a:gd name="T10" fmla="*/ 45 w 180"/>
                <a:gd name="T11" fmla="*/ 112 h 349"/>
                <a:gd name="T12" fmla="*/ 34 w 180"/>
                <a:gd name="T13" fmla="*/ 202 h 349"/>
                <a:gd name="T14" fmla="*/ 11 w 180"/>
                <a:gd name="T15" fmla="*/ 235 h 349"/>
                <a:gd name="T16" fmla="*/ 90 w 180"/>
                <a:gd name="T17" fmla="*/ 269 h 349"/>
                <a:gd name="T18" fmla="*/ 134 w 180"/>
                <a:gd name="T19" fmla="*/ 314 h 349"/>
                <a:gd name="T20" fmla="*/ 157 w 180"/>
                <a:gd name="T21" fmla="*/ 190 h 349"/>
                <a:gd name="T22" fmla="*/ 146 w 180"/>
                <a:gd name="T23" fmla="*/ 101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0" h="349">
                  <a:moveTo>
                    <a:pt x="146" y="101"/>
                  </a:moveTo>
                  <a:lnTo>
                    <a:pt x="146" y="101"/>
                  </a:lnTo>
                  <a:cubicBezTo>
                    <a:pt x="134" y="79"/>
                    <a:pt x="123" y="79"/>
                    <a:pt x="134" y="45"/>
                  </a:cubicBezTo>
                  <a:cubicBezTo>
                    <a:pt x="134" y="0"/>
                    <a:pt x="134" y="0"/>
                    <a:pt x="78" y="0"/>
                  </a:cubicBezTo>
                  <a:cubicBezTo>
                    <a:pt x="34" y="0"/>
                    <a:pt x="34" y="23"/>
                    <a:pt x="45" y="45"/>
                  </a:cubicBezTo>
                  <a:cubicBezTo>
                    <a:pt x="67" y="79"/>
                    <a:pt x="22" y="79"/>
                    <a:pt x="45" y="112"/>
                  </a:cubicBezTo>
                  <a:cubicBezTo>
                    <a:pt x="56" y="135"/>
                    <a:pt x="56" y="213"/>
                    <a:pt x="34" y="202"/>
                  </a:cubicBezTo>
                  <a:cubicBezTo>
                    <a:pt x="0" y="190"/>
                    <a:pt x="11" y="224"/>
                    <a:pt x="11" y="235"/>
                  </a:cubicBezTo>
                  <a:cubicBezTo>
                    <a:pt x="22" y="247"/>
                    <a:pt x="78" y="224"/>
                    <a:pt x="90" y="269"/>
                  </a:cubicBezTo>
                  <a:cubicBezTo>
                    <a:pt x="112" y="314"/>
                    <a:pt x="123" y="348"/>
                    <a:pt x="134" y="314"/>
                  </a:cubicBezTo>
                  <a:cubicBezTo>
                    <a:pt x="146" y="269"/>
                    <a:pt x="134" y="224"/>
                    <a:pt x="157" y="190"/>
                  </a:cubicBezTo>
                  <a:cubicBezTo>
                    <a:pt x="179" y="157"/>
                    <a:pt x="168" y="135"/>
                    <a:pt x="146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9" name="Freeform 118"/>
            <p:cNvSpPr>
              <a:spLocks noChangeArrowheads="1"/>
            </p:cNvSpPr>
            <p:nvPr/>
          </p:nvSpPr>
          <p:spPr bwMode="auto">
            <a:xfrm>
              <a:off x="6577883" y="2168732"/>
              <a:ext cx="77880" cy="121194"/>
            </a:xfrm>
            <a:custGeom>
              <a:avLst/>
              <a:gdLst>
                <a:gd name="T0" fmla="*/ 145 w 236"/>
                <a:gd name="T1" fmla="*/ 370 h 371"/>
                <a:gd name="T2" fmla="*/ 145 w 236"/>
                <a:gd name="T3" fmla="*/ 370 h 371"/>
                <a:gd name="T4" fmla="*/ 145 w 236"/>
                <a:gd name="T5" fmla="*/ 370 h 371"/>
                <a:gd name="T6" fmla="*/ 100 w 236"/>
                <a:gd name="T7" fmla="*/ 314 h 371"/>
                <a:gd name="T8" fmla="*/ 100 w 236"/>
                <a:gd name="T9" fmla="*/ 302 h 371"/>
                <a:gd name="T10" fmla="*/ 56 w 236"/>
                <a:gd name="T11" fmla="*/ 280 h 371"/>
                <a:gd name="T12" fmla="*/ 22 w 236"/>
                <a:gd name="T13" fmla="*/ 269 h 371"/>
                <a:gd name="T14" fmla="*/ 11 w 236"/>
                <a:gd name="T15" fmla="*/ 212 h 371"/>
                <a:gd name="T16" fmla="*/ 44 w 236"/>
                <a:gd name="T17" fmla="*/ 201 h 371"/>
                <a:gd name="T18" fmla="*/ 44 w 236"/>
                <a:gd name="T19" fmla="*/ 201 h 371"/>
                <a:gd name="T20" fmla="*/ 56 w 236"/>
                <a:gd name="T21" fmla="*/ 201 h 371"/>
                <a:gd name="T22" fmla="*/ 44 w 236"/>
                <a:gd name="T23" fmla="*/ 145 h 371"/>
                <a:gd name="T24" fmla="*/ 56 w 236"/>
                <a:gd name="T25" fmla="*/ 89 h 371"/>
                <a:gd name="T26" fmla="*/ 56 w 236"/>
                <a:gd name="T27" fmla="*/ 78 h 371"/>
                <a:gd name="T28" fmla="*/ 56 w 236"/>
                <a:gd name="T29" fmla="*/ 78 h 371"/>
                <a:gd name="T30" fmla="*/ 44 w 236"/>
                <a:gd name="T31" fmla="*/ 22 h 371"/>
                <a:gd name="T32" fmla="*/ 100 w 236"/>
                <a:gd name="T33" fmla="*/ 0 h 371"/>
                <a:gd name="T34" fmla="*/ 168 w 236"/>
                <a:gd name="T35" fmla="*/ 11 h 371"/>
                <a:gd name="T36" fmla="*/ 179 w 236"/>
                <a:gd name="T37" fmla="*/ 67 h 371"/>
                <a:gd name="T38" fmla="*/ 179 w 236"/>
                <a:gd name="T39" fmla="*/ 101 h 371"/>
                <a:gd name="T40" fmla="*/ 190 w 236"/>
                <a:gd name="T41" fmla="*/ 112 h 371"/>
                <a:gd name="T42" fmla="*/ 190 w 236"/>
                <a:gd name="T43" fmla="*/ 112 h 371"/>
                <a:gd name="T44" fmla="*/ 201 w 236"/>
                <a:gd name="T45" fmla="*/ 224 h 371"/>
                <a:gd name="T46" fmla="*/ 179 w 236"/>
                <a:gd name="T47" fmla="*/ 291 h 371"/>
                <a:gd name="T48" fmla="*/ 179 w 236"/>
                <a:gd name="T49" fmla="*/ 336 h 371"/>
                <a:gd name="T50" fmla="*/ 145 w 236"/>
                <a:gd name="T51" fmla="*/ 370 h 371"/>
                <a:gd name="T52" fmla="*/ 67 w 236"/>
                <a:gd name="T53" fmla="*/ 246 h 371"/>
                <a:gd name="T54" fmla="*/ 67 w 236"/>
                <a:gd name="T55" fmla="*/ 246 h 371"/>
                <a:gd name="T56" fmla="*/ 134 w 236"/>
                <a:gd name="T57" fmla="*/ 280 h 371"/>
                <a:gd name="T58" fmla="*/ 145 w 236"/>
                <a:gd name="T59" fmla="*/ 291 h 371"/>
                <a:gd name="T60" fmla="*/ 145 w 236"/>
                <a:gd name="T61" fmla="*/ 280 h 371"/>
                <a:gd name="T62" fmla="*/ 168 w 236"/>
                <a:gd name="T63" fmla="*/ 201 h 371"/>
                <a:gd name="T64" fmla="*/ 156 w 236"/>
                <a:gd name="T65" fmla="*/ 145 h 371"/>
                <a:gd name="T66" fmla="*/ 156 w 236"/>
                <a:gd name="T67" fmla="*/ 134 h 371"/>
                <a:gd name="T68" fmla="*/ 145 w 236"/>
                <a:gd name="T69" fmla="*/ 123 h 371"/>
                <a:gd name="T70" fmla="*/ 134 w 236"/>
                <a:gd name="T71" fmla="*/ 56 h 371"/>
                <a:gd name="T72" fmla="*/ 134 w 236"/>
                <a:gd name="T73" fmla="*/ 45 h 371"/>
                <a:gd name="T74" fmla="*/ 100 w 236"/>
                <a:gd name="T75" fmla="*/ 45 h 371"/>
                <a:gd name="T76" fmla="*/ 89 w 236"/>
                <a:gd name="T77" fmla="*/ 45 h 371"/>
                <a:gd name="T78" fmla="*/ 89 w 236"/>
                <a:gd name="T79" fmla="*/ 56 h 371"/>
                <a:gd name="T80" fmla="*/ 89 w 236"/>
                <a:gd name="T81" fmla="*/ 112 h 371"/>
                <a:gd name="T82" fmla="*/ 78 w 236"/>
                <a:gd name="T83" fmla="*/ 123 h 371"/>
                <a:gd name="T84" fmla="*/ 78 w 236"/>
                <a:gd name="T85" fmla="*/ 123 h 371"/>
                <a:gd name="T86" fmla="*/ 89 w 236"/>
                <a:gd name="T87" fmla="*/ 224 h 371"/>
                <a:gd name="T88" fmla="*/ 67 w 236"/>
                <a:gd name="T89" fmla="*/ 246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6" h="371">
                  <a:moveTo>
                    <a:pt x="145" y="370"/>
                  </a:moveTo>
                  <a:lnTo>
                    <a:pt x="145" y="370"/>
                  </a:lnTo>
                  <a:lnTo>
                    <a:pt x="145" y="370"/>
                  </a:lnTo>
                  <a:cubicBezTo>
                    <a:pt x="123" y="370"/>
                    <a:pt x="112" y="347"/>
                    <a:pt x="100" y="314"/>
                  </a:cubicBezTo>
                  <a:lnTo>
                    <a:pt x="100" y="302"/>
                  </a:lnTo>
                  <a:cubicBezTo>
                    <a:pt x="89" y="291"/>
                    <a:pt x="78" y="291"/>
                    <a:pt x="56" y="280"/>
                  </a:cubicBezTo>
                  <a:cubicBezTo>
                    <a:pt x="44" y="280"/>
                    <a:pt x="22" y="280"/>
                    <a:pt x="22" y="269"/>
                  </a:cubicBezTo>
                  <a:cubicBezTo>
                    <a:pt x="11" y="246"/>
                    <a:pt x="0" y="224"/>
                    <a:pt x="11" y="212"/>
                  </a:cubicBezTo>
                  <a:cubicBezTo>
                    <a:pt x="22" y="201"/>
                    <a:pt x="33" y="201"/>
                    <a:pt x="44" y="201"/>
                  </a:cubicBezTo>
                  <a:lnTo>
                    <a:pt x="44" y="201"/>
                  </a:lnTo>
                  <a:cubicBezTo>
                    <a:pt x="44" y="201"/>
                    <a:pt x="44" y="201"/>
                    <a:pt x="56" y="201"/>
                  </a:cubicBezTo>
                  <a:cubicBezTo>
                    <a:pt x="56" y="190"/>
                    <a:pt x="56" y="157"/>
                    <a:pt x="44" y="145"/>
                  </a:cubicBezTo>
                  <a:cubicBezTo>
                    <a:pt x="33" y="112"/>
                    <a:pt x="44" y="101"/>
                    <a:pt x="56" y="89"/>
                  </a:cubicBezTo>
                  <a:cubicBezTo>
                    <a:pt x="56" y="89"/>
                    <a:pt x="56" y="89"/>
                    <a:pt x="56" y="78"/>
                  </a:cubicBezTo>
                  <a:lnTo>
                    <a:pt x="56" y="78"/>
                  </a:lnTo>
                  <a:cubicBezTo>
                    <a:pt x="33" y="56"/>
                    <a:pt x="44" y="33"/>
                    <a:pt x="44" y="22"/>
                  </a:cubicBezTo>
                  <a:cubicBezTo>
                    <a:pt x="56" y="0"/>
                    <a:pt x="78" y="0"/>
                    <a:pt x="100" y="0"/>
                  </a:cubicBezTo>
                  <a:cubicBezTo>
                    <a:pt x="134" y="0"/>
                    <a:pt x="156" y="0"/>
                    <a:pt x="168" y="11"/>
                  </a:cubicBezTo>
                  <a:cubicBezTo>
                    <a:pt x="179" y="22"/>
                    <a:pt x="179" y="45"/>
                    <a:pt x="179" y="67"/>
                  </a:cubicBezTo>
                  <a:cubicBezTo>
                    <a:pt x="168" y="89"/>
                    <a:pt x="168" y="89"/>
                    <a:pt x="179" y="101"/>
                  </a:cubicBezTo>
                  <a:cubicBezTo>
                    <a:pt x="179" y="101"/>
                    <a:pt x="190" y="101"/>
                    <a:pt x="190" y="112"/>
                  </a:cubicBezTo>
                  <a:lnTo>
                    <a:pt x="190" y="112"/>
                  </a:lnTo>
                  <a:cubicBezTo>
                    <a:pt x="213" y="145"/>
                    <a:pt x="235" y="179"/>
                    <a:pt x="201" y="224"/>
                  </a:cubicBezTo>
                  <a:cubicBezTo>
                    <a:pt x="190" y="235"/>
                    <a:pt x="190" y="269"/>
                    <a:pt x="179" y="291"/>
                  </a:cubicBezTo>
                  <a:cubicBezTo>
                    <a:pt x="179" y="302"/>
                    <a:pt x="179" y="325"/>
                    <a:pt x="179" y="336"/>
                  </a:cubicBezTo>
                  <a:cubicBezTo>
                    <a:pt x="179" y="347"/>
                    <a:pt x="168" y="370"/>
                    <a:pt x="145" y="370"/>
                  </a:cubicBezTo>
                  <a:close/>
                  <a:moveTo>
                    <a:pt x="67" y="246"/>
                  </a:moveTo>
                  <a:lnTo>
                    <a:pt x="67" y="246"/>
                  </a:lnTo>
                  <a:cubicBezTo>
                    <a:pt x="89" y="246"/>
                    <a:pt x="123" y="246"/>
                    <a:pt x="134" y="280"/>
                  </a:cubicBezTo>
                  <a:cubicBezTo>
                    <a:pt x="134" y="280"/>
                    <a:pt x="134" y="291"/>
                    <a:pt x="145" y="291"/>
                  </a:cubicBezTo>
                  <a:cubicBezTo>
                    <a:pt x="145" y="291"/>
                    <a:pt x="145" y="291"/>
                    <a:pt x="145" y="280"/>
                  </a:cubicBezTo>
                  <a:cubicBezTo>
                    <a:pt x="145" y="257"/>
                    <a:pt x="145" y="224"/>
                    <a:pt x="168" y="201"/>
                  </a:cubicBezTo>
                  <a:cubicBezTo>
                    <a:pt x="179" y="179"/>
                    <a:pt x="179" y="168"/>
                    <a:pt x="156" y="145"/>
                  </a:cubicBezTo>
                  <a:cubicBezTo>
                    <a:pt x="156" y="134"/>
                    <a:pt x="156" y="134"/>
                    <a:pt x="156" y="134"/>
                  </a:cubicBezTo>
                  <a:cubicBezTo>
                    <a:pt x="145" y="134"/>
                    <a:pt x="145" y="123"/>
                    <a:pt x="145" y="123"/>
                  </a:cubicBezTo>
                  <a:cubicBezTo>
                    <a:pt x="134" y="112"/>
                    <a:pt x="123" y="101"/>
                    <a:pt x="134" y="56"/>
                  </a:cubicBezTo>
                  <a:cubicBezTo>
                    <a:pt x="134" y="45"/>
                    <a:pt x="134" y="45"/>
                    <a:pt x="134" y="45"/>
                  </a:cubicBezTo>
                  <a:cubicBezTo>
                    <a:pt x="123" y="45"/>
                    <a:pt x="112" y="45"/>
                    <a:pt x="100" y="45"/>
                  </a:cubicBezTo>
                  <a:cubicBezTo>
                    <a:pt x="89" y="45"/>
                    <a:pt x="89" y="45"/>
                    <a:pt x="89" y="45"/>
                  </a:cubicBezTo>
                  <a:lnTo>
                    <a:pt x="89" y="56"/>
                  </a:lnTo>
                  <a:cubicBezTo>
                    <a:pt x="112" y="89"/>
                    <a:pt x="89" y="112"/>
                    <a:pt x="89" y="112"/>
                  </a:cubicBezTo>
                  <a:cubicBezTo>
                    <a:pt x="78" y="112"/>
                    <a:pt x="78" y="123"/>
                    <a:pt x="78" y="123"/>
                  </a:cubicBezTo>
                  <a:lnTo>
                    <a:pt x="78" y="123"/>
                  </a:lnTo>
                  <a:cubicBezTo>
                    <a:pt x="89" y="145"/>
                    <a:pt x="100" y="201"/>
                    <a:pt x="89" y="224"/>
                  </a:cubicBezTo>
                  <a:cubicBezTo>
                    <a:pt x="78" y="235"/>
                    <a:pt x="78" y="235"/>
                    <a:pt x="67" y="2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0" name="Freeform 119"/>
            <p:cNvSpPr>
              <a:spLocks noChangeArrowheads="1"/>
            </p:cNvSpPr>
            <p:nvPr/>
          </p:nvSpPr>
          <p:spPr bwMode="auto">
            <a:xfrm>
              <a:off x="7552820" y="3337382"/>
              <a:ext cx="33171" cy="40398"/>
            </a:xfrm>
            <a:custGeom>
              <a:avLst/>
              <a:gdLst>
                <a:gd name="T0" fmla="*/ 89 w 102"/>
                <a:gd name="T1" fmla="*/ 102 h 125"/>
                <a:gd name="T2" fmla="*/ 89 w 102"/>
                <a:gd name="T3" fmla="*/ 102 h 125"/>
                <a:gd name="T4" fmla="*/ 67 w 102"/>
                <a:gd name="T5" fmla="*/ 57 h 125"/>
                <a:gd name="T6" fmla="*/ 11 w 102"/>
                <a:gd name="T7" fmla="*/ 23 h 125"/>
                <a:gd name="T8" fmla="*/ 22 w 102"/>
                <a:gd name="T9" fmla="*/ 68 h 125"/>
                <a:gd name="T10" fmla="*/ 89 w 102"/>
                <a:gd name="T11" fmla="*/ 10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125">
                  <a:moveTo>
                    <a:pt x="89" y="102"/>
                  </a:moveTo>
                  <a:lnTo>
                    <a:pt x="89" y="102"/>
                  </a:lnTo>
                  <a:cubicBezTo>
                    <a:pt x="101" y="79"/>
                    <a:pt x="89" y="68"/>
                    <a:pt x="67" y="57"/>
                  </a:cubicBezTo>
                  <a:cubicBezTo>
                    <a:pt x="44" y="45"/>
                    <a:pt x="33" y="0"/>
                    <a:pt x="11" y="23"/>
                  </a:cubicBezTo>
                  <a:cubicBezTo>
                    <a:pt x="0" y="45"/>
                    <a:pt x="0" y="68"/>
                    <a:pt x="22" y="68"/>
                  </a:cubicBezTo>
                  <a:cubicBezTo>
                    <a:pt x="56" y="68"/>
                    <a:pt x="89" y="124"/>
                    <a:pt x="89" y="10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1" name="Freeform 120"/>
            <p:cNvSpPr>
              <a:spLocks noChangeArrowheads="1"/>
            </p:cNvSpPr>
            <p:nvPr/>
          </p:nvSpPr>
          <p:spPr bwMode="auto">
            <a:xfrm>
              <a:off x="7545610" y="3337382"/>
              <a:ext cx="47592" cy="40398"/>
            </a:xfrm>
            <a:custGeom>
              <a:avLst/>
              <a:gdLst>
                <a:gd name="T0" fmla="*/ 112 w 147"/>
                <a:gd name="T1" fmla="*/ 124 h 125"/>
                <a:gd name="T2" fmla="*/ 112 w 147"/>
                <a:gd name="T3" fmla="*/ 124 h 125"/>
                <a:gd name="T4" fmla="*/ 112 w 147"/>
                <a:gd name="T5" fmla="*/ 124 h 125"/>
                <a:gd name="T6" fmla="*/ 67 w 147"/>
                <a:gd name="T7" fmla="*/ 113 h 125"/>
                <a:gd name="T8" fmla="*/ 45 w 147"/>
                <a:gd name="T9" fmla="*/ 90 h 125"/>
                <a:gd name="T10" fmla="*/ 0 w 147"/>
                <a:gd name="T11" fmla="*/ 57 h 125"/>
                <a:gd name="T12" fmla="*/ 23 w 147"/>
                <a:gd name="T13" fmla="*/ 12 h 125"/>
                <a:gd name="T14" fmla="*/ 45 w 147"/>
                <a:gd name="T15" fmla="*/ 0 h 125"/>
                <a:gd name="T16" fmla="*/ 90 w 147"/>
                <a:gd name="T17" fmla="*/ 23 h 125"/>
                <a:gd name="T18" fmla="*/ 101 w 147"/>
                <a:gd name="T19" fmla="*/ 45 h 125"/>
                <a:gd name="T20" fmla="*/ 135 w 147"/>
                <a:gd name="T21" fmla="*/ 102 h 125"/>
                <a:gd name="T22" fmla="*/ 112 w 147"/>
                <a:gd name="T23" fmla="*/ 124 h 125"/>
                <a:gd name="T24" fmla="*/ 45 w 147"/>
                <a:gd name="T25" fmla="*/ 45 h 125"/>
                <a:gd name="T26" fmla="*/ 45 w 147"/>
                <a:gd name="T27" fmla="*/ 45 h 125"/>
                <a:gd name="T28" fmla="*/ 56 w 147"/>
                <a:gd name="T29" fmla="*/ 45 h 125"/>
                <a:gd name="T30" fmla="*/ 56 w 147"/>
                <a:gd name="T31" fmla="*/ 45 h 125"/>
                <a:gd name="T32" fmla="*/ 45 w 147"/>
                <a:gd name="T33" fmla="*/ 4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7" h="125">
                  <a:moveTo>
                    <a:pt x="112" y="124"/>
                  </a:moveTo>
                  <a:lnTo>
                    <a:pt x="112" y="124"/>
                  </a:lnTo>
                  <a:lnTo>
                    <a:pt x="112" y="124"/>
                  </a:lnTo>
                  <a:cubicBezTo>
                    <a:pt x="90" y="124"/>
                    <a:pt x="79" y="124"/>
                    <a:pt x="67" y="113"/>
                  </a:cubicBezTo>
                  <a:cubicBezTo>
                    <a:pt x="67" y="102"/>
                    <a:pt x="56" y="90"/>
                    <a:pt x="45" y="90"/>
                  </a:cubicBezTo>
                  <a:cubicBezTo>
                    <a:pt x="23" y="90"/>
                    <a:pt x="11" y="68"/>
                    <a:pt x="0" y="57"/>
                  </a:cubicBezTo>
                  <a:cubicBezTo>
                    <a:pt x="0" y="57"/>
                    <a:pt x="0" y="34"/>
                    <a:pt x="23" y="12"/>
                  </a:cubicBezTo>
                  <a:cubicBezTo>
                    <a:pt x="34" y="0"/>
                    <a:pt x="45" y="0"/>
                    <a:pt x="45" y="0"/>
                  </a:cubicBezTo>
                  <a:cubicBezTo>
                    <a:pt x="67" y="0"/>
                    <a:pt x="79" y="12"/>
                    <a:pt x="90" y="23"/>
                  </a:cubicBezTo>
                  <a:cubicBezTo>
                    <a:pt x="101" y="34"/>
                    <a:pt x="101" y="34"/>
                    <a:pt x="101" y="45"/>
                  </a:cubicBezTo>
                  <a:cubicBezTo>
                    <a:pt x="124" y="57"/>
                    <a:pt x="146" y="79"/>
                    <a:pt x="135" y="102"/>
                  </a:cubicBezTo>
                  <a:cubicBezTo>
                    <a:pt x="135" y="124"/>
                    <a:pt x="112" y="124"/>
                    <a:pt x="112" y="124"/>
                  </a:cubicBezTo>
                  <a:close/>
                  <a:moveTo>
                    <a:pt x="45" y="45"/>
                  </a:moveTo>
                  <a:lnTo>
                    <a:pt x="45" y="45"/>
                  </a:lnTo>
                  <a:cubicBezTo>
                    <a:pt x="45" y="45"/>
                    <a:pt x="45" y="45"/>
                    <a:pt x="56" y="45"/>
                  </a:cubicBezTo>
                  <a:lnTo>
                    <a:pt x="56" y="45"/>
                  </a:lnTo>
                  <a:lnTo>
                    <a:pt x="45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2" name="Freeform 121"/>
            <p:cNvSpPr>
              <a:spLocks noChangeArrowheads="1"/>
            </p:cNvSpPr>
            <p:nvPr/>
          </p:nvSpPr>
          <p:spPr bwMode="auto">
            <a:xfrm>
              <a:off x="7878761" y="3913052"/>
              <a:ext cx="21634" cy="25970"/>
            </a:xfrm>
            <a:custGeom>
              <a:avLst/>
              <a:gdLst>
                <a:gd name="T0" fmla="*/ 45 w 68"/>
                <a:gd name="T1" fmla="*/ 78 h 79"/>
                <a:gd name="T2" fmla="*/ 45 w 68"/>
                <a:gd name="T3" fmla="*/ 78 h 79"/>
                <a:gd name="T4" fmla="*/ 45 w 68"/>
                <a:gd name="T5" fmla="*/ 11 h 79"/>
                <a:gd name="T6" fmla="*/ 11 w 68"/>
                <a:gd name="T7" fmla="*/ 45 h 79"/>
                <a:gd name="T8" fmla="*/ 45 w 68"/>
                <a:gd name="T9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9">
                  <a:moveTo>
                    <a:pt x="45" y="78"/>
                  </a:moveTo>
                  <a:lnTo>
                    <a:pt x="45" y="78"/>
                  </a:lnTo>
                  <a:cubicBezTo>
                    <a:pt x="56" y="56"/>
                    <a:pt x="67" y="22"/>
                    <a:pt x="45" y="11"/>
                  </a:cubicBezTo>
                  <a:cubicBezTo>
                    <a:pt x="22" y="0"/>
                    <a:pt x="0" y="22"/>
                    <a:pt x="11" y="45"/>
                  </a:cubicBezTo>
                  <a:cubicBezTo>
                    <a:pt x="22" y="67"/>
                    <a:pt x="34" y="78"/>
                    <a:pt x="45" y="7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3" name="Freeform 122"/>
            <p:cNvSpPr>
              <a:spLocks noChangeArrowheads="1"/>
            </p:cNvSpPr>
            <p:nvPr/>
          </p:nvSpPr>
          <p:spPr bwMode="auto">
            <a:xfrm>
              <a:off x="7875877" y="3910167"/>
              <a:ext cx="28844" cy="37512"/>
            </a:xfrm>
            <a:custGeom>
              <a:avLst/>
              <a:gdLst>
                <a:gd name="T0" fmla="*/ 45 w 90"/>
                <a:gd name="T1" fmla="*/ 112 h 113"/>
                <a:gd name="T2" fmla="*/ 45 w 90"/>
                <a:gd name="T3" fmla="*/ 112 h 113"/>
                <a:gd name="T4" fmla="*/ 45 w 90"/>
                <a:gd name="T5" fmla="*/ 112 h 113"/>
                <a:gd name="T6" fmla="*/ 0 w 90"/>
                <a:gd name="T7" fmla="*/ 67 h 113"/>
                <a:gd name="T8" fmla="*/ 0 w 90"/>
                <a:gd name="T9" fmla="*/ 22 h 113"/>
                <a:gd name="T10" fmla="*/ 45 w 90"/>
                <a:gd name="T11" fmla="*/ 0 h 113"/>
                <a:gd name="T12" fmla="*/ 67 w 90"/>
                <a:gd name="T13" fmla="*/ 0 h 113"/>
                <a:gd name="T14" fmla="*/ 78 w 90"/>
                <a:gd name="T15" fmla="*/ 22 h 113"/>
                <a:gd name="T16" fmla="*/ 67 w 90"/>
                <a:gd name="T17" fmla="*/ 101 h 113"/>
                <a:gd name="T18" fmla="*/ 45 w 90"/>
                <a:gd name="T19" fmla="*/ 11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113">
                  <a:moveTo>
                    <a:pt x="45" y="112"/>
                  </a:moveTo>
                  <a:lnTo>
                    <a:pt x="45" y="112"/>
                  </a:lnTo>
                  <a:lnTo>
                    <a:pt x="45" y="112"/>
                  </a:lnTo>
                  <a:cubicBezTo>
                    <a:pt x="33" y="112"/>
                    <a:pt x="22" y="89"/>
                    <a:pt x="0" y="67"/>
                  </a:cubicBezTo>
                  <a:cubicBezTo>
                    <a:pt x="0" y="44"/>
                    <a:pt x="0" y="33"/>
                    <a:pt x="0" y="22"/>
                  </a:cubicBezTo>
                  <a:cubicBezTo>
                    <a:pt x="11" y="0"/>
                    <a:pt x="22" y="0"/>
                    <a:pt x="45" y="0"/>
                  </a:cubicBezTo>
                  <a:cubicBezTo>
                    <a:pt x="45" y="0"/>
                    <a:pt x="56" y="0"/>
                    <a:pt x="67" y="0"/>
                  </a:cubicBezTo>
                  <a:cubicBezTo>
                    <a:pt x="78" y="11"/>
                    <a:pt x="78" y="11"/>
                    <a:pt x="78" y="22"/>
                  </a:cubicBezTo>
                  <a:cubicBezTo>
                    <a:pt x="89" y="56"/>
                    <a:pt x="78" y="78"/>
                    <a:pt x="67" y="101"/>
                  </a:cubicBezTo>
                  <a:cubicBezTo>
                    <a:pt x="67" y="101"/>
                    <a:pt x="56" y="112"/>
                    <a:pt x="45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4" name="Freeform 123"/>
            <p:cNvSpPr>
              <a:spLocks noChangeArrowheads="1"/>
            </p:cNvSpPr>
            <p:nvPr/>
          </p:nvSpPr>
          <p:spPr bwMode="auto">
            <a:xfrm>
              <a:off x="7702811" y="3924594"/>
              <a:ext cx="30288" cy="30298"/>
            </a:xfrm>
            <a:custGeom>
              <a:avLst/>
              <a:gdLst>
                <a:gd name="T0" fmla="*/ 67 w 91"/>
                <a:gd name="T1" fmla="*/ 90 h 91"/>
                <a:gd name="T2" fmla="*/ 67 w 91"/>
                <a:gd name="T3" fmla="*/ 90 h 91"/>
                <a:gd name="T4" fmla="*/ 67 w 91"/>
                <a:gd name="T5" fmla="*/ 34 h 91"/>
                <a:gd name="T6" fmla="*/ 22 w 91"/>
                <a:gd name="T7" fmla="*/ 23 h 91"/>
                <a:gd name="T8" fmla="*/ 67 w 91"/>
                <a:gd name="T9" fmla="*/ 9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67" y="90"/>
                  </a:moveTo>
                  <a:lnTo>
                    <a:pt x="67" y="90"/>
                  </a:lnTo>
                  <a:cubicBezTo>
                    <a:pt x="78" y="79"/>
                    <a:pt x="90" y="57"/>
                    <a:pt x="67" y="34"/>
                  </a:cubicBezTo>
                  <a:cubicBezTo>
                    <a:pt x="56" y="12"/>
                    <a:pt x="34" y="0"/>
                    <a:pt x="22" y="23"/>
                  </a:cubicBezTo>
                  <a:cubicBezTo>
                    <a:pt x="0" y="34"/>
                    <a:pt x="45" y="90"/>
                    <a:pt x="67" y="9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5" name="Freeform 124"/>
            <p:cNvSpPr>
              <a:spLocks noChangeArrowheads="1"/>
            </p:cNvSpPr>
            <p:nvPr/>
          </p:nvSpPr>
          <p:spPr bwMode="auto">
            <a:xfrm>
              <a:off x="7699928" y="3920265"/>
              <a:ext cx="40382" cy="40398"/>
            </a:xfrm>
            <a:custGeom>
              <a:avLst/>
              <a:gdLst>
                <a:gd name="T0" fmla="*/ 67 w 124"/>
                <a:gd name="T1" fmla="*/ 124 h 125"/>
                <a:gd name="T2" fmla="*/ 67 w 124"/>
                <a:gd name="T3" fmla="*/ 124 h 125"/>
                <a:gd name="T4" fmla="*/ 67 w 124"/>
                <a:gd name="T5" fmla="*/ 124 h 125"/>
                <a:gd name="T6" fmla="*/ 11 w 124"/>
                <a:gd name="T7" fmla="*/ 68 h 125"/>
                <a:gd name="T8" fmla="*/ 11 w 124"/>
                <a:gd name="T9" fmla="*/ 11 h 125"/>
                <a:gd name="T10" fmla="*/ 45 w 124"/>
                <a:gd name="T11" fmla="*/ 0 h 125"/>
                <a:gd name="T12" fmla="*/ 101 w 124"/>
                <a:gd name="T13" fmla="*/ 23 h 125"/>
                <a:gd name="T14" fmla="*/ 112 w 124"/>
                <a:gd name="T15" fmla="*/ 90 h 125"/>
                <a:gd name="T16" fmla="*/ 78 w 124"/>
                <a:gd name="T17" fmla="*/ 124 h 125"/>
                <a:gd name="T18" fmla="*/ 67 w 124"/>
                <a:gd name="T19" fmla="*/ 124 h 125"/>
                <a:gd name="T20" fmla="*/ 45 w 124"/>
                <a:gd name="T21" fmla="*/ 45 h 125"/>
                <a:gd name="T22" fmla="*/ 45 w 124"/>
                <a:gd name="T23" fmla="*/ 45 h 125"/>
                <a:gd name="T24" fmla="*/ 67 w 124"/>
                <a:gd name="T25" fmla="*/ 79 h 125"/>
                <a:gd name="T26" fmla="*/ 67 w 124"/>
                <a:gd name="T27" fmla="*/ 56 h 125"/>
                <a:gd name="T28" fmla="*/ 56 w 124"/>
                <a:gd name="T29" fmla="*/ 45 h 125"/>
                <a:gd name="T30" fmla="*/ 45 w 124"/>
                <a:gd name="T31" fmla="*/ 4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125">
                  <a:moveTo>
                    <a:pt x="67" y="124"/>
                  </a:moveTo>
                  <a:lnTo>
                    <a:pt x="67" y="124"/>
                  </a:lnTo>
                  <a:lnTo>
                    <a:pt x="67" y="124"/>
                  </a:lnTo>
                  <a:cubicBezTo>
                    <a:pt x="45" y="124"/>
                    <a:pt x="22" y="90"/>
                    <a:pt x="11" y="68"/>
                  </a:cubicBezTo>
                  <a:cubicBezTo>
                    <a:pt x="0" y="45"/>
                    <a:pt x="0" y="34"/>
                    <a:pt x="11" y="11"/>
                  </a:cubicBezTo>
                  <a:cubicBezTo>
                    <a:pt x="22" y="0"/>
                    <a:pt x="45" y="0"/>
                    <a:pt x="45" y="0"/>
                  </a:cubicBezTo>
                  <a:cubicBezTo>
                    <a:pt x="67" y="0"/>
                    <a:pt x="89" y="11"/>
                    <a:pt x="101" y="23"/>
                  </a:cubicBezTo>
                  <a:cubicBezTo>
                    <a:pt x="112" y="45"/>
                    <a:pt x="123" y="68"/>
                    <a:pt x="112" y="90"/>
                  </a:cubicBezTo>
                  <a:cubicBezTo>
                    <a:pt x="101" y="101"/>
                    <a:pt x="89" y="113"/>
                    <a:pt x="78" y="124"/>
                  </a:cubicBezTo>
                  <a:cubicBezTo>
                    <a:pt x="78" y="124"/>
                    <a:pt x="78" y="124"/>
                    <a:pt x="67" y="124"/>
                  </a:cubicBezTo>
                  <a:close/>
                  <a:moveTo>
                    <a:pt x="45" y="45"/>
                  </a:moveTo>
                  <a:lnTo>
                    <a:pt x="45" y="45"/>
                  </a:lnTo>
                  <a:cubicBezTo>
                    <a:pt x="45" y="45"/>
                    <a:pt x="56" y="68"/>
                    <a:pt x="67" y="79"/>
                  </a:cubicBezTo>
                  <a:cubicBezTo>
                    <a:pt x="67" y="68"/>
                    <a:pt x="67" y="68"/>
                    <a:pt x="67" y="56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45" y="45"/>
                    <a:pt x="45" y="45"/>
                    <a:pt x="45" y="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6" name="Freeform 125"/>
            <p:cNvSpPr>
              <a:spLocks noChangeArrowheads="1"/>
            </p:cNvSpPr>
            <p:nvPr/>
          </p:nvSpPr>
          <p:spPr bwMode="auto">
            <a:xfrm>
              <a:off x="7717233" y="3960663"/>
              <a:ext cx="73554" cy="77909"/>
            </a:xfrm>
            <a:custGeom>
              <a:avLst/>
              <a:gdLst>
                <a:gd name="T0" fmla="*/ 78 w 225"/>
                <a:gd name="T1" fmla="*/ 0 h 236"/>
                <a:gd name="T2" fmla="*/ 78 w 225"/>
                <a:gd name="T3" fmla="*/ 0 h 236"/>
                <a:gd name="T4" fmla="*/ 0 w 225"/>
                <a:gd name="T5" fmla="*/ 56 h 236"/>
                <a:gd name="T6" fmla="*/ 56 w 225"/>
                <a:gd name="T7" fmla="*/ 89 h 236"/>
                <a:gd name="T8" fmla="*/ 112 w 225"/>
                <a:gd name="T9" fmla="*/ 145 h 236"/>
                <a:gd name="T10" fmla="*/ 146 w 225"/>
                <a:gd name="T11" fmla="*/ 179 h 236"/>
                <a:gd name="T12" fmla="*/ 168 w 225"/>
                <a:gd name="T13" fmla="*/ 213 h 236"/>
                <a:gd name="T14" fmla="*/ 213 w 225"/>
                <a:gd name="T15" fmla="*/ 168 h 236"/>
                <a:gd name="T16" fmla="*/ 168 w 225"/>
                <a:gd name="T17" fmla="*/ 134 h 236"/>
                <a:gd name="T18" fmla="*/ 112 w 225"/>
                <a:gd name="T19" fmla="*/ 89 h 236"/>
                <a:gd name="T20" fmla="*/ 78 w 225"/>
                <a:gd name="T2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236">
                  <a:moveTo>
                    <a:pt x="78" y="0"/>
                  </a:moveTo>
                  <a:lnTo>
                    <a:pt x="78" y="0"/>
                  </a:lnTo>
                  <a:cubicBezTo>
                    <a:pt x="45" y="11"/>
                    <a:pt x="0" y="11"/>
                    <a:pt x="0" y="56"/>
                  </a:cubicBezTo>
                  <a:cubicBezTo>
                    <a:pt x="11" y="100"/>
                    <a:pt x="45" y="100"/>
                    <a:pt x="56" y="89"/>
                  </a:cubicBezTo>
                  <a:cubicBezTo>
                    <a:pt x="78" y="89"/>
                    <a:pt x="112" y="123"/>
                    <a:pt x="112" y="145"/>
                  </a:cubicBezTo>
                  <a:cubicBezTo>
                    <a:pt x="112" y="156"/>
                    <a:pt x="112" y="190"/>
                    <a:pt x="146" y="179"/>
                  </a:cubicBezTo>
                  <a:cubicBezTo>
                    <a:pt x="168" y="168"/>
                    <a:pt x="146" y="235"/>
                    <a:pt x="168" y="213"/>
                  </a:cubicBezTo>
                  <a:cubicBezTo>
                    <a:pt x="191" y="201"/>
                    <a:pt x="224" y="179"/>
                    <a:pt x="213" y="168"/>
                  </a:cubicBezTo>
                  <a:cubicBezTo>
                    <a:pt x="191" y="168"/>
                    <a:pt x="191" y="134"/>
                    <a:pt x="168" y="134"/>
                  </a:cubicBezTo>
                  <a:cubicBezTo>
                    <a:pt x="135" y="145"/>
                    <a:pt x="112" y="112"/>
                    <a:pt x="112" y="89"/>
                  </a:cubicBezTo>
                  <a:cubicBezTo>
                    <a:pt x="123" y="56"/>
                    <a:pt x="101" y="0"/>
                    <a:pt x="78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7" name="Freeform 126"/>
            <p:cNvSpPr>
              <a:spLocks noChangeArrowheads="1"/>
            </p:cNvSpPr>
            <p:nvPr/>
          </p:nvSpPr>
          <p:spPr bwMode="auto">
            <a:xfrm>
              <a:off x="7710022" y="3953449"/>
              <a:ext cx="85090" cy="85123"/>
            </a:xfrm>
            <a:custGeom>
              <a:avLst/>
              <a:gdLst>
                <a:gd name="T0" fmla="*/ 191 w 259"/>
                <a:gd name="T1" fmla="*/ 258 h 259"/>
                <a:gd name="T2" fmla="*/ 191 w 259"/>
                <a:gd name="T3" fmla="*/ 258 h 259"/>
                <a:gd name="T4" fmla="*/ 158 w 259"/>
                <a:gd name="T5" fmla="*/ 224 h 259"/>
                <a:gd name="T6" fmla="*/ 158 w 259"/>
                <a:gd name="T7" fmla="*/ 224 h 259"/>
                <a:gd name="T8" fmla="*/ 124 w 259"/>
                <a:gd name="T9" fmla="*/ 213 h 259"/>
                <a:gd name="T10" fmla="*/ 113 w 259"/>
                <a:gd name="T11" fmla="*/ 157 h 259"/>
                <a:gd name="T12" fmla="*/ 90 w 259"/>
                <a:gd name="T13" fmla="*/ 135 h 259"/>
                <a:gd name="T14" fmla="*/ 68 w 259"/>
                <a:gd name="T15" fmla="*/ 146 h 259"/>
                <a:gd name="T16" fmla="*/ 0 w 259"/>
                <a:gd name="T17" fmla="*/ 79 h 259"/>
                <a:gd name="T18" fmla="*/ 12 w 259"/>
                <a:gd name="T19" fmla="*/ 34 h 259"/>
                <a:gd name="T20" fmla="*/ 90 w 259"/>
                <a:gd name="T21" fmla="*/ 0 h 259"/>
                <a:gd name="T22" fmla="*/ 101 w 259"/>
                <a:gd name="T23" fmla="*/ 0 h 259"/>
                <a:gd name="T24" fmla="*/ 101 w 259"/>
                <a:gd name="T25" fmla="*/ 0 h 259"/>
                <a:gd name="T26" fmla="*/ 135 w 259"/>
                <a:gd name="T27" fmla="*/ 23 h 259"/>
                <a:gd name="T28" fmla="*/ 158 w 259"/>
                <a:gd name="T29" fmla="*/ 112 h 259"/>
                <a:gd name="T30" fmla="*/ 169 w 259"/>
                <a:gd name="T31" fmla="*/ 135 h 259"/>
                <a:gd name="T32" fmla="*/ 180 w 259"/>
                <a:gd name="T33" fmla="*/ 146 h 259"/>
                <a:gd name="T34" fmla="*/ 191 w 259"/>
                <a:gd name="T35" fmla="*/ 146 h 259"/>
                <a:gd name="T36" fmla="*/ 236 w 259"/>
                <a:gd name="T37" fmla="*/ 168 h 259"/>
                <a:gd name="T38" fmla="*/ 236 w 259"/>
                <a:gd name="T39" fmla="*/ 168 h 259"/>
                <a:gd name="T40" fmla="*/ 258 w 259"/>
                <a:gd name="T41" fmla="*/ 191 h 259"/>
                <a:gd name="T42" fmla="*/ 202 w 259"/>
                <a:gd name="T43" fmla="*/ 258 h 259"/>
                <a:gd name="T44" fmla="*/ 191 w 259"/>
                <a:gd name="T45" fmla="*/ 258 h 259"/>
                <a:gd name="T46" fmla="*/ 191 w 259"/>
                <a:gd name="T47" fmla="*/ 191 h 259"/>
                <a:gd name="T48" fmla="*/ 191 w 259"/>
                <a:gd name="T49" fmla="*/ 191 h 259"/>
                <a:gd name="T50" fmla="*/ 202 w 259"/>
                <a:gd name="T51" fmla="*/ 202 h 259"/>
                <a:gd name="T52" fmla="*/ 202 w 259"/>
                <a:gd name="T53" fmla="*/ 202 h 259"/>
                <a:gd name="T54" fmla="*/ 191 w 259"/>
                <a:gd name="T55" fmla="*/ 191 h 259"/>
                <a:gd name="T56" fmla="*/ 90 w 259"/>
                <a:gd name="T57" fmla="*/ 90 h 259"/>
                <a:gd name="T58" fmla="*/ 90 w 259"/>
                <a:gd name="T59" fmla="*/ 90 h 259"/>
                <a:gd name="T60" fmla="*/ 124 w 259"/>
                <a:gd name="T61" fmla="*/ 101 h 259"/>
                <a:gd name="T62" fmla="*/ 101 w 259"/>
                <a:gd name="T63" fmla="*/ 45 h 259"/>
                <a:gd name="T64" fmla="*/ 101 w 259"/>
                <a:gd name="T65" fmla="*/ 45 h 259"/>
                <a:gd name="T66" fmla="*/ 45 w 259"/>
                <a:gd name="T67" fmla="*/ 68 h 259"/>
                <a:gd name="T68" fmla="*/ 45 w 259"/>
                <a:gd name="T69" fmla="*/ 79 h 259"/>
                <a:gd name="T70" fmla="*/ 68 w 259"/>
                <a:gd name="T71" fmla="*/ 101 h 259"/>
                <a:gd name="T72" fmla="*/ 79 w 259"/>
                <a:gd name="T73" fmla="*/ 101 h 259"/>
                <a:gd name="T74" fmla="*/ 90 w 259"/>
                <a:gd name="T75" fmla="*/ 90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9" h="259">
                  <a:moveTo>
                    <a:pt x="191" y="258"/>
                  </a:moveTo>
                  <a:lnTo>
                    <a:pt x="191" y="258"/>
                  </a:lnTo>
                  <a:cubicBezTo>
                    <a:pt x="169" y="258"/>
                    <a:pt x="158" y="236"/>
                    <a:pt x="158" y="224"/>
                  </a:cubicBezTo>
                  <a:lnTo>
                    <a:pt x="158" y="224"/>
                  </a:lnTo>
                  <a:cubicBezTo>
                    <a:pt x="146" y="224"/>
                    <a:pt x="135" y="224"/>
                    <a:pt x="124" y="213"/>
                  </a:cubicBezTo>
                  <a:cubicBezTo>
                    <a:pt x="113" y="191"/>
                    <a:pt x="113" y="168"/>
                    <a:pt x="113" y="157"/>
                  </a:cubicBezTo>
                  <a:lnTo>
                    <a:pt x="90" y="135"/>
                  </a:lnTo>
                  <a:cubicBezTo>
                    <a:pt x="79" y="135"/>
                    <a:pt x="79" y="146"/>
                    <a:pt x="68" y="146"/>
                  </a:cubicBezTo>
                  <a:cubicBezTo>
                    <a:pt x="34" y="146"/>
                    <a:pt x="12" y="123"/>
                    <a:pt x="0" y="79"/>
                  </a:cubicBezTo>
                  <a:cubicBezTo>
                    <a:pt x="0" y="68"/>
                    <a:pt x="0" y="56"/>
                    <a:pt x="12" y="34"/>
                  </a:cubicBezTo>
                  <a:cubicBezTo>
                    <a:pt x="34" y="12"/>
                    <a:pt x="68" y="12"/>
                    <a:pt x="90" y="0"/>
                  </a:cubicBezTo>
                  <a:cubicBezTo>
                    <a:pt x="101" y="0"/>
                    <a:pt x="101" y="0"/>
                    <a:pt x="101" y="0"/>
                  </a:cubicBezTo>
                  <a:lnTo>
                    <a:pt x="101" y="0"/>
                  </a:lnTo>
                  <a:cubicBezTo>
                    <a:pt x="113" y="0"/>
                    <a:pt x="124" y="12"/>
                    <a:pt x="135" y="23"/>
                  </a:cubicBezTo>
                  <a:cubicBezTo>
                    <a:pt x="158" y="45"/>
                    <a:pt x="169" y="90"/>
                    <a:pt x="158" y="112"/>
                  </a:cubicBezTo>
                  <a:cubicBezTo>
                    <a:pt x="158" y="123"/>
                    <a:pt x="169" y="123"/>
                    <a:pt x="169" y="135"/>
                  </a:cubicBezTo>
                  <a:cubicBezTo>
                    <a:pt x="180" y="135"/>
                    <a:pt x="180" y="146"/>
                    <a:pt x="180" y="146"/>
                  </a:cubicBezTo>
                  <a:cubicBezTo>
                    <a:pt x="191" y="146"/>
                    <a:pt x="191" y="146"/>
                    <a:pt x="191" y="146"/>
                  </a:cubicBezTo>
                  <a:cubicBezTo>
                    <a:pt x="214" y="146"/>
                    <a:pt x="225" y="157"/>
                    <a:pt x="236" y="168"/>
                  </a:cubicBezTo>
                  <a:lnTo>
                    <a:pt x="236" y="168"/>
                  </a:lnTo>
                  <a:cubicBezTo>
                    <a:pt x="247" y="179"/>
                    <a:pt x="258" y="179"/>
                    <a:pt x="258" y="191"/>
                  </a:cubicBezTo>
                  <a:cubicBezTo>
                    <a:pt x="258" y="213"/>
                    <a:pt x="247" y="224"/>
                    <a:pt x="202" y="258"/>
                  </a:cubicBezTo>
                  <a:lnTo>
                    <a:pt x="191" y="258"/>
                  </a:lnTo>
                  <a:close/>
                  <a:moveTo>
                    <a:pt x="191" y="191"/>
                  </a:moveTo>
                  <a:lnTo>
                    <a:pt x="191" y="191"/>
                  </a:lnTo>
                  <a:cubicBezTo>
                    <a:pt x="202" y="191"/>
                    <a:pt x="202" y="202"/>
                    <a:pt x="202" y="202"/>
                  </a:cubicBezTo>
                  <a:lnTo>
                    <a:pt x="202" y="202"/>
                  </a:lnTo>
                  <a:cubicBezTo>
                    <a:pt x="202" y="202"/>
                    <a:pt x="202" y="191"/>
                    <a:pt x="191" y="191"/>
                  </a:cubicBezTo>
                  <a:close/>
                  <a:moveTo>
                    <a:pt x="90" y="90"/>
                  </a:moveTo>
                  <a:lnTo>
                    <a:pt x="90" y="90"/>
                  </a:lnTo>
                  <a:cubicBezTo>
                    <a:pt x="101" y="90"/>
                    <a:pt x="113" y="101"/>
                    <a:pt x="124" y="101"/>
                  </a:cubicBezTo>
                  <a:cubicBezTo>
                    <a:pt x="124" y="90"/>
                    <a:pt x="113" y="56"/>
                    <a:pt x="101" y="45"/>
                  </a:cubicBezTo>
                  <a:lnTo>
                    <a:pt x="101" y="45"/>
                  </a:lnTo>
                  <a:cubicBezTo>
                    <a:pt x="79" y="56"/>
                    <a:pt x="56" y="56"/>
                    <a:pt x="45" y="68"/>
                  </a:cubicBezTo>
                  <a:cubicBezTo>
                    <a:pt x="45" y="68"/>
                    <a:pt x="45" y="68"/>
                    <a:pt x="45" y="79"/>
                  </a:cubicBezTo>
                  <a:cubicBezTo>
                    <a:pt x="56" y="101"/>
                    <a:pt x="56" y="101"/>
                    <a:pt x="68" y="101"/>
                  </a:cubicBezTo>
                  <a:lnTo>
                    <a:pt x="79" y="101"/>
                  </a:lnTo>
                  <a:cubicBezTo>
                    <a:pt x="79" y="90"/>
                    <a:pt x="90" y="90"/>
                    <a:pt x="90" y="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8" name="Freeform 127"/>
            <p:cNvSpPr>
              <a:spLocks noChangeArrowheads="1"/>
            </p:cNvSpPr>
            <p:nvPr/>
          </p:nvSpPr>
          <p:spPr bwMode="auto">
            <a:xfrm>
              <a:off x="7787902" y="4031360"/>
              <a:ext cx="44708" cy="40398"/>
            </a:xfrm>
            <a:custGeom>
              <a:avLst/>
              <a:gdLst>
                <a:gd name="T0" fmla="*/ 45 w 135"/>
                <a:gd name="T1" fmla="*/ 11 h 124"/>
                <a:gd name="T2" fmla="*/ 45 w 135"/>
                <a:gd name="T3" fmla="*/ 11 h 124"/>
                <a:gd name="T4" fmla="*/ 22 w 135"/>
                <a:gd name="T5" fmla="*/ 56 h 124"/>
                <a:gd name="T6" fmla="*/ 22 w 135"/>
                <a:gd name="T7" fmla="*/ 78 h 124"/>
                <a:gd name="T8" fmla="*/ 78 w 135"/>
                <a:gd name="T9" fmla="*/ 112 h 124"/>
                <a:gd name="T10" fmla="*/ 112 w 135"/>
                <a:gd name="T11" fmla="*/ 67 h 124"/>
                <a:gd name="T12" fmla="*/ 78 w 135"/>
                <a:gd name="T13" fmla="*/ 22 h 124"/>
                <a:gd name="T14" fmla="*/ 45 w 135"/>
                <a:gd name="T15" fmla="*/ 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24">
                  <a:moveTo>
                    <a:pt x="45" y="11"/>
                  </a:moveTo>
                  <a:lnTo>
                    <a:pt x="45" y="11"/>
                  </a:lnTo>
                  <a:cubicBezTo>
                    <a:pt x="45" y="22"/>
                    <a:pt x="45" y="56"/>
                    <a:pt x="22" y="56"/>
                  </a:cubicBezTo>
                  <a:cubicBezTo>
                    <a:pt x="0" y="56"/>
                    <a:pt x="0" y="89"/>
                    <a:pt x="22" y="78"/>
                  </a:cubicBezTo>
                  <a:cubicBezTo>
                    <a:pt x="56" y="78"/>
                    <a:pt x="33" y="123"/>
                    <a:pt x="78" y="112"/>
                  </a:cubicBezTo>
                  <a:cubicBezTo>
                    <a:pt x="112" y="100"/>
                    <a:pt x="134" y="78"/>
                    <a:pt x="112" y="67"/>
                  </a:cubicBezTo>
                  <a:cubicBezTo>
                    <a:pt x="89" y="56"/>
                    <a:pt x="89" y="33"/>
                    <a:pt x="78" y="22"/>
                  </a:cubicBezTo>
                  <a:cubicBezTo>
                    <a:pt x="78" y="11"/>
                    <a:pt x="45" y="0"/>
                    <a:pt x="45" y="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9" name="Freeform 128"/>
            <p:cNvSpPr>
              <a:spLocks noChangeArrowheads="1"/>
            </p:cNvSpPr>
            <p:nvPr/>
          </p:nvSpPr>
          <p:spPr bwMode="auto">
            <a:xfrm>
              <a:off x="7780691" y="4027031"/>
              <a:ext cx="54804" cy="47612"/>
            </a:xfrm>
            <a:custGeom>
              <a:avLst/>
              <a:gdLst>
                <a:gd name="T0" fmla="*/ 89 w 169"/>
                <a:gd name="T1" fmla="*/ 146 h 147"/>
                <a:gd name="T2" fmla="*/ 89 w 169"/>
                <a:gd name="T3" fmla="*/ 146 h 147"/>
                <a:gd name="T4" fmla="*/ 89 w 169"/>
                <a:gd name="T5" fmla="*/ 146 h 147"/>
                <a:gd name="T6" fmla="*/ 44 w 169"/>
                <a:gd name="T7" fmla="*/ 112 h 147"/>
                <a:gd name="T8" fmla="*/ 44 w 169"/>
                <a:gd name="T9" fmla="*/ 112 h 147"/>
                <a:gd name="T10" fmla="*/ 0 w 169"/>
                <a:gd name="T11" fmla="*/ 90 h 147"/>
                <a:gd name="T12" fmla="*/ 44 w 169"/>
                <a:gd name="T13" fmla="*/ 45 h 147"/>
                <a:gd name="T14" fmla="*/ 44 w 169"/>
                <a:gd name="T15" fmla="*/ 34 h 147"/>
                <a:gd name="T16" fmla="*/ 44 w 169"/>
                <a:gd name="T17" fmla="*/ 23 h 147"/>
                <a:gd name="T18" fmla="*/ 78 w 169"/>
                <a:gd name="T19" fmla="*/ 0 h 147"/>
                <a:gd name="T20" fmla="*/ 123 w 169"/>
                <a:gd name="T21" fmla="*/ 23 h 147"/>
                <a:gd name="T22" fmla="*/ 123 w 169"/>
                <a:gd name="T23" fmla="*/ 34 h 147"/>
                <a:gd name="T24" fmla="*/ 145 w 169"/>
                <a:gd name="T25" fmla="*/ 56 h 147"/>
                <a:gd name="T26" fmla="*/ 168 w 169"/>
                <a:gd name="T27" fmla="*/ 90 h 147"/>
                <a:gd name="T28" fmla="*/ 100 w 169"/>
                <a:gd name="T29" fmla="*/ 146 h 147"/>
                <a:gd name="T30" fmla="*/ 89 w 169"/>
                <a:gd name="T31" fmla="*/ 146 h 147"/>
                <a:gd name="T32" fmla="*/ 78 w 169"/>
                <a:gd name="T33" fmla="*/ 79 h 147"/>
                <a:gd name="T34" fmla="*/ 78 w 169"/>
                <a:gd name="T35" fmla="*/ 79 h 147"/>
                <a:gd name="T36" fmla="*/ 89 w 169"/>
                <a:gd name="T37" fmla="*/ 101 h 147"/>
                <a:gd name="T38" fmla="*/ 89 w 169"/>
                <a:gd name="T39" fmla="*/ 101 h 147"/>
                <a:gd name="T40" fmla="*/ 89 w 169"/>
                <a:gd name="T41" fmla="*/ 101 h 147"/>
                <a:gd name="T42" fmla="*/ 111 w 169"/>
                <a:gd name="T43" fmla="*/ 90 h 147"/>
                <a:gd name="T44" fmla="*/ 89 w 169"/>
                <a:gd name="T45" fmla="*/ 56 h 147"/>
                <a:gd name="T46" fmla="*/ 78 w 169"/>
                <a:gd name="T47" fmla="*/ 79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9" h="147">
                  <a:moveTo>
                    <a:pt x="89" y="146"/>
                  </a:moveTo>
                  <a:lnTo>
                    <a:pt x="89" y="146"/>
                  </a:lnTo>
                  <a:lnTo>
                    <a:pt x="89" y="146"/>
                  </a:lnTo>
                  <a:cubicBezTo>
                    <a:pt x="55" y="146"/>
                    <a:pt x="55" y="124"/>
                    <a:pt x="44" y="112"/>
                  </a:cubicBezTo>
                  <a:lnTo>
                    <a:pt x="44" y="112"/>
                  </a:lnTo>
                  <a:cubicBezTo>
                    <a:pt x="22" y="124"/>
                    <a:pt x="11" y="101"/>
                    <a:pt x="0" y="90"/>
                  </a:cubicBezTo>
                  <a:cubicBezTo>
                    <a:pt x="0" y="68"/>
                    <a:pt x="22" y="45"/>
                    <a:pt x="44" y="45"/>
                  </a:cubicBezTo>
                  <a:lnTo>
                    <a:pt x="44" y="34"/>
                  </a:lnTo>
                  <a:cubicBezTo>
                    <a:pt x="44" y="23"/>
                    <a:pt x="44" y="23"/>
                    <a:pt x="44" y="23"/>
                  </a:cubicBezTo>
                  <a:cubicBezTo>
                    <a:pt x="55" y="12"/>
                    <a:pt x="67" y="0"/>
                    <a:pt x="78" y="0"/>
                  </a:cubicBezTo>
                  <a:cubicBezTo>
                    <a:pt x="100" y="0"/>
                    <a:pt x="123" y="12"/>
                    <a:pt x="123" y="23"/>
                  </a:cubicBezTo>
                  <a:lnTo>
                    <a:pt x="123" y="34"/>
                  </a:lnTo>
                  <a:cubicBezTo>
                    <a:pt x="134" y="45"/>
                    <a:pt x="134" y="56"/>
                    <a:pt x="145" y="56"/>
                  </a:cubicBezTo>
                  <a:cubicBezTo>
                    <a:pt x="156" y="68"/>
                    <a:pt x="168" y="79"/>
                    <a:pt x="168" y="90"/>
                  </a:cubicBezTo>
                  <a:cubicBezTo>
                    <a:pt x="168" y="112"/>
                    <a:pt x="134" y="135"/>
                    <a:pt x="100" y="146"/>
                  </a:cubicBezTo>
                  <a:lnTo>
                    <a:pt x="89" y="146"/>
                  </a:lnTo>
                  <a:close/>
                  <a:moveTo>
                    <a:pt x="78" y="79"/>
                  </a:moveTo>
                  <a:lnTo>
                    <a:pt x="78" y="79"/>
                  </a:lnTo>
                  <a:cubicBezTo>
                    <a:pt x="78" y="90"/>
                    <a:pt x="89" y="90"/>
                    <a:pt x="89" y="101"/>
                  </a:cubicBezTo>
                  <a:lnTo>
                    <a:pt x="89" y="101"/>
                  </a:lnTo>
                  <a:lnTo>
                    <a:pt x="89" y="101"/>
                  </a:lnTo>
                  <a:cubicBezTo>
                    <a:pt x="100" y="101"/>
                    <a:pt x="111" y="101"/>
                    <a:pt x="111" y="90"/>
                  </a:cubicBezTo>
                  <a:cubicBezTo>
                    <a:pt x="100" y="79"/>
                    <a:pt x="89" y="68"/>
                    <a:pt x="89" y="56"/>
                  </a:cubicBezTo>
                  <a:cubicBezTo>
                    <a:pt x="89" y="56"/>
                    <a:pt x="78" y="68"/>
                    <a:pt x="78" y="7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0" name="Freeform 129"/>
            <p:cNvSpPr>
              <a:spLocks noChangeArrowheads="1"/>
            </p:cNvSpPr>
            <p:nvPr/>
          </p:nvSpPr>
          <p:spPr bwMode="auto">
            <a:xfrm>
              <a:off x="9652686" y="3913052"/>
              <a:ext cx="80763" cy="150049"/>
            </a:xfrm>
            <a:custGeom>
              <a:avLst/>
              <a:gdLst>
                <a:gd name="T0" fmla="*/ 34 w 248"/>
                <a:gd name="T1" fmla="*/ 33 h 460"/>
                <a:gd name="T2" fmla="*/ 34 w 248"/>
                <a:gd name="T3" fmla="*/ 33 h 460"/>
                <a:gd name="T4" fmla="*/ 112 w 248"/>
                <a:gd name="T5" fmla="*/ 135 h 460"/>
                <a:gd name="T6" fmla="*/ 213 w 248"/>
                <a:gd name="T7" fmla="*/ 235 h 460"/>
                <a:gd name="T8" fmla="*/ 213 w 248"/>
                <a:gd name="T9" fmla="*/ 403 h 460"/>
                <a:gd name="T10" fmla="*/ 213 w 248"/>
                <a:gd name="T11" fmla="*/ 459 h 460"/>
                <a:gd name="T12" fmla="*/ 157 w 248"/>
                <a:gd name="T13" fmla="*/ 314 h 460"/>
                <a:gd name="T14" fmla="*/ 123 w 248"/>
                <a:gd name="T15" fmla="*/ 191 h 460"/>
                <a:gd name="T16" fmla="*/ 23 w 248"/>
                <a:gd name="T17" fmla="*/ 101 h 460"/>
                <a:gd name="T18" fmla="*/ 34 w 248"/>
                <a:gd name="T19" fmla="*/ 3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8" h="460">
                  <a:moveTo>
                    <a:pt x="34" y="33"/>
                  </a:moveTo>
                  <a:lnTo>
                    <a:pt x="34" y="33"/>
                  </a:lnTo>
                  <a:cubicBezTo>
                    <a:pt x="34" y="45"/>
                    <a:pt x="67" y="123"/>
                    <a:pt x="112" y="135"/>
                  </a:cubicBezTo>
                  <a:cubicBezTo>
                    <a:pt x="157" y="146"/>
                    <a:pt x="213" y="179"/>
                    <a:pt x="213" y="235"/>
                  </a:cubicBezTo>
                  <a:cubicBezTo>
                    <a:pt x="202" y="291"/>
                    <a:pt x="180" y="370"/>
                    <a:pt x="213" y="403"/>
                  </a:cubicBezTo>
                  <a:cubicBezTo>
                    <a:pt x="247" y="426"/>
                    <a:pt x="236" y="459"/>
                    <a:pt x="213" y="459"/>
                  </a:cubicBezTo>
                  <a:cubicBezTo>
                    <a:pt x="191" y="459"/>
                    <a:pt x="146" y="370"/>
                    <a:pt x="157" y="314"/>
                  </a:cubicBezTo>
                  <a:cubicBezTo>
                    <a:pt x="180" y="246"/>
                    <a:pt x="168" y="224"/>
                    <a:pt x="123" y="191"/>
                  </a:cubicBezTo>
                  <a:cubicBezTo>
                    <a:pt x="67" y="157"/>
                    <a:pt x="45" y="146"/>
                    <a:pt x="23" y="101"/>
                  </a:cubicBezTo>
                  <a:cubicBezTo>
                    <a:pt x="0" y="45"/>
                    <a:pt x="11" y="0"/>
                    <a:pt x="34" y="3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1" name="Freeform 130"/>
            <p:cNvSpPr>
              <a:spLocks noChangeArrowheads="1"/>
            </p:cNvSpPr>
            <p:nvPr/>
          </p:nvSpPr>
          <p:spPr bwMode="auto">
            <a:xfrm>
              <a:off x="9645477" y="3913052"/>
              <a:ext cx="92302" cy="158705"/>
            </a:xfrm>
            <a:custGeom>
              <a:avLst/>
              <a:gdLst>
                <a:gd name="T0" fmla="*/ 235 w 281"/>
                <a:gd name="T1" fmla="*/ 482 h 483"/>
                <a:gd name="T2" fmla="*/ 235 w 281"/>
                <a:gd name="T3" fmla="*/ 482 h 483"/>
                <a:gd name="T4" fmla="*/ 190 w 281"/>
                <a:gd name="T5" fmla="*/ 459 h 483"/>
                <a:gd name="T6" fmla="*/ 168 w 281"/>
                <a:gd name="T7" fmla="*/ 302 h 483"/>
                <a:gd name="T8" fmla="*/ 134 w 281"/>
                <a:gd name="T9" fmla="*/ 213 h 483"/>
                <a:gd name="T10" fmla="*/ 22 w 281"/>
                <a:gd name="T11" fmla="*/ 112 h 483"/>
                <a:gd name="T12" fmla="*/ 11 w 281"/>
                <a:gd name="T13" fmla="*/ 22 h 483"/>
                <a:gd name="T14" fmla="*/ 45 w 281"/>
                <a:gd name="T15" fmla="*/ 0 h 483"/>
                <a:gd name="T16" fmla="*/ 78 w 281"/>
                <a:gd name="T17" fmla="*/ 22 h 483"/>
                <a:gd name="T18" fmla="*/ 78 w 281"/>
                <a:gd name="T19" fmla="*/ 33 h 483"/>
                <a:gd name="T20" fmla="*/ 145 w 281"/>
                <a:gd name="T21" fmla="*/ 112 h 483"/>
                <a:gd name="T22" fmla="*/ 258 w 281"/>
                <a:gd name="T23" fmla="*/ 235 h 483"/>
                <a:gd name="T24" fmla="*/ 246 w 281"/>
                <a:gd name="T25" fmla="*/ 280 h 483"/>
                <a:gd name="T26" fmla="*/ 246 w 281"/>
                <a:gd name="T27" fmla="*/ 381 h 483"/>
                <a:gd name="T28" fmla="*/ 280 w 281"/>
                <a:gd name="T29" fmla="*/ 448 h 483"/>
                <a:gd name="T30" fmla="*/ 235 w 281"/>
                <a:gd name="T31" fmla="*/ 482 h 483"/>
                <a:gd name="T32" fmla="*/ 224 w 281"/>
                <a:gd name="T33" fmla="*/ 426 h 483"/>
                <a:gd name="T34" fmla="*/ 224 w 281"/>
                <a:gd name="T35" fmla="*/ 426 h 483"/>
                <a:gd name="T36" fmla="*/ 235 w 281"/>
                <a:gd name="T37" fmla="*/ 437 h 483"/>
                <a:gd name="T38" fmla="*/ 235 w 281"/>
                <a:gd name="T39" fmla="*/ 437 h 483"/>
                <a:gd name="T40" fmla="*/ 224 w 281"/>
                <a:gd name="T41" fmla="*/ 426 h 483"/>
                <a:gd name="T42" fmla="*/ 123 w 281"/>
                <a:gd name="T43" fmla="*/ 157 h 483"/>
                <a:gd name="T44" fmla="*/ 123 w 281"/>
                <a:gd name="T45" fmla="*/ 157 h 483"/>
                <a:gd name="T46" fmla="*/ 157 w 281"/>
                <a:gd name="T47" fmla="*/ 168 h 483"/>
                <a:gd name="T48" fmla="*/ 213 w 281"/>
                <a:gd name="T49" fmla="*/ 235 h 483"/>
                <a:gd name="T50" fmla="*/ 213 w 281"/>
                <a:gd name="T51" fmla="*/ 235 h 483"/>
                <a:gd name="T52" fmla="*/ 134 w 281"/>
                <a:gd name="T53" fmla="*/ 157 h 483"/>
                <a:gd name="T54" fmla="*/ 123 w 281"/>
                <a:gd name="T55" fmla="*/ 157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1" h="483">
                  <a:moveTo>
                    <a:pt x="235" y="482"/>
                  </a:moveTo>
                  <a:lnTo>
                    <a:pt x="235" y="482"/>
                  </a:lnTo>
                  <a:cubicBezTo>
                    <a:pt x="224" y="482"/>
                    <a:pt x="202" y="471"/>
                    <a:pt x="190" y="459"/>
                  </a:cubicBezTo>
                  <a:cubicBezTo>
                    <a:pt x="168" y="426"/>
                    <a:pt x="145" y="359"/>
                    <a:pt x="168" y="302"/>
                  </a:cubicBezTo>
                  <a:cubicBezTo>
                    <a:pt x="179" y="246"/>
                    <a:pt x="168" y="235"/>
                    <a:pt x="134" y="213"/>
                  </a:cubicBezTo>
                  <a:cubicBezTo>
                    <a:pt x="78" y="179"/>
                    <a:pt x="45" y="157"/>
                    <a:pt x="22" y="112"/>
                  </a:cubicBezTo>
                  <a:cubicBezTo>
                    <a:pt x="0" y="67"/>
                    <a:pt x="11" y="33"/>
                    <a:pt x="11" y="22"/>
                  </a:cubicBezTo>
                  <a:cubicBezTo>
                    <a:pt x="22" y="11"/>
                    <a:pt x="33" y="0"/>
                    <a:pt x="45" y="0"/>
                  </a:cubicBezTo>
                  <a:cubicBezTo>
                    <a:pt x="45" y="0"/>
                    <a:pt x="67" y="11"/>
                    <a:pt x="78" y="22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101" y="90"/>
                    <a:pt x="123" y="112"/>
                    <a:pt x="145" y="112"/>
                  </a:cubicBezTo>
                  <a:cubicBezTo>
                    <a:pt x="202" y="123"/>
                    <a:pt x="269" y="179"/>
                    <a:pt x="258" y="235"/>
                  </a:cubicBezTo>
                  <a:cubicBezTo>
                    <a:pt x="258" y="246"/>
                    <a:pt x="246" y="258"/>
                    <a:pt x="246" y="280"/>
                  </a:cubicBezTo>
                  <a:cubicBezTo>
                    <a:pt x="235" y="314"/>
                    <a:pt x="224" y="370"/>
                    <a:pt x="246" y="381"/>
                  </a:cubicBezTo>
                  <a:cubicBezTo>
                    <a:pt x="280" y="415"/>
                    <a:pt x="280" y="437"/>
                    <a:pt x="280" y="448"/>
                  </a:cubicBezTo>
                  <a:cubicBezTo>
                    <a:pt x="269" y="459"/>
                    <a:pt x="258" y="482"/>
                    <a:pt x="235" y="482"/>
                  </a:cubicBezTo>
                  <a:close/>
                  <a:moveTo>
                    <a:pt x="224" y="426"/>
                  </a:moveTo>
                  <a:lnTo>
                    <a:pt x="224" y="426"/>
                  </a:lnTo>
                  <a:lnTo>
                    <a:pt x="235" y="437"/>
                  </a:lnTo>
                  <a:lnTo>
                    <a:pt x="235" y="437"/>
                  </a:lnTo>
                  <a:cubicBezTo>
                    <a:pt x="235" y="437"/>
                    <a:pt x="235" y="426"/>
                    <a:pt x="224" y="426"/>
                  </a:cubicBezTo>
                  <a:close/>
                  <a:moveTo>
                    <a:pt x="123" y="157"/>
                  </a:moveTo>
                  <a:lnTo>
                    <a:pt x="123" y="157"/>
                  </a:lnTo>
                  <a:cubicBezTo>
                    <a:pt x="134" y="157"/>
                    <a:pt x="145" y="168"/>
                    <a:pt x="157" y="168"/>
                  </a:cubicBezTo>
                  <a:cubicBezTo>
                    <a:pt x="179" y="191"/>
                    <a:pt x="202" y="213"/>
                    <a:pt x="213" y="235"/>
                  </a:cubicBezTo>
                  <a:lnTo>
                    <a:pt x="213" y="235"/>
                  </a:lnTo>
                  <a:cubicBezTo>
                    <a:pt x="213" y="191"/>
                    <a:pt x="168" y="168"/>
                    <a:pt x="134" y="157"/>
                  </a:cubicBezTo>
                  <a:cubicBezTo>
                    <a:pt x="123" y="157"/>
                    <a:pt x="123" y="157"/>
                    <a:pt x="123" y="1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2" name="Freeform 131"/>
            <p:cNvSpPr>
              <a:spLocks noChangeArrowheads="1"/>
            </p:cNvSpPr>
            <p:nvPr/>
          </p:nvSpPr>
          <p:spPr bwMode="auto">
            <a:xfrm>
              <a:off x="9747873" y="3993848"/>
              <a:ext cx="28844" cy="37512"/>
            </a:xfrm>
            <a:custGeom>
              <a:avLst/>
              <a:gdLst>
                <a:gd name="T0" fmla="*/ 67 w 90"/>
                <a:gd name="T1" fmla="*/ 101 h 114"/>
                <a:gd name="T2" fmla="*/ 67 w 90"/>
                <a:gd name="T3" fmla="*/ 101 h 114"/>
                <a:gd name="T4" fmla="*/ 11 w 90"/>
                <a:gd name="T5" fmla="*/ 68 h 114"/>
                <a:gd name="T6" fmla="*/ 55 w 90"/>
                <a:gd name="T7" fmla="*/ 12 h 114"/>
                <a:gd name="T8" fmla="*/ 67 w 90"/>
                <a:gd name="T9" fmla="*/ 10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14">
                  <a:moveTo>
                    <a:pt x="67" y="101"/>
                  </a:moveTo>
                  <a:lnTo>
                    <a:pt x="67" y="101"/>
                  </a:lnTo>
                  <a:cubicBezTo>
                    <a:pt x="55" y="113"/>
                    <a:pt x="22" y="113"/>
                    <a:pt x="11" y="68"/>
                  </a:cubicBezTo>
                  <a:cubicBezTo>
                    <a:pt x="0" y="23"/>
                    <a:pt x="33" y="0"/>
                    <a:pt x="55" y="12"/>
                  </a:cubicBezTo>
                  <a:cubicBezTo>
                    <a:pt x="89" y="12"/>
                    <a:pt x="89" y="79"/>
                    <a:pt x="67" y="1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3" name="Freeform 132"/>
            <p:cNvSpPr>
              <a:spLocks noChangeArrowheads="1"/>
            </p:cNvSpPr>
            <p:nvPr/>
          </p:nvSpPr>
          <p:spPr bwMode="auto">
            <a:xfrm>
              <a:off x="9743547" y="3989518"/>
              <a:ext cx="40382" cy="47612"/>
            </a:xfrm>
            <a:custGeom>
              <a:avLst/>
              <a:gdLst>
                <a:gd name="T0" fmla="*/ 67 w 125"/>
                <a:gd name="T1" fmla="*/ 146 h 147"/>
                <a:gd name="T2" fmla="*/ 67 w 125"/>
                <a:gd name="T3" fmla="*/ 146 h 147"/>
                <a:gd name="T4" fmla="*/ 0 w 125"/>
                <a:gd name="T5" fmla="*/ 90 h 147"/>
                <a:gd name="T6" fmla="*/ 12 w 125"/>
                <a:gd name="T7" fmla="*/ 23 h 147"/>
                <a:gd name="T8" fmla="*/ 67 w 125"/>
                <a:gd name="T9" fmla="*/ 0 h 147"/>
                <a:gd name="T10" fmla="*/ 79 w 125"/>
                <a:gd name="T11" fmla="*/ 0 h 147"/>
                <a:gd name="T12" fmla="*/ 112 w 125"/>
                <a:gd name="T13" fmla="*/ 34 h 147"/>
                <a:gd name="T14" fmla="*/ 101 w 125"/>
                <a:gd name="T15" fmla="*/ 124 h 147"/>
                <a:gd name="T16" fmla="*/ 67 w 125"/>
                <a:gd name="T17" fmla="*/ 146 h 147"/>
                <a:gd name="T18" fmla="*/ 67 w 125"/>
                <a:gd name="T19" fmla="*/ 34 h 147"/>
                <a:gd name="T20" fmla="*/ 67 w 125"/>
                <a:gd name="T21" fmla="*/ 34 h 147"/>
                <a:gd name="T22" fmla="*/ 56 w 125"/>
                <a:gd name="T23" fmla="*/ 45 h 147"/>
                <a:gd name="T24" fmla="*/ 45 w 125"/>
                <a:gd name="T25" fmla="*/ 79 h 147"/>
                <a:gd name="T26" fmla="*/ 67 w 125"/>
                <a:gd name="T27" fmla="*/ 101 h 147"/>
                <a:gd name="T28" fmla="*/ 67 w 125"/>
                <a:gd name="T29" fmla="*/ 124 h 147"/>
                <a:gd name="T30" fmla="*/ 67 w 125"/>
                <a:gd name="T31" fmla="*/ 101 h 147"/>
                <a:gd name="T32" fmla="*/ 67 w 125"/>
                <a:gd name="T33" fmla="*/ 101 h 147"/>
                <a:gd name="T34" fmla="*/ 67 w 125"/>
                <a:gd name="T35" fmla="*/ 56 h 147"/>
                <a:gd name="T36" fmla="*/ 67 w 125"/>
                <a:gd name="T37" fmla="*/ 3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47">
                  <a:moveTo>
                    <a:pt x="67" y="146"/>
                  </a:moveTo>
                  <a:lnTo>
                    <a:pt x="67" y="146"/>
                  </a:lnTo>
                  <a:cubicBezTo>
                    <a:pt x="56" y="146"/>
                    <a:pt x="23" y="135"/>
                    <a:pt x="0" y="90"/>
                  </a:cubicBezTo>
                  <a:cubicBezTo>
                    <a:pt x="0" y="56"/>
                    <a:pt x="0" y="34"/>
                    <a:pt x="12" y="23"/>
                  </a:cubicBezTo>
                  <a:cubicBezTo>
                    <a:pt x="34" y="0"/>
                    <a:pt x="45" y="0"/>
                    <a:pt x="67" y="0"/>
                  </a:cubicBezTo>
                  <a:lnTo>
                    <a:pt x="79" y="0"/>
                  </a:lnTo>
                  <a:cubicBezTo>
                    <a:pt x="90" y="0"/>
                    <a:pt x="101" y="11"/>
                    <a:pt x="112" y="34"/>
                  </a:cubicBezTo>
                  <a:cubicBezTo>
                    <a:pt x="124" y="67"/>
                    <a:pt x="112" y="101"/>
                    <a:pt x="101" y="124"/>
                  </a:cubicBezTo>
                  <a:cubicBezTo>
                    <a:pt x="90" y="135"/>
                    <a:pt x="79" y="146"/>
                    <a:pt x="67" y="146"/>
                  </a:cubicBezTo>
                  <a:close/>
                  <a:moveTo>
                    <a:pt x="67" y="34"/>
                  </a:moveTo>
                  <a:lnTo>
                    <a:pt x="67" y="34"/>
                  </a:lnTo>
                  <a:cubicBezTo>
                    <a:pt x="56" y="34"/>
                    <a:pt x="56" y="45"/>
                    <a:pt x="56" y="45"/>
                  </a:cubicBezTo>
                  <a:cubicBezTo>
                    <a:pt x="45" y="56"/>
                    <a:pt x="45" y="67"/>
                    <a:pt x="45" y="79"/>
                  </a:cubicBezTo>
                  <a:cubicBezTo>
                    <a:pt x="56" y="90"/>
                    <a:pt x="56" y="101"/>
                    <a:pt x="67" y="101"/>
                  </a:cubicBezTo>
                  <a:cubicBezTo>
                    <a:pt x="67" y="124"/>
                    <a:pt x="67" y="124"/>
                    <a:pt x="67" y="124"/>
                  </a:cubicBezTo>
                  <a:cubicBezTo>
                    <a:pt x="67" y="101"/>
                    <a:pt x="67" y="101"/>
                    <a:pt x="67" y="101"/>
                  </a:cubicBezTo>
                  <a:lnTo>
                    <a:pt x="67" y="101"/>
                  </a:lnTo>
                  <a:cubicBezTo>
                    <a:pt x="67" y="90"/>
                    <a:pt x="67" y="79"/>
                    <a:pt x="67" y="56"/>
                  </a:cubicBezTo>
                  <a:cubicBezTo>
                    <a:pt x="67" y="45"/>
                    <a:pt x="67" y="45"/>
                    <a:pt x="67" y="3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4" name="Freeform 133"/>
            <p:cNvSpPr>
              <a:spLocks noChangeArrowheads="1"/>
            </p:cNvSpPr>
            <p:nvPr/>
          </p:nvSpPr>
          <p:spPr bwMode="auto">
            <a:xfrm>
              <a:off x="6763929" y="4452652"/>
              <a:ext cx="44708" cy="37512"/>
            </a:xfrm>
            <a:custGeom>
              <a:avLst/>
              <a:gdLst>
                <a:gd name="T0" fmla="*/ 101 w 136"/>
                <a:gd name="T1" fmla="*/ 68 h 113"/>
                <a:gd name="T2" fmla="*/ 101 w 136"/>
                <a:gd name="T3" fmla="*/ 68 h 113"/>
                <a:gd name="T4" fmla="*/ 101 w 136"/>
                <a:gd name="T5" fmla="*/ 0 h 113"/>
                <a:gd name="T6" fmla="*/ 34 w 136"/>
                <a:gd name="T7" fmla="*/ 34 h 113"/>
                <a:gd name="T8" fmla="*/ 23 w 136"/>
                <a:gd name="T9" fmla="*/ 90 h 113"/>
                <a:gd name="T10" fmla="*/ 101 w 136"/>
                <a:gd name="T11" fmla="*/ 68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13">
                  <a:moveTo>
                    <a:pt x="101" y="68"/>
                  </a:moveTo>
                  <a:lnTo>
                    <a:pt x="101" y="68"/>
                  </a:lnTo>
                  <a:cubicBezTo>
                    <a:pt x="112" y="45"/>
                    <a:pt x="135" y="0"/>
                    <a:pt x="101" y="0"/>
                  </a:cubicBezTo>
                  <a:cubicBezTo>
                    <a:pt x="67" y="0"/>
                    <a:pt x="34" y="0"/>
                    <a:pt x="34" y="34"/>
                  </a:cubicBezTo>
                  <a:cubicBezTo>
                    <a:pt x="34" y="68"/>
                    <a:pt x="0" y="79"/>
                    <a:pt x="23" y="90"/>
                  </a:cubicBezTo>
                  <a:cubicBezTo>
                    <a:pt x="34" y="112"/>
                    <a:pt x="90" y="90"/>
                    <a:pt x="101" y="6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5" name="Freeform 134"/>
            <p:cNvSpPr>
              <a:spLocks noChangeArrowheads="1"/>
            </p:cNvSpPr>
            <p:nvPr/>
          </p:nvSpPr>
          <p:spPr bwMode="auto">
            <a:xfrm>
              <a:off x="6761044" y="4445438"/>
              <a:ext cx="51919" cy="47612"/>
            </a:xfrm>
            <a:custGeom>
              <a:avLst/>
              <a:gdLst>
                <a:gd name="T0" fmla="*/ 45 w 158"/>
                <a:gd name="T1" fmla="*/ 146 h 147"/>
                <a:gd name="T2" fmla="*/ 45 w 158"/>
                <a:gd name="T3" fmla="*/ 146 h 147"/>
                <a:gd name="T4" fmla="*/ 45 w 158"/>
                <a:gd name="T5" fmla="*/ 146 h 147"/>
                <a:gd name="T6" fmla="*/ 11 w 158"/>
                <a:gd name="T7" fmla="*/ 123 h 147"/>
                <a:gd name="T8" fmla="*/ 22 w 158"/>
                <a:gd name="T9" fmla="*/ 79 h 147"/>
                <a:gd name="T10" fmla="*/ 22 w 158"/>
                <a:gd name="T11" fmla="*/ 56 h 147"/>
                <a:gd name="T12" fmla="*/ 101 w 158"/>
                <a:gd name="T13" fmla="*/ 0 h 147"/>
                <a:gd name="T14" fmla="*/ 112 w 158"/>
                <a:gd name="T15" fmla="*/ 0 h 147"/>
                <a:gd name="T16" fmla="*/ 146 w 158"/>
                <a:gd name="T17" fmla="*/ 22 h 147"/>
                <a:gd name="T18" fmla="*/ 134 w 158"/>
                <a:gd name="T19" fmla="*/ 101 h 147"/>
                <a:gd name="T20" fmla="*/ 45 w 158"/>
                <a:gd name="T21" fmla="*/ 146 h 147"/>
                <a:gd name="T22" fmla="*/ 67 w 158"/>
                <a:gd name="T23" fmla="*/ 56 h 147"/>
                <a:gd name="T24" fmla="*/ 67 w 158"/>
                <a:gd name="T25" fmla="*/ 56 h 147"/>
                <a:gd name="T26" fmla="*/ 67 w 158"/>
                <a:gd name="T27" fmla="*/ 56 h 147"/>
                <a:gd name="T28" fmla="*/ 56 w 158"/>
                <a:gd name="T29" fmla="*/ 101 h 147"/>
                <a:gd name="T30" fmla="*/ 89 w 158"/>
                <a:gd name="T31" fmla="*/ 79 h 147"/>
                <a:gd name="T32" fmla="*/ 101 w 158"/>
                <a:gd name="T33" fmla="*/ 45 h 147"/>
                <a:gd name="T34" fmla="*/ 67 w 158"/>
                <a:gd name="T35" fmla="*/ 5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8" h="147">
                  <a:moveTo>
                    <a:pt x="45" y="146"/>
                  </a:moveTo>
                  <a:lnTo>
                    <a:pt x="45" y="146"/>
                  </a:lnTo>
                  <a:lnTo>
                    <a:pt x="45" y="146"/>
                  </a:lnTo>
                  <a:cubicBezTo>
                    <a:pt x="34" y="146"/>
                    <a:pt x="22" y="134"/>
                    <a:pt x="11" y="123"/>
                  </a:cubicBezTo>
                  <a:cubicBezTo>
                    <a:pt x="0" y="112"/>
                    <a:pt x="11" y="90"/>
                    <a:pt x="22" y="79"/>
                  </a:cubicBezTo>
                  <a:cubicBezTo>
                    <a:pt x="22" y="67"/>
                    <a:pt x="22" y="67"/>
                    <a:pt x="22" y="56"/>
                  </a:cubicBezTo>
                  <a:cubicBezTo>
                    <a:pt x="22" y="11"/>
                    <a:pt x="67" y="0"/>
                    <a:pt x="10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34" y="0"/>
                    <a:pt x="146" y="11"/>
                    <a:pt x="146" y="22"/>
                  </a:cubicBezTo>
                  <a:cubicBezTo>
                    <a:pt x="157" y="45"/>
                    <a:pt x="146" y="67"/>
                    <a:pt x="134" y="101"/>
                  </a:cubicBezTo>
                  <a:cubicBezTo>
                    <a:pt x="112" y="123"/>
                    <a:pt x="78" y="146"/>
                    <a:pt x="45" y="146"/>
                  </a:cubicBezTo>
                  <a:close/>
                  <a:moveTo>
                    <a:pt x="67" y="56"/>
                  </a:moveTo>
                  <a:lnTo>
                    <a:pt x="67" y="56"/>
                  </a:lnTo>
                  <a:lnTo>
                    <a:pt x="67" y="56"/>
                  </a:lnTo>
                  <a:cubicBezTo>
                    <a:pt x="67" y="79"/>
                    <a:pt x="67" y="90"/>
                    <a:pt x="56" y="101"/>
                  </a:cubicBezTo>
                  <a:cubicBezTo>
                    <a:pt x="67" y="90"/>
                    <a:pt x="89" y="90"/>
                    <a:pt x="89" y="79"/>
                  </a:cubicBezTo>
                  <a:cubicBezTo>
                    <a:pt x="101" y="67"/>
                    <a:pt x="101" y="56"/>
                    <a:pt x="101" y="45"/>
                  </a:cubicBezTo>
                  <a:cubicBezTo>
                    <a:pt x="89" y="45"/>
                    <a:pt x="78" y="45"/>
                    <a:pt x="67" y="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6" name="Freeform 135"/>
            <p:cNvSpPr>
              <a:spLocks noChangeArrowheads="1"/>
            </p:cNvSpPr>
            <p:nvPr/>
          </p:nvSpPr>
          <p:spPr bwMode="auto">
            <a:xfrm>
              <a:off x="6149546" y="1486298"/>
              <a:ext cx="1442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7" name="Freeform 136"/>
            <p:cNvSpPr>
              <a:spLocks noChangeArrowheads="1"/>
            </p:cNvSpPr>
            <p:nvPr/>
          </p:nvSpPr>
          <p:spPr bwMode="auto">
            <a:xfrm>
              <a:off x="6149546" y="1486298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8" name="Freeform 137"/>
            <p:cNvSpPr>
              <a:spLocks noChangeArrowheads="1"/>
            </p:cNvSpPr>
            <p:nvPr/>
          </p:nvSpPr>
          <p:spPr bwMode="auto">
            <a:xfrm>
              <a:off x="6204350" y="1357890"/>
              <a:ext cx="1442" cy="4329"/>
            </a:xfrm>
            <a:custGeom>
              <a:avLst/>
              <a:gdLst>
                <a:gd name="T0" fmla="*/ 0 w 1"/>
                <a:gd name="T1" fmla="*/ 0 h 12"/>
                <a:gd name="T2" fmla="*/ 0 w 1"/>
                <a:gd name="T3" fmla="*/ 0 h 12"/>
                <a:gd name="T4" fmla="*/ 0 w 1"/>
                <a:gd name="T5" fmla="*/ 11 h 12"/>
                <a:gd name="T6" fmla="*/ 0 w 1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2">
                  <a:moveTo>
                    <a:pt x="0" y="0"/>
                  </a:moveTo>
                  <a:lnTo>
                    <a:pt x="0" y="0"/>
                  </a:lnTo>
                  <a:lnTo>
                    <a:pt x="0" y="11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9" name="Freeform 138"/>
            <p:cNvSpPr>
              <a:spLocks noChangeArrowheads="1"/>
            </p:cNvSpPr>
            <p:nvPr/>
          </p:nvSpPr>
          <p:spPr bwMode="auto">
            <a:xfrm>
              <a:off x="6200022" y="1362218"/>
              <a:ext cx="4327" cy="1442"/>
            </a:xfrm>
            <a:custGeom>
              <a:avLst/>
              <a:gdLst>
                <a:gd name="T0" fmla="*/ 11 w 12"/>
                <a:gd name="T1" fmla="*/ 0 h 1"/>
                <a:gd name="T2" fmla="*/ 11 w 12"/>
                <a:gd name="T3" fmla="*/ 0 h 1"/>
                <a:gd name="T4" fmla="*/ 0 w 12"/>
                <a:gd name="T5" fmla="*/ 0 h 1"/>
                <a:gd name="T6" fmla="*/ 11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0" name="Freeform 139"/>
            <p:cNvSpPr>
              <a:spLocks noChangeArrowheads="1"/>
            </p:cNvSpPr>
            <p:nvPr/>
          </p:nvSpPr>
          <p:spPr bwMode="auto">
            <a:xfrm>
              <a:off x="6197137" y="1362218"/>
              <a:ext cx="4327" cy="1442"/>
            </a:xfrm>
            <a:custGeom>
              <a:avLst/>
              <a:gdLst>
                <a:gd name="T0" fmla="*/ 11 w 12"/>
                <a:gd name="T1" fmla="*/ 0 h 1"/>
                <a:gd name="T2" fmla="*/ 11 w 12"/>
                <a:gd name="T3" fmla="*/ 0 h 1"/>
                <a:gd name="T4" fmla="*/ 0 w 12"/>
                <a:gd name="T5" fmla="*/ 0 h 1"/>
                <a:gd name="T6" fmla="*/ 11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11" y="0"/>
                    <a:pt x="0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1" name="Freeform 140"/>
            <p:cNvSpPr>
              <a:spLocks noChangeArrowheads="1"/>
            </p:cNvSpPr>
            <p:nvPr/>
          </p:nvSpPr>
          <p:spPr bwMode="auto">
            <a:xfrm>
              <a:off x="9447892" y="2963704"/>
              <a:ext cx="4327" cy="88009"/>
            </a:xfrm>
            <a:custGeom>
              <a:avLst/>
              <a:gdLst>
                <a:gd name="T0" fmla="*/ 11 w 12"/>
                <a:gd name="T1" fmla="*/ 269 h 270"/>
                <a:gd name="T2" fmla="*/ 0 w 12"/>
                <a:gd name="T3" fmla="*/ 0 h 270"/>
                <a:gd name="T4" fmla="*/ 11 w 12"/>
                <a:gd name="T5" fmla="*/ 26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270">
                  <a:moveTo>
                    <a:pt x="11" y="269"/>
                  </a:moveTo>
                  <a:lnTo>
                    <a:pt x="0" y="0"/>
                  </a:lnTo>
                  <a:lnTo>
                    <a:pt x="11" y="26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2" name="Freeform 141"/>
            <p:cNvSpPr>
              <a:spLocks noChangeArrowheads="1"/>
            </p:cNvSpPr>
            <p:nvPr/>
          </p:nvSpPr>
          <p:spPr bwMode="auto">
            <a:xfrm>
              <a:off x="8889755" y="2542411"/>
              <a:ext cx="604288" cy="1099397"/>
            </a:xfrm>
            <a:custGeom>
              <a:avLst/>
              <a:gdLst>
                <a:gd name="T0" fmla="*/ 481 w 1849"/>
                <a:gd name="T1" fmla="*/ 3316 h 3362"/>
                <a:gd name="T2" fmla="*/ 481 w 1849"/>
                <a:gd name="T3" fmla="*/ 2901 h 3362"/>
                <a:gd name="T4" fmla="*/ 346 w 1849"/>
                <a:gd name="T5" fmla="*/ 2431 h 3362"/>
                <a:gd name="T6" fmla="*/ 268 w 1849"/>
                <a:gd name="T7" fmla="*/ 2297 h 3362"/>
                <a:gd name="T8" fmla="*/ 246 w 1849"/>
                <a:gd name="T9" fmla="*/ 2151 h 3362"/>
                <a:gd name="T10" fmla="*/ 391 w 1849"/>
                <a:gd name="T11" fmla="*/ 1815 h 3362"/>
                <a:gd name="T12" fmla="*/ 537 w 1849"/>
                <a:gd name="T13" fmla="*/ 1894 h 3362"/>
                <a:gd name="T14" fmla="*/ 604 w 1849"/>
                <a:gd name="T15" fmla="*/ 1826 h 3362"/>
                <a:gd name="T16" fmla="*/ 470 w 1849"/>
                <a:gd name="T17" fmla="*/ 1793 h 3362"/>
                <a:gd name="T18" fmla="*/ 302 w 1849"/>
                <a:gd name="T19" fmla="*/ 1591 h 3362"/>
                <a:gd name="T20" fmla="*/ 223 w 1849"/>
                <a:gd name="T21" fmla="*/ 1378 h 3362"/>
                <a:gd name="T22" fmla="*/ 324 w 1849"/>
                <a:gd name="T23" fmla="*/ 784 h 3362"/>
                <a:gd name="T24" fmla="*/ 414 w 1849"/>
                <a:gd name="T25" fmla="*/ 616 h 3362"/>
                <a:gd name="T26" fmla="*/ 246 w 1849"/>
                <a:gd name="T27" fmla="*/ 616 h 3362"/>
                <a:gd name="T28" fmla="*/ 391 w 1849"/>
                <a:gd name="T29" fmla="*/ 325 h 3362"/>
                <a:gd name="T30" fmla="*/ 772 w 1849"/>
                <a:gd name="T31" fmla="*/ 123 h 3362"/>
                <a:gd name="T32" fmla="*/ 918 w 1849"/>
                <a:gd name="T33" fmla="*/ 145 h 3362"/>
                <a:gd name="T34" fmla="*/ 952 w 1849"/>
                <a:gd name="T35" fmla="*/ 403 h 3362"/>
                <a:gd name="T36" fmla="*/ 985 w 1849"/>
                <a:gd name="T37" fmla="*/ 627 h 3362"/>
                <a:gd name="T38" fmla="*/ 1333 w 1849"/>
                <a:gd name="T39" fmla="*/ 1131 h 3362"/>
                <a:gd name="T40" fmla="*/ 1490 w 1849"/>
                <a:gd name="T41" fmla="*/ 1289 h 3362"/>
                <a:gd name="T42" fmla="*/ 1725 w 1849"/>
                <a:gd name="T43" fmla="*/ 1266 h 3362"/>
                <a:gd name="T44" fmla="*/ 1759 w 1849"/>
                <a:gd name="T45" fmla="*/ 1748 h 3362"/>
                <a:gd name="T46" fmla="*/ 1389 w 1849"/>
                <a:gd name="T47" fmla="*/ 1983 h 3362"/>
                <a:gd name="T48" fmla="*/ 1277 w 1849"/>
                <a:gd name="T49" fmla="*/ 2196 h 3362"/>
                <a:gd name="T50" fmla="*/ 1142 w 1849"/>
                <a:gd name="T51" fmla="*/ 2264 h 3362"/>
                <a:gd name="T52" fmla="*/ 1086 w 1849"/>
                <a:gd name="T53" fmla="*/ 2632 h 3362"/>
                <a:gd name="T54" fmla="*/ 1097 w 1849"/>
                <a:gd name="T55" fmla="*/ 2699 h 3362"/>
                <a:gd name="T56" fmla="*/ 896 w 1849"/>
                <a:gd name="T57" fmla="*/ 2901 h 3362"/>
                <a:gd name="T58" fmla="*/ 739 w 1849"/>
                <a:gd name="T59" fmla="*/ 3282 h 3362"/>
                <a:gd name="T60" fmla="*/ 559 w 1849"/>
                <a:gd name="T61" fmla="*/ 3361 h 3362"/>
                <a:gd name="T62" fmla="*/ 604 w 1849"/>
                <a:gd name="T63" fmla="*/ 3226 h 3362"/>
                <a:gd name="T64" fmla="*/ 739 w 1849"/>
                <a:gd name="T65" fmla="*/ 3137 h 3362"/>
                <a:gd name="T66" fmla="*/ 1064 w 1849"/>
                <a:gd name="T67" fmla="*/ 2845 h 3362"/>
                <a:gd name="T68" fmla="*/ 1053 w 1849"/>
                <a:gd name="T69" fmla="*/ 2677 h 3362"/>
                <a:gd name="T70" fmla="*/ 985 w 1849"/>
                <a:gd name="T71" fmla="*/ 2264 h 3362"/>
                <a:gd name="T72" fmla="*/ 1221 w 1849"/>
                <a:gd name="T73" fmla="*/ 2129 h 3362"/>
                <a:gd name="T74" fmla="*/ 1333 w 1849"/>
                <a:gd name="T75" fmla="*/ 2118 h 3362"/>
                <a:gd name="T76" fmla="*/ 1377 w 1849"/>
                <a:gd name="T77" fmla="*/ 1938 h 3362"/>
                <a:gd name="T78" fmla="*/ 1736 w 1849"/>
                <a:gd name="T79" fmla="*/ 1692 h 3362"/>
                <a:gd name="T80" fmla="*/ 1714 w 1849"/>
                <a:gd name="T81" fmla="*/ 1658 h 3362"/>
                <a:gd name="T82" fmla="*/ 1535 w 1849"/>
                <a:gd name="T83" fmla="*/ 1322 h 3362"/>
                <a:gd name="T84" fmla="*/ 1400 w 1849"/>
                <a:gd name="T85" fmla="*/ 1277 h 3362"/>
                <a:gd name="T86" fmla="*/ 1142 w 1849"/>
                <a:gd name="T87" fmla="*/ 930 h 3362"/>
                <a:gd name="T88" fmla="*/ 974 w 1849"/>
                <a:gd name="T89" fmla="*/ 571 h 3362"/>
                <a:gd name="T90" fmla="*/ 907 w 1849"/>
                <a:gd name="T91" fmla="*/ 448 h 3362"/>
                <a:gd name="T92" fmla="*/ 851 w 1849"/>
                <a:gd name="T93" fmla="*/ 179 h 3362"/>
                <a:gd name="T94" fmla="*/ 672 w 1849"/>
                <a:gd name="T95" fmla="*/ 100 h 3362"/>
                <a:gd name="T96" fmla="*/ 358 w 1849"/>
                <a:gd name="T97" fmla="*/ 448 h 3362"/>
                <a:gd name="T98" fmla="*/ 358 w 1849"/>
                <a:gd name="T99" fmla="*/ 527 h 3362"/>
                <a:gd name="T100" fmla="*/ 403 w 1849"/>
                <a:gd name="T101" fmla="*/ 829 h 3362"/>
                <a:gd name="T102" fmla="*/ 223 w 1849"/>
                <a:gd name="T103" fmla="*/ 1333 h 3362"/>
                <a:gd name="T104" fmla="*/ 290 w 1849"/>
                <a:gd name="T105" fmla="*/ 1513 h 3362"/>
                <a:gd name="T106" fmla="*/ 380 w 1849"/>
                <a:gd name="T107" fmla="*/ 1602 h 3362"/>
                <a:gd name="T108" fmla="*/ 559 w 1849"/>
                <a:gd name="T109" fmla="*/ 1782 h 3362"/>
                <a:gd name="T110" fmla="*/ 683 w 1849"/>
                <a:gd name="T111" fmla="*/ 1849 h 3362"/>
                <a:gd name="T112" fmla="*/ 459 w 1849"/>
                <a:gd name="T113" fmla="*/ 1905 h 3362"/>
                <a:gd name="T114" fmla="*/ 279 w 1849"/>
                <a:gd name="T115" fmla="*/ 1995 h 3362"/>
                <a:gd name="T116" fmla="*/ 313 w 1849"/>
                <a:gd name="T117" fmla="*/ 2286 h 3362"/>
                <a:gd name="T118" fmla="*/ 313 w 1849"/>
                <a:gd name="T119" fmla="*/ 2342 h 3362"/>
                <a:gd name="T120" fmla="*/ 526 w 1849"/>
                <a:gd name="T121" fmla="*/ 2901 h 3362"/>
                <a:gd name="T122" fmla="*/ 492 w 1849"/>
                <a:gd name="T123" fmla="*/ 3159 h 3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9" h="3362">
                  <a:moveTo>
                    <a:pt x="559" y="3361"/>
                  </a:moveTo>
                  <a:lnTo>
                    <a:pt x="559" y="3361"/>
                  </a:lnTo>
                  <a:cubicBezTo>
                    <a:pt x="548" y="3361"/>
                    <a:pt x="537" y="3361"/>
                    <a:pt x="526" y="3350"/>
                  </a:cubicBezTo>
                  <a:cubicBezTo>
                    <a:pt x="515" y="3338"/>
                    <a:pt x="515" y="3327"/>
                    <a:pt x="515" y="3316"/>
                  </a:cubicBezTo>
                  <a:lnTo>
                    <a:pt x="515" y="3316"/>
                  </a:lnTo>
                  <a:lnTo>
                    <a:pt x="504" y="3316"/>
                  </a:lnTo>
                  <a:cubicBezTo>
                    <a:pt x="492" y="3316"/>
                    <a:pt x="492" y="3316"/>
                    <a:pt x="481" y="3316"/>
                  </a:cubicBezTo>
                  <a:cubicBezTo>
                    <a:pt x="470" y="3316"/>
                    <a:pt x="459" y="3305"/>
                    <a:pt x="459" y="3294"/>
                  </a:cubicBezTo>
                  <a:cubicBezTo>
                    <a:pt x="448" y="3271"/>
                    <a:pt x="459" y="3226"/>
                    <a:pt x="470" y="3215"/>
                  </a:cubicBezTo>
                  <a:cubicBezTo>
                    <a:pt x="470" y="3204"/>
                    <a:pt x="470" y="3204"/>
                    <a:pt x="470" y="3192"/>
                  </a:cubicBezTo>
                  <a:cubicBezTo>
                    <a:pt x="436" y="3192"/>
                    <a:pt x="448" y="3148"/>
                    <a:pt x="448" y="3103"/>
                  </a:cubicBezTo>
                  <a:cubicBezTo>
                    <a:pt x="448" y="3081"/>
                    <a:pt x="448" y="3069"/>
                    <a:pt x="448" y="3058"/>
                  </a:cubicBezTo>
                  <a:cubicBezTo>
                    <a:pt x="448" y="3002"/>
                    <a:pt x="470" y="2968"/>
                    <a:pt x="515" y="2957"/>
                  </a:cubicBezTo>
                  <a:cubicBezTo>
                    <a:pt x="492" y="2946"/>
                    <a:pt x="481" y="2935"/>
                    <a:pt x="481" y="2901"/>
                  </a:cubicBezTo>
                  <a:cubicBezTo>
                    <a:pt x="481" y="2890"/>
                    <a:pt x="481" y="2879"/>
                    <a:pt x="481" y="2879"/>
                  </a:cubicBezTo>
                  <a:lnTo>
                    <a:pt x="481" y="2879"/>
                  </a:lnTo>
                  <a:cubicBezTo>
                    <a:pt x="470" y="2879"/>
                    <a:pt x="470" y="2868"/>
                    <a:pt x="448" y="2845"/>
                  </a:cubicBezTo>
                  <a:cubicBezTo>
                    <a:pt x="414" y="2801"/>
                    <a:pt x="436" y="2666"/>
                    <a:pt x="436" y="2643"/>
                  </a:cubicBezTo>
                  <a:cubicBezTo>
                    <a:pt x="448" y="2621"/>
                    <a:pt x="448" y="2610"/>
                    <a:pt x="414" y="2599"/>
                  </a:cubicBezTo>
                  <a:cubicBezTo>
                    <a:pt x="380" y="2566"/>
                    <a:pt x="391" y="2521"/>
                    <a:pt x="403" y="2488"/>
                  </a:cubicBezTo>
                  <a:cubicBezTo>
                    <a:pt x="403" y="2488"/>
                    <a:pt x="391" y="2465"/>
                    <a:pt x="346" y="2431"/>
                  </a:cubicBezTo>
                  <a:cubicBezTo>
                    <a:pt x="313" y="2387"/>
                    <a:pt x="279" y="2375"/>
                    <a:pt x="279" y="2375"/>
                  </a:cubicBezTo>
                  <a:cubicBezTo>
                    <a:pt x="257" y="2364"/>
                    <a:pt x="257" y="2364"/>
                    <a:pt x="257" y="2364"/>
                  </a:cubicBezTo>
                  <a:cubicBezTo>
                    <a:pt x="268" y="2353"/>
                    <a:pt x="268" y="2353"/>
                    <a:pt x="268" y="2353"/>
                  </a:cubicBezTo>
                  <a:cubicBezTo>
                    <a:pt x="268" y="2342"/>
                    <a:pt x="268" y="2331"/>
                    <a:pt x="268" y="2320"/>
                  </a:cubicBezTo>
                  <a:lnTo>
                    <a:pt x="268" y="2308"/>
                  </a:lnTo>
                  <a:cubicBezTo>
                    <a:pt x="268" y="2297"/>
                    <a:pt x="268" y="2297"/>
                    <a:pt x="268" y="2297"/>
                  </a:cubicBezTo>
                  <a:lnTo>
                    <a:pt x="268" y="2297"/>
                  </a:lnTo>
                  <a:cubicBezTo>
                    <a:pt x="268" y="2297"/>
                    <a:pt x="268" y="2297"/>
                    <a:pt x="268" y="2286"/>
                  </a:cubicBezTo>
                  <a:lnTo>
                    <a:pt x="268" y="2286"/>
                  </a:lnTo>
                  <a:lnTo>
                    <a:pt x="268" y="2286"/>
                  </a:lnTo>
                  <a:cubicBezTo>
                    <a:pt x="279" y="2286"/>
                    <a:pt x="279" y="2275"/>
                    <a:pt x="279" y="2275"/>
                  </a:cubicBezTo>
                  <a:cubicBezTo>
                    <a:pt x="279" y="2275"/>
                    <a:pt x="279" y="2275"/>
                    <a:pt x="279" y="2264"/>
                  </a:cubicBezTo>
                  <a:cubicBezTo>
                    <a:pt x="290" y="2230"/>
                    <a:pt x="279" y="2196"/>
                    <a:pt x="279" y="2196"/>
                  </a:cubicBezTo>
                  <a:cubicBezTo>
                    <a:pt x="257" y="2185"/>
                    <a:pt x="246" y="2174"/>
                    <a:pt x="246" y="2151"/>
                  </a:cubicBezTo>
                  <a:cubicBezTo>
                    <a:pt x="246" y="2129"/>
                    <a:pt x="246" y="2118"/>
                    <a:pt x="257" y="2095"/>
                  </a:cubicBezTo>
                  <a:cubicBezTo>
                    <a:pt x="268" y="2084"/>
                    <a:pt x="268" y="2073"/>
                    <a:pt x="268" y="2073"/>
                  </a:cubicBezTo>
                  <a:cubicBezTo>
                    <a:pt x="268" y="2073"/>
                    <a:pt x="257" y="2073"/>
                    <a:pt x="246" y="2062"/>
                  </a:cubicBezTo>
                  <a:cubicBezTo>
                    <a:pt x="235" y="2051"/>
                    <a:pt x="235" y="2017"/>
                    <a:pt x="246" y="1995"/>
                  </a:cubicBezTo>
                  <a:cubicBezTo>
                    <a:pt x="246" y="1983"/>
                    <a:pt x="246" y="1972"/>
                    <a:pt x="246" y="1972"/>
                  </a:cubicBezTo>
                  <a:cubicBezTo>
                    <a:pt x="246" y="1950"/>
                    <a:pt x="302" y="1882"/>
                    <a:pt x="335" y="1849"/>
                  </a:cubicBezTo>
                  <a:cubicBezTo>
                    <a:pt x="358" y="1838"/>
                    <a:pt x="369" y="1815"/>
                    <a:pt x="391" y="1815"/>
                  </a:cubicBezTo>
                  <a:cubicBezTo>
                    <a:pt x="403" y="1815"/>
                    <a:pt x="414" y="1826"/>
                    <a:pt x="425" y="1838"/>
                  </a:cubicBezTo>
                  <a:cubicBezTo>
                    <a:pt x="425" y="1849"/>
                    <a:pt x="436" y="1849"/>
                    <a:pt x="436" y="1849"/>
                  </a:cubicBezTo>
                  <a:cubicBezTo>
                    <a:pt x="436" y="1860"/>
                    <a:pt x="436" y="1860"/>
                    <a:pt x="448" y="1860"/>
                  </a:cubicBezTo>
                  <a:lnTo>
                    <a:pt x="448" y="1860"/>
                  </a:lnTo>
                  <a:cubicBezTo>
                    <a:pt x="459" y="1860"/>
                    <a:pt x="470" y="1860"/>
                    <a:pt x="470" y="1860"/>
                  </a:cubicBezTo>
                  <a:cubicBezTo>
                    <a:pt x="504" y="1860"/>
                    <a:pt x="526" y="1871"/>
                    <a:pt x="537" y="1894"/>
                  </a:cubicBezTo>
                  <a:lnTo>
                    <a:pt x="537" y="1894"/>
                  </a:lnTo>
                  <a:cubicBezTo>
                    <a:pt x="537" y="1894"/>
                    <a:pt x="537" y="1894"/>
                    <a:pt x="548" y="1894"/>
                  </a:cubicBezTo>
                  <a:cubicBezTo>
                    <a:pt x="559" y="1894"/>
                    <a:pt x="582" y="1882"/>
                    <a:pt x="604" y="1871"/>
                  </a:cubicBezTo>
                  <a:cubicBezTo>
                    <a:pt x="615" y="1871"/>
                    <a:pt x="615" y="1871"/>
                    <a:pt x="627" y="1860"/>
                  </a:cubicBezTo>
                  <a:cubicBezTo>
                    <a:pt x="627" y="1860"/>
                    <a:pt x="627" y="1860"/>
                    <a:pt x="638" y="1860"/>
                  </a:cubicBezTo>
                  <a:lnTo>
                    <a:pt x="627" y="1849"/>
                  </a:lnTo>
                  <a:cubicBezTo>
                    <a:pt x="627" y="1826"/>
                    <a:pt x="627" y="1826"/>
                    <a:pt x="615" y="1826"/>
                  </a:cubicBezTo>
                  <a:lnTo>
                    <a:pt x="604" y="1826"/>
                  </a:lnTo>
                  <a:lnTo>
                    <a:pt x="593" y="1826"/>
                  </a:lnTo>
                  <a:cubicBezTo>
                    <a:pt x="582" y="1826"/>
                    <a:pt x="571" y="1826"/>
                    <a:pt x="571" y="1826"/>
                  </a:cubicBezTo>
                  <a:cubicBezTo>
                    <a:pt x="548" y="1826"/>
                    <a:pt x="537" y="1815"/>
                    <a:pt x="526" y="1804"/>
                  </a:cubicBezTo>
                  <a:cubicBezTo>
                    <a:pt x="526" y="1793"/>
                    <a:pt x="515" y="1793"/>
                    <a:pt x="515" y="1793"/>
                  </a:cubicBezTo>
                  <a:cubicBezTo>
                    <a:pt x="515" y="1793"/>
                    <a:pt x="515" y="1793"/>
                    <a:pt x="504" y="1793"/>
                  </a:cubicBezTo>
                  <a:lnTo>
                    <a:pt x="504" y="1793"/>
                  </a:lnTo>
                  <a:cubicBezTo>
                    <a:pt x="492" y="1793"/>
                    <a:pt x="481" y="1793"/>
                    <a:pt x="470" y="1793"/>
                  </a:cubicBezTo>
                  <a:cubicBezTo>
                    <a:pt x="436" y="1771"/>
                    <a:pt x="414" y="1703"/>
                    <a:pt x="414" y="1669"/>
                  </a:cubicBezTo>
                  <a:cubicBezTo>
                    <a:pt x="403" y="1636"/>
                    <a:pt x="403" y="1636"/>
                    <a:pt x="391" y="1636"/>
                  </a:cubicBezTo>
                  <a:lnTo>
                    <a:pt x="380" y="1636"/>
                  </a:lnTo>
                  <a:cubicBezTo>
                    <a:pt x="380" y="1647"/>
                    <a:pt x="369" y="1647"/>
                    <a:pt x="369" y="1647"/>
                  </a:cubicBezTo>
                  <a:cubicBezTo>
                    <a:pt x="358" y="1647"/>
                    <a:pt x="335" y="1647"/>
                    <a:pt x="324" y="1625"/>
                  </a:cubicBezTo>
                  <a:cubicBezTo>
                    <a:pt x="313" y="1613"/>
                    <a:pt x="324" y="1602"/>
                    <a:pt x="324" y="1591"/>
                  </a:cubicBezTo>
                  <a:cubicBezTo>
                    <a:pt x="313" y="1591"/>
                    <a:pt x="313" y="1591"/>
                    <a:pt x="302" y="1591"/>
                  </a:cubicBezTo>
                  <a:cubicBezTo>
                    <a:pt x="302" y="1591"/>
                    <a:pt x="302" y="1591"/>
                    <a:pt x="290" y="1591"/>
                  </a:cubicBezTo>
                  <a:cubicBezTo>
                    <a:pt x="246" y="1591"/>
                    <a:pt x="246" y="1535"/>
                    <a:pt x="246" y="1513"/>
                  </a:cubicBezTo>
                  <a:cubicBezTo>
                    <a:pt x="246" y="1513"/>
                    <a:pt x="235" y="1513"/>
                    <a:pt x="235" y="1502"/>
                  </a:cubicBezTo>
                  <a:cubicBezTo>
                    <a:pt x="223" y="1502"/>
                    <a:pt x="212" y="1490"/>
                    <a:pt x="201" y="1479"/>
                  </a:cubicBezTo>
                  <a:cubicBezTo>
                    <a:pt x="201" y="1468"/>
                    <a:pt x="201" y="1468"/>
                    <a:pt x="212" y="1457"/>
                  </a:cubicBezTo>
                  <a:cubicBezTo>
                    <a:pt x="212" y="1457"/>
                    <a:pt x="212" y="1457"/>
                    <a:pt x="212" y="1445"/>
                  </a:cubicBezTo>
                  <a:cubicBezTo>
                    <a:pt x="201" y="1423"/>
                    <a:pt x="201" y="1400"/>
                    <a:pt x="223" y="1378"/>
                  </a:cubicBezTo>
                  <a:cubicBezTo>
                    <a:pt x="190" y="1378"/>
                    <a:pt x="179" y="1367"/>
                    <a:pt x="179" y="1356"/>
                  </a:cubicBezTo>
                  <a:cubicBezTo>
                    <a:pt x="167" y="1344"/>
                    <a:pt x="179" y="1322"/>
                    <a:pt x="190" y="1311"/>
                  </a:cubicBezTo>
                  <a:lnTo>
                    <a:pt x="190" y="1300"/>
                  </a:lnTo>
                  <a:lnTo>
                    <a:pt x="190" y="1300"/>
                  </a:lnTo>
                  <a:cubicBezTo>
                    <a:pt x="0" y="1076"/>
                    <a:pt x="0" y="1076"/>
                    <a:pt x="0" y="1076"/>
                  </a:cubicBezTo>
                  <a:cubicBezTo>
                    <a:pt x="313" y="751"/>
                    <a:pt x="313" y="751"/>
                    <a:pt x="313" y="751"/>
                  </a:cubicBezTo>
                  <a:cubicBezTo>
                    <a:pt x="324" y="784"/>
                    <a:pt x="324" y="784"/>
                    <a:pt x="324" y="784"/>
                  </a:cubicBezTo>
                  <a:cubicBezTo>
                    <a:pt x="324" y="784"/>
                    <a:pt x="335" y="807"/>
                    <a:pt x="346" y="851"/>
                  </a:cubicBezTo>
                  <a:lnTo>
                    <a:pt x="346" y="863"/>
                  </a:lnTo>
                  <a:lnTo>
                    <a:pt x="346" y="863"/>
                  </a:lnTo>
                  <a:cubicBezTo>
                    <a:pt x="358" y="863"/>
                    <a:pt x="358" y="840"/>
                    <a:pt x="358" y="829"/>
                  </a:cubicBezTo>
                  <a:cubicBezTo>
                    <a:pt x="358" y="818"/>
                    <a:pt x="358" y="807"/>
                    <a:pt x="358" y="795"/>
                  </a:cubicBezTo>
                  <a:cubicBezTo>
                    <a:pt x="358" y="762"/>
                    <a:pt x="391" y="751"/>
                    <a:pt x="414" y="751"/>
                  </a:cubicBezTo>
                  <a:cubicBezTo>
                    <a:pt x="414" y="661"/>
                    <a:pt x="414" y="627"/>
                    <a:pt x="414" y="616"/>
                  </a:cubicBezTo>
                  <a:cubicBezTo>
                    <a:pt x="403" y="605"/>
                    <a:pt x="403" y="605"/>
                    <a:pt x="380" y="594"/>
                  </a:cubicBezTo>
                  <a:cubicBezTo>
                    <a:pt x="369" y="582"/>
                    <a:pt x="346" y="582"/>
                    <a:pt x="335" y="571"/>
                  </a:cubicBezTo>
                  <a:lnTo>
                    <a:pt x="335" y="571"/>
                  </a:lnTo>
                  <a:lnTo>
                    <a:pt x="335" y="571"/>
                  </a:lnTo>
                  <a:cubicBezTo>
                    <a:pt x="324" y="582"/>
                    <a:pt x="324" y="582"/>
                    <a:pt x="324" y="594"/>
                  </a:cubicBezTo>
                  <a:cubicBezTo>
                    <a:pt x="313" y="616"/>
                    <a:pt x="302" y="627"/>
                    <a:pt x="279" y="627"/>
                  </a:cubicBezTo>
                  <a:cubicBezTo>
                    <a:pt x="268" y="627"/>
                    <a:pt x="257" y="627"/>
                    <a:pt x="246" y="616"/>
                  </a:cubicBezTo>
                  <a:cubicBezTo>
                    <a:pt x="223" y="582"/>
                    <a:pt x="223" y="549"/>
                    <a:pt x="246" y="527"/>
                  </a:cubicBezTo>
                  <a:cubicBezTo>
                    <a:pt x="257" y="515"/>
                    <a:pt x="257" y="482"/>
                    <a:pt x="246" y="448"/>
                  </a:cubicBezTo>
                  <a:cubicBezTo>
                    <a:pt x="246" y="426"/>
                    <a:pt x="246" y="426"/>
                    <a:pt x="246" y="426"/>
                  </a:cubicBezTo>
                  <a:cubicBezTo>
                    <a:pt x="268" y="426"/>
                    <a:pt x="268" y="426"/>
                    <a:pt x="268" y="426"/>
                  </a:cubicBezTo>
                  <a:cubicBezTo>
                    <a:pt x="279" y="426"/>
                    <a:pt x="324" y="426"/>
                    <a:pt x="335" y="414"/>
                  </a:cubicBezTo>
                  <a:cubicBezTo>
                    <a:pt x="346" y="414"/>
                    <a:pt x="358" y="392"/>
                    <a:pt x="358" y="381"/>
                  </a:cubicBezTo>
                  <a:cubicBezTo>
                    <a:pt x="369" y="358"/>
                    <a:pt x="369" y="336"/>
                    <a:pt x="391" y="325"/>
                  </a:cubicBezTo>
                  <a:cubicBezTo>
                    <a:pt x="403" y="313"/>
                    <a:pt x="459" y="302"/>
                    <a:pt x="481" y="302"/>
                  </a:cubicBezTo>
                  <a:cubicBezTo>
                    <a:pt x="481" y="123"/>
                    <a:pt x="481" y="123"/>
                    <a:pt x="481" y="123"/>
                  </a:cubicBezTo>
                  <a:cubicBezTo>
                    <a:pt x="672" y="0"/>
                    <a:pt x="672" y="0"/>
                    <a:pt x="672" y="0"/>
                  </a:cubicBezTo>
                  <a:cubicBezTo>
                    <a:pt x="672" y="33"/>
                    <a:pt x="672" y="33"/>
                    <a:pt x="672" y="33"/>
                  </a:cubicBezTo>
                  <a:cubicBezTo>
                    <a:pt x="683" y="33"/>
                    <a:pt x="683" y="56"/>
                    <a:pt x="694" y="67"/>
                  </a:cubicBezTo>
                  <a:cubicBezTo>
                    <a:pt x="705" y="67"/>
                    <a:pt x="705" y="78"/>
                    <a:pt x="717" y="78"/>
                  </a:cubicBezTo>
                  <a:cubicBezTo>
                    <a:pt x="739" y="89"/>
                    <a:pt x="761" y="100"/>
                    <a:pt x="772" y="123"/>
                  </a:cubicBezTo>
                  <a:lnTo>
                    <a:pt x="772" y="123"/>
                  </a:lnTo>
                  <a:lnTo>
                    <a:pt x="772" y="123"/>
                  </a:lnTo>
                  <a:cubicBezTo>
                    <a:pt x="784" y="100"/>
                    <a:pt x="817" y="78"/>
                    <a:pt x="817" y="78"/>
                  </a:cubicBezTo>
                  <a:cubicBezTo>
                    <a:pt x="828" y="56"/>
                    <a:pt x="828" y="56"/>
                    <a:pt x="828" y="56"/>
                  </a:cubicBezTo>
                  <a:cubicBezTo>
                    <a:pt x="851" y="78"/>
                    <a:pt x="851" y="78"/>
                    <a:pt x="851" y="78"/>
                  </a:cubicBezTo>
                  <a:cubicBezTo>
                    <a:pt x="862" y="100"/>
                    <a:pt x="884" y="123"/>
                    <a:pt x="907" y="134"/>
                  </a:cubicBezTo>
                  <a:cubicBezTo>
                    <a:pt x="918" y="145"/>
                    <a:pt x="918" y="145"/>
                    <a:pt x="918" y="145"/>
                  </a:cubicBezTo>
                  <a:cubicBezTo>
                    <a:pt x="884" y="213"/>
                    <a:pt x="884" y="213"/>
                    <a:pt x="884" y="213"/>
                  </a:cubicBezTo>
                  <a:cubicBezTo>
                    <a:pt x="873" y="213"/>
                    <a:pt x="862" y="224"/>
                    <a:pt x="862" y="235"/>
                  </a:cubicBezTo>
                  <a:cubicBezTo>
                    <a:pt x="896" y="269"/>
                    <a:pt x="907" y="280"/>
                    <a:pt x="918" y="280"/>
                  </a:cubicBezTo>
                  <a:cubicBezTo>
                    <a:pt x="929" y="280"/>
                    <a:pt x="941" y="280"/>
                    <a:pt x="952" y="291"/>
                  </a:cubicBezTo>
                  <a:cubicBezTo>
                    <a:pt x="963" y="302"/>
                    <a:pt x="963" y="325"/>
                    <a:pt x="963" y="336"/>
                  </a:cubicBezTo>
                  <a:cubicBezTo>
                    <a:pt x="963" y="347"/>
                    <a:pt x="952" y="358"/>
                    <a:pt x="952" y="369"/>
                  </a:cubicBezTo>
                  <a:cubicBezTo>
                    <a:pt x="952" y="381"/>
                    <a:pt x="952" y="392"/>
                    <a:pt x="952" y="403"/>
                  </a:cubicBezTo>
                  <a:cubicBezTo>
                    <a:pt x="952" y="403"/>
                    <a:pt x="952" y="414"/>
                    <a:pt x="952" y="426"/>
                  </a:cubicBezTo>
                  <a:cubicBezTo>
                    <a:pt x="985" y="426"/>
                    <a:pt x="985" y="471"/>
                    <a:pt x="985" y="493"/>
                  </a:cubicBezTo>
                  <a:lnTo>
                    <a:pt x="985" y="504"/>
                  </a:lnTo>
                  <a:cubicBezTo>
                    <a:pt x="985" y="515"/>
                    <a:pt x="997" y="527"/>
                    <a:pt x="1008" y="538"/>
                  </a:cubicBezTo>
                  <a:cubicBezTo>
                    <a:pt x="1019" y="549"/>
                    <a:pt x="1041" y="560"/>
                    <a:pt x="1030" y="582"/>
                  </a:cubicBezTo>
                  <a:cubicBezTo>
                    <a:pt x="1019" y="594"/>
                    <a:pt x="1008" y="605"/>
                    <a:pt x="1008" y="605"/>
                  </a:cubicBezTo>
                  <a:cubicBezTo>
                    <a:pt x="997" y="616"/>
                    <a:pt x="985" y="616"/>
                    <a:pt x="985" y="627"/>
                  </a:cubicBezTo>
                  <a:cubicBezTo>
                    <a:pt x="985" y="638"/>
                    <a:pt x="974" y="650"/>
                    <a:pt x="974" y="672"/>
                  </a:cubicBezTo>
                  <a:cubicBezTo>
                    <a:pt x="1086" y="683"/>
                    <a:pt x="1086" y="683"/>
                    <a:pt x="1086" y="683"/>
                  </a:cubicBezTo>
                  <a:cubicBezTo>
                    <a:pt x="1041" y="818"/>
                    <a:pt x="1041" y="818"/>
                    <a:pt x="1041" y="818"/>
                  </a:cubicBezTo>
                  <a:cubicBezTo>
                    <a:pt x="1120" y="818"/>
                    <a:pt x="1120" y="818"/>
                    <a:pt x="1120" y="818"/>
                  </a:cubicBezTo>
                  <a:cubicBezTo>
                    <a:pt x="1187" y="919"/>
                    <a:pt x="1187" y="919"/>
                    <a:pt x="1187" y="919"/>
                  </a:cubicBezTo>
                  <a:cubicBezTo>
                    <a:pt x="1153" y="1031"/>
                    <a:pt x="1153" y="1031"/>
                    <a:pt x="1153" y="1031"/>
                  </a:cubicBezTo>
                  <a:cubicBezTo>
                    <a:pt x="1333" y="1131"/>
                    <a:pt x="1333" y="1131"/>
                    <a:pt x="1333" y="1131"/>
                  </a:cubicBezTo>
                  <a:cubicBezTo>
                    <a:pt x="1344" y="1244"/>
                    <a:pt x="1344" y="1244"/>
                    <a:pt x="1344" y="1244"/>
                  </a:cubicBezTo>
                  <a:cubicBezTo>
                    <a:pt x="1344" y="1255"/>
                    <a:pt x="1355" y="1255"/>
                    <a:pt x="1355" y="1255"/>
                  </a:cubicBezTo>
                  <a:cubicBezTo>
                    <a:pt x="1355" y="1255"/>
                    <a:pt x="1355" y="1255"/>
                    <a:pt x="1366" y="1244"/>
                  </a:cubicBezTo>
                  <a:cubicBezTo>
                    <a:pt x="1366" y="1233"/>
                    <a:pt x="1389" y="1233"/>
                    <a:pt x="1400" y="1233"/>
                  </a:cubicBezTo>
                  <a:cubicBezTo>
                    <a:pt x="1411" y="1233"/>
                    <a:pt x="1422" y="1233"/>
                    <a:pt x="1434" y="1244"/>
                  </a:cubicBezTo>
                  <a:cubicBezTo>
                    <a:pt x="1434" y="1244"/>
                    <a:pt x="1434" y="1255"/>
                    <a:pt x="1445" y="1255"/>
                  </a:cubicBezTo>
                  <a:cubicBezTo>
                    <a:pt x="1456" y="1277"/>
                    <a:pt x="1467" y="1289"/>
                    <a:pt x="1490" y="1289"/>
                  </a:cubicBezTo>
                  <a:cubicBezTo>
                    <a:pt x="1490" y="1289"/>
                    <a:pt x="1501" y="1289"/>
                    <a:pt x="1512" y="1289"/>
                  </a:cubicBezTo>
                  <a:cubicBezTo>
                    <a:pt x="1523" y="1277"/>
                    <a:pt x="1535" y="1266"/>
                    <a:pt x="1557" y="1266"/>
                  </a:cubicBezTo>
                  <a:cubicBezTo>
                    <a:pt x="1568" y="1266"/>
                    <a:pt x="1568" y="1266"/>
                    <a:pt x="1579" y="1266"/>
                  </a:cubicBezTo>
                  <a:cubicBezTo>
                    <a:pt x="1590" y="1255"/>
                    <a:pt x="1602" y="1255"/>
                    <a:pt x="1613" y="1255"/>
                  </a:cubicBezTo>
                  <a:cubicBezTo>
                    <a:pt x="1624" y="1255"/>
                    <a:pt x="1635" y="1255"/>
                    <a:pt x="1635" y="1255"/>
                  </a:cubicBezTo>
                  <a:cubicBezTo>
                    <a:pt x="1680" y="1266"/>
                    <a:pt x="1703" y="1266"/>
                    <a:pt x="1703" y="1266"/>
                  </a:cubicBezTo>
                  <a:cubicBezTo>
                    <a:pt x="1725" y="1266"/>
                    <a:pt x="1725" y="1266"/>
                    <a:pt x="1725" y="1266"/>
                  </a:cubicBezTo>
                  <a:cubicBezTo>
                    <a:pt x="1725" y="1289"/>
                    <a:pt x="1725" y="1289"/>
                    <a:pt x="1725" y="1289"/>
                  </a:cubicBezTo>
                  <a:cubicBezTo>
                    <a:pt x="1736" y="1613"/>
                    <a:pt x="1736" y="1613"/>
                    <a:pt x="1736" y="1613"/>
                  </a:cubicBezTo>
                  <a:cubicBezTo>
                    <a:pt x="1759" y="1625"/>
                    <a:pt x="1792" y="1625"/>
                    <a:pt x="1815" y="1625"/>
                  </a:cubicBezTo>
                  <a:cubicBezTo>
                    <a:pt x="1826" y="1625"/>
                    <a:pt x="1837" y="1636"/>
                    <a:pt x="1837" y="1647"/>
                  </a:cubicBezTo>
                  <a:cubicBezTo>
                    <a:pt x="1848" y="1658"/>
                    <a:pt x="1837" y="1681"/>
                    <a:pt x="1826" y="1703"/>
                  </a:cubicBezTo>
                  <a:lnTo>
                    <a:pt x="1815" y="1714"/>
                  </a:lnTo>
                  <a:cubicBezTo>
                    <a:pt x="1804" y="1737"/>
                    <a:pt x="1781" y="1748"/>
                    <a:pt x="1759" y="1748"/>
                  </a:cubicBezTo>
                  <a:lnTo>
                    <a:pt x="1748" y="1748"/>
                  </a:lnTo>
                  <a:cubicBezTo>
                    <a:pt x="1703" y="1782"/>
                    <a:pt x="1546" y="1927"/>
                    <a:pt x="1523" y="1950"/>
                  </a:cubicBezTo>
                  <a:cubicBezTo>
                    <a:pt x="1501" y="1972"/>
                    <a:pt x="1467" y="1983"/>
                    <a:pt x="1445" y="1983"/>
                  </a:cubicBezTo>
                  <a:cubicBezTo>
                    <a:pt x="1434" y="1983"/>
                    <a:pt x="1422" y="1972"/>
                    <a:pt x="1411" y="1972"/>
                  </a:cubicBezTo>
                  <a:cubicBezTo>
                    <a:pt x="1411" y="1983"/>
                    <a:pt x="1400" y="1983"/>
                    <a:pt x="1400" y="1983"/>
                  </a:cubicBezTo>
                  <a:cubicBezTo>
                    <a:pt x="1389" y="1983"/>
                    <a:pt x="1389" y="1983"/>
                    <a:pt x="1389" y="1983"/>
                  </a:cubicBezTo>
                  <a:lnTo>
                    <a:pt x="1389" y="1983"/>
                  </a:lnTo>
                  <a:cubicBezTo>
                    <a:pt x="1389" y="2006"/>
                    <a:pt x="1366" y="2039"/>
                    <a:pt x="1344" y="2051"/>
                  </a:cubicBezTo>
                  <a:cubicBezTo>
                    <a:pt x="1355" y="2062"/>
                    <a:pt x="1366" y="2073"/>
                    <a:pt x="1377" y="2084"/>
                  </a:cubicBezTo>
                  <a:cubicBezTo>
                    <a:pt x="1389" y="2107"/>
                    <a:pt x="1366" y="2129"/>
                    <a:pt x="1366" y="2140"/>
                  </a:cubicBezTo>
                  <a:cubicBezTo>
                    <a:pt x="1355" y="2151"/>
                    <a:pt x="1333" y="2162"/>
                    <a:pt x="1333" y="2162"/>
                  </a:cubicBezTo>
                  <a:cubicBezTo>
                    <a:pt x="1333" y="2162"/>
                    <a:pt x="1333" y="2162"/>
                    <a:pt x="1322" y="2162"/>
                  </a:cubicBezTo>
                  <a:lnTo>
                    <a:pt x="1322" y="2162"/>
                  </a:lnTo>
                  <a:cubicBezTo>
                    <a:pt x="1310" y="2196"/>
                    <a:pt x="1288" y="2196"/>
                    <a:pt x="1277" y="2196"/>
                  </a:cubicBezTo>
                  <a:cubicBezTo>
                    <a:pt x="1266" y="2196"/>
                    <a:pt x="1254" y="2196"/>
                    <a:pt x="1243" y="2185"/>
                  </a:cubicBezTo>
                  <a:lnTo>
                    <a:pt x="1243" y="2185"/>
                  </a:lnTo>
                  <a:cubicBezTo>
                    <a:pt x="1243" y="2185"/>
                    <a:pt x="1243" y="2185"/>
                    <a:pt x="1232" y="2185"/>
                  </a:cubicBezTo>
                  <a:cubicBezTo>
                    <a:pt x="1232" y="2207"/>
                    <a:pt x="1221" y="2252"/>
                    <a:pt x="1187" y="2252"/>
                  </a:cubicBezTo>
                  <a:cubicBezTo>
                    <a:pt x="1176" y="2252"/>
                    <a:pt x="1165" y="2252"/>
                    <a:pt x="1165" y="2241"/>
                  </a:cubicBezTo>
                  <a:cubicBezTo>
                    <a:pt x="1165" y="2241"/>
                    <a:pt x="1165" y="2241"/>
                    <a:pt x="1153" y="2241"/>
                  </a:cubicBezTo>
                  <a:cubicBezTo>
                    <a:pt x="1153" y="2241"/>
                    <a:pt x="1153" y="2252"/>
                    <a:pt x="1142" y="2264"/>
                  </a:cubicBezTo>
                  <a:cubicBezTo>
                    <a:pt x="1131" y="2308"/>
                    <a:pt x="1053" y="2308"/>
                    <a:pt x="1041" y="2308"/>
                  </a:cubicBezTo>
                  <a:cubicBezTo>
                    <a:pt x="1041" y="2308"/>
                    <a:pt x="1030" y="2308"/>
                    <a:pt x="1019" y="2308"/>
                  </a:cubicBezTo>
                  <a:cubicBezTo>
                    <a:pt x="1019" y="2308"/>
                    <a:pt x="1019" y="2331"/>
                    <a:pt x="1019" y="2364"/>
                  </a:cubicBezTo>
                  <a:cubicBezTo>
                    <a:pt x="1030" y="2387"/>
                    <a:pt x="1041" y="2409"/>
                    <a:pt x="1064" y="2420"/>
                  </a:cubicBezTo>
                  <a:cubicBezTo>
                    <a:pt x="1064" y="2431"/>
                    <a:pt x="1064" y="2431"/>
                    <a:pt x="1075" y="2431"/>
                  </a:cubicBezTo>
                  <a:cubicBezTo>
                    <a:pt x="1086" y="2454"/>
                    <a:pt x="1086" y="2488"/>
                    <a:pt x="1086" y="2621"/>
                  </a:cubicBezTo>
                  <a:cubicBezTo>
                    <a:pt x="1086" y="2632"/>
                    <a:pt x="1086" y="2632"/>
                    <a:pt x="1086" y="2632"/>
                  </a:cubicBezTo>
                  <a:cubicBezTo>
                    <a:pt x="1086" y="2643"/>
                    <a:pt x="1086" y="2655"/>
                    <a:pt x="1097" y="2655"/>
                  </a:cubicBezTo>
                  <a:cubicBezTo>
                    <a:pt x="1097" y="2666"/>
                    <a:pt x="1097" y="2666"/>
                    <a:pt x="1097" y="2666"/>
                  </a:cubicBezTo>
                  <a:cubicBezTo>
                    <a:pt x="1097" y="2677"/>
                    <a:pt x="1097" y="2677"/>
                    <a:pt x="1097" y="2677"/>
                  </a:cubicBezTo>
                  <a:cubicBezTo>
                    <a:pt x="1097" y="2699"/>
                    <a:pt x="1097" y="2699"/>
                    <a:pt x="1097" y="2699"/>
                  </a:cubicBezTo>
                  <a:cubicBezTo>
                    <a:pt x="1075" y="2699"/>
                    <a:pt x="1075" y="2699"/>
                    <a:pt x="1075" y="2699"/>
                  </a:cubicBezTo>
                  <a:cubicBezTo>
                    <a:pt x="1097" y="2699"/>
                    <a:pt x="1097" y="2699"/>
                    <a:pt x="1097" y="2699"/>
                  </a:cubicBezTo>
                  <a:lnTo>
                    <a:pt x="1097" y="2699"/>
                  </a:lnTo>
                  <a:cubicBezTo>
                    <a:pt x="1097" y="2711"/>
                    <a:pt x="1120" y="2744"/>
                    <a:pt x="1165" y="2778"/>
                  </a:cubicBezTo>
                  <a:cubicBezTo>
                    <a:pt x="1187" y="2789"/>
                    <a:pt x="1187" y="2812"/>
                    <a:pt x="1187" y="2812"/>
                  </a:cubicBezTo>
                  <a:cubicBezTo>
                    <a:pt x="1176" y="2845"/>
                    <a:pt x="1142" y="2868"/>
                    <a:pt x="1075" y="2890"/>
                  </a:cubicBezTo>
                  <a:cubicBezTo>
                    <a:pt x="1041" y="2890"/>
                    <a:pt x="1008" y="2890"/>
                    <a:pt x="985" y="2890"/>
                  </a:cubicBezTo>
                  <a:cubicBezTo>
                    <a:pt x="974" y="2890"/>
                    <a:pt x="963" y="2890"/>
                    <a:pt x="952" y="2890"/>
                  </a:cubicBezTo>
                  <a:cubicBezTo>
                    <a:pt x="952" y="2890"/>
                    <a:pt x="941" y="2890"/>
                    <a:pt x="929" y="2890"/>
                  </a:cubicBezTo>
                  <a:cubicBezTo>
                    <a:pt x="907" y="2890"/>
                    <a:pt x="907" y="2901"/>
                    <a:pt x="896" y="2901"/>
                  </a:cubicBezTo>
                  <a:cubicBezTo>
                    <a:pt x="884" y="2912"/>
                    <a:pt x="873" y="3025"/>
                    <a:pt x="873" y="3081"/>
                  </a:cubicBezTo>
                  <a:cubicBezTo>
                    <a:pt x="884" y="3114"/>
                    <a:pt x="873" y="3137"/>
                    <a:pt x="862" y="3148"/>
                  </a:cubicBezTo>
                  <a:cubicBezTo>
                    <a:pt x="851" y="3159"/>
                    <a:pt x="840" y="3170"/>
                    <a:pt x="817" y="3159"/>
                  </a:cubicBezTo>
                  <a:cubicBezTo>
                    <a:pt x="817" y="3159"/>
                    <a:pt x="806" y="3159"/>
                    <a:pt x="795" y="3159"/>
                  </a:cubicBezTo>
                  <a:cubicBezTo>
                    <a:pt x="784" y="3159"/>
                    <a:pt x="772" y="3159"/>
                    <a:pt x="772" y="3159"/>
                  </a:cubicBezTo>
                  <a:cubicBezTo>
                    <a:pt x="772" y="3170"/>
                    <a:pt x="761" y="3192"/>
                    <a:pt x="761" y="3215"/>
                  </a:cubicBezTo>
                  <a:cubicBezTo>
                    <a:pt x="750" y="3249"/>
                    <a:pt x="750" y="3271"/>
                    <a:pt x="739" y="3282"/>
                  </a:cubicBezTo>
                  <a:cubicBezTo>
                    <a:pt x="728" y="3294"/>
                    <a:pt x="717" y="3305"/>
                    <a:pt x="705" y="3305"/>
                  </a:cubicBezTo>
                  <a:lnTo>
                    <a:pt x="705" y="3305"/>
                  </a:lnTo>
                  <a:cubicBezTo>
                    <a:pt x="683" y="3305"/>
                    <a:pt x="660" y="3294"/>
                    <a:pt x="638" y="3271"/>
                  </a:cubicBezTo>
                  <a:cubicBezTo>
                    <a:pt x="638" y="3271"/>
                    <a:pt x="638" y="3271"/>
                    <a:pt x="638" y="3282"/>
                  </a:cubicBezTo>
                  <a:cubicBezTo>
                    <a:pt x="638" y="3294"/>
                    <a:pt x="638" y="3294"/>
                    <a:pt x="638" y="3305"/>
                  </a:cubicBezTo>
                  <a:cubicBezTo>
                    <a:pt x="638" y="3338"/>
                    <a:pt x="627" y="3361"/>
                    <a:pt x="582" y="3361"/>
                  </a:cubicBezTo>
                  <a:cubicBezTo>
                    <a:pt x="571" y="3361"/>
                    <a:pt x="571" y="3361"/>
                    <a:pt x="559" y="3361"/>
                  </a:cubicBezTo>
                  <a:close/>
                  <a:moveTo>
                    <a:pt x="559" y="3316"/>
                  </a:moveTo>
                  <a:lnTo>
                    <a:pt x="559" y="3316"/>
                  </a:lnTo>
                  <a:cubicBezTo>
                    <a:pt x="571" y="3316"/>
                    <a:pt x="571" y="3316"/>
                    <a:pt x="571" y="3316"/>
                  </a:cubicBezTo>
                  <a:cubicBezTo>
                    <a:pt x="582" y="3316"/>
                    <a:pt x="593" y="3316"/>
                    <a:pt x="593" y="3316"/>
                  </a:cubicBezTo>
                  <a:lnTo>
                    <a:pt x="593" y="3305"/>
                  </a:lnTo>
                  <a:cubicBezTo>
                    <a:pt x="593" y="3294"/>
                    <a:pt x="593" y="3294"/>
                    <a:pt x="593" y="3282"/>
                  </a:cubicBezTo>
                  <a:cubicBezTo>
                    <a:pt x="593" y="3260"/>
                    <a:pt x="593" y="3237"/>
                    <a:pt x="604" y="3226"/>
                  </a:cubicBezTo>
                  <a:cubicBezTo>
                    <a:pt x="615" y="3226"/>
                    <a:pt x="627" y="3215"/>
                    <a:pt x="638" y="3215"/>
                  </a:cubicBezTo>
                  <a:cubicBezTo>
                    <a:pt x="649" y="3215"/>
                    <a:pt x="660" y="3226"/>
                    <a:pt x="672" y="3237"/>
                  </a:cubicBezTo>
                  <a:cubicBezTo>
                    <a:pt x="683" y="3249"/>
                    <a:pt x="694" y="3260"/>
                    <a:pt x="705" y="3260"/>
                  </a:cubicBezTo>
                  <a:cubicBezTo>
                    <a:pt x="705" y="3282"/>
                    <a:pt x="705" y="3282"/>
                    <a:pt x="705" y="3282"/>
                  </a:cubicBezTo>
                  <a:cubicBezTo>
                    <a:pt x="705" y="3260"/>
                    <a:pt x="705" y="3260"/>
                    <a:pt x="705" y="3260"/>
                  </a:cubicBezTo>
                  <a:cubicBezTo>
                    <a:pt x="705" y="3249"/>
                    <a:pt x="717" y="3226"/>
                    <a:pt x="717" y="3204"/>
                  </a:cubicBezTo>
                  <a:cubicBezTo>
                    <a:pt x="728" y="3170"/>
                    <a:pt x="728" y="3148"/>
                    <a:pt x="739" y="3137"/>
                  </a:cubicBezTo>
                  <a:cubicBezTo>
                    <a:pt x="750" y="3125"/>
                    <a:pt x="772" y="3114"/>
                    <a:pt x="795" y="3114"/>
                  </a:cubicBezTo>
                  <a:cubicBezTo>
                    <a:pt x="806" y="3114"/>
                    <a:pt x="817" y="3114"/>
                    <a:pt x="828" y="3114"/>
                  </a:cubicBezTo>
                  <a:cubicBezTo>
                    <a:pt x="828" y="3114"/>
                    <a:pt x="828" y="3103"/>
                    <a:pt x="828" y="3081"/>
                  </a:cubicBezTo>
                  <a:cubicBezTo>
                    <a:pt x="828" y="3069"/>
                    <a:pt x="828" y="2890"/>
                    <a:pt x="873" y="2856"/>
                  </a:cubicBezTo>
                  <a:cubicBezTo>
                    <a:pt x="896" y="2845"/>
                    <a:pt x="918" y="2845"/>
                    <a:pt x="963" y="2845"/>
                  </a:cubicBezTo>
                  <a:cubicBezTo>
                    <a:pt x="963" y="2845"/>
                    <a:pt x="974" y="2856"/>
                    <a:pt x="985" y="2856"/>
                  </a:cubicBezTo>
                  <a:cubicBezTo>
                    <a:pt x="1008" y="2856"/>
                    <a:pt x="1041" y="2845"/>
                    <a:pt x="1064" y="2845"/>
                  </a:cubicBezTo>
                  <a:cubicBezTo>
                    <a:pt x="1109" y="2834"/>
                    <a:pt x="1131" y="2812"/>
                    <a:pt x="1142" y="2812"/>
                  </a:cubicBezTo>
                  <a:cubicBezTo>
                    <a:pt x="1109" y="2789"/>
                    <a:pt x="1064" y="2744"/>
                    <a:pt x="1053" y="2711"/>
                  </a:cubicBezTo>
                  <a:cubicBezTo>
                    <a:pt x="1053" y="2711"/>
                    <a:pt x="1053" y="2711"/>
                    <a:pt x="1053" y="2699"/>
                  </a:cubicBezTo>
                  <a:lnTo>
                    <a:pt x="1053" y="2699"/>
                  </a:lnTo>
                  <a:lnTo>
                    <a:pt x="1053" y="2699"/>
                  </a:lnTo>
                  <a:cubicBezTo>
                    <a:pt x="1053" y="2677"/>
                    <a:pt x="1053" y="2677"/>
                    <a:pt x="1053" y="2677"/>
                  </a:cubicBezTo>
                  <a:lnTo>
                    <a:pt x="1053" y="2677"/>
                  </a:lnTo>
                  <a:cubicBezTo>
                    <a:pt x="1053" y="2666"/>
                    <a:pt x="1053" y="2666"/>
                    <a:pt x="1053" y="2666"/>
                  </a:cubicBezTo>
                  <a:cubicBezTo>
                    <a:pt x="1053" y="2655"/>
                    <a:pt x="1053" y="2643"/>
                    <a:pt x="1053" y="2643"/>
                  </a:cubicBezTo>
                  <a:cubicBezTo>
                    <a:pt x="1053" y="2621"/>
                    <a:pt x="1053" y="2621"/>
                    <a:pt x="1053" y="2621"/>
                  </a:cubicBezTo>
                  <a:cubicBezTo>
                    <a:pt x="1041" y="2577"/>
                    <a:pt x="1041" y="2476"/>
                    <a:pt x="1041" y="2465"/>
                  </a:cubicBezTo>
                  <a:cubicBezTo>
                    <a:pt x="1030" y="2465"/>
                    <a:pt x="1030" y="2454"/>
                    <a:pt x="1030" y="2454"/>
                  </a:cubicBezTo>
                  <a:cubicBezTo>
                    <a:pt x="1008" y="2431"/>
                    <a:pt x="985" y="2409"/>
                    <a:pt x="974" y="2364"/>
                  </a:cubicBezTo>
                  <a:cubicBezTo>
                    <a:pt x="963" y="2320"/>
                    <a:pt x="963" y="2286"/>
                    <a:pt x="985" y="2264"/>
                  </a:cubicBezTo>
                  <a:cubicBezTo>
                    <a:pt x="985" y="2252"/>
                    <a:pt x="1008" y="2252"/>
                    <a:pt x="1019" y="2264"/>
                  </a:cubicBezTo>
                  <a:cubicBezTo>
                    <a:pt x="1030" y="2264"/>
                    <a:pt x="1041" y="2264"/>
                    <a:pt x="1041" y="2264"/>
                  </a:cubicBezTo>
                  <a:cubicBezTo>
                    <a:pt x="1075" y="2264"/>
                    <a:pt x="1097" y="2252"/>
                    <a:pt x="1097" y="2252"/>
                  </a:cubicBezTo>
                  <a:cubicBezTo>
                    <a:pt x="1120" y="2219"/>
                    <a:pt x="1131" y="2196"/>
                    <a:pt x="1153" y="2196"/>
                  </a:cubicBezTo>
                  <a:cubicBezTo>
                    <a:pt x="1165" y="2196"/>
                    <a:pt x="1176" y="2196"/>
                    <a:pt x="1187" y="2207"/>
                  </a:cubicBezTo>
                  <a:cubicBezTo>
                    <a:pt x="1187" y="2196"/>
                    <a:pt x="1198" y="2185"/>
                    <a:pt x="1198" y="2162"/>
                  </a:cubicBezTo>
                  <a:cubicBezTo>
                    <a:pt x="1198" y="2129"/>
                    <a:pt x="1221" y="2129"/>
                    <a:pt x="1221" y="2129"/>
                  </a:cubicBezTo>
                  <a:cubicBezTo>
                    <a:pt x="1232" y="2129"/>
                    <a:pt x="1254" y="2140"/>
                    <a:pt x="1266" y="2151"/>
                  </a:cubicBezTo>
                  <a:lnTo>
                    <a:pt x="1266" y="2151"/>
                  </a:lnTo>
                  <a:cubicBezTo>
                    <a:pt x="1277" y="2151"/>
                    <a:pt x="1277" y="2151"/>
                    <a:pt x="1277" y="2151"/>
                  </a:cubicBezTo>
                  <a:cubicBezTo>
                    <a:pt x="1277" y="2151"/>
                    <a:pt x="1277" y="2151"/>
                    <a:pt x="1288" y="2140"/>
                  </a:cubicBezTo>
                  <a:cubicBezTo>
                    <a:pt x="1299" y="2118"/>
                    <a:pt x="1310" y="2118"/>
                    <a:pt x="1322" y="2118"/>
                  </a:cubicBezTo>
                  <a:lnTo>
                    <a:pt x="1333" y="2118"/>
                  </a:lnTo>
                  <a:lnTo>
                    <a:pt x="1333" y="2118"/>
                  </a:lnTo>
                  <a:cubicBezTo>
                    <a:pt x="1333" y="2107"/>
                    <a:pt x="1333" y="2095"/>
                    <a:pt x="1333" y="2095"/>
                  </a:cubicBezTo>
                  <a:lnTo>
                    <a:pt x="1333" y="2095"/>
                  </a:lnTo>
                  <a:cubicBezTo>
                    <a:pt x="1333" y="2095"/>
                    <a:pt x="1333" y="2095"/>
                    <a:pt x="1322" y="2095"/>
                  </a:cubicBezTo>
                  <a:cubicBezTo>
                    <a:pt x="1288" y="2084"/>
                    <a:pt x="1288" y="2062"/>
                    <a:pt x="1288" y="2051"/>
                  </a:cubicBezTo>
                  <a:cubicBezTo>
                    <a:pt x="1288" y="2039"/>
                    <a:pt x="1299" y="2017"/>
                    <a:pt x="1322" y="2017"/>
                  </a:cubicBezTo>
                  <a:cubicBezTo>
                    <a:pt x="1333" y="2017"/>
                    <a:pt x="1344" y="1995"/>
                    <a:pt x="1355" y="1972"/>
                  </a:cubicBezTo>
                  <a:cubicBezTo>
                    <a:pt x="1355" y="1950"/>
                    <a:pt x="1366" y="1950"/>
                    <a:pt x="1377" y="1938"/>
                  </a:cubicBezTo>
                  <a:lnTo>
                    <a:pt x="1377" y="1938"/>
                  </a:lnTo>
                  <a:lnTo>
                    <a:pt x="1377" y="1938"/>
                  </a:lnTo>
                  <a:cubicBezTo>
                    <a:pt x="1389" y="1916"/>
                    <a:pt x="1400" y="1916"/>
                    <a:pt x="1411" y="1916"/>
                  </a:cubicBezTo>
                  <a:cubicBezTo>
                    <a:pt x="1434" y="1916"/>
                    <a:pt x="1445" y="1927"/>
                    <a:pt x="1445" y="1938"/>
                  </a:cubicBezTo>
                  <a:cubicBezTo>
                    <a:pt x="1456" y="1938"/>
                    <a:pt x="1479" y="1938"/>
                    <a:pt x="1490" y="1916"/>
                  </a:cubicBezTo>
                  <a:cubicBezTo>
                    <a:pt x="1523" y="1894"/>
                    <a:pt x="1725" y="1703"/>
                    <a:pt x="1725" y="1703"/>
                  </a:cubicBezTo>
                  <a:cubicBezTo>
                    <a:pt x="1736" y="1692"/>
                    <a:pt x="1736" y="1692"/>
                    <a:pt x="1736" y="1692"/>
                  </a:cubicBezTo>
                  <a:cubicBezTo>
                    <a:pt x="1748" y="1703"/>
                    <a:pt x="1748" y="1703"/>
                    <a:pt x="1748" y="1703"/>
                  </a:cubicBezTo>
                  <a:lnTo>
                    <a:pt x="1748" y="1703"/>
                  </a:lnTo>
                  <a:lnTo>
                    <a:pt x="1759" y="1703"/>
                  </a:lnTo>
                  <a:cubicBezTo>
                    <a:pt x="1770" y="1703"/>
                    <a:pt x="1770" y="1703"/>
                    <a:pt x="1781" y="1692"/>
                  </a:cubicBezTo>
                  <a:cubicBezTo>
                    <a:pt x="1781" y="1692"/>
                    <a:pt x="1781" y="1681"/>
                    <a:pt x="1792" y="1681"/>
                  </a:cubicBezTo>
                  <a:cubicBezTo>
                    <a:pt x="1792" y="1669"/>
                    <a:pt x="1792" y="1669"/>
                    <a:pt x="1792" y="1669"/>
                  </a:cubicBezTo>
                  <a:cubicBezTo>
                    <a:pt x="1759" y="1669"/>
                    <a:pt x="1714" y="1658"/>
                    <a:pt x="1714" y="1658"/>
                  </a:cubicBezTo>
                  <a:cubicBezTo>
                    <a:pt x="1703" y="1658"/>
                    <a:pt x="1703" y="1658"/>
                    <a:pt x="1703" y="1658"/>
                  </a:cubicBezTo>
                  <a:cubicBezTo>
                    <a:pt x="1691" y="1311"/>
                    <a:pt x="1691" y="1311"/>
                    <a:pt x="1691" y="1311"/>
                  </a:cubicBezTo>
                  <a:cubicBezTo>
                    <a:pt x="1669" y="1311"/>
                    <a:pt x="1646" y="1300"/>
                    <a:pt x="1624" y="1300"/>
                  </a:cubicBezTo>
                  <a:lnTo>
                    <a:pt x="1613" y="1300"/>
                  </a:lnTo>
                  <a:lnTo>
                    <a:pt x="1602" y="1300"/>
                  </a:lnTo>
                  <a:cubicBezTo>
                    <a:pt x="1590" y="1300"/>
                    <a:pt x="1579" y="1311"/>
                    <a:pt x="1557" y="1311"/>
                  </a:cubicBezTo>
                  <a:cubicBezTo>
                    <a:pt x="1546" y="1311"/>
                    <a:pt x="1546" y="1322"/>
                    <a:pt x="1535" y="1322"/>
                  </a:cubicBezTo>
                  <a:cubicBezTo>
                    <a:pt x="1523" y="1333"/>
                    <a:pt x="1512" y="1333"/>
                    <a:pt x="1490" y="1333"/>
                  </a:cubicBezTo>
                  <a:lnTo>
                    <a:pt x="1479" y="1333"/>
                  </a:lnTo>
                  <a:cubicBezTo>
                    <a:pt x="1445" y="1322"/>
                    <a:pt x="1422" y="1300"/>
                    <a:pt x="1411" y="1289"/>
                  </a:cubicBezTo>
                  <a:cubicBezTo>
                    <a:pt x="1400" y="1277"/>
                    <a:pt x="1400" y="1277"/>
                    <a:pt x="1400" y="1277"/>
                  </a:cubicBezTo>
                  <a:lnTo>
                    <a:pt x="1400" y="1277"/>
                  </a:lnTo>
                  <a:lnTo>
                    <a:pt x="1400" y="1277"/>
                  </a:lnTo>
                  <a:lnTo>
                    <a:pt x="1400" y="1277"/>
                  </a:lnTo>
                  <a:cubicBezTo>
                    <a:pt x="1400" y="1289"/>
                    <a:pt x="1400" y="1300"/>
                    <a:pt x="1389" y="1300"/>
                  </a:cubicBezTo>
                  <a:cubicBezTo>
                    <a:pt x="1389" y="1311"/>
                    <a:pt x="1377" y="1311"/>
                    <a:pt x="1377" y="1311"/>
                  </a:cubicBezTo>
                  <a:cubicBezTo>
                    <a:pt x="1355" y="1311"/>
                    <a:pt x="1333" y="1289"/>
                    <a:pt x="1310" y="1277"/>
                  </a:cubicBezTo>
                  <a:cubicBezTo>
                    <a:pt x="1299" y="1266"/>
                    <a:pt x="1299" y="1266"/>
                    <a:pt x="1299" y="1266"/>
                  </a:cubicBezTo>
                  <a:cubicBezTo>
                    <a:pt x="1288" y="1154"/>
                    <a:pt x="1288" y="1154"/>
                    <a:pt x="1288" y="1154"/>
                  </a:cubicBezTo>
                  <a:cubicBezTo>
                    <a:pt x="1097" y="1053"/>
                    <a:pt x="1097" y="1053"/>
                    <a:pt x="1097" y="1053"/>
                  </a:cubicBezTo>
                  <a:cubicBezTo>
                    <a:pt x="1142" y="930"/>
                    <a:pt x="1142" y="930"/>
                    <a:pt x="1142" y="930"/>
                  </a:cubicBezTo>
                  <a:cubicBezTo>
                    <a:pt x="1097" y="863"/>
                    <a:pt x="1097" y="863"/>
                    <a:pt x="1097" y="863"/>
                  </a:cubicBezTo>
                  <a:cubicBezTo>
                    <a:pt x="985" y="851"/>
                    <a:pt x="985" y="851"/>
                    <a:pt x="985" y="851"/>
                  </a:cubicBezTo>
                  <a:cubicBezTo>
                    <a:pt x="1019" y="717"/>
                    <a:pt x="1019" y="717"/>
                    <a:pt x="1019" y="717"/>
                  </a:cubicBezTo>
                  <a:cubicBezTo>
                    <a:pt x="918" y="706"/>
                    <a:pt x="918" y="706"/>
                    <a:pt x="918" y="706"/>
                  </a:cubicBezTo>
                  <a:cubicBezTo>
                    <a:pt x="918" y="683"/>
                    <a:pt x="918" y="683"/>
                    <a:pt x="918" y="683"/>
                  </a:cubicBezTo>
                  <a:cubicBezTo>
                    <a:pt x="929" y="672"/>
                    <a:pt x="941" y="638"/>
                    <a:pt x="941" y="616"/>
                  </a:cubicBezTo>
                  <a:cubicBezTo>
                    <a:pt x="952" y="594"/>
                    <a:pt x="963" y="582"/>
                    <a:pt x="974" y="571"/>
                  </a:cubicBezTo>
                  <a:lnTo>
                    <a:pt x="985" y="571"/>
                  </a:lnTo>
                  <a:cubicBezTo>
                    <a:pt x="974" y="571"/>
                    <a:pt x="974" y="571"/>
                    <a:pt x="974" y="560"/>
                  </a:cubicBezTo>
                  <a:cubicBezTo>
                    <a:pt x="963" y="549"/>
                    <a:pt x="941" y="527"/>
                    <a:pt x="941" y="504"/>
                  </a:cubicBezTo>
                  <a:lnTo>
                    <a:pt x="941" y="493"/>
                  </a:lnTo>
                  <a:cubicBezTo>
                    <a:pt x="941" y="482"/>
                    <a:pt x="941" y="471"/>
                    <a:pt x="941" y="459"/>
                  </a:cubicBezTo>
                  <a:cubicBezTo>
                    <a:pt x="941" y="471"/>
                    <a:pt x="941" y="459"/>
                    <a:pt x="941" y="459"/>
                  </a:cubicBezTo>
                  <a:cubicBezTo>
                    <a:pt x="929" y="459"/>
                    <a:pt x="918" y="459"/>
                    <a:pt x="907" y="448"/>
                  </a:cubicBezTo>
                  <a:cubicBezTo>
                    <a:pt x="896" y="437"/>
                    <a:pt x="907" y="414"/>
                    <a:pt x="907" y="392"/>
                  </a:cubicBezTo>
                  <a:cubicBezTo>
                    <a:pt x="907" y="381"/>
                    <a:pt x="907" y="369"/>
                    <a:pt x="907" y="358"/>
                  </a:cubicBezTo>
                  <a:cubicBezTo>
                    <a:pt x="918" y="347"/>
                    <a:pt x="918" y="347"/>
                    <a:pt x="918" y="336"/>
                  </a:cubicBezTo>
                  <a:lnTo>
                    <a:pt x="918" y="325"/>
                  </a:lnTo>
                  <a:cubicBezTo>
                    <a:pt x="884" y="325"/>
                    <a:pt x="851" y="291"/>
                    <a:pt x="828" y="258"/>
                  </a:cubicBezTo>
                  <a:lnTo>
                    <a:pt x="828" y="258"/>
                  </a:lnTo>
                  <a:cubicBezTo>
                    <a:pt x="806" y="235"/>
                    <a:pt x="828" y="202"/>
                    <a:pt x="851" y="179"/>
                  </a:cubicBezTo>
                  <a:cubicBezTo>
                    <a:pt x="862" y="157"/>
                    <a:pt x="862" y="157"/>
                    <a:pt x="862" y="157"/>
                  </a:cubicBezTo>
                  <a:cubicBezTo>
                    <a:pt x="851" y="145"/>
                    <a:pt x="840" y="134"/>
                    <a:pt x="828" y="123"/>
                  </a:cubicBezTo>
                  <a:cubicBezTo>
                    <a:pt x="817" y="134"/>
                    <a:pt x="817" y="145"/>
                    <a:pt x="817" y="145"/>
                  </a:cubicBezTo>
                  <a:cubicBezTo>
                    <a:pt x="806" y="157"/>
                    <a:pt x="795" y="168"/>
                    <a:pt x="772" y="168"/>
                  </a:cubicBezTo>
                  <a:cubicBezTo>
                    <a:pt x="761" y="168"/>
                    <a:pt x="739" y="157"/>
                    <a:pt x="739" y="145"/>
                  </a:cubicBezTo>
                  <a:cubicBezTo>
                    <a:pt x="728" y="134"/>
                    <a:pt x="705" y="123"/>
                    <a:pt x="694" y="112"/>
                  </a:cubicBezTo>
                  <a:cubicBezTo>
                    <a:pt x="683" y="112"/>
                    <a:pt x="683" y="100"/>
                    <a:pt x="672" y="100"/>
                  </a:cubicBezTo>
                  <a:cubicBezTo>
                    <a:pt x="660" y="89"/>
                    <a:pt x="649" y="78"/>
                    <a:pt x="649" y="67"/>
                  </a:cubicBezTo>
                  <a:cubicBezTo>
                    <a:pt x="526" y="145"/>
                    <a:pt x="526" y="145"/>
                    <a:pt x="526" y="145"/>
                  </a:cubicBezTo>
                  <a:cubicBezTo>
                    <a:pt x="526" y="336"/>
                    <a:pt x="526" y="336"/>
                    <a:pt x="526" y="336"/>
                  </a:cubicBezTo>
                  <a:cubicBezTo>
                    <a:pt x="504" y="336"/>
                    <a:pt x="504" y="336"/>
                    <a:pt x="504" y="336"/>
                  </a:cubicBezTo>
                  <a:cubicBezTo>
                    <a:pt x="470" y="347"/>
                    <a:pt x="425" y="347"/>
                    <a:pt x="414" y="358"/>
                  </a:cubicBezTo>
                  <a:cubicBezTo>
                    <a:pt x="414" y="369"/>
                    <a:pt x="403" y="381"/>
                    <a:pt x="403" y="392"/>
                  </a:cubicBezTo>
                  <a:cubicBezTo>
                    <a:pt x="391" y="414"/>
                    <a:pt x="380" y="437"/>
                    <a:pt x="358" y="448"/>
                  </a:cubicBezTo>
                  <a:cubicBezTo>
                    <a:pt x="346" y="459"/>
                    <a:pt x="313" y="471"/>
                    <a:pt x="290" y="471"/>
                  </a:cubicBezTo>
                  <a:cubicBezTo>
                    <a:pt x="302" y="504"/>
                    <a:pt x="302" y="538"/>
                    <a:pt x="279" y="560"/>
                  </a:cubicBezTo>
                  <a:cubicBezTo>
                    <a:pt x="279" y="560"/>
                    <a:pt x="268" y="571"/>
                    <a:pt x="279" y="582"/>
                  </a:cubicBezTo>
                  <a:cubicBezTo>
                    <a:pt x="279" y="582"/>
                    <a:pt x="279" y="582"/>
                    <a:pt x="279" y="571"/>
                  </a:cubicBezTo>
                  <a:cubicBezTo>
                    <a:pt x="290" y="571"/>
                    <a:pt x="290" y="560"/>
                    <a:pt x="290" y="560"/>
                  </a:cubicBezTo>
                  <a:cubicBezTo>
                    <a:pt x="302" y="538"/>
                    <a:pt x="302" y="527"/>
                    <a:pt x="335" y="527"/>
                  </a:cubicBezTo>
                  <a:cubicBezTo>
                    <a:pt x="335" y="527"/>
                    <a:pt x="346" y="527"/>
                    <a:pt x="358" y="527"/>
                  </a:cubicBezTo>
                  <a:cubicBezTo>
                    <a:pt x="369" y="538"/>
                    <a:pt x="391" y="549"/>
                    <a:pt x="403" y="560"/>
                  </a:cubicBezTo>
                  <a:cubicBezTo>
                    <a:pt x="414" y="560"/>
                    <a:pt x="436" y="571"/>
                    <a:pt x="448" y="582"/>
                  </a:cubicBezTo>
                  <a:cubicBezTo>
                    <a:pt x="459" y="582"/>
                    <a:pt x="459" y="582"/>
                    <a:pt x="459" y="762"/>
                  </a:cubicBezTo>
                  <a:cubicBezTo>
                    <a:pt x="459" y="773"/>
                    <a:pt x="459" y="773"/>
                    <a:pt x="459" y="773"/>
                  </a:cubicBezTo>
                  <a:cubicBezTo>
                    <a:pt x="459" y="784"/>
                    <a:pt x="448" y="795"/>
                    <a:pt x="425" y="795"/>
                  </a:cubicBezTo>
                  <a:cubicBezTo>
                    <a:pt x="403" y="795"/>
                    <a:pt x="403" y="795"/>
                    <a:pt x="403" y="807"/>
                  </a:cubicBezTo>
                  <a:cubicBezTo>
                    <a:pt x="403" y="818"/>
                    <a:pt x="403" y="818"/>
                    <a:pt x="403" y="829"/>
                  </a:cubicBezTo>
                  <a:cubicBezTo>
                    <a:pt x="403" y="863"/>
                    <a:pt x="391" y="896"/>
                    <a:pt x="358" y="907"/>
                  </a:cubicBezTo>
                  <a:lnTo>
                    <a:pt x="346" y="907"/>
                  </a:lnTo>
                  <a:cubicBezTo>
                    <a:pt x="313" y="907"/>
                    <a:pt x="302" y="885"/>
                    <a:pt x="302" y="851"/>
                  </a:cubicBezTo>
                  <a:lnTo>
                    <a:pt x="302" y="840"/>
                  </a:lnTo>
                  <a:cubicBezTo>
                    <a:pt x="55" y="1076"/>
                    <a:pt x="55" y="1076"/>
                    <a:pt x="55" y="1076"/>
                  </a:cubicBezTo>
                  <a:cubicBezTo>
                    <a:pt x="212" y="1266"/>
                    <a:pt x="212" y="1266"/>
                    <a:pt x="212" y="1266"/>
                  </a:cubicBezTo>
                  <a:cubicBezTo>
                    <a:pt x="235" y="1289"/>
                    <a:pt x="246" y="1311"/>
                    <a:pt x="223" y="1333"/>
                  </a:cubicBezTo>
                  <a:lnTo>
                    <a:pt x="223" y="1333"/>
                  </a:lnTo>
                  <a:lnTo>
                    <a:pt x="235" y="1333"/>
                  </a:lnTo>
                  <a:cubicBezTo>
                    <a:pt x="257" y="1333"/>
                    <a:pt x="268" y="1356"/>
                    <a:pt x="268" y="1356"/>
                  </a:cubicBezTo>
                  <a:cubicBezTo>
                    <a:pt x="279" y="1367"/>
                    <a:pt x="279" y="1389"/>
                    <a:pt x="257" y="1400"/>
                  </a:cubicBezTo>
                  <a:cubicBezTo>
                    <a:pt x="246" y="1412"/>
                    <a:pt x="246" y="1434"/>
                    <a:pt x="246" y="1445"/>
                  </a:cubicBezTo>
                  <a:cubicBezTo>
                    <a:pt x="246" y="1457"/>
                    <a:pt x="257" y="1457"/>
                    <a:pt x="246" y="1468"/>
                  </a:cubicBezTo>
                  <a:cubicBezTo>
                    <a:pt x="268" y="1479"/>
                    <a:pt x="290" y="1490"/>
                    <a:pt x="290" y="1513"/>
                  </a:cubicBezTo>
                  <a:cubicBezTo>
                    <a:pt x="290" y="1524"/>
                    <a:pt x="290" y="1546"/>
                    <a:pt x="290" y="1546"/>
                  </a:cubicBezTo>
                  <a:lnTo>
                    <a:pt x="290" y="1546"/>
                  </a:lnTo>
                  <a:cubicBezTo>
                    <a:pt x="313" y="1546"/>
                    <a:pt x="324" y="1546"/>
                    <a:pt x="324" y="1546"/>
                  </a:cubicBezTo>
                  <a:cubicBezTo>
                    <a:pt x="346" y="1546"/>
                    <a:pt x="358" y="1546"/>
                    <a:pt x="358" y="1558"/>
                  </a:cubicBezTo>
                  <a:cubicBezTo>
                    <a:pt x="369" y="1569"/>
                    <a:pt x="369" y="1591"/>
                    <a:pt x="369" y="1591"/>
                  </a:cubicBezTo>
                  <a:lnTo>
                    <a:pt x="369" y="1602"/>
                  </a:lnTo>
                  <a:cubicBezTo>
                    <a:pt x="369" y="1602"/>
                    <a:pt x="369" y="1602"/>
                    <a:pt x="380" y="1602"/>
                  </a:cubicBezTo>
                  <a:lnTo>
                    <a:pt x="391" y="1591"/>
                  </a:lnTo>
                  <a:cubicBezTo>
                    <a:pt x="448" y="1591"/>
                    <a:pt x="448" y="1636"/>
                    <a:pt x="459" y="1658"/>
                  </a:cubicBezTo>
                  <a:cubicBezTo>
                    <a:pt x="459" y="1703"/>
                    <a:pt x="481" y="1748"/>
                    <a:pt x="492" y="1748"/>
                  </a:cubicBezTo>
                  <a:cubicBezTo>
                    <a:pt x="492" y="1748"/>
                    <a:pt x="492" y="1748"/>
                    <a:pt x="504" y="1748"/>
                  </a:cubicBezTo>
                  <a:lnTo>
                    <a:pt x="504" y="1748"/>
                  </a:lnTo>
                  <a:lnTo>
                    <a:pt x="515" y="1748"/>
                  </a:lnTo>
                  <a:cubicBezTo>
                    <a:pt x="537" y="1748"/>
                    <a:pt x="548" y="1759"/>
                    <a:pt x="559" y="1782"/>
                  </a:cubicBezTo>
                  <a:cubicBezTo>
                    <a:pt x="571" y="1782"/>
                    <a:pt x="571" y="1793"/>
                    <a:pt x="571" y="1793"/>
                  </a:cubicBezTo>
                  <a:lnTo>
                    <a:pt x="571" y="1793"/>
                  </a:lnTo>
                  <a:lnTo>
                    <a:pt x="582" y="1782"/>
                  </a:lnTo>
                  <a:cubicBezTo>
                    <a:pt x="593" y="1782"/>
                    <a:pt x="593" y="1782"/>
                    <a:pt x="593" y="1782"/>
                  </a:cubicBezTo>
                  <a:cubicBezTo>
                    <a:pt x="604" y="1782"/>
                    <a:pt x="604" y="1782"/>
                    <a:pt x="615" y="1782"/>
                  </a:cubicBezTo>
                  <a:cubicBezTo>
                    <a:pt x="638" y="1782"/>
                    <a:pt x="672" y="1793"/>
                    <a:pt x="672" y="1838"/>
                  </a:cubicBezTo>
                  <a:cubicBezTo>
                    <a:pt x="672" y="1838"/>
                    <a:pt x="672" y="1849"/>
                    <a:pt x="683" y="1849"/>
                  </a:cubicBezTo>
                  <a:cubicBezTo>
                    <a:pt x="683" y="1860"/>
                    <a:pt x="683" y="1860"/>
                    <a:pt x="683" y="1882"/>
                  </a:cubicBezTo>
                  <a:cubicBezTo>
                    <a:pt x="672" y="1894"/>
                    <a:pt x="660" y="1894"/>
                    <a:pt x="638" y="1905"/>
                  </a:cubicBezTo>
                  <a:lnTo>
                    <a:pt x="627" y="1916"/>
                  </a:lnTo>
                  <a:cubicBezTo>
                    <a:pt x="593" y="1927"/>
                    <a:pt x="571" y="1938"/>
                    <a:pt x="548" y="1938"/>
                  </a:cubicBezTo>
                  <a:cubicBezTo>
                    <a:pt x="526" y="1938"/>
                    <a:pt x="515" y="1927"/>
                    <a:pt x="515" y="1927"/>
                  </a:cubicBezTo>
                  <a:cubicBezTo>
                    <a:pt x="504" y="1927"/>
                    <a:pt x="504" y="1927"/>
                    <a:pt x="504" y="1927"/>
                  </a:cubicBezTo>
                  <a:cubicBezTo>
                    <a:pt x="492" y="1905"/>
                    <a:pt x="481" y="1894"/>
                    <a:pt x="459" y="1905"/>
                  </a:cubicBezTo>
                  <a:lnTo>
                    <a:pt x="448" y="1905"/>
                  </a:lnTo>
                  <a:cubicBezTo>
                    <a:pt x="414" y="1905"/>
                    <a:pt x="403" y="1894"/>
                    <a:pt x="403" y="1882"/>
                  </a:cubicBezTo>
                  <a:cubicBezTo>
                    <a:pt x="391" y="1871"/>
                    <a:pt x="391" y="1871"/>
                    <a:pt x="391" y="1871"/>
                  </a:cubicBezTo>
                  <a:lnTo>
                    <a:pt x="391" y="1860"/>
                  </a:lnTo>
                  <a:cubicBezTo>
                    <a:pt x="380" y="1871"/>
                    <a:pt x="369" y="1871"/>
                    <a:pt x="358" y="1882"/>
                  </a:cubicBezTo>
                  <a:cubicBezTo>
                    <a:pt x="324" y="1927"/>
                    <a:pt x="290" y="1961"/>
                    <a:pt x="290" y="1972"/>
                  </a:cubicBezTo>
                  <a:cubicBezTo>
                    <a:pt x="290" y="1983"/>
                    <a:pt x="279" y="1983"/>
                    <a:pt x="279" y="1995"/>
                  </a:cubicBezTo>
                  <a:cubicBezTo>
                    <a:pt x="279" y="2006"/>
                    <a:pt x="279" y="2017"/>
                    <a:pt x="279" y="2028"/>
                  </a:cubicBezTo>
                  <a:cubicBezTo>
                    <a:pt x="302" y="2017"/>
                    <a:pt x="313" y="2028"/>
                    <a:pt x="313" y="2039"/>
                  </a:cubicBezTo>
                  <a:cubicBezTo>
                    <a:pt x="335" y="2062"/>
                    <a:pt x="302" y="2107"/>
                    <a:pt x="302" y="2118"/>
                  </a:cubicBezTo>
                  <a:cubicBezTo>
                    <a:pt x="290" y="2129"/>
                    <a:pt x="290" y="2140"/>
                    <a:pt x="290" y="2140"/>
                  </a:cubicBezTo>
                  <a:cubicBezTo>
                    <a:pt x="290" y="2151"/>
                    <a:pt x="290" y="2151"/>
                    <a:pt x="302" y="2162"/>
                  </a:cubicBezTo>
                  <a:cubicBezTo>
                    <a:pt x="324" y="2174"/>
                    <a:pt x="335" y="2219"/>
                    <a:pt x="324" y="2275"/>
                  </a:cubicBezTo>
                  <a:cubicBezTo>
                    <a:pt x="324" y="2286"/>
                    <a:pt x="324" y="2286"/>
                    <a:pt x="313" y="2286"/>
                  </a:cubicBezTo>
                  <a:lnTo>
                    <a:pt x="313" y="2297"/>
                  </a:lnTo>
                  <a:lnTo>
                    <a:pt x="313" y="2297"/>
                  </a:lnTo>
                  <a:lnTo>
                    <a:pt x="313" y="2297"/>
                  </a:lnTo>
                  <a:cubicBezTo>
                    <a:pt x="313" y="2308"/>
                    <a:pt x="313" y="2308"/>
                    <a:pt x="313" y="2308"/>
                  </a:cubicBezTo>
                  <a:lnTo>
                    <a:pt x="313" y="2308"/>
                  </a:lnTo>
                  <a:lnTo>
                    <a:pt x="313" y="2320"/>
                  </a:lnTo>
                  <a:cubicBezTo>
                    <a:pt x="313" y="2331"/>
                    <a:pt x="313" y="2331"/>
                    <a:pt x="313" y="2342"/>
                  </a:cubicBezTo>
                  <a:cubicBezTo>
                    <a:pt x="324" y="2353"/>
                    <a:pt x="346" y="2364"/>
                    <a:pt x="380" y="2398"/>
                  </a:cubicBezTo>
                  <a:cubicBezTo>
                    <a:pt x="425" y="2431"/>
                    <a:pt x="470" y="2476"/>
                    <a:pt x="448" y="2510"/>
                  </a:cubicBezTo>
                  <a:cubicBezTo>
                    <a:pt x="448" y="2510"/>
                    <a:pt x="425" y="2544"/>
                    <a:pt x="448" y="2566"/>
                  </a:cubicBezTo>
                  <a:cubicBezTo>
                    <a:pt x="481" y="2588"/>
                    <a:pt x="492" y="2610"/>
                    <a:pt x="481" y="2655"/>
                  </a:cubicBezTo>
                  <a:cubicBezTo>
                    <a:pt x="470" y="2688"/>
                    <a:pt x="459" y="2789"/>
                    <a:pt x="481" y="2823"/>
                  </a:cubicBezTo>
                  <a:cubicBezTo>
                    <a:pt x="492" y="2834"/>
                    <a:pt x="504" y="2845"/>
                    <a:pt x="504" y="2845"/>
                  </a:cubicBezTo>
                  <a:cubicBezTo>
                    <a:pt x="526" y="2856"/>
                    <a:pt x="526" y="2868"/>
                    <a:pt x="526" y="2901"/>
                  </a:cubicBezTo>
                  <a:cubicBezTo>
                    <a:pt x="526" y="2924"/>
                    <a:pt x="526" y="2924"/>
                    <a:pt x="548" y="2924"/>
                  </a:cubicBezTo>
                  <a:cubicBezTo>
                    <a:pt x="548" y="2935"/>
                    <a:pt x="548" y="2935"/>
                    <a:pt x="548" y="2935"/>
                  </a:cubicBezTo>
                  <a:cubicBezTo>
                    <a:pt x="582" y="2946"/>
                    <a:pt x="582" y="2957"/>
                    <a:pt x="582" y="2968"/>
                  </a:cubicBezTo>
                  <a:cubicBezTo>
                    <a:pt x="582" y="2991"/>
                    <a:pt x="537" y="3002"/>
                    <a:pt x="526" y="3002"/>
                  </a:cubicBezTo>
                  <a:cubicBezTo>
                    <a:pt x="504" y="3002"/>
                    <a:pt x="492" y="3013"/>
                    <a:pt x="492" y="3047"/>
                  </a:cubicBezTo>
                  <a:cubicBezTo>
                    <a:pt x="492" y="3069"/>
                    <a:pt x="492" y="3081"/>
                    <a:pt x="492" y="3103"/>
                  </a:cubicBezTo>
                  <a:cubicBezTo>
                    <a:pt x="492" y="3114"/>
                    <a:pt x="492" y="3148"/>
                    <a:pt x="492" y="3159"/>
                  </a:cubicBezTo>
                  <a:cubicBezTo>
                    <a:pt x="492" y="3159"/>
                    <a:pt x="504" y="3159"/>
                    <a:pt x="515" y="3170"/>
                  </a:cubicBezTo>
                  <a:cubicBezTo>
                    <a:pt x="515" y="3192"/>
                    <a:pt x="515" y="3204"/>
                    <a:pt x="504" y="3226"/>
                  </a:cubicBezTo>
                  <a:cubicBezTo>
                    <a:pt x="492" y="3249"/>
                    <a:pt x="492" y="3260"/>
                    <a:pt x="492" y="3271"/>
                  </a:cubicBezTo>
                  <a:lnTo>
                    <a:pt x="504" y="3271"/>
                  </a:lnTo>
                  <a:cubicBezTo>
                    <a:pt x="526" y="3271"/>
                    <a:pt x="548" y="3271"/>
                    <a:pt x="559" y="3305"/>
                  </a:cubicBezTo>
                  <a:lnTo>
                    <a:pt x="559" y="331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3" name="Freeform 137"/>
            <p:cNvSpPr>
              <a:spLocks noChangeArrowheads="1"/>
            </p:cNvSpPr>
            <p:nvPr/>
          </p:nvSpPr>
          <p:spPr bwMode="auto">
            <a:xfrm>
              <a:off x="6200022" y="1362218"/>
              <a:ext cx="1443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4" name="Freeform 138"/>
            <p:cNvSpPr>
              <a:spLocks noChangeArrowheads="1"/>
            </p:cNvSpPr>
            <p:nvPr/>
          </p:nvSpPr>
          <p:spPr bwMode="auto">
            <a:xfrm>
              <a:off x="6204350" y="1362218"/>
              <a:ext cx="1442" cy="144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5" name="Freeform 139"/>
            <p:cNvSpPr>
              <a:spLocks noChangeArrowheads="1"/>
            </p:cNvSpPr>
            <p:nvPr/>
          </p:nvSpPr>
          <p:spPr bwMode="auto">
            <a:xfrm>
              <a:off x="6204350" y="1357890"/>
              <a:ext cx="1442" cy="144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1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21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Freeform 65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5868471" y="1440524"/>
            <a:ext cx="6083229" cy="3976951"/>
            <a:chOff x="5868471" y="1440524"/>
            <a:chExt cx="6083229" cy="3976951"/>
          </a:xfrm>
        </p:grpSpPr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6326721" y="1440524"/>
              <a:ext cx="758150" cy="562647"/>
            </a:xfrm>
            <a:custGeom>
              <a:avLst/>
              <a:gdLst>
                <a:gd name="T0" fmla="*/ 228 w 257"/>
                <a:gd name="T1" fmla="*/ 167 h 190"/>
                <a:gd name="T2" fmla="*/ 227 w 257"/>
                <a:gd name="T3" fmla="*/ 190 h 190"/>
                <a:gd name="T4" fmla="*/ 150 w 257"/>
                <a:gd name="T5" fmla="*/ 172 h 190"/>
                <a:gd name="T6" fmla="*/ 141 w 257"/>
                <a:gd name="T7" fmla="*/ 172 h 190"/>
                <a:gd name="T8" fmla="*/ 108 w 257"/>
                <a:gd name="T9" fmla="*/ 174 h 190"/>
                <a:gd name="T10" fmla="*/ 102 w 257"/>
                <a:gd name="T11" fmla="*/ 173 h 190"/>
                <a:gd name="T12" fmla="*/ 97 w 257"/>
                <a:gd name="T13" fmla="*/ 174 h 190"/>
                <a:gd name="T14" fmla="*/ 94 w 257"/>
                <a:gd name="T15" fmla="*/ 172 h 190"/>
                <a:gd name="T16" fmla="*/ 86 w 257"/>
                <a:gd name="T17" fmla="*/ 171 h 190"/>
                <a:gd name="T18" fmla="*/ 85 w 257"/>
                <a:gd name="T19" fmla="*/ 168 h 190"/>
                <a:gd name="T20" fmla="*/ 73 w 257"/>
                <a:gd name="T21" fmla="*/ 165 h 190"/>
                <a:gd name="T22" fmla="*/ 66 w 257"/>
                <a:gd name="T23" fmla="*/ 162 h 190"/>
                <a:gd name="T24" fmla="*/ 51 w 257"/>
                <a:gd name="T25" fmla="*/ 165 h 190"/>
                <a:gd name="T26" fmla="*/ 33 w 257"/>
                <a:gd name="T27" fmla="*/ 156 h 190"/>
                <a:gd name="T28" fmla="*/ 29 w 257"/>
                <a:gd name="T29" fmla="*/ 128 h 190"/>
                <a:gd name="T30" fmla="*/ 20 w 257"/>
                <a:gd name="T31" fmla="*/ 126 h 190"/>
                <a:gd name="T32" fmla="*/ 10 w 257"/>
                <a:gd name="T33" fmla="*/ 120 h 190"/>
                <a:gd name="T34" fmla="*/ 0 w 257"/>
                <a:gd name="T35" fmla="*/ 116 h 190"/>
                <a:gd name="T36" fmla="*/ 3 w 257"/>
                <a:gd name="T37" fmla="*/ 103 h 190"/>
                <a:gd name="T38" fmla="*/ 5 w 257"/>
                <a:gd name="T39" fmla="*/ 105 h 190"/>
                <a:gd name="T40" fmla="*/ 7 w 257"/>
                <a:gd name="T41" fmla="*/ 105 h 190"/>
                <a:gd name="T42" fmla="*/ 11 w 257"/>
                <a:gd name="T43" fmla="*/ 99 h 190"/>
                <a:gd name="T44" fmla="*/ 9 w 257"/>
                <a:gd name="T45" fmla="*/ 96 h 190"/>
                <a:gd name="T46" fmla="*/ 7 w 257"/>
                <a:gd name="T47" fmla="*/ 88 h 190"/>
                <a:gd name="T48" fmla="*/ 16 w 257"/>
                <a:gd name="T49" fmla="*/ 85 h 190"/>
                <a:gd name="T50" fmla="*/ 8 w 257"/>
                <a:gd name="T51" fmla="*/ 78 h 190"/>
                <a:gd name="T52" fmla="*/ 6 w 257"/>
                <a:gd name="T53" fmla="*/ 60 h 190"/>
                <a:gd name="T54" fmla="*/ 8 w 257"/>
                <a:gd name="T55" fmla="*/ 41 h 190"/>
                <a:gd name="T56" fmla="*/ 3 w 257"/>
                <a:gd name="T57" fmla="*/ 23 h 190"/>
                <a:gd name="T58" fmla="*/ 10 w 257"/>
                <a:gd name="T59" fmla="*/ 10 h 190"/>
                <a:gd name="T60" fmla="*/ 33 w 257"/>
                <a:gd name="T61" fmla="*/ 30 h 190"/>
                <a:gd name="T62" fmla="*/ 49 w 257"/>
                <a:gd name="T63" fmla="*/ 36 h 190"/>
                <a:gd name="T64" fmla="*/ 55 w 257"/>
                <a:gd name="T65" fmla="*/ 36 h 190"/>
                <a:gd name="T66" fmla="*/ 65 w 257"/>
                <a:gd name="T67" fmla="*/ 42 h 190"/>
                <a:gd name="T68" fmla="*/ 63 w 257"/>
                <a:gd name="T69" fmla="*/ 56 h 190"/>
                <a:gd name="T70" fmla="*/ 48 w 257"/>
                <a:gd name="T71" fmla="*/ 69 h 190"/>
                <a:gd name="T72" fmla="*/ 48 w 257"/>
                <a:gd name="T73" fmla="*/ 74 h 190"/>
                <a:gd name="T74" fmla="*/ 55 w 257"/>
                <a:gd name="T75" fmla="*/ 66 h 190"/>
                <a:gd name="T76" fmla="*/ 70 w 257"/>
                <a:gd name="T77" fmla="*/ 57 h 190"/>
                <a:gd name="T78" fmla="*/ 66 w 257"/>
                <a:gd name="T79" fmla="*/ 64 h 190"/>
                <a:gd name="T80" fmla="*/ 52 w 257"/>
                <a:gd name="T81" fmla="*/ 80 h 190"/>
                <a:gd name="T82" fmla="*/ 46 w 257"/>
                <a:gd name="T83" fmla="*/ 91 h 190"/>
                <a:gd name="T84" fmla="*/ 55 w 257"/>
                <a:gd name="T85" fmla="*/ 87 h 190"/>
                <a:gd name="T86" fmla="*/ 65 w 257"/>
                <a:gd name="T87" fmla="*/ 82 h 190"/>
                <a:gd name="T88" fmla="*/ 71 w 257"/>
                <a:gd name="T89" fmla="*/ 68 h 190"/>
                <a:gd name="T90" fmla="*/ 80 w 257"/>
                <a:gd name="T91" fmla="*/ 54 h 190"/>
                <a:gd name="T92" fmla="*/ 78 w 257"/>
                <a:gd name="T93" fmla="*/ 42 h 190"/>
                <a:gd name="T94" fmla="*/ 75 w 257"/>
                <a:gd name="T95" fmla="*/ 35 h 190"/>
                <a:gd name="T96" fmla="*/ 74 w 257"/>
                <a:gd name="T97" fmla="*/ 46 h 190"/>
                <a:gd name="T98" fmla="*/ 76 w 257"/>
                <a:gd name="T99" fmla="*/ 54 h 190"/>
                <a:gd name="T100" fmla="*/ 72 w 257"/>
                <a:gd name="T101" fmla="*/ 51 h 190"/>
                <a:gd name="T102" fmla="*/ 68 w 257"/>
                <a:gd name="T103" fmla="*/ 41 h 190"/>
                <a:gd name="T104" fmla="*/ 73 w 257"/>
                <a:gd name="T105" fmla="*/ 32 h 190"/>
                <a:gd name="T106" fmla="*/ 74 w 257"/>
                <a:gd name="T107" fmla="*/ 24 h 190"/>
                <a:gd name="T108" fmla="*/ 80 w 257"/>
                <a:gd name="T109" fmla="*/ 30 h 190"/>
                <a:gd name="T110" fmla="*/ 79 w 257"/>
                <a:gd name="T111" fmla="*/ 15 h 190"/>
                <a:gd name="T112" fmla="*/ 77 w 257"/>
                <a:gd name="T113" fmla="*/ 11 h 190"/>
                <a:gd name="T114" fmla="*/ 145 w 257"/>
                <a:gd name="T115" fmla="*/ 19 h 190"/>
                <a:gd name="T116" fmla="*/ 246 w 257"/>
                <a:gd name="T117" fmla="*/ 4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7" h="190">
                  <a:moveTo>
                    <a:pt x="257" y="47"/>
                  </a:moveTo>
                  <a:cubicBezTo>
                    <a:pt x="257" y="47"/>
                    <a:pt x="233" y="161"/>
                    <a:pt x="228" y="167"/>
                  </a:cubicBezTo>
                  <a:cubicBezTo>
                    <a:pt x="224" y="174"/>
                    <a:pt x="229" y="172"/>
                    <a:pt x="229" y="179"/>
                  </a:cubicBezTo>
                  <a:cubicBezTo>
                    <a:pt x="229" y="185"/>
                    <a:pt x="227" y="190"/>
                    <a:pt x="227" y="190"/>
                  </a:cubicBezTo>
                  <a:cubicBezTo>
                    <a:pt x="161" y="173"/>
                    <a:pt x="161" y="173"/>
                    <a:pt x="161" y="173"/>
                  </a:cubicBezTo>
                  <a:cubicBezTo>
                    <a:pt x="150" y="172"/>
                    <a:pt x="150" y="172"/>
                    <a:pt x="150" y="172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1" y="172"/>
                    <a:pt x="141" y="172"/>
                    <a:pt x="141" y="172"/>
                  </a:cubicBezTo>
                  <a:cubicBezTo>
                    <a:pt x="137" y="173"/>
                    <a:pt x="137" y="173"/>
                    <a:pt x="137" y="173"/>
                  </a:cubicBezTo>
                  <a:cubicBezTo>
                    <a:pt x="108" y="174"/>
                    <a:pt x="108" y="174"/>
                    <a:pt x="108" y="174"/>
                  </a:cubicBezTo>
                  <a:cubicBezTo>
                    <a:pt x="105" y="172"/>
                    <a:pt x="105" y="172"/>
                    <a:pt x="105" y="172"/>
                  </a:cubicBezTo>
                  <a:cubicBezTo>
                    <a:pt x="102" y="173"/>
                    <a:pt x="102" y="173"/>
                    <a:pt x="102" y="173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89" y="172"/>
                    <a:pt x="89" y="172"/>
                    <a:pt x="89" y="172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1" y="167"/>
                    <a:pt x="81" y="167"/>
                    <a:pt x="81" y="167"/>
                  </a:cubicBezTo>
                  <a:cubicBezTo>
                    <a:pt x="73" y="165"/>
                    <a:pt x="73" y="165"/>
                    <a:pt x="73" y="165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6" y="162"/>
                    <a:pt x="66" y="162"/>
                    <a:pt x="66" y="162"/>
                  </a:cubicBezTo>
                  <a:cubicBezTo>
                    <a:pt x="60" y="163"/>
                    <a:pt x="60" y="163"/>
                    <a:pt x="60" y="163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40" y="162"/>
                    <a:pt x="40" y="162"/>
                    <a:pt x="40" y="162"/>
                  </a:cubicBezTo>
                  <a:cubicBezTo>
                    <a:pt x="33" y="156"/>
                    <a:pt x="33" y="156"/>
                    <a:pt x="33" y="156"/>
                  </a:cubicBezTo>
                  <a:cubicBezTo>
                    <a:pt x="33" y="156"/>
                    <a:pt x="36" y="149"/>
                    <a:pt x="35" y="140"/>
                  </a:cubicBezTo>
                  <a:cubicBezTo>
                    <a:pt x="34" y="130"/>
                    <a:pt x="29" y="128"/>
                    <a:pt x="29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20" y="126"/>
                    <a:pt x="20" y="120"/>
                    <a:pt x="15" y="120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7" y="105"/>
                    <a:pt x="7" y="105"/>
                    <a:pt x="7" y="105"/>
                  </a:cubicBezTo>
                  <a:cubicBezTo>
                    <a:pt x="7" y="101"/>
                    <a:pt x="7" y="101"/>
                    <a:pt x="7" y="101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8"/>
                    <a:pt x="11" y="98"/>
                    <a:pt x="11" y="98"/>
                  </a:cubicBezTo>
                  <a:cubicBezTo>
                    <a:pt x="9" y="96"/>
                    <a:pt x="9" y="96"/>
                    <a:pt x="9" y="96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6" y="85"/>
                    <a:pt x="16" y="85"/>
                    <a:pt x="16" y="85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7" y="43"/>
                    <a:pt x="57" y="43"/>
                    <a:pt x="57" y="43"/>
                  </a:cubicBezTo>
                  <a:cubicBezTo>
                    <a:pt x="65" y="42"/>
                    <a:pt x="65" y="42"/>
                    <a:pt x="65" y="4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3" y="56"/>
                    <a:pt x="63" y="56"/>
                    <a:pt x="63" y="56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48" y="69"/>
                    <a:pt x="48" y="69"/>
                    <a:pt x="48" y="69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5" y="66"/>
                    <a:pt x="55" y="66"/>
                    <a:pt x="55" y="66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78" y="42"/>
                    <a:pt x="78" y="42"/>
                    <a:pt x="78" y="42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0" y="46"/>
                    <a:pt x="70" y="46"/>
                    <a:pt x="70" y="46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73" y="32"/>
                    <a:pt x="73" y="32"/>
                    <a:pt x="73" y="32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1" y="24"/>
                    <a:pt x="81" y="24"/>
                    <a:pt x="81" y="24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133" y="16"/>
                    <a:pt x="145" y="19"/>
                  </a:cubicBezTo>
                  <a:cubicBezTo>
                    <a:pt x="156" y="22"/>
                    <a:pt x="230" y="42"/>
                    <a:pt x="235" y="43"/>
                  </a:cubicBezTo>
                  <a:cubicBezTo>
                    <a:pt x="240" y="45"/>
                    <a:pt x="246" y="45"/>
                    <a:pt x="246" y="45"/>
                  </a:cubicBezTo>
                  <a:lnTo>
                    <a:pt x="257" y="4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7458702" y="3422009"/>
              <a:ext cx="796583" cy="817755"/>
            </a:xfrm>
            <a:custGeom>
              <a:avLst/>
              <a:gdLst>
                <a:gd name="T0" fmla="*/ 34 w 228"/>
                <a:gd name="T1" fmla="*/ 0 h 234"/>
                <a:gd name="T2" fmla="*/ 228 w 228"/>
                <a:gd name="T3" fmla="*/ 23 h 234"/>
                <a:gd name="T4" fmla="*/ 227 w 228"/>
                <a:gd name="T5" fmla="*/ 44 h 234"/>
                <a:gd name="T6" fmla="*/ 224 w 228"/>
                <a:gd name="T7" fmla="*/ 44 h 234"/>
                <a:gd name="T8" fmla="*/ 210 w 228"/>
                <a:gd name="T9" fmla="*/ 226 h 234"/>
                <a:gd name="T10" fmla="*/ 91 w 228"/>
                <a:gd name="T11" fmla="*/ 215 h 234"/>
                <a:gd name="T12" fmla="*/ 90 w 228"/>
                <a:gd name="T13" fmla="*/ 224 h 234"/>
                <a:gd name="T14" fmla="*/ 32 w 228"/>
                <a:gd name="T15" fmla="*/ 218 h 234"/>
                <a:gd name="T16" fmla="*/ 29 w 228"/>
                <a:gd name="T17" fmla="*/ 234 h 234"/>
                <a:gd name="T18" fmla="*/ 0 w 228"/>
                <a:gd name="T19" fmla="*/ 230 h 234"/>
                <a:gd name="T20" fmla="*/ 34 w 228"/>
                <a:gd name="T21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8" h="234">
                  <a:moveTo>
                    <a:pt x="34" y="0"/>
                  </a:moveTo>
                  <a:lnTo>
                    <a:pt x="228" y="23"/>
                  </a:lnTo>
                  <a:lnTo>
                    <a:pt x="227" y="44"/>
                  </a:lnTo>
                  <a:lnTo>
                    <a:pt x="224" y="44"/>
                  </a:lnTo>
                  <a:lnTo>
                    <a:pt x="210" y="226"/>
                  </a:lnTo>
                  <a:lnTo>
                    <a:pt x="91" y="215"/>
                  </a:lnTo>
                  <a:lnTo>
                    <a:pt x="90" y="224"/>
                  </a:lnTo>
                  <a:lnTo>
                    <a:pt x="32" y="218"/>
                  </a:lnTo>
                  <a:lnTo>
                    <a:pt x="29" y="234"/>
                  </a:lnTo>
                  <a:lnTo>
                    <a:pt x="0" y="2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7755671" y="3568783"/>
              <a:ext cx="1579188" cy="1558628"/>
            </a:xfrm>
            <a:custGeom>
              <a:avLst/>
              <a:gdLst>
                <a:gd name="T0" fmla="*/ 450 w 452"/>
                <a:gd name="T1" fmla="*/ 234 h 446"/>
                <a:gd name="T2" fmla="*/ 446 w 452"/>
                <a:gd name="T3" fmla="*/ 215 h 446"/>
                <a:gd name="T4" fmla="*/ 435 w 452"/>
                <a:gd name="T5" fmla="*/ 131 h 446"/>
                <a:gd name="T6" fmla="*/ 417 w 452"/>
                <a:gd name="T7" fmla="*/ 128 h 446"/>
                <a:gd name="T8" fmla="*/ 398 w 452"/>
                <a:gd name="T9" fmla="*/ 117 h 446"/>
                <a:gd name="T10" fmla="*/ 378 w 452"/>
                <a:gd name="T11" fmla="*/ 116 h 446"/>
                <a:gd name="T12" fmla="*/ 365 w 452"/>
                <a:gd name="T13" fmla="*/ 118 h 446"/>
                <a:gd name="T14" fmla="*/ 352 w 452"/>
                <a:gd name="T15" fmla="*/ 122 h 446"/>
                <a:gd name="T16" fmla="*/ 332 w 452"/>
                <a:gd name="T17" fmla="*/ 118 h 446"/>
                <a:gd name="T18" fmla="*/ 325 w 452"/>
                <a:gd name="T19" fmla="*/ 116 h 446"/>
                <a:gd name="T20" fmla="*/ 310 w 452"/>
                <a:gd name="T21" fmla="*/ 112 h 446"/>
                <a:gd name="T22" fmla="*/ 301 w 452"/>
                <a:gd name="T23" fmla="*/ 111 h 446"/>
                <a:gd name="T24" fmla="*/ 284 w 452"/>
                <a:gd name="T25" fmla="*/ 107 h 446"/>
                <a:gd name="T26" fmla="*/ 269 w 452"/>
                <a:gd name="T27" fmla="*/ 101 h 446"/>
                <a:gd name="T28" fmla="*/ 253 w 452"/>
                <a:gd name="T29" fmla="*/ 93 h 446"/>
                <a:gd name="T30" fmla="*/ 242 w 452"/>
                <a:gd name="T31" fmla="*/ 90 h 446"/>
                <a:gd name="T32" fmla="*/ 125 w 452"/>
                <a:gd name="T33" fmla="*/ 182 h 446"/>
                <a:gd name="T34" fmla="*/ 2 w 452"/>
                <a:gd name="T35" fmla="*/ 183 h 446"/>
                <a:gd name="T36" fmla="*/ 13 w 452"/>
                <a:gd name="T37" fmla="*/ 197 h 446"/>
                <a:gd name="T38" fmla="*/ 22 w 452"/>
                <a:gd name="T39" fmla="*/ 205 h 446"/>
                <a:gd name="T40" fmla="*/ 41 w 452"/>
                <a:gd name="T41" fmla="*/ 224 h 446"/>
                <a:gd name="T42" fmla="*/ 55 w 452"/>
                <a:gd name="T43" fmla="*/ 238 h 446"/>
                <a:gd name="T44" fmla="*/ 59 w 452"/>
                <a:gd name="T45" fmla="*/ 259 h 446"/>
                <a:gd name="T46" fmla="*/ 66 w 452"/>
                <a:gd name="T47" fmla="*/ 278 h 446"/>
                <a:gd name="T48" fmla="*/ 74 w 452"/>
                <a:gd name="T49" fmla="*/ 286 h 446"/>
                <a:gd name="T50" fmla="*/ 88 w 452"/>
                <a:gd name="T51" fmla="*/ 296 h 446"/>
                <a:gd name="T52" fmla="*/ 109 w 452"/>
                <a:gd name="T53" fmla="*/ 307 h 446"/>
                <a:gd name="T54" fmla="*/ 120 w 452"/>
                <a:gd name="T55" fmla="*/ 298 h 446"/>
                <a:gd name="T56" fmla="*/ 127 w 452"/>
                <a:gd name="T57" fmla="*/ 283 h 446"/>
                <a:gd name="T58" fmla="*/ 148 w 452"/>
                <a:gd name="T59" fmla="*/ 275 h 446"/>
                <a:gd name="T60" fmla="*/ 170 w 452"/>
                <a:gd name="T61" fmla="*/ 279 h 446"/>
                <a:gd name="T62" fmla="*/ 183 w 452"/>
                <a:gd name="T63" fmla="*/ 292 h 446"/>
                <a:gd name="T64" fmla="*/ 200 w 452"/>
                <a:gd name="T65" fmla="*/ 320 h 446"/>
                <a:gd name="T66" fmla="*/ 210 w 452"/>
                <a:gd name="T67" fmla="*/ 343 h 446"/>
                <a:gd name="T68" fmla="*/ 235 w 452"/>
                <a:gd name="T69" fmla="*/ 372 h 446"/>
                <a:gd name="T70" fmla="*/ 237 w 452"/>
                <a:gd name="T71" fmla="*/ 388 h 446"/>
                <a:gd name="T72" fmla="*/ 249 w 452"/>
                <a:gd name="T73" fmla="*/ 416 h 446"/>
                <a:gd name="T74" fmla="*/ 273 w 452"/>
                <a:gd name="T75" fmla="*/ 427 h 446"/>
                <a:gd name="T76" fmla="*/ 291 w 452"/>
                <a:gd name="T77" fmla="*/ 438 h 446"/>
                <a:gd name="T78" fmla="*/ 305 w 452"/>
                <a:gd name="T79" fmla="*/ 442 h 446"/>
                <a:gd name="T80" fmla="*/ 321 w 452"/>
                <a:gd name="T81" fmla="*/ 441 h 446"/>
                <a:gd name="T82" fmla="*/ 317 w 452"/>
                <a:gd name="T83" fmla="*/ 425 h 446"/>
                <a:gd name="T84" fmla="*/ 308 w 452"/>
                <a:gd name="T85" fmla="*/ 404 h 446"/>
                <a:gd name="T86" fmla="*/ 318 w 452"/>
                <a:gd name="T87" fmla="*/ 370 h 446"/>
                <a:gd name="T88" fmla="*/ 311 w 452"/>
                <a:gd name="T89" fmla="*/ 361 h 446"/>
                <a:gd name="T90" fmla="*/ 326 w 452"/>
                <a:gd name="T91" fmla="*/ 355 h 446"/>
                <a:gd name="T92" fmla="*/ 324 w 452"/>
                <a:gd name="T93" fmla="*/ 350 h 446"/>
                <a:gd name="T94" fmla="*/ 338 w 452"/>
                <a:gd name="T95" fmla="*/ 350 h 446"/>
                <a:gd name="T96" fmla="*/ 336 w 452"/>
                <a:gd name="T97" fmla="*/ 345 h 446"/>
                <a:gd name="T98" fmla="*/ 347 w 452"/>
                <a:gd name="T99" fmla="*/ 342 h 446"/>
                <a:gd name="T100" fmla="*/ 346 w 452"/>
                <a:gd name="T101" fmla="*/ 331 h 446"/>
                <a:gd name="T102" fmla="*/ 357 w 452"/>
                <a:gd name="T103" fmla="*/ 329 h 446"/>
                <a:gd name="T104" fmla="*/ 367 w 452"/>
                <a:gd name="T105" fmla="*/ 329 h 446"/>
                <a:gd name="T106" fmla="*/ 395 w 452"/>
                <a:gd name="T107" fmla="*/ 314 h 446"/>
                <a:gd name="T108" fmla="*/ 403 w 452"/>
                <a:gd name="T109" fmla="*/ 305 h 446"/>
                <a:gd name="T110" fmla="*/ 403 w 452"/>
                <a:gd name="T111" fmla="*/ 296 h 446"/>
                <a:gd name="T112" fmla="*/ 410 w 452"/>
                <a:gd name="T113" fmla="*/ 286 h 446"/>
                <a:gd name="T114" fmla="*/ 412 w 452"/>
                <a:gd name="T115" fmla="*/ 299 h 446"/>
                <a:gd name="T116" fmla="*/ 439 w 452"/>
                <a:gd name="T117" fmla="*/ 288 h 446"/>
                <a:gd name="T118" fmla="*/ 447 w 452"/>
                <a:gd name="T119" fmla="*/ 268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52" h="446">
                  <a:moveTo>
                    <a:pt x="446" y="253"/>
                  </a:moveTo>
                  <a:lnTo>
                    <a:pt x="448" y="245"/>
                  </a:lnTo>
                  <a:lnTo>
                    <a:pt x="452" y="240"/>
                  </a:lnTo>
                  <a:lnTo>
                    <a:pt x="450" y="234"/>
                  </a:lnTo>
                  <a:lnTo>
                    <a:pt x="448" y="226"/>
                  </a:lnTo>
                  <a:lnTo>
                    <a:pt x="447" y="223"/>
                  </a:lnTo>
                  <a:lnTo>
                    <a:pt x="447" y="217"/>
                  </a:lnTo>
                  <a:lnTo>
                    <a:pt x="446" y="215"/>
                  </a:lnTo>
                  <a:lnTo>
                    <a:pt x="442" y="206"/>
                  </a:lnTo>
                  <a:lnTo>
                    <a:pt x="442" y="204"/>
                  </a:lnTo>
                  <a:lnTo>
                    <a:pt x="435" y="198"/>
                  </a:lnTo>
                  <a:lnTo>
                    <a:pt x="435" y="131"/>
                  </a:lnTo>
                  <a:lnTo>
                    <a:pt x="425" y="130"/>
                  </a:lnTo>
                  <a:lnTo>
                    <a:pt x="423" y="132"/>
                  </a:lnTo>
                  <a:lnTo>
                    <a:pt x="420" y="131"/>
                  </a:lnTo>
                  <a:lnTo>
                    <a:pt x="417" y="128"/>
                  </a:lnTo>
                  <a:lnTo>
                    <a:pt x="413" y="126"/>
                  </a:lnTo>
                  <a:lnTo>
                    <a:pt x="408" y="126"/>
                  </a:lnTo>
                  <a:lnTo>
                    <a:pt x="402" y="122"/>
                  </a:lnTo>
                  <a:lnTo>
                    <a:pt x="398" y="117"/>
                  </a:lnTo>
                  <a:lnTo>
                    <a:pt x="393" y="116"/>
                  </a:lnTo>
                  <a:lnTo>
                    <a:pt x="385" y="118"/>
                  </a:lnTo>
                  <a:lnTo>
                    <a:pt x="383" y="117"/>
                  </a:lnTo>
                  <a:lnTo>
                    <a:pt x="378" y="116"/>
                  </a:lnTo>
                  <a:lnTo>
                    <a:pt x="374" y="119"/>
                  </a:lnTo>
                  <a:lnTo>
                    <a:pt x="372" y="120"/>
                  </a:lnTo>
                  <a:lnTo>
                    <a:pt x="369" y="118"/>
                  </a:lnTo>
                  <a:lnTo>
                    <a:pt x="365" y="118"/>
                  </a:lnTo>
                  <a:lnTo>
                    <a:pt x="363" y="121"/>
                  </a:lnTo>
                  <a:lnTo>
                    <a:pt x="358" y="124"/>
                  </a:lnTo>
                  <a:lnTo>
                    <a:pt x="354" y="125"/>
                  </a:lnTo>
                  <a:lnTo>
                    <a:pt x="352" y="122"/>
                  </a:lnTo>
                  <a:lnTo>
                    <a:pt x="349" y="119"/>
                  </a:lnTo>
                  <a:lnTo>
                    <a:pt x="341" y="120"/>
                  </a:lnTo>
                  <a:lnTo>
                    <a:pt x="336" y="117"/>
                  </a:lnTo>
                  <a:lnTo>
                    <a:pt x="332" y="118"/>
                  </a:lnTo>
                  <a:lnTo>
                    <a:pt x="330" y="122"/>
                  </a:lnTo>
                  <a:lnTo>
                    <a:pt x="328" y="123"/>
                  </a:lnTo>
                  <a:lnTo>
                    <a:pt x="327" y="118"/>
                  </a:lnTo>
                  <a:lnTo>
                    <a:pt x="325" y="116"/>
                  </a:lnTo>
                  <a:lnTo>
                    <a:pt x="319" y="120"/>
                  </a:lnTo>
                  <a:lnTo>
                    <a:pt x="318" y="116"/>
                  </a:lnTo>
                  <a:lnTo>
                    <a:pt x="312" y="112"/>
                  </a:lnTo>
                  <a:lnTo>
                    <a:pt x="310" y="112"/>
                  </a:lnTo>
                  <a:lnTo>
                    <a:pt x="308" y="115"/>
                  </a:lnTo>
                  <a:lnTo>
                    <a:pt x="305" y="117"/>
                  </a:lnTo>
                  <a:lnTo>
                    <a:pt x="302" y="116"/>
                  </a:lnTo>
                  <a:lnTo>
                    <a:pt x="301" y="111"/>
                  </a:lnTo>
                  <a:lnTo>
                    <a:pt x="298" y="111"/>
                  </a:lnTo>
                  <a:lnTo>
                    <a:pt x="295" y="105"/>
                  </a:lnTo>
                  <a:lnTo>
                    <a:pt x="287" y="105"/>
                  </a:lnTo>
                  <a:lnTo>
                    <a:pt x="284" y="107"/>
                  </a:lnTo>
                  <a:lnTo>
                    <a:pt x="281" y="104"/>
                  </a:lnTo>
                  <a:lnTo>
                    <a:pt x="280" y="104"/>
                  </a:lnTo>
                  <a:lnTo>
                    <a:pt x="275" y="105"/>
                  </a:lnTo>
                  <a:lnTo>
                    <a:pt x="269" y="101"/>
                  </a:lnTo>
                  <a:lnTo>
                    <a:pt x="261" y="101"/>
                  </a:lnTo>
                  <a:lnTo>
                    <a:pt x="259" y="94"/>
                  </a:lnTo>
                  <a:lnTo>
                    <a:pt x="255" y="92"/>
                  </a:lnTo>
                  <a:lnTo>
                    <a:pt x="253" y="93"/>
                  </a:lnTo>
                  <a:lnTo>
                    <a:pt x="250" y="92"/>
                  </a:lnTo>
                  <a:lnTo>
                    <a:pt x="247" y="93"/>
                  </a:lnTo>
                  <a:lnTo>
                    <a:pt x="244" y="93"/>
                  </a:lnTo>
                  <a:lnTo>
                    <a:pt x="242" y="90"/>
                  </a:lnTo>
                  <a:lnTo>
                    <a:pt x="235" y="83"/>
                  </a:lnTo>
                  <a:lnTo>
                    <a:pt x="239" y="6"/>
                  </a:lnTo>
                  <a:lnTo>
                    <a:pt x="139" y="0"/>
                  </a:lnTo>
                  <a:lnTo>
                    <a:pt x="125" y="182"/>
                  </a:lnTo>
                  <a:lnTo>
                    <a:pt x="6" y="171"/>
                  </a:lnTo>
                  <a:lnTo>
                    <a:pt x="5" y="180"/>
                  </a:lnTo>
                  <a:lnTo>
                    <a:pt x="0" y="180"/>
                  </a:lnTo>
                  <a:lnTo>
                    <a:pt x="2" y="183"/>
                  </a:lnTo>
                  <a:lnTo>
                    <a:pt x="7" y="186"/>
                  </a:lnTo>
                  <a:lnTo>
                    <a:pt x="10" y="190"/>
                  </a:lnTo>
                  <a:lnTo>
                    <a:pt x="11" y="193"/>
                  </a:lnTo>
                  <a:lnTo>
                    <a:pt x="13" y="197"/>
                  </a:lnTo>
                  <a:lnTo>
                    <a:pt x="15" y="198"/>
                  </a:lnTo>
                  <a:lnTo>
                    <a:pt x="18" y="200"/>
                  </a:lnTo>
                  <a:lnTo>
                    <a:pt x="21" y="202"/>
                  </a:lnTo>
                  <a:lnTo>
                    <a:pt x="22" y="205"/>
                  </a:lnTo>
                  <a:lnTo>
                    <a:pt x="26" y="210"/>
                  </a:lnTo>
                  <a:lnTo>
                    <a:pt x="30" y="213"/>
                  </a:lnTo>
                  <a:lnTo>
                    <a:pt x="38" y="224"/>
                  </a:lnTo>
                  <a:lnTo>
                    <a:pt x="41" y="224"/>
                  </a:lnTo>
                  <a:lnTo>
                    <a:pt x="44" y="227"/>
                  </a:lnTo>
                  <a:lnTo>
                    <a:pt x="48" y="230"/>
                  </a:lnTo>
                  <a:lnTo>
                    <a:pt x="53" y="234"/>
                  </a:lnTo>
                  <a:lnTo>
                    <a:pt x="55" y="238"/>
                  </a:lnTo>
                  <a:lnTo>
                    <a:pt x="55" y="245"/>
                  </a:lnTo>
                  <a:lnTo>
                    <a:pt x="59" y="251"/>
                  </a:lnTo>
                  <a:lnTo>
                    <a:pt x="60" y="255"/>
                  </a:lnTo>
                  <a:lnTo>
                    <a:pt x="59" y="259"/>
                  </a:lnTo>
                  <a:lnTo>
                    <a:pt x="59" y="264"/>
                  </a:lnTo>
                  <a:lnTo>
                    <a:pt x="60" y="270"/>
                  </a:lnTo>
                  <a:lnTo>
                    <a:pt x="65" y="275"/>
                  </a:lnTo>
                  <a:lnTo>
                    <a:pt x="66" y="278"/>
                  </a:lnTo>
                  <a:lnTo>
                    <a:pt x="67" y="279"/>
                  </a:lnTo>
                  <a:lnTo>
                    <a:pt x="69" y="281"/>
                  </a:lnTo>
                  <a:lnTo>
                    <a:pt x="71" y="283"/>
                  </a:lnTo>
                  <a:lnTo>
                    <a:pt x="74" y="286"/>
                  </a:lnTo>
                  <a:lnTo>
                    <a:pt x="78" y="289"/>
                  </a:lnTo>
                  <a:lnTo>
                    <a:pt x="81" y="292"/>
                  </a:lnTo>
                  <a:lnTo>
                    <a:pt x="84" y="293"/>
                  </a:lnTo>
                  <a:lnTo>
                    <a:pt x="88" y="296"/>
                  </a:lnTo>
                  <a:lnTo>
                    <a:pt x="94" y="299"/>
                  </a:lnTo>
                  <a:lnTo>
                    <a:pt x="101" y="304"/>
                  </a:lnTo>
                  <a:lnTo>
                    <a:pt x="104" y="305"/>
                  </a:lnTo>
                  <a:lnTo>
                    <a:pt x="109" y="307"/>
                  </a:lnTo>
                  <a:lnTo>
                    <a:pt x="113" y="307"/>
                  </a:lnTo>
                  <a:lnTo>
                    <a:pt x="115" y="303"/>
                  </a:lnTo>
                  <a:lnTo>
                    <a:pt x="118" y="300"/>
                  </a:lnTo>
                  <a:lnTo>
                    <a:pt x="120" y="298"/>
                  </a:lnTo>
                  <a:lnTo>
                    <a:pt x="123" y="297"/>
                  </a:lnTo>
                  <a:lnTo>
                    <a:pt x="123" y="292"/>
                  </a:lnTo>
                  <a:lnTo>
                    <a:pt x="125" y="288"/>
                  </a:lnTo>
                  <a:lnTo>
                    <a:pt x="127" y="283"/>
                  </a:lnTo>
                  <a:lnTo>
                    <a:pt x="132" y="277"/>
                  </a:lnTo>
                  <a:lnTo>
                    <a:pt x="139" y="276"/>
                  </a:lnTo>
                  <a:lnTo>
                    <a:pt x="143" y="275"/>
                  </a:lnTo>
                  <a:lnTo>
                    <a:pt x="148" y="275"/>
                  </a:lnTo>
                  <a:lnTo>
                    <a:pt x="153" y="277"/>
                  </a:lnTo>
                  <a:lnTo>
                    <a:pt x="159" y="278"/>
                  </a:lnTo>
                  <a:lnTo>
                    <a:pt x="162" y="278"/>
                  </a:lnTo>
                  <a:lnTo>
                    <a:pt x="170" y="279"/>
                  </a:lnTo>
                  <a:lnTo>
                    <a:pt x="173" y="281"/>
                  </a:lnTo>
                  <a:lnTo>
                    <a:pt x="176" y="287"/>
                  </a:lnTo>
                  <a:lnTo>
                    <a:pt x="178" y="287"/>
                  </a:lnTo>
                  <a:lnTo>
                    <a:pt x="183" y="292"/>
                  </a:lnTo>
                  <a:lnTo>
                    <a:pt x="187" y="294"/>
                  </a:lnTo>
                  <a:lnTo>
                    <a:pt x="190" y="300"/>
                  </a:lnTo>
                  <a:lnTo>
                    <a:pt x="196" y="308"/>
                  </a:lnTo>
                  <a:lnTo>
                    <a:pt x="200" y="320"/>
                  </a:lnTo>
                  <a:lnTo>
                    <a:pt x="203" y="324"/>
                  </a:lnTo>
                  <a:lnTo>
                    <a:pt x="207" y="332"/>
                  </a:lnTo>
                  <a:lnTo>
                    <a:pt x="207" y="335"/>
                  </a:lnTo>
                  <a:lnTo>
                    <a:pt x="210" y="343"/>
                  </a:lnTo>
                  <a:lnTo>
                    <a:pt x="218" y="350"/>
                  </a:lnTo>
                  <a:lnTo>
                    <a:pt x="220" y="358"/>
                  </a:lnTo>
                  <a:lnTo>
                    <a:pt x="230" y="370"/>
                  </a:lnTo>
                  <a:lnTo>
                    <a:pt x="235" y="372"/>
                  </a:lnTo>
                  <a:lnTo>
                    <a:pt x="234" y="381"/>
                  </a:lnTo>
                  <a:lnTo>
                    <a:pt x="232" y="383"/>
                  </a:lnTo>
                  <a:lnTo>
                    <a:pt x="234" y="385"/>
                  </a:lnTo>
                  <a:lnTo>
                    <a:pt x="237" y="388"/>
                  </a:lnTo>
                  <a:lnTo>
                    <a:pt x="237" y="394"/>
                  </a:lnTo>
                  <a:lnTo>
                    <a:pt x="243" y="405"/>
                  </a:lnTo>
                  <a:lnTo>
                    <a:pt x="246" y="411"/>
                  </a:lnTo>
                  <a:lnTo>
                    <a:pt x="249" y="416"/>
                  </a:lnTo>
                  <a:lnTo>
                    <a:pt x="251" y="421"/>
                  </a:lnTo>
                  <a:lnTo>
                    <a:pt x="259" y="422"/>
                  </a:lnTo>
                  <a:lnTo>
                    <a:pt x="264" y="427"/>
                  </a:lnTo>
                  <a:lnTo>
                    <a:pt x="273" y="427"/>
                  </a:lnTo>
                  <a:lnTo>
                    <a:pt x="280" y="434"/>
                  </a:lnTo>
                  <a:lnTo>
                    <a:pt x="284" y="434"/>
                  </a:lnTo>
                  <a:lnTo>
                    <a:pt x="286" y="437"/>
                  </a:lnTo>
                  <a:lnTo>
                    <a:pt x="291" y="438"/>
                  </a:lnTo>
                  <a:lnTo>
                    <a:pt x="292" y="436"/>
                  </a:lnTo>
                  <a:lnTo>
                    <a:pt x="302" y="438"/>
                  </a:lnTo>
                  <a:lnTo>
                    <a:pt x="302" y="439"/>
                  </a:lnTo>
                  <a:lnTo>
                    <a:pt x="305" y="442"/>
                  </a:lnTo>
                  <a:lnTo>
                    <a:pt x="310" y="446"/>
                  </a:lnTo>
                  <a:lnTo>
                    <a:pt x="313" y="444"/>
                  </a:lnTo>
                  <a:lnTo>
                    <a:pt x="314" y="442"/>
                  </a:lnTo>
                  <a:lnTo>
                    <a:pt x="321" y="441"/>
                  </a:lnTo>
                  <a:lnTo>
                    <a:pt x="319" y="436"/>
                  </a:lnTo>
                  <a:lnTo>
                    <a:pt x="319" y="433"/>
                  </a:lnTo>
                  <a:lnTo>
                    <a:pt x="318" y="429"/>
                  </a:lnTo>
                  <a:lnTo>
                    <a:pt x="317" y="425"/>
                  </a:lnTo>
                  <a:lnTo>
                    <a:pt x="314" y="423"/>
                  </a:lnTo>
                  <a:lnTo>
                    <a:pt x="312" y="417"/>
                  </a:lnTo>
                  <a:lnTo>
                    <a:pt x="311" y="411"/>
                  </a:lnTo>
                  <a:lnTo>
                    <a:pt x="308" y="404"/>
                  </a:lnTo>
                  <a:lnTo>
                    <a:pt x="308" y="398"/>
                  </a:lnTo>
                  <a:lnTo>
                    <a:pt x="311" y="389"/>
                  </a:lnTo>
                  <a:lnTo>
                    <a:pt x="314" y="380"/>
                  </a:lnTo>
                  <a:lnTo>
                    <a:pt x="318" y="370"/>
                  </a:lnTo>
                  <a:lnTo>
                    <a:pt x="317" y="368"/>
                  </a:lnTo>
                  <a:lnTo>
                    <a:pt x="314" y="366"/>
                  </a:lnTo>
                  <a:lnTo>
                    <a:pt x="311" y="363"/>
                  </a:lnTo>
                  <a:lnTo>
                    <a:pt x="311" y="361"/>
                  </a:lnTo>
                  <a:lnTo>
                    <a:pt x="313" y="362"/>
                  </a:lnTo>
                  <a:lnTo>
                    <a:pt x="322" y="361"/>
                  </a:lnTo>
                  <a:lnTo>
                    <a:pt x="323" y="361"/>
                  </a:lnTo>
                  <a:lnTo>
                    <a:pt x="326" y="355"/>
                  </a:lnTo>
                  <a:lnTo>
                    <a:pt x="323" y="355"/>
                  </a:lnTo>
                  <a:lnTo>
                    <a:pt x="322" y="353"/>
                  </a:lnTo>
                  <a:lnTo>
                    <a:pt x="322" y="351"/>
                  </a:lnTo>
                  <a:lnTo>
                    <a:pt x="324" y="350"/>
                  </a:lnTo>
                  <a:lnTo>
                    <a:pt x="328" y="350"/>
                  </a:lnTo>
                  <a:lnTo>
                    <a:pt x="333" y="350"/>
                  </a:lnTo>
                  <a:lnTo>
                    <a:pt x="335" y="351"/>
                  </a:lnTo>
                  <a:lnTo>
                    <a:pt x="338" y="350"/>
                  </a:lnTo>
                  <a:lnTo>
                    <a:pt x="343" y="346"/>
                  </a:lnTo>
                  <a:lnTo>
                    <a:pt x="341" y="346"/>
                  </a:lnTo>
                  <a:lnTo>
                    <a:pt x="337" y="349"/>
                  </a:lnTo>
                  <a:lnTo>
                    <a:pt x="336" y="345"/>
                  </a:lnTo>
                  <a:lnTo>
                    <a:pt x="338" y="339"/>
                  </a:lnTo>
                  <a:lnTo>
                    <a:pt x="340" y="341"/>
                  </a:lnTo>
                  <a:lnTo>
                    <a:pt x="342" y="342"/>
                  </a:lnTo>
                  <a:lnTo>
                    <a:pt x="347" y="342"/>
                  </a:lnTo>
                  <a:lnTo>
                    <a:pt x="349" y="340"/>
                  </a:lnTo>
                  <a:lnTo>
                    <a:pt x="348" y="336"/>
                  </a:lnTo>
                  <a:lnTo>
                    <a:pt x="345" y="332"/>
                  </a:lnTo>
                  <a:lnTo>
                    <a:pt x="346" y="331"/>
                  </a:lnTo>
                  <a:lnTo>
                    <a:pt x="349" y="331"/>
                  </a:lnTo>
                  <a:lnTo>
                    <a:pt x="352" y="329"/>
                  </a:lnTo>
                  <a:lnTo>
                    <a:pt x="354" y="331"/>
                  </a:lnTo>
                  <a:lnTo>
                    <a:pt x="357" y="329"/>
                  </a:lnTo>
                  <a:lnTo>
                    <a:pt x="358" y="331"/>
                  </a:lnTo>
                  <a:lnTo>
                    <a:pt x="361" y="333"/>
                  </a:lnTo>
                  <a:lnTo>
                    <a:pt x="364" y="331"/>
                  </a:lnTo>
                  <a:lnTo>
                    <a:pt x="367" y="329"/>
                  </a:lnTo>
                  <a:lnTo>
                    <a:pt x="374" y="327"/>
                  </a:lnTo>
                  <a:lnTo>
                    <a:pt x="381" y="326"/>
                  </a:lnTo>
                  <a:lnTo>
                    <a:pt x="392" y="320"/>
                  </a:lnTo>
                  <a:lnTo>
                    <a:pt x="395" y="314"/>
                  </a:lnTo>
                  <a:lnTo>
                    <a:pt x="396" y="309"/>
                  </a:lnTo>
                  <a:lnTo>
                    <a:pt x="399" y="307"/>
                  </a:lnTo>
                  <a:lnTo>
                    <a:pt x="402" y="306"/>
                  </a:lnTo>
                  <a:lnTo>
                    <a:pt x="403" y="305"/>
                  </a:lnTo>
                  <a:lnTo>
                    <a:pt x="406" y="303"/>
                  </a:lnTo>
                  <a:lnTo>
                    <a:pt x="405" y="300"/>
                  </a:lnTo>
                  <a:lnTo>
                    <a:pt x="404" y="297"/>
                  </a:lnTo>
                  <a:lnTo>
                    <a:pt x="403" y="296"/>
                  </a:lnTo>
                  <a:lnTo>
                    <a:pt x="402" y="294"/>
                  </a:lnTo>
                  <a:lnTo>
                    <a:pt x="403" y="291"/>
                  </a:lnTo>
                  <a:lnTo>
                    <a:pt x="407" y="288"/>
                  </a:lnTo>
                  <a:lnTo>
                    <a:pt x="410" y="286"/>
                  </a:lnTo>
                  <a:lnTo>
                    <a:pt x="412" y="286"/>
                  </a:lnTo>
                  <a:lnTo>
                    <a:pt x="412" y="289"/>
                  </a:lnTo>
                  <a:lnTo>
                    <a:pt x="412" y="293"/>
                  </a:lnTo>
                  <a:lnTo>
                    <a:pt x="412" y="299"/>
                  </a:lnTo>
                  <a:lnTo>
                    <a:pt x="413" y="300"/>
                  </a:lnTo>
                  <a:lnTo>
                    <a:pt x="419" y="295"/>
                  </a:lnTo>
                  <a:lnTo>
                    <a:pt x="424" y="294"/>
                  </a:lnTo>
                  <a:lnTo>
                    <a:pt x="439" y="288"/>
                  </a:lnTo>
                  <a:lnTo>
                    <a:pt x="441" y="287"/>
                  </a:lnTo>
                  <a:lnTo>
                    <a:pt x="444" y="282"/>
                  </a:lnTo>
                  <a:lnTo>
                    <a:pt x="447" y="272"/>
                  </a:lnTo>
                  <a:lnTo>
                    <a:pt x="447" y="268"/>
                  </a:lnTo>
                  <a:lnTo>
                    <a:pt x="444" y="261"/>
                  </a:lnTo>
                  <a:lnTo>
                    <a:pt x="446" y="256"/>
                  </a:lnTo>
                  <a:lnTo>
                    <a:pt x="446" y="2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6812352" y="3324156"/>
              <a:ext cx="765136" cy="901629"/>
            </a:xfrm>
            <a:custGeom>
              <a:avLst/>
              <a:gdLst>
                <a:gd name="T0" fmla="*/ 73 w 259"/>
                <a:gd name="T1" fmla="*/ 0 h 304"/>
                <a:gd name="T2" fmla="*/ 68 w 259"/>
                <a:gd name="T3" fmla="*/ 25 h 304"/>
                <a:gd name="T4" fmla="*/ 62 w 259"/>
                <a:gd name="T5" fmla="*/ 43 h 304"/>
                <a:gd name="T6" fmla="*/ 59 w 259"/>
                <a:gd name="T7" fmla="*/ 45 h 304"/>
                <a:gd name="T8" fmla="*/ 56 w 259"/>
                <a:gd name="T9" fmla="*/ 43 h 304"/>
                <a:gd name="T10" fmla="*/ 51 w 259"/>
                <a:gd name="T11" fmla="*/ 39 h 304"/>
                <a:gd name="T12" fmla="*/ 47 w 259"/>
                <a:gd name="T13" fmla="*/ 41 h 304"/>
                <a:gd name="T14" fmla="*/ 45 w 259"/>
                <a:gd name="T15" fmla="*/ 37 h 304"/>
                <a:gd name="T16" fmla="*/ 38 w 259"/>
                <a:gd name="T17" fmla="*/ 39 h 304"/>
                <a:gd name="T18" fmla="*/ 35 w 259"/>
                <a:gd name="T19" fmla="*/ 42 h 304"/>
                <a:gd name="T20" fmla="*/ 35 w 259"/>
                <a:gd name="T21" fmla="*/ 53 h 304"/>
                <a:gd name="T22" fmla="*/ 35 w 259"/>
                <a:gd name="T23" fmla="*/ 67 h 304"/>
                <a:gd name="T24" fmla="*/ 35 w 259"/>
                <a:gd name="T25" fmla="*/ 80 h 304"/>
                <a:gd name="T26" fmla="*/ 34 w 259"/>
                <a:gd name="T27" fmla="*/ 84 h 304"/>
                <a:gd name="T28" fmla="*/ 31 w 259"/>
                <a:gd name="T29" fmla="*/ 89 h 304"/>
                <a:gd name="T30" fmla="*/ 30 w 259"/>
                <a:gd name="T31" fmla="*/ 94 h 304"/>
                <a:gd name="T32" fmla="*/ 30 w 259"/>
                <a:gd name="T33" fmla="*/ 101 h 304"/>
                <a:gd name="T34" fmla="*/ 34 w 259"/>
                <a:gd name="T35" fmla="*/ 110 h 304"/>
                <a:gd name="T36" fmla="*/ 35 w 259"/>
                <a:gd name="T37" fmla="*/ 119 h 304"/>
                <a:gd name="T38" fmla="*/ 37 w 259"/>
                <a:gd name="T39" fmla="*/ 122 h 304"/>
                <a:gd name="T40" fmla="*/ 42 w 259"/>
                <a:gd name="T41" fmla="*/ 128 h 304"/>
                <a:gd name="T42" fmla="*/ 39 w 259"/>
                <a:gd name="T43" fmla="*/ 130 h 304"/>
                <a:gd name="T44" fmla="*/ 34 w 259"/>
                <a:gd name="T45" fmla="*/ 134 h 304"/>
                <a:gd name="T46" fmla="*/ 24 w 259"/>
                <a:gd name="T47" fmla="*/ 141 h 304"/>
                <a:gd name="T48" fmla="*/ 21 w 259"/>
                <a:gd name="T49" fmla="*/ 154 h 304"/>
                <a:gd name="T50" fmla="*/ 17 w 259"/>
                <a:gd name="T51" fmla="*/ 162 h 304"/>
                <a:gd name="T52" fmla="*/ 13 w 259"/>
                <a:gd name="T53" fmla="*/ 166 h 304"/>
                <a:gd name="T54" fmla="*/ 11 w 259"/>
                <a:gd name="T55" fmla="*/ 167 h 304"/>
                <a:gd name="T56" fmla="*/ 9 w 259"/>
                <a:gd name="T57" fmla="*/ 171 h 304"/>
                <a:gd name="T58" fmla="*/ 10 w 259"/>
                <a:gd name="T59" fmla="*/ 178 h 304"/>
                <a:gd name="T60" fmla="*/ 9 w 259"/>
                <a:gd name="T61" fmla="*/ 183 h 304"/>
                <a:gd name="T62" fmla="*/ 15 w 259"/>
                <a:gd name="T63" fmla="*/ 188 h 304"/>
                <a:gd name="T64" fmla="*/ 13 w 259"/>
                <a:gd name="T65" fmla="*/ 192 h 304"/>
                <a:gd name="T66" fmla="*/ 5 w 259"/>
                <a:gd name="T67" fmla="*/ 196 h 304"/>
                <a:gd name="T68" fmla="*/ 3 w 259"/>
                <a:gd name="T69" fmla="*/ 200 h 304"/>
                <a:gd name="T70" fmla="*/ 0 w 259"/>
                <a:gd name="T71" fmla="*/ 206 h 304"/>
                <a:gd name="T72" fmla="*/ 139 w 259"/>
                <a:gd name="T73" fmla="*/ 291 h 304"/>
                <a:gd name="T74" fmla="*/ 182 w 259"/>
                <a:gd name="T75" fmla="*/ 299 h 304"/>
                <a:gd name="T76" fmla="*/ 218 w 259"/>
                <a:gd name="T77" fmla="*/ 304 h 304"/>
                <a:gd name="T78" fmla="*/ 219 w 259"/>
                <a:gd name="T79" fmla="*/ 304 h 304"/>
                <a:gd name="T80" fmla="*/ 259 w 259"/>
                <a:gd name="T81" fmla="*/ 33 h 304"/>
                <a:gd name="T82" fmla="*/ 73 w 259"/>
                <a:gd name="T83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9" h="304">
                  <a:moveTo>
                    <a:pt x="73" y="0"/>
                  </a:moveTo>
                  <a:cubicBezTo>
                    <a:pt x="73" y="0"/>
                    <a:pt x="69" y="19"/>
                    <a:pt x="68" y="25"/>
                  </a:cubicBezTo>
                  <a:cubicBezTo>
                    <a:pt x="66" y="29"/>
                    <a:pt x="62" y="43"/>
                    <a:pt x="62" y="43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56" y="43"/>
                    <a:pt x="56" y="43"/>
                    <a:pt x="56" y="43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101"/>
                    <a:pt x="30" y="101"/>
                    <a:pt x="30" y="101"/>
                  </a:cubicBezTo>
                  <a:cubicBezTo>
                    <a:pt x="34" y="110"/>
                    <a:pt x="34" y="110"/>
                    <a:pt x="34" y="110"/>
                  </a:cubicBezTo>
                  <a:cubicBezTo>
                    <a:pt x="35" y="119"/>
                    <a:pt x="35" y="119"/>
                    <a:pt x="35" y="119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39" y="130"/>
                    <a:pt x="39" y="130"/>
                    <a:pt x="39" y="130"/>
                  </a:cubicBezTo>
                  <a:cubicBezTo>
                    <a:pt x="34" y="134"/>
                    <a:pt x="34" y="134"/>
                    <a:pt x="34" y="134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3" y="166"/>
                    <a:pt x="13" y="166"/>
                    <a:pt x="13" y="166"/>
                  </a:cubicBezTo>
                  <a:cubicBezTo>
                    <a:pt x="11" y="167"/>
                    <a:pt x="11" y="167"/>
                    <a:pt x="11" y="167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8"/>
                    <a:pt x="10" y="178"/>
                    <a:pt x="10" y="178"/>
                  </a:cubicBezTo>
                  <a:cubicBezTo>
                    <a:pt x="9" y="183"/>
                    <a:pt x="9" y="183"/>
                    <a:pt x="9" y="183"/>
                  </a:cubicBezTo>
                  <a:cubicBezTo>
                    <a:pt x="15" y="188"/>
                    <a:pt x="15" y="188"/>
                    <a:pt x="15" y="188"/>
                  </a:cubicBezTo>
                  <a:cubicBezTo>
                    <a:pt x="13" y="192"/>
                    <a:pt x="13" y="192"/>
                    <a:pt x="13" y="192"/>
                  </a:cubicBezTo>
                  <a:cubicBezTo>
                    <a:pt x="5" y="196"/>
                    <a:pt x="5" y="196"/>
                    <a:pt x="5" y="196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139" y="291"/>
                    <a:pt x="139" y="291"/>
                    <a:pt x="139" y="291"/>
                  </a:cubicBezTo>
                  <a:cubicBezTo>
                    <a:pt x="182" y="299"/>
                    <a:pt x="182" y="299"/>
                    <a:pt x="182" y="299"/>
                  </a:cubicBezTo>
                  <a:cubicBezTo>
                    <a:pt x="218" y="304"/>
                    <a:pt x="218" y="304"/>
                    <a:pt x="218" y="304"/>
                  </a:cubicBezTo>
                  <a:cubicBezTo>
                    <a:pt x="219" y="304"/>
                    <a:pt x="219" y="304"/>
                    <a:pt x="219" y="304"/>
                  </a:cubicBezTo>
                  <a:cubicBezTo>
                    <a:pt x="259" y="33"/>
                    <a:pt x="259" y="33"/>
                    <a:pt x="259" y="33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6036732" y="2352636"/>
              <a:ext cx="897900" cy="1555135"/>
            </a:xfrm>
            <a:custGeom>
              <a:avLst/>
              <a:gdLst>
                <a:gd name="T0" fmla="*/ 229 w 257"/>
                <a:gd name="T1" fmla="*/ 433 h 445"/>
                <a:gd name="T2" fmla="*/ 231 w 257"/>
                <a:gd name="T3" fmla="*/ 420 h 445"/>
                <a:gd name="T4" fmla="*/ 239 w 257"/>
                <a:gd name="T5" fmla="*/ 409 h 445"/>
                <a:gd name="T6" fmla="*/ 255 w 257"/>
                <a:gd name="T7" fmla="*/ 388 h 445"/>
                <a:gd name="T8" fmla="*/ 251 w 257"/>
                <a:gd name="T9" fmla="*/ 379 h 445"/>
                <a:gd name="T10" fmla="*/ 247 w 257"/>
                <a:gd name="T11" fmla="*/ 358 h 445"/>
                <a:gd name="T12" fmla="*/ 118 w 257"/>
                <a:gd name="T13" fmla="*/ 158 h 445"/>
                <a:gd name="T14" fmla="*/ 113 w 257"/>
                <a:gd name="T15" fmla="*/ 153 h 445"/>
                <a:gd name="T16" fmla="*/ 117 w 257"/>
                <a:gd name="T17" fmla="*/ 146 h 445"/>
                <a:gd name="T18" fmla="*/ 26 w 257"/>
                <a:gd name="T19" fmla="*/ 0 h 445"/>
                <a:gd name="T20" fmla="*/ 23 w 257"/>
                <a:gd name="T21" fmla="*/ 9 h 445"/>
                <a:gd name="T22" fmla="*/ 22 w 257"/>
                <a:gd name="T23" fmla="*/ 25 h 445"/>
                <a:gd name="T24" fmla="*/ 17 w 257"/>
                <a:gd name="T25" fmla="*/ 34 h 445"/>
                <a:gd name="T26" fmla="*/ 7 w 257"/>
                <a:gd name="T27" fmla="*/ 50 h 445"/>
                <a:gd name="T28" fmla="*/ 0 w 257"/>
                <a:gd name="T29" fmla="*/ 62 h 445"/>
                <a:gd name="T30" fmla="*/ 3 w 257"/>
                <a:gd name="T31" fmla="*/ 75 h 445"/>
                <a:gd name="T32" fmla="*/ 9 w 257"/>
                <a:gd name="T33" fmla="*/ 90 h 445"/>
                <a:gd name="T34" fmla="*/ 5 w 257"/>
                <a:gd name="T35" fmla="*/ 110 h 445"/>
                <a:gd name="T36" fmla="*/ 2 w 257"/>
                <a:gd name="T37" fmla="*/ 122 h 445"/>
                <a:gd name="T38" fmla="*/ 11 w 257"/>
                <a:gd name="T39" fmla="*/ 145 h 445"/>
                <a:gd name="T40" fmla="*/ 17 w 257"/>
                <a:gd name="T41" fmla="*/ 161 h 445"/>
                <a:gd name="T42" fmla="*/ 14 w 257"/>
                <a:gd name="T43" fmla="*/ 169 h 445"/>
                <a:gd name="T44" fmla="*/ 23 w 257"/>
                <a:gd name="T45" fmla="*/ 176 h 445"/>
                <a:gd name="T46" fmla="*/ 29 w 257"/>
                <a:gd name="T47" fmla="*/ 175 h 445"/>
                <a:gd name="T48" fmla="*/ 37 w 257"/>
                <a:gd name="T49" fmla="*/ 172 h 445"/>
                <a:gd name="T50" fmla="*/ 51 w 257"/>
                <a:gd name="T51" fmla="*/ 177 h 445"/>
                <a:gd name="T52" fmla="*/ 49 w 257"/>
                <a:gd name="T53" fmla="*/ 179 h 445"/>
                <a:gd name="T54" fmla="*/ 40 w 257"/>
                <a:gd name="T55" fmla="*/ 176 h 445"/>
                <a:gd name="T56" fmla="*/ 33 w 257"/>
                <a:gd name="T57" fmla="*/ 175 h 445"/>
                <a:gd name="T58" fmla="*/ 35 w 257"/>
                <a:gd name="T59" fmla="*/ 187 h 445"/>
                <a:gd name="T60" fmla="*/ 30 w 257"/>
                <a:gd name="T61" fmla="*/ 192 h 445"/>
                <a:gd name="T62" fmla="*/ 29 w 257"/>
                <a:gd name="T63" fmla="*/ 185 h 445"/>
                <a:gd name="T64" fmla="*/ 24 w 257"/>
                <a:gd name="T65" fmla="*/ 187 h 445"/>
                <a:gd name="T66" fmla="*/ 23 w 257"/>
                <a:gd name="T67" fmla="*/ 204 h 445"/>
                <a:gd name="T68" fmla="*/ 30 w 257"/>
                <a:gd name="T69" fmla="*/ 217 h 445"/>
                <a:gd name="T70" fmla="*/ 35 w 257"/>
                <a:gd name="T71" fmla="*/ 229 h 445"/>
                <a:gd name="T72" fmla="*/ 28 w 257"/>
                <a:gd name="T73" fmla="*/ 234 h 445"/>
                <a:gd name="T74" fmla="*/ 34 w 257"/>
                <a:gd name="T75" fmla="*/ 255 h 445"/>
                <a:gd name="T76" fmla="*/ 42 w 257"/>
                <a:gd name="T77" fmla="*/ 275 h 445"/>
                <a:gd name="T78" fmla="*/ 50 w 257"/>
                <a:gd name="T79" fmla="*/ 288 h 445"/>
                <a:gd name="T80" fmla="*/ 50 w 257"/>
                <a:gd name="T81" fmla="*/ 298 h 445"/>
                <a:gd name="T82" fmla="*/ 53 w 257"/>
                <a:gd name="T83" fmla="*/ 307 h 445"/>
                <a:gd name="T84" fmla="*/ 50 w 257"/>
                <a:gd name="T85" fmla="*/ 327 h 445"/>
                <a:gd name="T86" fmla="*/ 73 w 257"/>
                <a:gd name="T87" fmla="*/ 339 h 445"/>
                <a:gd name="T88" fmla="*/ 91 w 257"/>
                <a:gd name="T89" fmla="*/ 355 h 445"/>
                <a:gd name="T90" fmla="*/ 112 w 257"/>
                <a:gd name="T91" fmla="*/ 374 h 445"/>
                <a:gd name="T92" fmla="*/ 128 w 257"/>
                <a:gd name="T93" fmla="*/ 388 h 445"/>
                <a:gd name="T94" fmla="*/ 143 w 257"/>
                <a:gd name="T95" fmla="*/ 414 h 445"/>
                <a:gd name="T96" fmla="*/ 143 w 257"/>
                <a:gd name="T97" fmla="*/ 434 h 445"/>
                <a:gd name="T98" fmla="*/ 226 w 257"/>
                <a:gd name="T99" fmla="*/ 44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7" h="445">
                  <a:moveTo>
                    <a:pt x="233" y="441"/>
                  </a:moveTo>
                  <a:lnTo>
                    <a:pt x="234" y="438"/>
                  </a:lnTo>
                  <a:lnTo>
                    <a:pt x="229" y="433"/>
                  </a:lnTo>
                  <a:lnTo>
                    <a:pt x="230" y="429"/>
                  </a:lnTo>
                  <a:lnTo>
                    <a:pt x="229" y="423"/>
                  </a:lnTo>
                  <a:lnTo>
                    <a:pt x="231" y="420"/>
                  </a:lnTo>
                  <a:lnTo>
                    <a:pt x="233" y="419"/>
                  </a:lnTo>
                  <a:lnTo>
                    <a:pt x="236" y="416"/>
                  </a:lnTo>
                  <a:lnTo>
                    <a:pt x="239" y="409"/>
                  </a:lnTo>
                  <a:lnTo>
                    <a:pt x="242" y="398"/>
                  </a:lnTo>
                  <a:lnTo>
                    <a:pt x="250" y="392"/>
                  </a:lnTo>
                  <a:lnTo>
                    <a:pt x="255" y="388"/>
                  </a:lnTo>
                  <a:lnTo>
                    <a:pt x="257" y="387"/>
                  </a:lnTo>
                  <a:lnTo>
                    <a:pt x="253" y="382"/>
                  </a:lnTo>
                  <a:lnTo>
                    <a:pt x="251" y="379"/>
                  </a:lnTo>
                  <a:lnTo>
                    <a:pt x="250" y="372"/>
                  </a:lnTo>
                  <a:lnTo>
                    <a:pt x="247" y="364"/>
                  </a:lnTo>
                  <a:lnTo>
                    <a:pt x="247" y="358"/>
                  </a:lnTo>
                  <a:lnTo>
                    <a:pt x="248" y="354"/>
                  </a:lnTo>
                  <a:lnTo>
                    <a:pt x="248" y="353"/>
                  </a:lnTo>
                  <a:lnTo>
                    <a:pt x="118" y="158"/>
                  </a:lnTo>
                  <a:lnTo>
                    <a:pt x="115" y="156"/>
                  </a:lnTo>
                  <a:lnTo>
                    <a:pt x="114" y="155"/>
                  </a:lnTo>
                  <a:lnTo>
                    <a:pt x="113" y="153"/>
                  </a:lnTo>
                  <a:lnTo>
                    <a:pt x="112" y="150"/>
                  </a:lnTo>
                  <a:lnTo>
                    <a:pt x="113" y="147"/>
                  </a:lnTo>
                  <a:lnTo>
                    <a:pt x="117" y="146"/>
                  </a:lnTo>
                  <a:lnTo>
                    <a:pt x="119" y="145"/>
                  </a:lnTo>
                  <a:lnTo>
                    <a:pt x="148" y="35"/>
                  </a:lnTo>
                  <a:lnTo>
                    <a:pt x="26" y="0"/>
                  </a:lnTo>
                  <a:lnTo>
                    <a:pt x="25" y="4"/>
                  </a:lnTo>
                  <a:lnTo>
                    <a:pt x="23" y="5"/>
                  </a:lnTo>
                  <a:lnTo>
                    <a:pt x="23" y="9"/>
                  </a:lnTo>
                  <a:lnTo>
                    <a:pt x="23" y="12"/>
                  </a:lnTo>
                  <a:lnTo>
                    <a:pt x="23" y="21"/>
                  </a:lnTo>
                  <a:lnTo>
                    <a:pt x="22" y="25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7" y="34"/>
                  </a:lnTo>
                  <a:lnTo>
                    <a:pt x="17" y="40"/>
                  </a:lnTo>
                  <a:lnTo>
                    <a:pt x="13" y="45"/>
                  </a:lnTo>
                  <a:lnTo>
                    <a:pt x="7" y="50"/>
                  </a:lnTo>
                  <a:lnTo>
                    <a:pt x="2" y="55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1" y="71"/>
                  </a:lnTo>
                  <a:lnTo>
                    <a:pt x="3" y="75"/>
                  </a:lnTo>
                  <a:lnTo>
                    <a:pt x="7" y="81"/>
                  </a:lnTo>
                  <a:lnTo>
                    <a:pt x="8" y="85"/>
                  </a:lnTo>
                  <a:lnTo>
                    <a:pt x="9" y="90"/>
                  </a:lnTo>
                  <a:lnTo>
                    <a:pt x="9" y="98"/>
                  </a:lnTo>
                  <a:lnTo>
                    <a:pt x="6" y="104"/>
                  </a:lnTo>
                  <a:lnTo>
                    <a:pt x="5" y="110"/>
                  </a:lnTo>
                  <a:lnTo>
                    <a:pt x="5" y="117"/>
                  </a:lnTo>
                  <a:lnTo>
                    <a:pt x="4" y="120"/>
                  </a:lnTo>
                  <a:lnTo>
                    <a:pt x="2" y="122"/>
                  </a:lnTo>
                  <a:lnTo>
                    <a:pt x="3" y="126"/>
                  </a:lnTo>
                  <a:lnTo>
                    <a:pt x="7" y="133"/>
                  </a:lnTo>
                  <a:lnTo>
                    <a:pt x="11" y="145"/>
                  </a:lnTo>
                  <a:lnTo>
                    <a:pt x="15" y="153"/>
                  </a:lnTo>
                  <a:lnTo>
                    <a:pt x="17" y="156"/>
                  </a:lnTo>
                  <a:lnTo>
                    <a:pt x="17" y="161"/>
                  </a:lnTo>
                  <a:lnTo>
                    <a:pt x="16" y="164"/>
                  </a:lnTo>
                  <a:lnTo>
                    <a:pt x="14" y="166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2"/>
                  </a:lnTo>
                  <a:lnTo>
                    <a:pt x="23" y="176"/>
                  </a:lnTo>
                  <a:lnTo>
                    <a:pt x="24" y="178"/>
                  </a:lnTo>
                  <a:lnTo>
                    <a:pt x="27" y="179"/>
                  </a:lnTo>
                  <a:lnTo>
                    <a:pt x="29" y="175"/>
                  </a:lnTo>
                  <a:lnTo>
                    <a:pt x="29" y="170"/>
                  </a:lnTo>
                  <a:lnTo>
                    <a:pt x="34" y="169"/>
                  </a:lnTo>
                  <a:lnTo>
                    <a:pt x="37" y="172"/>
                  </a:lnTo>
                  <a:lnTo>
                    <a:pt x="44" y="172"/>
                  </a:lnTo>
                  <a:lnTo>
                    <a:pt x="48" y="176"/>
                  </a:lnTo>
                  <a:lnTo>
                    <a:pt x="51" y="177"/>
                  </a:lnTo>
                  <a:lnTo>
                    <a:pt x="53" y="178"/>
                  </a:lnTo>
                  <a:lnTo>
                    <a:pt x="51" y="180"/>
                  </a:lnTo>
                  <a:lnTo>
                    <a:pt x="49" y="179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0" y="176"/>
                  </a:lnTo>
                  <a:lnTo>
                    <a:pt x="38" y="175"/>
                  </a:lnTo>
                  <a:lnTo>
                    <a:pt x="35" y="174"/>
                  </a:lnTo>
                  <a:lnTo>
                    <a:pt x="33" y="175"/>
                  </a:lnTo>
                  <a:lnTo>
                    <a:pt x="33" y="177"/>
                  </a:lnTo>
                  <a:lnTo>
                    <a:pt x="33" y="184"/>
                  </a:lnTo>
                  <a:lnTo>
                    <a:pt x="35" y="187"/>
                  </a:lnTo>
                  <a:lnTo>
                    <a:pt x="34" y="194"/>
                  </a:lnTo>
                  <a:lnTo>
                    <a:pt x="33" y="194"/>
                  </a:lnTo>
                  <a:lnTo>
                    <a:pt x="30" y="192"/>
                  </a:lnTo>
                  <a:lnTo>
                    <a:pt x="29" y="190"/>
                  </a:lnTo>
                  <a:lnTo>
                    <a:pt x="29" y="186"/>
                  </a:lnTo>
                  <a:lnTo>
                    <a:pt x="29" y="185"/>
                  </a:lnTo>
                  <a:lnTo>
                    <a:pt x="28" y="184"/>
                  </a:lnTo>
                  <a:lnTo>
                    <a:pt x="25" y="183"/>
                  </a:lnTo>
                  <a:lnTo>
                    <a:pt x="24" y="187"/>
                  </a:lnTo>
                  <a:lnTo>
                    <a:pt x="23" y="189"/>
                  </a:lnTo>
                  <a:lnTo>
                    <a:pt x="23" y="195"/>
                  </a:lnTo>
                  <a:lnTo>
                    <a:pt x="23" y="204"/>
                  </a:lnTo>
                  <a:lnTo>
                    <a:pt x="23" y="209"/>
                  </a:lnTo>
                  <a:lnTo>
                    <a:pt x="26" y="214"/>
                  </a:lnTo>
                  <a:lnTo>
                    <a:pt x="30" y="217"/>
                  </a:lnTo>
                  <a:lnTo>
                    <a:pt x="34" y="220"/>
                  </a:lnTo>
                  <a:lnTo>
                    <a:pt x="35" y="225"/>
                  </a:lnTo>
                  <a:lnTo>
                    <a:pt x="35" y="229"/>
                  </a:lnTo>
                  <a:lnTo>
                    <a:pt x="34" y="233"/>
                  </a:lnTo>
                  <a:lnTo>
                    <a:pt x="31" y="234"/>
                  </a:lnTo>
                  <a:lnTo>
                    <a:pt x="28" y="234"/>
                  </a:lnTo>
                  <a:lnTo>
                    <a:pt x="28" y="244"/>
                  </a:lnTo>
                  <a:lnTo>
                    <a:pt x="29" y="247"/>
                  </a:lnTo>
                  <a:lnTo>
                    <a:pt x="34" y="255"/>
                  </a:lnTo>
                  <a:lnTo>
                    <a:pt x="35" y="261"/>
                  </a:lnTo>
                  <a:lnTo>
                    <a:pt x="40" y="268"/>
                  </a:lnTo>
                  <a:lnTo>
                    <a:pt x="42" y="275"/>
                  </a:lnTo>
                  <a:lnTo>
                    <a:pt x="45" y="280"/>
                  </a:lnTo>
                  <a:lnTo>
                    <a:pt x="48" y="287"/>
                  </a:lnTo>
                  <a:lnTo>
                    <a:pt x="50" y="288"/>
                  </a:lnTo>
                  <a:lnTo>
                    <a:pt x="50" y="293"/>
                  </a:lnTo>
                  <a:lnTo>
                    <a:pt x="50" y="296"/>
                  </a:lnTo>
                  <a:lnTo>
                    <a:pt x="50" y="298"/>
                  </a:lnTo>
                  <a:lnTo>
                    <a:pt x="52" y="300"/>
                  </a:lnTo>
                  <a:lnTo>
                    <a:pt x="53" y="303"/>
                  </a:lnTo>
                  <a:lnTo>
                    <a:pt x="53" y="307"/>
                  </a:lnTo>
                  <a:lnTo>
                    <a:pt x="52" y="316"/>
                  </a:lnTo>
                  <a:lnTo>
                    <a:pt x="51" y="322"/>
                  </a:lnTo>
                  <a:lnTo>
                    <a:pt x="50" y="327"/>
                  </a:lnTo>
                  <a:lnTo>
                    <a:pt x="59" y="332"/>
                  </a:lnTo>
                  <a:lnTo>
                    <a:pt x="67" y="335"/>
                  </a:lnTo>
                  <a:lnTo>
                    <a:pt x="73" y="339"/>
                  </a:lnTo>
                  <a:lnTo>
                    <a:pt x="82" y="342"/>
                  </a:lnTo>
                  <a:lnTo>
                    <a:pt x="85" y="345"/>
                  </a:lnTo>
                  <a:lnTo>
                    <a:pt x="91" y="355"/>
                  </a:lnTo>
                  <a:lnTo>
                    <a:pt x="99" y="362"/>
                  </a:lnTo>
                  <a:lnTo>
                    <a:pt x="111" y="365"/>
                  </a:lnTo>
                  <a:lnTo>
                    <a:pt x="112" y="374"/>
                  </a:lnTo>
                  <a:lnTo>
                    <a:pt x="114" y="378"/>
                  </a:lnTo>
                  <a:lnTo>
                    <a:pt x="121" y="380"/>
                  </a:lnTo>
                  <a:lnTo>
                    <a:pt x="128" y="388"/>
                  </a:lnTo>
                  <a:lnTo>
                    <a:pt x="136" y="400"/>
                  </a:lnTo>
                  <a:lnTo>
                    <a:pt x="140" y="405"/>
                  </a:lnTo>
                  <a:lnTo>
                    <a:pt x="143" y="414"/>
                  </a:lnTo>
                  <a:lnTo>
                    <a:pt x="140" y="422"/>
                  </a:lnTo>
                  <a:lnTo>
                    <a:pt x="140" y="427"/>
                  </a:lnTo>
                  <a:lnTo>
                    <a:pt x="143" y="434"/>
                  </a:lnTo>
                  <a:lnTo>
                    <a:pt x="147" y="435"/>
                  </a:lnTo>
                  <a:lnTo>
                    <a:pt x="225" y="445"/>
                  </a:lnTo>
                  <a:lnTo>
                    <a:pt x="226" y="444"/>
                  </a:lnTo>
                  <a:lnTo>
                    <a:pt x="233" y="4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8241309" y="3502388"/>
              <a:ext cx="981752" cy="527699"/>
            </a:xfrm>
            <a:custGeom>
              <a:avLst/>
              <a:gdLst>
                <a:gd name="T0" fmla="*/ 0 w 332"/>
                <a:gd name="T1" fmla="*/ 25 h 178"/>
                <a:gd name="T2" fmla="*/ 0 w 332"/>
                <a:gd name="T3" fmla="*/ 28 h 178"/>
                <a:gd name="T4" fmla="*/ 0 w 332"/>
                <a:gd name="T5" fmla="*/ 25 h 178"/>
                <a:gd name="T6" fmla="*/ 118 w 332"/>
                <a:gd name="T7" fmla="*/ 32 h 178"/>
                <a:gd name="T8" fmla="*/ 113 w 332"/>
                <a:gd name="T9" fmla="*/ 123 h 178"/>
                <a:gd name="T10" fmla="*/ 121 w 332"/>
                <a:gd name="T11" fmla="*/ 131 h 178"/>
                <a:gd name="T12" fmla="*/ 124 w 332"/>
                <a:gd name="T13" fmla="*/ 134 h 178"/>
                <a:gd name="T14" fmla="*/ 127 w 332"/>
                <a:gd name="T15" fmla="*/ 134 h 178"/>
                <a:gd name="T16" fmla="*/ 131 w 332"/>
                <a:gd name="T17" fmla="*/ 133 h 178"/>
                <a:gd name="T18" fmla="*/ 134 w 332"/>
                <a:gd name="T19" fmla="*/ 134 h 178"/>
                <a:gd name="T20" fmla="*/ 137 w 332"/>
                <a:gd name="T21" fmla="*/ 133 h 178"/>
                <a:gd name="T22" fmla="*/ 141 w 332"/>
                <a:gd name="T23" fmla="*/ 135 h 178"/>
                <a:gd name="T24" fmla="*/ 144 w 332"/>
                <a:gd name="T25" fmla="*/ 144 h 178"/>
                <a:gd name="T26" fmla="*/ 153 w 332"/>
                <a:gd name="T27" fmla="*/ 144 h 178"/>
                <a:gd name="T28" fmla="*/ 160 w 332"/>
                <a:gd name="T29" fmla="*/ 148 h 178"/>
                <a:gd name="T30" fmla="*/ 166 w 332"/>
                <a:gd name="T31" fmla="*/ 147 h 178"/>
                <a:gd name="T32" fmla="*/ 167 w 332"/>
                <a:gd name="T33" fmla="*/ 147 h 178"/>
                <a:gd name="T34" fmla="*/ 171 w 332"/>
                <a:gd name="T35" fmla="*/ 151 h 178"/>
                <a:gd name="T36" fmla="*/ 175 w 332"/>
                <a:gd name="T37" fmla="*/ 148 h 178"/>
                <a:gd name="T38" fmla="*/ 184 w 332"/>
                <a:gd name="T39" fmla="*/ 149 h 178"/>
                <a:gd name="T40" fmla="*/ 188 w 332"/>
                <a:gd name="T41" fmla="*/ 156 h 178"/>
                <a:gd name="T42" fmla="*/ 191 w 332"/>
                <a:gd name="T43" fmla="*/ 156 h 178"/>
                <a:gd name="T44" fmla="*/ 192 w 332"/>
                <a:gd name="T45" fmla="*/ 162 h 178"/>
                <a:gd name="T46" fmla="*/ 196 w 332"/>
                <a:gd name="T47" fmla="*/ 163 h 178"/>
                <a:gd name="T48" fmla="*/ 200 w 332"/>
                <a:gd name="T49" fmla="*/ 160 h 178"/>
                <a:gd name="T50" fmla="*/ 202 w 332"/>
                <a:gd name="T51" fmla="*/ 157 h 178"/>
                <a:gd name="T52" fmla="*/ 204 w 332"/>
                <a:gd name="T53" fmla="*/ 157 h 178"/>
                <a:gd name="T54" fmla="*/ 211 w 332"/>
                <a:gd name="T55" fmla="*/ 162 h 178"/>
                <a:gd name="T56" fmla="*/ 213 w 332"/>
                <a:gd name="T57" fmla="*/ 166 h 178"/>
                <a:gd name="T58" fmla="*/ 220 w 332"/>
                <a:gd name="T59" fmla="*/ 162 h 178"/>
                <a:gd name="T60" fmla="*/ 222 w 332"/>
                <a:gd name="T61" fmla="*/ 164 h 178"/>
                <a:gd name="T62" fmla="*/ 223 w 332"/>
                <a:gd name="T63" fmla="*/ 170 h 178"/>
                <a:gd name="T64" fmla="*/ 225 w 332"/>
                <a:gd name="T65" fmla="*/ 169 h 178"/>
                <a:gd name="T66" fmla="*/ 228 w 332"/>
                <a:gd name="T67" fmla="*/ 164 h 178"/>
                <a:gd name="T68" fmla="*/ 233 w 332"/>
                <a:gd name="T69" fmla="*/ 163 h 178"/>
                <a:gd name="T70" fmla="*/ 239 w 332"/>
                <a:gd name="T71" fmla="*/ 166 h 178"/>
                <a:gd name="T72" fmla="*/ 248 w 332"/>
                <a:gd name="T73" fmla="*/ 165 h 178"/>
                <a:gd name="T74" fmla="*/ 252 w 332"/>
                <a:gd name="T75" fmla="*/ 169 h 178"/>
                <a:gd name="T76" fmla="*/ 254 w 332"/>
                <a:gd name="T77" fmla="*/ 172 h 178"/>
                <a:gd name="T78" fmla="*/ 259 w 332"/>
                <a:gd name="T79" fmla="*/ 171 h 178"/>
                <a:gd name="T80" fmla="*/ 264 w 332"/>
                <a:gd name="T81" fmla="*/ 167 h 178"/>
                <a:gd name="T82" fmla="*/ 267 w 332"/>
                <a:gd name="T83" fmla="*/ 164 h 178"/>
                <a:gd name="T84" fmla="*/ 271 w 332"/>
                <a:gd name="T85" fmla="*/ 164 h 178"/>
                <a:gd name="T86" fmla="*/ 275 w 332"/>
                <a:gd name="T87" fmla="*/ 166 h 178"/>
                <a:gd name="T88" fmla="*/ 278 w 332"/>
                <a:gd name="T89" fmla="*/ 165 h 178"/>
                <a:gd name="T90" fmla="*/ 282 w 332"/>
                <a:gd name="T91" fmla="*/ 162 h 178"/>
                <a:gd name="T92" fmla="*/ 288 w 332"/>
                <a:gd name="T93" fmla="*/ 163 h 178"/>
                <a:gd name="T94" fmla="*/ 291 w 332"/>
                <a:gd name="T95" fmla="*/ 164 h 178"/>
                <a:gd name="T96" fmla="*/ 300 w 332"/>
                <a:gd name="T97" fmla="*/ 161 h 178"/>
                <a:gd name="T98" fmla="*/ 306 w 332"/>
                <a:gd name="T99" fmla="*/ 163 h 178"/>
                <a:gd name="T100" fmla="*/ 311 w 332"/>
                <a:gd name="T101" fmla="*/ 168 h 178"/>
                <a:gd name="T102" fmla="*/ 318 w 332"/>
                <a:gd name="T103" fmla="*/ 173 h 178"/>
                <a:gd name="T104" fmla="*/ 324 w 332"/>
                <a:gd name="T105" fmla="*/ 173 h 178"/>
                <a:gd name="T106" fmla="*/ 328 w 332"/>
                <a:gd name="T107" fmla="*/ 176 h 178"/>
                <a:gd name="T108" fmla="*/ 331 w 332"/>
                <a:gd name="T109" fmla="*/ 178 h 178"/>
                <a:gd name="T110" fmla="*/ 332 w 332"/>
                <a:gd name="T111" fmla="*/ 88 h 178"/>
                <a:gd name="T112" fmla="*/ 324 w 332"/>
                <a:gd name="T113" fmla="*/ 37 h 178"/>
                <a:gd name="T114" fmla="*/ 324 w 332"/>
                <a:gd name="T115" fmla="*/ 12 h 178"/>
                <a:gd name="T116" fmla="*/ 175 w 332"/>
                <a:gd name="T117" fmla="*/ 9 h 178"/>
                <a:gd name="T118" fmla="*/ 4 w 332"/>
                <a:gd name="T119" fmla="*/ 0 h 178"/>
                <a:gd name="T120" fmla="*/ 3 w 332"/>
                <a:gd name="T121" fmla="*/ 25 h 178"/>
                <a:gd name="T122" fmla="*/ 0 w 332"/>
                <a:gd name="T123" fmla="*/ 25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32" h="178">
                  <a:moveTo>
                    <a:pt x="0" y="25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18" y="32"/>
                    <a:pt x="118" y="32"/>
                    <a:pt x="118" y="32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21" y="131"/>
                    <a:pt x="121" y="131"/>
                    <a:pt x="121" y="131"/>
                  </a:cubicBezTo>
                  <a:cubicBezTo>
                    <a:pt x="124" y="134"/>
                    <a:pt x="124" y="134"/>
                    <a:pt x="124" y="134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33"/>
                    <a:pt x="131" y="133"/>
                    <a:pt x="131" y="133"/>
                  </a:cubicBezTo>
                  <a:cubicBezTo>
                    <a:pt x="134" y="134"/>
                    <a:pt x="134" y="134"/>
                    <a:pt x="134" y="134"/>
                  </a:cubicBezTo>
                  <a:cubicBezTo>
                    <a:pt x="137" y="133"/>
                    <a:pt x="137" y="133"/>
                    <a:pt x="137" y="133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44" y="144"/>
                    <a:pt x="144" y="144"/>
                    <a:pt x="144" y="144"/>
                  </a:cubicBezTo>
                  <a:cubicBezTo>
                    <a:pt x="153" y="144"/>
                    <a:pt x="153" y="144"/>
                    <a:pt x="153" y="144"/>
                  </a:cubicBezTo>
                  <a:cubicBezTo>
                    <a:pt x="160" y="148"/>
                    <a:pt x="160" y="148"/>
                    <a:pt x="160" y="148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7" y="147"/>
                    <a:pt x="167" y="147"/>
                    <a:pt x="167" y="147"/>
                  </a:cubicBezTo>
                  <a:cubicBezTo>
                    <a:pt x="171" y="151"/>
                    <a:pt x="171" y="151"/>
                    <a:pt x="171" y="151"/>
                  </a:cubicBezTo>
                  <a:cubicBezTo>
                    <a:pt x="175" y="148"/>
                    <a:pt x="175" y="148"/>
                    <a:pt x="175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8" y="156"/>
                    <a:pt x="188" y="156"/>
                    <a:pt x="188" y="156"/>
                  </a:cubicBezTo>
                  <a:cubicBezTo>
                    <a:pt x="191" y="156"/>
                    <a:pt x="191" y="156"/>
                    <a:pt x="191" y="156"/>
                  </a:cubicBezTo>
                  <a:cubicBezTo>
                    <a:pt x="192" y="162"/>
                    <a:pt x="192" y="162"/>
                    <a:pt x="192" y="162"/>
                  </a:cubicBezTo>
                  <a:cubicBezTo>
                    <a:pt x="196" y="163"/>
                    <a:pt x="196" y="163"/>
                    <a:pt x="196" y="163"/>
                  </a:cubicBezTo>
                  <a:cubicBezTo>
                    <a:pt x="200" y="160"/>
                    <a:pt x="200" y="160"/>
                    <a:pt x="200" y="160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204" y="157"/>
                    <a:pt x="204" y="157"/>
                    <a:pt x="204" y="157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13" y="166"/>
                    <a:pt x="213" y="166"/>
                    <a:pt x="213" y="166"/>
                  </a:cubicBezTo>
                  <a:cubicBezTo>
                    <a:pt x="220" y="162"/>
                    <a:pt x="220" y="162"/>
                    <a:pt x="220" y="162"/>
                  </a:cubicBezTo>
                  <a:cubicBezTo>
                    <a:pt x="222" y="164"/>
                    <a:pt x="222" y="164"/>
                    <a:pt x="222" y="164"/>
                  </a:cubicBezTo>
                  <a:cubicBezTo>
                    <a:pt x="223" y="170"/>
                    <a:pt x="223" y="170"/>
                    <a:pt x="223" y="170"/>
                  </a:cubicBezTo>
                  <a:cubicBezTo>
                    <a:pt x="225" y="169"/>
                    <a:pt x="225" y="169"/>
                    <a:pt x="225" y="169"/>
                  </a:cubicBezTo>
                  <a:cubicBezTo>
                    <a:pt x="228" y="164"/>
                    <a:pt x="228" y="164"/>
                    <a:pt x="228" y="164"/>
                  </a:cubicBezTo>
                  <a:cubicBezTo>
                    <a:pt x="233" y="163"/>
                    <a:pt x="233" y="163"/>
                    <a:pt x="233" y="163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48" y="165"/>
                    <a:pt x="248" y="165"/>
                    <a:pt x="248" y="165"/>
                  </a:cubicBezTo>
                  <a:cubicBezTo>
                    <a:pt x="252" y="169"/>
                    <a:pt x="252" y="169"/>
                    <a:pt x="252" y="169"/>
                  </a:cubicBezTo>
                  <a:cubicBezTo>
                    <a:pt x="254" y="172"/>
                    <a:pt x="254" y="172"/>
                    <a:pt x="254" y="172"/>
                  </a:cubicBezTo>
                  <a:cubicBezTo>
                    <a:pt x="259" y="171"/>
                    <a:pt x="259" y="171"/>
                    <a:pt x="259" y="171"/>
                  </a:cubicBezTo>
                  <a:cubicBezTo>
                    <a:pt x="264" y="167"/>
                    <a:pt x="264" y="167"/>
                    <a:pt x="264" y="167"/>
                  </a:cubicBezTo>
                  <a:cubicBezTo>
                    <a:pt x="267" y="164"/>
                    <a:pt x="267" y="164"/>
                    <a:pt x="267" y="164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75" y="166"/>
                    <a:pt x="275" y="166"/>
                    <a:pt x="275" y="166"/>
                  </a:cubicBezTo>
                  <a:cubicBezTo>
                    <a:pt x="278" y="165"/>
                    <a:pt x="278" y="165"/>
                    <a:pt x="278" y="165"/>
                  </a:cubicBezTo>
                  <a:cubicBezTo>
                    <a:pt x="282" y="162"/>
                    <a:pt x="282" y="162"/>
                    <a:pt x="282" y="162"/>
                  </a:cubicBezTo>
                  <a:cubicBezTo>
                    <a:pt x="288" y="163"/>
                    <a:pt x="288" y="163"/>
                    <a:pt x="288" y="163"/>
                  </a:cubicBezTo>
                  <a:cubicBezTo>
                    <a:pt x="291" y="164"/>
                    <a:pt x="291" y="164"/>
                    <a:pt x="291" y="164"/>
                  </a:cubicBezTo>
                  <a:cubicBezTo>
                    <a:pt x="300" y="161"/>
                    <a:pt x="300" y="161"/>
                    <a:pt x="300" y="161"/>
                  </a:cubicBezTo>
                  <a:cubicBezTo>
                    <a:pt x="306" y="163"/>
                    <a:pt x="306" y="163"/>
                    <a:pt x="306" y="163"/>
                  </a:cubicBezTo>
                  <a:cubicBezTo>
                    <a:pt x="311" y="168"/>
                    <a:pt x="311" y="168"/>
                    <a:pt x="311" y="168"/>
                  </a:cubicBezTo>
                  <a:cubicBezTo>
                    <a:pt x="318" y="173"/>
                    <a:pt x="318" y="173"/>
                    <a:pt x="318" y="173"/>
                  </a:cubicBezTo>
                  <a:cubicBezTo>
                    <a:pt x="324" y="173"/>
                    <a:pt x="324" y="173"/>
                    <a:pt x="324" y="173"/>
                  </a:cubicBezTo>
                  <a:cubicBezTo>
                    <a:pt x="328" y="176"/>
                    <a:pt x="328" y="176"/>
                    <a:pt x="328" y="176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88"/>
                    <a:pt x="332" y="88"/>
                    <a:pt x="332" y="88"/>
                  </a:cubicBezTo>
                  <a:cubicBezTo>
                    <a:pt x="324" y="37"/>
                    <a:pt x="324" y="37"/>
                    <a:pt x="324" y="37"/>
                  </a:cubicBezTo>
                  <a:cubicBezTo>
                    <a:pt x="324" y="12"/>
                    <a:pt x="324" y="12"/>
                    <a:pt x="324" y="12"/>
                  </a:cubicBezTo>
                  <a:cubicBezTo>
                    <a:pt x="324" y="12"/>
                    <a:pt x="211" y="10"/>
                    <a:pt x="175" y="9"/>
                  </a:cubicBezTo>
                  <a:cubicBezTo>
                    <a:pt x="131" y="7"/>
                    <a:pt x="4" y="0"/>
                    <a:pt x="4" y="0"/>
                  </a:cubicBezTo>
                  <a:cubicBezTo>
                    <a:pt x="3" y="25"/>
                    <a:pt x="3" y="25"/>
                    <a:pt x="3" y="25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8367086" y="3076037"/>
              <a:ext cx="831518" cy="461298"/>
            </a:xfrm>
            <a:custGeom>
              <a:avLst/>
              <a:gdLst>
                <a:gd name="T0" fmla="*/ 282 w 282"/>
                <a:gd name="T1" fmla="*/ 156 h 156"/>
                <a:gd name="T2" fmla="*/ 282 w 282"/>
                <a:gd name="T3" fmla="*/ 52 h 156"/>
                <a:gd name="T4" fmla="*/ 276 w 282"/>
                <a:gd name="T5" fmla="*/ 49 h 156"/>
                <a:gd name="T6" fmla="*/ 273 w 282"/>
                <a:gd name="T7" fmla="*/ 47 h 156"/>
                <a:gd name="T8" fmla="*/ 271 w 282"/>
                <a:gd name="T9" fmla="*/ 41 h 156"/>
                <a:gd name="T10" fmla="*/ 265 w 282"/>
                <a:gd name="T11" fmla="*/ 35 h 156"/>
                <a:gd name="T12" fmla="*/ 268 w 282"/>
                <a:gd name="T13" fmla="*/ 30 h 156"/>
                <a:gd name="T14" fmla="*/ 271 w 282"/>
                <a:gd name="T15" fmla="*/ 24 h 156"/>
                <a:gd name="T16" fmla="*/ 271 w 282"/>
                <a:gd name="T17" fmla="*/ 19 h 156"/>
                <a:gd name="T18" fmla="*/ 269 w 282"/>
                <a:gd name="T19" fmla="*/ 19 h 156"/>
                <a:gd name="T20" fmla="*/ 260 w 282"/>
                <a:gd name="T21" fmla="*/ 19 h 156"/>
                <a:gd name="T22" fmla="*/ 258 w 282"/>
                <a:gd name="T23" fmla="*/ 15 h 156"/>
                <a:gd name="T24" fmla="*/ 254 w 282"/>
                <a:gd name="T25" fmla="*/ 9 h 156"/>
                <a:gd name="T26" fmla="*/ 165 w 282"/>
                <a:gd name="T27" fmla="*/ 6 h 156"/>
                <a:gd name="T28" fmla="*/ 10 w 282"/>
                <a:gd name="T29" fmla="*/ 0 h 156"/>
                <a:gd name="T30" fmla="*/ 0 w 282"/>
                <a:gd name="T31" fmla="*/ 146 h 156"/>
                <a:gd name="T32" fmla="*/ 133 w 282"/>
                <a:gd name="T33" fmla="*/ 153 h 156"/>
                <a:gd name="T34" fmla="*/ 282 w 282"/>
                <a:gd name="T35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2" h="156">
                  <a:moveTo>
                    <a:pt x="282" y="156"/>
                  </a:moveTo>
                  <a:cubicBezTo>
                    <a:pt x="282" y="52"/>
                    <a:pt x="282" y="52"/>
                    <a:pt x="282" y="52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3" y="47"/>
                    <a:pt x="273" y="47"/>
                    <a:pt x="273" y="47"/>
                  </a:cubicBezTo>
                  <a:cubicBezTo>
                    <a:pt x="271" y="41"/>
                    <a:pt x="271" y="41"/>
                    <a:pt x="271" y="41"/>
                  </a:cubicBezTo>
                  <a:cubicBezTo>
                    <a:pt x="265" y="35"/>
                    <a:pt x="265" y="35"/>
                    <a:pt x="265" y="35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71" y="24"/>
                    <a:pt x="271" y="24"/>
                    <a:pt x="271" y="24"/>
                  </a:cubicBezTo>
                  <a:cubicBezTo>
                    <a:pt x="271" y="19"/>
                    <a:pt x="271" y="19"/>
                    <a:pt x="271" y="19"/>
                  </a:cubicBezTo>
                  <a:cubicBezTo>
                    <a:pt x="269" y="19"/>
                    <a:pt x="269" y="19"/>
                    <a:pt x="269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4" y="9"/>
                    <a:pt x="254" y="9"/>
                    <a:pt x="254" y="9"/>
                  </a:cubicBezTo>
                  <a:cubicBezTo>
                    <a:pt x="254" y="9"/>
                    <a:pt x="187" y="7"/>
                    <a:pt x="165" y="6"/>
                  </a:cubicBezTo>
                  <a:cubicBezTo>
                    <a:pt x="126" y="5"/>
                    <a:pt x="10" y="0"/>
                    <a:pt x="1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41" y="148"/>
                    <a:pt x="104" y="151"/>
                    <a:pt x="133" y="153"/>
                  </a:cubicBezTo>
                  <a:cubicBezTo>
                    <a:pt x="169" y="154"/>
                    <a:pt x="282" y="156"/>
                    <a:pt x="282" y="1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8192398" y="2635706"/>
              <a:ext cx="925851" cy="468291"/>
            </a:xfrm>
            <a:custGeom>
              <a:avLst/>
              <a:gdLst>
                <a:gd name="T0" fmla="*/ 313 w 313"/>
                <a:gd name="T1" fmla="*/ 158 h 158"/>
                <a:gd name="T2" fmla="*/ 313 w 313"/>
                <a:gd name="T3" fmla="*/ 158 h 158"/>
                <a:gd name="T4" fmla="*/ 313 w 313"/>
                <a:gd name="T5" fmla="*/ 158 h 158"/>
                <a:gd name="T6" fmla="*/ 311 w 313"/>
                <a:gd name="T7" fmla="*/ 154 h 158"/>
                <a:gd name="T8" fmla="*/ 310 w 313"/>
                <a:gd name="T9" fmla="*/ 148 h 158"/>
                <a:gd name="T10" fmla="*/ 304 w 313"/>
                <a:gd name="T11" fmla="*/ 146 h 158"/>
                <a:gd name="T12" fmla="*/ 304 w 313"/>
                <a:gd name="T13" fmla="*/ 145 h 158"/>
                <a:gd name="T14" fmla="*/ 302 w 313"/>
                <a:gd name="T15" fmla="*/ 142 h 158"/>
                <a:gd name="T16" fmla="*/ 304 w 313"/>
                <a:gd name="T17" fmla="*/ 140 h 158"/>
                <a:gd name="T18" fmla="*/ 303 w 313"/>
                <a:gd name="T19" fmla="*/ 135 h 158"/>
                <a:gd name="T20" fmla="*/ 300 w 313"/>
                <a:gd name="T21" fmla="*/ 133 h 158"/>
                <a:gd name="T22" fmla="*/ 299 w 313"/>
                <a:gd name="T23" fmla="*/ 130 h 158"/>
                <a:gd name="T24" fmla="*/ 297 w 313"/>
                <a:gd name="T25" fmla="*/ 123 h 158"/>
                <a:gd name="T26" fmla="*/ 297 w 313"/>
                <a:gd name="T27" fmla="*/ 113 h 158"/>
                <a:gd name="T28" fmla="*/ 296 w 313"/>
                <a:gd name="T29" fmla="*/ 111 h 158"/>
                <a:gd name="T30" fmla="*/ 294 w 313"/>
                <a:gd name="T31" fmla="*/ 108 h 158"/>
                <a:gd name="T32" fmla="*/ 295 w 313"/>
                <a:gd name="T33" fmla="*/ 104 h 158"/>
                <a:gd name="T34" fmla="*/ 295 w 313"/>
                <a:gd name="T35" fmla="*/ 94 h 158"/>
                <a:gd name="T36" fmla="*/ 293 w 313"/>
                <a:gd name="T37" fmla="*/ 87 h 158"/>
                <a:gd name="T38" fmla="*/ 291 w 313"/>
                <a:gd name="T39" fmla="*/ 85 h 158"/>
                <a:gd name="T40" fmla="*/ 289 w 313"/>
                <a:gd name="T41" fmla="*/ 85 h 158"/>
                <a:gd name="T42" fmla="*/ 288 w 313"/>
                <a:gd name="T43" fmla="*/ 83 h 158"/>
                <a:gd name="T44" fmla="*/ 287 w 313"/>
                <a:gd name="T45" fmla="*/ 78 h 158"/>
                <a:gd name="T46" fmla="*/ 286 w 313"/>
                <a:gd name="T47" fmla="*/ 74 h 158"/>
                <a:gd name="T48" fmla="*/ 289 w 313"/>
                <a:gd name="T49" fmla="*/ 73 h 158"/>
                <a:gd name="T50" fmla="*/ 289 w 313"/>
                <a:gd name="T51" fmla="*/ 72 h 158"/>
                <a:gd name="T52" fmla="*/ 288 w 313"/>
                <a:gd name="T53" fmla="*/ 71 h 158"/>
                <a:gd name="T54" fmla="*/ 287 w 313"/>
                <a:gd name="T55" fmla="*/ 68 h 158"/>
                <a:gd name="T56" fmla="*/ 285 w 313"/>
                <a:gd name="T57" fmla="*/ 65 h 158"/>
                <a:gd name="T58" fmla="*/ 283 w 313"/>
                <a:gd name="T59" fmla="*/ 60 h 158"/>
                <a:gd name="T60" fmla="*/ 281 w 313"/>
                <a:gd name="T61" fmla="*/ 54 h 158"/>
                <a:gd name="T62" fmla="*/ 278 w 313"/>
                <a:gd name="T63" fmla="*/ 49 h 158"/>
                <a:gd name="T64" fmla="*/ 275 w 313"/>
                <a:gd name="T65" fmla="*/ 40 h 158"/>
                <a:gd name="T66" fmla="*/ 272 w 313"/>
                <a:gd name="T67" fmla="*/ 36 h 158"/>
                <a:gd name="T68" fmla="*/ 271 w 313"/>
                <a:gd name="T69" fmla="*/ 35 h 158"/>
                <a:gd name="T70" fmla="*/ 267 w 313"/>
                <a:gd name="T71" fmla="*/ 32 h 158"/>
                <a:gd name="T72" fmla="*/ 260 w 313"/>
                <a:gd name="T73" fmla="*/ 27 h 158"/>
                <a:gd name="T74" fmla="*/ 255 w 313"/>
                <a:gd name="T75" fmla="*/ 25 h 158"/>
                <a:gd name="T76" fmla="*/ 250 w 313"/>
                <a:gd name="T77" fmla="*/ 23 h 158"/>
                <a:gd name="T78" fmla="*/ 246 w 313"/>
                <a:gd name="T79" fmla="*/ 19 h 158"/>
                <a:gd name="T80" fmla="*/ 239 w 313"/>
                <a:gd name="T81" fmla="*/ 18 h 158"/>
                <a:gd name="T82" fmla="*/ 230 w 313"/>
                <a:gd name="T83" fmla="*/ 19 h 158"/>
                <a:gd name="T84" fmla="*/ 227 w 313"/>
                <a:gd name="T85" fmla="*/ 19 h 158"/>
                <a:gd name="T86" fmla="*/ 224 w 313"/>
                <a:gd name="T87" fmla="*/ 20 h 158"/>
                <a:gd name="T88" fmla="*/ 222 w 313"/>
                <a:gd name="T89" fmla="*/ 22 h 158"/>
                <a:gd name="T90" fmla="*/ 219 w 313"/>
                <a:gd name="T91" fmla="*/ 21 h 158"/>
                <a:gd name="T92" fmla="*/ 216 w 313"/>
                <a:gd name="T93" fmla="*/ 19 h 158"/>
                <a:gd name="T94" fmla="*/ 210 w 313"/>
                <a:gd name="T95" fmla="*/ 16 h 158"/>
                <a:gd name="T96" fmla="*/ 202 w 313"/>
                <a:gd name="T97" fmla="*/ 12 h 158"/>
                <a:gd name="T98" fmla="*/ 10 w 313"/>
                <a:gd name="T99" fmla="*/ 0 h 158"/>
                <a:gd name="T100" fmla="*/ 0 w 313"/>
                <a:gd name="T101" fmla="*/ 95 h 158"/>
                <a:gd name="T102" fmla="*/ 73 w 313"/>
                <a:gd name="T103" fmla="*/ 102 h 158"/>
                <a:gd name="T104" fmla="*/ 69 w 313"/>
                <a:gd name="T105" fmla="*/ 149 h 158"/>
                <a:gd name="T106" fmla="*/ 69 w 313"/>
                <a:gd name="T107" fmla="*/ 149 h 158"/>
                <a:gd name="T108" fmla="*/ 224 w 313"/>
                <a:gd name="T109" fmla="*/ 155 h 158"/>
                <a:gd name="T110" fmla="*/ 313 w 313"/>
                <a:gd name="T11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3" h="158">
                  <a:moveTo>
                    <a:pt x="313" y="158"/>
                  </a:moveTo>
                  <a:cubicBezTo>
                    <a:pt x="313" y="158"/>
                    <a:pt x="313" y="158"/>
                    <a:pt x="313" y="158"/>
                  </a:cubicBezTo>
                  <a:cubicBezTo>
                    <a:pt x="313" y="158"/>
                    <a:pt x="313" y="158"/>
                    <a:pt x="313" y="158"/>
                  </a:cubicBezTo>
                  <a:cubicBezTo>
                    <a:pt x="311" y="154"/>
                    <a:pt x="311" y="154"/>
                    <a:pt x="311" y="154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10" y="148"/>
                    <a:pt x="305" y="147"/>
                    <a:pt x="304" y="146"/>
                  </a:cubicBezTo>
                  <a:cubicBezTo>
                    <a:pt x="303" y="145"/>
                    <a:pt x="304" y="145"/>
                    <a:pt x="304" y="145"/>
                  </a:cubicBezTo>
                  <a:cubicBezTo>
                    <a:pt x="302" y="142"/>
                    <a:pt x="302" y="142"/>
                    <a:pt x="302" y="142"/>
                  </a:cubicBezTo>
                  <a:cubicBezTo>
                    <a:pt x="304" y="140"/>
                    <a:pt x="304" y="140"/>
                    <a:pt x="304" y="140"/>
                  </a:cubicBezTo>
                  <a:cubicBezTo>
                    <a:pt x="303" y="135"/>
                    <a:pt x="303" y="135"/>
                    <a:pt x="303" y="135"/>
                  </a:cubicBezTo>
                  <a:cubicBezTo>
                    <a:pt x="300" y="133"/>
                    <a:pt x="300" y="133"/>
                    <a:pt x="300" y="133"/>
                  </a:cubicBezTo>
                  <a:cubicBezTo>
                    <a:pt x="299" y="130"/>
                    <a:pt x="299" y="130"/>
                    <a:pt x="299" y="130"/>
                  </a:cubicBezTo>
                  <a:cubicBezTo>
                    <a:pt x="297" y="123"/>
                    <a:pt x="297" y="123"/>
                    <a:pt x="297" y="123"/>
                  </a:cubicBezTo>
                  <a:cubicBezTo>
                    <a:pt x="297" y="113"/>
                    <a:pt x="297" y="113"/>
                    <a:pt x="297" y="113"/>
                  </a:cubicBezTo>
                  <a:cubicBezTo>
                    <a:pt x="296" y="111"/>
                    <a:pt x="296" y="111"/>
                    <a:pt x="296" y="111"/>
                  </a:cubicBezTo>
                  <a:cubicBezTo>
                    <a:pt x="294" y="108"/>
                    <a:pt x="294" y="108"/>
                    <a:pt x="294" y="108"/>
                  </a:cubicBezTo>
                  <a:cubicBezTo>
                    <a:pt x="295" y="104"/>
                    <a:pt x="295" y="104"/>
                    <a:pt x="295" y="104"/>
                  </a:cubicBezTo>
                  <a:cubicBezTo>
                    <a:pt x="295" y="94"/>
                    <a:pt x="295" y="94"/>
                    <a:pt x="295" y="94"/>
                  </a:cubicBezTo>
                  <a:cubicBezTo>
                    <a:pt x="293" y="87"/>
                    <a:pt x="293" y="87"/>
                    <a:pt x="293" y="87"/>
                  </a:cubicBezTo>
                  <a:cubicBezTo>
                    <a:pt x="291" y="85"/>
                    <a:pt x="291" y="85"/>
                    <a:pt x="291" y="85"/>
                  </a:cubicBezTo>
                  <a:cubicBezTo>
                    <a:pt x="289" y="85"/>
                    <a:pt x="289" y="85"/>
                    <a:pt x="289" y="85"/>
                  </a:cubicBezTo>
                  <a:cubicBezTo>
                    <a:pt x="288" y="83"/>
                    <a:pt x="288" y="83"/>
                    <a:pt x="288" y="83"/>
                  </a:cubicBezTo>
                  <a:cubicBezTo>
                    <a:pt x="287" y="78"/>
                    <a:pt x="287" y="78"/>
                    <a:pt x="287" y="78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88" y="71"/>
                    <a:pt x="288" y="71"/>
                    <a:pt x="288" y="71"/>
                  </a:cubicBezTo>
                  <a:cubicBezTo>
                    <a:pt x="287" y="68"/>
                    <a:pt x="287" y="68"/>
                    <a:pt x="287" y="68"/>
                  </a:cubicBezTo>
                  <a:cubicBezTo>
                    <a:pt x="285" y="65"/>
                    <a:pt x="285" y="65"/>
                    <a:pt x="285" y="65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1" y="54"/>
                    <a:pt x="281" y="54"/>
                    <a:pt x="281" y="54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75" y="40"/>
                    <a:pt x="275" y="40"/>
                    <a:pt x="275" y="40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1" y="35"/>
                    <a:pt x="271" y="35"/>
                    <a:pt x="271" y="35"/>
                  </a:cubicBezTo>
                  <a:cubicBezTo>
                    <a:pt x="267" y="32"/>
                    <a:pt x="267" y="32"/>
                    <a:pt x="267" y="32"/>
                  </a:cubicBezTo>
                  <a:cubicBezTo>
                    <a:pt x="260" y="27"/>
                    <a:pt x="260" y="27"/>
                    <a:pt x="260" y="27"/>
                  </a:cubicBezTo>
                  <a:cubicBezTo>
                    <a:pt x="255" y="25"/>
                    <a:pt x="255" y="25"/>
                    <a:pt x="255" y="25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39" y="18"/>
                    <a:pt x="239" y="18"/>
                    <a:pt x="239" y="18"/>
                  </a:cubicBezTo>
                  <a:cubicBezTo>
                    <a:pt x="230" y="19"/>
                    <a:pt x="230" y="19"/>
                    <a:pt x="230" y="19"/>
                  </a:cubicBezTo>
                  <a:cubicBezTo>
                    <a:pt x="227" y="19"/>
                    <a:pt x="227" y="19"/>
                    <a:pt x="227" y="19"/>
                  </a:cubicBezTo>
                  <a:cubicBezTo>
                    <a:pt x="224" y="20"/>
                    <a:pt x="224" y="20"/>
                    <a:pt x="224" y="20"/>
                  </a:cubicBezTo>
                  <a:cubicBezTo>
                    <a:pt x="222" y="22"/>
                    <a:pt x="222" y="22"/>
                    <a:pt x="222" y="22"/>
                  </a:cubicBezTo>
                  <a:cubicBezTo>
                    <a:pt x="219" y="21"/>
                    <a:pt x="219" y="21"/>
                    <a:pt x="219" y="21"/>
                  </a:cubicBezTo>
                  <a:cubicBezTo>
                    <a:pt x="216" y="19"/>
                    <a:pt x="216" y="19"/>
                    <a:pt x="216" y="19"/>
                  </a:cubicBezTo>
                  <a:cubicBezTo>
                    <a:pt x="210" y="16"/>
                    <a:pt x="210" y="16"/>
                    <a:pt x="210" y="16"/>
                  </a:cubicBezTo>
                  <a:cubicBezTo>
                    <a:pt x="202" y="12"/>
                    <a:pt x="202" y="12"/>
                    <a:pt x="202" y="1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75" y="149"/>
                    <a:pt x="186" y="154"/>
                    <a:pt x="224" y="155"/>
                  </a:cubicBezTo>
                  <a:cubicBezTo>
                    <a:pt x="246" y="156"/>
                    <a:pt x="313" y="158"/>
                    <a:pt x="313" y="15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8220344" y="2216344"/>
              <a:ext cx="796583" cy="531193"/>
            </a:xfrm>
            <a:custGeom>
              <a:avLst/>
              <a:gdLst>
                <a:gd name="T0" fmla="*/ 200 w 269"/>
                <a:gd name="T1" fmla="*/ 158 h 180"/>
                <a:gd name="T2" fmla="*/ 206 w 269"/>
                <a:gd name="T3" fmla="*/ 161 h 180"/>
                <a:gd name="T4" fmla="*/ 209 w 269"/>
                <a:gd name="T5" fmla="*/ 163 h 180"/>
                <a:gd name="T6" fmla="*/ 212 w 269"/>
                <a:gd name="T7" fmla="*/ 164 h 180"/>
                <a:gd name="T8" fmla="*/ 214 w 269"/>
                <a:gd name="T9" fmla="*/ 162 h 180"/>
                <a:gd name="T10" fmla="*/ 217 w 269"/>
                <a:gd name="T11" fmla="*/ 161 h 180"/>
                <a:gd name="T12" fmla="*/ 220 w 269"/>
                <a:gd name="T13" fmla="*/ 161 h 180"/>
                <a:gd name="T14" fmla="*/ 229 w 269"/>
                <a:gd name="T15" fmla="*/ 160 h 180"/>
                <a:gd name="T16" fmla="*/ 236 w 269"/>
                <a:gd name="T17" fmla="*/ 161 h 180"/>
                <a:gd name="T18" fmla="*/ 240 w 269"/>
                <a:gd name="T19" fmla="*/ 165 h 180"/>
                <a:gd name="T20" fmla="*/ 245 w 269"/>
                <a:gd name="T21" fmla="*/ 167 h 180"/>
                <a:gd name="T22" fmla="*/ 250 w 269"/>
                <a:gd name="T23" fmla="*/ 169 h 180"/>
                <a:gd name="T24" fmla="*/ 257 w 269"/>
                <a:gd name="T25" fmla="*/ 174 h 180"/>
                <a:gd name="T26" fmla="*/ 261 w 269"/>
                <a:gd name="T27" fmla="*/ 177 h 180"/>
                <a:gd name="T28" fmla="*/ 262 w 269"/>
                <a:gd name="T29" fmla="*/ 178 h 180"/>
                <a:gd name="T30" fmla="*/ 263 w 269"/>
                <a:gd name="T31" fmla="*/ 180 h 180"/>
                <a:gd name="T32" fmla="*/ 263 w 269"/>
                <a:gd name="T33" fmla="*/ 180 h 180"/>
                <a:gd name="T34" fmla="*/ 263 w 269"/>
                <a:gd name="T35" fmla="*/ 177 h 180"/>
                <a:gd name="T36" fmla="*/ 263 w 269"/>
                <a:gd name="T37" fmla="*/ 173 h 180"/>
                <a:gd name="T38" fmla="*/ 259 w 269"/>
                <a:gd name="T39" fmla="*/ 170 h 180"/>
                <a:gd name="T40" fmla="*/ 259 w 269"/>
                <a:gd name="T41" fmla="*/ 167 h 180"/>
                <a:gd name="T42" fmla="*/ 260 w 269"/>
                <a:gd name="T43" fmla="*/ 164 h 180"/>
                <a:gd name="T44" fmla="*/ 263 w 269"/>
                <a:gd name="T45" fmla="*/ 163 h 180"/>
                <a:gd name="T46" fmla="*/ 263 w 269"/>
                <a:gd name="T47" fmla="*/ 156 h 180"/>
                <a:gd name="T48" fmla="*/ 264 w 269"/>
                <a:gd name="T49" fmla="*/ 153 h 180"/>
                <a:gd name="T50" fmla="*/ 266 w 269"/>
                <a:gd name="T51" fmla="*/ 152 h 180"/>
                <a:gd name="T52" fmla="*/ 266 w 269"/>
                <a:gd name="T53" fmla="*/ 148 h 180"/>
                <a:gd name="T54" fmla="*/ 264 w 269"/>
                <a:gd name="T55" fmla="*/ 143 h 180"/>
                <a:gd name="T56" fmla="*/ 262 w 269"/>
                <a:gd name="T57" fmla="*/ 142 h 180"/>
                <a:gd name="T58" fmla="*/ 263 w 269"/>
                <a:gd name="T59" fmla="*/ 137 h 180"/>
                <a:gd name="T60" fmla="*/ 263 w 269"/>
                <a:gd name="T61" fmla="*/ 134 h 180"/>
                <a:gd name="T62" fmla="*/ 266 w 269"/>
                <a:gd name="T63" fmla="*/ 134 h 180"/>
                <a:gd name="T64" fmla="*/ 269 w 269"/>
                <a:gd name="T65" fmla="*/ 47 h 180"/>
                <a:gd name="T66" fmla="*/ 266 w 269"/>
                <a:gd name="T67" fmla="*/ 44 h 180"/>
                <a:gd name="T68" fmla="*/ 264 w 269"/>
                <a:gd name="T69" fmla="*/ 41 h 180"/>
                <a:gd name="T70" fmla="*/ 259 w 269"/>
                <a:gd name="T71" fmla="*/ 39 h 180"/>
                <a:gd name="T72" fmla="*/ 258 w 269"/>
                <a:gd name="T73" fmla="*/ 36 h 180"/>
                <a:gd name="T74" fmla="*/ 255 w 269"/>
                <a:gd name="T75" fmla="*/ 33 h 180"/>
                <a:gd name="T76" fmla="*/ 254 w 269"/>
                <a:gd name="T77" fmla="*/ 31 h 180"/>
                <a:gd name="T78" fmla="*/ 254 w 269"/>
                <a:gd name="T79" fmla="*/ 29 h 180"/>
                <a:gd name="T80" fmla="*/ 254 w 269"/>
                <a:gd name="T81" fmla="*/ 27 h 180"/>
                <a:gd name="T82" fmla="*/ 257 w 269"/>
                <a:gd name="T83" fmla="*/ 24 h 180"/>
                <a:gd name="T84" fmla="*/ 260 w 269"/>
                <a:gd name="T85" fmla="*/ 21 h 180"/>
                <a:gd name="T86" fmla="*/ 264 w 269"/>
                <a:gd name="T87" fmla="*/ 17 h 180"/>
                <a:gd name="T88" fmla="*/ 263 w 269"/>
                <a:gd name="T89" fmla="*/ 15 h 180"/>
                <a:gd name="T90" fmla="*/ 263 w 269"/>
                <a:gd name="T91" fmla="*/ 14 h 180"/>
                <a:gd name="T92" fmla="*/ 136 w 269"/>
                <a:gd name="T93" fmla="*/ 8 h 180"/>
                <a:gd name="T94" fmla="*/ 14 w 269"/>
                <a:gd name="T95" fmla="*/ 0 h 180"/>
                <a:gd name="T96" fmla="*/ 0 w 269"/>
                <a:gd name="T97" fmla="*/ 142 h 180"/>
                <a:gd name="T98" fmla="*/ 192 w 269"/>
                <a:gd name="T99" fmla="*/ 154 h 180"/>
                <a:gd name="T100" fmla="*/ 200 w 269"/>
                <a:gd name="T101" fmla="*/ 15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69" h="180">
                  <a:moveTo>
                    <a:pt x="200" y="158"/>
                  </a:moveTo>
                  <a:cubicBezTo>
                    <a:pt x="206" y="161"/>
                    <a:pt x="206" y="161"/>
                    <a:pt x="206" y="161"/>
                  </a:cubicBezTo>
                  <a:cubicBezTo>
                    <a:pt x="209" y="163"/>
                    <a:pt x="209" y="163"/>
                    <a:pt x="209" y="163"/>
                  </a:cubicBezTo>
                  <a:cubicBezTo>
                    <a:pt x="212" y="164"/>
                    <a:pt x="212" y="164"/>
                    <a:pt x="212" y="164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20" y="161"/>
                    <a:pt x="220" y="161"/>
                    <a:pt x="220" y="161"/>
                  </a:cubicBezTo>
                  <a:cubicBezTo>
                    <a:pt x="229" y="160"/>
                    <a:pt x="229" y="160"/>
                    <a:pt x="229" y="160"/>
                  </a:cubicBezTo>
                  <a:cubicBezTo>
                    <a:pt x="236" y="161"/>
                    <a:pt x="236" y="161"/>
                    <a:pt x="236" y="161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5" y="167"/>
                    <a:pt x="245" y="167"/>
                    <a:pt x="245" y="167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7" y="174"/>
                    <a:pt x="257" y="174"/>
                    <a:pt x="257" y="174"/>
                  </a:cubicBezTo>
                  <a:cubicBezTo>
                    <a:pt x="261" y="177"/>
                    <a:pt x="261" y="177"/>
                    <a:pt x="261" y="177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80"/>
                    <a:pt x="263" y="180"/>
                    <a:pt x="263" y="180"/>
                  </a:cubicBezTo>
                  <a:cubicBezTo>
                    <a:pt x="263" y="177"/>
                    <a:pt x="263" y="177"/>
                    <a:pt x="263" y="177"/>
                  </a:cubicBezTo>
                  <a:cubicBezTo>
                    <a:pt x="263" y="173"/>
                    <a:pt x="263" y="173"/>
                    <a:pt x="263" y="173"/>
                  </a:cubicBezTo>
                  <a:cubicBezTo>
                    <a:pt x="259" y="170"/>
                    <a:pt x="259" y="170"/>
                    <a:pt x="259" y="170"/>
                  </a:cubicBezTo>
                  <a:cubicBezTo>
                    <a:pt x="259" y="167"/>
                    <a:pt x="259" y="167"/>
                    <a:pt x="259" y="167"/>
                  </a:cubicBezTo>
                  <a:cubicBezTo>
                    <a:pt x="260" y="164"/>
                    <a:pt x="260" y="164"/>
                    <a:pt x="260" y="164"/>
                  </a:cubicBezTo>
                  <a:cubicBezTo>
                    <a:pt x="263" y="163"/>
                    <a:pt x="263" y="163"/>
                    <a:pt x="263" y="163"/>
                  </a:cubicBezTo>
                  <a:cubicBezTo>
                    <a:pt x="263" y="156"/>
                    <a:pt x="263" y="156"/>
                    <a:pt x="263" y="156"/>
                  </a:cubicBezTo>
                  <a:cubicBezTo>
                    <a:pt x="264" y="153"/>
                    <a:pt x="264" y="153"/>
                    <a:pt x="264" y="153"/>
                  </a:cubicBezTo>
                  <a:cubicBezTo>
                    <a:pt x="266" y="152"/>
                    <a:pt x="266" y="152"/>
                    <a:pt x="266" y="152"/>
                  </a:cubicBezTo>
                  <a:cubicBezTo>
                    <a:pt x="266" y="148"/>
                    <a:pt x="266" y="148"/>
                    <a:pt x="266" y="148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9" y="47"/>
                    <a:pt x="269" y="47"/>
                    <a:pt x="269" y="47"/>
                  </a:cubicBezTo>
                  <a:cubicBezTo>
                    <a:pt x="266" y="44"/>
                    <a:pt x="266" y="44"/>
                    <a:pt x="266" y="44"/>
                  </a:cubicBezTo>
                  <a:cubicBezTo>
                    <a:pt x="264" y="41"/>
                    <a:pt x="264" y="41"/>
                    <a:pt x="264" y="41"/>
                  </a:cubicBezTo>
                  <a:cubicBezTo>
                    <a:pt x="259" y="39"/>
                    <a:pt x="259" y="39"/>
                    <a:pt x="259" y="39"/>
                  </a:cubicBezTo>
                  <a:cubicBezTo>
                    <a:pt x="258" y="36"/>
                    <a:pt x="258" y="36"/>
                    <a:pt x="258" y="36"/>
                  </a:cubicBezTo>
                  <a:cubicBezTo>
                    <a:pt x="255" y="33"/>
                    <a:pt x="255" y="33"/>
                    <a:pt x="255" y="33"/>
                  </a:cubicBezTo>
                  <a:cubicBezTo>
                    <a:pt x="254" y="31"/>
                    <a:pt x="254" y="31"/>
                    <a:pt x="254" y="31"/>
                  </a:cubicBezTo>
                  <a:cubicBezTo>
                    <a:pt x="254" y="29"/>
                    <a:pt x="254" y="29"/>
                    <a:pt x="254" y="29"/>
                  </a:cubicBezTo>
                  <a:cubicBezTo>
                    <a:pt x="254" y="27"/>
                    <a:pt x="254" y="27"/>
                    <a:pt x="254" y="27"/>
                  </a:cubicBezTo>
                  <a:cubicBezTo>
                    <a:pt x="257" y="24"/>
                    <a:pt x="257" y="24"/>
                    <a:pt x="257" y="24"/>
                  </a:cubicBezTo>
                  <a:cubicBezTo>
                    <a:pt x="260" y="21"/>
                    <a:pt x="260" y="21"/>
                    <a:pt x="260" y="21"/>
                  </a:cubicBezTo>
                  <a:cubicBezTo>
                    <a:pt x="264" y="17"/>
                    <a:pt x="264" y="17"/>
                    <a:pt x="264" y="17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4"/>
                    <a:pt x="263" y="14"/>
                    <a:pt x="263" y="14"/>
                  </a:cubicBezTo>
                  <a:cubicBezTo>
                    <a:pt x="263" y="14"/>
                    <a:pt x="167" y="10"/>
                    <a:pt x="136" y="8"/>
                  </a:cubicBezTo>
                  <a:cubicBezTo>
                    <a:pt x="105" y="6"/>
                    <a:pt x="14" y="0"/>
                    <a:pt x="14" y="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92" y="154"/>
                    <a:pt x="192" y="154"/>
                    <a:pt x="192" y="154"/>
                  </a:cubicBezTo>
                  <a:lnTo>
                    <a:pt x="200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7451716" y="2254784"/>
              <a:ext cx="800074" cy="660496"/>
            </a:xfrm>
            <a:custGeom>
              <a:avLst/>
              <a:gdLst>
                <a:gd name="T0" fmla="*/ 229 w 229"/>
                <a:gd name="T1" fmla="*/ 27 h 189"/>
                <a:gd name="T2" fmla="*/ 228 w 229"/>
                <a:gd name="T3" fmla="*/ 27 h 189"/>
                <a:gd name="T4" fmla="*/ 28 w 229"/>
                <a:gd name="T5" fmla="*/ 0 h 189"/>
                <a:gd name="T6" fmla="*/ 24 w 229"/>
                <a:gd name="T7" fmla="*/ 23 h 189"/>
                <a:gd name="T8" fmla="*/ 7 w 229"/>
                <a:gd name="T9" fmla="*/ 122 h 189"/>
                <a:gd name="T10" fmla="*/ 0 w 229"/>
                <a:gd name="T11" fmla="*/ 162 h 189"/>
                <a:gd name="T12" fmla="*/ 61 w 229"/>
                <a:gd name="T13" fmla="*/ 172 h 189"/>
                <a:gd name="T14" fmla="*/ 212 w 229"/>
                <a:gd name="T15" fmla="*/ 189 h 189"/>
                <a:gd name="T16" fmla="*/ 220 w 229"/>
                <a:gd name="T17" fmla="*/ 109 h 189"/>
                <a:gd name="T18" fmla="*/ 229 w 229"/>
                <a:gd name="T19" fmla="*/ 2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9" h="189">
                  <a:moveTo>
                    <a:pt x="229" y="27"/>
                  </a:moveTo>
                  <a:lnTo>
                    <a:pt x="228" y="27"/>
                  </a:lnTo>
                  <a:lnTo>
                    <a:pt x="28" y="0"/>
                  </a:lnTo>
                  <a:lnTo>
                    <a:pt x="24" y="23"/>
                  </a:lnTo>
                  <a:lnTo>
                    <a:pt x="7" y="122"/>
                  </a:lnTo>
                  <a:lnTo>
                    <a:pt x="0" y="162"/>
                  </a:lnTo>
                  <a:lnTo>
                    <a:pt x="61" y="172"/>
                  </a:lnTo>
                  <a:lnTo>
                    <a:pt x="212" y="189"/>
                  </a:lnTo>
                  <a:lnTo>
                    <a:pt x="220" y="109"/>
                  </a:lnTo>
                  <a:lnTo>
                    <a:pt x="229" y="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0" name="Freeform 15"/>
            <p:cNvSpPr>
              <a:spLocks/>
            </p:cNvSpPr>
            <p:nvPr/>
          </p:nvSpPr>
          <p:spPr bwMode="auto">
            <a:xfrm>
              <a:off x="8262272" y="1779507"/>
              <a:ext cx="744174" cy="478773"/>
            </a:xfrm>
            <a:custGeom>
              <a:avLst/>
              <a:gdLst>
                <a:gd name="T0" fmla="*/ 249 w 251"/>
                <a:gd name="T1" fmla="*/ 161 h 162"/>
                <a:gd name="T2" fmla="*/ 249 w 251"/>
                <a:gd name="T3" fmla="*/ 162 h 162"/>
                <a:gd name="T4" fmla="*/ 249 w 251"/>
                <a:gd name="T5" fmla="*/ 162 h 162"/>
                <a:gd name="T6" fmla="*/ 251 w 251"/>
                <a:gd name="T7" fmla="*/ 160 h 162"/>
                <a:gd name="T8" fmla="*/ 251 w 251"/>
                <a:gd name="T9" fmla="*/ 155 h 162"/>
                <a:gd name="T10" fmla="*/ 251 w 251"/>
                <a:gd name="T11" fmla="*/ 150 h 162"/>
                <a:gd name="T12" fmla="*/ 250 w 251"/>
                <a:gd name="T13" fmla="*/ 144 h 162"/>
                <a:gd name="T14" fmla="*/ 248 w 251"/>
                <a:gd name="T15" fmla="*/ 141 h 162"/>
                <a:gd name="T16" fmla="*/ 245 w 251"/>
                <a:gd name="T17" fmla="*/ 138 h 162"/>
                <a:gd name="T18" fmla="*/ 245 w 251"/>
                <a:gd name="T19" fmla="*/ 131 h 162"/>
                <a:gd name="T20" fmla="*/ 244 w 251"/>
                <a:gd name="T21" fmla="*/ 129 h 162"/>
                <a:gd name="T22" fmla="*/ 242 w 251"/>
                <a:gd name="T23" fmla="*/ 126 h 162"/>
                <a:gd name="T24" fmla="*/ 242 w 251"/>
                <a:gd name="T25" fmla="*/ 117 h 162"/>
                <a:gd name="T26" fmla="*/ 242 w 251"/>
                <a:gd name="T27" fmla="*/ 103 h 162"/>
                <a:gd name="T28" fmla="*/ 241 w 251"/>
                <a:gd name="T29" fmla="*/ 86 h 162"/>
                <a:gd name="T30" fmla="*/ 241 w 251"/>
                <a:gd name="T31" fmla="*/ 77 h 162"/>
                <a:gd name="T32" fmla="*/ 237 w 251"/>
                <a:gd name="T33" fmla="*/ 70 h 162"/>
                <a:gd name="T34" fmla="*/ 234 w 251"/>
                <a:gd name="T35" fmla="*/ 60 h 162"/>
                <a:gd name="T36" fmla="*/ 232 w 251"/>
                <a:gd name="T37" fmla="*/ 54 h 162"/>
                <a:gd name="T38" fmla="*/ 234 w 251"/>
                <a:gd name="T39" fmla="*/ 47 h 162"/>
                <a:gd name="T40" fmla="*/ 233 w 251"/>
                <a:gd name="T41" fmla="*/ 41 h 162"/>
                <a:gd name="T42" fmla="*/ 232 w 251"/>
                <a:gd name="T43" fmla="*/ 39 h 162"/>
                <a:gd name="T44" fmla="*/ 232 w 251"/>
                <a:gd name="T45" fmla="*/ 34 h 162"/>
                <a:gd name="T46" fmla="*/ 232 w 251"/>
                <a:gd name="T47" fmla="*/ 33 h 162"/>
                <a:gd name="T48" fmla="*/ 234 w 251"/>
                <a:gd name="T49" fmla="*/ 31 h 162"/>
                <a:gd name="T50" fmla="*/ 235 w 251"/>
                <a:gd name="T51" fmla="*/ 29 h 162"/>
                <a:gd name="T52" fmla="*/ 235 w 251"/>
                <a:gd name="T53" fmla="*/ 25 h 162"/>
                <a:gd name="T54" fmla="*/ 232 w 251"/>
                <a:gd name="T55" fmla="*/ 22 h 162"/>
                <a:gd name="T56" fmla="*/ 232 w 251"/>
                <a:gd name="T57" fmla="*/ 21 h 162"/>
                <a:gd name="T58" fmla="*/ 231 w 251"/>
                <a:gd name="T59" fmla="*/ 18 h 162"/>
                <a:gd name="T60" fmla="*/ 230 w 251"/>
                <a:gd name="T61" fmla="*/ 13 h 162"/>
                <a:gd name="T62" fmla="*/ 97 w 251"/>
                <a:gd name="T63" fmla="*/ 7 h 162"/>
                <a:gd name="T64" fmla="*/ 14 w 251"/>
                <a:gd name="T65" fmla="*/ 0 h 162"/>
                <a:gd name="T66" fmla="*/ 0 w 251"/>
                <a:gd name="T67" fmla="*/ 147 h 162"/>
                <a:gd name="T68" fmla="*/ 122 w 251"/>
                <a:gd name="T69" fmla="*/ 155 h 162"/>
                <a:gd name="T70" fmla="*/ 249 w 251"/>
                <a:gd name="T71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1" h="162">
                  <a:moveTo>
                    <a:pt x="249" y="161"/>
                  </a:moveTo>
                  <a:cubicBezTo>
                    <a:pt x="249" y="162"/>
                    <a:pt x="249" y="162"/>
                    <a:pt x="249" y="162"/>
                  </a:cubicBezTo>
                  <a:cubicBezTo>
                    <a:pt x="249" y="162"/>
                    <a:pt x="249" y="162"/>
                    <a:pt x="249" y="162"/>
                  </a:cubicBezTo>
                  <a:cubicBezTo>
                    <a:pt x="251" y="160"/>
                    <a:pt x="251" y="160"/>
                    <a:pt x="251" y="160"/>
                  </a:cubicBezTo>
                  <a:cubicBezTo>
                    <a:pt x="251" y="155"/>
                    <a:pt x="251" y="155"/>
                    <a:pt x="251" y="155"/>
                  </a:cubicBezTo>
                  <a:cubicBezTo>
                    <a:pt x="251" y="150"/>
                    <a:pt x="251" y="150"/>
                    <a:pt x="251" y="150"/>
                  </a:cubicBezTo>
                  <a:cubicBezTo>
                    <a:pt x="250" y="144"/>
                    <a:pt x="250" y="144"/>
                    <a:pt x="250" y="144"/>
                  </a:cubicBezTo>
                  <a:cubicBezTo>
                    <a:pt x="248" y="141"/>
                    <a:pt x="248" y="141"/>
                    <a:pt x="248" y="141"/>
                  </a:cubicBezTo>
                  <a:cubicBezTo>
                    <a:pt x="245" y="138"/>
                    <a:pt x="245" y="138"/>
                    <a:pt x="245" y="138"/>
                  </a:cubicBezTo>
                  <a:cubicBezTo>
                    <a:pt x="245" y="131"/>
                    <a:pt x="245" y="131"/>
                    <a:pt x="245" y="131"/>
                  </a:cubicBezTo>
                  <a:cubicBezTo>
                    <a:pt x="244" y="129"/>
                    <a:pt x="244" y="129"/>
                    <a:pt x="244" y="129"/>
                  </a:cubicBezTo>
                  <a:cubicBezTo>
                    <a:pt x="242" y="126"/>
                    <a:pt x="242" y="126"/>
                    <a:pt x="242" y="126"/>
                  </a:cubicBezTo>
                  <a:cubicBezTo>
                    <a:pt x="242" y="117"/>
                    <a:pt x="242" y="117"/>
                    <a:pt x="242" y="117"/>
                  </a:cubicBezTo>
                  <a:cubicBezTo>
                    <a:pt x="242" y="103"/>
                    <a:pt x="242" y="103"/>
                    <a:pt x="242" y="103"/>
                  </a:cubicBezTo>
                  <a:cubicBezTo>
                    <a:pt x="241" y="86"/>
                    <a:pt x="241" y="86"/>
                    <a:pt x="241" y="86"/>
                  </a:cubicBezTo>
                  <a:cubicBezTo>
                    <a:pt x="241" y="77"/>
                    <a:pt x="241" y="77"/>
                    <a:pt x="241" y="77"/>
                  </a:cubicBezTo>
                  <a:cubicBezTo>
                    <a:pt x="237" y="70"/>
                    <a:pt x="237" y="70"/>
                    <a:pt x="237" y="70"/>
                  </a:cubicBezTo>
                  <a:cubicBezTo>
                    <a:pt x="234" y="60"/>
                    <a:pt x="234" y="60"/>
                    <a:pt x="234" y="60"/>
                  </a:cubicBezTo>
                  <a:cubicBezTo>
                    <a:pt x="232" y="54"/>
                    <a:pt x="232" y="54"/>
                    <a:pt x="232" y="54"/>
                  </a:cubicBezTo>
                  <a:cubicBezTo>
                    <a:pt x="234" y="47"/>
                    <a:pt x="234" y="47"/>
                    <a:pt x="234" y="47"/>
                  </a:cubicBezTo>
                  <a:cubicBezTo>
                    <a:pt x="233" y="41"/>
                    <a:pt x="233" y="41"/>
                    <a:pt x="233" y="41"/>
                  </a:cubicBezTo>
                  <a:cubicBezTo>
                    <a:pt x="232" y="39"/>
                    <a:pt x="232" y="39"/>
                    <a:pt x="232" y="39"/>
                  </a:cubicBezTo>
                  <a:cubicBezTo>
                    <a:pt x="232" y="34"/>
                    <a:pt x="232" y="34"/>
                    <a:pt x="232" y="34"/>
                  </a:cubicBezTo>
                  <a:cubicBezTo>
                    <a:pt x="232" y="33"/>
                    <a:pt x="232" y="33"/>
                    <a:pt x="232" y="33"/>
                  </a:cubicBezTo>
                  <a:cubicBezTo>
                    <a:pt x="234" y="31"/>
                    <a:pt x="234" y="31"/>
                    <a:pt x="234" y="31"/>
                  </a:cubicBezTo>
                  <a:cubicBezTo>
                    <a:pt x="235" y="29"/>
                    <a:pt x="235" y="29"/>
                    <a:pt x="235" y="29"/>
                  </a:cubicBezTo>
                  <a:cubicBezTo>
                    <a:pt x="235" y="25"/>
                    <a:pt x="235" y="25"/>
                    <a:pt x="235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32" y="21"/>
                    <a:pt x="232" y="21"/>
                    <a:pt x="232" y="21"/>
                  </a:cubicBezTo>
                  <a:cubicBezTo>
                    <a:pt x="231" y="18"/>
                    <a:pt x="231" y="18"/>
                    <a:pt x="231" y="18"/>
                  </a:cubicBezTo>
                  <a:cubicBezTo>
                    <a:pt x="230" y="13"/>
                    <a:pt x="230" y="13"/>
                    <a:pt x="230" y="13"/>
                  </a:cubicBezTo>
                  <a:cubicBezTo>
                    <a:pt x="230" y="13"/>
                    <a:pt x="130" y="9"/>
                    <a:pt x="97" y="7"/>
                  </a:cubicBezTo>
                  <a:cubicBezTo>
                    <a:pt x="76" y="6"/>
                    <a:pt x="14" y="0"/>
                    <a:pt x="14" y="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91" y="153"/>
                    <a:pt x="122" y="155"/>
                  </a:cubicBezTo>
                  <a:cubicBezTo>
                    <a:pt x="153" y="157"/>
                    <a:pt x="249" y="161"/>
                    <a:pt x="249" y="16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7577491" y="2855871"/>
              <a:ext cx="831518" cy="653506"/>
            </a:xfrm>
            <a:custGeom>
              <a:avLst/>
              <a:gdLst>
                <a:gd name="T0" fmla="*/ 267 w 281"/>
                <a:gd name="T1" fmla="*/ 221 h 221"/>
                <a:gd name="T2" fmla="*/ 277 w 281"/>
                <a:gd name="T3" fmla="*/ 75 h 221"/>
                <a:gd name="T4" fmla="*/ 277 w 281"/>
                <a:gd name="T5" fmla="*/ 75 h 221"/>
                <a:gd name="T6" fmla="*/ 277 w 281"/>
                <a:gd name="T7" fmla="*/ 75 h 221"/>
                <a:gd name="T8" fmla="*/ 281 w 281"/>
                <a:gd name="T9" fmla="*/ 28 h 221"/>
                <a:gd name="T10" fmla="*/ 208 w 281"/>
                <a:gd name="T11" fmla="*/ 21 h 221"/>
                <a:gd name="T12" fmla="*/ 30 w 281"/>
                <a:gd name="T13" fmla="*/ 0 h 221"/>
                <a:gd name="T14" fmla="*/ 0 w 281"/>
                <a:gd name="T15" fmla="*/ 192 h 221"/>
                <a:gd name="T16" fmla="*/ 229 w 281"/>
                <a:gd name="T17" fmla="*/ 219 h 221"/>
                <a:gd name="T18" fmla="*/ 267 w 281"/>
                <a:gd name="T1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1" h="221">
                  <a:moveTo>
                    <a:pt x="267" y="221"/>
                  </a:move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77" y="75"/>
                    <a:pt x="277" y="75"/>
                    <a:pt x="277" y="75"/>
                  </a:cubicBezTo>
                  <a:cubicBezTo>
                    <a:pt x="281" y="28"/>
                    <a:pt x="281" y="28"/>
                    <a:pt x="281" y="28"/>
                  </a:cubicBezTo>
                  <a:cubicBezTo>
                    <a:pt x="208" y="21"/>
                    <a:pt x="208" y="21"/>
                    <a:pt x="208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229" y="219"/>
                    <a:pt x="229" y="219"/>
                    <a:pt x="229" y="219"/>
                  </a:cubicBezTo>
                  <a:cubicBezTo>
                    <a:pt x="229" y="219"/>
                    <a:pt x="245" y="220"/>
                    <a:pt x="267" y="2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7025473" y="2621727"/>
              <a:ext cx="639363" cy="800285"/>
            </a:xfrm>
            <a:custGeom>
              <a:avLst/>
              <a:gdLst>
                <a:gd name="T0" fmla="*/ 183 w 183"/>
                <a:gd name="T1" fmla="*/ 67 h 229"/>
                <a:gd name="T2" fmla="*/ 122 w 183"/>
                <a:gd name="T3" fmla="*/ 57 h 229"/>
                <a:gd name="T4" fmla="*/ 129 w 183"/>
                <a:gd name="T5" fmla="*/ 17 h 229"/>
                <a:gd name="T6" fmla="*/ 39 w 183"/>
                <a:gd name="T7" fmla="*/ 0 h 229"/>
                <a:gd name="T8" fmla="*/ 0 w 183"/>
                <a:gd name="T9" fmla="*/ 201 h 229"/>
                <a:gd name="T10" fmla="*/ 158 w 183"/>
                <a:gd name="T11" fmla="*/ 229 h 229"/>
                <a:gd name="T12" fmla="*/ 183 w 183"/>
                <a:gd name="T13" fmla="*/ 6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29">
                  <a:moveTo>
                    <a:pt x="183" y="67"/>
                  </a:moveTo>
                  <a:lnTo>
                    <a:pt x="122" y="57"/>
                  </a:lnTo>
                  <a:lnTo>
                    <a:pt x="129" y="17"/>
                  </a:lnTo>
                  <a:lnTo>
                    <a:pt x="39" y="0"/>
                  </a:lnTo>
                  <a:lnTo>
                    <a:pt x="0" y="201"/>
                  </a:lnTo>
                  <a:lnTo>
                    <a:pt x="158" y="229"/>
                  </a:lnTo>
                  <a:lnTo>
                    <a:pt x="183" y="6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6428037" y="2474952"/>
              <a:ext cx="733694" cy="1111309"/>
            </a:xfrm>
            <a:custGeom>
              <a:avLst/>
              <a:gdLst>
                <a:gd name="T0" fmla="*/ 5 w 248"/>
                <a:gd name="T1" fmla="*/ 131 h 375"/>
                <a:gd name="T2" fmla="*/ 1 w 248"/>
                <a:gd name="T3" fmla="*/ 132 h 375"/>
                <a:gd name="T4" fmla="*/ 0 w 248"/>
                <a:gd name="T5" fmla="*/ 135 h 375"/>
                <a:gd name="T6" fmla="*/ 1 w 248"/>
                <a:gd name="T7" fmla="*/ 139 h 375"/>
                <a:gd name="T8" fmla="*/ 2 w 248"/>
                <a:gd name="T9" fmla="*/ 142 h 375"/>
                <a:gd name="T10" fmla="*/ 3 w 248"/>
                <a:gd name="T11" fmla="*/ 143 h 375"/>
                <a:gd name="T12" fmla="*/ 7 w 248"/>
                <a:gd name="T13" fmla="*/ 145 h 375"/>
                <a:gd name="T14" fmla="*/ 160 w 248"/>
                <a:gd name="T15" fmla="*/ 375 h 375"/>
                <a:gd name="T16" fmla="*/ 163 w 248"/>
                <a:gd name="T17" fmla="*/ 371 h 375"/>
                <a:gd name="T18" fmla="*/ 164 w 248"/>
                <a:gd name="T19" fmla="*/ 367 h 375"/>
                <a:gd name="T20" fmla="*/ 164 w 248"/>
                <a:gd name="T21" fmla="*/ 354 h 375"/>
                <a:gd name="T22" fmla="*/ 164 w 248"/>
                <a:gd name="T23" fmla="*/ 340 h 375"/>
                <a:gd name="T24" fmla="*/ 164 w 248"/>
                <a:gd name="T25" fmla="*/ 329 h 375"/>
                <a:gd name="T26" fmla="*/ 167 w 248"/>
                <a:gd name="T27" fmla="*/ 326 h 375"/>
                <a:gd name="T28" fmla="*/ 174 w 248"/>
                <a:gd name="T29" fmla="*/ 324 h 375"/>
                <a:gd name="T30" fmla="*/ 176 w 248"/>
                <a:gd name="T31" fmla="*/ 328 h 375"/>
                <a:gd name="T32" fmla="*/ 180 w 248"/>
                <a:gd name="T33" fmla="*/ 326 h 375"/>
                <a:gd name="T34" fmla="*/ 185 w 248"/>
                <a:gd name="T35" fmla="*/ 330 h 375"/>
                <a:gd name="T36" fmla="*/ 188 w 248"/>
                <a:gd name="T37" fmla="*/ 332 h 375"/>
                <a:gd name="T38" fmla="*/ 191 w 248"/>
                <a:gd name="T39" fmla="*/ 330 h 375"/>
                <a:gd name="T40" fmla="*/ 197 w 248"/>
                <a:gd name="T41" fmla="*/ 312 h 375"/>
                <a:gd name="T42" fmla="*/ 202 w 248"/>
                <a:gd name="T43" fmla="*/ 287 h 375"/>
                <a:gd name="T44" fmla="*/ 248 w 248"/>
                <a:gd name="T45" fmla="*/ 49 h 375"/>
                <a:gd name="T46" fmla="*/ 134 w 248"/>
                <a:gd name="T47" fmla="*/ 24 h 375"/>
                <a:gd name="T48" fmla="*/ 42 w 248"/>
                <a:gd name="T49" fmla="*/ 0 h 375"/>
                <a:gd name="T50" fmla="*/ 8 w 248"/>
                <a:gd name="T51" fmla="*/ 130 h 375"/>
                <a:gd name="T52" fmla="*/ 5 w 248"/>
                <a:gd name="T53" fmla="*/ 1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8" h="375">
                  <a:moveTo>
                    <a:pt x="5" y="131"/>
                  </a:moveTo>
                  <a:cubicBezTo>
                    <a:pt x="1" y="132"/>
                    <a:pt x="1" y="132"/>
                    <a:pt x="1" y="132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1" y="139"/>
                    <a:pt x="1" y="139"/>
                    <a:pt x="1" y="139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3" y="143"/>
                    <a:pt x="3" y="143"/>
                    <a:pt x="3" y="143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160" y="375"/>
                    <a:pt x="160" y="375"/>
                    <a:pt x="160" y="375"/>
                  </a:cubicBezTo>
                  <a:cubicBezTo>
                    <a:pt x="163" y="371"/>
                    <a:pt x="163" y="371"/>
                    <a:pt x="163" y="371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4" y="354"/>
                    <a:pt x="164" y="354"/>
                    <a:pt x="164" y="354"/>
                  </a:cubicBezTo>
                  <a:cubicBezTo>
                    <a:pt x="164" y="340"/>
                    <a:pt x="164" y="340"/>
                    <a:pt x="164" y="340"/>
                  </a:cubicBezTo>
                  <a:cubicBezTo>
                    <a:pt x="164" y="329"/>
                    <a:pt x="164" y="329"/>
                    <a:pt x="164" y="329"/>
                  </a:cubicBezTo>
                  <a:cubicBezTo>
                    <a:pt x="167" y="326"/>
                    <a:pt x="167" y="326"/>
                    <a:pt x="167" y="326"/>
                  </a:cubicBezTo>
                  <a:cubicBezTo>
                    <a:pt x="174" y="324"/>
                    <a:pt x="174" y="324"/>
                    <a:pt x="174" y="324"/>
                  </a:cubicBezTo>
                  <a:cubicBezTo>
                    <a:pt x="176" y="328"/>
                    <a:pt x="176" y="328"/>
                    <a:pt x="176" y="328"/>
                  </a:cubicBezTo>
                  <a:cubicBezTo>
                    <a:pt x="180" y="326"/>
                    <a:pt x="180" y="326"/>
                    <a:pt x="180" y="326"/>
                  </a:cubicBezTo>
                  <a:cubicBezTo>
                    <a:pt x="185" y="330"/>
                    <a:pt x="185" y="330"/>
                    <a:pt x="185" y="330"/>
                  </a:cubicBezTo>
                  <a:cubicBezTo>
                    <a:pt x="188" y="332"/>
                    <a:pt x="188" y="332"/>
                    <a:pt x="188" y="332"/>
                  </a:cubicBezTo>
                  <a:cubicBezTo>
                    <a:pt x="191" y="330"/>
                    <a:pt x="191" y="330"/>
                    <a:pt x="191" y="330"/>
                  </a:cubicBezTo>
                  <a:cubicBezTo>
                    <a:pt x="191" y="330"/>
                    <a:pt x="195" y="316"/>
                    <a:pt x="197" y="312"/>
                  </a:cubicBezTo>
                  <a:cubicBezTo>
                    <a:pt x="198" y="306"/>
                    <a:pt x="202" y="287"/>
                    <a:pt x="202" y="287"/>
                  </a:cubicBezTo>
                  <a:cubicBezTo>
                    <a:pt x="248" y="49"/>
                    <a:pt x="248" y="49"/>
                    <a:pt x="248" y="49"/>
                  </a:cubicBezTo>
                  <a:cubicBezTo>
                    <a:pt x="248" y="49"/>
                    <a:pt x="163" y="31"/>
                    <a:pt x="134" y="24"/>
                  </a:cubicBezTo>
                  <a:cubicBezTo>
                    <a:pt x="111" y="19"/>
                    <a:pt x="42" y="0"/>
                    <a:pt x="42" y="0"/>
                  </a:cubicBezTo>
                  <a:cubicBezTo>
                    <a:pt x="8" y="130"/>
                    <a:pt x="8" y="130"/>
                    <a:pt x="8" y="130"/>
                  </a:cubicBezTo>
                  <a:lnTo>
                    <a:pt x="5" y="13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6117093" y="1783004"/>
              <a:ext cx="911874" cy="772325"/>
            </a:xfrm>
            <a:custGeom>
              <a:avLst/>
              <a:gdLst>
                <a:gd name="T0" fmla="*/ 269 w 308"/>
                <a:gd name="T1" fmla="*/ 182 h 261"/>
                <a:gd name="T2" fmla="*/ 270 w 308"/>
                <a:gd name="T3" fmla="*/ 175 h 261"/>
                <a:gd name="T4" fmla="*/ 275 w 308"/>
                <a:gd name="T5" fmla="*/ 171 h 261"/>
                <a:gd name="T6" fmla="*/ 276 w 308"/>
                <a:gd name="T7" fmla="*/ 159 h 261"/>
                <a:gd name="T8" fmla="*/ 274 w 308"/>
                <a:gd name="T9" fmla="*/ 154 h 261"/>
                <a:gd name="T10" fmla="*/ 271 w 308"/>
                <a:gd name="T11" fmla="*/ 153 h 261"/>
                <a:gd name="T12" fmla="*/ 270 w 308"/>
                <a:gd name="T13" fmla="*/ 145 h 261"/>
                <a:gd name="T14" fmla="*/ 277 w 308"/>
                <a:gd name="T15" fmla="*/ 137 h 261"/>
                <a:gd name="T16" fmla="*/ 288 w 308"/>
                <a:gd name="T17" fmla="*/ 125 h 261"/>
                <a:gd name="T18" fmla="*/ 291 w 308"/>
                <a:gd name="T19" fmla="*/ 120 h 261"/>
                <a:gd name="T20" fmla="*/ 297 w 308"/>
                <a:gd name="T21" fmla="*/ 111 h 261"/>
                <a:gd name="T22" fmla="*/ 304 w 308"/>
                <a:gd name="T23" fmla="*/ 104 h 261"/>
                <a:gd name="T24" fmla="*/ 308 w 308"/>
                <a:gd name="T25" fmla="*/ 98 h 261"/>
                <a:gd name="T26" fmla="*/ 307 w 308"/>
                <a:gd name="T27" fmla="*/ 90 h 261"/>
                <a:gd name="T28" fmla="*/ 300 w 308"/>
                <a:gd name="T29" fmla="*/ 83 h 261"/>
                <a:gd name="T30" fmla="*/ 297 w 308"/>
                <a:gd name="T31" fmla="*/ 74 h 261"/>
                <a:gd name="T32" fmla="*/ 220 w 308"/>
                <a:gd name="T33" fmla="*/ 56 h 261"/>
                <a:gd name="T34" fmla="*/ 211 w 308"/>
                <a:gd name="T35" fmla="*/ 56 h 261"/>
                <a:gd name="T36" fmla="*/ 178 w 308"/>
                <a:gd name="T37" fmla="*/ 58 h 261"/>
                <a:gd name="T38" fmla="*/ 172 w 308"/>
                <a:gd name="T39" fmla="*/ 57 h 261"/>
                <a:gd name="T40" fmla="*/ 167 w 308"/>
                <a:gd name="T41" fmla="*/ 58 h 261"/>
                <a:gd name="T42" fmla="*/ 164 w 308"/>
                <a:gd name="T43" fmla="*/ 56 h 261"/>
                <a:gd name="T44" fmla="*/ 156 w 308"/>
                <a:gd name="T45" fmla="*/ 55 h 261"/>
                <a:gd name="T46" fmla="*/ 155 w 308"/>
                <a:gd name="T47" fmla="*/ 52 h 261"/>
                <a:gd name="T48" fmla="*/ 143 w 308"/>
                <a:gd name="T49" fmla="*/ 49 h 261"/>
                <a:gd name="T50" fmla="*/ 136 w 308"/>
                <a:gd name="T51" fmla="*/ 46 h 261"/>
                <a:gd name="T52" fmla="*/ 121 w 308"/>
                <a:gd name="T53" fmla="*/ 49 h 261"/>
                <a:gd name="T54" fmla="*/ 103 w 308"/>
                <a:gd name="T55" fmla="*/ 40 h 261"/>
                <a:gd name="T56" fmla="*/ 99 w 308"/>
                <a:gd name="T57" fmla="*/ 12 h 261"/>
                <a:gd name="T58" fmla="*/ 90 w 308"/>
                <a:gd name="T59" fmla="*/ 10 h 261"/>
                <a:gd name="T60" fmla="*/ 80 w 308"/>
                <a:gd name="T61" fmla="*/ 4 h 261"/>
                <a:gd name="T62" fmla="*/ 70 w 308"/>
                <a:gd name="T63" fmla="*/ 0 h 261"/>
                <a:gd name="T64" fmla="*/ 68 w 308"/>
                <a:gd name="T65" fmla="*/ 13 h 261"/>
                <a:gd name="T66" fmla="*/ 64 w 308"/>
                <a:gd name="T67" fmla="*/ 28 h 261"/>
                <a:gd name="T68" fmla="*/ 60 w 308"/>
                <a:gd name="T69" fmla="*/ 38 h 261"/>
                <a:gd name="T70" fmla="*/ 55 w 308"/>
                <a:gd name="T71" fmla="*/ 50 h 261"/>
                <a:gd name="T72" fmla="*/ 47 w 308"/>
                <a:gd name="T73" fmla="*/ 67 h 261"/>
                <a:gd name="T74" fmla="*/ 35 w 308"/>
                <a:gd name="T75" fmla="*/ 98 h 261"/>
                <a:gd name="T76" fmla="*/ 24 w 308"/>
                <a:gd name="T77" fmla="*/ 120 h 261"/>
                <a:gd name="T78" fmla="*/ 18 w 308"/>
                <a:gd name="T79" fmla="*/ 130 h 261"/>
                <a:gd name="T80" fmla="*/ 14 w 308"/>
                <a:gd name="T81" fmla="*/ 136 h 261"/>
                <a:gd name="T82" fmla="*/ 5 w 308"/>
                <a:gd name="T83" fmla="*/ 148 h 261"/>
                <a:gd name="T84" fmla="*/ 5 w 308"/>
                <a:gd name="T85" fmla="*/ 160 h 261"/>
                <a:gd name="T86" fmla="*/ 5 w 308"/>
                <a:gd name="T87" fmla="*/ 164 h 261"/>
                <a:gd name="T88" fmla="*/ 3 w 308"/>
                <a:gd name="T89" fmla="*/ 169 h 261"/>
                <a:gd name="T90" fmla="*/ 1 w 308"/>
                <a:gd name="T91" fmla="*/ 174 h 261"/>
                <a:gd name="T92" fmla="*/ 0 w 308"/>
                <a:gd name="T93" fmla="*/ 187 h 261"/>
                <a:gd name="T94" fmla="*/ 3 w 308"/>
                <a:gd name="T95" fmla="*/ 193 h 261"/>
                <a:gd name="T96" fmla="*/ 239 w 308"/>
                <a:gd name="T97" fmla="*/ 25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08" h="261">
                  <a:moveTo>
                    <a:pt x="251" y="261"/>
                  </a:moveTo>
                  <a:cubicBezTo>
                    <a:pt x="269" y="182"/>
                    <a:pt x="269" y="182"/>
                    <a:pt x="269" y="182"/>
                  </a:cubicBezTo>
                  <a:cubicBezTo>
                    <a:pt x="269" y="177"/>
                    <a:pt x="269" y="177"/>
                    <a:pt x="269" y="177"/>
                  </a:cubicBezTo>
                  <a:cubicBezTo>
                    <a:pt x="270" y="175"/>
                    <a:pt x="270" y="175"/>
                    <a:pt x="270" y="175"/>
                  </a:cubicBezTo>
                  <a:cubicBezTo>
                    <a:pt x="275" y="173"/>
                    <a:pt x="275" y="173"/>
                    <a:pt x="275" y="173"/>
                  </a:cubicBezTo>
                  <a:cubicBezTo>
                    <a:pt x="275" y="171"/>
                    <a:pt x="275" y="171"/>
                    <a:pt x="275" y="171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59"/>
                    <a:pt x="276" y="159"/>
                    <a:pt x="276" y="159"/>
                  </a:cubicBezTo>
                  <a:cubicBezTo>
                    <a:pt x="277" y="157"/>
                    <a:pt x="277" y="157"/>
                    <a:pt x="277" y="157"/>
                  </a:cubicBezTo>
                  <a:cubicBezTo>
                    <a:pt x="274" y="154"/>
                    <a:pt x="274" y="154"/>
                    <a:pt x="274" y="154"/>
                  </a:cubicBezTo>
                  <a:cubicBezTo>
                    <a:pt x="273" y="154"/>
                    <a:pt x="273" y="154"/>
                    <a:pt x="273" y="154"/>
                  </a:cubicBezTo>
                  <a:cubicBezTo>
                    <a:pt x="271" y="153"/>
                    <a:pt x="271" y="153"/>
                    <a:pt x="271" y="153"/>
                  </a:cubicBezTo>
                  <a:cubicBezTo>
                    <a:pt x="269" y="150"/>
                    <a:pt x="269" y="150"/>
                    <a:pt x="269" y="150"/>
                  </a:cubicBezTo>
                  <a:cubicBezTo>
                    <a:pt x="270" y="145"/>
                    <a:pt x="270" y="145"/>
                    <a:pt x="270" y="145"/>
                  </a:cubicBezTo>
                  <a:cubicBezTo>
                    <a:pt x="271" y="142"/>
                    <a:pt x="271" y="142"/>
                    <a:pt x="271" y="142"/>
                  </a:cubicBezTo>
                  <a:cubicBezTo>
                    <a:pt x="277" y="137"/>
                    <a:pt x="277" y="137"/>
                    <a:pt x="277" y="137"/>
                  </a:cubicBezTo>
                  <a:cubicBezTo>
                    <a:pt x="285" y="129"/>
                    <a:pt x="285" y="129"/>
                    <a:pt x="285" y="129"/>
                  </a:cubicBezTo>
                  <a:cubicBezTo>
                    <a:pt x="288" y="125"/>
                    <a:pt x="288" y="125"/>
                    <a:pt x="288" y="125"/>
                  </a:cubicBezTo>
                  <a:cubicBezTo>
                    <a:pt x="289" y="121"/>
                    <a:pt x="289" y="121"/>
                    <a:pt x="289" y="121"/>
                  </a:cubicBezTo>
                  <a:cubicBezTo>
                    <a:pt x="291" y="120"/>
                    <a:pt x="291" y="120"/>
                    <a:pt x="291" y="120"/>
                  </a:cubicBezTo>
                  <a:cubicBezTo>
                    <a:pt x="293" y="115"/>
                    <a:pt x="293" y="115"/>
                    <a:pt x="293" y="115"/>
                  </a:cubicBezTo>
                  <a:cubicBezTo>
                    <a:pt x="297" y="111"/>
                    <a:pt x="297" y="111"/>
                    <a:pt x="297" y="111"/>
                  </a:cubicBezTo>
                  <a:cubicBezTo>
                    <a:pt x="300" y="107"/>
                    <a:pt x="300" y="107"/>
                    <a:pt x="300" y="107"/>
                  </a:cubicBezTo>
                  <a:cubicBezTo>
                    <a:pt x="304" y="104"/>
                    <a:pt x="304" y="104"/>
                    <a:pt x="304" y="104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8" y="98"/>
                    <a:pt x="308" y="98"/>
                    <a:pt x="308" y="98"/>
                  </a:cubicBezTo>
                  <a:cubicBezTo>
                    <a:pt x="308" y="94"/>
                    <a:pt x="308" y="94"/>
                    <a:pt x="308" y="94"/>
                  </a:cubicBezTo>
                  <a:cubicBezTo>
                    <a:pt x="307" y="90"/>
                    <a:pt x="307" y="90"/>
                    <a:pt x="307" y="90"/>
                  </a:cubicBezTo>
                  <a:cubicBezTo>
                    <a:pt x="305" y="87"/>
                    <a:pt x="305" y="87"/>
                    <a:pt x="305" y="87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297" y="78"/>
                    <a:pt x="297" y="78"/>
                    <a:pt x="297" y="78"/>
                  </a:cubicBezTo>
                  <a:cubicBezTo>
                    <a:pt x="297" y="74"/>
                    <a:pt x="297" y="74"/>
                    <a:pt x="297" y="74"/>
                  </a:cubicBezTo>
                  <a:cubicBezTo>
                    <a:pt x="231" y="57"/>
                    <a:pt x="231" y="57"/>
                    <a:pt x="231" y="57"/>
                  </a:cubicBezTo>
                  <a:cubicBezTo>
                    <a:pt x="220" y="56"/>
                    <a:pt x="220" y="56"/>
                    <a:pt x="220" y="56"/>
                  </a:cubicBezTo>
                  <a:cubicBezTo>
                    <a:pt x="216" y="57"/>
                    <a:pt x="216" y="57"/>
                    <a:pt x="216" y="57"/>
                  </a:cubicBezTo>
                  <a:cubicBezTo>
                    <a:pt x="211" y="56"/>
                    <a:pt x="211" y="56"/>
                    <a:pt x="211" y="56"/>
                  </a:cubicBezTo>
                  <a:cubicBezTo>
                    <a:pt x="207" y="57"/>
                    <a:pt x="207" y="57"/>
                    <a:pt x="207" y="57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7"/>
                    <a:pt x="172" y="57"/>
                    <a:pt x="172" y="57"/>
                  </a:cubicBezTo>
                  <a:cubicBezTo>
                    <a:pt x="169" y="58"/>
                    <a:pt x="169" y="58"/>
                    <a:pt x="169" y="58"/>
                  </a:cubicBezTo>
                  <a:cubicBezTo>
                    <a:pt x="167" y="58"/>
                    <a:pt x="167" y="58"/>
                    <a:pt x="167" y="58"/>
                  </a:cubicBezTo>
                  <a:cubicBezTo>
                    <a:pt x="164" y="57"/>
                    <a:pt x="164" y="57"/>
                    <a:pt x="164" y="57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59" y="56"/>
                    <a:pt x="159" y="56"/>
                    <a:pt x="159" y="56"/>
                  </a:cubicBezTo>
                  <a:cubicBezTo>
                    <a:pt x="156" y="55"/>
                    <a:pt x="156" y="55"/>
                    <a:pt x="156" y="55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52"/>
                    <a:pt x="155" y="52"/>
                    <a:pt x="155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38" y="47"/>
                    <a:pt x="138" y="47"/>
                    <a:pt x="138" y="47"/>
                  </a:cubicBezTo>
                  <a:cubicBezTo>
                    <a:pt x="136" y="46"/>
                    <a:pt x="136" y="46"/>
                    <a:pt x="136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1" y="49"/>
                    <a:pt x="121" y="49"/>
                    <a:pt x="121" y="49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03" y="40"/>
                    <a:pt x="103" y="40"/>
                    <a:pt x="103" y="40"/>
                  </a:cubicBezTo>
                  <a:cubicBezTo>
                    <a:pt x="103" y="40"/>
                    <a:pt x="106" y="33"/>
                    <a:pt x="105" y="24"/>
                  </a:cubicBezTo>
                  <a:cubicBezTo>
                    <a:pt x="104" y="14"/>
                    <a:pt x="99" y="12"/>
                    <a:pt x="99" y="12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4"/>
                    <a:pt x="85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0" y="85"/>
                    <a:pt x="40" y="85"/>
                    <a:pt x="40" y="85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24"/>
                    <a:pt x="22" y="124"/>
                    <a:pt x="22" y="124"/>
                  </a:cubicBezTo>
                  <a:cubicBezTo>
                    <a:pt x="18" y="130"/>
                    <a:pt x="18" y="130"/>
                    <a:pt x="18" y="130"/>
                  </a:cubicBezTo>
                  <a:cubicBezTo>
                    <a:pt x="15" y="133"/>
                    <a:pt x="15" y="133"/>
                    <a:pt x="15" y="13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5" y="160"/>
                    <a:pt x="5" y="160"/>
                    <a:pt x="5" y="160"/>
                  </a:cubicBezTo>
                  <a:cubicBezTo>
                    <a:pt x="5" y="162"/>
                    <a:pt x="5" y="162"/>
                    <a:pt x="5" y="162"/>
                  </a:cubicBezTo>
                  <a:cubicBezTo>
                    <a:pt x="5" y="164"/>
                    <a:pt x="5" y="164"/>
                    <a:pt x="5" y="164"/>
                  </a:cubicBezTo>
                  <a:cubicBezTo>
                    <a:pt x="4" y="165"/>
                    <a:pt x="4" y="165"/>
                    <a:pt x="4" y="165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70"/>
                    <a:pt x="1" y="170"/>
                    <a:pt x="1" y="170"/>
                  </a:cubicBezTo>
                  <a:cubicBezTo>
                    <a:pt x="1" y="174"/>
                    <a:pt x="1" y="174"/>
                    <a:pt x="1" y="17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3" y="193"/>
                    <a:pt x="3" y="193"/>
                    <a:pt x="3" y="193"/>
                  </a:cubicBezTo>
                  <a:cubicBezTo>
                    <a:pt x="147" y="234"/>
                    <a:pt x="147" y="234"/>
                    <a:pt x="147" y="234"/>
                  </a:cubicBezTo>
                  <a:cubicBezTo>
                    <a:pt x="147" y="234"/>
                    <a:pt x="216" y="253"/>
                    <a:pt x="239" y="258"/>
                  </a:cubicBezTo>
                  <a:cubicBezTo>
                    <a:pt x="242" y="259"/>
                    <a:pt x="246" y="260"/>
                    <a:pt x="251" y="26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6861264" y="1576818"/>
              <a:ext cx="674299" cy="1104319"/>
            </a:xfrm>
            <a:custGeom>
              <a:avLst/>
              <a:gdLst>
                <a:gd name="T0" fmla="*/ 46 w 228"/>
                <a:gd name="T1" fmla="*/ 143 h 373"/>
                <a:gd name="T2" fmla="*/ 49 w 228"/>
                <a:gd name="T3" fmla="*/ 152 h 373"/>
                <a:gd name="T4" fmla="*/ 56 w 228"/>
                <a:gd name="T5" fmla="*/ 159 h 373"/>
                <a:gd name="T6" fmla="*/ 57 w 228"/>
                <a:gd name="T7" fmla="*/ 167 h 373"/>
                <a:gd name="T8" fmla="*/ 53 w 228"/>
                <a:gd name="T9" fmla="*/ 173 h 373"/>
                <a:gd name="T10" fmla="*/ 46 w 228"/>
                <a:gd name="T11" fmla="*/ 180 h 373"/>
                <a:gd name="T12" fmla="*/ 40 w 228"/>
                <a:gd name="T13" fmla="*/ 189 h 373"/>
                <a:gd name="T14" fmla="*/ 37 w 228"/>
                <a:gd name="T15" fmla="*/ 194 h 373"/>
                <a:gd name="T16" fmla="*/ 26 w 228"/>
                <a:gd name="T17" fmla="*/ 206 h 373"/>
                <a:gd name="T18" fmla="*/ 19 w 228"/>
                <a:gd name="T19" fmla="*/ 214 h 373"/>
                <a:gd name="T20" fmla="*/ 20 w 228"/>
                <a:gd name="T21" fmla="*/ 222 h 373"/>
                <a:gd name="T22" fmla="*/ 23 w 228"/>
                <a:gd name="T23" fmla="*/ 223 h 373"/>
                <a:gd name="T24" fmla="*/ 25 w 228"/>
                <a:gd name="T25" fmla="*/ 228 h 373"/>
                <a:gd name="T26" fmla="*/ 24 w 228"/>
                <a:gd name="T27" fmla="*/ 240 h 373"/>
                <a:gd name="T28" fmla="*/ 19 w 228"/>
                <a:gd name="T29" fmla="*/ 244 h 373"/>
                <a:gd name="T30" fmla="*/ 18 w 228"/>
                <a:gd name="T31" fmla="*/ 251 h 373"/>
                <a:gd name="T32" fmla="*/ 102 w 228"/>
                <a:gd name="T33" fmla="*/ 352 h 373"/>
                <a:gd name="T34" fmla="*/ 228 w 228"/>
                <a:gd name="T35" fmla="*/ 256 h 373"/>
                <a:gd name="T36" fmla="*/ 224 w 228"/>
                <a:gd name="T37" fmla="*/ 252 h 373"/>
                <a:gd name="T38" fmla="*/ 223 w 228"/>
                <a:gd name="T39" fmla="*/ 247 h 373"/>
                <a:gd name="T40" fmla="*/ 218 w 228"/>
                <a:gd name="T41" fmla="*/ 241 h 373"/>
                <a:gd name="T42" fmla="*/ 213 w 228"/>
                <a:gd name="T43" fmla="*/ 246 h 373"/>
                <a:gd name="T44" fmla="*/ 202 w 228"/>
                <a:gd name="T45" fmla="*/ 248 h 373"/>
                <a:gd name="T46" fmla="*/ 189 w 228"/>
                <a:gd name="T47" fmla="*/ 245 h 373"/>
                <a:gd name="T48" fmla="*/ 184 w 228"/>
                <a:gd name="T49" fmla="*/ 247 h 373"/>
                <a:gd name="T50" fmla="*/ 179 w 228"/>
                <a:gd name="T51" fmla="*/ 247 h 373"/>
                <a:gd name="T52" fmla="*/ 171 w 228"/>
                <a:gd name="T53" fmla="*/ 244 h 373"/>
                <a:gd name="T54" fmla="*/ 168 w 228"/>
                <a:gd name="T55" fmla="*/ 247 h 373"/>
                <a:gd name="T56" fmla="*/ 164 w 228"/>
                <a:gd name="T57" fmla="*/ 249 h 373"/>
                <a:gd name="T58" fmla="*/ 162 w 228"/>
                <a:gd name="T59" fmla="*/ 242 h 373"/>
                <a:gd name="T60" fmla="*/ 160 w 228"/>
                <a:gd name="T61" fmla="*/ 232 h 373"/>
                <a:gd name="T62" fmla="*/ 156 w 228"/>
                <a:gd name="T63" fmla="*/ 226 h 373"/>
                <a:gd name="T64" fmla="*/ 149 w 228"/>
                <a:gd name="T65" fmla="*/ 220 h 373"/>
                <a:gd name="T66" fmla="*/ 149 w 228"/>
                <a:gd name="T67" fmla="*/ 213 h 373"/>
                <a:gd name="T68" fmla="*/ 145 w 228"/>
                <a:gd name="T69" fmla="*/ 204 h 373"/>
                <a:gd name="T70" fmla="*/ 145 w 228"/>
                <a:gd name="T71" fmla="*/ 195 h 373"/>
                <a:gd name="T72" fmla="*/ 142 w 228"/>
                <a:gd name="T73" fmla="*/ 183 h 373"/>
                <a:gd name="T74" fmla="*/ 139 w 228"/>
                <a:gd name="T75" fmla="*/ 179 h 373"/>
                <a:gd name="T76" fmla="*/ 133 w 228"/>
                <a:gd name="T77" fmla="*/ 182 h 373"/>
                <a:gd name="T78" fmla="*/ 127 w 228"/>
                <a:gd name="T79" fmla="*/ 186 h 373"/>
                <a:gd name="T80" fmla="*/ 125 w 228"/>
                <a:gd name="T81" fmla="*/ 183 h 373"/>
                <a:gd name="T82" fmla="*/ 119 w 228"/>
                <a:gd name="T83" fmla="*/ 179 h 373"/>
                <a:gd name="T84" fmla="*/ 125 w 228"/>
                <a:gd name="T85" fmla="*/ 168 h 373"/>
                <a:gd name="T86" fmla="*/ 129 w 228"/>
                <a:gd name="T87" fmla="*/ 166 h 373"/>
                <a:gd name="T88" fmla="*/ 128 w 228"/>
                <a:gd name="T89" fmla="*/ 154 h 373"/>
                <a:gd name="T90" fmla="*/ 134 w 228"/>
                <a:gd name="T91" fmla="*/ 141 h 373"/>
                <a:gd name="T92" fmla="*/ 137 w 228"/>
                <a:gd name="T93" fmla="*/ 131 h 373"/>
                <a:gd name="T94" fmla="*/ 128 w 228"/>
                <a:gd name="T95" fmla="*/ 128 h 373"/>
                <a:gd name="T96" fmla="*/ 123 w 228"/>
                <a:gd name="T97" fmla="*/ 118 h 373"/>
                <a:gd name="T98" fmla="*/ 119 w 228"/>
                <a:gd name="T99" fmla="*/ 106 h 373"/>
                <a:gd name="T100" fmla="*/ 109 w 228"/>
                <a:gd name="T101" fmla="*/ 93 h 373"/>
                <a:gd name="T102" fmla="*/ 104 w 228"/>
                <a:gd name="T103" fmla="*/ 82 h 373"/>
                <a:gd name="T104" fmla="*/ 101 w 228"/>
                <a:gd name="T105" fmla="*/ 76 h 373"/>
                <a:gd name="T106" fmla="*/ 101 w 228"/>
                <a:gd name="T107" fmla="*/ 69 h 373"/>
                <a:gd name="T108" fmla="*/ 97 w 228"/>
                <a:gd name="T109" fmla="*/ 62 h 373"/>
                <a:gd name="T110" fmla="*/ 98 w 228"/>
                <a:gd name="T111" fmla="*/ 48 h 373"/>
                <a:gd name="T112" fmla="*/ 104 w 228"/>
                <a:gd name="T113" fmla="*/ 25 h 373"/>
                <a:gd name="T114" fmla="*/ 108 w 228"/>
                <a:gd name="T115" fmla="*/ 8 h 373"/>
                <a:gd name="T116" fmla="*/ 47 w 228"/>
                <a:gd name="T117" fmla="*/ 12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8" h="373">
                  <a:moveTo>
                    <a:pt x="48" y="132"/>
                  </a:moveTo>
                  <a:cubicBezTo>
                    <a:pt x="48" y="138"/>
                    <a:pt x="46" y="143"/>
                    <a:pt x="46" y="143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9" y="152"/>
                    <a:pt x="49" y="152"/>
                    <a:pt x="49" y="152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49" y="176"/>
                    <a:pt x="49" y="176"/>
                    <a:pt x="49" y="176"/>
                  </a:cubicBezTo>
                  <a:cubicBezTo>
                    <a:pt x="46" y="180"/>
                    <a:pt x="46" y="180"/>
                    <a:pt x="46" y="180"/>
                  </a:cubicBezTo>
                  <a:cubicBezTo>
                    <a:pt x="42" y="184"/>
                    <a:pt x="42" y="184"/>
                    <a:pt x="42" y="184"/>
                  </a:cubicBezTo>
                  <a:cubicBezTo>
                    <a:pt x="40" y="189"/>
                    <a:pt x="40" y="189"/>
                    <a:pt x="40" y="189"/>
                  </a:cubicBezTo>
                  <a:cubicBezTo>
                    <a:pt x="38" y="190"/>
                    <a:pt x="38" y="190"/>
                    <a:pt x="38" y="19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4" y="198"/>
                    <a:pt x="34" y="198"/>
                    <a:pt x="34" y="198"/>
                  </a:cubicBezTo>
                  <a:cubicBezTo>
                    <a:pt x="26" y="206"/>
                    <a:pt x="26" y="206"/>
                    <a:pt x="26" y="206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19" y="214"/>
                    <a:pt x="19" y="214"/>
                    <a:pt x="19" y="214"/>
                  </a:cubicBezTo>
                  <a:cubicBezTo>
                    <a:pt x="18" y="219"/>
                    <a:pt x="18" y="219"/>
                    <a:pt x="18" y="219"/>
                  </a:cubicBezTo>
                  <a:cubicBezTo>
                    <a:pt x="20" y="222"/>
                    <a:pt x="20" y="222"/>
                    <a:pt x="20" y="222"/>
                  </a:cubicBezTo>
                  <a:cubicBezTo>
                    <a:pt x="22" y="223"/>
                    <a:pt x="22" y="223"/>
                    <a:pt x="22" y="223"/>
                  </a:cubicBezTo>
                  <a:cubicBezTo>
                    <a:pt x="23" y="223"/>
                    <a:pt x="23" y="223"/>
                    <a:pt x="23" y="223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5" y="228"/>
                    <a:pt x="25" y="228"/>
                    <a:pt x="25" y="228"/>
                  </a:cubicBezTo>
                  <a:cubicBezTo>
                    <a:pt x="25" y="236"/>
                    <a:pt x="25" y="236"/>
                    <a:pt x="25" y="23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19" y="244"/>
                    <a:pt x="19" y="244"/>
                    <a:pt x="19" y="244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35" y="338"/>
                    <a:pt x="102" y="352"/>
                    <a:pt x="102" y="352"/>
                  </a:cubicBezTo>
                  <a:cubicBezTo>
                    <a:pt x="208" y="373"/>
                    <a:pt x="208" y="373"/>
                    <a:pt x="208" y="373"/>
                  </a:cubicBezTo>
                  <a:cubicBezTo>
                    <a:pt x="228" y="256"/>
                    <a:pt x="228" y="256"/>
                    <a:pt x="228" y="256"/>
                  </a:cubicBezTo>
                  <a:cubicBezTo>
                    <a:pt x="226" y="254"/>
                    <a:pt x="226" y="254"/>
                    <a:pt x="226" y="254"/>
                  </a:cubicBezTo>
                  <a:cubicBezTo>
                    <a:pt x="224" y="252"/>
                    <a:pt x="224" y="252"/>
                    <a:pt x="224" y="252"/>
                  </a:cubicBezTo>
                  <a:cubicBezTo>
                    <a:pt x="224" y="251"/>
                    <a:pt x="224" y="251"/>
                    <a:pt x="224" y="251"/>
                  </a:cubicBezTo>
                  <a:cubicBezTo>
                    <a:pt x="223" y="247"/>
                    <a:pt x="223" y="247"/>
                    <a:pt x="223" y="247"/>
                  </a:cubicBezTo>
                  <a:cubicBezTo>
                    <a:pt x="221" y="244"/>
                    <a:pt x="221" y="244"/>
                    <a:pt x="221" y="244"/>
                  </a:cubicBezTo>
                  <a:cubicBezTo>
                    <a:pt x="218" y="241"/>
                    <a:pt x="218" y="241"/>
                    <a:pt x="218" y="241"/>
                  </a:cubicBezTo>
                  <a:cubicBezTo>
                    <a:pt x="214" y="241"/>
                    <a:pt x="214" y="241"/>
                    <a:pt x="214" y="241"/>
                  </a:cubicBezTo>
                  <a:cubicBezTo>
                    <a:pt x="213" y="246"/>
                    <a:pt x="213" y="246"/>
                    <a:pt x="213" y="246"/>
                  </a:cubicBezTo>
                  <a:cubicBezTo>
                    <a:pt x="212" y="249"/>
                    <a:pt x="212" y="249"/>
                    <a:pt x="212" y="249"/>
                  </a:cubicBezTo>
                  <a:cubicBezTo>
                    <a:pt x="202" y="248"/>
                    <a:pt x="202" y="248"/>
                    <a:pt x="202" y="248"/>
                  </a:cubicBezTo>
                  <a:cubicBezTo>
                    <a:pt x="197" y="246"/>
                    <a:pt x="197" y="246"/>
                    <a:pt x="197" y="246"/>
                  </a:cubicBezTo>
                  <a:cubicBezTo>
                    <a:pt x="189" y="245"/>
                    <a:pt x="189" y="245"/>
                    <a:pt x="189" y="245"/>
                  </a:cubicBezTo>
                  <a:cubicBezTo>
                    <a:pt x="185" y="245"/>
                    <a:pt x="185" y="245"/>
                    <a:pt x="185" y="245"/>
                  </a:cubicBezTo>
                  <a:cubicBezTo>
                    <a:pt x="184" y="247"/>
                    <a:pt x="184" y="247"/>
                    <a:pt x="184" y="247"/>
                  </a:cubicBezTo>
                  <a:cubicBezTo>
                    <a:pt x="184" y="249"/>
                    <a:pt x="184" y="249"/>
                    <a:pt x="184" y="249"/>
                  </a:cubicBezTo>
                  <a:cubicBezTo>
                    <a:pt x="179" y="247"/>
                    <a:pt x="179" y="247"/>
                    <a:pt x="179" y="247"/>
                  </a:cubicBezTo>
                  <a:cubicBezTo>
                    <a:pt x="174" y="244"/>
                    <a:pt x="174" y="244"/>
                    <a:pt x="174" y="244"/>
                  </a:cubicBezTo>
                  <a:cubicBezTo>
                    <a:pt x="171" y="244"/>
                    <a:pt x="171" y="244"/>
                    <a:pt x="171" y="244"/>
                  </a:cubicBezTo>
                  <a:cubicBezTo>
                    <a:pt x="169" y="244"/>
                    <a:pt x="169" y="244"/>
                    <a:pt x="169" y="244"/>
                  </a:cubicBezTo>
                  <a:cubicBezTo>
                    <a:pt x="168" y="247"/>
                    <a:pt x="168" y="247"/>
                    <a:pt x="168" y="247"/>
                  </a:cubicBezTo>
                  <a:cubicBezTo>
                    <a:pt x="168" y="249"/>
                    <a:pt x="168" y="249"/>
                    <a:pt x="168" y="249"/>
                  </a:cubicBezTo>
                  <a:cubicBezTo>
                    <a:pt x="164" y="249"/>
                    <a:pt x="164" y="249"/>
                    <a:pt x="164" y="249"/>
                  </a:cubicBezTo>
                  <a:cubicBezTo>
                    <a:pt x="162" y="245"/>
                    <a:pt x="162" y="245"/>
                    <a:pt x="162" y="245"/>
                  </a:cubicBezTo>
                  <a:cubicBezTo>
                    <a:pt x="162" y="242"/>
                    <a:pt x="162" y="242"/>
                    <a:pt x="162" y="242"/>
                  </a:cubicBezTo>
                  <a:cubicBezTo>
                    <a:pt x="162" y="238"/>
                    <a:pt x="162" y="238"/>
                    <a:pt x="162" y="238"/>
                  </a:cubicBezTo>
                  <a:cubicBezTo>
                    <a:pt x="160" y="232"/>
                    <a:pt x="160" y="232"/>
                    <a:pt x="160" y="232"/>
                  </a:cubicBezTo>
                  <a:cubicBezTo>
                    <a:pt x="160" y="226"/>
                    <a:pt x="160" y="226"/>
                    <a:pt x="160" y="226"/>
                  </a:cubicBezTo>
                  <a:cubicBezTo>
                    <a:pt x="156" y="226"/>
                    <a:pt x="156" y="226"/>
                    <a:pt x="156" y="226"/>
                  </a:cubicBezTo>
                  <a:cubicBezTo>
                    <a:pt x="151" y="223"/>
                    <a:pt x="151" y="223"/>
                    <a:pt x="151" y="223"/>
                  </a:cubicBezTo>
                  <a:cubicBezTo>
                    <a:pt x="149" y="220"/>
                    <a:pt x="149" y="220"/>
                    <a:pt x="149" y="220"/>
                  </a:cubicBezTo>
                  <a:cubicBezTo>
                    <a:pt x="149" y="218"/>
                    <a:pt x="149" y="218"/>
                    <a:pt x="149" y="218"/>
                  </a:cubicBezTo>
                  <a:cubicBezTo>
                    <a:pt x="149" y="213"/>
                    <a:pt x="149" y="213"/>
                    <a:pt x="149" y="213"/>
                  </a:cubicBezTo>
                  <a:cubicBezTo>
                    <a:pt x="149" y="208"/>
                    <a:pt x="149" y="208"/>
                    <a:pt x="149" y="208"/>
                  </a:cubicBezTo>
                  <a:cubicBezTo>
                    <a:pt x="145" y="204"/>
                    <a:pt x="145" y="204"/>
                    <a:pt x="145" y="204"/>
                  </a:cubicBezTo>
                  <a:cubicBezTo>
                    <a:pt x="145" y="201"/>
                    <a:pt x="145" y="201"/>
                    <a:pt x="145" y="201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4" y="187"/>
                    <a:pt x="144" y="187"/>
                    <a:pt x="144" y="187"/>
                  </a:cubicBezTo>
                  <a:cubicBezTo>
                    <a:pt x="142" y="183"/>
                    <a:pt x="142" y="183"/>
                    <a:pt x="142" y="183"/>
                  </a:cubicBezTo>
                  <a:cubicBezTo>
                    <a:pt x="141" y="179"/>
                    <a:pt x="141" y="179"/>
                    <a:pt x="141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5" y="182"/>
                    <a:pt x="135" y="182"/>
                    <a:pt x="135" y="182"/>
                  </a:cubicBezTo>
                  <a:cubicBezTo>
                    <a:pt x="133" y="182"/>
                    <a:pt x="133" y="182"/>
                    <a:pt x="133" y="182"/>
                  </a:cubicBezTo>
                  <a:cubicBezTo>
                    <a:pt x="130" y="183"/>
                    <a:pt x="130" y="183"/>
                    <a:pt x="130" y="183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5" y="183"/>
                    <a:pt x="125" y="183"/>
                    <a:pt x="125" y="183"/>
                  </a:cubicBezTo>
                  <a:cubicBezTo>
                    <a:pt x="121" y="181"/>
                    <a:pt x="121" y="181"/>
                    <a:pt x="121" y="181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22" y="172"/>
                    <a:pt x="122" y="172"/>
                    <a:pt x="122" y="172"/>
                  </a:cubicBezTo>
                  <a:cubicBezTo>
                    <a:pt x="125" y="168"/>
                    <a:pt x="125" y="168"/>
                    <a:pt x="125" y="168"/>
                  </a:cubicBezTo>
                  <a:cubicBezTo>
                    <a:pt x="128" y="168"/>
                    <a:pt x="128" y="168"/>
                    <a:pt x="128" y="168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7" y="160"/>
                    <a:pt x="127" y="160"/>
                    <a:pt x="127" y="160"/>
                  </a:cubicBezTo>
                  <a:cubicBezTo>
                    <a:pt x="128" y="154"/>
                    <a:pt x="128" y="154"/>
                    <a:pt x="128" y="154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7" y="131"/>
                    <a:pt x="137" y="131"/>
                    <a:pt x="137" y="131"/>
                  </a:cubicBezTo>
                  <a:cubicBezTo>
                    <a:pt x="128" y="129"/>
                    <a:pt x="128" y="129"/>
                    <a:pt x="128" y="129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9" y="106"/>
                    <a:pt x="119" y="106"/>
                    <a:pt x="119" y="106"/>
                  </a:cubicBezTo>
                  <a:cubicBezTo>
                    <a:pt x="114" y="101"/>
                    <a:pt x="114" y="101"/>
                    <a:pt x="114" y="10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8" y="88"/>
                    <a:pt x="108" y="88"/>
                    <a:pt x="108" y="88"/>
                  </a:cubicBezTo>
                  <a:cubicBezTo>
                    <a:pt x="104" y="82"/>
                    <a:pt x="104" y="82"/>
                    <a:pt x="104" y="82"/>
                  </a:cubicBezTo>
                  <a:cubicBezTo>
                    <a:pt x="104" y="79"/>
                    <a:pt x="104" y="79"/>
                    <a:pt x="104" y="79"/>
                  </a:cubicBezTo>
                  <a:cubicBezTo>
                    <a:pt x="101" y="76"/>
                    <a:pt x="101" y="76"/>
                    <a:pt x="101" y="76"/>
                  </a:cubicBezTo>
                  <a:cubicBezTo>
                    <a:pt x="101" y="72"/>
                    <a:pt x="101" y="72"/>
                    <a:pt x="101" y="72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99" y="64"/>
                    <a:pt x="99" y="64"/>
                    <a:pt x="99" y="64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59"/>
                    <a:pt x="97" y="59"/>
                    <a:pt x="97" y="59"/>
                  </a:cubicBezTo>
                  <a:cubicBezTo>
                    <a:pt x="98" y="48"/>
                    <a:pt x="98" y="48"/>
                    <a:pt x="98" y="48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52" y="114"/>
                    <a:pt x="47" y="120"/>
                  </a:cubicBezTo>
                  <a:cubicBezTo>
                    <a:pt x="43" y="127"/>
                    <a:pt x="48" y="125"/>
                    <a:pt x="48" y="1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7147755" y="1601278"/>
              <a:ext cx="1156439" cy="747863"/>
            </a:xfrm>
            <a:custGeom>
              <a:avLst/>
              <a:gdLst>
                <a:gd name="T0" fmla="*/ 184 w 391"/>
                <a:gd name="T1" fmla="*/ 33 h 252"/>
                <a:gd name="T2" fmla="*/ 9 w 391"/>
                <a:gd name="T3" fmla="*/ 10 h 252"/>
                <a:gd name="T4" fmla="*/ 4 w 391"/>
                <a:gd name="T5" fmla="*/ 28 h 252"/>
                <a:gd name="T6" fmla="*/ 0 w 391"/>
                <a:gd name="T7" fmla="*/ 51 h 252"/>
                <a:gd name="T8" fmla="*/ 2 w 391"/>
                <a:gd name="T9" fmla="*/ 56 h 252"/>
                <a:gd name="T10" fmla="*/ 4 w 391"/>
                <a:gd name="T11" fmla="*/ 64 h 252"/>
                <a:gd name="T12" fmla="*/ 7 w 391"/>
                <a:gd name="T13" fmla="*/ 71 h 252"/>
                <a:gd name="T14" fmla="*/ 11 w 391"/>
                <a:gd name="T15" fmla="*/ 80 h 252"/>
                <a:gd name="T16" fmla="*/ 17 w 391"/>
                <a:gd name="T17" fmla="*/ 93 h 252"/>
                <a:gd name="T18" fmla="*/ 25 w 391"/>
                <a:gd name="T19" fmla="*/ 103 h 252"/>
                <a:gd name="T20" fmla="*/ 28 w 391"/>
                <a:gd name="T21" fmla="*/ 116 h 252"/>
                <a:gd name="T22" fmla="*/ 31 w 391"/>
                <a:gd name="T23" fmla="*/ 121 h 252"/>
                <a:gd name="T24" fmla="*/ 40 w 391"/>
                <a:gd name="T25" fmla="*/ 127 h 252"/>
                <a:gd name="T26" fmla="*/ 34 w 391"/>
                <a:gd name="T27" fmla="*/ 139 h 252"/>
                <a:gd name="T28" fmla="*/ 30 w 391"/>
                <a:gd name="T29" fmla="*/ 152 h 252"/>
                <a:gd name="T30" fmla="*/ 31 w 391"/>
                <a:gd name="T31" fmla="*/ 160 h 252"/>
                <a:gd name="T32" fmla="*/ 25 w 391"/>
                <a:gd name="T33" fmla="*/ 164 h 252"/>
                <a:gd name="T34" fmla="*/ 24 w 391"/>
                <a:gd name="T35" fmla="*/ 173 h 252"/>
                <a:gd name="T36" fmla="*/ 28 w 391"/>
                <a:gd name="T37" fmla="*/ 178 h 252"/>
                <a:gd name="T38" fmla="*/ 33 w 391"/>
                <a:gd name="T39" fmla="*/ 175 h 252"/>
                <a:gd name="T40" fmla="*/ 38 w 391"/>
                <a:gd name="T41" fmla="*/ 174 h 252"/>
                <a:gd name="T42" fmla="*/ 44 w 391"/>
                <a:gd name="T43" fmla="*/ 171 h 252"/>
                <a:gd name="T44" fmla="*/ 47 w 391"/>
                <a:gd name="T45" fmla="*/ 179 h 252"/>
                <a:gd name="T46" fmla="*/ 48 w 391"/>
                <a:gd name="T47" fmla="*/ 193 h 252"/>
                <a:gd name="T48" fmla="*/ 52 w 391"/>
                <a:gd name="T49" fmla="*/ 200 h 252"/>
                <a:gd name="T50" fmla="*/ 52 w 391"/>
                <a:gd name="T51" fmla="*/ 210 h 252"/>
                <a:gd name="T52" fmla="*/ 54 w 391"/>
                <a:gd name="T53" fmla="*/ 215 h 252"/>
                <a:gd name="T54" fmla="*/ 63 w 391"/>
                <a:gd name="T55" fmla="*/ 218 h 252"/>
                <a:gd name="T56" fmla="*/ 65 w 391"/>
                <a:gd name="T57" fmla="*/ 230 h 252"/>
                <a:gd name="T58" fmla="*/ 65 w 391"/>
                <a:gd name="T59" fmla="*/ 237 h 252"/>
                <a:gd name="T60" fmla="*/ 71 w 391"/>
                <a:gd name="T61" fmla="*/ 241 h 252"/>
                <a:gd name="T62" fmla="*/ 72 w 391"/>
                <a:gd name="T63" fmla="*/ 236 h 252"/>
                <a:gd name="T64" fmla="*/ 77 w 391"/>
                <a:gd name="T65" fmla="*/ 236 h 252"/>
                <a:gd name="T66" fmla="*/ 87 w 391"/>
                <a:gd name="T67" fmla="*/ 241 h 252"/>
                <a:gd name="T68" fmla="*/ 88 w 391"/>
                <a:gd name="T69" fmla="*/ 237 h 252"/>
                <a:gd name="T70" fmla="*/ 100 w 391"/>
                <a:gd name="T71" fmla="*/ 238 h 252"/>
                <a:gd name="T72" fmla="*/ 115 w 391"/>
                <a:gd name="T73" fmla="*/ 241 h 252"/>
                <a:gd name="T74" fmla="*/ 117 w 391"/>
                <a:gd name="T75" fmla="*/ 233 h 252"/>
                <a:gd name="T76" fmla="*/ 124 w 391"/>
                <a:gd name="T77" fmla="*/ 236 h 252"/>
                <a:gd name="T78" fmla="*/ 127 w 391"/>
                <a:gd name="T79" fmla="*/ 243 h 252"/>
                <a:gd name="T80" fmla="*/ 129 w 391"/>
                <a:gd name="T81" fmla="*/ 246 h 252"/>
                <a:gd name="T82" fmla="*/ 136 w 391"/>
                <a:gd name="T83" fmla="*/ 221 h 252"/>
                <a:gd name="T84" fmla="*/ 373 w 391"/>
                <a:gd name="T85" fmla="*/ 252 h 252"/>
                <a:gd name="T86" fmla="*/ 391 w 391"/>
                <a:gd name="T87" fmla="*/ 6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91" h="252">
                  <a:moveTo>
                    <a:pt x="391" y="60"/>
                  </a:moveTo>
                  <a:cubicBezTo>
                    <a:pt x="391" y="60"/>
                    <a:pt x="243" y="42"/>
                    <a:pt x="184" y="33"/>
                  </a:cubicBezTo>
                  <a:cubicBezTo>
                    <a:pt x="112" y="22"/>
                    <a:pt x="11" y="0"/>
                    <a:pt x="11" y="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4" y="61"/>
                    <a:pt x="4" y="61"/>
                    <a:pt x="4" y="61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1"/>
                    <a:pt x="7" y="71"/>
                    <a:pt x="7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7" y="93"/>
                    <a:pt x="17" y="93"/>
                    <a:pt x="17" y="9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8" y="116"/>
                    <a:pt x="28" y="116"/>
                    <a:pt x="28" y="11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40" y="123"/>
                    <a:pt x="40" y="123"/>
                    <a:pt x="40" y="123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37" y="133"/>
                    <a:pt x="37" y="133"/>
                    <a:pt x="37" y="133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1" y="146"/>
                    <a:pt x="31" y="146"/>
                    <a:pt x="31" y="146"/>
                  </a:cubicBezTo>
                  <a:cubicBezTo>
                    <a:pt x="30" y="152"/>
                    <a:pt x="30" y="152"/>
                    <a:pt x="30" y="152"/>
                  </a:cubicBezTo>
                  <a:cubicBezTo>
                    <a:pt x="32" y="158"/>
                    <a:pt x="32" y="158"/>
                    <a:pt x="32" y="158"/>
                  </a:cubicBezTo>
                  <a:cubicBezTo>
                    <a:pt x="31" y="160"/>
                    <a:pt x="31" y="160"/>
                    <a:pt x="31" y="160"/>
                  </a:cubicBezTo>
                  <a:cubicBezTo>
                    <a:pt x="28" y="160"/>
                    <a:pt x="28" y="160"/>
                    <a:pt x="28" y="160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2" y="171"/>
                    <a:pt x="22" y="171"/>
                    <a:pt x="22" y="171"/>
                  </a:cubicBezTo>
                  <a:cubicBezTo>
                    <a:pt x="24" y="173"/>
                    <a:pt x="24" y="173"/>
                    <a:pt x="24" y="173"/>
                  </a:cubicBezTo>
                  <a:cubicBezTo>
                    <a:pt x="28" y="175"/>
                    <a:pt x="28" y="175"/>
                    <a:pt x="28" y="17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30" y="178"/>
                    <a:pt x="30" y="178"/>
                    <a:pt x="30" y="178"/>
                  </a:cubicBezTo>
                  <a:cubicBezTo>
                    <a:pt x="33" y="175"/>
                    <a:pt x="33" y="175"/>
                    <a:pt x="33" y="175"/>
                  </a:cubicBezTo>
                  <a:cubicBezTo>
                    <a:pt x="36" y="174"/>
                    <a:pt x="36" y="174"/>
                    <a:pt x="36" y="174"/>
                  </a:cubicBezTo>
                  <a:cubicBezTo>
                    <a:pt x="38" y="174"/>
                    <a:pt x="38" y="174"/>
                    <a:pt x="38" y="174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4" y="171"/>
                    <a:pt x="44" y="171"/>
                    <a:pt x="44" y="171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8" y="187"/>
                    <a:pt x="48" y="187"/>
                    <a:pt x="48" y="187"/>
                  </a:cubicBezTo>
                  <a:cubicBezTo>
                    <a:pt x="48" y="193"/>
                    <a:pt x="48" y="193"/>
                    <a:pt x="48" y="193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52" y="200"/>
                    <a:pt x="52" y="200"/>
                    <a:pt x="52" y="200"/>
                  </a:cubicBezTo>
                  <a:cubicBezTo>
                    <a:pt x="52" y="205"/>
                    <a:pt x="52" y="205"/>
                    <a:pt x="52" y="205"/>
                  </a:cubicBezTo>
                  <a:cubicBezTo>
                    <a:pt x="52" y="210"/>
                    <a:pt x="52" y="210"/>
                    <a:pt x="52" y="210"/>
                  </a:cubicBezTo>
                  <a:cubicBezTo>
                    <a:pt x="52" y="212"/>
                    <a:pt x="52" y="212"/>
                    <a:pt x="52" y="212"/>
                  </a:cubicBezTo>
                  <a:cubicBezTo>
                    <a:pt x="54" y="215"/>
                    <a:pt x="54" y="215"/>
                    <a:pt x="54" y="215"/>
                  </a:cubicBezTo>
                  <a:cubicBezTo>
                    <a:pt x="59" y="218"/>
                    <a:pt x="59" y="218"/>
                    <a:pt x="59" y="218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3" y="224"/>
                    <a:pt x="63" y="224"/>
                    <a:pt x="63" y="224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7" y="241"/>
                    <a:pt x="67" y="241"/>
                    <a:pt x="67" y="241"/>
                  </a:cubicBezTo>
                  <a:cubicBezTo>
                    <a:pt x="71" y="241"/>
                    <a:pt x="71" y="241"/>
                    <a:pt x="71" y="241"/>
                  </a:cubicBezTo>
                  <a:cubicBezTo>
                    <a:pt x="71" y="239"/>
                    <a:pt x="71" y="239"/>
                    <a:pt x="71" y="239"/>
                  </a:cubicBezTo>
                  <a:cubicBezTo>
                    <a:pt x="72" y="236"/>
                    <a:pt x="72" y="236"/>
                    <a:pt x="72" y="236"/>
                  </a:cubicBezTo>
                  <a:cubicBezTo>
                    <a:pt x="74" y="236"/>
                    <a:pt x="74" y="236"/>
                    <a:pt x="74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2" y="239"/>
                    <a:pt x="82" y="239"/>
                    <a:pt x="82" y="239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39"/>
                    <a:pt x="87" y="239"/>
                    <a:pt x="87" y="239"/>
                  </a:cubicBezTo>
                  <a:cubicBezTo>
                    <a:pt x="88" y="237"/>
                    <a:pt x="88" y="237"/>
                    <a:pt x="88" y="237"/>
                  </a:cubicBezTo>
                  <a:cubicBezTo>
                    <a:pt x="92" y="237"/>
                    <a:pt x="92" y="237"/>
                    <a:pt x="92" y="237"/>
                  </a:cubicBezTo>
                  <a:cubicBezTo>
                    <a:pt x="100" y="238"/>
                    <a:pt x="100" y="238"/>
                    <a:pt x="100" y="238"/>
                  </a:cubicBezTo>
                  <a:cubicBezTo>
                    <a:pt x="105" y="240"/>
                    <a:pt x="105" y="240"/>
                    <a:pt x="105" y="240"/>
                  </a:cubicBezTo>
                  <a:cubicBezTo>
                    <a:pt x="115" y="241"/>
                    <a:pt x="115" y="241"/>
                    <a:pt x="115" y="241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21" y="233"/>
                    <a:pt x="121" y="233"/>
                    <a:pt x="121" y="233"/>
                  </a:cubicBezTo>
                  <a:cubicBezTo>
                    <a:pt x="124" y="236"/>
                    <a:pt x="124" y="236"/>
                    <a:pt x="124" y="236"/>
                  </a:cubicBezTo>
                  <a:cubicBezTo>
                    <a:pt x="126" y="239"/>
                    <a:pt x="126" y="239"/>
                    <a:pt x="126" y="239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9" y="246"/>
                    <a:pt x="129" y="246"/>
                    <a:pt x="129" y="246"/>
                  </a:cubicBezTo>
                  <a:cubicBezTo>
                    <a:pt x="131" y="248"/>
                    <a:pt x="131" y="248"/>
                    <a:pt x="131" y="248"/>
                  </a:cubicBezTo>
                  <a:cubicBezTo>
                    <a:pt x="136" y="221"/>
                    <a:pt x="136" y="221"/>
                    <a:pt x="136" y="221"/>
                  </a:cubicBezTo>
                  <a:cubicBezTo>
                    <a:pt x="372" y="252"/>
                    <a:pt x="372" y="252"/>
                    <a:pt x="372" y="252"/>
                  </a:cubicBezTo>
                  <a:cubicBezTo>
                    <a:pt x="373" y="252"/>
                    <a:pt x="373" y="252"/>
                    <a:pt x="373" y="252"/>
                  </a:cubicBezTo>
                  <a:cubicBezTo>
                    <a:pt x="377" y="207"/>
                    <a:pt x="377" y="207"/>
                    <a:pt x="377" y="207"/>
                  </a:cubicBezTo>
                  <a:lnTo>
                    <a:pt x="391" y="6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auto">
            <a:xfrm>
              <a:off x="11542928" y="1692140"/>
              <a:ext cx="408772" cy="653506"/>
            </a:xfrm>
            <a:custGeom>
              <a:avLst/>
              <a:gdLst>
                <a:gd name="T0" fmla="*/ 34 w 117"/>
                <a:gd name="T1" fmla="*/ 182 h 187"/>
                <a:gd name="T2" fmla="*/ 34 w 117"/>
                <a:gd name="T3" fmla="*/ 176 h 187"/>
                <a:gd name="T4" fmla="*/ 37 w 117"/>
                <a:gd name="T5" fmla="*/ 171 h 187"/>
                <a:gd name="T6" fmla="*/ 40 w 117"/>
                <a:gd name="T7" fmla="*/ 166 h 187"/>
                <a:gd name="T8" fmla="*/ 44 w 117"/>
                <a:gd name="T9" fmla="*/ 161 h 187"/>
                <a:gd name="T10" fmla="*/ 40 w 117"/>
                <a:gd name="T11" fmla="*/ 159 h 187"/>
                <a:gd name="T12" fmla="*/ 42 w 117"/>
                <a:gd name="T13" fmla="*/ 155 h 187"/>
                <a:gd name="T14" fmla="*/ 45 w 117"/>
                <a:gd name="T15" fmla="*/ 155 h 187"/>
                <a:gd name="T16" fmla="*/ 48 w 117"/>
                <a:gd name="T17" fmla="*/ 150 h 187"/>
                <a:gd name="T18" fmla="*/ 52 w 117"/>
                <a:gd name="T19" fmla="*/ 153 h 187"/>
                <a:gd name="T20" fmla="*/ 51 w 117"/>
                <a:gd name="T21" fmla="*/ 149 h 187"/>
                <a:gd name="T22" fmla="*/ 56 w 117"/>
                <a:gd name="T23" fmla="*/ 148 h 187"/>
                <a:gd name="T24" fmla="*/ 59 w 117"/>
                <a:gd name="T25" fmla="*/ 139 h 187"/>
                <a:gd name="T26" fmla="*/ 67 w 117"/>
                <a:gd name="T27" fmla="*/ 141 h 187"/>
                <a:gd name="T28" fmla="*/ 68 w 117"/>
                <a:gd name="T29" fmla="*/ 132 h 187"/>
                <a:gd name="T30" fmla="*/ 68 w 117"/>
                <a:gd name="T31" fmla="*/ 123 h 187"/>
                <a:gd name="T32" fmla="*/ 69 w 117"/>
                <a:gd name="T33" fmla="*/ 116 h 187"/>
                <a:gd name="T34" fmla="*/ 79 w 117"/>
                <a:gd name="T35" fmla="*/ 122 h 187"/>
                <a:gd name="T36" fmla="*/ 81 w 117"/>
                <a:gd name="T37" fmla="*/ 115 h 187"/>
                <a:gd name="T38" fmla="*/ 84 w 117"/>
                <a:gd name="T39" fmla="*/ 122 h 187"/>
                <a:gd name="T40" fmla="*/ 88 w 117"/>
                <a:gd name="T41" fmla="*/ 116 h 187"/>
                <a:gd name="T42" fmla="*/ 87 w 117"/>
                <a:gd name="T43" fmla="*/ 111 h 187"/>
                <a:gd name="T44" fmla="*/ 95 w 117"/>
                <a:gd name="T45" fmla="*/ 115 h 187"/>
                <a:gd name="T46" fmla="*/ 97 w 117"/>
                <a:gd name="T47" fmla="*/ 111 h 187"/>
                <a:gd name="T48" fmla="*/ 103 w 117"/>
                <a:gd name="T49" fmla="*/ 105 h 187"/>
                <a:gd name="T50" fmla="*/ 106 w 117"/>
                <a:gd name="T51" fmla="*/ 101 h 187"/>
                <a:gd name="T52" fmla="*/ 114 w 117"/>
                <a:gd name="T53" fmla="*/ 97 h 187"/>
                <a:gd name="T54" fmla="*/ 116 w 117"/>
                <a:gd name="T55" fmla="*/ 88 h 187"/>
                <a:gd name="T56" fmla="*/ 112 w 117"/>
                <a:gd name="T57" fmla="*/ 86 h 187"/>
                <a:gd name="T58" fmla="*/ 112 w 117"/>
                <a:gd name="T59" fmla="*/ 82 h 187"/>
                <a:gd name="T60" fmla="*/ 104 w 117"/>
                <a:gd name="T61" fmla="*/ 77 h 187"/>
                <a:gd name="T62" fmla="*/ 101 w 117"/>
                <a:gd name="T63" fmla="*/ 64 h 187"/>
                <a:gd name="T64" fmla="*/ 95 w 117"/>
                <a:gd name="T65" fmla="*/ 63 h 187"/>
                <a:gd name="T66" fmla="*/ 84 w 117"/>
                <a:gd name="T67" fmla="*/ 56 h 187"/>
                <a:gd name="T68" fmla="*/ 77 w 117"/>
                <a:gd name="T69" fmla="*/ 31 h 187"/>
                <a:gd name="T70" fmla="*/ 71 w 117"/>
                <a:gd name="T71" fmla="*/ 11 h 187"/>
                <a:gd name="T72" fmla="*/ 53 w 117"/>
                <a:gd name="T73" fmla="*/ 3 h 187"/>
                <a:gd name="T74" fmla="*/ 42 w 117"/>
                <a:gd name="T75" fmla="*/ 11 h 187"/>
                <a:gd name="T76" fmla="*/ 30 w 117"/>
                <a:gd name="T77" fmla="*/ 5 h 187"/>
                <a:gd name="T78" fmla="*/ 22 w 117"/>
                <a:gd name="T79" fmla="*/ 22 h 187"/>
                <a:gd name="T80" fmla="*/ 13 w 117"/>
                <a:gd name="T81" fmla="*/ 54 h 187"/>
                <a:gd name="T82" fmla="*/ 15 w 117"/>
                <a:gd name="T83" fmla="*/ 71 h 187"/>
                <a:gd name="T84" fmla="*/ 12 w 117"/>
                <a:gd name="T85" fmla="*/ 82 h 187"/>
                <a:gd name="T86" fmla="*/ 7 w 117"/>
                <a:gd name="T87" fmla="*/ 95 h 187"/>
                <a:gd name="T88" fmla="*/ 0 w 117"/>
                <a:gd name="T89" fmla="*/ 10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7" h="187">
                  <a:moveTo>
                    <a:pt x="33" y="187"/>
                  </a:moveTo>
                  <a:lnTo>
                    <a:pt x="33" y="185"/>
                  </a:lnTo>
                  <a:lnTo>
                    <a:pt x="34" y="182"/>
                  </a:lnTo>
                  <a:lnTo>
                    <a:pt x="34" y="181"/>
                  </a:lnTo>
                  <a:lnTo>
                    <a:pt x="34" y="178"/>
                  </a:lnTo>
                  <a:lnTo>
                    <a:pt x="34" y="176"/>
                  </a:lnTo>
                  <a:lnTo>
                    <a:pt x="35" y="174"/>
                  </a:lnTo>
                  <a:lnTo>
                    <a:pt x="37" y="174"/>
                  </a:lnTo>
                  <a:lnTo>
                    <a:pt x="37" y="171"/>
                  </a:lnTo>
                  <a:lnTo>
                    <a:pt x="38" y="169"/>
                  </a:lnTo>
                  <a:lnTo>
                    <a:pt x="38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4" y="166"/>
                  </a:lnTo>
                  <a:lnTo>
                    <a:pt x="44" y="161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59"/>
                  </a:lnTo>
                  <a:lnTo>
                    <a:pt x="40" y="158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4" y="153"/>
                  </a:lnTo>
                  <a:lnTo>
                    <a:pt x="45" y="154"/>
                  </a:lnTo>
                  <a:lnTo>
                    <a:pt x="45" y="155"/>
                  </a:lnTo>
                  <a:lnTo>
                    <a:pt x="47" y="154"/>
                  </a:lnTo>
                  <a:lnTo>
                    <a:pt x="48" y="153"/>
                  </a:lnTo>
                  <a:lnTo>
                    <a:pt x="48" y="150"/>
                  </a:lnTo>
                  <a:lnTo>
                    <a:pt x="50" y="152"/>
                  </a:lnTo>
                  <a:lnTo>
                    <a:pt x="51" y="153"/>
                  </a:lnTo>
                  <a:lnTo>
                    <a:pt x="52" y="153"/>
                  </a:lnTo>
                  <a:lnTo>
                    <a:pt x="52" y="150"/>
                  </a:lnTo>
                  <a:lnTo>
                    <a:pt x="52" y="149"/>
                  </a:lnTo>
                  <a:lnTo>
                    <a:pt x="51" y="149"/>
                  </a:lnTo>
                  <a:lnTo>
                    <a:pt x="50" y="147"/>
                  </a:lnTo>
                  <a:lnTo>
                    <a:pt x="54" y="147"/>
                  </a:lnTo>
                  <a:lnTo>
                    <a:pt x="56" y="148"/>
                  </a:lnTo>
                  <a:lnTo>
                    <a:pt x="59" y="147"/>
                  </a:lnTo>
                  <a:lnTo>
                    <a:pt x="60" y="144"/>
                  </a:lnTo>
                  <a:lnTo>
                    <a:pt x="59" y="139"/>
                  </a:lnTo>
                  <a:lnTo>
                    <a:pt x="61" y="139"/>
                  </a:lnTo>
                  <a:lnTo>
                    <a:pt x="64" y="142"/>
                  </a:lnTo>
                  <a:lnTo>
                    <a:pt x="67" y="141"/>
                  </a:lnTo>
                  <a:lnTo>
                    <a:pt x="68" y="139"/>
                  </a:lnTo>
                  <a:lnTo>
                    <a:pt x="69" y="135"/>
                  </a:lnTo>
                  <a:lnTo>
                    <a:pt x="68" y="132"/>
                  </a:lnTo>
                  <a:lnTo>
                    <a:pt x="69" y="128"/>
                  </a:lnTo>
                  <a:lnTo>
                    <a:pt x="69" y="126"/>
                  </a:lnTo>
                  <a:lnTo>
                    <a:pt x="68" y="123"/>
                  </a:lnTo>
                  <a:lnTo>
                    <a:pt x="68" y="121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73" y="120"/>
                  </a:lnTo>
                  <a:lnTo>
                    <a:pt x="74" y="122"/>
                  </a:lnTo>
                  <a:lnTo>
                    <a:pt x="79" y="122"/>
                  </a:lnTo>
                  <a:lnTo>
                    <a:pt x="79" y="120"/>
                  </a:lnTo>
                  <a:lnTo>
                    <a:pt x="79" y="116"/>
                  </a:lnTo>
                  <a:lnTo>
                    <a:pt x="81" y="115"/>
                  </a:lnTo>
                  <a:lnTo>
                    <a:pt x="84" y="116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7" y="121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4"/>
                  </a:lnTo>
                  <a:lnTo>
                    <a:pt x="86" y="112"/>
                  </a:lnTo>
                  <a:lnTo>
                    <a:pt x="87" y="111"/>
                  </a:lnTo>
                  <a:lnTo>
                    <a:pt x="90" y="114"/>
                  </a:lnTo>
                  <a:lnTo>
                    <a:pt x="93" y="116"/>
                  </a:lnTo>
                  <a:lnTo>
                    <a:pt x="95" y="115"/>
                  </a:lnTo>
                  <a:lnTo>
                    <a:pt x="94" y="111"/>
                  </a:lnTo>
                  <a:lnTo>
                    <a:pt x="95" y="111"/>
                  </a:lnTo>
                  <a:lnTo>
                    <a:pt x="97" y="111"/>
                  </a:lnTo>
                  <a:lnTo>
                    <a:pt x="97" y="105"/>
                  </a:lnTo>
                  <a:lnTo>
                    <a:pt x="101" y="105"/>
                  </a:lnTo>
                  <a:lnTo>
                    <a:pt x="103" y="105"/>
                  </a:lnTo>
                  <a:lnTo>
                    <a:pt x="104" y="104"/>
                  </a:lnTo>
                  <a:lnTo>
                    <a:pt x="104" y="101"/>
                  </a:lnTo>
                  <a:lnTo>
                    <a:pt x="106" y="101"/>
                  </a:lnTo>
                  <a:lnTo>
                    <a:pt x="107" y="100"/>
                  </a:lnTo>
                  <a:lnTo>
                    <a:pt x="110" y="97"/>
                  </a:lnTo>
                  <a:lnTo>
                    <a:pt x="114" y="97"/>
                  </a:lnTo>
                  <a:lnTo>
                    <a:pt x="116" y="95"/>
                  </a:lnTo>
                  <a:lnTo>
                    <a:pt x="117" y="89"/>
                  </a:lnTo>
                  <a:lnTo>
                    <a:pt x="116" y="88"/>
                  </a:lnTo>
                  <a:lnTo>
                    <a:pt x="115" y="88"/>
                  </a:lnTo>
                  <a:lnTo>
                    <a:pt x="113" y="88"/>
                  </a:lnTo>
                  <a:lnTo>
                    <a:pt x="112" y="86"/>
                  </a:lnTo>
                  <a:lnTo>
                    <a:pt x="114" y="84"/>
                  </a:lnTo>
                  <a:lnTo>
                    <a:pt x="114" y="83"/>
                  </a:lnTo>
                  <a:lnTo>
                    <a:pt x="112" y="82"/>
                  </a:lnTo>
                  <a:lnTo>
                    <a:pt x="110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3"/>
                  </a:lnTo>
                  <a:lnTo>
                    <a:pt x="101" y="68"/>
                  </a:lnTo>
                  <a:lnTo>
                    <a:pt x="101" y="64"/>
                  </a:lnTo>
                  <a:lnTo>
                    <a:pt x="100" y="61"/>
                  </a:lnTo>
                  <a:lnTo>
                    <a:pt x="97" y="62"/>
                  </a:lnTo>
                  <a:lnTo>
                    <a:pt x="95" y="63"/>
                  </a:lnTo>
                  <a:lnTo>
                    <a:pt x="91" y="63"/>
                  </a:lnTo>
                  <a:lnTo>
                    <a:pt x="87" y="61"/>
                  </a:lnTo>
                  <a:lnTo>
                    <a:pt x="84" y="56"/>
                  </a:lnTo>
                  <a:lnTo>
                    <a:pt x="83" y="49"/>
                  </a:lnTo>
                  <a:lnTo>
                    <a:pt x="79" y="40"/>
                  </a:lnTo>
                  <a:lnTo>
                    <a:pt x="77" y="31"/>
                  </a:lnTo>
                  <a:lnTo>
                    <a:pt x="75" y="26"/>
                  </a:lnTo>
                  <a:lnTo>
                    <a:pt x="73" y="18"/>
                  </a:lnTo>
                  <a:lnTo>
                    <a:pt x="71" y="11"/>
                  </a:lnTo>
                  <a:lnTo>
                    <a:pt x="69" y="8"/>
                  </a:lnTo>
                  <a:lnTo>
                    <a:pt x="56" y="0"/>
                  </a:lnTo>
                  <a:lnTo>
                    <a:pt x="53" y="3"/>
                  </a:lnTo>
                  <a:lnTo>
                    <a:pt x="50" y="7"/>
                  </a:lnTo>
                  <a:lnTo>
                    <a:pt x="45" y="11"/>
                  </a:lnTo>
                  <a:lnTo>
                    <a:pt x="42" y="11"/>
                  </a:lnTo>
                  <a:lnTo>
                    <a:pt x="39" y="9"/>
                  </a:lnTo>
                  <a:lnTo>
                    <a:pt x="34" y="6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7" y="7"/>
                  </a:lnTo>
                  <a:lnTo>
                    <a:pt x="22" y="22"/>
                  </a:lnTo>
                  <a:lnTo>
                    <a:pt x="20" y="33"/>
                  </a:lnTo>
                  <a:lnTo>
                    <a:pt x="15" y="45"/>
                  </a:lnTo>
                  <a:lnTo>
                    <a:pt x="13" y="54"/>
                  </a:lnTo>
                  <a:lnTo>
                    <a:pt x="12" y="64"/>
                  </a:lnTo>
                  <a:lnTo>
                    <a:pt x="13" y="69"/>
                  </a:lnTo>
                  <a:lnTo>
                    <a:pt x="15" y="71"/>
                  </a:lnTo>
                  <a:lnTo>
                    <a:pt x="14" y="73"/>
                  </a:lnTo>
                  <a:lnTo>
                    <a:pt x="12" y="76"/>
                  </a:lnTo>
                  <a:lnTo>
                    <a:pt x="12" y="82"/>
                  </a:lnTo>
                  <a:lnTo>
                    <a:pt x="10" y="87"/>
                  </a:lnTo>
                  <a:lnTo>
                    <a:pt x="10" y="94"/>
                  </a:lnTo>
                  <a:lnTo>
                    <a:pt x="7" y="95"/>
                  </a:lnTo>
                  <a:lnTo>
                    <a:pt x="7" y="100"/>
                  </a:lnTo>
                  <a:lnTo>
                    <a:pt x="1" y="100"/>
                  </a:lnTo>
                  <a:lnTo>
                    <a:pt x="0" y="103"/>
                  </a:lnTo>
                  <a:lnTo>
                    <a:pt x="23" y="178"/>
                  </a:lnTo>
                  <a:lnTo>
                    <a:pt x="33" y="1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10756828" y="2139462"/>
              <a:ext cx="845493" cy="622056"/>
            </a:xfrm>
            <a:custGeom>
              <a:avLst/>
              <a:gdLst>
                <a:gd name="T0" fmla="*/ 10 w 242"/>
                <a:gd name="T1" fmla="*/ 136 h 178"/>
                <a:gd name="T2" fmla="*/ 16 w 242"/>
                <a:gd name="T3" fmla="*/ 129 h 178"/>
                <a:gd name="T4" fmla="*/ 22 w 242"/>
                <a:gd name="T5" fmla="*/ 124 h 178"/>
                <a:gd name="T6" fmla="*/ 22 w 242"/>
                <a:gd name="T7" fmla="*/ 119 h 178"/>
                <a:gd name="T8" fmla="*/ 14 w 242"/>
                <a:gd name="T9" fmla="*/ 102 h 178"/>
                <a:gd name="T10" fmla="*/ 31 w 242"/>
                <a:gd name="T11" fmla="*/ 96 h 178"/>
                <a:gd name="T12" fmla="*/ 47 w 242"/>
                <a:gd name="T13" fmla="*/ 96 h 178"/>
                <a:gd name="T14" fmla="*/ 56 w 242"/>
                <a:gd name="T15" fmla="*/ 96 h 178"/>
                <a:gd name="T16" fmla="*/ 67 w 242"/>
                <a:gd name="T17" fmla="*/ 93 h 178"/>
                <a:gd name="T18" fmla="*/ 83 w 242"/>
                <a:gd name="T19" fmla="*/ 83 h 178"/>
                <a:gd name="T20" fmla="*/ 93 w 242"/>
                <a:gd name="T21" fmla="*/ 77 h 178"/>
                <a:gd name="T22" fmla="*/ 93 w 242"/>
                <a:gd name="T23" fmla="*/ 71 h 178"/>
                <a:gd name="T24" fmla="*/ 93 w 242"/>
                <a:gd name="T25" fmla="*/ 63 h 178"/>
                <a:gd name="T26" fmla="*/ 89 w 242"/>
                <a:gd name="T27" fmla="*/ 61 h 178"/>
                <a:gd name="T28" fmla="*/ 85 w 242"/>
                <a:gd name="T29" fmla="*/ 55 h 178"/>
                <a:gd name="T30" fmla="*/ 98 w 242"/>
                <a:gd name="T31" fmla="*/ 44 h 178"/>
                <a:gd name="T32" fmla="*/ 102 w 242"/>
                <a:gd name="T33" fmla="*/ 33 h 178"/>
                <a:gd name="T34" fmla="*/ 116 w 242"/>
                <a:gd name="T35" fmla="*/ 15 h 178"/>
                <a:gd name="T36" fmla="*/ 130 w 242"/>
                <a:gd name="T37" fmla="*/ 8 h 178"/>
                <a:gd name="T38" fmla="*/ 147 w 242"/>
                <a:gd name="T39" fmla="*/ 2 h 178"/>
                <a:gd name="T40" fmla="*/ 163 w 242"/>
                <a:gd name="T41" fmla="*/ 5 h 178"/>
                <a:gd name="T42" fmla="*/ 165 w 242"/>
                <a:gd name="T43" fmla="*/ 16 h 178"/>
                <a:gd name="T44" fmla="*/ 171 w 242"/>
                <a:gd name="T45" fmla="*/ 24 h 178"/>
                <a:gd name="T46" fmla="*/ 171 w 242"/>
                <a:gd name="T47" fmla="*/ 34 h 178"/>
                <a:gd name="T48" fmla="*/ 174 w 242"/>
                <a:gd name="T49" fmla="*/ 48 h 178"/>
                <a:gd name="T50" fmla="*/ 181 w 242"/>
                <a:gd name="T51" fmla="*/ 59 h 178"/>
                <a:gd name="T52" fmla="*/ 184 w 242"/>
                <a:gd name="T53" fmla="*/ 79 h 178"/>
                <a:gd name="T54" fmla="*/ 188 w 242"/>
                <a:gd name="T55" fmla="*/ 89 h 178"/>
                <a:gd name="T56" fmla="*/ 188 w 242"/>
                <a:gd name="T57" fmla="*/ 120 h 178"/>
                <a:gd name="T58" fmla="*/ 192 w 242"/>
                <a:gd name="T59" fmla="*/ 146 h 178"/>
                <a:gd name="T60" fmla="*/ 192 w 242"/>
                <a:gd name="T61" fmla="*/ 158 h 178"/>
                <a:gd name="T62" fmla="*/ 186 w 242"/>
                <a:gd name="T63" fmla="*/ 171 h 178"/>
                <a:gd name="T64" fmla="*/ 198 w 242"/>
                <a:gd name="T65" fmla="*/ 166 h 178"/>
                <a:gd name="T66" fmla="*/ 206 w 242"/>
                <a:gd name="T67" fmla="*/ 160 h 178"/>
                <a:gd name="T68" fmla="*/ 217 w 242"/>
                <a:gd name="T69" fmla="*/ 158 h 178"/>
                <a:gd name="T70" fmla="*/ 225 w 242"/>
                <a:gd name="T71" fmla="*/ 153 h 178"/>
                <a:gd name="T72" fmla="*/ 225 w 242"/>
                <a:gd name="T73" fmla="*/ 157 h 178"/>
                <a:gd name="T74" fmla="*/ 233 w 242"/>
                <a:gd name="T75" fmla="*/ 151 h 178"/>
                <a:gd name="T76" fmla="*/ 240 w 242"/>
                <a:gd name="T77" fmla="*/ 149 h 178"/>
                <a:gd name="T78" fmla="*/ 233 w 242"/>
                <a:gd name="T79" fmla="*/ 157 h 178"/>
                <a:gd name="T80" fmla="*/ 219 w 242"/>
                <a:gd name="T81" fmla="*/ 166 h 178"/>
                <a:gd name="T82" fmla="*/ 206 w 242"/>
                <a:gd name="T83" fmla="*/ 173 h 178"/>
                <a:gd name="T84" fmla="*/ 189 w 242"/>
                <a:gd name="T85" fmla="*/ 178 h 178"/>
                <a:gd name="T86" fmla="*/ 182 w 242"/>
                <a:gd name="T87" fmla="*/ 171 h 178"/>
                <a:gd name="T88" fmla="*/ 180 w 242"/>
                <a:gd name="T89" fmla="*/ 165 h 178"/>
                <a:gd name="T90" fmla="*/ 155 w 242"/>
                <a:gd name="T91" fmla="*/ 158 h 178"/>
                <a:gd name="T92" fmla="*/ 154 w 242"/>
                <a:gd name="T93" fmla="*/ 151 h 178"/>
                <a:gd name="T94" fmla="*/ 148 w 242"/>
                <a:gd name="T95" fmla="*/ 150 h 178"/>
                <a:gd name="T96" fmla="*/ 140 w 242"/>
                <a:gd name="T97" fmla="*/ 138 h 178"/>
                <a:gd name="T98" fmla="*/ 2 w 242"/>
                <a:gd name="T99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2" h="178">
                  <a:moveTo>
                    <a:pt x="0" y="146"/>
                  </a:moveTo>
                  <a:lnTo>
                    <a:pt x="10" y="136"/>
                  </a:lnTo>
                  <a:lnTo>
                    <a:pt x="12" y="133"/>
                  </a:lnTo>
                  <a:lnTo>
                    <a:pt x="16" y="129"/>
                  </a:lnTo>
                  <a:lnTo>
                    <a:pt x="18" y="127"/>
                  </a:lnTo>
                  <a:lnTo>
                    <a:pt x="22" y="124"/>
                  </a:lnTo>
                  <a:lnTo>
                    <a:pt x="22" y="121"/>
                  </a:lnTo>
                  <a:lnTo>
                    <a:pt x="22" y="119"/>
                  </a:lnTo>
                  <a:lnTo>
                    <a:pt x="17" y="109"/>
                  </a:lnTo>
                  <a:lnTo>
                    <a:pt x="14" y="102"/>
                  </a:lnTo>
                  <a:lnTo>
                    <a:pt x="18" y="99"/>
                  </a:lnTo>
                  <a:lnTo>
                    <a:pt x="31" y="96"/>
                  </a:lnTo>
                  <a:lnTo>
                    <a:pt x="38" y="96"/>
                  </a:lnTo>
                  <a:lnTo>
                    <a:pt x="47" y="96"/>
                  </a:lnTo>
                  <a:lnTo>
                    <a:pt x="53" y="96"/>
                  </a:lnTo>
                  <a:lnTo>
                    <a:pt x="56" y="96"/>
                  </a:lnTo>
                  <a:lnTo>
                    <a:pt x="63" y="93"/>
                  </a:lnTo>
                  <a:lnTo>
                    <a:pt x="67" y="93"/>
                  </a:lnTo>
                  <a:lnTo>
                    <a:pt x="77" y="90"/>
                  </a:lnTo>
                  <a:lnTo>
                    <a:pt x="83" y="83"/>
                  </a:lnTo>
                  <a:lnTo>
                    <a:pt x="89" y="80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1"/>
                  </a:lnTo>
                  <a:lnTo>
                    <a:pt x="89" y="66"/>
                  </a:lnTo>
                  <a:lnTo>
                    <a:pt x="93" y="63"/>
                  </a:lnTo>
                  <a:lnTo>
                    <a:pt x="94" y="59"/>
                  </a:lnTo>
                  <a:lnTo>
                    <a:pt x="89" y="61"/>
                  </a:lnTo>
                  <a:lnTo>
                    <a:pt x="87" y="59"/>
                  </a:lnTo>
                  <a:lnTo>
                    <a:pt x="85" y="55"/>
                  </a:lnTo>
                  <a:lnTo>
                    <a:pt x="90" y="51"/>
                  </a:lnTo>
                  <a:lnTo>
                    <a:pt x="98" y="44"/>
                  </a:lnTo>
                  <a:lnTo>
                    <a:pt x="101" y="38"/>
                  </a:lnTo>
                  <a:lnTo>
                    <a:pt x="102" y="33"/>
                  </a:lnTo>
                  <a:lnTo>
                    <a:pt x="110" y="23"/>
                  </a:lnTo>
                  <a:lnTo>
                    <a:pt x="116" y="15"/>
                  </a:lnTo>
                  <a:lnTo>
                    <a:pt x="123" y="10"/>
                  </a:lnTo>
                  <a:lnTo>
                    <a:pt x="130" y="8"/>
                  </a:lnTo>
                  <a:lnTo>
                    <a:pt x="141" y="5"/>
                  </a:lnTo>
                  <a:lnTo>
                    <a:pt x="147" y="2"/>
                  </a:lnTo>
                  <a:lnTo>
                    <a:pt x="163" y="0"/>
                  </a:lnTo>
                  <a:lnTo>
                    <a:pt x="163" y="5"/>
                  </a:lnTo>
                  <a:lnTo>
                    <a:pt x="163" y="11"/>
                  </a:lnTo>
                  <a:lnTo>
                    <a:pt x="165" y="16"/>
                  </a:lnTo>
                  <a:lnTo>
                    <a:pt x="168" y="23"/>
                  </a:lnTo>
                  <a:lnTo>
                    <a:pt x="171" y="24"/>
                  </a:lnTo>
                  <a:lnTo>
                    <a:pt x="174" y="32"/>
                  </a:lnTo>
                  <a:lnTo>
                    <a:pt x="171" y="34"/>
                  </a:lnTo>
                  <a:lnTo>
                    <a:pt x="170" y="41"/>
                  </a:lnTo>
                  <a:lnTo>
                    <a:pt x="174" y="48"/>
                  </a:lnTo>
                  <a:lnTo>
                    <a:pt x="177" y="56"/>
                  </a:lnTo>
                  <a:lnTo>
                    <a:pt x="181" y="59"/>
                  </a:lnTo>
                  <a:lnTo>
                    <a:pt x="182" y="70"/>
                  </a:lnTo>
                  <a:lnTo>
                    <a:pt x="184" y="79"/>
                  </a:lnTo>
                  <a:lnTo>
                    <a:pt x="188" y="88"/>
                  </a:lnTo>
                  <a:lnTo>
                    <a:pt x="188" y="89"/>
                  </a:lnTo>
                  <a:lnTo>
                    <a:pt x="188" y="102"/>
                  </a:lnTo>
                  <a:lnTo>
                    <a:pt x="188" y="120"/>
                  </a:lnTo>
                  <a:lnTo>
                    <a:pt x="192" y="139"/>
                  </a:lnTo>
                  <a:lnTo>
                    <a:pt x="192" y="146"/>
                  </a:lnTo>
                  <a:lnTo>
                    <a:pt x="196" y="152"/>
                  </a:lnTo>
                  <a:lnTo>
                    <a:pt x="192" y="158"/>
                  </a:lnTo>
                  <a:lnTo>
                    <a:pt x="193" y="161"/>
                  </a:lnTo>
                  <a:lnTo>
                    <a:pt x="186" y="171"/>
                  </a:lnTo>
                  <a:lnTo>
                    <a:pt x="193" y="168"/>
                  </a:lnTo>
                  <a:lnTo>
                    <a:pt x="198" y="166"/>
                  </a:lnTo>
                  <a:lnTo>
                    <a:pt x="204" y="162"/>
                  </a:lnTo>
                  <a:lnTo>
                    <a:pt x="206" y="160"/>
                  </a:lnTo>
                  <a:lnTo>
                    <a:pt x="212" y="159"/>
                  </a:lnTo>
                  <a:lnTo>
                    <a:pt x="217" y="158"/>
                  </a:lnTo>
                  <a:lnTo>
                    <a:pt x="219" y="156"/>
                  </a:lnTo>
                  <a:lnTo>
                    <a:pt x="225" y="153"/>
                  </a:lnTo>
                  <a:lnTo>
                    <a:pt x="230" y="147"/>
                  </a:lnTo>
                  <a:lnTo>
                    <a:pt x="225" y="157"/>
                  </a:lnTo>
                  <a:lnTo>
                    <a:pt x="230" y="155"/>
                  </a:lnTo>
                  <a:lnTo>
                    <a:pt x="233" y="151"/>
                  </a:lnTo>
                  <a:lnTo>
                    <a:pt x="236" y="150"/>
                  </a:lnTo>
                  <a:lnTo>
                    <a:pt x="240" y="149"/>
                  </a:lnTo>
                  <a:lnTo>
                    <a:pt x="242" y="149"/>
                  </a:lnTo>
                  <a:lnTo>
                    <a:pt x="233" y="157"/>
                  </a:lnTo>
                  <a:lnTo>
                    <a:pt x="225" y="163"/>
                  </a:lnTo>
                  <a:lnTo>
                    <a:pt x="219" y="166"/>
                  </a:lnTo>
                  <a:lnTo>
                    <a:pt x="214" y="171"/>
                  </a:lnTo>
                  <a:lnTo>
                    <a:pt x="206" y="173"/>
                  </a:lnTo>
                  <a:lnTo>
                    <a:pt x="197" y="176"/>
                  </a:lnTo>
                  <a:lnTo>
                    <a:pt x="189" y="178"/>
                  </a:lnTo>
                  <a:lnTo>
                    <a:pt x="184" y="175"/>
                  </a:lnTo>
                  <a:lnTo>
                    <a:pt x="182" y="171"/>
                  </a:lnTo>
                  <a:lnTo>
                    <a:pt x="182" y="167"/>
                  </a:lnTo>
                  <a:lnTo>
                    <a:pt x="180" y="165"/>
                  </a:lnTo>
                  <a:lnTo>
                    <a:pt x="167" y="161"/>
                  </a:lnTo>
                  <a:lnTo>
                    <a:pt x="155" y="158"/>
                  </a:lnTo>
                  <a:lnTo>
                    <a:pt x="157" y="153"/>
                  </a:lnTo>
                  <a:lnTo>
                    <a:pt x="154" y="151"/>
                  </a:lnTo>
                  <a:lnTo>
                    <a:pt x="151" y="151"/>
                  </a:lnTo>
                  <a:lnTo>
                    <a:pt x="148" y="150"/>
                  </a:lnTo>
                  <a:lnTo>
                    <a:pt x="144" y="143"/>
                  </a:lnTo>
                  <a:lnTo>
                    <a:pt x="140" y="138"/>
                  </a:lnTo>
                  <a:lnTo>
                    <a:pt x="132" y="133"/>
                  </a:lnTo>
                  <a:lnTo>
                    <a:pt x="2" y="156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11326314" y="2097526"/>
              <a:ext cx="195652" cy="352964"/>
            </a:xfrm>
            <a:custGeom>
              <a:avLst/>
              <a:gdLst>
                <a:gd name="T0" fmla="*/ 0 w 56"/>
                <a:gd name="T1" fmla="*/ 23 h 101"/>
                <a:gd name="T2" fmla="*/ 2 w 56"/>
                <a:gd name="T3" fmla="*/ 28 h 101"/>
                <a:gd name="T4" fmla="*/ 5 w 56"/>
                <a:gd name="T5" fmla="*/ 35 h 101"/>
                <a:gd name="T6" fmla="*/ 8 w 56"/>
                <a:gd name="T7" fmla="*/ 36 h 101"/>
                <a:gd name="T8" fmla="*/ 11 w 56"/>
                <a:gd name="T9" fmla="*/ 44 h 101"/>
                <a:gd name="T10" fmla="*/ 8 w 56"/>
                <a:gd name="T11" fmla="*/ 46 h 101"/>
                <a:gd name="T12" fmla="*/ 7 w 56"/>
                <a:gd name="T13" fmla="*/ 53 h 101"/>
                <a:gd name="T14" fmla="*/ 11 w 56"/>
                <a:gd name="T15" fmla="*/ 60 h 101"/>
                <a:gd name="T16" fmla="*/ 14 w 56"/>
                <a:gd name="T17" fmla="*/ 68 h 101"/>
                <a:gd name="T18" fmla="*/ 18 w 56"/>
                <a:gd name="T19" fmla="*/ 71 h 101"/>
                <a:gd name="T20" fmla="*/ 19 w 56"/>
                <a:gd name="T21" fmla="*/ 82 h 101"/>
                <a:gd name="T22" fmla="*/ 21 w 56"/>
                <a:gd name="T23" fmla="*/ 91 h 101"/>
                <a:gd name="T24" fmla="*/ 25 w 56"/>
                <a:gd name="T25" fmla="*/ 100 h 101"/>
                <a:gd name="T26" fmla="*/ 25 w 56"/>
                <a:gd name="T27" fmla="*/ 101 h 101"/>
                <a:gd name="T28" fmla="*/ 47 w 56"/>
                <a:gd name="T29" fmla="*/ 98 h 101"/>
                <a:gd name="T30" fmla="*/ 45 w 56"/>
                <a:gd name="T31" fmla="*/ 91 h 101"/>
                <a:gd name="T32" fmla="*/ 46 w 56"/>
                <a:gd name="T33" fmla="*/ 82 h 101"/>
                <a:gd name="T34" fmla="*/ 45 w 56"/>
                <a:gd name="T35" fmla="*/ 71 h 101"/>
                <a:gd name="T36" fmla="*/ 44 w 56"/>
                <a:gd name="T37" fmla="*/ 60 h 101"/>
                <a:gd name="T38" fmla="*/ 47 w 56"/>
                <a:gd name="T39" fmla="*/ 45 h 101"/>
                <a:gd name="T40" fmla="*/ 47 w 56"/>
                <a:gd name="T41" fmla="*/ 32 h 101"/>
                <a:gd name="T42" fmla="*/ 56 w 56"/>
                <a:gd name="T43" fmla="*/ 25 h 101"/>
                <a:gd name="T44" fmla="*/ 56 w 56"/>
                <a:gd name="T45" fmla="*/ 21 h 101"/>
                <a:gd name="T46" fmla="*/ 53 w 56"/>
                <a:gd name="T47" fmla="*/ 17 h 101"/>
                <a:gd name="T48" fmla="*/ 53 w 56"/>
                <a:gd name="T49" fmla="*/ 12 h 101"/>
                <a:gd name="T50" fmla="*/ 53 w 56"/>
                <a:gd name="T51" fmla="*/ 4 h 101"/>
                <a:gd name="T52" fmla="*/ 50 w 56"/>
                <a:gd name="T53" fmla="*/ 0 h 101"/>
                <a:gd name="T54" fmla="*/ 43 w 56"/>
                <a:gd name="T55" fmla="*/ 2 h 101"/>
                <a:gd name="T56" fmla="*/ 36 w 56"/>
                <a:gd name="T57" fmla="*/ 4 h 101"/>
                <a:gd name="T58" fmla="*/ 22 w 56"/>
                <a:gd name="T59" fmla="*/ 6 h 101"/>
                <a:gd name="T60" fmla="*/ 15 w 56"/>
                <a:gd name="T61" fmla="*/ 8 h 101"/>
                <a:gd name="T62" fmla="*/ 5 w 56"/>
                <a:gd name="T63" fmla="*/ 12 h 101"/>
                <a:gd name="T64" fmla="*/ 0 w 56"/>
                <a:gd name="T65" fmla="*/ 12 h 101"/>
                <a:gd name="T66" fmla="*/ 0 w 56"/>
                <a:gd name="T67" fmla="*/ 17 h 101"/>
                <a:gd name="T68" fmla="*/ 0 w 56"/>
                <a:gd name="T69" fmla="*/ 2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101">
                  <a:moveTo>
                    <a:pt x="0" y="23"/>
                  </a:moveTo>
                  <a:lnTo>
                    <a:pt x="2" y="28"/>
                  </a:lnTo>
                  <a:lnTo>
                    <a:pt x="5" y="35"/>
                  </a:lnTo>
                  <a:lnTo>
                    <a:pt x="8" y="36"/>
                  </a:lnTo>
                  <a:lnTo>
                    <a:pt x="11" y="44"/>
                  </a:lnTo>
                  <a:lnTo>
                    <a:pt x="8" y="46"/>
                  </a:lnTo>
                  <a:lnTo>
                    <a:pt x="7" y="53"/>
                  </a:lnTo>
                  <a:lnTo>
                    <a:pt x="11" y="60"/>
                  </a:lnTo>
                  <a:lnTo>
                    <a:pt x="14" y="68"/>
                  </a:lnTo>
                  <a:lnTo>
                    <a:pt x="18" y="71"/>
                  </a:lnTo>
                  <a:lnTo>
                    <a:pt x="19" y="82"/>
                  </a:lnTo>
                  <a:lnTo>
                    <a:pt x="21" y="91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47" y="98"/>
                  </a:lnTo>
                  <a:lnTo>
                    <a:pt x="45" y="91"/>
                  </a:lnTo>
                  <a:lnTo>
                    <a:pt x="46" y="82"/>
                  </a:lnTo>
                  <a:lnTo>
                    <a:pt x="45" y="71"/>
                  </a:lnTo>
                  <a:lnTo>
                    <a:pt x="44" y="60"/>
                  </a:lnTo>
                  <a:lnTo>
                    <a:pt x="47" y="45"/>
                  </a:lnTo>
                  <a:lnTo>
                    <a:pt x="47" y="32"/>
                  </a:lnTo>
                  <a:lnTo>
                    <a:pt x="56" y="25"/>
                  </a:lnTo>
                  <a:lnTo>
                    <a:pt x="56" y="21"/>
                  </a:lnTo>
                  <a:lnTo>
                    <a:pt x="53" y="17"/>
                  </a:lnTo>
                  <a:lnTo>
                    <a:pt x="53" y="12"/>
                  </a:lnTo>
                  <a:lnTo>
                    <a:pt x="53" y="4"/>
                  </a:lnTo>
                  <a:lnTo>
                    <a:pt x="50" y="0"/>
                  </a:lnTo>
                  <a:lnTo>
                    <a:pt x="43" y="2"/>
                  </a:lnTo>
                  <a:lnTo>
                    <a:pt x="36" y="4"/>
                  </a:lnTo>
                  <a:lnTo>
                    <a:pt x="22" y="6"/>
                  </a:lnTo>
                  <a:lnTo>
                    <a:pt x="15" y="8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17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11480040" y="2052093"/>
              <a:ext cx="174688" cy="387910"/>
            </a:xfrm>
            <a:custGeom>
              <a:avLst/>
              <a:gdLst>
                <a:gd name="T0" fmla="*/ 18 w 50"/>
                <a:gd name="T1" fmla="*/ 0 h 111"/>
                <a:gd name="T2" fmla="*/ 14 w 50"/>
                <a:gd name="T3" fmla="*/ 1 h 111"/>
                <a:gd name="T4" fmla="*/ 9 w 50"/>
                <a:gd name="T5" fmla="*/ 1 h 111"/>
                <a:gd name="T6" fmla="*/ 9 w 50"/>
                <a:gd name="T7" fmla="*/ 6 h 111"/>
                <a:gd name="T8" fmla="*/ 8 w 50"/>
                <a:gd name="T9" fmla="*/ 9 h 111"/>
                <a:gd name="T10" fmla="*/ 6 w 50"/>
                <a:gd name="T11" fmla="*/ 13 h 111"/>
                <a:gd name="T12" fmla="*/ 9 w 50"/>
                <a:gd name="T13" fmla="*/ 17 h 111"/>
                <a:gd name="T14" fmla="*/ 9 w 50"/>
                <a:gd name="T15" fmla="*/ 25 h 111"/>
                <a:gd name="T16" fmla="*/ 9 w 50"/>
                <a:gd name="T17" fmla="*/ 30 h 111"/>
                <a:gd name="T18" fmla="*/ 12 w 50"/>
                <a:gd name="T19" fmla="*/ 34 h 111"/>
                <a:gd name="T20" fmla="*/ 12 w 50"/>
                <a:gd name="T21" fmla="*/ 38 h 111"/>
                <a:gd name="T22" fmla="*/ 3 w 50"/>
                <a:gd name="T23" fmla="*/ 45 h 111"/>
                <a:gd name="T24" fmla="*/ 3 w 50"/>
                <a:gd name="T25" fmla="*/ 58 h 111"/>
                <a:gd name="T26" fmla="*/ 0 w 50"/>
                <a:gd name="T27" fmla="*/ 73 h 111"/>
                <a:gd name="T28" fmla="*/ 1 w 50"/>
                <a:gd name="T29" fmla="*/ 84 h 111"/>
                <a:gd name="T30" fmla="*/ 2 w 50"/>
                <a:gd name="T31" fmla="*/ 95 h 111"/>
                <a:gd name="T32" fmla="*/ 1 w 50"/>
                <a:gd name="T33" fmla="*/ 104 h 111"/>
                <a:gd name="T34" fmla="*/ 3 w 50"/>
                <a:gd name="T35" fmla="*/ 111 h 111"/>
                <a:gd name="T36" fmla="*/ 40 w 50"/>
                <a:gd name="T37" fmla="*/ 102 h 111"/>
                <a:gd name="T38" fmla="*/ 41 w 50"/>
                <a:gd name="T39" fmla="*/ 97 h 111"/>
                <a:gd name="T40" fmla="*/ 49 w 50"/>
                <a:gd name="T41" fmla="*/ 94 h 111"/>
                <a:gd name="T42" fmla="*/ 48 w 50"/>
                <a:gd name="T43" fmla="*/ 91 h 111"/>
                <a:gd name="T44" fmla="*/ 50 w 50"/>
                <a:gd name="T45" fmla="*/ 83 h 111"/>
                <a:gd name="T46" fmla="*/ 50 w 50"/>
                <a:gd name="T47" fmla="*/ 83 h 111"/>
                <a:gd name="T48" fmla="*/ 41 w 50"/>
                <a:gd name="T49" fmla="*/ 75 h 111"/>
                <a:gd name="T50" fmla="*/ 18 w 50"/>
                <a:gd name="T5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111">
                  <a:moveTo>
                    <a:pt x="18" y="0"/>
                  </a:moveTo>
                  <a:lnTo>
                    <a:pt x="14" y="1"/>
                  </a:lnTo>
                  <a:lnTo>
                    <a:pt x="9" y="1"/>
                  </a:lnTo>
                  <a:lnTo>
                    <a:pt x="9" y="6"/>
                  </a:lnTo>
                  <a:lnTo>
                    <a:pt x="8" y="9"/>
                  </a:lnTo>
                  <a:lnTo>
                    <a:pt x="6" y="13"/>
                  </a:lnTo>
                  <a:lnTo>
                    <a:pt x="9" y="17"/>
                  </a:lnTo>
                  <a:lnTo>
                    <a:pt x="9" y="25"/>
                  </a:lnTo>
                  <a:lnTo>
                    <a:pt x="9" y="30"/>
                  </a:lnTo>
                  <a:lnTo>
                    <a:pt x="12" y="34"/>
                  </a:lnTo>
                  <a:lnTo>
                    <a:pt x="12" y="38"/>
                  </a:lnTo>
                  <a:lnTo>
                    <a:pt x="3" y="45"/>
                  </a:lnTo>
                  <a:lnTo>
                    <a:pt x="3" y="58"/>
                  </a:lnTo>
                  <a:lnTo>
                    <a:pt x="0" y="73"/>
                  </a:lnTo>
                  <a:lnTo>
                    <a:pt x="1" y="84"/>
                  </a:lnTo>
                  <a:lnTo>
                    <a:pt x="2" y="95"/>
                  </a:lnTo>
                  <a:lnTo>
                    <a:pt x="1" y="104"/>
                  </a:lnTo>
                  <a:lnTo>
                    <a:pt x="3" y="111"/>
                  </a:lnTo>
                  <a:lnTo>
                    <a:pt x="40" y="102"/>
                  </a:lnTo>
                  <a:lnTo>
                    <a:pt x="41" y="97"/>
                  </a:lnTo>
                  <a:lnTo>
                    <a:pt x="49" y="94"/>
                  </a:lnTo>
                  <a:lnTo>
                    <a:pt x="48" y="91"/>
                  </a:lnTo>
                  <a:lnTo>
                    <a:pt x="50" y="83"/>
                  </a:lnTo>
                  <a:lnTo>
                    <a:pt x="50" y="83"/>
                  </a:lnTo>
                  <a:lnTo>
                    <a:pt x="41" y="75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11413661" y="2523875"/>
              <a:ext cx="195652" cy="178231"/>
            </a:xfrm>
            <a:custGeom>
              <a:avLst/>
              <a:gdLst>
                <a:gd name="T0" fmla="*/ 4 w 56"/>
                <a:gd name="T1" fmla="*/ 29 h 51"/>
                <a:gd name="T2" fmla="*/ 4 w 56"/>
                <a:gd name="T3" fmla="*/ 36 h 51"/>
                <a:gd name="T4" fmla="*/ 8 w 56"/>
                <a:gd name="T5" fmla="*/ 42 h 51"/>
                <a:gd name="T6" fmla="*/ 4 w 56"/>
                <a:gd name="T7" fmla="*/ 48 h 51"/>
                <a:gd name="T8" fmla="*/ 5 w 56"/>
                <a:gd name="T9" fmla="*/ 51 h 51"/>
                <a:gd name="T10" fmla="*/ 9 w 56"/>
                <a:gd name="T11" fmla="*/ 50 h 51"/>
                <a:gd name="T12" fmla="*/ 13 w 56"/>
                <a:gd name="T13" fmla="*/ 45 h 51"/>
                <a:gd name="T14" fmla="*/ 15 w 56"/>
                <a:gd name="T15" fmla="*/ 44 h 51"/>
                <a:gd name="T16" fmla="*/ 20 w 56"/>
                <a:gd name="T17" fmla="*/ 39 h 51"/>
                <a:gd name="T18" fmla="*/ 25 w 56"/>
                <a:gd name="T19" fmla="*/ 36 h 51"/>
                <a:gd name="T20" fmla="*/ 33 w 56"/>
                <a:gd name="T21" fmla="*/ 36 h 51"/>
                <a:gd name="T22" fmla="*/ 37 w 56"/>
                <a:gd name="T23" fmla="*/ 34 h 51"/>
                <a:gd name="T24" fmla="*/ 39 w 56"/>
                <a:gd name="T25" fmla="*/ 32 h 51"/>
                <a:gd name="T26" fmla="*/ 44 w 56"/>
                <a:gd name="T27" fmla="*/ 30 h 51"/>
                <a:gd name="T28" fmla="*/ 49 w 56"/>
                <a:gd name="T29" fmla="*/ 28 h 51"/>
                <a:gd name="T30" fmla="*/ 55 w 56"/>
                <a:gd name="T31" fmla="*/ 28 h 51"/>
                <a:gd name="T32" fmla="*/ 56 w 56"/>
                <a:gd name="T33" fmla="*/ 26 h 51"/>
                <a:gd name="T34" fmla="*/ 50 w 56"/>
                <a:gd name="T35" fmla="*/ 0 h 51"/>
                <a:gd name="T36" fmla="*/ 24 w 56"/>
                <a:gd name="T37" fmla="*/ 5 h 51"/>
                <a:gd name="T38" fmla="*/ 0 w 56"/>
                <a:gd name="T39" fmla="*/ 9 h 51"/>
                <a:gd name="T40" fmla="*/ 0 w 56"/>
                <a:gd name="T41" fmla="*/ 10 h 51"/>
                <a:gd name="T42" fmla="*/ 4 w 56"/>
                <a:gd name="T43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51">
                  <a:moveTo>
                    <a:pt x="4" y="29"/>
                  </a:moveTo>
                  <a:lnTo>
                    <a:pt x="4" y="36"/>
                  </a:lnTo>
                  <a:lnTo>
                    <a:pt x="8" y="42"/>
                  </a:lnTo>
                  <a:lnTo>
                    <a:pt x="4" y="48"/>
                  </a:lnTo>
                  <a:lnTo>
                    <a:pt x="5" y="51"/>
                  </a:lnTo>
                  <a:lnTo>
                    <a:pt x="9" y="50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20" y="39"/>
                  </a:lnTo>
                  <a:lnTo>
                    <a:pt x="25" y="36"/>
                  </a:lnTo>
                  <a:lnTo>
                    <a:pt x="33" y="36"/>
                  </a:lnTo>
                  <a:lnTo>
                    <a:pt x="37" y="34"/>
                  </a:lnTo>
                  <a:lnTo>
                    <a:pt x="39" y="32"/>
                  </a:lnTo>
                  <a:lnTo>
                    <a:pt x="44" y="30"/>
                  </a:lnTo>
                  <a:lnTo>
                    <a:pt x="49" y="28"/>
                  </a:lnTo>
                  <a:lnTo>
                    <a:pt x="55" y="28"/>
                  </a:lnTo>
                  <a:lnTo>
                    <a:pt x="56" y="26"/>
                  </a:lnTo>
                  <a:lnTo>
                    <a:pt x="50" y="0"/>
                  </a:lnTo>
                  <a:lnTo>
                    <a:pt x="24" y="5"/>
                  </a:lnTo>
                  <a:lnTo>
                    <a:pt x="0" y="9"/>
                  </a:lnTo>
                  <a:lnTo>
                    <a:pt x="0" y="10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11588349" y="2506400"/>
              <a:ext cx="83851" cy="108338"/>
            </a:xfrm>
            <a:custGeom>
              <a:avLst/>
              <a:gdLst>
                <a:gd name="T0" fmla="*/ 23 w 24"/>
                <a:gd name="T1" fmla="*/ 15 h 31"/>
                <a:gd name="T2" fmla="*/ 21 w 24"/>
                <a:gd name="T3" fmla="*/ 13 h 31"/>
                <a:gd name="T4" fmla="*/ 21 w 24"/>
                <a:gd name="T5" fmla="*/ 12 h 31"/>
                <a:gd name="T6" fmla="*/ 18 w 24"/>
                <a:gd name="T7" fmla="*/ 11 h 31"/>
                <a:gd name="T8" fmla="*/ 16 w 24"/>
                <a:gd name="T9" fmla="*/ 10 h 31"/>
                <a:gd name="T10" fmla="*/ 16 w 24"/>
                <a:gd name="T11" fmla="*/ 7 h 31"/>
                <a:gd name="T12" fmla="*/ 13 w 24"/>
                <a:gd name="T13" fmla="*/ 5 h 31"/>
                <a:gd name="T14" fmla="*/ 10 w 24"/>
                <a:gd name="T15" fmla="*/ 0 h 31"/>
                <a:gd name="T16" fmla="*/ 0 w 24"/>
                <a:gd name="T17" fmla="*/ 5 h 31"/>
                <a:gd name="T18" fmla="*/ 6 w 24"/>
                <a:gd name="T19" fmla="*/ 31 h 31"/>
                <a:gd name="T20" fmla="*/ 8 w 24"/>
                <a:gd name="T21" fmla="*/ 29 h 31"/>
                <a:gd name="T22" fmla="*/ 10 w 24"/>
                <a:gd name="T23" fmla="*/ 28 h 31"/>
                <a:gd name="T24" fmla="*/ 14 w 24"/>
                <a:gd name="T25" fmla="*/ 26 h 31"/>
                <a:gd name="T26" fmla="*/ 14 w 24"/>
                <a:gd name="T27" fmla="*/ 23 h 31"/>
                <a:gd name="T28" fmla="*/ 14 w 24"/>
                <a:gd name="T29" fmla="*/ 22 h 31"/>
                <a:gd name="T30" fmla="*/ 14 w 24"/>
                <a:gd name="T31" fmla="*/ 20 h 31"/>
                <a:gd name="T32" fmla="*/ 14 w 24"/>
                <a:gd name="T33" fmla="*/ 17 h 31"/>
                <a:gd name="T34" fmla="*/ 14 w 24"/>
                <a:gd name="T35" fmla="*/ 15 h 31"/>
                <a:gd name="T36" fmla="*/ 14 w 24"/>
                <a:gd name="T37" fmla="*/ 14 h 31"/>
                <a:gd name="T38" fmla="*/ 15 w 24"/>
                <a:gd name="T39" fmla="*/ 13 h 31"/>
                <a:gd name="T40" fmla="*/ 16 w 24"/>
                <a:gd name="T41" fmla="*/ 13 h 31"/>
                <a:gd name="T42" fmla="*/ 19 w 24"/>
                <a:gd name="T43" fmla="*/ 14 h 31"/>
                <a:gd name="T44" fmla="*/ 19 w 24"/>
                <a:gd name="T45" fmla="*/ 16 h 31"/>
                <a:gd name="T46" fmla="*/ 21 w 24"/>
                <a:gd name="T47" fmla="*/ 20 h 31"/>
                <a:gd name="T48" fmla="*/ 21 w 24"/>
                <a:gd name="T49" fmla="*/ 21 h 31"/>
                <a:gd name="T50" fmla="*/ 22 w 24"/>
                <a:gd name="T51" fmla="*/ 22 h 31"/>
                <a:gd name="T52" fmla="*/ 24 w 24"/>
                <a:gd name="T53" fmla="*/ 21 h 31"/>
                <a:gd name="T54" fmla="*/ 24 w 24"/>
                <a:gd name="T55" fmla="*/ 20 h 31"/>
                <a:gd name="T56" fmla="*/ 24 w 24"/>
                <a:gd name="T57" fmla="*/ 19 h 31"/>
                <a:gd name="T58" fmla="*/ 23 w 24"/>
                <a:gd name="T5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4" h="31">
                  <a:moveTo>
                    <a:pt x="23" y="15"/>
                  </a:moveTo>
                  <a:lnTo>
                    <a:pt x="21" y="13"/>
                  </a:lnTo>
                  <a:lnTo>
                    <a:pt x="21" y="12"/>
                  </a:lnTo>
                  <a:lnTo>
                    <a:pt x="18" y="11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3" y="5"/>
                  </a:lnTo>
                  <a:lnTo>
                    <a:pt x="10" y="0"/>
                  </a:lnTo>
                  <a:lnTo>
                    <a:pt x="0" y="5"/>
                  </a:lnTo>
                  <a:lnTo>
                    <a:pt x="6" y="31"/>
                  </a:lnTo>
                  <a:lnTo>
                    <a:pt x="8" y="29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4" y="17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20"/>
                  </a:lnTo>
                  <a:lnTo>
                    <a:pt x="21" y="21"/>
                  </a:lnTo>
                  <a:lnTo>
                    <a:pt x="22" y="22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4" y="19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11413661" y="2380593"/>
              <a:ext cx="380822" cy="192208"/>
            </a:xfrm>
            <a:custGeom>
              <a:avLst/>
              <a:gdLst>
                <a:gd name="T0" fmla="*/ 105 w 109"/>
                <a:gd name="T1" fmla="*/ 32 h 55"/>
                <a:gd name="T2" fmla="*/ 101 w 109"/>
                <a:gd name="T3" fmla="*/ 29 h 55"/>
                <a:gd name="T4" fmla="*/ 97 w 109"/>
                <a:gd name="T5" fmla="*/ 25 h 55"/>
                <a:gd name="T6" fmla="*/ 97 w 109"/>
                <a:gd name="T7" fmla="*/ 29 h 55"/>
                <a:gd name="T8" fmla="*/ 102 w 109"/>
                <a:gd name="T9" fmla="*/ 35 h 55"/>
                <a:gd name="T10" fmla="*/ 95 w 109"/>
                <a:gd name="T11" fmla="*/ 36 h 55"/>
                <a:gd name="T12" fmla="*/ 88 w 109"/>
                <a:gd name="T13" fmla="*/ 37 h 55"/>
                <a:gd name="T14" fmla="*/ 85 w 109"/>
                <a:gd name="T15" fmla="*/ 35 h 55"/>
                <a:gd name="T16" fmla="*/ 81 w 109"/>
                <a:gd name="T17" fmla="*/ 32 h 55"/>
                <a:gd name="T18" fmla="*/ 81 w 109"/>
                <a:gd name="T19" fmla="*/ 27 h 55"/>
                <a:gd name="T20" fmla="*/ 73 w 109"/>
                <a:gd name="T21" fmla="*/ 22 h 55"/>
                <a:gd name="T22" fmla="*/ 69 w 109"/>
                <a:gd name="T23" fmla="*/ 22 h 55"/>
                <a:gd name="T24" fmla="*/ 68 w 109"/>
                <a:gd name="T25" fmla="*/ 16 h 55"/>
                <a:gd name="T26" fmla="*/ 71 w 109"/>
                <a:gd name="T27" fmla="*/ 13 h 55"/>
                <a:gd name="T28" fmla="*/ 77 w 109"/>
                <a:gd name="T29" fmla="*/ 9 h 55"/>
                <a:gd name="T30" fmla="*/ 76 w 109"/>
                <a:gd name="T31" fmla="*/ 6 h 55"/>
                <a:gd name="T32" fmla="*/ 71 w 109"/>
                <a:gd name="T33" fmla="*/ 6 h 55"/>
                <a:gd name="T34" fmla="*/ 68 w 109"/>
                <a:gd name="T35" fmla="*/ 0 h 55"/>
                <a:gd name="T36" fmla="*/ 59 w 109"/>
                <a:gd name="T37" fmla="*/ 8 h 55"/>
                <a:gd name="T38" fmla="*/ 0 w 109"/>
                <a:gd name="T39" fmla="*/ 20 h 55"/>
                <a:gd name="T40" fmla="*/ 0 w 109"/>
                <a:gd name="T41" fmla="*/ 50 h 55"/>
                <a:gd name="T42" fmla="*/ 50 w 109"/>
                <a:gd name="T43" fmla="*/ 41 h 55"/>
                <a:gd name="T44" fmla="*/ 63 w 109"/>
                <a:gd name="T45" fmla="*/ 41 h 55"/>
                <a:gd name="T46" fmla="*/ 66 w 109"/>
                <a:gd name="T47" fmla="*/ 46 h 55"/>
                <a:gd name="T48" fmla="*/ 71 w 109"/>
                <a:gd name="T49" fmla="*/ 48 h 55"/>
                <a:gd name="T50" fmla="*/ 73 w 109"/>
                <a:gd name="T51" fmla="*/ 51 h 55"/>
                <a:gd name="T52" fmla="*/ 74 w 109"/>
                <a:gd name="T53" fmla="*/ 55 h 55"/>
                <a:gd name="T54" fmla="*/ 77 w 109"/>
                <a:gd name="T55" fmla="*/ 55 h 55"/>
                <a:gd name="T56" fmla="*/ 79 w 109"/>
                <a:gd name="T57" fmla="*/ 49 h 55"/>
                <a:gd name="T58" fmla="*/ 82 w 109"/>
                <a:gd name="T59" fmla="*/ 45 h 55"/>
                <a:gd name="T60" fmla="*/ 86 w 109"/>
                <a:gd name="T61" fmla="*/ 46 h 55"/>
                <a:gd name="T62" fmla="*/ 87 w 109"/>
                <a:gd name="T63" fmla="*/ 51 h 55"/>
                <a:gd name="T64" fmla="*/ 92 w 109"/>
                <a:gd name="T65" fmla="*/ 47 h 55"/>
                <a:gd name="T66" fmla="*/ 94 w 109"/>
                <a:gd name="T67" fmla="*/ 45 h 55"/>
                <a:gd name="T68" fmla="*/ 101 w 109"/>
                <a:gd name="T69" fmla="*/ 43 h 55"/>
                <a:gd name="T70" fmla="*/ 106 w 109"/>
                <a:gd name="T71" fmla="*/ 40 h 55"/>
                <a:gd name="T72" fmla="*/ 109 w 109"/>
                <a:gd name="T73" fmla="*/ 36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9" h="55">
                  <a:moveTo>
                    <a:pt x="107" y="35"/>
                  </a:moveTo>
                  <a:lnTo>
                    <a:pt x="105" y="32"/>
                  </a:lnTo>
                  <a:lnTo>
                    <a:pt x="104" y="31"/>
                  </a:lnTo>
                  <a:lnTo>
                    <a:pt x="101" y="29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6" y="27"/>
                  </a:lnTo>
                  <a:lnTo>
                    <a:pt x="97" y="29"/>
                  </a:lnTo>
                  <a:lnTo>
                    <a:pt x="100" y="32"/>
                  </a:lnTo>
                  <a:lnTo>
                    <a:pt x="102" y="35"/>
                  </a:lnTo>
                  <a:lnTo>
                    <a:pt x="99" y="36"/>
                  </a:lnTo>
                  <a:lnTo>
                    <a:pt x="95" y="36"/>
                  </a:lnTo>
                  <a:lnTo>
                    <a:pt x="89" y="39"/>
                  </a:lnTo>
                  <a:lnTo>
                    <a:pt x="88" y="37"/>
                  </a:lnTo>
                  <a:lnTo>
                    <a:pt x="87" y="36"/>
                  </a:lnTo>
                  <a:lnTo>
                    <a:pt x="85" y="35"/>
                  </a:lnTo>
                  <a:lnTo>
                    <a:pt x="82" y="33"/>
                  </a:lnTo>
                  <a:lnTo>
                    <a:pt x="81" y="32"/>
                  </a:lnTo>
                  <a:lnTo>
                    <a:pt x="82" y="30"/>
                  </a:lnTo>
                  <a:lnTo>
                    <a:pt x="81" y="27"/>
                  </a:lnTo>
                  <a:lnTo>
                    <a:pt x="77" y="24"/>
                  </a:lnTo>
                  <a:lnTo>
                    <a:pt x="73" y="22"/>
                  </a:lnTo>
                  <a:lnTo>
                    <a:pt x="71" y="22"/>
                  </a:lnTo>
                  <a:lnTo>
                    <a:pt x="69" y="22"/>
                  </a:lnTo>
                  <a:lnTo>
                    <a:pt x="68" y="20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6" y="6"/>
                  </a:lnTo>
                  <a:lnTo>
                    <a:pt x="73" y="6"/>
                  </a:lnTo>
                  <a:lnTo>
                    <a:pt x="71" y="6"/>
                  </a:lnTo>
                  <a:lnTo>
                    <a:pt x="70" y="3"/>
                  </a:lnTo>
                  <a:lnTo>
                    <a:pt x="68" y="0"/>
                  </a:lnTo>
                  <a:lnTo>
                    <a:pt x="60" y="3"/>
                  </a:lnTo>
                  <a:lnTo>
                    <a:pt x="59" y="8"/>
                  </a:lnTo>
                  <a:lnTo>
                    <a:pt x="22" y="17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0" y="50"/>
                  </a:lnTo>
                  <a:lnTo>
                    <a:pt x="24" y="46"/>
                  </a:lnTo>
                  <a:lnTo>
                    <a:pt x="50" y="41"/>
                  </a:lnTo>
                  <a:lnTo>
                    <a:pt x="60" y="36"/>
                  </a:lnTo>
                  <a:lnTo>
                    <a:pt x="63" y="41"/>
                  </a:lnTo>
                  <a:lnTo>
                    <a:pt x="66" y="43"/>
                  </a:lnTo>
                  <a:lnTo>
                    <a:pt x="66" y="46"/>
                  </a:lnTo>
                  <a:lnTo>
                    <a:pt x="68" y="47"/>
                  </a:lnTo>
                  <a:lnTo>
                    <a:pt x="71" y="48"/>
                  </a:lnTo>
                  <a:lnTo>
                    <a:pt x="71" y="49"/>
                  </a:lnTo>
                  <a:lnTo>
                    <a:pt x="73" y="51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77" y="55"/>
                  </a:lnTo>
                  <a:lnTo>
                    <a:pt x="79" y="53"/>
                  </a:lnTo>
                  <a:lnTo>
                    <a:pt x="79" y="49"/>
                  </a:lnTo>
                  <a:lnTo>
                    <a:pt x="82" y="47"/>
                  </a:lnTo>
                  <a:lnTo>
                    <a:pt x="82" y="45"/>
                  </a:lnTo>
                  <a:lnTo>
                    <a:pt x="85" y="43"/>
                  </a:lnTo>
                  <a:lnTo>
                    <a:pt x="86" y="46"/>
                  </a:lnTo>
                  <a:lnTo>
                    <a:pt x="87" y="49"/>
                  </a:lnTo>
                  <a:lnTo>
                    <a:pt x="87" y="51"/>
                  </a:lnTo>
                  <a:lnTo>
                    <a:pt x="90" y="49"/>
                  </a:lnTo>
                  <a:lnTo>
                    <a:pt x="92" y="47"/>
                  </a:lnTo>
                  <a:lnTo>
                    <a:pt x="92" y="45"/>
                  </a:lnTo>
                  <a:lnTo>
                    <a:pt x="94" y="45"/>
                  </a:lnTo>
                  <a:lnTo>
                    <a:pt x="97" y="43"/>
                  </a:lnTo>
                  <a:lnTo>
                    <a:pt x="101" y="43"/>
                  </a:lnTo>
                  <a:lnTo>
                    <a:pt x="103" y="41"/>
                  </a:lnTo>
                  <a:lnTo>
                    <a:pt x="106" y="40"/>
                  </a:lnTo>
                  <a:lnTo>
                    <a:pt x="108" y="38"/>
                  </a:lnTo>
                  <a:lnTo>
                    <a:pt x="109" y="36"/>
                  </a:lnTo>
                  <a:lnTo>
                    <a:pt x="107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11707139" y="2558820"/>
              <a:ext cx="34936" cy="24465"/>
            </a:xfrm>
            <a:custGeom>
              <a:avLst/>
              <a:gdLst>
                <a:gd name="T0" fmla="*/ 3 w 12"/>
                <a:gd name="T1" fmla="*/ 9 h 9"/>
                <a:gd name="T2" fmla="*/ 7 w 12"/>
                <a:gd name="T3" fmla="*/ 9 h 9"/>
                <a:gd name="T4" fmla="*/ 10 w 12"/>
                <a:gd name="T5" fmla="*/ 6 h 9"/>
                <a:gd name="T6" fmla="*/ 12 w 12"/>
                <a:gd name="T7" fmla="*/ 4 h 9"/>
                <a:gd name="T8" fmla="*/ 8 w 12"/>
                <a:gd name="T9" fmla="*/ 2 h 9"/>
                <a:gd name="T10" fmla="*/ 4 w 12"/>
                <a:gd name="T11" fmla="*/ 1 h 9"/>
                <a:gd name="T12" fmla="*/ 0 w 12"/>
                <a:gd name="T13" fmla="*/ 7 h 9"/>
                <a:gd name="T14" fmla="*/ 3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3" y="9"/>
                  </a:moveTo>
                  <a:cubicBezTo>
                    <a:pt x="7" y="9"/>
                    <a:pt x="7" y="9"/>
                    <a:pt x="7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5" y="0"/>
                    <a:pt x="4" y="1"/>
                  </a:cubicBezTo>
                  <a:cubicBezTo>
                    <a:pt x="4" y="2"/>
                    <a:pt x="0" y="7"/>
                    <a:pt x="0" y="7"/>
                  </a:cubicBezTo>
                  <a:lnTo>
                    <a:pt x="3" y="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11266920" y="2691624"/>
              <a:ext cx="146738" cy="328500"/>
            </a:xfrm>
            <a:custGeom>
              <a:avLst/>
              <a:gdLst>
                <a:gd name="T0" fmla="*/ 36 w 42"/>
                <a:gd name="T1" fmla="*/ 13 h 94"/>
                <a:gd name="T2" fmla="*/ 36 w 42"/>
                <a:gd name="T3" fmla="*/ 9 h 94"/>
                <a:gd name="T4" fmla="*/ 34 w 42"/>
                <a:gd name="T5" fmla="*/ 7 h 94"/>
                <a:gd name="T6" fmla="*/ 21 w 42"/>
                <a:gd name="T7" fmla="*/ 3 h 94"/>
                <a:gd name="T8" fmla="*/ 9 w 42"/>
                <a:gd name="T9" fmla="*/ 0 h 94"/>
                <a:gd name="T10" fmla="*/ 8 w 42"/>
                <a:gd name="T11" fmla="*/ 3 h 94"/>
                <a:gd name="T12" fmla="*/ 6 w 42"/>
                <a:gd name="T13" fmla="*/ 7 h 94"/>
                <a:gd name="T14" fmla="*/ 3 w 42"/>
                <a:gd name="T15" fmla="*/ 9 h 94"/>
                <a:gd name="T16" fmla="*/ 2 w 42"/>
                <a:gd name="T17" fmla="*/ 14 h 94"/>
                <a:gd name="T18" fmla="*/ 3 w 42"/>
                <a:gd name="T19" fmla="*/ 20 h 94"/>
                <a:gd name="T20" fmla="*/ 3 w 42"/>
                <a:gd name="T21" fmla="*/ 25 h 94"/>
                <a:gd name="T22" fmla="*/ 2 w 42"/>
                <a:gd name="T23" fmla="*/ 30 h 94"/>
                <a:gd name="T24" fmla="*/ 5 w 42"/>
                <a:gd name="T25" fmla="*/ 32 h 94"/>
                <a:gd name="T26" fmla="*/ 9 w 42"/>
                <a:gd name="T27" fmla="*/ 34 h 94"/>
                <a:gd name="T28" fmla="*/ 11 w 42"/>
                <a:gd name="T29" fmla="*/ 38 h 94"/>
                <a:gd name="T30" fmla="*/ 15 w 42"/>
                <a:gd name="T31" fmla="*/ 42 h 94"/>
                <a:gd name="T32" fmla="*/ 20 w 42"/>
                <a:gd name="T33" fmla="*/ 46 h 94"/>
                <a:gd name="T34" fmla="*/ 20 w 42"/>
                <a:gd name="T35" fmla="*/ 47 h 94"/>
                <a:gd name="T36" fmla="*/ 18 w 42"/>
                <a:gd name="T37" fmla="*/ 53 h 94"/>
                <a:gd name="T38" fmla="*/ 10 w 42"/>
                <a:gd name="T39" fmla="*/ 58 h 94"/>
                <a:gd name="T40" fmla="*/ 3 w 42"/>
                <a:gd name="T41" fmla="*/ 64 h 94"/>
                <a:gd name="T42" fmla="*/ 2 w 42"/>
                <a:gd name="T43" fmla="*/ 67 h 94"/>
                <a:gd name="T44" fmla="*/ 0 w 42"/>
                <a:gd name="T45" fmla="*/ 72 h 94"/>
                <a:gd name="T46" fmla="*/ 1 w 42"/>
                <a:gd name="T47" fmla="*/ 75 h 94"/>
                <a:gd name="T48" fmla="*/ 3 w 42"/>
                <a:gd name="T49" fmla="*/ 79 h 94"/>
                <a:gd name="T50" fmla="*/ 8 w 42"/>
                <a:gd name="T51" fmla="*/ 83 h 94"/>
                <a:gd name="T52" fmla="*/ 12 w 42"/>
                <a:gd name="T53" fmla="*/ 85 h 94"/>
                <a:gd name="T54" fmla="*/ 15 w 42"/>
                <a:gd name="T55" fmla="*/ 86 h 94"/>
                <a:gd name="T56" fmla="*/ 20 w 42"/>
                <a:gd name="T57" fmla="*/ 86 h 94"/>
                <a:gd name="T58" fmla="*/ 24 w 42"/>
                <a:gd name="T59" fmla="*/ 86 h 94"/>
                <a:gd name="T60" fmla="*/ 25 w 42"/>
                <a:gd name="T61" fmla="*/ 86 h 94"/>
                <a:gd name="T62" fmla="*/ 24 w 42"/>
                <a:gd name="T63" fmla="*/ 90 h 94"/>
                <a:gd name="T64" fmla="*/ 24 w 42"/>
                <a:gd name="T65" fmla="*/ 93 h 94"/>
                <a:gd name="T66" fmla="*/ 25 w 42"/>
                <a:gd name="T67" fmla="*/ 94 h 94"/>
                <a:gd name="T68" fmla="*/ 26 w 42"/>
                <a:gd name="T69" fmla="*/ 94 h 94"/>
                <a:gd name="T70" fmla="*/ 27 w 42"/>
                <a:gd name="T71" fmla="*/ 87 h 94"/>
                <a:gd name="T72" fmla="*/ 28 w 42"/>
                <a:gd name="T73" fmla="*/ 86 h 94"/>
                <a:gd name="T74" fmla="*/ 31 w 42"/>
                <a:gd name="T75" fmla="*/ 82 h 94"/>
                <a:gd name="T76" fmla="*/ 36 w 42"/>
                <a:gd name="T77" fmla="*/ 78 h 94"/>
                <a:gd name="T78" fmla="*/ 36 w 42"/>
                <a:gd name="T79" fmla="*/ 69 h 94"/>
                <a:gd name="T80" fmla="*/ 36 w 42"/>
                <a:gd name="T81" fmla="*/ 65 h 94"/>
                <a:gd name="T82" fmla="*/ 40 w 42"/>
                <a:gd name="T83" fmla="*/ 61 h 94"/>
                <a:gd name="T84" fmla="*/ 41 w 42"/>
                <a:gd name="T85" fmla="*/ 53 h 94"/>
                <a:gd name="T86" fmla="*/ 42 w 42"/>
                <a:gd name="T87" fmla="*/ 48 h 94"/>
                <a:gd name="T88" fmla="*/ 42 w 42"/>
                <a:gd name="T89" fmla="*/ 40 h 94"/>
                <a:gd name="T90" fmla="*/ 42 w 42"/>
                <a:gd name="T91" fmla="*/ 36 h 94"/>
                <a:gd name="T92" fmla="*/ 40 w 42"/>
                <a:gd name="T93" fmla="*/ 30 h 94"/>
                <a:gd name="T94" fmla="*/ 36 w 42"/>
                <a:gd name="T95" fmla="*/ 30 h 94"/>
                <a:gd name="T96" fmla="*/ 34 w 42"/>
                <a:gd name="T97" fmla="*/ 30 h 94"/>
                <a:gd name="T98" fmla="*/ 35 w 42"/>
                <a:gd name="T99" fmla="*/ 25 h 94"/>
                <a:gd name="T100" fmla="*/ 37 w 42"/>
                <a:gd name="T101" fmla="*/ 20 h 94"/>
                <a:gd name="T102" fmla="*/ 39 w 42"/>
                <a:gd name="T103" fmla="*/ 18 h 94"/>
                <a:gd name="T104" fmla="*/ 38 w 42"/>
                <a:gd name="T105" fmla="*/ 17 h 94"/>
                <a:gd name="T106" fmla="*/ 36 w 42"/>
                <a:gd name="T107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94">
                  <a:moveTo>
                    <a:pt x="36" y="13"/>
                  </a:moveTo>
                  <a:lnTo>
                    <a:pt x="36" y="9"/>
                  </a:lnTo>
                  <a:lnTo>
                    <a:pt x="34" y="7"/>
                  </a:lnTo>
                  <a:lnTo>
                    <a:pt x="21" y="3"/>
                  </a:lnTo>
                  <a:lnTo>
                    <a:pt x="9" y="0"/>
                  </a:lnTo>
                  <a:lnTo>
                    <a:pt x="8" y="3"/>
                  </a:lnTo>
                  <a:lnTo>
                    <a:pt x="6" y="7"/>
                  </a:lnTo>
                  <a:lnTo>
                    <a:pt x="3" y="9"/>
                  </a:lnTo>
                  <a:lnTo>
                    <a:pt x="2" y="14"/>
                  </a:lnTo>
                  <a:lnTo>
                    <a:pt x="3" y="20"/>
                  </a:lnTo>
                  <a:lnTo>
                    <a:pt x="3" y="25"/>
                  </a:lnTo>
                  <a:lnTo>
                    <a:pt x="2" y="30"/>
                  </a:lnTo>
                  <a:lnTo>
                    <a:pt x="5" y="32"/>
                  </a:lnTo>
                  <a:lnTo>
                    <a:pt x="9" y="34"/>
                  </a:lnTo>
                  <a:lnTo>
                    <a:pt x="11" y="38"/>
                  </a:lnTo>
                  <a:lnTo>
                    <a:pt x="15" y="42"/>
                  </a:lnTo>
                  <a:lnTo>
                    <a:pt x="20" y="46"/>
                  </a:lnTo>
                  <a:lnTo>
                    <a:pt x="20" y="47"/>
                  </a:lnTo>
                  <a:lnTo>
                    <a:pt x="18" y="53"/>
                  </a:lnTo>
                  <a:lnTo>
                    <a:pt x="10" y="58"/>
                  </a:lnTo>
                  <a:lnTo>
                    <a:pt x="3" y="64"/>
                  </a:lnTo>
                  <a:lnTo>
                    <a:pt x="2" y="67"/>
                  </a:lnTo>
                  <a:lnTo>
                    <a:pt x="0" y="72"/>
                  </a:lnTo>
                  <a:lnTo>
                    <a:pt x="1" y="75"/>
                  </a:lnTo>
                  <a:lnTo>
                    <a:pt x="3" y="79"/>
                  </a:lnTo>
                  <a:lnTo>
                    <a:pt x="8" y="83"/>
                  </a:lnTo>
                  <a:lnTo>
                    <a:pt x="12" y="85"/>
                  </a:lnTo>
                  <a:lnTo>
                    <a:pt x="15" y="86"/>
                  </a:lnTo>
                  <a:lnTo>
                    <a:pt x="20" y="86"/>
                  </a:lnTo>
                  <a:lnTo>
                    <a:pt x="24" y="86"/>
                  </a:lnTo>
                  <a:lnTo>
                    <a:pt x="25" y="86"/>
                  </a:lnTo>
                  <a:lnTo>
                    <a:pt x="24" y="90"/>
                  </a:lnTo>
                  <a:lnTo>
                    <a:pt x="24" y="93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7" y="87"/>
                  </a:lnTo>
                  <a:lnTo>
                    <a:pt x="28" y="86"/>
                  </a:lnTo>
                  <a:lnTo>
                    <a:pt x="31" y="82"/>
                  </a:lnTo>
                  <a:lnTo>
                    <a:pt x="36" y="78"/>
                  </a:lnTo>
                  <a:lnTo>
                    <a:pt x="36" y="69"/>
                  </a:lnTo>
                  <a:lnTo>
                    <a:pt x="36" y="65"/>
                  </a:lnTo>
                  <a:lnTo>
                    <a:pt x="40" y="61"/>
                  </a:lnTo>
                  <a:lnTo>
                    <a:pt x="41" y="53"/>
                  </a:lnTo>
                  <a:lnTo>
                    <a:pt x="42" y="48"/>
                  </a:lnTo>
                  <a:lnTo>
                    <a:pt x="42" y="40"/>
                  </a:lnTo>
                  <a:lnTo>
                    <a:pt x="42" y="36"/>
                  </a:lnTo>
                  <a:lnTo>
                    <a:pt x="40" y="30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5" y="25"/>
                  </a:lnTo>
                  <a:lnTo>
                    <a:pt x="37" y="20"/>
                  </a:lnTo>
                  <a:lnTo>
                    <a:pt x="39" y="18"/>
                  </a:lnTo>
                  <a:lnTo>
                    <a:pt x="38" y="17"/>
                  </a:lnTo>
                  <a:lnTo>
                    <a:pt x="36" y="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11238974" y="2918775"/>
              <a:ext cx="115294" cy="188713"/>
            </a:xfrm>
            <a:custGeom>
              <a:avLst/>
              <a:gdLst>
                <a:gd name="T0" fmla="*/ 9 w 33"/>
                <a:gd name="T1" fmla="*/ 10 h 54"/>
                <a:gd name="T2" fmla="*/ 8 w 33"/>
                <a:gd name="T3" fmla="*/ 7 h 54"/>
                <a:gd name="T4" fmla="*/ 10 w 33"/>
                <a:gd name="T5" fmla="*/ 2 h 54"/>
                <a:gd name="T6" fmla="*/ 11 w 33"/>
                <a:gd name="T7" fmla="*/ 1 h 54"/>
                <a:gd name="T8" fmla="*/ 9 w 33"/>
                <a:gd name="T9" fmla="*/ 0 h 54"/>
                <a:gd name="T10" fmla="*/ 6 w 33"/>
                <a:gd name="T11" fmla="*/ 0 h 54"/>
                <a:gd name="T12" fmla="*/ 5 w 33"/>
                <a:gd name="T13" fmla="*/ 0 h 54"/>
                <a:gd name="T14" fmla="*/ 2 w 33"/>
                <a:gd name="T15" fmla="*/ 2 h 54"/>
                <a:gd name="T16" fmla="*/ 0 w 33"/>
                <a:gd name="T17" fmla="*/ 5 h 54"/>
                <a:gd name="T18" fmla="*/ 12 w 33"/>
                <a:gd name="T19" fmla="*/ 54 h 54"/>
                <a:gd name="T20" fmla="*/ 33 w 33"/>
                <a:gd name="T21" fmla="*/ 51 h 54"/>
                <a:gd name="T22" fmla="*/ 32 w 33"/>
                <a:gd name="T23" fmla="*/ 43 h 54"/>
                <a:gd name="T24" fmla="*/ 29 w 33"/>
                <a:gd name="T25" fmla="*/ 40 h 54"/>
                <a:gd name="T26" fmla="*/ 28 w 33"/>
                <a:gd name="T27" fmla="*/ 38 h 54"/>
                <a:gd name="T28" fmla="*/ 26 w 33"/>
                <a:gd name="T29" fmla="*/ 37 h 54"/>
                <a:gd name="T30" fmla="*/ 23 w 33"/>
                <a:gd name="T31" fmla="*/ 34 h 54"/>
                <a:gd name="T32" fmla="*/ 20 w 33"/>
                <a:gd name="T33" fmla="*/ 32 h 54"/>
                <a:gd name="T34" fmla="*/ 18 w 33"/>
                <a:gd name="T35" fmla="*/ 28 h 54"/>
                <a:gd name="T36" fmla="*/ 16 w 33"/>
                <a:gd name="T37" fmla="*/ 24 h 54"/>
                <a:gd name="T38" fmla="*/ 14 w 33"/>
                <a:gd name="T39" fmla="*/ 20 h 54"/>
                <a:gd name="T40" fmla="*/ 16 w 33"/>
                <a:gd name="T41" fmla="*/ 17 h 54"/>
                <a:gd name="T42" fmla="*/ 11 w 33"/>
                <a:gd name="T43" fmla="*/ 14 h 54"/>
                <a:gd name="T44" fmla="*/ 9 w 33"/>
                <a:gd name="T45" fmla="*/ 1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54">
                  <a:moveTo>
                    <a:pt x="9" y="10"/>
                  </a:moveTo>
                  <a:lnTo>
                    <a:pt x="8" y="7"/>
                  </a:lnTo>
                  <a:lnTo>
                    <a:pt x="10" y="2"/>
                  </a:lnTo>
                  <a:lnTo>
                    <a:pt x="11" y="1"/>
                  </a:lnTo>
                  <a:lnTo>
                    <a:pt x="9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12" y="54"/>
                  </a:lnTo>
                  <a:lnTo>
                    <a:pt x="33" y="51"/>
                  </a:lnTo>
                  <a:lnTo>
                    <a:pt x="32" y="43"/>
                  </a:lnTo>
                  <a:lnTo>
                    <a:pt x="29" y="40"/>
                  </a:lnTo>
                  <a:lnTo>
                    <a:pt x="28" y="38"/>
                  </a:lnTo>
                  <a:lnTo>
                    <a:pt x="26" y="37"/>
                  </a:lnTo>
                  <a:lnTo>
                    <a:pt x="23" y="34"/>
                  </a:lnTo>
                  <a:lnTo>
                    <a:pt x="20" y="32"/>
                  </a:lnTo>
                  <a:lnTo>
                    <a:pt x="18" y="28"/>
                  </a:lnTo>
                  <a:lnTo>
                    <a:pt x="16" y="24"/>
                  </a:lnTo>
                  <a:lnTo>
                    <a:pt x="14" y="20"/>
                  </a:lnTo>
                  <a:lnTo>
                    <a:pt x="16" y="17"/>
                  </a:lnTo>
                  <a:lnTo>
                    <a:pt x="11" y="14"/>
                  </a:lnTo>
                  <a:lnTo>
                    <a:pt x="9" y="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10679966" y="2604251"/>
              <a:ext cx="656831" cy="426351"/>
            </a:xfrm>
            <a:custGeom>
              <a:avLst/>
              <a:gdLst>
                <a:gd name="T0" fmla="*/ 165 w 188"/>
                <a:gd name="T1" fmla="*/ 90 h 122"/>
                <a:gd name="T2" fmla="*/ 166 w 188"/>
                <a:gd name="T3" fmla="*/ 90 h 122"/>
                <a:gd name="T4" fmla="*/ 169 w 188"/>
                <a:gd name="T5" fmla="*/ 90 h 122"/>
                <a:gd name="T6" fmla="*/ 171 w 188"/>
                <a:gd name="T7" fmla="*/ 91 h 122"/>
                <a:gd name="T8" fmla="*/ 171 w 188"/>
                <a:gd name="T9" fmla="*/ 89 h 122"/>
                <a:gd name="T10" fmla="*/ 178 w 188"/>
                <a:gd name="T11" fmla="*/ 83 h 122"/>
                <a:gd name="T12" fmla="*/ 186 w 188"/>
                <a:gd name="T13" fmla="*/ 78 h 122"/>
                <a:gd name="T14" fmla="*/ 188 w 188"/>
                <a:gd name="T15" fmla="*/ 72 h 122"/>
                <a:gd name="T16" fmla="*/ 188 w 188"/>
                <a:gd name="T17" fmla="*/ 71 h 122"/>
                <a:gd name="T18" fmla="*/ 183 w 188"/>
                <a:gd name="T19" fmla="*/ 67 h 122"/>
                <a:gd name="T20" fmla="*/ 179 w 188"/>
                <a:gd name="T21" fmla="*/ 63 h 122"/>
                <a:gd name="T22" fmla="*/ 177 w 188"/>
                <a:gd name="T23" fmla="*/ 59 h 122"/>
                <a:gd name="T24" fmla="*/ 173 w 188"/>
                <a:gd name="T25" fmla="*/ 57 h 122"/>
                <a:gd name="T26" fmla="*/ 170 w 188"/>
                <a:gd name="T27" fmla="*/ 55 h 122"/>
                <a:gd name="T28" fmla="*/ 171 w 188"/>
                <a:gd name="T29" fmla="*/ 50 h 122"/>
                <a:gd name="T30" fmla="*/ 171 w 188"/>
                <a:gd name="T31" fmla="*/ 45 h 122"/>
                <a:gd name="T32" fmla="*/ 170 w 188"/>
                <a:gd name="T33" fmla="*/ 39 h 122"/>
                <a:gd name="T34" fmla="*/ 171 w 188"/>
                <a:gd name="T35" fmla="*/ 34 h 122"/>
                <a:gd name="T36" fmla="*/ 174 w 188"/>
                <a:gd name="T37" fmla="*/ 32 h 122"/>
                <a:gd name="T38" fmla="*/ 176 w 188"/>
                <a:gd name="T39" fmla="*/ 28 h 122"/>
                <a:gd name="T40" fmla="*/ 177 w 188"/>
                <a:gd name="T41" fmla="*/ 25 h 122"/>
                <a:gd name="T42" fmla="*/ 179 w 188"/>
                <a:gd name="T43" fmla="*/ 20 h 122"/>
                <a:gd name="T44" fmla="*/ 176 w 188"/>
                <a:gd name="T45" fmla="*/ 18 h 122"/>
                <a:gd name="T46" fmla="*/ 173 w 188"/>
                <a:gd name="T47" fmla="*/ 18 h 122"/>
                <a:gd name="T48" fmla="*/ 170 w 188"/>
                <a:gd name="T49" fmla="*/ 17 h 122"/>
                <a:gd name="T50" fmla="*/ 166 w 188"/>
                <a:gd name="T51" fmla="*/ 10 h 122"/>
                <a:gd name="T52" fmla="*/ 162 w 188"/>
                <a:gd name="T53" fmla="*/ 5 h 122"/>
                <a:gd name="T54" fmla="*/ 154 w 188"/>
                <a:gd name="T55" fmla="*/ 0 h 122"/>
                <a:gd name="T56" fmla="*/ 24 w 188"/>
                <a:gd name="T57" fmla="*/ 23 h 122"/>
                <a:gd name="T58" fmla="*/ 22 w 188"/>
                <a:gd name="T59" fmla="*/ 13 h 122"/>
                <a:gd name="T60" fmla="*/ 16 w 188"/>
                <a:gd name="T61" fmla="*/ 17 h 122"/>
                <a:gd name="T62" fmla="*/ 11 w 188"/>
                <a:gd name="T63" fmla="*/ 21 h 122"/>
                <a:gd name="T64" fmla="*/ 6 w 188"/>
                <a:gd name="T65" fmla="*/ 24 h 122"/>
                <a:gd name="T66" fmla="*/ 0 w 188"/>
                <a:gd name="T67" fmla="*/ 28 h 122"/>
                <a:gd name="T68" fmla="*/ 16 w 188"/>
                <a:gd name="T69" fmla="*/ 122 h 122"/>
                <a:gd name="T70" fmla="*/ 160 w 188"/>
                <a:gd name="T71" fmla="*/ 95 h 122"/>
                <a:gd name="T72" fmla="*/ 162 w 188"/>
                <a:gd name="T73" fmla="*/ 92 h 122"/>
                <a:gd name="T74" fmla="*/ 165 w 188"/>
                <a:gd name="T75" fmla="*/ 9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8" h="122">
                  <a:moveTo>
                    <a:pt x="165" y="90"/>
                  </a:moveTo>
                  <a:lnTo>
                    <a:pt x="166" y="90"/>
                  </a:lnTo>
                  <a:lnTo>
                    <a:pt x="169" y="90"/>
                  </a:lnTo>
                  <a:lnTo>
                    <a:pt x="171" y="91"/>
                  </a:lnTo>
                  <a:lnTo>
                    <a:pt x="171" y="89"/>
                  </a:lnTo>
                  <a:lnTo>
                    <a:pt x="178" y="83"/>
                  </a:lnTo>
                  <a:lnTo>
                    <a:pt x="186" y="78"/>
                  </a:lnTo>
                  <a:lnTo>
                    <a:pt x="188" y="72"/>
                  </a:lnTo>
                  <a:lnTo>
                    <a:pt x="188" y="71"/>
                  </a:lnTo>
                  <a:lnTo>
                    <a:pt x="183" y="67"/>
                  </a:lnTo>
                  <a:lnTo>
                    <a:pt x="179" y="63"/>
                  </a:lnTo>
                  <a:lnTo>
                    <a:pt x="177" y="59"/>
                  </a:lnTo>
                  <a:lnTo>
                    <a:pt x="173" y="57"/>
                  </a:lnTo>
                  <a:lnTo>
                    <a:pt x="170" y="55"/>
                  </a:lnTo>
                  <a:lnTo>
                    <a:pt x="171" y="50"/>
                  </a:lnTo>
                  <a:lnTo>
                    <a:pt x="171" y="45"/>
                  </a:lnTo>
                  <a:lnTo>
                    <a:pt x="170" y="39"/>
                  </a:lnTo>
                  <a:lnTo>
                    <a:pt x="171" y="34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7" y="25"/>
                  </a:lnTo>
                  <a:lnTo>
                    <a:pt x="179" y="20"/>
                  </a:lnTo>
                  <a:lnTo>
                    <a:pt x="176" y="18"/>
                  </a:lnTo>
                  <a:lnTo>
                    <a:pt x="173" y="18"/>
                  </a:lnTo>
                  <a:lnTo>
                    <a:pt x="170" y="17"/>
                  </a:lnTo>
                  <a:lnTo>
                    <a:pt x="166" y="10"/>
                  </a:lnTo>
                  <a:lnTo>
                    <a:pt x="162" y="5"/>
                  </a:lnTo>
                  <a:lnTo>
                    <a:pt x="154" y="0"/>
                  </a:lnTo>
                  <a:lnTo>
                    <a:pt x="24" y="23"/>
                  </a:lnTo>
                  <a:lnTo>
                    <a:pt x="22" y="13"/>
                  </a:lnTo>
                  <a:lnTo>
                    <a:pt x="16" y="17"/>
                  </a:lnTo>
                  <a:lnTo>
                    <a:pt x="11" y="21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16" y="122"/>
                  </a:lnTo>
                  <a:lnTo>
                    <a:pt x="160" y="95"/>
                  </a:lnTo>
                  <a:lnTo>
                    <a:pt x="162" y="92"/>
                  </a:lnTo>
                  <a:lnTo>
                    <a:pt x="16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10065061" y="4313156"/>
              <a:ext cx="1016689" cy="796790"/>
            </a:xfrm>
            <a:custGeom>
              <a:avLst/>
              <a:gdLst>
                <a:gd name="T0" fmla="*/ 200 w 291"/>
                <a:gd name="T1" fmla="*/ 0 h 228"/>
                <a:gd name="T2" fmla="*/ 211 w 291"/>
                <a:gd name="T3" fmla="*/ 10 h 228"/>
                <a:gd name="T4" fmla="*/ 223 w 291"/>
                <a:gd name="T5" fmla="*/ 30 h 228"/>
                <a:gd name="T6" fmla="*/ 241 w 291"/>
                <a:gd name="T7" fmla="*/ 62 h 228"/>
                <a:gd name="T8" fmla="*/ 259 w 291"/>
                <a:gd name="T9" fmla="*/ 84 h 228"/>
                <a:gd name="T10" fmla="*/ 256 w 291"/>
                <a:gd name="T11" fmla="*/ 86 h 228"/>
                <a:gd name="T12" fmla="*/ 268 w 291"/>
                <a:gd name="T13" fmla="*/ 116 h 228"/>
                <a:gd name="T14" fmla="*/ 286 w 291"/>
                <a:gd name="T15" fmla="*/ 144 h 228"/>
                <a:gd name="T16" fmla="*/ 291 w 291"/>
                <a:gd name="T17" fmla="*/ 176 h 228"/>
                <a:gd name="T18" fmla="*/ 288 w 291"/>
                <a:gd name="T19" fmla="*/ 196 h 228"/>
                <a:gd name="T20" fmla="*/ 287 w 291"/>
                <a:gd name="T21" fmla="*/ 211 h 228"/>
                <a:gd name="T22" fmla="*/ 280 w 291"/>
                <a:gd name="T23" fmla="*/ 227 h 228"/>
                <a:gd name="T24" fmla="*/ 281 w 291"/>
                <a:gd name="T25" fmla="*/ 222 h 228"/>
                <a:gd name="T26" fmla="*/ 274 w 291"/>
                <a:gd name="T27" fmla="*/ 221 h 228"/>
                <a:gd name="T28" fmla="*/ 264 w 291"/>
                <a:gd name="T29" fmla="*/ 222 h 228"/>
                <a:gd name="T30" fmla="*/ 255 w 291"/>
                <a:gd name="T31" fmla="*/ 222 h 228"/>
                <a:gd name="T32" fmla="*/ 255 w 291"/>
                <a:gd name="T33" fmla="*/ 217 h 228"/>
                <a:gd name="T34" fmla="*/ 263 w 291"/>
                <a:gd name="T35" fmla="*/ 216 h 228"/>
                <a:gd name="T36" fmla="*/ 253 w 291"/>
                <a:gd name="T37" fmla="*/ 212 h 228"/>
                <a:gd name="T38" fmla="*/ 245 w 291"/>
                <a:gd name="T39" fmla="*/ 200 h 228"/>
                <a:gd name="T40" fmla="*/ 233 w 291"/>
                <a:gd name="T41" fmla="*/ 193 h 228"/>
                <a:gd name="T42" fmla="*/ 223 w 291"/>
                <a:gd name="T43" fmla="*/ 177 h 228"/>
                <a:gd name="T44" fmla="*/ 216 w 291"/>
                <a:gd name="T45" fmla="*/ 169 h 228"/>
                <a:gd name="T46" fmla="*/ 215 w 291"/>
                <a:gd name="T47" fmla="*/ 161 h 228"/>
                <a:gd name="T48" fmla="*/ 209 w 291"/>
                <a:gd name="T49" fmla="*/ 158 h 228"/>
                <a:gd name="T50" fmla="*/ 205 w 291"/>
                <a:gd name="T51" fmla="*/ 161 h 228"/>
                <a:gd name="T52" fmla="*/ 194 w 291"/>
                <a:gd name="T53" fmla="*/ 147 h 228"/>
                <a:gd name="T54" fmla="*/ 192 w 291"/>
                <a:gd name="T55" fmla="*/ 140 h 228"/>
                <a:gd name="T56" fmla="*/ 194 w 291"/>
                <a:gd name="T57" fmla="*/ 130 h 228"/>
                <a:gd name="T58" fmla="*/ 194 w 291"/>
                <a:gd name="T59" fmla="*/ 121 h 228"/>
                <a:gd name="T60" fmla="*/ 191 w 291"/>
                <a:gd name="T61" fmla="*/ 122 h 228"/>
                <a:gd name="T62" fmla="*/ 187 w 291"/>
                <a:gd name="T63" fmla="*/ 119 h 228"/>
                <a:gd name="T64" fmla="*/ 189 w 291"/>
                <a:gd name="T65" fmla="*/ 127 h 228"/>
                <a:gd name="T66" fmla="*/ 186 w 291"/>
                <a:gd name="T67" fmla="*/ 129 h 228"/>
                <a:gd name="T68" fmla="*/ 180 w 291"/>
                <a:gd name="T69" fmla="*/ 120 h 228"/>
                <a:gd name="T70" fmla="*/ 182 w 291"/>
                <a:gd name="T71" fmla="*/ 106 h 228"/>
                <a:gd name="T72" fmla="*/ 182 w 291"/>
                <a:gd name="T73" fmla="*/ 86 h 228"/>
                <a:gd name="T74" fmla="*/ 174 w 291"/>
                <a:gd name="T75" fmla="*/ 72 h 228"/>
                <a:gd name="T76" fmla="*/ 163 w 291"/>
                <a:gd name="T77" fmla="*/ 67 h 228"/>
                <a:gd name="T78" fmla="*/ 152 w 291"/>
                <a:gd name="T79" fmla="*/ 60 h 228"/>
                <a:gd name="T80" fmla="*/ 143 w 291"/>
                <a:gd name="T81" fmla="*/ 48 h 228"/>
                <a:gd name="T82" fmla="*/ 130 w 291"/>
                <a:gd name="T83" fmla="*/ 39 h 228"/>
                <a:gd name="T84" fmla="*/ 117 w 291"/>
                <a:gd name="T85" fmla="*/ 39 h 228"/>
                <a:gd name="T86" fmla="*/ 116 w 291"/>
                <a:gd name="T87" fmla="*/ 47 h 228"/>
                <a:gd name="T88" fmla="*/ 107 w 291"/>
                <a:gd name="T89" fmla="*/ 49 h 228"/>
                <a:gd name="T90" fmla="*/ 83 w 291"/>
                <a:gd name="T91" fmla="*/ 59 h 228"/>
                <a:gd name="T92" fmla="*/ 77 w 291"/>
                <a:gd name="T93" fmla="*/ 49 h 228"/>
                <a:gd name="T94" fmla="*/ 77 w 291"/>
                <a:gd name="T95" fmla="*/ 43 h 228"/>
                <a:gd name="T96" fmla="*/ 72 w 291"/>
                <a:gd name="T97" fmla="*/ 39 h 228"/>
                <a:gd name="T98" fmla="*/ 72 w 291"/>
                <a:gd name="T99" fmla="*/ 35 h 228"/>
                <a:gd name="T100" fmla="*/ 69 w 291"/>
                <a:gd name="T101" fmla="*/ 38 h 228"/>
                <a:gd name="T102" fmla="*/ 64 w 291"/>
                <a:gd name="T103" fmla="*/ 39 h 228"/>
                <a:gd name="T104" fmla="*/ 65 w 291"/>
                <a:gd name="T105" fmla="*/ 43 h 228"/>
                <a:gd name="T106" fmla="*/ 53 w 291"/>
                <a:gd name="T107" fmla="*/ 37 h 228"/>
                <a:gd name="T108" fmla="*/ 39 w 291"/>
                <a:gd name="T109" fmla="*/ 33 h 228"/>
                <a:gd name="T110" fmla="*/ 19 w 291"/>
                <a:gd name="T111" fmla="*/ 35 h 228"/>
                <a:gd name="T112" fmla="*/ 7 w 291"/>
                <a:gd name="T113" fmla="*/ 32 h 228"/>
                <a:gd name="T114" fmla="*/ 0 w 291"/>
                <a:gd name="T115" fmla="*/ 20 h 228"/>
                <a:gd name="T116" fmla="*/ 10 w 291"/>
                <a:gd name="T117" fmla="*/ 14 h 228"/>
                <a:gd name="T118" fmla="*/ 98 w 291"/>
                <a:gd name="T119" fmla="*/ 16 h 228"/>
                <a:gd name="T120" fmla="*/ 197 w 291"/>
                <a:gd name="T121" fmla="*/ 1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228">
                  <a:moveTo>
                    <a:pt x="194" y="0"/>
                  </a:moveTo>
                  <a:lnTo>
                    <a:pt x="194" y="0"/>
                  </a:lnTo>
                  <a:lnTo>
                    <a:pt x="200" y="0"/>
                  </a:lnTo>
                  <a:lnTo>
                    <a:pt x="209" y="2"/>
                  </a:lnTo>
                  <a:lnTo>
                    <a:pt x="210" y="7"/>
                  </a:lnTo>
                  <a:lnTo>
                    <a:pt x="211" y="10"/>
                  </a:lnTo>
                  <a:lnTo>
                    <a:pt x="215" y="12"/>
                  </a:lnTo>
                  <a:lnTo>
                    <a:pt x="218" y="17"/>
                  </a:lnTo>
                  <a:lnTo>
                    <a:pt x="223" y="30"/>
                  </a:lnTo>
                  <a:lnTo>
                    <a:pt x="229" y="40"/>
                  </a:lnTo>
                  <a:lnTo>
                    <a:pt x="237" y="55"/>
                  </a:lnTo>
                  <a:lnTo>
                    <a:pt x="241" y="62"/>
                  </a:lnTo>
                  <a:lnTo>
                    <a:pt x="251" y="77"/>
                  </a:lnTo>
                  <a:lnTo>
                    <a:pt x="256" y="81"/>
                  </a:lnTo>
                  <a:lnTo>
                    <a:pt x="259" y="84"/>
                  </a:lnTo>
                  <a:lnTo>
                    <a:pt x="259" y="87"/>
                  </a:lnTo>
                  <a:lnTo>
                    <a:pt x="259" y="96"/>
                  </a:lnTo>
                  <a:lnTo>
                    <a:pt x="256" y="86"/>
                  </a:lnTo>
                  <a:lnTo>
                    <a:pt x="255" y="96"/>
                  </a:lnTo>
                  <a:lnTo>
                    <a:pt x="261" y="106"/>
                  </a:lnTo>
                  <a:lnTo>
                    <a:pt x="268" y="116"/>
                  </a:lnTo>
                  <a:lnTo>
                    <a:pt x="275" y="129"/>
                  </a:lnTo>
                  <a:lnTo>
                    <a:pt x="280" y="137"/>
                  </a:lnTo>
                  <a:lnTo>
                    <a:pt x="286" y="144"/>
                  </a:lnTo>
                  <a:lnTo>
                    <a:pt x="289" y="153"/>
                  </a:lnTo>
                  <a:lnTo>
                    <a:pt x="291" y="168"/>
                  </a:lnTo>
                  <a:lnTo>
                    <a:pt x="291" y="176"/>
                  </a:lnTo>
                  <a:lnTo>
                    <a:pt x="291" y="185"/>
                  </a:lnTo>
                  <a:lnTo>
                    <a:pt x="291" y="193"/>
                  </a:lnTo>
                  <a:lnTo>
                    <a:pt x="288" y="196"/>
                  </a:lnTo>
                  <a:lnTo>
                    <a:pt x="286" y="200"/>
                  </a:lnTo>
                  <a:lnTo>
                    <a:pt x="286" y="205"/>
                  </a:lnTo>
                  <a:lnTo>
                    <a:pt x="287" y="211"/>
                  </a:lnTo>
                  <a:lnTo>
                    <a:pt x="286" y="218"/>
                  </a:lnTo>
                  <a:lnTo>
                    <a:pt x="283" y="225"/>
                  </a:lnTo>
                  <a:lnTo>
                    <a:pt x="280" y="227"/>
                  </a:lnTo>
                  <a:lnTo>
                    <a:pt x="277" y="228"/>
                  </a:lnTo>
                  <a:lnTo>
                    <a:pt x="279" y="224"/>
                  </a:lnTo>
                  <a:lnTo>
                    <a:pt x="281" y="222"/>
                  </a:lnTo>
                  <a:lnTo>
                    <a:pt x="281" y="217"/>
                  </a:lnTo>
                  <a:lnTo>
                    <a:pt x="280" y="217"/>
                  </a:lnTo>
                  <a:lnTo>
                    <a:pt x="274" y="221"/>
                  </a:lnTo>
                  <a:lnTo>
                    <a:pt x="270" y="222"/>
                  </a:lnTo>
                  <a:lnTo>
                    <a:pt x="267" y="221"/>
                  </a:lnTo>
                  <a:lnTo>
                    <a:pt x="264" y="222"/>
                  </a:lnTo>
                  <a:lnTo>
                    <a:pt x="261" y="224"/>
                  </a:lnTo>
                  <a:lnTo>
                    <a:pt x="259" y="223"/>
                  </a:lnTo>
                  <a:lnTo>
                    <a:pt x="255" y="222"/>
                  </a:lnTo>
                  <a:lnTo>
                    <a:pt x="253" y="219"/>
                  </a:lnTo>
                  <a:lnTo>
                    <a:pt x="254" y="217"/>
                  </a:lnTo>
                  <a:lnTo>
                    <a:pt x="255" y="217"/>
                  </a:lnTo>
                  <a:lnTo>
                    <a:pt x="262" y="218"/>
                  </a:lnTo>
                  <a:lnTo>
                    <a:pt x="264" y="217"/>
                  </a:lnTo>
                  <a:lnTo>
                    <a:pt x="263" y="216"/>
                  </a:lnTo>
                  <a:lnTo>
                    <a:pt x="260" y="214"/>
                  </a:lnTo>
                  <a:lnTo>
                    <a:pt x="256" y="215"/>
                  </a:lnTo>
                  <a:lnTo>
                    <a:pt x="253" y="212"/>
                  </a:lnTo>
                  <a:lnTo>
                    <a:pt x="250" y="207"/>
                  </a:lnTo>
                  <a:lnTo>
                    <a:pt x="246" y="203"/>
                  </a:lnTo>
                  <a:lnTo>
                    <a:pt x="245" y="200"/>
                  </a:lnTo>
                  <a:lnTo>
                    <a:pt x="242" y="196"/>
                  </a:lnTo>
                  <a:lnTo>
                    <a:pt x="237" y="195"/>
                  </a:lnTo>
                  <a:lnTo>
                    <a:pt x="233" y="193"/>
                  </a:lnTo>
                  <a:lnTo>
                    <a:pt x="229" y="192"/>
                  </a:lnTo>
                  <a:lnTo>
                    <a:pt x="225" y="181"/>
                  </a:lnTo>
                  <a:lnTo>
                    <a:pt x="223" y="177"/>
                  </a:lnTo>
                  <a:lnTo>
                    <a:pt x="220" y="174"/>
                  </a:lnTo>
                  <a:lnTo>
                    <a:pt x="219" y="172"/>
                  </a:lnTo>
                  <a:lnTo>
                    <a:pt x="216" y="169"/>
                  </a:lnTo>
                  <a:lnTo>
                    <a:pt x="213" y="167"/>
                  </a:lnTo>
                  <a:lnTo>
                    <a:pt x="214" y="163"/>
                  </a:lnTo>
                  <a:lnTo>
                    <a:pt x="215" y="161"/>
                  </a:lnTo>
                  <a:lnTo>
                    <a:pt x="212" y="155"/>
                  </a:lnTo>
                  <a:lnTo>
                    <a:pt x="209" y="156"/>
                  </a:lnTo>
                  <a:lnTo>
                    <a:pt x="209" y="158"/>
                  </a:lnTo>
                  <a:lnTo>
                    <a:pt x="209" y="163"/>
                  </a:lnTo>
                  <a:lnTo>
                    <a:pt x="207" y="163"/>
                  </a:lnTo>
                  <a:lnTo>
                    <a:pt x="205" y="161"/>
                  </a:lnTo>
                  <a:lnTo>
                    <a:pt x="202" y="158"/>
                  </a:lnTo>
                  <a:lnTo>
                    <a:pt x="197" y="150"/>
                  </a:lnTo>
                  <a:lnTo>
                    <a:pt x="194" y="147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2" y="140"/>
                  </a:lnTo>
                  <a:lnTo>
                    <a:pt x="189" y="139"/>
                  </a:lnTo>
                  <a:lnTo>
                    <a:pt x="192" y="133"/>
                  </a:lnTo>
                  <a:lnTo>
                    <a:pt x="194" y="130"/>
                  </a:lnTo>
                  <a:lnTo>
                    <a:pt x="195" y="127"/>
                  </a:lnTo>
                  <a:lnTo>
                    <a:pt x="196" y="124"/>
                  </a:lnTo>
                  <a:lnTo>
                    <a:pt x="194" y="121"/>
                  </a:lnTo>
                  <a:lnTo>
                    <a:pt x="193" y="125"/>
                  </a:lnTo>
                  <a:lnTo>
                    <a:pt x="191" y="124"/>
                  </a:lnTo>
                  <a:lnTo>
                    <a:pt x="191" y="122"/>
                  </a:lnTo>
                  <a:lnTo>
                    <a:pt x="188" y="118"/>
                  </a:lnTo>
                  <a:lnTo>
                    <a:pt x="187" y="118"/>
                  </a:lnTo>
                  <a:lnTo>
                    <a:pt x="187" y="119"/>
                  </a:lnTo>
                  <a:lnTo>
                    <a:pt x="188" y="121"/>
                  </a:lnTo>
                  <a:lnTo>
                    <a:pt x="189" y="124"/>
                  </a:lnTo>
                  <a:lnTo>
                    <a:pt x="189" y="127"/>
                  </a:lnTo>
                  <a:lnTo>
                    <a:pt x="189" y="128"/>
                  </a:lnTo>
                  <a:lnTo>
                    <a:pt x="187" y="130"/>
                  </a:lnTo>
                  <a:lnTo>
                    <a:pt x="186" y="129"/>
                  </a:lnTo>
                  <a:lnTo>
                    <a:pt x="184" y="127"/>
                  </a:lnTo>
                  <a:lnTo>
                    <a:pt x="181" y="122"/>
                  </a:lnTo>
                  <a:lnTo>
                    <a:pt x="180" y="120"/>
                  </a:lnTo>
                  <a:lnTo>
                    <a:pt x="180" y="116"/>
                  </a:lnTo>
                  <a:lnTo>
                    <a:pt x="180" y="110"/>
                  </a:lnTo>
                  <a:lnTo>
                    <a:pt x="182" y="106"/>
                  </a:lnTo>
                  <a:lnTo>
                    <a:pt x="183" y="98"/>
                  </a:lnTo>
                  <a:lnTo>
                    <a:pt x="183" y="93"/>
                  </a:lnTo>
                  <a:lnTo>
                    <a:pt x="182" y="86"/>
                  </a:lnTo>
                  <a:lnTo>
                    <a:pt x="180" y="79"/>
                  </a:lnTo>
                  <a:lnTo>
                    <a:pt x="177" y="77"/>
                  </a:lnTo>
                  <a:lnTo>
                    <a:pt x="174" y="72"/>
                  </a:lnTo>
                  <a:lnTo>
                    <a:pt x="168" y="71"/>
                  </a:lnTo>
                  <a:lnTo>
                    <a:pt x="165" y="71"/>
                  </a:lnTo>
                  <a:lnTo>
                    <a:pt x="163" y="67"/>
                  </a:lnTo>
                  <a:lnTo>
                    <a:pt x="160" y="66"/>
                  </a:lnTo>
                  <a:lnTo>
                    <a:pt x="156" y="61"/>
                  </a:lnTo>
                  <a:lnTo>
                    <a:pt x="152" y="60"/>
                  </a:lnTo>
                  <a:lnTo>
                    <a:pt x="151" y="55"/>
                  </a:lnTo>
                  <a:lnTo>
                    <a:pt x="149" y="53"/>
                  </a:lnTo>
                  <a:lnTo>
                    <a:pt x="143" y="48"/>
                  </a:lnTo>
                  <a:lnTo>
                    <a:pt x="138" y="44"/>
                  </a:lnTo>
                  <a:lnTo>
                    <a:pt x="134" y="42"/>
                  </a:lnTo>
                  <a:lnTo>
                    <a:pt x="130" y="39"/>
                  </a:lnTo>
                  <a:lnTo>
                    <a:pt x="127" y="38"/>
                  </a:lnTo>
                  <a:lnTo>
                    <a:pt x="122" y="38"/>
                  </a:lnTo>
                  <a:lnTo>
                    <a:pt x="117" y="39"/>
                  </a:lnTo>
                  <a:lnTo>
                    <a:pt x="116" y="42"/>
                  </a:lnTo>
                  <a:lnTo>
                    <a:pt x="117" y="45"/>
                  </a:lnTo>
                  <a:lnTo>
                    <a:pt x="116" y="47"/>
                  </a:lnTo>
                  <a:lnTo>
                    <a:pt x="114" y="47"/>
                  </a:lnTo>
                  <a:lnTo>
                    <a:pt x="112" y="45"/>
                  </a:lnTo>
                  <a:lnTo>
                    <a:pt x="107" y="49"/>
                  </a:lnTo>
                  <a:lnTo>
                    <a:pt x="101" y="54"/>
                  </a:lnTo>
                  <a:lnTo>
                    <a:pt x="94" y="56"/>
                  </a:lnTo>
                  <a:lnTo>
                    <a:pt x="83" y="59"/>
                  </a:lnTo>
                  <a:lnTo>
                    <a:pt x="83" y="53"/>
                  </a:lnTo>
                  <a:lnTo>
                    <a:pt x="80" y="50"/>
                  </a:lnTo>
                  <a:lnTo>
                    <a:pt x="77" y="49"/>
                  </a:lnTo>
                  <a:lnTo>
                    <a:pt x="72" y="46"/>
                  </a:lnTo>
                  <a:lnTo>
                    <a:pt x="76" y="44"/>
                  </a:lnTo>
                  <a:lnTo>
                    <a:pt x="77" y="43"/>
                  </a:lnTo>
                  <a:lnTo>
                    <a:pt x="70" y="42"/>
                  </a:lnTo>
                  <a:lnTo>
                    <a:pt x="70" y="39"/>
                  </a:lnTo>
                  <a:lnTo>
                    <a:pt x="72" y="39"/>
                  </a:lnTo>
                  <a:lnTo>
                    <a:pt x="73" y="37"/>
                  </a:lnTo>
                  <a:lnTo>
                    <a:pt x="73" y="35"/>
                  </a:lnTo>
                  <a:lnTo>
                    <a:pt x="72" y="35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69" y="38"/>
                  </a:lnTo>
                  <a:lnTo>
                    <a:pt x="67" y="36"/>
                  </a:lnTo>
                  <a:lnTo>
                    <a:pt x="62" y="36"/>
                  </a:lnTo>
                  <a:lnTo>
                    <a:pt x="64" y="39"/>
                  </a:lnTo>
                  <a:lnTo>
                    <a:pt x="65" y="39"/>
                  </a:lnTo>
                  <a:lnTo>
                    <a:pt x="66" y="43"/>
                  </a:lnTo>
                  <a:lnTo>
                    <a:pt x="65" y="43"/>
                  </a:lnTo>
                  <a:lnTo>
                    <a:pt x="61" y="41"/>
                  </a:lnTo>
                  <a:lnTo>
                    <a:pt x="57" y="38"/>
                  </a:lnTo>
                  <a:lnTo>
                    <a:pt x="53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39" y="33"/>
                  </a:lnTo>
                  <a:lnTo>
                    <a:pt x="36" y="33"/>
                  </a:lnTo>
                  <a:lnTo>
                    <a:pt x="26" y="35"/>
                  </a:lnTo>
                  <a:lnTo>
                    <a:pt x="19" y="35"/>
                  </a:lnTo>
                  <a:lnTo>
                    <a:pt x="14" y="38"/>
                  </a:lnTo>
                  <a:lnTo>
                    <a:pt x="11" y="39"/>
                  </a:lnTo>
                  <a:lnTo>
                    <a:pt x="7" y="32"/>
                  </a:lnTo>
                  <a:lnTo>
                    <a:pt x="6" y="27"/>
                  </a:lnTo>
                  <a:lnTo>
                    <a:pt x="2" y="22"/>
                  </a:lnTo>
                  <a:lnTo>
                    <a:pt x="0" y="20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10" y="14"/>
                  </a:lnTo>
                  <a:lnTo>
                    <a:pt x="18" y="12"/>
                  </a:lnTo>
                  <a:lnTo>
                    <a:pt x="93" y="6"/>
                  </a:lnTo>
                  <a:lnTo>
                    <a:pt x="98" y="16"/>
                  </a:lnTo>
                  <a:lnTo>
                    <a:pt x="189" y="11"/>
                  </a:lnTo>
                  <a:lnTo>
                    <a:pt x="190" y="19"/>
                  </a:lnTo>
                  <a:lnTo>
                    <a:pt x="197" y="19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9284272" y="4098232"/>
              <a:ext cx="635868" cy="562647"/>
            </a:xfrm>
            <a:custGeom>
              <a:avLst/>
              <a:gdLst>
                <a:gd name="T0" fmla="*/ 176 w 182"/>
                <a:gd name="T1" fmla="*/ 147 h 161"/>
                <a:gd name="T2" fmla="*/ 171 w 182"/>
                <a:gd name="T3" fmla="*/ 146 h 161"/>
                <a:gd name="T4" fmla="*/ 160 w 182"/>
                <a:gd name="T5" fmla="*/ 139 h 161"/>
                <a:gd name="T6" fmla="*/ 152 w 182"/>
                <a:gd name="T7" fmla="*/ 134 h 161"/>
                <a:gd name="T8" fmla="*/ 155 w 182"/>
                <a:gd name="T9" fmla="*/ 130 h 161"/>
                <a:gd name="T10" fmla="*/ 166 w 182"/>
                <a:gd name="T11" fmla="*/ 128 h 161"/>
                <a:gd name="T12" fmla="*/ 162 w 182"/>
                <a:gd name="T13" fmla="*/ 118 h 161"/>
                <a:gd name="T14" fmla="*/ 148 w 182"/>
                <a:gd name="T15" fmla="*/ 122 h 161"/>
                <a:gd name="T16" fmla="*/ 148 w 182"/>
                <a:gd name="T17" fmla="*/ 119 h 161"/>
                <a:gd name="T18" fmla="*/ 154 w 182"/>
                <a:gd name="T19" fmla="*/ 114 h 161"/>
                <a:gd name="T20" fmla="*/ 150 w 182"/>
                <a:gd name="T21" fmla="*/ 99 h 161"/>
                <a:gd name="T22" fmla="*/ 84 w 182"/>
                <a:gd name="T23" fmla="*/ 82 h 161"/>
                <a:gd name="T24" fmla="*/ 84 w 182"/>
                <a:gd name="T25" fmla="*/ 73 h 161"/>
                <a:gd name="T26" fmla="*/ 87 w 182"/>
                <a:gd name="T27" fmla="*/ 64 h 161"/>
                <a:gd name="T28" fmla="*/ 90 w 182"/>
                <a:gd name="T29" fmla="*/ 58 h 161"/>
                <a:gd name="T30" fmla="*/ 97 w 182"/>
                <a:gd name="T31" fmla="*/ 43 h 161"/>
                <a:gd name="T32" fmla="*/ 99 w 182"/>
                <a:gd name="T33" fmla="*/ 37 h 161"/>
                <a:gd name="T34" fmla="*/ 102 w 182"/>
                <a:gd name="T35" fmla="*/ 23 h 161"/>
                <a:gd name="T36" fmla="*/ 98 w 182"/>
                <a:gd name="T37" fmla="*/ 14 h 161"/>
                <a:gd name="T38" fmla="*/ 94 w 182"/>
                <a:gd name="T39" fmla="*/ 9 h 161"/>
                <a:gd name="T40" fmla="*/ 97 w 182"/>
                <a:gd name="T41" fmla="*/ 2 h 161"/>
                <a:gd name="T42" fmla="*/ 0 w 182"/>
                <a:gd name="T43" fmla="*/ 47 h 161"/>
                <a:gd name="T44" fmla="*/ 11 w 182"/>
                <a:gd name="T45" fmla="*/ 64 h 161"/>
                <a:gd name="T46" fmla="*/ 13 w 182"/>
                <a:gd name="T47" fmla="*/ 75 h 161"/>
                <a:gd name="T48" fmla="*/ 13 w 182"/>
                <a:gd name="T49" fmla="*/ 94 h 161"/>
                <a:gd name="T50" fmla="*/ 9 w 182"/>
                <a:gd name="T51" fmla="*/ 110 h 161"/>
                <a:gd name="T52" fmla="*/ 9 w 182"/>
                <a:gd name="T53" fmla="*/ 131 h 161"/>
                <a:gd name="T54" fmla="*/ 15 w 182"/>
                <a:gd name="T55" fmla="*/ 136 h 161"/>
                <a:gd name="T56" fmla="*/ 25 w 182"/>
                <a:gd name="T57" fmla="*/ 134 h 161"/>
                <a:gd name="T58" fmla="*/ 44 w 182"/>
                <a:gd name="T59" fmla="*/ 139 h 161"/>
                <a:gd name="T60" fmla="*/ 72 w 182"/>
                <a:gd name="T61" fmla="*/ 142 h 161"/>
                <a:gd name="T62" fmla="*/ 78 w 182"/>
                <a:gd name="T63" fmla="*/ 138 h 161"/>
                <a:gd name="T64" fmla="*/ 70 w 182"/>
                <a:gd name="T65" fmla="*/ 137 h 161"/>
                <a:gd name="T66" fmla="*/ 77 w 182"/>
                <a:gd name="T67" fmla="*/ 132 h 161"/>
                <a:gd name="T68" fmla="*/ 97 w 182"/>
                <a:gd name="T69" fmla="*/ 142 h 161"/>
                <a:gd name="T70" fmla="*/ 98 w 182"/>
                <a:gd name="T71" fmla="*/ 150 h 161"/>
                <a:gd name="T72" fmla="*/ 111 w 182"/>
                <a:gd name="T73" fmla="*/ 155 h 161"/>
                <a:gd name="T74" fmla="*/ 121 w 182"/>
                <a:gd name="T75" fmla="*/ 154 h 161"/>
                <a:gd name="T76" fmla="*/ 132 w 182"/>
                <a:gd name="T77" fmla="*/ 150 h 161"/>
                <a:gd name="T78" fmla="*/ 142 w 182"/>
                <a:gd name="T79" fmla="*/ 153 h 161"/>
                <a:gd name="T80" fmla="*/ 142 w 182"/>
                <a:gd name="T81" fmla="*/ 141 h 161"/>
                <a:gd name="T82" fmla="*/ 150 w 182"/>
                <a:gd name="T83" fmla="*/ 147 h 161"/>
                <a:gd name="T84" fmla="*/ 168 w 182"/>
                <a:gd name="T85" fmla="*/ 154 h 161"/>
                <a:gd name="T86" fmla="*/ 169 w 182"/>
                <a:gd name="T87" fmla="*/ 161 h 161"/>
                <a:gd name="T88" fmla="*/ 176 w 182"/>
                <a:gd name="T89" fmla="*/ 158 h 161"/>
                <a:gd name="T90" fmla="*/ 181 w 182"/>
                <a:gd name="T91" fmla="*/ 154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2" h="161">
                  <a:moveTo>
                    <a:pt x="181" y="149"/>
                  </a:moveTo>
                  <a:lnTo>
                    <a:pt x="179" y="149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3" y="147"/>
                  </a:lnTo>
                  <a:lnTo>
                    <a:pt x="171" y="146"/>
                  </a:lnTo>
                  <a:lnTo>
                    <a:pt x="166" y="143"/>
                  </a:lnTo>
                  <a:lnTo>
                    <a:pt x="165" y="143"/>
                  </a:lnTo>
                  <a:lnTo>
                    <a:pt x="160" y="139"/>
                  </a:lnTo>
                  <a:lnTo>
                    <a:pt x="158" y="137"/>
                  </a:lnTo>
                  <a:lnTo>
                    <a:pt x="155" y="136"/>
                  </a:lnTo>
                  <a:lnTo>
                    <a:pt x="152" y="134"/>
                  </a:lnTo>
                  <a:lnTo>
                    <a:pt x="150" y="132"/>
                  </a:lnTo>
                  <a:lnTo>
                    <a:pt x="153" y="132"/>
                  </a:lnTo>
                  <a:lnTo>
                    <a:pt x="155" y="130"/>
                  </a:lnTo>
                  <a:lnTo>
                    <a:pt x="160" y="130"/>
                  </a:lnTo>
                  <a:lnTo>
                    <a:pt x="161" y="128"/>
                  </a:lnTo>
                  <a:lnTo>
                    <a:pt x="166" y="128"/>
                  </a:lnTo>
                  <a:lnTo>
                    <a:pt x="168" y="126"/>
                  </a:lnTo>
                  <a:lnTo>
                    <a:pt x="165" y="121"/>
                  </a:lnTo>
                  <a:lnTo>
                    <a:pt x="162" y="118"/>
                  </a:lnTo>
                  <a:lnTo>
                    <a:pt x="161" y="118"/>
                  </a:lnTo>
                  <a:lnTo>
                    <a:pt x="151" y="121"/>
                  </a:lnTo>
                  <a:lnTo>
                    <a:pt x="148" y="122"/>
                  </a:lnTo>
                  <a:lnTo>
                    <a:pt x="145" y="122"/>
                  </a:lnTo>
                  <a:lnTo>
                    <a:pt x="145" y="121"/>
                  </a:lnTo>
                  <a:lnTo>
                    <a:pt x="148" y="119"/>
                  </a:lnTo>
                  <a:lnTo>
                    <a:pt x="151" y="118"/>
                  </a:lnTo>
                  <a:lnTo>
                    <a:pt x="154" y="116"/>
                  </a:lnTo>
                  <a:lnTo>
                    <a:pt x="154" y="114"/>
                  </a:lnTo>
                  <a:lnTo>
                    <a:pt x="154" y="110"/>
                  </a:lnTo>
                  <a:lnTo>
                    <a:pt x="153" y="103"/>
                  </a:lnTo>
                  <a:lnTo>
                    <a:pt x="150" y="99"/>
                  </a:lnTo>
                  <a:lnTo>
                    <a:pt x="148" y="95"/>
                  </a:lnTo>
                  <a:lnTo>
                    <a:pt x="149" y="79"/>
                  </a:lnTo>
                  <a:lnTo>
                    <a:pt x="84" y="82"/>
                  </a:lnTo>
                  <a:lnTo>
                    <a:pt x="83" y="78"/>
                  </a:lnTo>
                  <a:lnTo>
                    <a:pt x="83" y="75"/>
                  </a:lnTo>
                  <a:lnTo>
                    <a:pt x="84" y="73"/>
                  </a:lnTo>
                  <a:lnTo>
                    <a:pt x="87" y="71"/>
                  </a:lnTo>
                  <a:lnTo>
                    <a:pt x="87" y="66"/>
                  </a:lnTo>
                  <a:lnTo>
                    <a:pt x="87" y="64"/>
                  </a:lnTo>
                  <a:lnTo>
                    <a:pt x="88" y="61"/>
                  </a:lnTo>
                  <a:lnTo>
                    <a:pt x="89" y="60"/>
                  </a:lnTo>
                  <a:lnTo>
                    <a:pt x="90" y="58"/>
                  </a:lnTo>
                  <a:lnTo>
                    <a:pt x="91" y="51"/>
                  </a:lnTo>
                  <a:lnTo>
                    <a:pt x="93" y="49"/>
                  </a:lnTo>
                  <a:lnTo>
                    <a:pt x="97" y="43"/>
                  </a:lnTo>
                  <a:lnTo>
                    <a:pt x="98" y="41"/>
                  </a:lnTo>
                  <a:lnTo>
                    <a:pt x="98" y="37"/>
                  </a:lnTo>
                  <a:lnTo>
                    <a:pt x="99" y="37"/>
                  </a:lnTo>
                  <a:lnTo>
                    <a:pt x="102" y="34"/>
                  </a:lnTo>
                  <a:lnTo>
                    <a:pt x="103" y="26"/>
                  </a:lnTo>
                  <a:lnTo>
                    <a:pt x="102" y="23"/>
                  </a:lnTo>
                  <a:lnTo>
                    <a:pt x="99" y="21"/>
                  </a:lnTo>
                  <a:lnTo>
                    <a:pt x="99" y="19"/>
                  </a:lnTo>
                  <a:lnTo>
                    <a:pt x="98" y="14"/>
                  </a:lnTo>
                  <a:lnTo>
                    <a:pt x="98" y="13"/>
                  </a:lnTo>
                  <a:lnTo>
                    <a:pt x="97" y="11"/>
                  </a:lnTo>
                  <a:lnTo>
                    <a:pt x="94" y="9"/>
                  </a:lnTo>
                  <a:lnTo>
                    <a:pt x="98" y="7"/>
                  </a:lnTo>
                  <a:lnTo>
                    <a:pt x="98" y="5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0" y="3"/>
                  </a:lnTo>
                  <a:lnTo>
                    <a:pt x="0" y="47"/>
                  </a:lnTo>
                  <a:lnTo>
                    <a:pt x="7" y="53"/>
                  </a:lnTo>
                  <a:lnTo>
                    <a:pt x="7" y="55"/>
                  </a:lnTo>
                  <a:lnTo>
                    <a:pt x="11" y="64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13" y="75"/>
                  </a:lnTo>
                  <a:lnTo>
                    <a:pt x="15" y="83"/>
                  </a:lnTo>
                  <a:lnTo>
                    <a:pt x="17" y="89"/>
                  </a:lnTo>
                  <a:lnTo>
                    <a:pt x="13" y="94"/>
                  </a:lnTo>
                  <a:lnTo>
                    <a:pt x="11" y="102"/>
                  </a:lnTo>
                  <a:lnTo>
                    <a:pt x="11" y="105"/>
                  </a:lnTo>
                  <a:lnTo>
                    <a:pt x="9" y="110"/>
                  </a:lnTo>
                  <a:lnTo>
                    <a:pt x="12" y="117"/>
                  </a:lnTo>
                  <a:lnTo>
                    <a:pt x="12" y="121"/>
                  </a:lnTo>
                  <a:lnTo>
                    <a:pt x="9" y="131"/>
                  </a:lnTo>
                  <a:lnTo>
                    <a:pt x="6" y="136"/>
                  </a:lnTo>
                  <a:lnTo>
                    <a:pt x="10" y="136"/>
                  </a:lnTo>
                  <a:lnTo>
                    <a:pt x="15" y="136"/>
                  </a:lnTo>
                  <a:lnTo>
                    <a:pt x="18" y="134"/>
                  </a:lnTo>
                  <a:lnTo>
                    <a:pt x="22" y="134"/>
                  </a:lnTo>
                  <a:lnTo>
                    <a:pt x="25" y="134"/>
                  </a:lnTo>
                  <a:lnTo>
                    <a:pt x="34" y="136"/>
                  </a:lnTo>
                  <a:lnTo>
                    <a:pt x="39" y="137"/>
                  </a:lnTo>
                  <a:lnTo>
                    <a:pt x="44" y="139"/>
                  </a:lnTo>
                  <a:lnTo>
                    <a:pt x="51" y="142"/>
                  </a:lnTo>
                  <a:lnTo>
                    <a:pt x="64" y="142"/>
                  </a:lnTo>
                  <a:lnTo>
                    <a:pt x="72" y="142"/>
                  </a:lnTo>
                  <a:lnTo>
                    <a:pt x="79" y="142"/>
                  </a:lnTo>
                  <a:lnTo>
                    <a:pt x="80" y="141"/>
                  </a:lnTo>
                  <a:lnTo>
                    <a:pt x="78" y="138"/>
                  </a:lnTo>
                  <a:lnTo>
                    <a:pt x="73" y="138"/>
                  </a:lnTo>
                  <a:lnTo>
                    <a:pt x="72" y="138"/>
                  </a:lnTo>
                  <a:lnTo>
                    <a:pt x="70" y="137"/>
                  </a:lnTo>
                  <a:lnTo>
                    <a:pt x="71" y="134"/>
                  </a:lnTo>
                  <a:lnTo>
                    <a:pt x="72" y="132"/>
                  </a:lnTo>
                  <a:lnTo>
                    <a:pt x="77" y="132"/>
                  </a:lnTo>
                  <a:lnTo>
                    <a:pt x="84" y="135"/>
                  </a:lnTo>
                  <a:lnTo>
                    <a:pt x="91" y="141"/>
                  </a:lnTo>
                  <a:lnTo>
                    <a:pt x="97" y="142"/>
                  </a:lnTo>
                  <a:lnTo>
                    <a:pt x="101" y="140"/>
                  </a:lnTo>
                  <a:lnTo>
                    <a:pt x="100" y="144"/>
                  </a:lnTo>
                  <a:lnTo>
                    <a:pt x="98" y="150"/>
                  </a:lnTo>
                  <a:lnTo>
                    <a:pt x="100" y="153"/>
                  </a:lnTo>
                  <a:lnTo>
                    <a:pt x="106" y="155"/>
                  </a:lnTo>
                  <a:lnTo>
                    <a:pt x="111" y="155"/>
                  </a:lnTo>
                  <a:lnTo>
                    <a:pt x="115" y="158"/>
                  </a:lnTo>
                  <a:lnTo>
                    <a:pt x="119" y="158"/>
                  </a:lnTo>
                  <a:lnTo>
                    <a:pt x="121" y="154"/>
                  </a:lnTo>
                  <a:lnTo>
                    <a:pt x="125" y="150"/>
                  </a:lnTo>
                  <a:lnTo>
                    <a:pt x="128" y="149"/>
                  </a:lnTo>
                  <a:lnTo>
                    <a:pt x="132" y="150"/>
                  </a:lnTo>
                  <a:lnTo>
                    <a:pt x="136" y="155"/>
                  </a:lnTo>
                  <a:lnTo>
                    <a:pt x="140" y="155"/>
                  </a:lnTo>
                  <a:lnTo>
                    <a:pt x="142" y="153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2" y="141"/>
                  </a:lnTo>
                  <a:lnTo>
                    <a:pt x="146" y="141"/>
                  </a:lnTo>
                  <a:lnTo>
                    <a:pt x="150" y="143"/>
                  </a:lnTo>
                  <a:lnTo>
                    <a:pt x="150" y="147"/>
                  </a:lnTo>
                  <a:lnTo>
                    <a:pt x="158" y="148"/>
                  </a:lnTo>
                  <a:lnTo>
                    <a:pt x="165" y="151"/>
                  </a:lnTo>
                  <a:lnTo>
                    <a:pt x="168" y="154"/>
                  </a:lnTo>
                  <a:lnTo>
                    <a:pt x="166" y="157"/>
                  </a:lnTo>
                  <a:lnTo>
                    <a:pt x="165" y="161"/>
                  </a:lnTo>
                  <a:lnTo>
                    <a:pt x="169" y="161"/>
                  </a:lnTo>
                  <a:lnTo>
                    <a:pt x="171" y="158"/>
                  </a:lnTo>
                  <a:lnTo>
                    <a:pt x="173" y="156"/>
                  </a:lnTo>
                  <a:lnTo>
                    <a:pt x="176" y="158"/>
                  </a:lnTo>
                  <a:lnTo>
                    <a:pt x="176" y="160"/>
                  </a:lnTo>
                  <a:lnTo>
                    <a:pt x="178" y="157"/>
                  </a:lnTo>
                  <a:lnTo>
                    <a:pt x="181" y="154"/>
                  </a:lnTo>
                  <a:lnTo>
                    <a:pt x="182" y="153"/>
                  </a:lnTo>
                  <a:lnTo>
                    <a:pt x="181" y="14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9198604" y="3600239"/>
              <a:ext cx="569485" cy="513720"/>
            </a:xfrm>
            <a:custGeom>
              <a:avLst/>
              <a:gdLst>
                <a:gd name="T0" fmla="*/ 6 w 163"/>
                <a:gd name="T1" fmla="*/ 123 h 147"/>
                <a:gd name="T2" fmla="*/ 4 w 163"/>
                <a:gd name="T3" fmla="*/ 121 h 147"/>
                <a:gd name="T4" fmla="*/ 7 w 163"/>
                <a:gd name="T5" fmla="*/ 124 h 147"/>
                <a:gd name="T6" fmla="*/ 10 w 163"/>
                <a:gd name="T7" fmla="*/ 125 h 147"/>
                <a:gd name="T8" fmla="*/ 12 w 163"/>
                <a:gd name="T9" fmla="*/ 123 h 147"/>
                <a:gd name="T10" fmla="*/ 22 w 163"/>
                <a:gd name="T11" fmla="*/ 124 h 147"/>
                <a:gd name="T12" fmla="*/ 22 w 163"/>
                <a:gd name="T13" fmla="*/ 147 h 147"/>
                <a:gd name="T14" fmla="*/ 116 w 163"/>
                <a:gd name="T15" fmla="*/ 144 h 147"/>
                <a:gd name="T16" fmla="*/ 117 w 163"/>
                <a:gd name="T17" fmla="*/ 144 h 147"/>
                <a:gd name="T18" fmla="*/ 119 w 163"/>
                <a:gd name="T19" fmla="*/ 139 h 147"/>
                <a:gd name="T20" fmla="*/ 120 w 163"/>
                <a:gd name="T21" fmla="*/ 136 h 147"/>
                <a:gd name="T22" fmla="*/ 119 w 163"/>
                <a:gd name="T23" fmla="*/ 133 h 147"/>
                <a:gd name="T24" fmla="*/ 119 w 163"/>
                <a:gd name="T25" fmla="*/ 127 h 147"/>
                <a:gd name="T26" fmla="*/ 119 w 163"/>
                <a:gd name="T27" fmla="*/ 125 h 147"/>
                <a:gd name="T28" fmla="*/ 117 w 163"/>
                <a:gd name="T29" fmla="*/ 122 h 147"/>
                <a:gd name="T30" fmla="*/ 116 w 163"/>
                <a:gd name="T31" fmla="*/ 121 h 147"/>
                <a:gd name="T32" fmla="*/ 116 w 163"/>
                <a:gd name="T33" fmla="*/ 119 h 147"/>
                <a:gd name="T34" fmla="*/ 117 w 163"/>
                <a:gd name="T35" fmla="*/ 117 h 147"/>
                <a:gd name="T36" fmla="*/ 116 w 163"/>
                <a:gd name="T37" fmla="*/ 116 h 147"/>
                <a:gd name="T38" fmla="*/ 118 w 163"/>
                <a:gd name="T39" fmla="*/ 113 h 147"/>
                <a:gd name="T40" fmla="*/ 121 w 163"/>
                <a:gd name="T41" fmla="*/ 109 h 147"/>
                <a:gd name="T42" fmla="*/ 122 w 163"/>
                <a:gd name="T43" fmla="*/ 109 h 147"/>
                <a:gd name="T44" fmla="*/ 121 w 163"/>
                <a:gd name="T45" fmla="*/ 107 h 147"/>
                <a:gd name="T46" fmla="*/ 123 w 163"/>
                <a:gd name="T47" fmla="*/ 103 h 147"/>
                <a:gd name="T48" fmla="*/ 125 w 163"/>
                <a:gd name="T49" fmla="*/ 100 h 147"/>
                <a:gd name="T50" fmla="*/ 123 w 163"/>
                <a:gd name="T51" fmla="*/ 99 h 147"/>
                <a:gd name="T52" fmla="*/ 124 w 163"/>
                <a:gd name="T53" fmla="*/ 95 h 147"/>
                <a:gd name="T54" fmla="*/ 127 w 163"/>
                <a:gd name="T55" fmla="*/ 92 h 147"/>
                <a:gd name="T56" fmla="*/ 132 w 163"/>
                <a:gd name="T57" fmla="*/ 86 h 147"/>
                <a:gd name="T58" fmla="*/ 135 w 163"/>
                <a:gd name="T59" fmla="*/ 81 h 147"/>
                <a:gd name="T60" fmla="*/ 135 w 163"/>
                <a:gd name="T61" fmla="*/ 77 h 147"/>
                <a:gd name="T62" fmla="*/ 137 w 163"/>
                <a:gd name="T63" fmla="*/ 72 h 147"/>
                <a:gd name="T64" fmla="*/ 138 w 163"/>
                <a:gd name="T65" fmla="*/ 72 h 147"/>
                <a:gd name="T66" fmla="*/ 140 w 163"/>
                <a:gd name="T67" fmla="*/ 70 h 147"/>
                <a:gd name="T68" fmla="*/ 141 w 163"/>
                <a:gd name="T69" fmla="*/ 67 h 147"/>
                <a:gd name="T70" fmla="*/ 143 w 163"/>
                <a:gd name="T71" fmla="*/ 65 h 147"/>
                <a:gd name="T72" fmla="*/ 147 w 163"/>
                <a:gd name="T73" fmla="*/ 63 h 147"/>
                <a:gd name="T74" fmla="*/ 146 w 163"/>
                <a:gd name="T75" fmla="*/ 60 h 147"/>
                <a:gd name="T76" fmla="*/ 148 w 163"/>
                <a:gd name="T77" fmla="*/ 58 h 147"/>
                <a:gd name="T78" fmla="*/ 150 w 163"/>
                <a:gd name="T79" fmla="*/ 54 h 147"/>
                <a:gd name="T80" fmla="*/ 150 w 163"/>
                <a:gd name="T81" fmla="*/ 48 h 147"/>
                <a:gd name="T82" fmla="*/ 150 w 163"/>
                <a:gd name="T83" fmla="*/ 43 h 147"/>
                <a:gd name="T84" fmla="*/ 153 w 163"/>
                <a:gd name="T85" fmla="*/ 39 h 147"/>
                <a:gd name="T86" fmla="*/ 156 w 163"/>
                <a:gd name="T87" fmla="*/ 37 h 147"/>
                <a:gd name="T88" fmla="*/ 156 w 163"/>
                <a:gd name="T89" fmla="*/ 35 h 147"/>
                <a:gd name="T90" fmla="*/ 157 w 163"/>
                <a:gd name="T91" fmla="*/ 33 h 147"/>
                <a:gd name="T92" fmla="*/ 157 w 163"/>
                <a:gd name="T93" fmla="*/ 29 h 147"/>
                <a:gd name="T94" fmla="*/ 160 w 163"/>
                <a:gd name="T95" fmla="*/ 28 h 147"/>
                <a:gd name="T96" fmla="*/ 161 w 163"/>
                <a:gd name="T97" fmla="*/ 26 h 147"/>
                <a:gd name="T98" fmla="*/ 162 w 163"/>
                <a:gd name="T99" fmla="*/ 24 h 147"/>
                <a:gd name="T100" fmla="*/ 163 w 163"/>
                <a:gd name="T101" fmla="*/ 22 h 147"/>
                <a:gd name="T102" fmla="*/ 163 w 163"/>
                <a:gd name="T103" fmla="*/ 19 h 147"/>
                <a:gd name="T104" fmla="*/ 138 w 163"/>
                <a:gd name="T105" fmla="*/ 20 h 147"/>
                <a:gd name="T106" fmla="*/ 148 w 163"/>
                <a:gd name="T107" fmla="*/ 5 h 147"/>
                <a:gd name="T108" fmla="*/ 147 w 163"/>
                <a:gd name="T109" fmla="*/ 0 h 147"/>
                <a:gd name="T110" fmla="*/ 0 w 163"/>
                <a:gd name="T111" fmla="*/ 4 h 147"/>
                <a:gd name="T112" fmla="*/ 7 w 163"/>
                <a:gd name="T113" fmla="*/ 47 h 147"/>
                <a:gd name="T114" fmla="*/ 6 w 163"/>
                <a:gd name="T115" fmla="*/ 12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3" h="147">
                  <a:moveTo>
                    <a:pt x="6" y="123"/>
                  </a:moveTo>
                  <a:lnTo>
                    <a:pt x="4" y="121"/>
                  </a:lnTo>
                  <a:lnTo>
                    <a:pt x="7" y="124"/>
                  </a:lnTo>
                  <a:lnTo>
                    <a:pt x="10" y="125"/>
                  </a:lnTo>
                  <a:lnTo>
                    <a:pt x="12" y="123"/>
                  </a:lnTo>
                  <a:lnTo>
                    <a:pt x="22" y="124"/>
                  </a:lnTo>
                  <a:lnTo>
                    <a:pt x="22" y="147"/>
                  </a:lnTo>
                  <a:lnTo>
                    <a:pt x="116" y="144"/>
                  </a:lnTo>
                  <a:lnTo>
                    <a:pt x="117" y="144"/>
                  </a:lnTo>
                  <a:lnTo>
                    <a:pt x="119" y="139"/>
                  </a:lnTo>
                  <a:lnTo>
                    <a:pt x="120" y="136"/>
                  </a:lnTo>
                  <a:lnTo>
                    <a:pt x="119" y="133"/>
                  </a:lnTo>
                  <a:lnTo>
                    <a:pt x="119" y="127"/>
                  </a:lnTo>
                  <a:lnTo>
                    <a:pt x="119" y="125"/>
                  </a:lnTo>
                  <a:lnTo>
                    <a:pt x="117" y="122"/>
                  </a:lnTo>
                  <a:lnTo>
                    <a:pt x="116" y="121"/>
                  </a:lnTo>
                  <a:lnTo>
                    <a:pt x="116" y="119"/>
                  </a:lnTo>
                  <a:lnTo>
                    <a:pt x="117" y="117"/>
                  </a:lnTo>
                  <a:lnTo>
                    <a:pt x="116" y="116"/>
                  </a:lnTo>
                  <a:lnTo>
                    <a:pt x="118" y="113"/>
                  </a:lnTo>
                  <a:lnTo>
                    <a:pt x="121" y="109"/>
                  </a:lnTo>
                  <a:lnTo>
                    <a:pt x="122" y="109"/>
                  </a:lnTo>
                  <a:lnTo>
                    <a:pt x="121" y="107"/>
                  </a:lnTo>
                  <a:lnTo>
                    <a:pt x="123" y="103"/>
                  </a:lnTo>
                  <a:lnTo>
                    <a:pt x="125" y="100"/>
                  </a:lnTo>
                  <a:lnTo>
                    <a:pt x="123" y="99"/>
                  </a:lnTo>
                  <a:lnTo>
                    <a:pt x="124" y="95"/>
                  </a:lnTo>
                  <a:lnTo>
                    <a:pt x="127" y="92"/>
                  </a:lnTo>
                  <a:lnTo>
                    <a:pt x="132" y="86"/>
                  </a:lnTo>
                  <a:lnTo>
                    <a:pt x="135" y="81"/>
                  </a:lnTo>
                  <a:lnTo>
                    <a:pt x="135" y="77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40" y="70"/>
                  </a:lnTo>
                  <a:lnTo>
                    <a:pt x="141" y="67"/>
                  </a:lnTo>
                  <a:lnTo>
                    <a:pt x="143" y="65"/>
                  </a:lnTo>
                  <a:lnTo>
                    <a:pt x="147" y="63"/>
                  </a:lnTo>
                  <a:lnTo>
                    <a:pt x="146" y="60"/>
                  </a:lnTo>
                  <a:lnTo>
                    <a:pt x="148" y="58"/>
                  </a:lnTo>
                  <a:lnTo>
                    <a:pt x="150" y="54"/>
                  </a:lnTo>
                  <a:lnTo>
                    <a:pt x="150" y="48"/>
                  </a:lnTo>
                  <a:lnTo>
                    <a:pt x="150" y="43"/>
                  </a:lnTo>
                  <a:lnTo>
                    <a:pt x="153" y="39"/>
                  </a:lnTo>
                  <a:lnTo>
                    <a:pt x="156" y="37"/>
                  </a:lnTo>
                  <a:lnTo>
                    <a:pt x="156" y="35"/>
                  </a:lnTo>
                  <a:lnTo>
                    <a:pt x="157" y="33"/>
                  </a:lnTo>
                  <a:lnTo>
                    <a:pt x="157" y="29"/>
                  </a:lnTo>
                  <a:lnTo>
                    <a:pt x="160" y="28"/>
                  </a:lnTo>
                  <a:lnTo>
                    <a:pt x="161" y="26"/>
                  </a:lnTo>
                  <a:lnTo>
                    <a:pt x="162" y="24"/>
                  </a:lnTo>
                  <a:lnTo>
                    <a:pt x="163" y="22"/>
                  </a:lnTo>
                  <a:lnTo>
                    <a:pt x="163" y="19"/>
                  </a:lnTo>
                  <a:lnTo>
                    <a:pt x="138" y="20"/>
                  </a:lnTo>
                  <a:lnTo>
                    <a:pt x="148" y="5"/>
                  </a:lnTo>
                  <a:lnTo>
                    <a:pt x="147" y="0"/>
                  </a:lnTo>
                  <a:lnTo>
                    <a:pt x="0" y="4"/>
                  </a:lnTo>
                  <a:lnTo>
                    <a:pt x="7" y="47"/>
                  </a:lnTo>
                  <a:lnTo>
                    <a:pt x="6" y="1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9708695" y="3495400"/>
              <a:ext cx="964282" cy="314520"/>
            </a:xfrm>
            <a:custGeom>
              <a:avLst/>
              <a:gdLst>
                <a:gd name="T0" fmla="*/ 193 w 326"/>
                <a:gd name="T1" fmla="*/ 14 h 107"/>
                <a:gd name="T2" fmla="*/ 83 w 326"/>
                <a:gd name="T3" fmla="*/ 21 h 107"/>
                <a:gd name="T4" fmla="*/ 85 w 326"/>
                <a:gd name="T5" fmla="*/ 31 h 107"/>
                <a:gd name="T6" fmla="*/ 26 w 326"/>
                <a:gd name="T7" fmla="*/ 32 h 107"/>
                <a:gd name="T8" fmla="*/ 24 w 326"/>
                <a:gd name="T9" fmla="*/ 33 h 107"/>
                <a:gd name="T10" fmla="*/ 24 w 326"/>
                <a:gd name="T11" fmla="*/ 36 h 107"/>
                <a:gd name="T12" fmla="*/ 24 w 326"/>
                <a:gd name="T13" fmla="*/ 39 h 107"/>
                <a:gd name="T14" fmla="*/ 23 w 326"/>
                <a:gd name="T15" fmla="*/ 42 h 107"/>
                <a:gd name="T16" fmla="*/ 21 w 326"/>
                <a:gd name="T17" fmla="*/ 43 h 107"/>
                <a:gd name="T18" fmla="*/ 20 w 326"/>
                <a:gd name="T19" fmla="*/ 45 h 107"/>
                <a:gd name="T20" fmla="*/ 21 w 326"/>
                <a:gd name="T21" fmla="*/ 46 h 107"/>
                <a:gd name="T22" fmla="*/ 23 w 326"/>
                <a:gd name="T23" fmla="*/ 50 h 107"/>
                <a:gd name="T24" fmla="*/ 22 w 326"/>
                <a:gd name="T25" fmla="*/ 52 h 107"/>
                <a:gd name="T26" fmla="*/ 20 w 326"/>
                <a:gd name="T27" fmla="*/ 55 h 107"/>
                <a:gd name="T28" fmla="*/ 19 w 326"/>
                <a:gd name="T29" fmla="*/ 58 h 107"/>
                <a:gd name="T30" fmla="*/ 20 w 326"/>
                <a:gd name="T31" fmla="*/ 58 h 107"/>
                <a:gd name="T32" fmla="*/ 20 w 326"/>
                <a:gd name="T33" fmla="*/ 62 h 107"/>
                <a:gd name="T34" fmla="*/ 19 w 326"/>
                <a:gd name="T35" fmla="*/ 64 h 107"/>
                <a:gd name="T36" fmla="*/ 18 w 326"/>
                <a:gd name="T37" fmla="*/ 66 h 107"/>
                <a:gd name="T38" fmla="*/ 16 w 326"/>
                <a:gd name="T39" fmla="*/ 69 h 107"/>
                <a:gd name="T40" fmla="*/ 13 w 326"/>
                <a:gd name="T41" fmla="*/ 70 h 107"/>
                <a:gd name="T42" fmla="*/ 13 w 326"/>
                <a:gd name="T43" fmla="*/ 75 h 107"/>
                <a:gd name="T44" fmla="*/ 12 w 326"/>
                <a:gd name="T45" fmla="*/ 77 h 107"/>
                <a:gd name="T46" fmla="*/ 12 w 326"/>
                <a:gd name="T47" fmla="*/ 79 h 107"/>
                <a:gd name="T48" fmla="*/ 8 w 326"/>
                <a:gd name="T49" fmla="*/ 82 h 107"/>
                <a:gd name="T50" fmla="*/ 5 w 326"/>
                <a:gd name="T51" fmla="*/ 87 h 107"/>
                <a:gd name="T52" fmla="*/ 5 w 326"/>
                <a:gd name="T53" fmla="*/ 92 h 107"/>
                <a:gd name="T54" fmla="*/ 5 w 326"/>
                <a:gd name="T55" fmla="*/ 99 h 107"/>
                <a:gd name="T56" fmla="*/ 2 w 326"/>
                <a:gd name="T57" fmla="*/ 104 h 107"/>
                <a:gd name="T58" fmla="*/ 0 w 326"/>
                <a:gd name="T59" fmla="*/ 107 h 107"/>
                <a:gd name="T60" fmla="*/ 0 w 326"/>
                <a:gd name="T61" fmla="*/ 107 h 107"/>
                <a:gd name="T62" fmla="*/ 232 w 326"/>
                <a:gd name="T63" fmla="*/ 89 h 107"/>
                <a:gd name="T64" fmla="*/ 232 w 326"/>
                <a:gd name="T65" fmla="*/ 89 h 107"/>
                <a:gd name="T66" fmla="*/ 232 w 326"/>
                <a:gd name="T67" fmla="*/ 88 h 107"/>
                <a:gd name="T68" fmla="*/ 233 w 326"/>
                <a:gd name="T69" fmla="*/ 82 h 107"/>
                <a:gd name="T70" fmla="*/ 233 w 326"/>
                <a:gd name="T71" fmla="*/ 79 h 107"/>
                <a:gd name="T72" fmla="*/ 237 w 326"/>
                <a:gd name="T73" fmla="*/ 75 h 107"/>
                <a:gd name="T74" fmla="*/ 240 w 326"/>
                <a:gd name="T75" fmla="*/ 75 h 107"/>
                <a:gd name="T76" fmla="*/ 244 w 326"/>
                <a:gd name="T77" fmla="*/ 72 h 107"/>
                <a:gd name="T78" fmla="*/ 243 w 326"/>
                <a:gd name="T79" fmla="*/ 68 h 107"/>
                <a:gd name="T80" fmla="*/ 246 w 326"/>
                <a:gd name="T81" fmla="*/ 64 h 107"/>
                <a:gd name="T82" fmla="*/ 280 w 326"/>
                <a:gd name="T83" fmla="*/ 44 h 107"/>
                <a:gd name="T84" fmla="*/ 285 w 326"/>
                <a:gd name="T85" fmla="*/ 41 h 107"/>
                <a:gd name="T86" fmla="*/ 287 w 326"/>
                <a:gd name="T87" fmla="*/ 37 h 107"/>
                <a:gd name="T88" fmla="*/ 291 w 326"/>
                <a:gd name="T89" fmla="*/ 31 h 107"/>
                <a:gd name="T90" fmla="*/ 294 w 326"/>
                <a:gd name="T91" fmla="*/ 31 h 107"/>
                <a:gd name="T92" fmla="*/ 297 w 326"/>
                <a:gd name="T93" fmla="*/ 35 h 107"/>
                <a:gd name="T94" fmla="*/ 301 w 326"/>
                <a:gd name="T95" fmla="*/ 31 h 107"/>
                <a:gd name="T96" fmla="*/ 306 w 326"/>
                <a:gd name="T97" fmla="*/ 25 h 107"/>
                <a:gd name="T98" fmla="*/ 317 w 326"/>
                <a:gd name="T99" fmla="*/ 23 h 107"/>
                <a:gd name="T100" fmla="*/ 318 w 326"/>
                <a:gd name="T101" fmla="*/ 19 h 107"/>
                <a:gd name="T102" fmla="*/ 321 w 326"/>
                <a:gd name="T103" fmla="*/ 14 h 107"/>
                <a:gd name="T104" fmla="*/ 325 w 326"/>
                <a:gd name="T105" fmla="*/ 12 h 107"/>
                <a:gd name="T106" fmla="*/ 326 w 326"/>
                <a:gd name="T107" fmla="*/ 12 h 107"/>
                <a:gd name="T108" fmla="*/ 326 w 326"/>
                <a:gd name="T109" fmla="*/ 0 h 107"/>
                <a:gd name="T110" fmla="*/ 193 w 326"/>
                <a:gd name="T11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6" h="107">
                  <a:moveTo>
                    <a:pt x="193" y="14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31"/>
                    <a:pt x="85" y="31"/>
                    <a:pt x="85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3" y="49"/>
                    <a:pt x="23" y="50"/>
                  </a:cubicBezTo>
                  <a:cubicBezTo>
                    <a:pt x="24" y="51"/>
                    <a:pt x="22" y="52"/>
                    <a:pt x="22" y="52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20" y="62"/>
                    <a:pt x="20" y="62"/>
                    <a:pt x="20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5" y="92"/>
                    <a:pt x="5" y="92"/>
                    <a:pt x="5" y="92"/>
                  </a:cubicBezTo>
                  <a:cubicBezTo>
                    <a:pt x="5" y="99"/>
                    <a:pt x="5" y="99"/>
                    <a:pt x="5" y="99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9"/>
                    <a:pt x="232" y="89"/>
                    <a:pt x="232" y="89"/>
                  </a:cubicBezTo>
                  <a:cubicBezTo>
                    <a:pt x="232" y="88"/>
                    <a:pt x="232" y="88"/>
                    <a:pt x="232" y="88"/>
                  </a:cubicBezTo>
                  <a:cubicBezTo>
                    <a:pt x="233" y="82"/>
                    <a:pt x="233" y="82"/>
                    <a:pt x="233" y="82"/>
                  </a:cubicBezTo>
                  <a:cubicBezTo>
                    <a:pt x="233" y="79"/>
                    <a:pt x="233" y="79"/>
                    <a:pt x="233" y="79"/>
                  </a:cubicBezTo>
                  <a:cubicBezTo>
                    <a:pt x="237" y="75"/>
                    <a:pt x="237" y="75"/>
                    <a:pt x="237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4" y="72"/>
                    <a:pt x="244" y="72"/>
                    <a:pt x="244" y="72"/>
                  </a:cubicBezTo>
                  <a:cubicBezTo>
                    <a:pt x="243" y="68"/>
                    <a:pt x="243" y="68"/>
                    <a:pt x="243" y="68"/>
                  </a:cubicBezTo>
                  <a:cubicBezTo>
                    <a:pt x="246" y="64"/>
                    <a:pt x="246" y="64"/>
                    <a:pt x="246" y="64"/>
                  </a:cubicBezTo>
                  <a:cubicBezTo>
                    <a:pt x="280" y="44"/>
                    <a:pt x="280" y="44"/>
                    <a:pt x="280" y="44"/>
                  </a:cubicBezTo>
                  <a:cubicBezTo>
                    <a:pt x="285" y="41"/>
                    <a:pt x="285" y="41"/>
                    <a:pt x="285" y="41"/>
                  </a:cubicBezTo>
                  <a:cubicBezTo>
                    <a:pt x="287" y="37"/>
                    <a:pt x="287" y="37"/>
                    <a:pt x="287" y="37"/>
                  </a:cubicBezTo>
                  <a:cubicBezTo>
                    <a:pt x="291" y="31"/>
                    <a:pt x="291" y="31"/>
                    <a:pt x="291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7" y="35"/>
                    <a:pt x="297" y="35"/>
                    <a:pt x="297" y="35"/>
                  </a:cubicBezTo>
                  <a:cubicBezTo>
                    <a:pt x="301" y="31"/>
                    <a:pt x="301" y="31"/>
                    <a:pt x="301" y="31"/>
                  </a:cubicBezTo>
                  <a:cubicBezTo>
                    <a:pt x="306" y="25"/>
                    <a:pt x="306" y="25"/>
                    <a:pt x="306" y="25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19"/>
                    <a:pt x="318" y="19"/>
                    <a:pt x="318" y="19"/>
                  </a:cubicBezTo>
                  <a:cubicBezTo>
                    <a:pt x="321" y="14"/>
                    <a:pt x="321" y="14"/>
                    <a:pt x="321" y="14"/>
                  </a:cubicBezTo>
                  <a:cubicBezTo>
                    <a:pt x="325" y="12"/>
                    <a:pt x="325" y="12"/>
                    <a:pt x="325" y="12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26" y="0"/>
                    <a:pt x="326" y="0"/>
                    <a:pt x="326" y="0"/>
                  </a:cubicBezTo>
                  <a:lnTo>
                    <a:pt x="193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10393476" y="3390557"/>
              <a:ext cx="964282" cy="426351"/>
            </a:xfrm>
            <a:custGeom>
              <a:avLst/>
              <a:gdLst>
                <a:gd name="T0" fmla="*/ 320 w 326"/>
                <a:gd name="T1" fmla="*/ 28 h 144"/>
                <a:gd name="T2" fmla="*/ 315 w 326"/>
                <a:gd name="T3" fmla="*/ 38 h 144"/>
                <a:gd name="T4" fmla="*/ 311 w 326"/>
                <a:gd name="T5" fmla="*/ 32 h 144"/>
                <a:gd name="T6" fmla="*/ 300 w 326"/>
                <a:gd name="T7" fmla="*/ 30 h 144"/>
                <a:gd name="T8" fmla="*/ 289 w 326"/>
                <a:gd name="T9" fmla="*/ 35 h 144"/>
                <a:gd name="T10" fmla="*/ 285 w 326"/>
                <a:gd name="T11" fmla="*/ 32 h 144"/>
                <a:gd name="T12" fmla="*/ 282 w 326"/>
                <a:gd name="T13" fmla="*/ 25 h 144"/>
                <a:gd name="T14" fmla="*/ 281 w 326"/>
                <a:gd name="T15" fmla="*/ 18 h 144"/>
                <a:gd name="T16" fmla="*/ 284 w 326"/>
                <a:gd name="T17" fmla="*/ 20 h 144"/>
                <a:gd name="T18" fmla="*/ 290 w 326"/>
                <a:gd name="T19" fmla="*/ 29 h 144"/>
                <a:gd name="T20" fmla="*/ 295 w 326"/>
                <a:gd name="T21" fmla="*/ 26 h 144"/>
                <a:gd name="T22" fmla="*/ 305 w 326"/>
                <a:gd name="T23" fmla="*/ 22 h 144"/>
                <a:gd name="T24" fmla="*/ 306 w 326"/>
                <a:gd name="T25" fmla="*/ 16 h 144"/>
                <a:gd name="T26" fmla="*/ 303 w 326"/>
                <a:gd name="T27" fmla="*/ 12 h 144"/>
                <a:gd name="T28" fmla="*/ 312 w 326"/>
                <a:gd name="T29" fmla="*/ 14 h 144"/>
                <a:gd name="T30" fmla="*/ 308 w 326"/>
                <a:gd name="T31" fmla="*/ 4 h 144"/>
                <a:gd name="T32" fmla="*/ 155 w 326"/>
                <a:gd name="T33" fmla="*/ 28 h 144"/>
                <a:gd name="T34" fmla="*/ 93 w 326"/>
                <a:gd name="T35" fmla="*/ 47 h 144"/>
                <a:gd name="T36" fmla="*/ 85 w 326"/>
                <a:gd name="T37" fmla="*/ 58 h 144"/>
                <a:gd name="T38" fmla="*/ 65 w 326"/>
                <a:gd name="T39" fmla="*/ 70 h 144"/>
                <a:gd name="T40" fmla="*/ 55 w 326"/>
                <a:gd name="T41" fmla="*/ 72 h 144"/>
                <a:gd name="T42" fmla="*/ 14 w 326"/>
                <a:gd name="T43" fmla="*/ 99 h 144"/>
                <a:gd name="T44" fmla="*/ 8 w 326"/>
                <a:gd name="T45" fmla="*/ 110 h 144"/>
                <a:gd name="T46" fmla="*/ 1 w 326"/>
                <a:gd name="T47" fmla="*/ 117 h 144"/>
                <a:gd name="T48" fmla="*/ 0 w 326"/>
                <a:gd name="T49" fmla="*/ 124 h 144"/>
                <a:gd name="T50" fmla="*/ 83 w 326"/>
                <a:gd name="T51" fmla="*/ 104 h 144"/>
                <a:gd name="T52" fmla="*/ 108 w 326"/>
                <a:gd name="T53" fmla="*/ 105 h 144"/>
                <a:gd name="T54" fmla="*/ 123 w 326"/>
                <a:gd name="T55" fmla="*/ 100 h 144"/>
                <a:gd name="T56" fmla="*/ 142 w 326"/>
                <a:gd name="T57" fmla="*/ 114 h 144"/>
                <a:gd name="T58" fmla="*/ 243 w 326"/>
                <a:gd name="T59" fmla="*/ 140 h 144"/>
                <a:gd name="T60" fmla="*/ 256 w 326"/>
                <a:gd name="T61" fmla="*/ 136 h 144"/>
                <a:gd name="T62" fmla="*/ 263 w 326"/>
                <a:gd name="T63" fmla="*/ 117 h 144"/>
                <a:gd name="T64" fmla="*/ 271 w 326"/>
                <a:gd name="T65" fmla="*/ 106 h 144"/>
                <a:gd name="T66" fmla="*/ 270 w 326"/>
                <a:gd name="T67" fmla="*/ 100 h 144"/>
                <a:gd name="T68" fmla="*/ 272 w 326"/>
                <a:gd name="T69" fmla="*/ 97 h 144"/>
                <a:gd name="T70" fmla="*/ 278 w 326"/>
                <a:gd name="T71" fmla="*/ 100 h 144"/>
                <a:gd name="T72" fmla="*/ 281 w 326"/>
                <a:gd name="T73" fmla="*/ 95 h 144"/>
                <a:gd name="T74" fmla="*/ 285 w 326"/>
                <a:gd name="T75" fmla="*/ 95 h 144"/>
                <a:gd name="T76" fmla="*/ 296 w 326"/>
                <a:gd name="T77" fmla="*/ 91 h 144"/>
                <a:gd name="T78" fmla="*/ 301 w 326"/>
                <a:gd name="T79" fmla="*/ 87 h 144"/>
                <a:gd name="T80" fmla="*/ 308 w 326"/>
                <a:gd name="T81" fmla="*/ 81 h 144"/>
                <a:gd name="T82" fmla="*/ 308 w 326"/>
                <a:gd name="T83" fmla="*/ 75 h 144"/>
                <a:gd name="T84" fmla="*/ 301 w 326"/>
                <a:gd name="T85" fmla="*/ 78 h 144"/>
                <a:gd name="T86" fmla="*/ 291 w 326"/>
                <a:gd name="T87" fmla="*/ 83 h 144"/>
                <a:gd name="T88" fmla="*/ 283 w 326"/>
                <a:gd name="T89" fmla="*/ 77 h 144"/>
                <a:gd name="T90" fmla="*/ 288 w 326"/>
                <a:gd name="T91" fmla="*/ 77 h 144"/>
                <a:gd name="T92" fmla="*/ 296 w 326"/>
                <a:gd name="T93" fmla="*/ 73 h 144"/>
                <a:gd name="T94" fmla="*/ 297 w 326"/>
                <a:gd name="T95" fmla="*/ 68 h 144"/>
                <a:gd name="T96" fmla="*/ 296 w 326"/>
                <a:gd name="T97" fmla="*/ 64 h 144"/>
                <a:gd name="T98" fmla="*/ 280 w 326"/>
                <a:gd name="T99" fmla="*/ 58 h 144"/>
                <a:gd name="T100" fmla="*/ 290 w 326"/>
                <a:gd name="T101" fmla="*/ 57 h 144"/>
                <a:gd name="T102" fmla="*/ 294 w 326"/>
                <a:gd name="T103" fmla="*/ 55 h 144"/>
                <a:gd name="T104" fmla="*/ 294 w 326"/>
                <a:gd name="T105" fmla="*/ 51 h 144"/>
                <a:gd name="T106" fmla="*/ 300 w 326"/>
                <a:gd name="T107" fmla="*/ 58 h 144"/>
                <a:gd name="T108" fmla="*/ 306 w 326"/>
                <a:gd name="T109" fmla="*/ 58 h 144"/>
                <a:gd name="T110" fmla="*/ 317 w 326"/>
                <a:gd name="T111" fmla="*/ 57 h 144"/>
                <a:gd name="T112" fmla="*/ 319 w 326"/>
                <a:gd name="T113" fmla="*/ 48 h 144"/>
                <a:gd name="T114" fmla="*/ 322 w 326"/>
                <a:gd name="T115" fmla="*/ 42 h 144"/>
                <a:gd name="T116" fmla="*/ 325 w 326"/>
                <a:gd name="T117" fmla="*/ 3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6" h="144">
                  <a:moveTo>
                    <a:pt x="324" y="34"/>
                  </a:moveTo>
                  <a:cubicBezTo>
                    <a:pt x="322" y="31"/>
                    <a:pt x="322" y="31"/>
                    <a:pt x="322" y="31"/>
                  </a:cubicBezTo>
                  <a:cubicBezTo>
                    <a:pt x="320" y="28"/>
                    <a:pt x="320" y="28"/>
                    <a:pt x="320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6" y="29"/>
                    <a:pt x="316" y="29"/>
                    <a:pt x="316" y="29"/>
                  </a:cubicBezTo>
                  <a:cubicBezTo>
                    <a:pt x="315" y="38"/>
                    <a:pt x="315" y="38"/>
                    <a:pt x="315" y="38"/>
                  </a:cubicBezTo>
                  <a:cubicBezTo>
                    <a:pt x="315" y="40"/>
                    <a:pt x="315" y="40"/>
                    <a:pt x="315" y="40"/>
                  </a:cubicBezTo>
                  <a:cubicBezTo>
                    <a:pt x="312" y="38"/>
                    <a:pt x="312" y="38"/>
                    <a:pt x="312" y="38"/>
                  </a:cubicBezTo>
                  <a:cubicBezTo>
                    <a:pt x="311" y="32"/>
                    <a:pt x="311" y="32"/>
                    <a:pt x="311" y="32"/>
                  </a:cubicBezTo>
                  <a:cubicBezTo>
                    <a:pt x="309" y="28"/>
                    <a:pt x="309" y="28"/>
                    <a:pt x="309" y="28"/>
                  </a:cubicBezTo>
                  <a:cubicBezTo>
                    <a:pt x="306" y="27"/>
                    <a:pt x="306" y="27"/>
                    <a:pt x="306" y="27"/>
                  </a:cubicBezTo>
                  <a:cubicBezTo>
                    <a:pt x="300" y="30"/>
                    <a:pt x="300" y="30"/>
                    <a:pt x="300" y="30"/>
                  </a:cubicBezTo>
                  <a:cubicBezTo>
                    <a:pt x="298" y="30"/>
                    <a:pt x="298" y="30"/>
                    <a:pt x="298" y="30"/>
                  </a:cubicBezTo>
                  <a:cubicBezTo>
                    <a:pt x="292" y="32"/>
                    <a:pt x="292" y="32"/>
                    <a:pt x="292" y="32"/>
                  </a:cubicBezTo>
                  <a:cubicBezTo>
                    <a:pt x="289" y="35"/>
                    <a:pt x="289" y="35"/>
                    <a:pt x="289" y="35"/>
                  </a:cubicBezTo>
                  <a:cubicBezTo>
                    <a:pt x="286" y="39"/>
                    <a:pt x="286" y="39"/>
                    <a:pt x="286" y="3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85" y="32"/>
                    <a:pt x="285" y="32"/>
                    <a:pt x="285" y="32"/>
                  </a:cubicBezTo>
                  <a:cubicBezTo>
                    <a:pt x="285" y="30"/>
                    <a:pt x="285" y="30"/>
                    <a:pt x="285" y="30"/>
                  </a:cubicBezTo>
                  <a:cubicBezTo>
                    <a:pt x="283" y="27"/>
                    <a:pt x="283" y="27"/>
                    <a:pt x="283" y="27"/>
                  </a:cubicBezTo>
                  <a:cubicBezTo>
                    <a:pt x="282" y="25"/>
                    <a:pt x="282" y="25"/>
                    <a:pt x="282" y="25"/>
                  </a:cubicBezTo>
                  <a:cubicBezTo>
                    <a:pt x="281" y="23"/>
                    <a:pt x="281" y="23"/>
                    <a:pt x="281" y="23"/>
                  </a:cubicBezTo>
                  <a:cubicBezTo>
                    <a:pt x="281" y="20"/>
                    <a:pt x="281" y="20"/>
                    <a:pt x="281" y="20"/>
                  </a:cubicBezTo>
                  <a:cubicBezTo>
                    <a:pt x="281" y="18"/>
                    <a:pt x="281" y="18"/>
                    <a:pt x="281" y="18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3" y="16"/>
                    <a:pt x="283" y="16"/>
                    <a:pt x="283" y="16"/>
                  </a:cubicBezTo>
                  <a:cubicBezTo>
                    <a:pt x="284" y="20"/>
                    <a:pt x="284" y="20"/>
                    <a:pt x="284" y="20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7" y="31"/>
                    <a:pt x="287" y="31"/>
                    <a:pt x="287" y="31"/>
                  </a:cubicBezTo>
                  <a:cubicBezTo>
                    <a:pt x="290" y="29"/>
                    <a:pt x="290" y="29"/>
                    <a:pt x="290" y="29"/>
                  </a:cubicBezTo>
                  <a:cubicBezTo>
                    <a:pt x="291" y="28"/>
                    <a:pt x="291" y="28"/>
                    <a:pt x="291" y="28"/>
                  </a:cubicBezTo>
                  <a:cubicBezTo>
                    <a:pt x="294" y="26"/>
                    <a:pt x="294" y="26"/>
                    <a:pt x="294" y="26"/>
                  </a:cubicBezTo>
                  <a:cubicBezTo>
                    <a:pt x="295" y="26"/>
                    <a:pt x="295" y="26"/>
                    <a:pt x="295" y="26"/>
                  </a:cubicBezTo>
                  <a:cubicBezTo>
                    <a:pt x="299" y="24"/>
                    <a:pt x="299" y="24"/>
                    <a:pt x="299" y="24"/>
                  </a:cubicBezTo>
                  <a:cubicBezTo>
                    <a:pt x="300" y="22"/>
                    <a:pt x="300" y="22"/>
                    <a:pt x="300" y="22"/>
                  </a:cubicBezTo>
                  <a:cubicBezTo>
                    <a:pt x="305" y="22"/>
                    <a:pt x="305" y="22"/>
                    <a:pt x="305" y="22"/>
                  </a:cubicBezTo>
                  <a:cubicBezTo>
                    <a:pt x="306" y="19"/>
                    <a:pt x="306" y="19"/>
                    <a:pt x="306" y="19"/>
                  </a:cubicBezTo>
                  <a:cubicBezTo>
                    <a:pt x="307" y="18"/>
                    <a:pt x="307" y="18"/>
                    <a:pt x="307" y="18"/>
                  </a:cubicBezTo>
                  <a:cubicBezTo>
                    <a:pt x="307" y="18"/>
                    <a:pt x="306" y="17"/>
                    <a:pt x="306" y="16"/>
                  </a:cubicBezTo>
                  <a:cubicBezTo>
                    <a:pt x="305" y="16"/>
                    <a:pt x="305" y="16"/>
                    <a:pt x="305" y="16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2"/>
                    <a:pt x="303" y="12"/>
                    <a:pt x="303" y="12"/>
                  </a:cubicBezTo>
                  <a:cubicBezTo>
                    <a:pt x="304" y="12"/>
                    <a:pt x="304" y="12"/>
                    <a:pt x="304" y="12"/>
                  </a:cubicBezTo>
                  <a:cubicBezTo>
                    <a:pt x="309" y="14"/>
                    <a:pt x="309" y="14"/>
                    <a:pt x="309" y="14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312" y="11"/>
                    <a:pt x="312" y="11"/>
                    <a:pt x="312" y="11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8" y="4"/>
                    <a:pt x="308" y="4"/>
                    <a:pt x="308" y="4"/>
                  </a:cubicBezTo>
                  <a:cubicBezTo>
                    <a:pt x="305" y="0"/>
                    <a:pt x="305" y="0"/>
                    <a:pt x="305" y="0"/>
                  </a:cubicBezTo>
                  <a:cubicBezTo>
                    <a:pt x="218" y="18"/>
                    <a:pt x="218" y="18"/>
                    <a:pt x="218" y="18"/>
                  </a:cubicBezTo>
                  <a:cubicBezTo>
                    <a:pt x="155" y="28"/>
                    <a:pt x="155" y="28"/>
                    <a:pt x="155" y="28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11" y="103"/>
                    <a:pt x="11" y="103"/>
                    <a:pt x="11" y="103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5" y="110"/>
                    <a:pt x="5" y="110"/>
                    <a:pt x="5" y="110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82" y="106"/>
                    <a:pt x="182" y="106"/>
                    <a:pt x="182" y="106"/>
                  </a:cubicBezTo>
                  <a:cubicBezTo>
                    <a:pt x="234" y="144"/>
                    <a:pt x="234" y="144"/>
                    <a:pt x="234" y="144"/>
                  </a:cubicBezTo>
                  <a:cubicBezTo>
                    <a:pt x="243" y="140"/>
                    <a:pt x="243" y="140"/>
                    <a:pt x="243" y="140"/>
                  </a:cubicBezTo>
                  <a:cubicBezTo>
                    <a:pt x="245" y="140"/>
                    <a:pt x="245" y="140"/>
                    <a:pt x="245" y="140"/>
                  </a:cubicBezTo>
                  <a:cubicBezTo>
                    <a:pt x="254" y="139"/>
                    <a:pt x="254" y="139"/>
                    <a:pt x="254" y="139"/>
                  </a:cubicBezTo>
                  <a:cubicBezTo>
                    <a:pt x="256" y="136"/>
                    <a:pt x="256" y="136"/>
                    <a:pt x="256" y="136"/>
                  </a:cubicBezTo>
                  <a:cubicBezTo>
                    <a:pt x="259" y="133"/>
                    <a:pt x="259" y="133"/>
                    <a:pt x="259" y="133"/>
                  </a:cubicBezTo>
                  <a:cubicBezTo>
                    <a:pt x="260" y="124"/>
                    <a:pt x="260" y="124"/>
                    <a:pt x="260" y="124"/>
                  </a:cubicBezTo>
                  <a:cubicBezTo>
                    <a:pt x="263" y="117"/>
                    <a:pt x="263" y="117"/>
                    <a:pt x="263" y="117"/>
                  </a:cubicBezTo>
                  <a:cubicBezTo>
                    <a:pt x="267" y="111"/>
                    <a:pt x="267" y="111"/>
                    <a:pt x="267" y="111"/>
                  </a:cubicBezTo>
                  <a:cubicBezTo>
                    <a:pt x="271" y="108"/>
                    <a:pt x="271" y="108"/>
                    <a:pt x="271" y="108"/>
                  </a:cubicBezTo>
                  <a:cubicBezTo>
                    <a:pt x="271" y="106"/>
                    <a:pt x="271" y="106"/>
                    <a:pt x="271" y="106"/>
                  </a:cubicBezTo>
                  <a:cubicBezTo>
                    <a:pt x="270" y="103"/>
                    <a:pt x="270" y="103"/>
                    <a:pt x="270" y="103"/>
                  </a:cubicBezTo>
                  <a:cubicBezTo>
                    <a:pt x="269" y="101"/>
                    <a:pt x="269" y="101"/>
                    <a:pt x="269" y="101"/>
                  </a:cubicBezTo>
                  <a:cubicBezTo>
                    <a:pt x="270" y="100"/>
                    <a:pt x="270" y="100"/>
                    <a:pt x="270" y="100"/>
                  </a:cubicBezTo>
                  <a:cubicBezTo>
                    <a:pt x="270" y="98"/>
                    <a:pt x="270" y="98"/>
                    <a:pt x="270" y="98"/>
                  </a:cubicBezTo>
                  <a:cubicBezTo>
                    <a:pt x="271" y="97"/>
                    <a:pt x="271" y="97"/>
                    <a:pt x="271" y="97"/>
                  </a:cubicBezTo>
                  <a:cubicBezTo>
                    <a:pt x="272" y="97"/>
                    <a:pt x="272" y="97"/>
                    <a:pt x="272" y="97"/>
                  </a:cubicBezTo>
                  <a:cubicBezTo>
                    <a:pt x="273" y="98"/>
                    <a:pt x="273" y="98"/>
                    <a:pt x="273" y="98"/>
                  </a:cubicBezTo>
                  <a:cubicBezTo>
                    <a:pt x="274" y="102"/>
                    <a:pt x="274" y="102"/>
                    <a:pt x="274" y="102"/>
                  </a:cubicBezTo>
                  <a:cubicBezTo>
                    <a:pt x="278" y="100"/>
                    <a:pt x="278" y="100"/>
                    <a:pt x="278" y="100"/>
                  </a:cubicBezTo>
                  <a:cubicBezTo>
                    <a:pt x="281" y="99"/>
                    <a:pt x="281" y="99"/>
                    <a:pt x="281" y="99"/>
                  </a:cubicBezTo>
                  <a:cubicBezTo>
                    <a:pt x="281" y="97"/>
                    <a:pt x="281" y="97"/>
                    <a:pt x="281" y="97"/>
                  </a:cubicBezTo>
                  <a:cubicBezTo>
                    <a:pt x="281" y="95"/>
                    <a:pt x="281" y="95"/>
                    <a:pt x="281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5" y="95"/>
                    <a:pt x="285" y="95"/>
                    <a:pt x="285" y="95"/>
                  </a:cubicBezTo>
                  <a:cubicBezTo>
                    <a:pt x="290" y="93"/>
                    <a:pt x="290" y="93"/>
                    <a:pt x="290" y="93"/>
                  </a:cubicBezTo>
                  <a:cubicBezTo>
                    <a:pt x="294" y="91"/>
                    <a:pt x="294" y="91"/>
                    <a:pt x="294" y="91"/>
                  </a:cubicBezTo>
                  <a:cubicBezTo>
                    <a:pt x="296" y="91"/>
                    <a:pt x="296" y="91"/>
                    <a:pt x="296" y="91"/>
                  </a:cubicBezTo>
                  <a:cubicBezTo>
                    <a:pt x="299" y="89"/>
                    <a:pt x="299" y="89"/>
                    <a:pt x="299" y="89"/>
                  </a:cubicBezTo>
                  <a:cubicBezTo>
                    <a:pt x="301" y="88"/>
                    <a:pt x="301" y="88"/>
                    <a:pt x="301" y="88"/>
                  </a:cubicBezTo>
                  <a:cubicBezTo>
                    <a:pt x="301" y="87"/>
                    <a:pt x="301" y="87"/>
                    <a:pt x="301" y="87"/>
                  </a:cubicBezTo>
                  <a:cubicBezTo>
                    <a:pt x="305" y="90"/>
                    <a:pt x="305" y="90"/>
                    <a:pt x="305" y="90"/>
                  </a:cubicBezTo>
                  <a:cubicBezTo>
                    <a:pt x="307" y="86"/>
                    <a:pt x="307" y="86"/>
                    <a:pt x="307" y="86"/>
                  </a:cubicBezTo>
                  <a:cubicBezTo>
                    <a:pt x="308" y="81"/>
                    <a:pt x="308" y="81"/>
                    <a:pt x="308" y="81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10" y="77"/>
                    <a:pt x="310" y="77"/>
                    <a:pt x="310" y="77"/>
                  </a:cubicBezTo>
                  <a:cubicBezTo>
                    <a:pt x="310" y="77"/>
                    <a:pt x="309" y="74"/>
                    <a:pt x="308" y="75"/>
                  </a:cubicBezTo>
                  <a:cubicBezTo>
                    <a:pt x="307" y="75"/>
                    <a:pt x="304" y="76"/>
                    <a:pt x="304" y="76"/>
                  </a:cubicBezTo>
                  <a:cubicBezTo>
                    <a:pt x="303" y="78"/>
                    <a:pt x="303" y="78"/>
                    <a:pt x="303" y="78"/>
                  </a:cubicBezTo>
                  <a:cubicBezTo>
                    <a:pt x="301" y="78"/>
                    <a:pt x="301" y="78"/>
                    <a:pt x="301" y="78"/>
                  </a:cubicBezTo>
                  <a:cubicBezTo>
                    <a:pt x="299" y="80"/>
                    <a:pt x="299" y="80"/>
                    <a:pt x="299" y="80"/>
                  </a:cubicBezTo>
                  <a:cubicBezTo>
                    <a:pt x="294" y="83"/>
                    <a:pt x="294" y="83"/>
                    <a:pt x="294" y="83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83" y="81"/>
                    <a:pt x="283" y="81"/>
                    <a:pt x="283" y="81"/>
                  </a:cubicBezTo>
                  <a:cubicBezTo>
                    <a:pt x="283" y="79"/>
                    <a:pt x="283" y="79"/>
                    <a:pt x="283" y="79"/>
                  </a:cubicBezTo>
                  <a:cubicBezTo>
                    <a:pt x="283" y="77"/>
                    <a:pt x="283" y="77"/>
                    <a:pt x="283" y="77"/>
                  </a:cubicBezTo>
                  <a:cubicBezTo>
                    <a:pt x="284" y="76"/>
                    <a:pt x="284" y="76"/>
                    <a:pt x="284" y="76"/>
                  </a:cubicBezTo>
                  <a:cubicBezTo>
                    <a:pt x="286" y="76"/>
                    <a:pt x="286" y="76"/>
                    <a:pt x="286" y="76"/>
                  </a:cubicBezTo>
                  <a:cubicBezTo>
                    <a:pt x="288" y="77"/>
                    <a:pt x="288" y="77"/>
                    <a:pt x="288" y="77"/>
                  </a:cubicBezTo>
                  <a:cubicBezTo>
                    <a:pt x="293" y="77"/>
                    <a:pt x="293" y="77"/>
                    <a:pt x="293" y="77"/>
                  </a:cubicBezTo>
                  <a:cubicBezTo>
                    <a:pt x="296" y="75"/>
                    <a:pt x="296" y="75"/>
                    <a:pt x="296" y="75"/>
                  </a:cubicBezTo>
                  <a:cubicBezTo>
                    <a:pt x="296" y="73"/>
                    <a:pt x="296" y="73"/>
                    <a:pt x="296" y="73"/>
                  </a:cubicBezTo>
                  <a:cubicBezTo>
                    <a:pt x="295" y="71"/>
                    <a:pt x="295" y="71"/>
                    <a:pt x="295" y="71"/>
                  </a:cubicBezTo>
                  <a:cubicBezTo>
                    <a:pt x="296" y="68"/>
                    <a:pt x="296" y="68"/>
                    <a:pt x="296" y="68"/>
                  </a:cubicBezTo>
                  <a:cubicBezTo>
                    <a:pt x="297" y="68"/>
                    <a:pt x="297" y="68"/>
                    <a:pt x="297" y="68"/>
                  </a:cubicBezTo>
                  <a:cubicBezTo>
                    <a:pt x="299" y="66"/>
                    <a:pt x="299" y="66"/>
                    <a:pt x="299" y="66"/>
                  </a:cubicBezTo>
                  <a:cubicBezTo>
                    <a:pt x="299" y="64"/>
                    <a:pt x="299" y="64"/>
                    <a:pt x="299" y="64"/>
                  </a:cubicBezTo>
                  <a:cubicBezTo>
                    <a:pt x="296" y="64"/>
                    <a:pt x="296" y="64"/>
                    <a:pt x="296" y="64"/>
                  </a:cubicBezTo>
                  <a:cubicBezTo>
                    <a:pt x="290" y="61"/>
                    <a:pt x="290" y="61"/>
                    <a:pt x="290" y="61"/>
                  </a:cubicBezTo>
                  <a:cubicBezTo>
                    <a:pt x="283" y="60"/>
                    <a:pt x="283" y="60"/>
                    <a:pt x="283" y="60"/>
                  </a:cubicBezTo>
                  <a:cubicBezTo>
                    <a:pt x="280" y="58"/>
                    <a:pt x="280" y="58"/>
                    <a:pt x="280" y="58"/>
                  </a:cubicBezTo>
                  <a:cubicBezTo>
                    <a:pt x="280" y="57"/>
                    <a:pt x="280" y="57"/>
                    <a:pt x="280" y="57"/>
                  </a:cubicBezTo>
                  <a:cubicBezTo>
                    <a:pt x="284" y="57"/>
                    <a:pt x="284" y="57"/>
                    <a:pt x="284" y="57"/>
                  </a:cubicBezTo>
                  <a:cubicBezTo>
                    <a:pt x="290" y="57"/>
                    <a:pt x="290" y="57"/>
                    <a:pt x="290" y="57"/>
                  </a:cubicBezTo>
                  <a:cubicBezTo>
                    <a:pt x="294" y="59"/>
                    <a:pt x="294" y="59"/>
                    <a:pt x="294" y="59"/>
                  </a:cubicBezTo>
                  <a:cubicBezTo>
                    <a:pt x="295" y="57"/>
                    <a:pt x="295" y="57"/>
                    <a:pt x="295" y="57"/>
                  </a:cubicBezTo>
                  <a:cubicBezTo>
                    <a:pt x="294" y="55"/>
                    <a:pt x="294" y="55"/>
                    <a:pt x="294" y="55"/>
                  </a:cubicBezTo>
                  <a:cubicBezTo>
                    <a:pt x="293" y="54"/>
                    <a:pt x="293" y="54"/>
                    <a:pt x="293" y="54"/>
                  </a:cubicBezTo>
                  <a:cubicBezTo>
                    <a:pt x="292" y="52"/>
                    <a:pt x="292" y="52"/>
                    <a:pt x="292" y="52"/>
                  </a:cubicBezTo>
                  <a:cubicBezTo>
                    <a:pt x="294" y="51"/>
                    <a:pt x="294" y="51"/>
                    <a:pt x="294" y="51"/>
                  </a:cubicBezTo>
                  <a:cubicBezTo>
                    <a:pt x="297" y="51"/>
                    <a:pt x="297" y="51"/>
                    <a:pt x="297" y="51"/>
                  </a:cubicBezTo>
                  <a:cubicBezTo>
                    <a:pt x="298" y="56"/>
                    <a:pt x="298" y="56"/>
                    <a:pt x="298" y="56"/>
                  </a:cubicBezTo>
                  <a:cubicBezTo>
                    <a:pt x="300" y="58"/>
                    <a:pt x="300" y="58"/>
                    <a:pt x="300" y="58"/>
                  </a:cubicBezTo>
                  <a:cubicBezTo>
                    <a:pt x="303" y="58"/>
                    <a:pt x="303" y="58"/>
                    <a:pt x="303" y="58"/>
                  </a:cubicBezTo>
                  <a:cubicBezTo>
                    <a:pt x="304" y="57"/>
                    <a:pt x="304" y="57"/>
                    <a:pt x="304" y="57"/>
                  </a:cubicBezTo>
                  <a:cubicBezTo>
                    <a:pt x="306" y="58"/>
                    <a:pt x="306" y="58"/>
                    <a:pt x="306" y="58"/>
                  </a:cubicBezTo>
                  <a:cubicBezTo>
                    <a:pt x="310" y="58"/>
                    <a:pt x="310" y="58"/>
                    <a:pt x="310" y="58"/>
                  </a:cubicBezTo>
                  <a:cubicBezTo>
                    <a:pt x="316" y="58"/>
                    <a:pt x="316" y="58"/>
                    <a:pt x="316" y="58"/>
                  </a:cubicBezTo>
                  <a:cubicBezTo>
                    <a:pt x="317" y="57"/>
                    <a:pt x="317" y="57"/>
                    <a:pt x="317" y="57"/>
                  </a:cubicBezTo>
                  <a:cubicBezTo>
                    <a:pt x="317" y="53"/>
                    <a:pt x="317" y="53"/>
                    <a:pt x="317" y="53"/>
                  </a:cubicBezTo>
                  <a:cubicBezTo>
                    <a:pt x="318" y="51"/>
                    <a:pt x="318" y="51"/>
                    <a:pt x="318" y="51"/>
                  </a:cubicBezTo>
                  <a:cubicBezTo>
                    <a:pt x="319" y="48"/>
                    <a:pt x="319" y="48"/>
                    <a:pt x="319" y="48"/>
                  </a:cubicBezTo>
                  <a:cubicBezTo>
                    <a:pt x="319" y="46"/>
                    <a:pt x="319" y="46"/>
                    <a:pt x="319" y="46"/>
                  </a:cubicBezTo>
                  <a:cubicBezTo>
                    <a:pt x="320" y="42"/>
                    <a:pt x="320" y="42"/>
                    <a:pt x="320" y="42"/>
                  </a:cubicBezTo>
                  <a:cubicBezTo>
                    <a:pt x="322" y="42"/>
                    <a:pt x="322" y="42"/>
                    <a:pt x="322" y="42"/>
                  </a:cubicBezTo>
                  <a:cubicBezTo>
                    <a:pt x="323" y="44"/>
                    <a:pt x="323" y="44"/>
                    <a:pt x="323" y="44"/>
                  </a:cubicBezTo>
                  <a:cubicBezTo>
                    <a:pt x="325" y="42"/>
                    <a:pt x="325" y="42"/>
                    <a:pt x="325" y="42"/>
                  </a:cubicBezTo>
                  <a:cubicBezTo>
                    <a:pt x="325" y="39"/>
                    <a:pt x="325" y="39"/>
                    <a:pt x="325" y="39"/>
                  </a:cubicBezTo>
                  <a:cubicBezTo>
                    <a:pt x="326" y="37"/>
                    <a:pt x="326" y="37"/>
                    <a:pt x="326" y="37"/>
                  </a:cubicBezTo>
                  <a:lnTo>
                    <a:pt x="324" y="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3" name="Freeform 38"/>
            <p:cNvSpPr>
              <a:spLocks/>
            </p:cNvSpPr>
            <p:nvPr/>
          </p:nvSpPr>
          <p:spPr bwMode="auto">
            <a:xfrm>
              <a:off x="10253726" y="3740027"/>
              <a:ext cx="593942" cy="639530"/>
            </a:xfrm>
            <a:custGeom>
              <a:avLst/>
              <a:gdLst>
                <a:gd name="T0" fmla="*/ 196 w 201"/>
                <a:gd name="T1" fmla="*/ 127 h 216"/>
                <a:gd name="T2" fmla="*/ 195 w 201"/>
                <a:gd name="T3" fmla="*/ 120 h 216"/>
                <a:gd name="T4" fmla="*/ 191 w 201"/>
                <a:gd name="T5" fmla="*/ 115 h 216"/>
                <a:gd name="T6" fmla="*/ 190 w 201"/>
                <a:gd name="T7" fmla="*/ 110 h 216"/>
                <a:gd name="T8" fmla="*/ 187 w 201"/>
                <a:gd name="T9" fmla="*/ 107 h 216"/>
                <a:gd name="T10" fmla="*/ 183 w 201"/>
                <a:gd name="T11" fmla="*/ 106 h 216"/>
                <a:gd name="T12" fmla="*/ 181 w 201"/>
                <a:gd name="T13" fmla="*/ 101 h 216"/>
                <a:gd name="T14" fmla="*/ 179 w 201"/>
                <a:gd name="T15" fmla="*/ 96 h 216"/>
                <a:gd name="T16" fmla="*/ 174 w 201"/>
                <a:gd name="T17" fmla="*/ 89 h 216"/>
                <a:gd name="T18" fmla="*/ 168 w 201"/>
                <a:gd name="T19" fmla="*/ 84 h 216"/>
                <a:gd name="T20" fmla="*/ 158 w 201"/>
                <a:gd name="T21" fmla="*/ 78 h 216"/>
                <a:gd name="T22" fmla="*/ 147 w 201"/>
                <a:gd name="T23" fmla="*/ 63 h 216"/>
                <a:gd name="T24" fmla="*/ 126 w 201"/>
                <a:gd name="T25" fmla="*/ 46 h 216"/>
                <a:gd name="T26" fmla="*/ 116 w 201"/>
                <a:gd name="T27" fmla="*/ 35 h 216"/>
                <a:gd name="T28" fmla="*/ 111 w 201"/>
                <a:gd name="T29" fmla="*/ 27 h 216"/>
                <a:gd name="T30" fmla="*/ 96 w 201"/>
                <a:gd name="T31" fmla="*/ 19 h 216"/>
                <a:gd name="T32" fmla="*/ 92 w 201"/>
                <a:gd name="T33" fmla="*/ 14 h 216"/>
                <a:gd name="T34" fmla="*/ 97 w 201"/>
                <a:gd name="T35" fmla="*/ 8 h 216"/>
                <a:gd name="T36" fmla="*/ 103 w 201"/>
                <a:gd name="T37" fmla="*/ 4 h 216"/>
                <a:gd name="T38" fmla="*/ 104 w 201"/>
                <a:gd name="T39" fmla="*/ 0 h 216"/>
                <a:gd name="T40" fmla="*/ 48 w 201"/>
                <a:gd name="T41" fmla="*/ 6 h 216"/>
                <a:gd name="T42" fmla="*/ 0 w 201"/>
                <a:gd name="T43" fmla="*/ 10 h 216"/>
                <a:gd name="T44" fmla="*/ 11 w 201"/>
                <a:gd name="T45" fmla="*/ 58 h 216"/>
                <a:gd name="T46" fmla="*/ 25 w 201"/>
                <a:gd name="T47" fmla="*/ 107 h 216"/>
                <a:gd name="T48" fmla="*/ 38 w 201"/>
                <a:gd name="T49" fmla="*/ 128 h 216"/>
                <a:gd name="T50" fmla="*/ 39 w 201"/>
                <a:gd name="T51" fmla="*/ 137 h 216"/>
                <a:gd name="T52" fmla="*/ 40 w 201"/>
                <a:gd name="T53" fmla="*/ 144 h 216"/>
                <a:gd name="T54" fmla="*/ 39 w 201"/>
                <a:gd name="T55" fmla="*/ 150 h 216"/>
                <a:gd name="T56" fmla="*/ 35 w 201"/>
                <a:gd name="T57" fmla="*/ 157 h 216"/>
                <a:gd name="T58" fmla="*/ 37 w 201"/>
                <a:gd name="T59" fmla="*/ 172 h 216"/>
                <a:gd name="T60" fmla="*/ 40 w 201"/>
                <a:gd name="T61" fmla="*/ 182 h 216"/>
                <a:gd name="T62" fmla="*/ 37 w 201"/>
                <a:gd name="T63" fmla="*/ 186 h 216"/>
                <a:gd name="T64" fmla="*/ 41 w 201"/>
                <a:gd name="T65" fmla="*/ 193 h 216"/>
                <a:gd name="T66" fmla="*/ 46 w 201"/>
                <a:gd name="T67" fmla="*/ 201 h 216"/>
                <a:gd name="T68" fmla="*/ 160 w 201"/>
                <a:gd name="T69" fmla="*/ 207 h 216"/>
                <a:gd name="T70" fmla="*/ 169 w 201"/>
                <a:gd name="T71" fmla="*/ 216 h 216"/>
                <a:gd name="T72" fmla="*/ 166 w 201"/>
                <a:gd name="T73" fmla="*/ 193 h 216"/>
                <a:gd name="T74" fmla="*/ 183 w 201"/>
                <a:gd name="T75" fmla="*/ 196 h 216"/>
                <a:gd name="T76" fmla="*/ 185 w 201"/>
                <a:gd name="T77" fmla="*/ 189 h 216"/>
                <a:gd name="T78" fmla="*/ 182 w 201"/>
                <a:gd name="T79" fmla="*/ 187 h 216"/>
                <a:gd name="T80" fmla="*/ 180 w 201"/>
                <a:gd name="T81" fmla="*/ 183 h 216"/>
                <a:gd name="T82" fmla="*/ 185 w 201"/>
                <a:gd name="T83" fmla="*/ 183 h 216"/>
                <a:gd name="T84" fmla="*/ 183 w 201"/>
                <a:gd name="T85" fmla="*/ 177 h 216"/>
                <a:gd name="T86" fmla="*/ 188 w 201"/>
                <a:gd name="T87" fmla="*/ 174 h 216"/>
                <a:gd name="T88" fmla="*/ 187 w 201"/>
                <a:gd name="T89" fmla="*/ 168 h 216"/>
                <a:gd name="T90" fmla="*/ 188 w 201"/>
                <a:gd name="T91" fmla="*/ 165 h 216"/>
                <a:gd name="T92" fmla="*/ 189 w 201"/>
                <a:gd name="T93" fmla="*/ 161 h 216"/>
                <a:gd name="T94" fmla="*/ 189 w 201"/>
                <a:gd name="T95" fmla="*/ 151 h 216"/>
                <a:gd name="T96" fmla="*/ 194 w 201"/>
                <a:gd name="T97" fmla="*/ 152 h 216"/>
                <a:gd name="T98" fmla="*/ 193 w 201"/>
                <a:gd name="T99" fmla="*/ 149 h 216"/>
                <a:gd name="T100" fmla="*/ 189 w 201"/>
                <a:gd name="T101" fmla="*/ 144 h 216"/>
                <a:gd name="T102" fmla="*/ 196 w 201"/>
                <a:gd name="T103" fmla="*/ 144 h 216"/>
                <a:gd name="T104" fmla="*/ 193 w 201"/>
                <a:gd name="T105" fmla="*/ 141 h 216"/>
                <a:gd name="T106" fmla="*/ 192 w 201"/>
                <a:gd name="T107" fmla="*/ 137 h 216"/>
                <a:gd name="T108" fmla="*/ 197 w 201"/>
                <a:gd name="T109" fmla="*/ 138 h 216"/>
                <a:gd name="T110" fmla="*/ 199 w 201"/>
                <a:gd name="T111" fmla="*/ 134 h 216"/>
                <a:gd name="T112" fmla="*/ 201 w 201"/>
                <a:gd name="T113" fmla="*/ 130 h 216"/>
                <a:gd name="T114" fmla="*/ 198 w 201"/>
                <a:gd name="T115" fmla="*/ 12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216">
                  <a:moveTo>
                    <a:pt x="198" y="128"/>
                  </a:moveTo>
                  <a:cubicBezTo>
                    <a:pt x="196" y="127"/>
                    <a:pt x="196" y="127"/>
                    <a:pt x="196" y="127"/>
                  </a:cubicBezTo>
                  <a:cubicBezTo>
                    <a:pt x="195" y="124"/>
                    <a:pt x="195" y="124"/>
                    <a:pt x="195" y="124"/>
                  </a:cubicBezTo>
                  <a:cubicBezTo>
                    <a:pt x="195" y="120"/>
                    <a:pt x="195" y="120"/>
                    <a:pt x="195" y="120"/>
                  </a:cubicBezTo>
                  <a:cubicBezTo>
                    <a:pt x="195" y="119"/>
                    <a:pt x="195" y="119"/>
                    <a:pt x="195" y="119"/>
                  </a:cubicBezTo>
                  <a:cubicBezTo>
                    <a:pt x="191" y="115"/>
                    <a:pt x="191" y="115"/>
                    <a:pt x="191" y="115"/>
                  </a:cubicBezTo>
                  <a:cubicBezTo>
                    <a:pt x="190" y="112"/>
                    <a:pt x="190" y="112"/>
                    <a:pt x="190" y="112"/>
                  </a:cubicBezTo>
                  <a:cubicBezTo>
                    <a:pt x="190" y="110"/>
                    <a:pt x="190" y="110"/>
                    <a:pt x="190" y="110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87" y="107"/>
                    <a:pt x="187" y="107"/>
                    <a:pt x="187" y="107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3" y="106"/>
                    <a:pt x="183" y="106"/>
                    <a:pt x="183" y="106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1" y="101"/>
                    <a:pt x="181" y="101"/>
                    <a:pt x="181" y="101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76" y="91"/>
                    <a:pt x="176" y="91"/>
                    <a:pt x="176" y="91"/>
                  </a:cubicBezTo>
                  <a:cubicBezTo>
                    <a:pt x="174" y="89"/>
                    <a:pt x="174" y="89"/>
                    <a:pt x="174" y="89"/>
                  </a:cubicBezTo>
                  <a:cubicBezTo>
                    <a:pt x="171" y="87"/>
                    <a:pt x="171" y="87"/>
                    <a:pt x="171" y="87"/>
                  </a:cubicBezTo>
                  <a:cubicBezTo>
                    <a:pt x="168" y="84"/>
                    <a:pt x="168" y="84"/>
                    <a:pt x="168" y="84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3" y="71"/>
                    <a:pt x="153" y="71"/>
                    <a:pt x="153" y="71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42" y="59"/>
                    <a:pt x="142" y="59"/>
                    <a:pt x="142" y="59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16" y="35"/>
                    <a:pt x="116" y="35"/>
                    <a:pt x="116" y="35"/>
                  </a:cubicBezTo>
                  <a:cubicBezTo>
                    <a:pt x="114" y="31"/>
                    <a:pt x="114" y="31"/>
                    <a:pt x="114" y="31"/>
                  </a:cubicBezTo>
                  <a:cubicBezTo>
                    <a:pt x="111" y="27"/>
                    <a:pt x="111" y="27"/>
                    <a:pt x="111" y="27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4" y="16"/>
                    <a:pt x="94" y="16"/>
                    <a:pt x="94" y="16"/>
                  </a:cubicBezTo>
                  <a:cubicBezTo>
                    <a:pt x="92" y="14"/>
                    <a:pt x="92" y="14"/>
                    <a:pt x="92" y="14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7" y="8"/>
                    <a:pt x="97" y="8"/>
                    <a:pt x="97" y="8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7"/>
                    <a:pt x="25" y="107"/>
                    <a:pt x="25" y="107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8" y="128"/>
                    <a:pt x="38" y="128"/>
                    <a:pt x="38" y="128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9" y="137"/>
                    <a:pt x="39" y="137"/>
                    <a:pt x="39" y="137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9" y="150"/>
                    <a:pt x="39" y="150"/>
                    <a:pt x="39" y="150"/>
                  </a:cubicBezTo>
                  <a:cubicBezTo>
                    <a:pt x="38" y="155"/>
                    <a:pt x="38" y="155"/>
                    <a:pt x="38" y="155"/>
                  </a:cubicBezTo>
                  <a:cubicBezTo>
                    <a:pt x="35" y="157"/>
                    <a:pt x="35" y="157"/>
                    <a:pt x="35" y="157"/>
                  </a:cubicBezTo>
                  <a:cubicBezTo>
                    <a:pt x="35" y="163"/>
                    <a:pt x="35" y="163"/>
                    <a:pt x="35" y="163"/>
                  </a:cubicBezTo>
                  <a:cubicBezTo>
                    <a:pt x="37" y="172"/>
                    <a:pt x="37" y="172"/>
                    <a:pt x="37" y="172"/>
                  </a:cubicBezTo>
                  <a:cubicBezTo>
                    <a:pt x="39" y="176"/>
                    <a:pt x="39" y="176"/>
                    <a:pt x="39" y="176"/>
                  </a:cubicBezTo>
                  <a:cubicBezTo>
                    <a:pt x="40" y="182"/>
                    <a:pt x="40" y="182"/>
                    <a:pt x="40" y="182"/>
                  </a:cubicBezTo>
                  <a:cubicBezTo>
                    <a:pt x="38" y="184"/>
                    <a:pt x="38" y="184"/>
                    <a:pt x="38" y="184"/>
                  </a:cubicBezTo>
                  <a:cubicBezTo>
                    <a:pt x="37" y="186"/>
                    <a:pt x="37" y="186"/>
                    <a:pt x="37" y="186"/>
                  </a:cubicBezTo>
                  <a:cubicBezTo>
                    <a:pt x="39" y="190"/>
                    <a:pt x="39" y="190"/>
                    <a:pt x="39" y="190"/>
                  </a:cubicBezTo>
                  <a:cubicBezTo>
                    <a:pt x="41" y="193"/>
                    <a:pt x="41" y="193"/>
                    <a:pt x="41" y="193"/>
                  </a:cubicBezTo>
                  <a:cubicBezTo>
                    <a:pt x="45" y="199"/>
                    <a:pt x="45" y="199"/>
                    <a:pt x="45" y="199"/>
                  </a:cubicBezTo>
                  <a:cubicBezTo>
                    <a:pt x="46" y="201"/>
                    <a:pt x="46" y="201"/>
                    <a:pt x="46" y="201"/>
                  </a:cubicBezTo>
                  <a:cubicBezTo>
                    <a:pt x="52" y="213"/>
                    <a:pt x="52" y="213"/>
                    <a:pt x="52" y="213"/>
                  </a:cubicBezTo>
                  <a:cubicBezTo>
                    <a:pt x="160" y="207"/>
                    <a:pt x="160" y="207"/>
                    <a:pt x="160" y="207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69" y="216"/>
                    <a:pt x="169" y="216"/>
                    <a:pt x="169" y="216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73" y="194"/>
                    <a:pt x="173" y="194"/>
                    <a:pt x="173" y="194"/>
                  </a:cubicBezTo>
                  <a:cubicBezTo>
                    <a:pt x="183" y="196"/>
                    <a:pt x="183" y="196"/>
                    <a:pt x="183" y="196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4" y="193"/>
                    <a:pt x="185" y="189"/>
                    <a:pt x="185" y="189"/>
                  </a:cubicBezTo>
                  <a:cubicBezTo>
                    <a:pt x="185" y="188"/>
                    <a:pt x="184" y="188"/>
                    <a:pt x="184" y="188"/>
                  </a:cubicBezTo>
                  <a:cubicBezTo>
                    <a:pt x="184" y="188"/>
                    <a:pt x="183" y="187"/>
                    <a:pt x="182" y="187"/>
                  </a:cubicBezTo>
                  <a:cubicBezTo>
                    <a:pt x="181" y="186"/>
                    <a:pt x="181" y="185"/>
                    <a:pt x="180" y="184"/>
                  </a:cubicBezTo>
                  <a:cubicBezTo>
                    <a:pt x="179" y="183"/>
                    <a:pt x="180" y="183"/>
                    <a:pt x="180" y="183"/>
                  </a:cubicBezTo>
                  <a:cubicBezTo>
                    <a:pt x="182" y="183"/>
                    <a:pt x="182" y="183"/>
                    <a:pt x="182" y="183"/>
                  </a:cubicBezTo>
                  <a:cubicBezTo>
                    <a:pt x="185" y="183"/>
                    <a:pt x="185" y="183"/>
                    <a:pt x="185" y="183"/>
                  </a:cubicBezTo>
                  <a:cubicBezTo>
                    <a:pt x="185" y="183"/>
                    <a:pt x="184" y="181"/>
                    <a:pt x="184" y="179"/>
                  </a:cubicBezTo>
                  <a:cubicBezTo>
                    <a:pt x="183" y="177"/>
                    <a:pt x="183" y="177"/>
                    <a:pt x="183" y="177"/>
                  </a:cubicBezTo>
                  <a:cubicBezTo>
                    <a:pt x="186" y="176"/>
                    <a:pt x="186" y="176"/>
                    <a:pt x="186" y="176"/>
                  </a:cubicBezTo>
                  <a:cubicBezTo>
                    <a:pt x="188" y="174"/>
                    <a:pt x="188" y="174"/>
                    <a:pt x="188" y="174"/>
                  </a:cubicBezTo>
                  <a:cubicBezTo>
                    <a:pt x="190" y="169"/>
                    <a:pt x="190" y="169"/>
                    <a:pt x="190" y="169"/>
                  </a:cubicBezTo>
                  <a:cubicBezTo>
                    <a:pt x="187" y="168"/>
                    <a:pt x="187" y="168"/>
                    <a:pt x="187" y="168"/>
                  </a:cubicBezTo>
                  <a:cubicBezTo>
                    <a:pt x="187" y="168"/>
                    <a:pt x="187" y="167"/>
                    <a:pt x="187" y="167"/>
                  </a:cubicBezTo>
                  <a:cubicBezTo>
                    <a:pt x="187" y="166"/>
                    <a:pt x="188" y="166"/>
                    <a:pt x="188" y="165"/>
                  </a:cubicBezTo>
                  <a:cubicBezTo>
                    <a:pt x="188" y="165"/>
                    <a:pt x="189" y="164"/>
                    <a:pt x="189" y="164"/>
                  </a:cubicBezTo>
                  <a:cubicBezTo>
                    <a:pt x="189" y="161"/>
                    <a:pt x="189" y="161"/>
                    <a:pt x="189" y="161"/>
                  </a:cubicBezTo>
                  <a:cubicBezTo>
                    <a:pt x="189" y="154"/>
                    <a:pt x="189" y="154"/>
                    <a:pt x="189" y="154"/>
                  </a:cubicBezTo>
                  <a:cubicBezTo>
                    <a:pt x="189" y="151"/>
                    <a:pt x="189" y="151"/>
                    <a:pt x="189" y="151"/>
                  </a:cubicBezTo>
                  <a:cubicBezTo>
                    <a:pt x="189" y="151"/>
                    <a:pt x="191" y="151"/>
                    <a:pt x="192" y="151"/>
                  </a:cubicBezTo>
                  <a:cubicBezTo>
                    <a:pt x="192" y="151"/>
                    <a:pt x="194" y="152"/>
                    <a:pt x="194" y="152"/>
                  </a:cubicBezTo>
                  <a:cubicBezTo>
                    <a:pt x="194" y="152"/>
                    <a:pt x="195" y="151"/>
                    <a:pt x="195" y="150"/>
                  </a:cubicBezTo>
                  <a:cubicBezTo>
                    <a:pt x="195" y="150"/>
                    <a:pt x="195" y="150"/>
                    <a:pt x="193" y="149"/>
                  </a:cubicBezTo>
                  <a:cubicBezTo>
                    <a:pt x="192" y="148"/>
                    <a:pt x="190" y="147"/>
                    <a:pt x="190" y="147"/>
                  </a:cubicBezTo>
                  <a:cubicBezTo>
                    <a:pt x="190" y="146"/>
                    <a:pt x="189" y="144"/>
                    <a:pt x="189" y="144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96" y="144"/>
                    <a:pt x="196" y="144"/>
                    <a:pt x="196" y="144"/>
                  </a:cubicBezTo>
                  <a:cubicBezTo>
                    <a:pt x="197" y="141"/>
                    <a:pt x="197" y="141"/>
                    <a:pt x="197" y="141"/>
                  </a:cubicBezTo>
                  <a:cubicBezTo>
                    <a:pt x="197" y="141"/>
                    <a:pt x="193" y="141"/>
                    <a:pt x="193" y="141"/>
                  </a:cubicBezTo>
                  <a:cubicBezTo>
                    <a:pt x="193" y="141"/>
                    <a:pt x="191" y="139"/>
                    <a:pt x="191" y="139"/>
                  </a:cubicBezTo>
                  <a:cubicBezTo>
                    <a:pt x="192" y="137"/>
                    <a:pt x="192" y="137"/>
                    <a:pt x="192" y="137"/>
                  </a:cubicBezTo>
                  <a:cubicBezTo>
                    <a:pt x="193" y="138"/>
                    <a:pt x="193" y="138"/>
                    <a:pt x="193" y="138"/>
                  </a:cubicBezTo>
                  <a:cubicBezTo>
                    <a:pt x="197" y="138"/>
                    <a:pt x="197" y="138"/>
                    <a:pt x="197" y="138"/>
                  </a:cubicBezTo>
                  <a:cubicBezTo>
                    <a:pt x="199" y="137"/>
                    <a:pt x="199" y="137"/>
                    <a:pt x="199" y="137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9" y="132"/>
                    <a:pt x="199" y="132"/>
                    <a:pt x="199" y="132"/>
                  </a:cubicBezTo>
                  <a:cubicBezTo>
                    <a:pt x="201" y="130"/>
                    <a:pt x="201" y="130"/>
                    <a:pt x="201" y="130"/>
                  </a:cubicBezTo>
                  <a:cubicBezTo>
                    <a:pt x="200" y="129"/>
                    <a:pt x="200" y="129"/>
                    <a:pt x="200" y="129"/>
                  </a:cubicBezTo>
                  <a:lnTo>
                    <a:pt x="198" y="1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accent6"/>
                </a:solidFill>
                <a:latin typeface="Source Sans Pro Light" charset="0"/>
              </a:endParaRPr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10449378" y="3030605"/>
              <a:ext cx="866458" cy="485762"/>
            </a:xfrm>
            <a:custGeom>
              <a:avLst/>
              <a:gdLst>
                <a:gd name="T0" fmla="*/ 169 w 248"/>
                <a:gd name="T1" fmla="*/ 118 h 139"/>
                <a:gd name="T2" fmla="*/ 248 w 248"/>
                <a:gd name="T3" fmla="*/ 101 h 139"/>
                <a:gd name="T4" fmla="*/ 246 w 248"/>
                <a:gd name="T5" fmla="*/ 93 h 139"/>
                <a:gd name="T6" fmla="*/ 239 w 248"/>
                <a:gd name="T7" fmla="*/ 86 h 139"/>
                <a:gd name="T8" fmla="*/ 232 w 248"/>
                <a:gd name="T9" fmla="*/ 83 h 139"/>
                <a:gd name="T10" fmla="*/ 228 w 248"/>
                <a:gd name="T11" fmla="*/ 78 h 139"/>
                <a:gd name="T12" fmla="*/ 224 w 248"/>
                <a:gd name="T13" fmla="*/ 72 h 139"/>
                <a:gd name="T14" fmla="*/ 226 w 248"/>
                <a:gd name="T15" fmla="*/ 68 h 139"/>
                <a:gd name="T16" fmla="*/ 228 w 248"/>
                <a:gd name="T17" fmla="*/ 67 h 139"/>
                <a:gd name="T18" fmla="*/ 224 w 248"/>
                <a:gd name="T19" fmla="*/ 63 h 139"/>
                <a:gd name="T20" fmla="*/ 211 w 248"/>
                <a:gd name="T21" fmla="*/ 54 h 139"/>
                <a:gd name="T22" fmla="*/ 215 w 248"/>
                <a:gd name="T23" fmla="*/ 55 h 139"/>
                <a:gd name="T24" fmla="*/ 221 w 248"/>
                <a:gd name="T25" fmla="*/ 59 h 139"/>
                <a:gd name="T26" fmla="*/ 225 w 248"/>
                <a:gd name="T27" fmla="*/ 56 h 139"/>
                <a:gd name="T28" fmla="*/ 225 w 248"/>
                <a:gd name="T29" fmla="*/ 48 h 139"/>
                <a:gd name="T30" fmla="*/ 215 w 248"/>
                <a:gd name="T31" fmla="*/ 45 h 139"/>
                <a:gd name="T32" fmla="*/ 211 w 248"/>
                <a:gd name="T33" fmla="*/ 41 h 139"/>
                <a:gd name="T34" fmla="*/ 207 w 248"/>
                <a:gd name="T35" fmla="*/ 43 h 139"/>
                <a:gd name="T36" fmla="*/ 199 w 248"/>
                <a:gd name="T37" fmla="*/ 37 h 139"/>
                <a:gd name="T38" fmla="*/ 193 w 248"/>
                <a:gd name="T39" fmla="*/ 37 h 139"/>
                <a:gd name="T40" fmla="*/ 188 w 248"/>
                <a:gd name="T41" fmla="*/ 36 h 139"/>
                <a:gd name="T42" fmla="*/ 191 w 248"/>
                <a:gd name="T43" fmla="*/ 24 h 139"/>
                <a:gd name="T44" fmla="*/ 192 w 248"/>
                <a:gd name="T45" fmla="*/ 17 h 139"/>
                <a:gd name="T46" fmla="*/ 183 w 248"/>
                <a:gd name="T47" fmla="*/ 10 h 139"/>
                <a:gd name="T48" fmla="*/ 171 w 248"/>
                <a:gd name="T49" fmla="*/ 5 h 139"/>
                <a:gd name="T50" fmla="*/ 166 w 248"/>
                <a:gd name="T51" fmla="*/ 8 h 139"/>
                <a:gd name="T52" fmla="*/ 151 w 248"/>
                <a:gd name="T53" fmla="*/ 0 h 139"/>
                <a:gd name="T54" fmla="*/ 149 w 248"/>
                <a:gd name="T55" fmla="*/ 15 h 139"/>
                <a:gd name="T56" fmla="*/ 144 w 248"/>
                <a:gd name="T57" fmla="*/ 21 h 139"/>
                <a:gd name="T58" fmla="*/ 138 w 248"/>
                <a:gd name="T59" fmla="*/ 28 h 139"/>
                <a:gd name="T60" fmla="*/ 134 w 248"/>
                <a:gd name="T61" fmla="*/ 28 h 139"/>
                <a:gd name="T62" fmla="*/ 131 w 248"/>
                <a:gd name="T63" fmla="*/ 36 h 139"/>
                <a:gd name="T64" fmla="*/ 127 w 248"/>
                <a:gd name="T65" fmla="*/ 46 h 139"/>
                <a:gd name="T66" fmla="*/ 120 w 248"/>
                <a:gd name="T67" fmla="*/ 43 h 139"/>
                <a:gd name="T68" fmla="*/ 115 w 248"/>
                <a:gd name="T69" fmla="*/ 48 h 139"/>
                <a:gd name="T70" fmla="*/ 109 w 248"/>
                <a:gd name="T71" fmla="*/ 68 h 139"/>
                <a:gd name="T72" fmla="*/ 103 w 248"/>
                <a:gd name="T73" fmla="*/ 78 h 139"/>
                <a:gd name="T74" fmla="*/ 100 w 248"/>
                <a:gd name="T75" fmla="*/ 89 h 139"/>
                <a:gd name="T76" fmla="*/ 82 w 248"/>
                <a:gd name="T77" fmla="*/ 101 h 139"/>
                <a:gd name="T78" fmla="*/ 69 w 248"/>
                <a:gd name="T79" fmla="*/ 100 h 139"/>
                <a:gd name="T80" fmla="*/ 61 w 248"/>
                <a:gd name="T81" fmla="*/ 107 h 139"/>
                <a:gd name="T82" fmla="*/ 50 w 248"/>
                <a:gd name="T83" fmla="*/ 100 h 139"/>
                <a:gd name="T84" fmla="*/ 46 w 248"/>
                <a:gd name="T85" fmla="*/ 97 h 139"/>
                <a:gd name="T86" fmla="*/ 43 w 248"/>
                <a:gd name="T87" fmla="*/ 103 h 139"/>
                <a:gd name="T88" fmla="*/ 28 w 248"/>
                <a:gd name="T89" fmla="*/ 113 h 139"/>
                <a:gd name="T90" fmla="*/ 22 w 248"/>
                <a:gd name="T91" fmla="*/ 127 h 139"/>
                <a:gd name="T92" fmla="*/ 15 w 248"/>
                <a:gd name="T93" fmla="*/ 130 h 139"/>
                <a:gd name="T94" fmla="*/ 6 w 248"/>
                <a:gd name="T95" fmla="*/ 136 h 139"/>
                <a:gd name="T96" fmla="*/ 64 w 248"/>
                <a:gd name="T97" fmla="*/ 13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8" h="139">
                  <a:moveTo>
                    <a:pt x="116" y="127"/>
                  </a:moveTo>
                  <a:lnTo>
                    <a:pt x="169" y="118"/>
                  </a:lnTo>
                  <a:lnTo>
                    <a:pt x="243" y="103"/>
                  </a:lnTo>
                  <a:lnTo>
                    <a:pt x="248" y="101"/>
                  </a:lnTo>
                  <a:lnTo>
                    <a:pt x="248" y="98"/>
                  </a:lnTo>
                  <a:lnTo>
                    <a:pt x="246" y="93"/>
                  </a:lnTo>
                  <a:lnTo>
                    <a:pt x="243" y="89"/>
                  </a:lnTo>
                  <a:lnTo>
                    <a:pt x="239" y="86"/>
                  </a:lnTo>
                  <a:lnTo>
                    <a:pt x="237" y="86"/>
                  </a:lnTo>
                  <a:lnTo>
                    <a:pt x="232" y="83"/>
                  </a:lnTo>
                  <a:lnTo>
                    <a:pt x="231" y="80"/>
                  </a:lnTo>
                  <a:lnTo>
                    <a:pt x="228" y="78"/>
                  </a:lnTo>
                  <a:lnTo>
                    <a:pt x="226" y="74"/>
                  </a:lnTo>
                  <a:lnTo>
                    <a:pt x="224" y="72"/>
                  </a:lnTo>
                  <a:lnTo>
                    <a:pt x="224" y="70"/>
                  </a:lnTo>
                  <a:lnTo>
                    <a:pt x="226" y="68"/>
                  </a:lnTo>
                  <a:lnTo>
                    <a:pt x="230" y="70"/>
                  </a:lnTo>
                  <a:lnTo>
                    <a:pt x="228" y="67"/>
                  </a:lnTo>
                  <a:lnTo>
                    <a:pt x="226" y="64"/>
                  </a:lnTo>
                  <a:lnTo>
                    <a:pt x="224" y="63"/>
                  </a:lnTo>
                  <a:lnTo>
                    <a:pt x="215" y="60"/>
                  </a:lnTo>
                  <a:lnTo>
                    <a:pt x="211" y="54"/>
                  </a:lnTo>
                  <a:lnTo>
                    <a:pt x="211" y="53"/>
                  </a:lnTo>
                  <a:lnTo>
                    <a:pt x="215" y="55"/>
                  </a:lnTo>
                  <a:lnTo>
                    <a:pt x="220" y="56"/>
                  </a:lnTo>
                  <a:lnTo>
                    <a:pt x="221" y="59"/>
                  </a:lnTo>
                  <a:lnTo>
                    <a:pt x="227" y="60"/>
                  </a:lnTo>
                  <a:lnTo>
                    <a:pt x="225" y="56"/>
                  </a:lnTo>
                  <a:lnTo>
                    <a:pt x="225" y="51"/>
                  </a:lnTo>
                  <a:lnTo>
                    <a:pt x="225" y="48"/>
                  </a:lnTo>
                  <a:lnTo>
                    <a:pt x="221" y="49"/>
                  </a:lnTo>
                  <a:lnTo>
                    <a:pt x="215" y="45"/>
                  </a:lnTo>
                  <a:lnTo>
                    <a:pt x="212" y="41"/>
                  </a:lnTo>
                  <a:lnTo>
                    <a:pt x="211" y="41"/>
                  </a:lnTo>
                  <a:lnTo>
                    <a:pt x="210" y="43"/>
                  </a:lnTo>
                  <a:lnTo>
                    <a:pt x="207" y="43"/>
                  </a:lnTo>
                  <a:lnTo>
                    <a:pt x="203" y="39"/>
                  </a:lnTo>
                  <a:lnTo>
                    <a:pt x="199" y="37"/>
                  </a:lnTo>
                  <a:lnTo>
                    <a:pt x="195" y="36"/>
                  </a:lnTo>
                  <a:lnTo>
                    <a:pt x="193" y="37"/>
                  </a:lnTo>
                  <a:lnTo>
                    <a:pt x="190" y="38"/>
                  </a:lnTo>
                  <a:lnTo>
                    <a:pt x="188" y="36"/>
                  </a:lnTo>
                  <a:lnTo>
                    <a:pt x="188" y="25"/>
                  </a:lnTo>
                  <a:lnTo>
                    <a:pt x="191" y="24"/>
                  </a:lnTo>
                  <a:lnTo>
                    <a:pt x="193" y="21"/>
                  </a:lnTo>
                  <a:lnTo>
                    <a:pt x="192" y="17"/>
                  </a:lnTo>
                  <a:lnTo>
                    <a:pt x="188" y="14"/>
                  </a:lnTo>
                  <a:lnTo>
                    <a:pt x="183" y="10"/>
                  </a:lnTo>
                  <a:lnTo>
                    <a:pt x="173" y="4"/>
                  </a:lnTo>
                  <a:lnTo>
                    <a:pt x="171" y="5"/>
                  </a:lnTo>
                  <a:lnTo>
                    <a:pt x="168" y="8"/>
                  </a:lnTo>
                  <a:lnTo>
                    <a:pt x="166" y="8"/>
                  </a:lnTo>
                  <a:lnTo>
                    <a:pt x="160" y="5"/>
                  </a:lnTo>
                  <a:lnTo>
                    <a:pt x="151" y="0"/>
                  </a:lnTo>
                  <a:lnTo>
                    <a:pt x="151" y="8"/>
                  </a:lnTo>
                  <a:lnTo>
                    <a:pt x="149" y="15"/>
                  </a:lnTo>
                  <a:lnTo>
                    <a:pt x="147" y="18"/>
                  </a:lnTo>
                  <a:lnTo>
                    <a:pt x="144" y="21"/>
                  </a:lnTo>
                  <a:lnTo>
                    <a:pt x="139" y="30"/>
                  </a:lnTo>
                  <a:lnTo>
                    <a:pt x="138" y="28"/>
                  </a:lnTo>
                  <a:lnTo>
                    <a:pt x="135" y="28"/>
                  </a:lnTo>
                  <a:lnTo>
                    <a:pt x="134" y="28"/>
                  </a:lnTo>
                  <a:lnTo>
                    <a:pt x="133" y="32"/>
                  </a:lnTo>
                  <a:lnTo>
                    <a:pt x="131" y="36"/>
                  </a:lnTo>
                  <a:lnTo>
                    <a:pt x="128" y="44"/>
                  </a:lnTo>
                  <a:lnTo>
                    <a:pt x="127" y="46"/>
                  </a:lnTo>
                  <a:lnTo>
                    <a:pt x="125" y="45"/>
                  </a:lnTo>
                  <a:lnTo>
                    <a:pt x="120" y="43"/>
                  </a:lnTo>
                  <a:lnTo>
                    <a:pt x="116" y="41"/>
                  </a:lnTo>
                  <a:lnTo>
                    <a:pt x="115" y="48"/>
                  </a:lnTo>
                  <a:lnTo>
                    <a:pt x="112" y="60"/>
                  </a:lnTo>
                  <a:lnTo>
                    <a:pt x="109" y="68"/>
                  </a:lnTo>
                  <a:lnTo>
                    <a:pt x="104" y="73"/>
                  </a:lnTo>
                  <a:lnTo>
                    <a:pt x="103" y="78"/>
                  </a:lnTo>
                  <a:lnTo>
                    <a:pt x="104" y="86"/>
                  </a:lnTo>
                  <a:lnTo>
                    <a:pt x="100" y="89"/>
                  </a:lnTo>
                  <a:lnTo>
                    <a:pt x="89" y="95"/>
                  </a:lnTo>
                  <a:lnTo>
                    <a:pt x="82" y="101"/>
                  </a:lnTo>
                  <a:lnTo>
                    <a:pt x="73" y="103"/>
                  </a:lnTo>
                  <a:lnTo>
                    <a:pt x="69" y="100"/>
                  </a:lnTo>
                  <a:lnTo>
                    <a:pt x="63" y="107"/>
                  </a:lnTo>
                  <a:lnTo>
                    <a:pt x="61" y="107"/>
                  </a:lnTo>
                  <a:lnTo>
                    <a:pt x="56" y="105"/>
                  </a:lnTo>
                  <a:lnTo>
                    <a:pt x="50" y="100"/>
                  </a:lnTo>
                  <a:lnTo>
                    <a:pt x="49" y="97"/>
                  </a:lnTo>
                  <a:lnTo>
                    <a:pt x="46" y="97"/>
                  </a:lnTo>
                  <a:lnTo>
                    <a:pt x="45" y="99"/>
                  </a:lnTo>
                  <a:lnTo>
                    <a:pt x="43" y="103"/>
                  </a:lnTo>
                  <a:lnTo>
                    <a:pt x="39" y="109"/>
                  </a:lnTo>
                  <a:lnTo>
                    <a:pt x="28" y="113"/>
                  </a:lnTo>
                  <a:lnTo>
                    <a:pt x="25" y="118"/>
                  </a:lnTo>
                  <a:lnTo>
                    <a:pt x="22" y="127"/>
                  </a:lnTo>
                  <a:lnTo>
                    <a:pt x="18" y="128"/>
                  </a:lnTo>
                  <a:lnTo>
                    <a:pt x="15" y="130"/>
                  </a:lnTo>
                  <a:lnTo>
                    <a:pt x="10" y="133"/>
                  </a:lnTo>
                  <a:lnTo>
                    <a:pt x="6" y="136"/>
                  </a:lnTo>
                  <a:lnTo>
                    <a:pt x="0" y="139"/>
                  </a:lnTo>
                  <a:lnTo>
                    <a:pt x="64" y="133"/>
                  </a:lnTo>
                  <a:lnTo>
                    <a:pt x="116" y="1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10526240" y="3687606"/>
              <a:ext cx="559005" cy="433341"/>
            </a:xfrm>
            <a:custGeom>
              <a:avLst/>
              <a:gdLst>
                <a:gd name="T0" fmla="*/ 94 w 189"/>
                <a:gd name="T1" fmla="*/ 4 h 147"/>
                <a:gd name="T2" fmla="*/ 79 w 189"/>
                <a:gd name="T3" fmla="*/ 0 h 147"/>
                <a:gd name="T4" fmla="*/ 67 w 189"/>
                <a:gd name="T5" fmla="*/ 4 h 147"/>
                <a:gd name="T6" fmla="*/ 58 w 189"/>
                <a:gd name="T7" fmla="*/ 6 h 147"/>
                <a:gd name="T8" fmla="*/ 39 w 189"/>
                <a:gd name="T9" fmla="*/ 4 h 147"/>
                <a:gd name="T10" fmla="*/ 26 w 189"/>
                <a:gd name="T11" fmla="*/ 7 h 147"/>
                <a:gd name="T12" fmla="*/ 12 w 189"/>
                <a:gd name="T13" fmla="*/ 18 h 147"/>
                <a:gd name="T14" fmla="*/ 11 w 189"/>
                <a:gd name="T15" fmla="*/ 22 h 147"/>
                <a:gd name="T16" fmla="*/ 5 w 189"/>
                <a:gd name="T17" fmla="*/ 26 h 147"/>
                <a:gd name="T18" fmla="*/ 0 w 189"/>
                <a:gd name="T19" fmla="*/ 32 h 147"/>
                <a:gd name="T20" fmla="*/ 4 w 189"/>
                <a:gd name="T21" fmla="*/ 37 h 147"/>
                <a:gd name="T22" fmla="*/ 19 w 189"/>
                <a:gd name="T23" fmla="*/ 45 h 147"/>
                <a:gd name="T24" fmla="*/ 24 w 189"/>
                <a:gd name="T25" fmla="*/ 53 h 147"/>
                <a:gd name="T26" fmla="*/ 34 w 189"/>
                <a:gd name="T27" fmla="*/ 64 h 147"/>
                <a:gd name="T28" fmla="*/ 55 w 189"/>
                <a:gd name="T29" fmla="*/ 81 h 147"/>
                <a:gd name="T30" fmla="*/ 66 w 189"/>
                <a:gd name="T31" fmla="*/ 96 h 147"/>
                <a:gd name="T32" fmla="*/ 76 w 189"/>
                <a:gd name="T33" fmla="*/ 102 h 147"/>
                <a:gd name="T34" fmla="*/ 82 w 189"/>
                <a:gd name="T35" fmla="*/ 107 h 147"/>
                <a:gd name="T36" fmla="*/ 87 w 189"/>
                <a:gd name="T37" fmla="*/ 114 h 147"/>
                <a:gd name="T38" fmla="*/ 89 w 189"/>
                <a:gd name="T39" fmla="*/ 119 h 147"/>
                <a:gd name="T40" fmla="*/ 91 w 189"/>
                <a:gd name="T41" fmla="*/ 124 h 147"/>
                <a:gd name="T42" fmla="*/ 95 w 189"/>
                <a:gd name="T43" fmla="*/ 125 h 147"/>
                <a:gd name="T44" fmla="*/ 98 w 189"/>
                <a:gd name="T45" fmla="*/ 128 h 147"/>
                <a:gd name="T46" fmla="*/ 99 w 189"/>
                <a:gd name="T47" fmla="*/ 133 h 147"/>
                <a:gd name="T48" fmla="*/ 103 w 189"/>
                <a:gd name="T49" fmla="*/ 138 h 147"/>
                <a:gd name="T50" fmla="*/ 104 w 189"/>
                <a:gd name="T51" fmla="*/ 145 h 147"/>
                <a:gd name="T52" fmla="*/ 108 w 189"/>
                <a:gd name="T53" fmla="*/ 147 h 147"/>
                <a:gd name="T54" fmla="*/ 110 w 189"/>
                <a:gd name="T55" fmla="*/ 140 h 147"/>
                <a:gd name="T56" fmla="*/ 116 w 189"/>
                <a:gd name="T57" fmla="*/ 140 h 147"/>
                <a:gd name="T58" fmla="*/ 117 w 189"/>
                <a:gd name="T59" fmla="*/ 137 h 147"/>
                <a:gd name="T60" fmla="*/ 112 w 189"/>
                <a:gd name="T61" fmla="*/ 136 h 147"/>
                <a:gd name="T62" fmla="*/ 110 w 189"/>
                <a:gd name="T63" fmla="*/ 133 h 147"/>
                <a:gd name="T64" fmla="*/ 115 w 189"/>
                <a:gd name="T65" fmla="*/ 132 h 147"/>
                <a:gd name="T66" fmla="*/ 119 w 189"/>
                <a:gd name="T67" fmla="*/ 135 h 147"/>
                <a:gd name="T68" fmla="*/ 124 w 189"/>
                <a:gd name="T69" fmla="*/ 128 h 147"/>
                <a:gd name="T70" fmla="*/ 123 w 189"/>
                <a:gd name="T71" fmla="*/ 123 h 147"/>
                <a:gd name="T72" fmla="*/ 130 w 189"/>
                <a:gd name="T73" fmla="*/ 123 h 147"/>
                <a:gd name="T74" fmla="*/ 135 w 189"/>
                <a:gd name="T75" fmla="*/ 119 h 147"/>
                <a:gd name="T76" fmla="*/ 131 w 189"/>
                <a:gd name="T77" fmla="*/ 118 h 147"/>
                <a:gd name="T78" fmla="*/ 129 w 189"/>
                <a:gd name="T79" fmla="*/ 115 h 147"/>
                <a:gd name="T80" fmla="*/ 133 w 189"/>
                <a:gd name="T81" fmla="*/ 115 h 147"/>
                <a:gd name="T82" fmla="*/ 138 w 189"/>
                <a:gd name="T83" fmla="*/ 117 h 147"/>
                <a:gd name="T84" fmla="*/ 145 w 189"/>
                <a:gd name="T85" fmla="*/ 110 h 147"/>
                <a:gd name="T86" fmla="*/ 141 w 189"/>
                <a:gd name="T87" fmla="*/ 105 h 147"/>
                <a:gd name="T88" fmla="*/ 143 w 189"/>
                <a:gd name="T89" fmla="*/ 103 h 147"/>
                <a:gd name="T90" fmla="*/ 149 w 189"/>
                <a:gd name="T91" fmla="*/ 103 h 147"/>
                <a:gd name="T92" fmla="*/ 155 w 189"/>
                <a:gd name="T93" fmla="*/ 93 h 147"/>
                <a:gd name="T94" fmla="*/ 164 w 189"/>
                <a:gd name="T95" fmla="*/ 89 h 147"/>
                <a:gd name="T96" fmla="*/ 169 w 189"/>
                <a:gd name="T97" fmla="*/ 81 h 147"/>
                <a:gd name="T98" fmla="*/ 165 w 189"/>
                <a:gd name="T99" fmla="*/ 75 h 147"/>
                <a:gd name="T100" fmla="*/ 169 w 189"/>
                <a:gd name="T101" fmla="*/ 75 h 147"/>
                <a:gd name="T102" fmla="*/ 170 w 189"/>
                <a:gd name="T103" fmla="*/ 70 h 147"/>
                <a:gd name="T104" fmla="*/ 175 w 189"/>
                <a:gd name="T105" fmla="*/ 60 h 147"/>
                <a:gd name="T106" fmla="*/ 178 w 189"/>
                <a:gd name="T107" fmla="*/ 54 h 147"/>
                <a:gd name="T108" fmla="*/ 187 w 189"/>
                <a:gd name="T109" fmla="*/ 46 h 147"/>
                <a:gd name="T110" fmla="*/ 138 w 189"/>
                <a:gd name="T111" fmla="*/ 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9" h="147">
                  <a:moveTo>
                    <a:pt x="98" y="14"/>
                  </a:moveTo>
                  <a:cubicBezTo>
                    <a:pt x="94" y="4"/>
                    <a:pt x="94" y="4"/>
                    <a:pt x="94" y="4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61" y="89"/>
                    <a:pt x="61" y="89"/>
                    <a:pt x="61" y="89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73" y="99"/>
                    <a:pt x="73" y="99"/>
                    <a:pt x="73" y="99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84" y="109"/>
                    <a:pt x="84" y="109"/>
                    <a:pt x="84" y="109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91" y="124"/>
                    <a:pt x="91" y="124"/>
                    <a:pt x="91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8" y="127"/>
                    <a:pt x="98" y="127"/>
                    <a:pt x="98" y="127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4" y="145"/>
                    <a:pt x="104" y="145"/>
                    <a:pt x="104" y="145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140"/>
                    <a:pt x="118" y="139"/>
                    <a:pt x="118" y="139"/>
                  </a:cubicBezTo>
                  <a:cubicBezTo>
                    <a:pt x="118" y="138"/>
                    <a:pt x="117" y="137"/>
                    <a:pt x="117" y="137"/>
                  </a:cubicBezTo>
                  <a:cubicBezTo>
                    <a:pt x="116" y="137"/>
                    <a:pt x="116" y="137"/>
                    <a:pt x="116" y="137"/>
                  </a:cubicBezTo>
                  <a:cubicBezTo>
                    <a:pt x="116" y="137"/>
                    <a:pt x="112" y="136"/>
                    <a:pt x="112" y="136"/>
                  </a:cubicBezTo>
                  <a:cubicBezTo>
                    <a:pt x="111" y="136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11" y="129"/>
                    <a:pt x="111" y="129"/>
                    <a:pt x="111" y="129"/>
                  </a:cubicBezTo>
                  <a:cubicBezTo>
                    <a:pt x="115" y="132"/>
                    <a:pt x="115" y="132"/>
                    <a:pt x="115" y="132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9" y="135"/>
                    <a:pt x="119" y="135"/>
                    <a:pt x="119" y="135"/>
                  </a:cubicBezTo>
                  <a:cubicBezTo>
                    <a:pt x="123" y="134"/>
                    <a:pt x="123" y="134"/>
                    <a:pt x="123" y="134"/>
                  </a:cubicBezTo>
                  <a:cubicBezTo>
                    <a:pt x="124" y="128"/>
                    <a:pt x="124" y="128"/>
                    <a:pt x="124" y="128"/>
                  </a:cubicBezTo>
                  <a:cubicBezTo>
                    <a:pt x="124" y="127"/>
                    <a:pt x="124" y="127"/>
                    <a:pt x="124" y="127"/>
                  </a:cubicBezTo>
                  <a:cubicBezTo>
                    <a:pt x="123" y="123"/>
                    <a:pt x="123" y="123"/>
                    <a:pt x="123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5" y="120"/>
                    <a:pt x="135" y="120"/>
                    <a:pt x="135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33" y="118"/>
                    <a:pt x="133" y="118"/>
                    <a:pt x="133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15"/>
                    <a:pt x="129" y="115"/>
                    <a:pt x="129" y="115"/>
                  </a:cubicBezTo>
                  <a:cubicBezTo>
                    <a:pt x="132" y="114"/>
                    <a:pt x="132" y="114"/>
                    <a:pt x="132" y="114"/>
                  </a:cubicBezTo>
                  <a:cubicBezTo>
                    <a:pt x="133" y="115"/>
                    <a:pt x="133" y="115"/>
                    <a:pt x="133" y="115"/>
                  </a:cubicBezTo>
                  <a:cubicBezTo>
                    <a:pt x="136" y="117"/>
                    <a:pt x="136" y="117"/>
                    <a:pt x="136" y="117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2" y="114"/>
                    <a:pt x="142" y="114"/>
                    <a:pt x="142" y="114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4" y="107"/>
                    <a:pt x="144" y="107"/>
                    <a:pt x="144" y="107"/>
                  </a:cubicBezTo>
                  <a:cubicBezTo>
                    <a:pt x="141" y="105"/>
                    <a:pt x="141" y="105"/>
                    <a:pt x="141" y="105"/>
                  </a:cubicBezTo>
                  <a:cubicBezTo>
                    <a:pt x="141" y="104"/>
                    <a:pt x="141" y="104"/>
                    <a:pt x="141" y="104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47" y="105"/>
                    <a:pt x="147" y="105"/>
                    <a:pt x="147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51" y="100"/>
                    <a:pt x="151" y="100"/>
                    <a:pt x="151" y="100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9" y="90"/>
                    <a:pt x="159" y="90"/>
                    <a:pt x="159" y="90"/>
                  </a:cubicBezTo>
                  <a:cubicBezTo>
                    <a:pt x="164" y="89"/>
                    <a:pt x="164" y="89"/>
                    <a:pt x="164" y="89"/>
                  </a:cubicBezTo>
                  <a:cubicBezTo>
                    <a:pt x="167" y="84"/>
                    <a:pt x="167" y="84"/>
                    <a:pt x="167" y="84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5" y="75"/>
                    <a:pt x="165" y="75"/>
                    <a:pt x="165" y="75"/>
                  </a:cubicBezTo>
                  <a:cubicBezTo>
                    <a:pt x="167" y="75"/>
                    <a:pt x="167" y="75"/>
                    <a:pt x="167" y="75"/>
                  </a:cubicBezTo>
                  <a:cubicBezTo>
                    <a:pt x="169" y="75"/>
                    <a:pt x="169" y="75"/>
                    <a:pt x="169" y="75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70" y="70"/>
                    <a:pt x="170" y="70"/>
                    <a:pt x="170" y="70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5" y="60"/>
                    <a:pt x="175" y="60"/>
                    <a:pt x="175" y="60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80" y="52"/>
                    <a:pt x="180" y="52"/>
                    <a:pt x="180" y="52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89" y="44"/>
                    <a:pt x="189" y="44"/>
                    <a:pt x="189" y="44"/>
                  </a:cubicBezTo>
                  <a:cubicBezTo>
                    <a:pt x="138" y="6"/>
                    <a:pt x="138" y="6"/>
                    <a:pt x="138" y="6"/>
                  </a:cubicBezTo>
                  <a:lnTo>
                    <a:pt x="98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9949764" y="3767983"/>
              <a:ext cx="440215" cy="705926"/>
            </a:xfrm>
            <a:custGeom>
              <a:avLst/>
              <a:gdLst>
                <a:gd name="T0" fmla="*/ 39 w 126"/>
                <a:gd name="T1" fmla="*/ 183 h 202"/>
                <a:gd name="T2" fmla="*/ 33 w 126"/>
                <a:gd name="T3" fmla="*/ 176 h 202"/>
                <a:gd name="T4" fmla="*/ 36 w 126"/>
                <a:gd name="T5" fmla="*/ 172 h 202"/>
                <a:gd name="T6" fmla="*/ 51 w 126"/>
                <a:gd name="T7" fmla="*/ 168 h 202"/>
                <a:gd name="T8" fmla="*/ 125 w 126"/>
                <a:gd name="T9" fmla="*/ 161 h 202"/>
                <a:gd name="T10" fmla="*/ 120 w 126"/>
                <a:gd name="T11" fmla="*/ 153 h 202"/>
                <a:gd name="T12" fmla="*/ 119 w 126"/>
                <a:gd name="T13" fmla="*/ 148 h 202"/>
                <a:gd name="T14" fmla="*/ 120 w 126"/>
                <a:gd name="T15" fmla="*/ 141 h 202"/>
                <a:gd name="T16" fmla="*/ 116 w 126"/>
                <a:gd name="T17" fmla="*/ 130 h 202"/>
                <a:gd name="T18" fmla="*/ 119 w 126"/>
                <a:gd name="T19" fmla="*/ 123 h 202"/>
                <a:gd name="T20" fmla="*/ 116 w 126"/>
                <a:gd name="T21" fmla="*/ 117 h 202"/>
                <a:gd name="T22" fmla="*/ 122 w 126"/>
                <a:gd name="T23" fmla="*/ 110 h 202"/>
                <a:gd name="T24" fmla="*/ 119 w 126"/>
                <a:gd name="T25" fmla="*/ 104 h 202"/>
                <a:gd name="T26" fmla="*/ 115 w 126"/>
                <a:gd name="T27" fmla="*/ 95 h 202"/>
                <a:gd name="T28" fmla="*/ 106 w 126"/>
                <a:gd name="T29" fmla="*/ 75 h 202"/>
                <a:gd name="T30" fmla="*/ 89 w 126"/>
                <a:gd name="T31" fmla="*/ 12 h 202"/>
                <a:gd name="T32" fmla="*/ 94 w 126"/>
                <a:gd name="T33" fmla="*/ 0 h 202"/>
                <a:gd name="T34" fmla="*/ 1 w 126"/>
                <a:gd name="T35" fmla="*/ 7 h 202"/>
                <a:gd name="T36" fmla="*/ 0 w 126"/>
                <a:gd name="T37" fmla="*/ 106 h 202"/>
                <a:gd name="T38" fmla="*/ 6 w 126"/>
                <a:gd name="T39" fmla="*/ 196 h 202"/>
                <a:gd name="T40" fmla="*/ 11 w 126"/>
                <a:gd name="T41" fmla="*/ 197 h 202"/>
                <a:gd name="T42" fmla="*/ 16 w 126"/>
                <a:gd name="T43" fmla="*/ 195 h 202"/>
                <a:gd name="T44" fmla="*/ 16 w 126"/>
                <a:gd name="T45" fmla="*/ 187 h 202"/>
                <a:gd name="T46" fmla="*/ 21 w 126"/>
                <a:gd name="T47" fmla="*/ 184 h 202"/>
                <a:gd name="T48" fmla="*/ 22 w 126"/>
                <a:gd name="T49" fmla="*/ 189 h 202"/>
                <a:gd name="T50" fmla="*/ 22 w 126"/>
                <a:gd name="T51" fmla="*/ 193 h 202"/>
                <a:gd name="T52" fmla="*/ 25 w 126"/>
                <a:gd name="T53" fmla="*/ 195 h 202"/>
                <a:gd name="T54" fmla="*/ 27 w 126"/>
                <a:gd name="T55" fmla="*/ 199 h 202"/>
                <a:gd name="T56" fmla="*/ 25 w 126"/>
                <a:gd name="T57" fmla="*/ 202 h 202"/>
                <a:gd name="T58" fmla="*/ 31 w 126"/>
                <a:gd name="T59" fmla="*/ 200 h 202"/>
                <a:gd name="T60" fmla="*/ 38 w 126"/>
                <a:gd name="T61" fmla="*/ 197 h 202"/>
                <a:gd name="T62" fmla="*/ 43 w 126"/>
                <a:gd name="T63" fmla="*/ 196 h 202"/>
                <a:gd name="T64" fmla="*/ 44 w 126"/>
                <a:gd name="T65" fmla="*/ 195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202">
                  <a:moveTo>
                    <a:pt x="40" y="188"/>
                  </a:moveTo>
                  <a:lnTo>
                    <a:pt x="39" y="183"/>
                  </a:lnTo>
                  <a:lnTo>
                    <a:pt x="35" y="178"/>
                  </a:lnTo>
                  <a:lnTo>
                    <a:pt x="33" y="176"/>
                  </a:lnTo>
                  <a:lnTo>
                    <a:pt x="33" y="173"/>
                  </a:lnTo>
                  <a:lnTo>
                    <a:pt x="36" y="172"/>
                  </a:lnTo>
                  <a:lnTo>
                    <a:pt x="43" y="170"/>
                  </a:lnTo>
                  <a:lnTo>
                    <a:pt x="51" y="168"/>
                  </a:lnTo>
                  <a:lnTo>
                    <a:pt x="126" y="162"/>
                  </a:lnTo>
                  <a:lnTo>
                    <a:pt x="125" y="161"/>
                  </a:lnTo>
                  <a:lnTo>
                    <a:pt x="121" y="156"/>
                  </a:lnTo>
                  <a:lnTo>
                    <a:pt x="120" y="153"/>
                  </a:lnTo>
                  <a:lnTo>
                    <a:pt x="118" y="150"/>
                  </a:lnTo>
                  <a:lnTo>
                    <a:pt x="119" y="148"/>
                  </a:lnTo>
                  <a:lnTo>
                    <a:pt x="121" y="146"/>
                  </a:lnTo>
                  <a:lnTo>
                    <a:pt x="120" y="141"/>
                  </a:lnTo>
                  <a:lnTo>
                    <a:pt x="118" y="138"/>
                  </a:lnTo>
                  <a:lnTo>
                    <a:pt x="116" y="130"/>
                  </a:lnTo>
                  <a:lnTo>
                    <a:pt x="116" y="125"/>
                  </a:lnTo>
                  <a:lnTo>
                    <a:pt x="119" y="123"/>
                  </a:lnTo>
                  <a:lnTo>
                    <a:pt x="120" y="119"/>
                  </a:lnTo>
                  <a:lnTo>
                    <a:pt x="116" y="117"/>
                  </a:lnTo>
                  <a:lnTo>
                    <a:pt x="121" y="114"/>
                  </a:lnTo>
                  <a:lnTo>
                    <a:pt x="122" y="110"/>
                  </a:lnTo>
                  <a:lnTo>
                    <a:pt x="120" y="108"/>
                  </a:lnTo>
                  <a:lnTo>
                    <a:pt x="119" y="104"/>
                  </a:lnTo>
                  <a:lnTo>
                    <a:pt x="119" y="100"/>
                  </a:lnTo>
                  <a:lnTo>
                    <a:pt x="115" y="95"/>
                  </a:lnTo>
                  <a:lnTo>
                    <a:pt x="108" y="83"/>
                  </a:lnTo>
                  <a:lnTo>
                    <a:pt x="106" y="75"/>
                  </a:lnTo>
                  <a:lnTo>
                    <a:pt x="96" y="41"/>
                  </a:lnTo>
                  <a:lnTo>
                    <a:pt x="89" y="12"/>
                  </a:lnTo>
                  <a:lnTo>
                    <a:pt x="87" y="0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1" y="7"/>
                  </a:lnTo>
                  <a:lnTo>
                    <a:pt x="1" y="14"/>
                  </a:lnTo>
                  <a:lnTo>
                    <a:pt x="0" y="106"/>
                  </a:lnTo>
                  <a:lnTo>
                    <a:pt x="0" y="155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11" y="197"/>
                  </a:lnTo>
                  <a:lnTo>
                    <a:pt x="15" y="198"/>
                  </a:lnTo>
                  <a:lnTo>
                    <a:pt x="16" y="195"/>
                  </a:lnTo>
                  <a:lnTo>
                    <a:pt x="15" y="191"/>
                  </a:lnTo>
                  <a:lnTo>
                    <a:pt x="16" y="187"/>
                  </a:lnTo>
                  <a:lnTo>
                    <a:pt x="18" y="185"/>
                  </a:lnTo>
                  <a:lnTo>
                    <a:pt x="21" y="184"/>
                  </a:lnTo>
                  <a:lnTo>
                    <a:pt x="22" y="186"/>
                  </a:lnTo>
                  <a:lnTo>
                    <a:pt x="22" y="189"/>
                  </a:lnTo>
                  <a:lnTo>
                    <a:pt x="21" y="191"/>
                  </a:lnTo>
                  <a:lnTo>
                    <a:pt x="22" y="193"/>
                  </a:lnTo>
                  <a:lnTo>
                    <a:pt x="23" y="194"/>
                  </a:lnTo>
                  <a:lnTo>
                    <a:pt x="25" y="195"/>
                  </a:lnTo>
                  <a:lnTo>
                    <a:pt x="27" y="197"/>
                  </a:lnTo>
                  <a:lnTo>
                    <a:pt x="27" y="199"/>
                  </a:lnTo>
                  <a:lnTo>
                    <a:pt x="27" y="200"/>
                  </a:lnTo>
                  <a:lnTo>
                    <a:pt x="25" y="202"/>
                  </a:lnTo>
                  <a:lnTo>
                    <a:pt x="27" y="201"/>
                  </a:lnTo>
                  <a:lnTo>
                    <a:pt x="31" y="200"/>
                  </a:lnTo>
                  <a:lnTo>
                    <a:pt x="36" y="199"/>
                  </a:lnTo>
                  <a:lnTo>
                    <a:pt x="38" y="197"/>
                  </a:lnTo>
                  <a:lnTo>
                    <a:pt x="39" y="197"/>
                  </a:lnTo>
                  <a:lnTo>
                    <a:pt x="43" y="196"/>
                  </a:lnTo>
                  <a:lnTo>
                    <a:pt x="44" y="195"/>
                  </a:lnTo>
                  <a:lnTo>
                    <a:pt x="44" y="195"/>
                  </a:lnTo>
                  <a:lnTo>
                    <a:pt x="40" y="1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7" name="Freeform 42"/>
            <p:cNvSpPr>
              <a:spLocks/>
            </p:cNvSpPr>
            <p:nvPr/>
          </p:nvSpPr>
          <p:spPr bwMode="auto">
            <a:xfrm>
              <a:off x="9565450" y="3792445"/>
              <a:ext cx="405278" cy="709423"/>
            </a:xfrm>
            <a:custGeom>
              <a:avLst/>
              <a:gdLst>
                <a:gd name="T0" fmla="*/ 110 w 116"/>
                <a:gd name="T1" fmla="*/ 99 h 203"/>
                <a:gd name="T2" fmla="*/ 111 w 116"/>
                <a:gd name="T3" fmla="*/ 0 h 203"/>
                <a:gd name="T4" fmla="*/ 41 w 116"/>
                <a:gd name="T5" fmla="*/ 5 h 203"/>
                <a:gd name="T6" fmla="*/ 38 w 116"/>
                <a:gd name="T7" fmla="*/ 10 h 203"/>
                <a:gd name="T8" fmla="*/ 35 w 116"/>
                <a:gd name="T9" fmla="*/ 15 h 203"/>
                <a:gd name="T10" fmla="*/ 32 w 116"/>
                <a:gd name="T11" fmla="*/ 17 h 203"/>
                <a:gd name="T12" fmla="*/ 30 w 116"/>
                <a:gd name="T13" fmla="*/ 26 h 203"/>
                <a:gd name="T14" fmla="*/ 22 w 116"/>
                <a:gd name="T15" fmla="*/ 37 h 203"/>
                <a:gd name="T16" fmla="*/ 18 w 116"/>
                <a:gd name="T17" fmla="*/ 44 h 203"/>
                <a:gd name="T18" fmla="*/ 18 w 116"/>
                <a:gd name="T19" fmla="*/ 48 h 203"/>
                <a:gd name="T20" fmla="*/ 17 w 116"/>
                <a:gd name="T21" fmla="*/ 54 h 203"/>
                <a:gd name="T22" fmla="*/ 13 w 116"/>
                <a:gd name="T23" fmla="*/ 58 h 203"/>
                <a:gd name="T24" fmla="*/ 12 w 116"/>
                <a:gd name="T25" fmla="*/ 62 h 203"/>
                <a:gd name="T26" fmla="*/ 11 w 116"/>
                <a:gd name="T27" fmla="*/ 66 h 203"/>
                <a:gd name="T28" fmla="*/ 14 w 116"/>
                <a:gd name="T29" fmla="*/ 70 h 203"/>
                <a:gd name="T30" fmla="*/ 14 w 116"/>
                <a:gd name="T31" fmla="*/ 78 h 203"/>
                <a:gd name="T32" fmla="*/ 14 w 116"/>
                <a:gd name="T33" fmla="*/ 84 h 203"/>
                <a:gd name="T34" fmla="*/ 11 w 116"/>
                <a:gd name="T35" fmla="*/ 89 h 203"/>
                <a:gd name="T36" fmla="*/ 15 w 116"/>
                <a:gd name="T37" fmla="*/ 94 h 203"/>
                <a:gd name="T38" fmla="*/ 11 w 116"/>
                <a:gd name="T39" fmla="*/ 98 h 203"/>
                <a:gd name="T40" fmla="*/ 15 w 116"/>
                <a:gd name="T41" fmla="*/ 102 h 203"/>
                <a:gd name="T42" fmla="*/ 16 w 116"/>
                <a:gd name="T43" fmla="*/ 108 h 203"/>
                <a:gd name="T44" fmla="*/ 19 w 116"/>
                <a:gd name="T45" fmla="*/ 112 h 203"/>
                <a:gd name="T46" fmla="*/ 19 w 116"/>
                <a:gd name="T47" fmla="*/ 123 h 203"/>
                <a:gd name="T48" fmla="*/ 15 w 116"/>
                <a:gd name="T49" fmla="*/ 126 h 203"/>
                <a:gd name="T50" fmla="*/ 14 w 116"/>
                <a:gd name="T51" fmla="*/ 132 h 203"/>
                <a:gd name="T52" fmla="*/ 8 w 116"/>
                <a:gd name="T53" fmla="*/ 140 h 203"/>
                <a:gd name="T54" fmla="*/ 6 w 116"/>
                <a:gd name="T55" fmla="*/ 149 h 203"/>
                <a:gd name="T56" fmla="*/ 4 w 116"/>
                <a:gd name="T57" fmla="*/ 153 h 203"/>
                <a:gd name="T58" fmla="*/ 4 w 116"/>
                <a:gd name="T59" fmla="*/ 160 h 203"/>
                <a:gd name="T60" fmla="*/ 0 w 116"/>
                <a:gd name="T61" fmla="*/ 164 h 203"/>
                <a:gd name="T62" fmla="*/ 1 w 116"/>
                <a:gd name="T63" fmla="*/ 171 h 203"/>
                <a:gd name="T64" fmla="*/ 65 w 116"/>
                <a:gd name="T65" fmla="*/ 184 h 203"/>
                <a:gd name="T66" fmla="*/ 70 w 116"/>
                <a:gd name="T67" fmla="*/ 192 h 203"/>
                <a:gd name="T68" fmla="*/ 71 w 116"/>
                <a:gd name="T69" fmla="*/ 203 h 203"/>
                <a:gd name="T70" fmla="*/ 72 w 116"/>
                <a:gd name="T71" fmla="*/ 203 h 203"/>
                <a:gd name="T72" fmla="*/ 79 w 116"/>
                <a:gd name="T73" fmla="*/ 199 h 203"/>
                <a:gd name="T74" fmla="*/ 82 w 116"/>
                <a:gd name="T75" fmla="*/ 193 h 203"/>
                <a:gd name="T76" fmla="*/ 89 w 116"/>
                <a:gd name="T77" fmla="*/ 193 h 203"/>
                <a:gd name="T78" fmla="*/ 98 w 116"/>
                <a:gd name="T79" fmla="*/ 190 h 203"/>
                <a:gd name="T80" fmla="*/ 104 w 116"/>
                <a:gd name="T81" fmla="*/ 190 h 203"/>
                <a:gd name="T82" fmla="*/ 109 w 116"/>
                <a:gd name="T83" fmla="*/ 190 h 203"/>
                <a:gd name="T84" fmla="*/ 115 w 116"/>
                <a:gd name="T85" fmla="*/ 190 h 203"/>
                <a:gd name="T86" fmla="*/ 116 w 116"/>
                <a:gd name="T87" fmla="*/ 189 h 203"/>
                <a:gd name="T88" fmla="*/ 110 w 116"/>
                <a:gd name="T89" fmla="*/ 148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6" h="203">
                  <a:moveTo>
                    <a:pt x="110" y="148"/>
                  </a:moveTo>
                  <a:lnTo>
                    <a:pt x="110" y="99"/>
                  </a:lnTo>
                  <a:lnTo>
                    <a:pt x="111" y="7"/>
                  </a:lnTo>
                  <a:lnTo>
                    <a:pt x="111" y="0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2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0" y="22"/>
                  </a:lnTo>
                  <a:lnTo>
                    <a:pt x="30" y="26"/>
                  </a:lnTo>
                  <a:lnTo>
                    <a:pt x="27" y="31"/>
                  </a:lnTo>
                  <a:lnTo>
                    <a:pt x="22" y="37"/>
                  </a:lnTo>
                  <a:lnTo>
                    <a:pt x="19" y="40"/>
                  </a:lnTo>
                  <a:lnTo>
                    <a:pt x="18" y="44"/>
                  </a:lnTo>
                  <a:lnTo>
                    <a:pt x="20" y="45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7" y="54"/>
                  </a:lnTo>
                  <a:lnTo>
                    <a:pt x="16" y="54"/>
                  </a:lnTo>
                  <a:lnTo>
                    <a:pt x="13" y="58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1" y="64"/>
                  </a:lnTo>
                  <a:lnTo>
                    <a:pt x="11" y="66"/>
                  </a:lnTo>
                  <a:lnTo>
                    <a:pt x="12" y="67"/>
                  </a:lnTo>
                  <a:lnTo>
                    <a:pt x="14" y="70"/>
                  </a:lnTo>
                  <a:lnTo>
                    <a:pt x="14" y="72"/>
                  </a:lnTo>
                  <a:lnTo>
                    <a:pt x="14" y="78"/>
                  </a:lnTo>
                  <a:lnTo>
                    <a:pt x="15" y="81"/>
                  </a:lnTo>
                  <a:lnTo>
                    <a:pt x="14" y="84"/>
                  </a:lnTo>
                  <a:lnTo>
                    <a:pt x="12" y="89"/>
                  </a:lnTo>
                  <a:lnTo>
                    <a:pt x="11" y="89"/>
                  </a:lnTo>
                  <a:lnTo>
                    <a:pt x="14" y="91"/>
                  </a:lnTo>
                  <a:lnTo>
                    <a:pt x="15" y="94"/>
                  </a:lnTo>
                  <a:lnTo>
                    <a:pt x="15" y="96"/>
                  </a:lnTo>
                  <a:lnTo>
                    <a:pt x="11" y="98"/>
                  </a:lnTo>
                  <a:lnTo>
                    <a:pt x="14" y="100"/>
                  </a:lnTo>
                  <a:lnTo>
                    <a:pt x="15" y="102"/>
                  </a:lnTo>
                  <a:lnTo>
                    <a:pt x="15" y="103"/>
                  </a:lnTo>
                  <a:lnTo>
                    <a:pt x="16" y="108"/>
                  </a:lnTo>
                  <a:lnTo>
                    <a:pt x="16" y="110"/>
                  </a:lnTo>
                  <a:lnTo>
                    <a:pt x="19" y="112"/>
                  </a:lnTo>
                  <a:lnTo>
                    <a:pt x="20" y="115"/>
                  </a:lnTo>
                  <a:lnTo>
                    <a:pt x="19" y="123"/>
                  </a:lnTo>
                  <a:lnTo>
                    <a:pt x="16" y="126"/>
                  </a:lnTo>
                  <a:lnTo>
                    <a:pt x="15" y="126"/>
                  </a:lnTo>
                  <a:lnTo>
                    <a:pt x="15" y="130"/>
                  </a:lnTo>
                  <a:lnTo>
                    <a:pt x="14" y="132"/>
                  </a:lnTo>
                  <a:lnTo>
                    <a:pt x="10" y="138"/>
                  </a:lnTo>
                  <a:lnTo>
                    <a:pt x="8" y="140"/>
                  </a:lnTo>
                  <a:lnTo>
                    <a:pt x="7" y="147"/>
                  </a:lnTo>
                  <a:lnTo>
                    <a:pt x="6" y="149"/>
                  </a:lnTo>
                  <a:lnTo>
                    <a:pt x="5" y="150"/>
                  </a:lnTo>
                  <a:lnTo>
                    <a:pt x="4" y="153"/>
                  </a:lnTo>
                  <a:lnTo>
                    <a:pt x="4" y="155"/>
                  </a:lnTo>
                  <a:lnTo>
                    <a:pt x="4" y="160"/>
                  </a:lnTo>
                  <a:lnTo>
                    <a:pt x="1" y="162"/>
                  </a:lnTo>
                  <a:lnTo>
                    <a:pt x="0" y="164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66" y="168"/>
                  </a:lnTo>
                  <a:lnTo>
                    <a:pt x="65" y="184"/>
                  </a:lnTo>
                  <a:lnTo>
                    <a:pt x="67" y="188"/>
                  </a:lnTo>
                  <a:lnTo>
                    <a:pt x="70" y="192"/>
                  </a:lnTo>
                  <a:lnTo>
                    <a:pt x="71" y="199"/>
                  </a:lnTo>
                  <a:lnTo>
                    <a:pt x="71" y="203"/>
                  </a:lnTo>
                  <a:lnTo>
                    <a:pt x="71" y="203"/>
                  </a:lnTo>
                  <a:lnTo>
                    <a:pt x="72" y="203"/>
                  </a:lnTo>
                  <a:lnTo>
                    <a:pt x="77" y="200"/>
                  </a:lnTo>
                  <a:lnTo>
                    <a:pt x="79" y="199"/>
                  </a:lnTo>
                  <a:lnTo>
                    <a:pt x="82" y="197"/>
                  </a:lnTo>
                  <a:lnTo>
                    <a:pt x="82" y="193"/>
                  </a:lnTo>
                  <a:lnTo>
                    <a:pt x="86" y="193"/>
                  </a:lnTo>
                  <a:lnTo>
                    <a:pt x="89" y="193"/>
                  </a:lnTo>
                  <a:lnTo>
                    <a:pt x="93" y="192"/>
                  </a:lnTo>
                  <a:lnTo>
                    <a:pt x="98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7" y="190"/>
                  </a:lnTo>
                  <a:lnTo>
                    <a:pt x="109" y="190"/>
                  </a:lnTo>
                  <a:lnTo>
                    <a:pt x="113" y="192"/>
                  </a:lnTo>
                  <a:lnTo>
                    <a:pt x="115" y="190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6" y="189"/>
                  </a:lnTo>
                  <a:lnTo>
                    <a:pt x="110" y="14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10844175" y="2936250"/>
              <a:ext cx="503104" cy="366943"/>
            </a:xfrm>
            <a:custGeom>
              <a:avLst/>
              <a:gdLst>
                <a:gd name="T0" fmla="*/ 0 w 170"/>
                <a:gd name="T1" fmla="*/ 24 h 123"/>
                <a:gd name="T2" fmla="*/ 3 w 170"/>
                <a:gd name="T3" fmla="*/ 44 h 123"/>
                <a:gd name="T4" fmla="*/ 16 w 170"/>
                <a:gd name="T5" fmla="*/ 33 h 123"/>
                <a:gd name="T6" fmla="*/ 28 w 170"/>
                <a:gd name="T7" fmla="*/ 25 h 123"/>
                <a:gd name="T8" fmla="*/ 31 w 170"/>
                <a:gd name="T9" fmla="*/ 27 h 123"/>
                <a:gd name="T10" fmla="*/ 41 w 170"/>
                <a:gd name="T11" fmla="*/ 22 h 123"/>
                <a:gd name="T12" fmla="*/ 63 w 170"/>
                <a:gd name="T13" fmla="*/ 22 h 123"/>
                <a:gd name="T14" fmla="*/ 70 w 170"/>
                <a:gd name="T15" fmla="*/ 36 h 123"/>
                <a:gd name="T16" fmla="*/ 83 w 170"/>
                <a:gd name="T17" fmla="*/ 43 h 123"/>
                <a:gd name="T18" fmla="*/ 93 w 170"/>
                <a:gd name="T19" fmla="*/ 51 h 123"/>
                <a:gd name="T20" fmla="*/ 92 w 170"/>
                <a:gd name="T21" fmla="*/ 60 h 123"/>
                <a:gd name="T22" fmla="*/ 89 w 170"/>
                <a:gd name="T23" fmla="*/ 74 h 123"/>
                <a:gd name="T24" fmla="*/ 94 w 170"/>
                <a:gd name="T25" fmla="*/ 75 h 123"/>
                <a:gd name="T26" fmla="*/ 101 w 170"/>
                <a:gd name="T27" fmla="*/ 75 h 123"/>
                <a:gd name="T28" fmla="*/ 106 w 170"/>
                <a:gd name="T29" fmla="*/ 75 h 123"/>
                <a:gd name="T30" fmla="*/ 122 w 170"/>
                <a:gd name="T31" fmla="*/ 78 h 123"/>
                <a:gd name="T32" fmla="*/ 129 w 170"/>
                <a:gd name="T33" fmla="*/ 79 h 123"/>
                <a:gd name="T34" fmla="*/ 124 w 170"/>
                <a:gd name="T35" fmla="*/ 72 h 123"/>
                <a:gd name="T36" fmla="*/ 124 w 170"/>
                <a:gd name="T37" fmla="*/ 68 h 123"/>
                <a:gd name="T38" fmla="*/ 116 w 170"/>
                <a:gd name="T39" fmla="*/ 57 h 123"/>
                <a:gd name="T40" fmla="*/ 115 w 170"/>
                <a:gd name="T41" fmla="*/ 43 h 123"/>
                <a:gd name="T42" fmla="*/ 113 w 170"/>
                <a:gd name="T43" fmla="*/ 31 h 123"/>
                <a:gd name="T44" fmla="*/ 115 w 170"/>
                <a:gd name="T45" fmla="*/ 28 h 123"/>
                <a:gd name="T46" fmla="*/ 124 w 170"/>
                <a:gd name="T47" fmla="*/ 18 h 123"/>
                <a:gd name="T48" fmla="*/ 129 w 170"/>
                <a:gd name="T49" fmla="*/ 13 h 123"/>
                <a:gd name="T50" fmla="*/ 125 w 170"/>
                <a:gd name="T51" fmla="*/ 21 h 123"/>
                <a:gd name="T52" fmla="*/ 123 w 170"/>
                <a:gd name="T53" fmla="*/ 31 h 123"/>
                <a:gd name="T54" fmla="*/ 122 w 170"/>
                <a:gd name="T55" fmla="*/ 36 h 123"/>
                <a:gd name="T56" fmla="*/ 126 w 170"/>
                <a:gd name="T57" fmla="*/ 41 h 123"/>
                <a:gd name="T58" fmla="*/ 131 w 170"/>
                <a:gd name="T59" fmla="*/ 46 h 123"/>
                <a:gd name="T60" fmla="*/ 134 w 170"/>
                <a:gd name="T61" fmla="*/ 51 h 123"/>
                <a:gd name="T62" fmla="*/ 130 w 170"/>
                <a:gd name="T63" fmla="*/ 57 h 123"/>
                <a:gd name="T64" fmla="*/ 128 w 170"/>
                <a:gd name="T65" fmla="*/ 61 h 123"/>
                <a:gd name="T66" fmla="*/ 129 w 170"/>
                <a:gd name="T67" fmla="*/ 65 h 123"/>
                <a:gd name="T68" fmla="*/ 139 w 170"/>
                <a:gd name="T69" fmla="*/ 66 h 123"/>
                <a:gd name="T70" fmla="*/ 146 w 170"/>
                <a:gd name="T71" fmla="*/ 75 h 123"/>
                <a:gd name="T72" fmla="*/ 147 w 170"/>
                <a:gd name="T73" fmla="*/ 81 h 123"/>
                <a:gd name="T74" fmla="*/ 152 w 170"/>
                <a:gd name="T75" fmla="*/ 89 h 123"/>
                <a:gd name="T76" fmla="*/ 148 w 170"/>
                <a:gd name="T77" fmla="*/ 104 h 123"/>
                <a:gd name="T78" fmla="*/ 149 w 170"/>
                <a:gd name="T79" fmla="*/ 120 h 123"/>
                <a:gd name="T80" fmla="*/ 153 w 170"/>
                <a:gd name="T81" fmla="*/ 116 h 123"/>
                <a:gd name="T82" fmla="*/ 157 w 170"/>
                <a:gd name="T83" fmla="*/ 102 h 123"/>
                <a:gd name="T84" fmla="*/ 157 w 170"/>
                <a:gd name="T85" fmla="*/ 97 h 123"/>
                <a:gd name="T86" fmla="*/ 163 w 170"/>
                <a:gd name="T87" fmla="*/ 91 h 123"/>
                <a:gd name="T88" fmla="*/ 163 w 170"/>
                <a:gd name="T89" fmla="*/ 79 h 123"/>
                <a:gd name="T90" fmla="*/ 167 w 170"/>
                <a:gd name="T91" fmla="*/ 71 h 123"/>
                <a:gd name="T92" fmla="*/ 167 w 170"/>
                <a:gd name="T93" fmla="*/ 77 h 123"/>
                <a:gd name="T94" fmla="*/ 168 w 170"/>
                <a:gd name="T95" fmla="*/ 82 h 123"/>
                <a:gd name="T96" fmla="*/ 170 w 170"/>
                <a:gd name="T97" fmla="*/ 68 h 123"/>
                <a:gd name="T98" fmla="*/ 169 w 170"/>
                <a:gd name="T99" fmla="*/ 54 h 123"/>
                <a:gd name="T100" fmla="*/ 134 w 170"/>
                <a:gd name="T10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" h="123">
                  <a:moveTo>
                    <a:pt x="134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101" y="75"/>
                    <a:pt x="101" y="75"/>
                    <a:pt x="101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6" y="75"/>
                    <a:pt x="106" y="75"/>
                    <a:pt x="106" y="75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7" y="75"/>
                    <a:pt x="127" y="75"/>
                    <a:pt x="127" y="75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4" y="69"/>
                    <a:pt x="124" y="69"/>
                    <a:pt x="124" y="69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6" y="50"/>
                    <a:pt x="116" y="50"/>
                    <a:pt x="116" y="50"/>
                  </a:cubicBezTo>
                  <a:cubicBezTo>
                    <a:pt x="115" y="43"/>
                    <a:pt x="115" y="43"/>
                    <a:pt x="115" y="43"/>
                  </a:cubicBezTo>
                  <a:cubicBezTo>
                    <a:pt x="116" y="36"/>
                    <a:pt x="116" y="36"/>
                    <a:pt x="116" y="36"/>
                  </a:cubicBezTo>
                  <a:cubicBezTo>
                    <a:pt x="113" y="31"/>
                    <a:pt x="113" y="31"/>
                    <a:pt x="113" y="31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5" y="28"/>
                    <a:pt x="115" y="28"/>
                    <a:pt x="115" y="28"/>
                  </a:cubicBezTo>
                  <a:cubicBezTo>
                    <a:pt x="118" y="22"/>
                    <a:pt x="118" y="22"/>
                    <a:pt x="118" y="22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7" y="12"/>
                    <a:pt x="127" y="12"/>
                    <a:pt x="127" y="12"/>
                  </a:cubicBezTo>
                  <a:cubicBezTo>
                    <a:pt x="129" y="13"/>
                    <a:pt x="129" y="13"/>
                    <a:pt x="129" y="13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5" y="21"/>
                    <a:pt x="125" y="21"/>
                    <a:pt x="125" y="21"/>
                  </a:cubicBezTo>
                  <a:cubicBezTo>
                    <a:pt x="123" y="27"/>
                    <a:pt x="123" y="27"/>
                    <a:pt x="123" y="27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122" y="36"/>
                    <a:pt x="122" y="36"/>
                    <a:pt x="122" y="36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26" y="41"/>
                    <a:pt x="126" y="41"/>
                    <a:pt x="126" y="41"/>
                  </a:cubicBezTo>
                  <a:cubicBezTo>
                    <a:pt x="128" y="42"/>
                    <a:pt x="128" y="42"/>
                    <a:pt x="128" y="42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4" y="53"/>
                    <a:pt x="134" y="53"/>
                    <a:pt x="134" y="53"/>
                  </a:cubicBezTo>
                  <a:cubicBezTo>
                    <a:pt x="130" y="57"/>
                    <a:pt x="130" y="57"/>
                    <a:pt x="130" y="57"/>
                  </a:cubicBezTo>
                  <a:cubicBezTo>
                    <a:pt x="127" y="57"/>
                    <a:pt x="127" y="57"/>
                    <a:pt x="127" y="57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9" y="65"/>
                    <a:pt x="129" y="65"/>
                    <a:pt x="129" y="65"/>
                  </a:cubicBezTo>
                  <a:cubicBezTo>
                    <a:pt x="133" y="66"/>
                    <a:pt x="133" y="66"/>
                    <a:pt x="133" y="66"/>
                  </a:cubicBezTo>
                  <a:cubicBezTo>
                    <a:pt x="139" y="66"/>
                    <a:pt x="139" y="66"/>
                    <a:pt x="139" y="66"/>
                  </a:cubicBezTo>
                  <a:cubicBezTo>
                    <a:pt x="143" y="69"/>
                    <a:pt x="143" y="69"/>
                    <a:pt x="143" y="69"/>
                  </a:cubicBezTo>
                  <a:cubicBezTo>
                    <a:pt x="146" y="75"/>
                    <a:pt x="146" y="75"/>
                    <a:pt x="146" y="75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7" y="81"/>
                    <a:pt x="147" y="81"/>
                    <a:pt x="147" y="81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48" y="104"/>
                    <a:pt x="148" y="104"/>
                    <a:pt x="148" y="104"/>
                  </a:cubicBezTo>
                  <a:cubicBezTo>
                    <a:pt x="148" y="114"/>
                    <a:pt x="148" y="114"/>
                    <a:pt x="148" y="114"/>
                  </a:cubicBezTo>
                  <a:cubicBezTo>
                    <a:pt x="149" y="120"/>
                    <a:pt x="149" y="120"/>
                    <a:pt x="149" y="120"/>
                  </a:cubicBezTo>
                  <a:cubicBezTo>
                    <a:pt x="151" y="123"/>
                    <a:pt x="151" y="123"/>
                    <a:pt x="151" y="123"/>
                  </a:cubicBezTo>
                  <a:cubicBezTo>
                    <a:pt x="153" y="116"/>
                    <a:pt x="153" y="116"/>
                    <a:pt x="153" y="116"/>
                  </a:cubicBezTo>
                  <a:cubicBezTo>
                    <a:pt x="154" y="105"/>
                    <a:pt x="154" y="105"/>
                    <a:pt x="154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7" y="99"/>
                    <a:pt x="157" y="99"/>
                    <a:pt x="157" y="99"/>
                  </a:cubicBezTo>
                  <a:cubicBezTo>
                    <a:pt x="157" y="97"/>
                    <a:pt x="157" y="97"/>
                    <a:pt x="157" y="97"/>
                  </a:cubicBezTo>
                  <a:cubicBezTo>
                    <a:pt x="160" y="95"/>
                    <a:pt x="160" y="95"/>
                    <a:pt x="160" y="95"/>
                  </a:cubicBezTo>
                  <a:cubicBezTo>
                    <a:pt x="163" y="91"/>
                    <a:pt x="163" y="91"/>
                    <a:pt x="163" y="91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7" y="71"/>
                    <a:pt x="167" y="71"/>
                    <a:pt x="167" y="71"/>
                  </a:cubicBezTo>
                  <a:cubicBezTo>
                    <a:pt x="168" y="74"/>
                    <a:pt x="168" y="74"/>
                    <a:pt x="168" y="74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7"/>
                    <a:pt x="165" y="80"/>
                    <a:pt x="165" y="80"/>
                  </a:cubicBezTo>
                  <a:cubicBezTo>
                    <a:pt x="166" y="81"/>
                    <a:pt x="168" y="82"/>
                    <a:pt x="168" y="82"/>
                  </a:cubicBezTo>
                  <a:cubicBezTo>
                    <a:pt x="170" y="77"/>
                    <a:pt x="170" y="77"/>
                    <a:pt x="170" y="77"/>
                  </a:cubicBezTo>
                  <a:cubicBezTo>
                    <a:pt x="170" y="68"/>
                    <a:pt x="170" y="68"/>
                    <a:pt x="170" y="68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48" y="57"/>
                    <a:pt x="148" y="57"/>
                    <a:pt x="148" y="57"/>
                  </a:cubicBezTo>
                  <a:lnTo>
                    <a:pt x="13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10536721" y="2894313"/>
              <a:ext cx="517080" cy="510225"/>
            </a:xfrm>
            <a:custGeom>
              <a:avLst/>
              <a:gdLst>
                <a:gd name="T0" fmla="*/ 24 w 148"/>
                <a:gd name="T1" fmla="*/ 136 h 146"/>
                <a:gd name="T2" fmla="*/ 31 w 148"/>
                <a:gd name="T3" fmla="*/ 144 h 146"/>
                <a:gd name="T4" fmla="*/ 38 w 148"/>
                <a:gd name="T5" fmla="*/ 146 h 146"/>
                <a:gd name="T6" fmla="*/ 48 w 148"/>
                <a:gd name="T7" fmla="*/ 142 h 146"/>
                <a:gd name="T8" fmla="*/ 64 w 148"/>
                <a:gd name="T9" fmla="*/ 134 h 146"/>
                <a:gd name="T10" fmla="*/ 79 w 148"/>
                <a:gd name="T11" fmla="*/ 125 h 146"/>
                <a:gd name="T12" fmla="*/ 79 w 148"/>
                <a:gd name="T13" fmla="*/ 112 h 146"/>
                <a:gd name="T14" fmla="*/ 87 w 148"/>
                <a:gd name="T15" fmla="*/ 99 h 146"/>
                <a:gd name="T16" fmla="*/ 91 w 148"/>
                <a:gd name="T17" fmla="*/ 80 h 146"/>
                <a:gd name="T18" fmla="*/ 100 w 148"/>
                <a:gd name="T19" fmla="*/ 84 h 146"/>
                <a:gd name="T20" fmla="*/ 103 w 148"/>
                <a:gd name="T21" fmla="*/ 83 h 146"/>
                <a:gd name="T22" fmla="*/ 108 w 148"/>
                <a:gd name="T23" fmla="*/ 71 h 146"/>
                <a:gd name="T24" fmla="*/ 110 w 148"/>
                <a:gd name="T25" fmla="*/ 67 h 146"/>
                <a:gd name="T26" fmla="*/ 114 w 148"/>
                <a:gd name="T27" fmla="*/ 69 h 146"/>
                <a:gd name="T28" fmla="*/ 122 w 148"/>
                <a:gd name="T29" fmla="*/ 57 h 146"/>
                <a:gd name="T30" fmla="*/ 126 w 148"/>
                <a:gd name="T31" fmla="*/ 47 h 146"/>
                <a:gd name="T32" fmla="*/ 135 w 148"/>
                <a:gd name="T33" fmla="*/ 44 h 146"/>
                <a:gd name="T34" fmla="*/ 143 w 148"/>
                <a:gd name="T35" fmla="*/ 47 h 146"/>
                <a:gd name="T36" fmla="*/ 148 w 148"/>
                <a:gd name="T37" fmla="*/ 43 h 146"/>
                <a:gd name="T38" fmla="*/ 145 w 148"/>
                <a:gd name="T39" fmla="*/ 36 h 146"/>
                <a:gd name="T40" fmla="*/ 130 w 148"/>
                <a:gd name="T41" fmla="*/ 28 h 146"/>
                <a:gd name="T42" fmla="*/ 120 w 148"/>
                <a:gd name="T43" fmla="*/ 31 h 146"/>
                <a:gd name="T44" fmla="*/ 113 w 148"/>
                <a:gd name="T45" fmla="*/ 34 h 146"/>
                <a:gd name="T46" fmla="*/ 107 w 148"/>
                <a:gd name="T47" fmla="*/ 40 h 146"/>
                <a:gd name="T48" fmla="*/ 94 w 148"/>
                <a:gd name="T49" fmla="*/ 50 h 146"/>
                <a:gd name="T50" fmla="*/ 88 w 148"/>
                <a:gd name="T51" fmla="*/ 33 h 146"/>
                <a:gd name="T52" fmla="*/ 51 w 148"/>
                <a:gd name="T53" fmla="*/ 0 h 146"/>
                <a:gd name="T54" fmla="*/ 47 w 148"/>
                <a:gd name="T55" fmla="*/ 3 h 146"/>
                <a:gd name="T56" fmla="*/ 48 w 148"/>
                <a:gd name="T57" fmla="*/ 7 h 146"/>
                <a:gd name="T58" fmla="*/ 48 w 148"/>
                <a:gd name="T59" fmla="*/ 19 h 146"/>
                <a:gd name="T60" fmla="*/ 47 w 148"/>
                <a:gd name="T61" fmla="*/ 28 h 146"/>
                <a:gd name="T62" fmla="*/ 46 w 148"/>
                <a:gd name="T63" fmla="*/ 39 h 146"/>
                <a:gd name="T64" fmla="*/ 36 w 148"/>
                <a:gd name="T65" fmla="*/ 51 h 146"/>
                <a:gd name="T66" fmla="*/ 28 w 148"/>
                <a:gd name="T67" fmla="*/ 55 h 146"/>
                <a:gd name="T68" fmla="*/ 21 w 148"/>
                <a:gd name="T69" fmla="*/ 65 h 146"/>
                <a:gd name="T70" fmla="*/ 19 w 148"/>
                <a:gd name="T71" fmla="*/ 76 h 146"/>
                <a:gd name="T72" fmla="*/ 12 w 148"/>
                <a:gd name="T73" fmla="*/ 76 h 146"/>
                <a:gd name="T74" fmla="*/ 9 w 148"/>
                <a:gd name="T75" fmla="*/ 91 h 146"/>
                <a:gd name="T76" fmla="*/ 3 w 148"/>
                <a:gd name="T77" fmla="*/ 98 h 146"/>
                <a:gd name="T78" fmla="*/ 3 w 148"/>
                <a:gd name="T79" fmla="*/ 114 h 146"/>
                <a:gd name="T80" fmla="*/ 10 w 148"/>
                <a:gd name="T81" fmla="*/ 127 h 146"/>
                <a:gd name="T82" fmla="*/ 19 w 148"/>
                <a:gd name="T83" fmla="*/ 138 h 146"/>
                <a:gd name="T84" fmla="*/ 21 w 148"/>
                <a:gd name="T85" fmla="*/ 13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" h="146">
                  <a:moveTo>
                    <a:pt x="21" y="136"/>
                  </a:moveTo>
                  <a:lnTo>
                    <a:pt x="24" y="136"/>
                  </a:lnTo>
                  <a:lnTo>
                    <a:pt x="25" y="139"/>
                  </a:lnTo>
                  <a:lnTo>
                    <a:pt x="31" y="144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4" y="139"/>
                  </a:lnTo>
                  <a:lnTo>
                    <a:pt x="48" y="142"/>
                  </a:lnTo>
                  <a:lnTo>
                    <a:pt x="57" y="140"/>
                  </a:lnTo>
                  <a:lnTo>
                    <a:pt x="64" y="134"/>
                  </a:lnTo>
                  <a:lnTo>
                    <a:pt x="75" y="128"/>
                  </a:lnTo>
                  <a:lnTo>
                    <a:pt x="79" y="125"/>
                  </a:lnTo>
                  <a:lnTo>
                    <a:pt x="78" y="117"/>
                  </a:lnTo>
                  <a:lnTo>
                    <a:pt x="79" y="112"/>
                  </a:lnTo>
                  <a:lnTo>
                    <a:pt x="84" y="107"/>
                  </a:lnTo>
                  <a:lnTo>
                    <a:pt x="87" y="99"/>
                  </a:lnTo>
                  <a:lnTo>
                    <a:pt x="90" y="87"/>
                  </a:lnTo>
                  <a:lnTo>
                    <a:pt x="91" y="80"/>
                  </a:lnTo>
                  <a:lnTo>
                    <a:pt x="95" y="82"/>
                  </a:lnTo>
                  <a:lnTo>
                    <a:pt x="100" y="84"/>
                  </a:lnTo>
                  <a:lnTo>
                    <a:pt x="102" y="85"/>
                  </a:lnTo>
                  <a:lnTo>
                    <a:pt x="103" y="83"/>
                  </a:lnTo>
                  <a:lnTo>
                    <a:pt x="106" y="75"/>
                  </a:lnTo>
                  <a:lnTo>
                    <a:pt x="108" y="71"/>
                  </a:lnTo>
                  <a:lnTo>
                    <a:pt x="109" y="67"/>
                  </a:lnTo>
                  <a:lnTo>
                    <a:pt x="110" y="67"/>
                  </a:lnTo>
                  <a:lnTo>
                    <a:pt x="113" y="67"/>
                  </a:lnTo>
                  <a:lnTo>
                    <a:pt x="114" y="69"/>
                  </a:lnTo>
                  <a:lnTo>
                    <a:pt x="119" y="60"/>
                  </a:lnTo>
                  <a:lnTo>
                    <a:pt x="122" y="57"/>
                  </a:lnTo>
                  <a:lnTo>
                    <a:pt x="124" y="54"/>
                  </a:lnTo>
                  <a:lnTo>
                    <a:pt x="126" y="47"/>
                  </a:lnTo>
                  <a:lnTo>
                    <a:pt x="126" y="39"/>
                  </a:lnTo>
                  <a:lnTo>
                    <a:pt x="135" y="44"/>
                  </a:lnTo>
                  <a:lnTo>
                    <a:pt x="141" y="47"/>
                  </a:lnTo>
                  <a:lnTo>
                    <a:pt x="143" y="47"/>
                  </a:lnTo>
                  <a:lnTo>
                    <a:pt x="146" y="44"/>
                  </a:lnTo>
                  <a:lnTo>
                    <a:pt x="148" y="43"/>
                  </a:lnTo>
                  <a:lnTo>
                    <a:pt x="147" y="43"/>
                  </a:lnTo>
                  <a:lnTo>
                    <a:pt x="145" y="36"/>
                  </a:lnTo>
                  <a:lnTo>
                    <a:pt x="141" y="31"/>
                  </a:lnTo>
                  <a:lnTo>
                    <a:pt x="130" y="28"/>
                  </a:lnTo>
                  <a:lnTo>
                    <a:pt x="123" y="31"/>
                  </a:lnTo>
                  <a:lnTo>
                    <a:pt x="120" y="31"/>
                  </a:lnTo>
                  <a:lnTo>
                    <a:pt x="114" y="35"/>
                  </a:lnTo>
                  <a:lnTo>
                    <a:pt x="113" y="34"/>
                  </a:lnTo>
                  <a:lnTo>
                    <a:pt x="112" y="34"/>
                  </a:lnTo>
                  <a:lnTo>
                    <a:pt x="107" y="40"/>
                  </a:lnTo>
                  <a:lnTo>
                    <a:pt x="102" y="40"/>
                  </a:lnTo>
                  <a:lnTo>
                    <a:pt x="94" y="50"/>
                  </a:lnTo>
                  <a:lnTo>
                    <a:pt x="91" y="50"/>
                  </a:lnTo>
                  <a:lnTo>
                    <a:pt x="88" y="33"/>
                  </a:lnTo>
                  <a:lnTo>
                    <a:pt x="57" y="39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3"/>
                  </a:lnTo>
                  <a:lnTo>
                    <a:pt x="48" y="6"/>
                  </a:lnTo>
                  <a:lnTo>
                    <a:pt x="48" y="7"/>
                  </a:lnTo>
                  <a:lnTo>
                    <a:pt x="48" y="15"/>
                  </a:lnTo>
                  <a:lnTo>
                    <a:pt x="48" y="19"/>
                  </a:lnTo>
                  <a:lnTo>
                    <a:pt x="47" y="22"/>
                  </a:lnTo>
                  <a:lnTo>
                    <a:pt x="47" y="28"/>
                  </a:lnTo>
                  <a:lnTo>
                    <a:pt x="46" y="36"/>
                  </a:lnTo>
                  <a:lnTo>
                    <a:pt x="46" y="39"/>
                  </a:lnTo>
                  <a:lnTo>
                    <a:pt x="44" y="44"/>
                  </a:lnTo>
                  <a:lnTo>
                    <a:pt x="36" y="51"/>
                  </a:lnTo>
                  <a:lnTo>
                    <a:pt x="33" y="55"/>
                  </a:lnTo>
                  <a:lnTo>
                    <a:pt x="28" y="55"/>
                  </a:lnTo>
                  <a:lnTo>
                    <a:pt x="24" y="61"/>
                  </a:lnTo>
                  <a:lnTo>
                    <a:pt x="21" y="65"/>
                  </a:lnTo>
                  <a:lnTo>
                    <a:pt x="20" y="75"/>
                  </a:lnTo>
                  <a:lnTo>
                    <a:pt x="19" y="76"/>
                  </a:lnTo>
                  <a:lnTo>
                    <a:pt x="15" y="73"/>
                  </a:lnTo>
                  <a:lnTo>
                    <a:pt x="12" y="76"/>
                  </a:lnTo>
                  <a:lnTo>
                    <a:pt x="9" y="87"/>
                  </a:lnTo>
                  <a:lnTo>
                    <a:pt x="9" y="91"/>
                  </a:lnTo>
                  <a:lnTo>
                    <a:pt x="7" y="94"/>
                  </a:lnTo>
                  <a:lnTo>
                    <a:pt x="3" y="98"/>
                  </a:lnTo>
                  <a:lnTo>
                    <a:pt x="0" y="101"/>
                  </a:lnTo>
                  <a:lnTo>
                    <a:pt x="3" y="114"/>
                  </a:lnTo>
                  <a:lnTo>
                    <a:pt x="5" y="120"/>
                  </a:lnTo>
                  <a:lnTo>
                    <a:pt x="10" y="127"/>
                  </a:lnTo>
                  <a:lnTo>
                    <a:pt x="15" y="132"/>
                  </a:lnTo>
                  <a:lnTo>
                    <a:pt x="19" y="138"/>
                  </a:lnTo>
                  <a:lnTo>
                    <a:pt x="20" y="138"/>
                  </a:lnTo>
                  <a:lnTo>
                    <a:pt x="21" y="1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0" name="Freeform 45"/>
            <p:cNvSpPr>
              <a:spLocks/>
            </p:cNvSpPr>
            <p:nvPr/>
          </p:nvSpPr>
          <p:spPr bwMode="auto">
            <a:xfrm>
              <a:off x="9778573" y="3166898"/>
              <a:ext cx="824531" cy="426351"/>
            </a:xfrm>
            <a:custGeom>
              <a:avLst/>
              <a:gdLst>
                <a:gd name="T0" fmla="*/ 207 w 236"/>
                <a:gd name="T1" fmla="*/ 91 h 122"/>
                <a:gd name="T2" fmla="*/ 214 w 236"/>
                <a:gd name="T3" fmla="*/ 88 h 122"/>
                <a:gd name="T4" fmla="*/ 220 w 236"/>
                <a:gd name="T5" fmla="*/ 74 h 122"/>
                <a:gd name="T6" fmla="*/ 235 w 236"/>
                <a:gd name="T7" fmla="*/ 64 h 122"/>
                <a:gd name="T8" fmla="*/ 232 w 236"/>
                <a:gd name="T9" fmla="*/ 54 h 122"/>
                <a:gd name="T10" fmla="*/ 222 w 236"/>
                <a:gd name="T11" fmla="*/ 42 h 122"/>
                <a:gd name="T12" fmla="*/ 217 w 236"/>
                <a:gd name="T13" fmla="*/ 23 h 122"/>
                <a:gd name="T14" fmla="*/ 215 w 236"/>
                <a:gd name="T15" fmla="*/ 22 h 122"/>
                <a:gd name="T16" fmla="*/ 207 w 236"/>
                <a:gd name="T17" fmla="*/ 13 h 122"/>
                <a:gd name="T18" fmla="*/ 203 w 236"/>
                <a:gd name="T19" fmla="*/ 11 h 122"/>
                <a:gd name="T20" fmla="*/ 199 w 236"/>
                <a:gd name="T21" fmla="*/ 15 h 122"/>
                <a:gd name="T22" fmla="*/ 192 w 236"/>
                <a:gd name="T23" fmla="*/ 17 h 122"/>
                <a:gd name="T24" fmla="*/ 184 w 236"/>
                <a:gd name="T25" fmla="*/ 13 h 122"/>
                <a:gd name="T26" fmla="*/ 181 w 236"/>
                <a:gd name="T27" fmla="*/ 16 h 122"/>
                <a:gd name="T28" fmla="*/ 178 w 236"/>
                <a:gd name="T29" fmla="*/ 18 h 122"/>
                <a:gd name="T30" fmla="*/ 174 w 236"/>
                <a:gd name="T31" fmla="*/ 15 h 122"/>
                <a:gd name="T32" fmla="*/ 166 w 236"/>
                <a:gd name="T33" fmla="*/ 13 h 122"/>
                <a:gd name="T34" fmla="*/ 163 w 236"/>
                <a:gd name="T35" fmla="*/ 7 h 122"/>
                <a:gd name="T36" fmla="*/ 154 w 236"/>
                <a:gd name="T37" fmla="*/ 0 h 122"/>
                <a:gd name="T38" fmla="*/ 148 w 236"/>
                <a:gd name="T39" fmla="*/ 3 h 122"/>
                <a:gd name="T40" fmla="*/ 141 w 236"/>
                <a:gd name="T41" fmla="*/ 2 h 122"/>
                <a:gd name="T42" fmla="*/ 144 w 236"/>
                <a:gd name="T43" fmla="*/ 7 h 122"/>
                <a:gd name="T44" fmla="*/ 144 w 236"/>
                <a:gd name="T45" fmla="*/ 15 h 122"/>
                <a:gd name="T46" fmla="*/ 138 w 236"/>
                <a:gd name="T47" fmla="*/ 17 h 122"/>
                <a:gd name="T48" fmla="*/ 126 w 236"/>
                <a:gd name="T49" fmla="*/ 20 h 122"/>
                <a:gd name="T50" fmla="*/ 125 w 236"/>
                <a:gd name="T51" fmla="*/ 23 h 122"/>
                <a:gd name="T52" fmla="*/ 124 w 236"/>
                <a:gd name="T53" fmla="*/ 29 h 122"/>
                <a:gd name="T54" fmla="*/ 120 w 236"/>
                <a:gd name="T55" fmla="*/ 37 h 122"/>
                <a:gd name="T56" fmla="*/ 115 w 236"/>
                <a:gd name="T57" fmla="*/ 39 h 122"/>
                <a:gd name="T58" fmla="*/ 112 w 236"/>
                <a:gd name="T59" fmla="*/ 47 h 122"/>
                <a:gd name="T60" fmla="*/ 104 w 236"/>
                <a:gd name="T61" fmla="*/ 52 h 122"/>
                <a:gd name="T62" fmla="*/ 100 w 236"/>
                <a:gd name="T63" fmla="*/ 48 h 122"/>
                <a:gd name="T64" fmla="*/ 97 w 236"/>
                <a:gd name="T65" fmla="*/ 44 h 122"/>
                <a:gd name="T66" fmla="*/ 93 w 236"/>
                <a:gd name="T67" fmla="*/ 51 h 122"/>
                <a:gd name="T68" fmla="*/ 92 w 236"/>
                <a:gd name="T69" fmla="*/ 58 h 122"/>
                <a:gd name="T70" fmla="*/ 86 w 236"/>
                <a:gd name="T71" fmla="*/ 55 h 122"/>
                <a:gd name="T72" fmla="*/ 80 w 236"/>
                <a:gd name="T73" fmla="*/ 56 h 122"/>
                <a:gd name="T74" fmla="*/ 76 w 236"/>
                <a:gd name="T75" fmla="*/ 61 h 122"/>
                <a:gd name="T76" fmla="*/ 71 w 236"/>
                <a:gd name="T77" fmla="*/ 60 h 122"/>
                <a:gd name="T78" fmla="*/ 63 w 236"/>
                <a:gd name="T79" fmla="*/ 57 h 122"/>
                <a:gd name="T80" fmla="*/ 57 w 236"/>
                <a:gd name="T81" fmla="*/ 61 h 122"/>
                <a:gd name="T82" fmla="*/ 49 w 236"/>
                <a:gd name="T83" fmla="*/ 66 h 122"/>
                <a:gd name="T84" fmla="*/ 43 w 236"/>
                <a:gd name="T85" fmla="*/ 67 h 122"/>
                <a:gd name="T86" fmla="*/ 43 w 236"/>
                <a:gd name="T87" fmla="*/ 72 h 122"/>
                <a:gd name="T88" fmla="*/ 44 w 236"/>
                <a:gd name="T89" fmla="*/ 78 h 122"/>
                <a:gd name="T90" fmla="*/ 36 w 236"/>
                <a:gd name="T91" fmla="*/ 81 h 122"/>
                <a:gd name="T92" fmla="*/ 33 w 236"/>
                <a:gd name="T93" fmla="*/ 88 h 122"/>
                <a:gd name="T94" fmla="*/ 33 w 236"/>
                <a:gd name="T95" fmla="*/ 94 h 122"/>
                <a:gd name="T96" fmla="*/ 27 w 236"/>
                <a:gd name="T97" fmla="*/ 94 h 122"/>
                <a:gd name="T98" fmla="*/ 19 w 236"/>
                <a:gd name="T99" fmla="*/ 89 h 122"/>
                <a:gd name="T100" fmla="*/ 14 w 236"/>
                <a:gd name="T101" fmla="*/ 93 h 122"/>
                <a:gd name="T102" fmla="*/ 10 w 236"/>
                <a:gd name="T103" fmla="*/ 97 h 122"/>
                <a:gd name="T104" fmla="*/ 14 w 236"/>
                <a:gd name="T105" fmla="*/ 102 h 122"/>
                <a:gd name="T106" fmla="*/ 14 w 236"/>
                <a:gd name="T107" fmla="*/ 107 h 122"/>
                <a:gd name="T108" fmla="*/ 12 w 236"/>
                <a:gd name="T109" fmla="*/ 115 h 122"/>
                <a:gd name="T110" fmla="*/ 7 w 236"/>
                <a:gd name="T111" fmla="*/ 116 h 122"/>
                <a:gd name="T112" fmla="*/ 5 w 236"/>
                <a:gd name="T113" fmla="*/ 117 h 122"/>
                <a:gd name="T114" fmla="*/ 0 w 236"/>
                <a:gd name="T115" fmla="*/ 117 h 122"/>
                <a:gd name="T116" fmla="*/ 0 w 236"/>
                <a:gd name="T117" fmla="*/ 121 h 122"/>
                <a:gd name="T118" fmla="*/ 2 w 236"/>
                <a:gd name="T119" fmla="*/ 121 h 122"/>
                <a:gd name="T120" fmla="*/ 50 w 236"/>
                <a:gd name="T121" fmla="*/ 111 h 122"/>
                <a:gd name="T122" fmla="*/ 192 w 236"/>
                <a:gd name="T123" fmla="*/ 100 h 122"/>
                <a:gd name="T124" fmla="*/ 202 w 236"/>
                <a:gd name="T125" fmla="*/ 9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6" h="122">
                  <a:moveTo>
                    <a:pt x="202" y="94"/>
                  </a:moveTo>
                  <a:lnTo>
                    <a:pt x="207" y="91"/>
                  </a:lnTo>
                  <a:lnTo>
                    <a:pt x="210" y="89"/>
                  </a:lnTo>
                  <a:lnTo>
                    <a:pt x="214" y="88"/>
                  </a:lnTo>
                  <a:lnTo>
                    <a:pt x="217" y="79"/>
                  </a:lnTo>
                  <a:lnTo>
                    <a:pt x="220" y="74"/>
                  </a:lnTo>
                  <a:lnTo>
                    <a:pt x="231" y="70"/>
                  </a:lnTo>
                  <a:lnTo>
                    <a:pt x="235" y="64"/>
                  </a:lnTo>
                  <a:lnTo>
                    <a:pt x="236" y="60"/>
                  </a:lnTo>
                  <a:lnTo>
                    <a:pt x="232" y="54"/>
                  </a:lnTo>
                  <a:lnTo>
                    <a:pt x="227" y="49"/>
                  </a:lnTo>
                  <a:lnTo>
                    <a:pt x="222" y="42"/>
                  </a:lnTo>
                  <a:lnTo>
                    <a:pt x="220" y="36"/>
                  </a:lnTo>
                  <a:lnTo>
                    <a:pt x="217" y="23"/>
                  </a:lnTo>
                  <a:lnTo>
                    <a:pt x="218" y="22"/>
                  </a:lnTo>
                  <a:lnTo>
                    <a:pt x="215" y="22"/>
                  </a:lnTo>
                  <a:lnTo>
                    <a:pt x="211" y="18"/>
                  </a:lnTo>
                  <a:lnTo>
                    <a:pt x="207" y="13"/>
                  </a:lnTo>
                  <a:lnTo>
                    <a:pt x="204" y="10"/>
                  </a:lnTo>
                  <a:lnTo>
                    <a:pt x="203" y="11"/>
                  </a:lnTo>
                  <a:lnTo>
                    <a:pt x="201" y="12"/>
                  </a:lnTo>
                  <a:lnTo>
                    <a:pt x="199" y="15"/>
                  </a:lnTo>
                  <a:lnTo>
                    <a:pt x="198" y="16"/>
                  </a:lnTo>
                  <a:lnTo>
                    <a:pt x="192" y="17"/>
                  </a:lnTo>
                  <a:lnTo>
                    <a:pt x="187" y="15"/>
                  </a:lnTo>
                  <a:lnTo>
                    <a:pt x="184" y="13"/>
                  </a:lnTo>
                  <a:lnTo>
                    <a:pt x="183" y="14"/>
                  </a:lnTo>
                  <a:lnTo>
                    <a:pt x="181" y="16"/>
                  </a:lnTo>
                  <a:lnTo>
                    <a:pt x="181" y="17"/>
                  </a:lnTo>
                  <a:lnTo>
                    <a:pt x="178" y="18"/>
                  </a:lnTo>
                  <a:lnTo>
                    <a:pt x="176" y="16"/>
                  </a:lnTo>
                  <a:lnTo>
                    <a:pt x="174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5" y="11"/>
                  </a:lnTo>
                  <a:lnTo>
                    <a:pt x="163" y="7"/>
                  </a:lnTo>
                  <a:lnTo>
                    <a:pt x="159" y="4"/>
                  </a:lnTo>
                  <a:lnTo>
                    <a:pt x="154" y="0"/>
                  </a:lnTo>
                  <a:lnTo>
                    <a:pt x="153" y="1"/>
                  </a:lnTo>
                  <a:lnTo>
                    <a:pt x="148" y="3"/>
                  </a:lnTo>
                  <a:lnTo>
                    <a:pt x="143" y="1"/>
                  </a:lnTo>
                  <a:lnTo>
                    <a:pt x="141" y="2"/>
                  </a:lnTo>
                  <a:lnTo>
                    <a:pt x="142" y="6"/>
                  </a:lnTo>
                  <a:lnTo>
                    <a:pt x="144" y="7"/>
                  </a:lnTo>
                  <a:lnTo>
                    <a:pt x="143" y="9"/>
                  </a:lnTo>
                  <a:lnTo>
                    <a:pt x="144" y="15"/>
                  </a:lnTo>
                  <a:lnTo>
                    <a:pt x="142" y="17"/>
                  </a:lnTo>
                  <a:lnTo>
                    <a:pt x="138" y="17"/>
                  </a:lnTo>
                  <a:lnTo>
                    <a:pt x="134" y="19"/>
                  </a:lnTo>
                  <a:lnTo>
                    <a:pt x="126" y="20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4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20" y="37"/>
                  </a:lnTo>
                  <a:lnTo>
                    <a:pt x="118" y="39"/>
                  </a:lnTo>
                  <a:lnTo>
                    <a:pt x="115" y="39"/>
                  </a:lnTo>
                  <a:lnTo>
                    <a:pt x="112" y="44"/>
                  </a:lnTo>
                  <a:lnTo>
                    <a:pt x="112" y="47"/>
                  </a:lnTo>
                  <a:lnTo>
                    <a:pt x="110" y="51"/>
                  </a:lnTo>
                  <a:lnTo>
                    <a:pt x="104" y="52"/>
                  </a:lnTo>
                  <a:lnTo>
                    <a:pt x="103" y="51"/>
                  </a:lnTo>
                  <a:lnTo>
                    <a:pt x="100" y="48"/>
                  </a:lnTo>
                  <a:lnTo>
                    <a:pt x="99" y="44"/>
                  </a:lnTo>
                  <a:lnTo>
                    <a:pt x="97" y="44"/>
                  </a:lnTo>
                  <a:lnTo>
                    <a:pt x="96" y="48"/>
                  </a:lnTo>
                  <a:lnTo>
                    <a:pt x="93" y="51"/>
                  </a:lnTo>
                  <a:lnTo>
                    <a:pt x="93" y="55"/>
                  </a:lnTo>
                  <a:lnTo>
                    <a:pt x="92" y="58"/>
                  </a:lnTo>
                  <a:lnTo>
                    <a:pt x="88" y="57"/>
                  </a:lnTo>
                  <a:lnTo>
                    <a:pt x="86" y="55"/>
                  </a:lnTo>
                  <a:lnTo>
                    <a:pt x="82" y="55"/>
                  </a:lnTo>
                  <a:lnTo>
                    <a:pt x="80" y="56"/>
                  </a:lnTo>
                  <a:lnTo>
                    <a:pt x="76" y="57"/>
                  </a:lnTo>
                  <a:lnTo>
                    <a:pt x="76" y="61"/>
                  </a:lnTo>
                  <a:lnTo>
                    <a:pt x="75" y="62"/>
                  </a:lnTo>
                  <a:lnTo>
                    <a:pt x="71" y="60"/>
                  </a:lnTo>
                  <a:lnTo>
                    <a:pt x="68" y="57"/>
                  </a:lnTo>
                  <a:lnTo>
                    <a:pt x="63" y="57"/>
                  </a:lnTo>
                  <a:lnTo>
                    <a:pt x="60" y="57"/>
                  </a:lnTo>
                  <a:lnTo>
                    <a:pt x="57" y="61"/>
                  </a:lnTo>
                  <a:lnTo>
                    <a:pt x="49" y="61"/>
                  </a:lnTo>
                  <a:lnTo>
                    <a:pt x="49" y="66"/>
                  </a:lnTo>
                  <a:lnTo>
                    <a:pt x="46" y="66"/>
                  </a:lnTo>
                  <a:lnTo>
                    <a:pt x="43" y="67"/>
                  </a:lnTo>
                  <a:lnTo>
                    <a:pt x="43" y="71"/>
                  </a:lnTo>
                  <a:lnTo>
                    <a:pt x="43" y="72"/>
                  </a:lnTo>
                  <a:lnTo>
                    <a:pt x="43" y="75"/>
                  </a:lnTo>
                  <a:lnTo>
                    <a:pt x="44" y="78"/>
                  </a:lnTo>
                  <a:lnTo>
                    <a:pt x="42" y="79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3" y="88"/>
                  </a:lnTo>
                  <a:lnTo>
                    <a:pt x="35" y="93"/>
                  </a:lnTo>
                  <a:lnTo>
                    <a:pt x="33" y="94"/>
                  </a:lnTo>
                  <a:lnTo>
                    <a:pt x="30" y="94"/>
                  </a:lnTo>
                  <a:lnTo>
                    <a:pt x="27" y="94"/>
                  </a:lnTo>
                  <a:lnTo>
                    <a:pt x="23" y="91"/>
                  </a:lnTo>
                  <a:lnTo>
                    <a:pt x="19" y="89"/>
                  </a:lnTo>
                  <a:lnTo>
                    <a:pt x="17" y="90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10" y="97"/>
                  </a:lnTo>
                  <a:lnTo>
                    <a:pt x="10" y="100"/>
                  </a:lnTo>
                  <a:lnTo>
                    <a:pt x="14" y="102"/>
                  </a:lnTo>
                  <a:lnTo>
                    <a:pt x="14" y="104"/>
                  </a:lnTo>
                  <a:lnTo>
                    <a:pt x="14" y="107"/>
                  </a:lnTo>
                  <a:lnTo>
                    <a:pt x="14" y="112"/>
                  </a:lnTo>
                  <a:lnTo>
                    <a:pt x="12" y="115"/>
                  </a:lnTo>
                  <a:lnTo>
                    <a:pt x="10" y="116"/>
                  </a:lnTo>
                  <a:lnTo>
                    <a:pt x="7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4" y="117"/>
                  </a:lnTo>
                  <a:lnTo>
                    <a:pt x="0" y="117"/>
                  </a:lnTo>
                  <a:lnTo>
                    <a:pt x="0" y="118"/>
                  </a:lnTo>
                  <a:lnTo>
                    <a:pt x="0" y="121"/>
                  </a:lnTo>
                  <a:lnTo>
                    <a:pt x="0" y="122"/>
                  </a:lnTo>
                  <a:lnTo>
                    <a:pt x="2" y="121"/>
                  </a:lnTo>
                  <a:lnTo>
                    <a:pt x="52" y="120"/>
                  </a:lnTo>
                  <a:lnTo>
                    <a:pt x="50" y="111"/>
                  </a:lnTo>
                  <a:lnTo>
                    <a:pt x="143" y="105"/>
                  </a:lnTo>
                  <a:lnTo>
                    <a:pt x="192" y="100"/>
                  </a:lnTo>
                  <a:lnTo>
                    <a:pt x="198" y="97"/>
                  </a:lnTo>
                  <a:lnTo>
                    <a:pt x="202" y="9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1" name="Freeform 46"/>
            <p:cNvSpPr>
              <a:spLocks/>
            </p:cNvSpPr>
            <p:nvPr/>
          </p:nvSpPr>
          <p:spPr bwMode="auto">
            <a:xfrm>
              <a:off x="9076321" y="3016626"/>
              <a:ext cx="751162" cy="653506"/>
            </a:xfrm>
            <a:custGeom>
              <a:avLst/>
              <a:gdLst>
                <a:gd name="T0" fmla="*/ 238 w 254"/>
                <a:gd name="T1" fmla="*/ 190 h 221"/>
                <a:gd name="T2" fmla="*/ 242 w 254"/>
                <a:gd name="T3" fmla="*/ 189 h 221"/>
                <a:gd name="T4" fmla="*/ 244 w 254"/>
                <a:gd name="T5" fmla="*/ 188 h 221"/>
                <a:gd name="T6" fmla="*/ 249 w 254"/>
                <a:gd name="T7" fmla="*/ 187 h 221"/>
                <a:gd name="T8" fmla="*/ 254 w 254"/>
                <a:gd name="T9" fmla="*/ 183 h 221"/>
                <a:gd name="T10" fmla="*/ 254 w 254"/>
                <a:gd name="T11" fmla="*/ 173 h 221"/>
                <a:gd name="T12" fmla="*/ 250 w 254"/>
                <a:gd name="T13" fmla="*/ 168 h 221"/>
                <a:gd name="T14" fmla="*/ 251 w 254"/>
                <a:gd name="T15" fmla="*/ 161 h 221"/>
                <a:gd name="T16" fmla="*/ 243 w 254"/>
                <a:gd name="T17" fmla="*/ 166 h 221"/>
                <a:gd name="T18" fmla="*/ 238 w 254"/>
                <a:gd name="T19" fmla="*/ 156 h 221"/>
                <a:gd name="T20" fmla="*/ 240 w 254"/>
                <a:gd name="T21" fmla="*/ 146 h 221"/>
                <a:gd name="T22" fmla="*/ 232 w 254"/>
                <a:gd name="T23" fmla="*/ 131 h 221"/>
                <a:gd name="T24" fmla="*/ 216 w 254"/>
                <a:gd name="T25" fmla="*/ 124 h 221"/>
                <a:gd name="T26" fmla="*/ 202 w 254"/>
                <a:gd name="T27" fmla="*/ 112 h 221"/>
                <a:gd name="T28" fmla="*/ 204 w 254"/>
                <a:gd name="T29" fmla="*/ 100 h 221"/>
                <a:gd name="T30" fmla="*/ 206 w 254"/>
                <a:gd name="T31" fmla="*/ 91 h 221"/>
                <a:gd name="T32" fmla="*/ 206 w 254"/>
                <a:gd name="T33" fmla="*/ 80 h 221"/>
                <a:gd name="T34" fmla="*/ 196 w 254"/>
                <a:gd name="T35" fmla="*/ 76 h 221"/>
                <a:gd name="T36" fmla="*/ 191 w 254"/>
                <a:gd name="T37" fmla="*/ 81 h 221"/>
                <a:gd name="T38" fmla="*/ 186 w 254"/>
                <a:gd name="T39" fmla="*/ 67 h 221"/>
                <a:gd name="T40" fmla="*/ 163 w 254"/>
                <a:gd name="T41" fmla="*/ 45 h 221"/>
                <a:gd name="T42" fmla="*/ 156 w 254"/>
                <a:gd name="T43" fmla="*/ 22 h 221"/>
                <a:gd name="T44" fmla="*/ 158 w 254"/>
                <a:gd name="T45" fmla="*/ 10 h 221"/>
                <a:gd name="T46" fmla="*/ 0 w 254"/>
                <a:gd name="T47" fmla="*/ 2 h 221"/>
                <a:gd name="T48" fmla="*/ 4 w 254"/>
                <a:gd name="T49" fmla="*/ 6 h 221"/>
                <a:gd name="T50" fmla="*/ 3 w 254"/>
                <a:gd name="T51" fmla="*/ 13 h 221"/>
                <a:gd name="T52" fmla="*/ 5 w 254"/>
                <a:gd name="T53" fmla="*/ 17 h 221"/>
                <a:gd name="T54" fmla="*/ 12 w 254"/>
                <a:gd name="T55" fmla="*/ 25 h 221"/>
                <a:gd name="T56" fmla="*/ 14 w 254"/>
                <a:gd name="T57" fmla="*/ 29 h 221"/>
                <a:gd name="T58" fmla="*/ 20 w 254"/>
                <a:gd name="T59" fmla="*/ 39 h 221"/>
                <a:gd name="T60" fmla="*/ 31 w 254"/>
                <a:gd name="T61" fmla="*/ 39 h 221"/>
                <a:gd name="T62" fmla="*/ 28 w 254"/>
                <a:gd name="T63" fmla="*/ 50 h 221"/>
                <a:gd name="T64" fmla="*/ 31 w 254"/>
                <a:gd name="T65" fmla="*/ 61 h 221"/>
                <a:gd name="T66" fmla="*/ 36 w 254"/>
                <a:gd name="T67" fmla="*/ 69 h 221"/>
                <a:gd name="T68" fmla="*/ 42 w 254"/>
                <a:gd name="T69" fmla="*/ 176 h 221"/>
                <a:gd name="T70" fmla="*/ 215 w 254"/>
                <a:gd name="T71" fmla="*/ 197 h 221"/>
                <a:gd name="T72" fmla="*/ 205 w 254"/>
                <a:gd name="T73" fmla="*/ 221 h 221"/>
                <a:gd name="T74" fmla="*/ 234 w 254"/>
                <a:gd name="T75" fmla="*/ 216 h 221"/>
                <a:gd name="T76" fmla="*/ 237 w 254"/>
                <a:gd name="T77" fmla="*/ 211 h 221"/>
                <a:gd name="T78" fmla="*/ 234 w 254"/>
                <a:gd name="T79" fmla="*/ 206 h 221"/>
                <a:gd name="T80" fmla="*/ 237 w 254"/>
                <a:gd name="T81" fmla="*/ 203 h 221"/>
                <a:gd name="T82" fmla="*/ 238 w 254"/>
                <a:gd name="T83" fmla="*/ 197 h 221"/>
                <a:gd name="T84" fmla="*/ 238 w 254"/>
                <a:gd name="T85" fmla="*/ 193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" h="221">
                  <a:moveTo>
                    <a:pt x="238" y="193"/>
                  </a:moveTo>
                  <a:cubicBezTo>
                    <a:pt x="238" y="190"/>
                    <a:pt x="238" y="190"/>
                    <a:pt x="238" y="190"/>
                  </a:cubicBezTo>
                  <a:cubicBezTo>
                    <a:pt x="238" y="189"/>
                    <a:pt x="238" y="189"/>
                    <a:pt x="238" y="189"/>
                  </a:cubicBezTo>
                  <a:cubicBezTo>
                    <a:pt x="242" y="189"/>
                    <a:pt x="242" y="189"/>
                    <a:pt x="242" y="189"/>
                  </a:cubicBezTo>
                  <a:cubicBezTo>
                    <a:pt x="243" y="189"/>
                    <a:pt x="243" y="189"/>
                    <a:pt x="243" y="189"/>
                  </a:cubicBezTo>
                  <a:cubicBezTo>
                    <a:pt x="244" y="188"/>
                    <a:pt x="244" y="188"/>
                    <a:pt x="244" y="188"/>
                  </a:cubicBezTo>
                  <a:cubicBezTo>
                    <a:pt x="246" y="187"/>
                    <a:pt x="246" y="187"/>
                    <a:pt x="246" y="187"/>
                  </a:cubicBezTo>
                  <a:cubicBezTo>
                    <a:pt x="249" y="187"/>
                    <a:pt x="249" y="187"/>
                    <a:pt x="249" y="187"/>
                  </a:cubicBezTo>
                  <a:cubicBezTo>
                    <a:pt x="252" y="186"/>
                    <a:pt x="252" y="186"/>
                    <a:pt x="252" y="186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54" y="177"/>
                    <a:pt x="254" y="177"/>
                    <a:pt x="254" y="177"/>
                  </a:cubicBezTo>
                  <a:cubicBezTo>
                    <a:pt x="254" y="173"/>
                    <a:pt x="254" y="173"/>
                    <a:pt x="254" y="173"/>
                  </a:cubicBezTo>
                  <a:cubicBezTo>
                    <a:pt x="254" y="171"/>
                    <a:pt x="254" y="171"/>
                    <a:pt x="254" y="171"/>
                  </a:cubicBezTo>
                  <a:cubicBezTo>
                    <a:pt x="250" y="168"/>
                    <a:pt x="250" y="168"/>
                    <a:pt x="250" y="168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51" y="161"/>
                    <a:pt x="251" y="161"/>
                    <a:pt x="251" y="161"/>
                  </a:cubicBezTo>
                  <a:cubicBezTo>
                    <a:pt x="246" y="161"/>
                    <a:pt x="246" y="161"/>
                    <a:pt x="246" y="161"/>
                  </a:cubicBezTo>
                  <a:cubicBezTo>
                    <a:pt x="243" y="166"/>
                    <a:pt x="243" y="166"/>
                    <a:pt x="243" y="166"/>
                  </a:cubicBezTo>
                  <a:cubicBezTo>
                    <a:pt x="243" y="161"/>
                    <a:pt x="243" y="161"/>
                    <a:pt x="243" y="161"/>
                  </a:cubicBezTo>
                  <a:cubicBezTo>
                    <a:pt x="238" y="156"/>
                    <a:pt x="238" y="156"/>
                    <a:pt x="238" y="156"/>
                  </a:cubicBezTo>
                  <a:cubicBezTo>
                    <a:pt x="239" y="152"/>
                    <a:pt x="239" y="152"/>
                    <a:pt x="239" y="152"/>
                  </a:cubicBezTo>
                  <a:cubicBezTo>
                    <a:pt x="240" y="146"/>
                    <a:pt x="240" y="146"/>
                    <a:pt x="240" y="146"/>
                  </a:cubicBezTo>
                  <a:cubicBezTo>
                    <a:pt x="236" y="135"/>
                    <a:pt x="236" y="135"/>
                    <a:pt x="236" y="135"/>
                  </a:cubicBezTo>
                  <a:cubicBezTo>
                    <a:pt x="232" y="131"/>
                    <a:pt x="232" y="131"/>
                    <a:pt x="232" y="131"/>
                  </a:cubicBezTo>
                  <a:cubicBezTo>
                    <a:pt x="219" y="122"/>
                    <a:pt x="219" y="122"/>
                    <a:pt x="219" y="122"/>
                  </a:cubicBezTo>
                  <a:cubicBezTo>
                    <a:pt x="216" y="124"/>
                    <a:pt x="216" y="124"/>
                    <a:pt x="216" y="124"/>
                  </a:cubicBezTo>
                  <a:cubicBezTo>
                    <a:pt x="208" y="118"/>
                    <a:pt x="208" y="118"/>
                    <a:pt x="208" y="118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2" y="106"/>
                    <a:pt x="202" y="106"/>
                    <a:pt x="202" y="106"/>
                  </a:cubicBezTo>
                  <a:cubicBezTo>
                    <a:pt x="204" y="100"/>
                    <a:pt x="204" y="100"/>
                    <a:pt x="204" y="100"/>
                  </a:cubicBezTo>
                  <a:cubicBezTo>
                    <a:pt x="205" y="96"/>
                    <a:pt x="205" y="96"/>
                    <a:pt x="205" y="96"/>
                  </a:cubicBezTo>
                  <a:cubicBezTo>
                    <a:pt x="206" y="91"/>
                    <a:pt x="206" y="91"/>
                    <a:pt x="206" y="91"/>
                  </a:cubicBezTo>
                  <a:cubicBezTo>
                    <a:pt x="209" y="84"/>
                    <a:pt x="209" y="84"/>
                    <a:pt x="209" y="84"/>
                  </a:cubicBezTo>
                  <a:cubicBezTo>
                    <a:pt x="206" y="80"/>
                    <a:pt x="206" y="80"/>
                    <a:pt x="206" y="80"/>
                  </a:cubicBezTo>
                  <a:cubicBezTo>
                    <a:pt x="202" y="76"/>
                    <a:pt x="202" y="76"/>
                    <a:pt x="202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3" y="78"/>
                    <a:pt x="193" y="78"/>
                    <a:pt x="193" y="78"/>
                  </a:cubicBezTo>
                  <a:cubicBezTo>
                    <a:pt x="191" y="81"/>
                    <a:pt x="191" y="81"/>
                    <a:pt x="191" y="81"/>
                  </a:cubicBezTo>
                  <a:cubicBezTo>
                    <a:pt x="186" y="76"/>
                    <a:pt x="186" y="76"/>
                    <a:pt x="186" y="76"/>
                  </a:cubicBezTo>
                  <a:cubicBezTo>
                    <a:pt x="186" y="67"/>
                    <a:pt x="186" y="67"/>
                    <a:pt x="186" y="67"/>
                  </a:cubicBezTo>
                  <a:cubicBezTo>
                    <a:pt x="181" y="60"/>
                    <a:pt x="181" y="60"/>
                    <a:pt x="181" y="60"/>
                  </a:cubicBezTo>
                  <a:cubicBezTo>
                    <a:pt x="163" y="45"/>
                    <a:pt x="163" y="45"/>
                    <a:pt x="163" y="45"/>
                  </a:cubicBezTo>
                  <a:cubicBezTo>
                    <a:pt x="156" y="33"/>
                    <a:pt x="156" y="33"/>
                    <a:pt x="156" y="33"/>
                  </a:cubicBezTo>
                  <a:cubicBezTo>
                    <a:pt x="156" y="22"/>
                    <a:pt x="156" y="22"/>
                    <a:pt x="156" y="22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6"/>
                    <a:pt x="4" y="16"/>
                    <a:pt x="5" y="17"/>
                  </a:cubicBezTo>
                  <a:cubicBezTo>
                    <a:pt x="6" y="18"/>
                    <a:pt x="11" y="19"/>
                    <a:pt x="11" y="1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2" y="176"/>
                    <a:pt x="42" y="176"/>
                    <a:pt x="42" y="176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215" y="197"/>
                    <a:pt x="215" y="197"/>
                    <a:pt x="215" y="197"/>
                  </a:cubicBezTo>
                  <a:cubicBezTo>
                    <a:pt x="216" y="203"/>
                    <a:pt x="216" y="203"/>
                    <a:pt x="216" y="203"/>
                  </a:cubicBezTo>
                  <a:cubicBezTo>
                    <a:pt x="205" y="221"/>
                    <a:pt x="205" y="221"/>
                    <a:pt x="205" y="221"/>
                  </a:cubicBezTo>
                  <a:cubicBezTo>
                    <a:pt x="233" y="219"/>
                    <a:pt x="233" y="219"/>
                    <a:pt x="233" y="219"/>
                  </a:cubicBezTo>
                  <a:cubicBezTo>
                    <a:pt x="234" y="216"/>
                    <a:pt x="234" y="216"/>
                    <a:pt x="234" y="216"/>
                  </a:cubicBezTo>
                  <a:cubicBezTo>
                    <a:pt x="236" y="213"/>
                    <a:pt x="236" y="213"/>
                    <a:pt x="236" y="213"/>
                  </a:cubicBezTo>
                  <a:cubicBezTo>
                    <a:pt x="236" y="213"/>
                    <a:pt x="238" y="212"/>
                    <a:pt x="237" y="211"/>
                  </a:cubicBezTo>
                  <a:cubicBezTo>
                    <a:pt x="237" y="210"/>
                    <a:pt x="235" y="207"/>
                    <a:pt x="235" y="207"/>
                  </a:cubicBezTo>
                  <a:cubicBezTo>
                    <a:pt x="234" y="206"/>
                    <a:pt x="234" y="206"/>
                    <a:pt x="234" y="206"/>
                  </a:cubicBezTo>
                  <a:cubicBezTo>
                    <a:pt x="235" y="204"/>
                    <a:pt x="235" y="204"/>
                    <a:pt x="235" y="20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38" y="197"/>
                    <a:pt x="238" y="197"/>
                    <a:pt x="238" y="197"/>
                  </a:cubicBezTo>
                  <a:cubicBezTo>
                    <a:pt x="238" y="194"/>
                    <a:pt x="238" y="194"/>
                    <a:pt x="238" y="194"/>
                  </a:cubicBezTo>
                  <a:lnTo>
                    <a:pt x="238" y="19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8943556" y="1762035"/>
              <a:ext cx="726706" cy="845712"/>
            </a:xfrm>
            <a:custGeom>
              <a:avLst/>
              <a:gdLst>
                <a:gd name="T0" fmla="*/ 139 w 208"/>
                <a:gd name="T1" fmla="*/ 135 h 242"/>
                <a:gd name="T2" fmla="*/ 144 w 208"/>
                <a:gd name="T3" fmla="*/ 107 h 242"/>
                <a:gd name="T4" fmla="*/ 169 w 208"/>
                <a:gd name="T5" fmla="*/ 80 h 242"/>
                <a:gd name="T6" fmla="*/ 208 w 208"/>
                <a:gd name="T7" fmla="*/ 55 h 242"/>
                <a:gd name="T8" fmla="*/ 183 w 208"/>
                <a:gd name="T9" fmla="*/ 52 h 242"/>
                <a:gd name="T10" fmla="*/ 166 w 208"/>
                <a:gd name="T11" fmla="*/ 52 h 242"/>
                <a:gd name="T12" fmla="*/ 154 w 208"/>
                <a:gd name="T13" fmla="*/ 55 h 242"/>
                <a:gd name="T14" fmla="*/ 147 w 208"/>
                <a:gd name="T15" fmla="*/ 48 h 242"/>
                <a:gd name="T16" fmla="*/ 133 w 208"/>
                <a:gd name="T17" fmla="*/ 45 h 242"/>
                <a:gd name="T18" fmla="*/ 128 w 208"/>
                <a:gd name="T19" fmla="*/ 42 h 242"/>
                <a:gd name="T20" fmla="*/ 114 w 208"/>
                <a:gd name="T21" fmla="*/ 36 h 242"/>
                <a:gd name="T22" fmla="*/ 123 w 208"/>
                <a:gd name="T23" fmla="*/ 36 h 242"/>
                <a:gd name="T24" fmla="*/ 114 w 208"/>
                <a:gd name="T25" fmla="*/ 35 h 242"/>
                <a:gd name="T26" fmla="*/ 105 w 208"/>
                <a:gd name="T27" fmla="*/ 35 h 242"/>
                <a:gd name="T28" fmla="*/ 97 w 208"/>
                <a:gd name="T29" fmla="*/ 39 h 242"/>
                <a:gd name="T30" fmla="*/ 87 w 208"/>
                <a:gd name="T31" fmla="*/ 34 h 242"/>
                <a:gd name="T32" fmla="*/ 80 w 208"/>
                <a:gd name="T33" fmla="*/ 34 h 242"/>
                <a:gd name="T34" fmla="*/ 68 w 208"/>
                <a:gd name="T35" fmla="*/ 24 h 242"/>
                <a:gd name="T36" fmla="*/ 66 w 208"/>
                <a:gd name="T37" fmla="*/ 20 h 242"/>
                <a:gd name="T38" fmla="*/ 58 w 208"/>
                <a:gd name="T39" fmla="*/ 20 h 242"/>
                <a:gd name="T40" fmla="*/ 54 w 208"/>
                <a:gd name="T41" fmla="*/ 16 h 242"/>
                <a:gd name="T42" fmla="*/ 58 w 208"/>
                <a:gd name="T43" fmla="*/ 8 h 242"/>
                <a:gd name="T44" fmla="*/ 60 w 208"/>
                <a:gd name="T45" fmla="*/ 2 h 242"/>
                <a:gd name="T46" fmla="*/ 56 w 208"/>
                <a:gd name="T47" fmla="*/ 0 h 242"/>
                <a:gd name="T48" fmla="*/ 54 w 208"/>
                <a:gd name="T49" fmla="*/ 12 h 242"/>
                <a:gd name="T50" fmla="*/ 0 w 208"/>
                <a:gd name="T51" fmla="*/ 16 h 242"/>
                <a:gd name="T52" fmla="*/ 1 w 208"/>
                <a:gd name="T53" fmla="*/ 23 h 242"/>
                <a:gd name="T54" fmla="*/ 4 w 208"/>
                <a:gd name="T55" fmla="*/ 26 h 242"/>
                <a:gd name="T56" fmla="*/ 3 w 208"/>
                <a:gd name="T57" fmla="*/ 31 h 242"/>
                <a:gd name="T58" fmla="*/ 1 w 208"/>
                <a:gd name="T59" fmla="*/ 34 h 242"/>
                <a:gd name="T60" fmla="*/ 2 w 208"/>
                <a:gd name="T61" fmla="*/ 40 h 242"/>
                <a:gd name="T62" fmla="*/ 1 w 208"/>
                <a:gd name="T63" fmla="*/ 51 h 242"/>
                <a:gd name="T64" fmla="*/ 6 w 208"/>
                <a:gd name="T65" fmla="*/ 64 h 242"/>
                <a:gd name="T66" fmla="*/ 9 w 208"/>
                <a:gd name="T67" fmla="*/ 78 h 242"/>
                <a:gd name="T68" fmla="*/ 10 w 208"/>
                <a:gd name="T69" fmla="*/ 104 h 242"/>
                <a:gd name="T70" fmla="*/ 12 w 208"/>
                <a:gd name="T71" fmla="*/ 114 h 242"/>
                <a:gd name="T72" fmla="*/ 12 w 208"/>
                <a:gd name="T73" fmla="*/ 122 h 242"/>
                <a:gd name="T74" fmla="*/ 17 w 208"/>
                <a:gd name="T75" fmla="*/ 127 h 242"/>
                <a:gd name="T76" fmla="*/ 18 w 208"/>
                <a:gd name="T77" fmla="*/ 136 h 242"/>
                <a:gd name="T78" fmla="*/ 16 w 208"/>
                <a:gd name="T79" fmla="*/ 142 h 242"/>
                <a:gd name="T80" fmla="*/ 17 w 208"/>
                <a:gd name="T81" fmla="*/ 144 h 242"/>
                <a:gd name="T82" fmla="*/ 11 w 208"/>
                <a:gd name="T83" fmla="*/ 150 h 242"/>
                <a:gd name="T84" fmla="*/ 8 w 208"/>
                <a:gd name="T85" fmla="*/ 154 h 242"/>
                <a:gd name="T86" fmla="*/ 9 w 208"/>
                <a:gd name="T87" fmla="*/ 158 h 242"/>
                <a:gd name="T88" fmla="*/ 12 w 208"/>
                <a:gd name="T89" fmla="*/ 163 h 242"/>
                <a:gd name="T90" fmla="*/ 18 w 208"/>
                <a:gd name="T91" fmla="*/ 167 h 242"/>
                <a:gd name="T92" fmla="*/ 18 w 208"/>
                <a:gd name="T93" fmla="*/ 242 h 242"/>
                <a:gd name="T94" fmla="*/ 173 w 208"/>
                <a:gd name="T95" fmla="*/ 233 h 242"/>
                <a:gd name="T96" fmla="*/ 166 w 208"/>
                <a:gd name="T97" fmla="*/ 220 h 242"/>
                <a:gd name="T98" fmla="*/ 157 w 208"/>
                <a:gd name="T99" fmla="*/ 213 h 242"/>
                <a:gd name="T100" fmla="*/ 138 w 208"/>
                <a:gd name="T101" fmla="*/ 197 h 242"/>
                <a:gd name="T102" fmla="*/ 125 w 208"/>
                <a:gd name="T103" fmla="*/ 189 h 242"/>
                <a:gd name="T104" fmla="*/ 128 w 208"/>
                <a:gd name="T105" fmla="*/ 159 h 242"/>
                <a:gd name="T106" fmla="*/ 122 w 208"/>
                <a:gd name="T107" fmla="*/ 154 h 242"/>
                <a:gd name="T108" fmla="*/ 128 w 208"/>
                <a:gd name="T109" fmla="*/ 14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242">
                  <a:moveTo>
                    <a:pt x="128" y="141"/>
                  </a:moveTo>
                  <a:lnTo>
                    <a:pt x="139" y="135"/>
                  </a:lnTo>
                  <a:lnTo>
                    <a:pt x="139" y="111"/>
                  </a:lnTo>
                  <a:lnTo>
                    <a:pt x="144" y="107"/>
                  </a:lnTo>
                  <a:lnTo>
                    <a:pt x="161" y="91"/>
                  </a:lnTo>
                  <a:lnTo>
                    <a:pt x="169" y="80"/>
                  </a:lnTo>
                  <a:lnTo>
                    <a:pt x="185" y="69"/>
                  </a:lnTo>
                  <a:lnTo>
                    <a:pt x="208" y="55"/>
                  </a:lnTo>
                  <a:lnTo>
                    <a:pt x="200" y="53"/>
                  </a:lnTo>
                  <a:lnTo>
                    <a:pt x="183" y="52"/>
                  </a:lnTo>
                  <a:lnTo>
                    <a:pt x="169" y="49"/>
                  </a:lnTo>
                  <a:lnTo>
                    <a:pt x="166" y="52"/>
                  </a:lnTo>
                  <a:lnTo>
                    <a:pt x="162" y="55"/>
                  </a:lnTo>
                  <a:lnTo>
                    <a:pt x="154" y="55"/>
                  </a:lnTo>
                  <a:lnTo>
                    <a:pt x="151" y="51"/>
                  </a:lnTo>
                  <a:lnTo>
                    <a:pt x="147" y="48"/>
                  </a:lnTo>
                  <a:lnTo>
                    <a:pt x="136" y="45"/>
                  </a:lnTo>
                  <a:lnTo>
                    <a:pt x="133" y="45"/>
                  </a:lnTo>
                  <a:lnTo>
                    <a:pt x="129" y="43"/>
                  </a:lnTo>
                  <a:lnTo>
                    <a:pt x="128" y="42"/>
                  </a:lnTo>
                  <a:lnTo>
                    <a:pt x="119" y="41"/>
                  </a:lnTo>
                  <a:lnTo>
                    <a:pt x="114" y="36"/>
                  </a:lnTo>
                  <a:lnTo>
                    <a:pt x="120" y="39"/>
                  </a:lnTo>
                  <a:lnTo>
                    <a:pt x="123" y="36"/>
                  </a:lnTo>
                  <a:lnTo>
                    <a:pt x="119" y="35"/>
                  </a:lnTo>
                  <a:lnTo>
                    <a:pt x="114" y="35"/>
                  </a:lnTo>
                  <a:lnTo>
                    <a:pt x="109" y="35"/>
                  </a:lnTo>
                  <a:lnTo>
                    <a:pt x="105" y="35"/>
                  </a:lnTo>
                  <a:lnTo>
                    <a:pt x="100" y="35"/>
                  </a:lnTo>
                  <a:lnTo>
                    <a:pt x="97" y="39"/>
                  </a:lnTo>
                  <a:lnTo>
                    <a:pt x="93" y="39"/>
                  </a:lnTo>
                  <a:lnTo>
                    <a:pt x="87" y="34"/>
                  </a:lnTo>
                  <a:lnTo>
                    <a:pt x="84" y="34"/>
                  </a:lnTo>
                  <a:lnTo>
                    <a:pt x="80" y="34"/>
                  </a:lnTo>
                  <a:lnTo>
                    <a:pt x="73" y="32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6" y="20"/>
                  </a:lnTo>
                  <a:lnTo>
                    <a:pt x="62" y="20"/>
                  </a:lnTo>
                  <a:lnTo>
                    <a:pt x="58" y="20"/>
                  </a:lnTo>
                  <a:lnTo>
                    <a:pt x="55" y="20"/>
                  </a:lnTo>
                  <a:lnTo>
                    <a:pt x="54" y="16"/>
                  </a:lnTo>
                  <a:lnTo>
                    <a:pt x="57" y="12"/>
                  </a:lnTo>
                  <a:lnTo>
                    <a:pt x="58" y="8"/>
                  </a:lnTo>
                  <a:lnTo>
                    <a:pt x="62" y="5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0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2" y="16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8"/>
                  </a:lnTo>
                  <a:lnTo>
                    <a:pt x="2" y="40"/>
                  </a:lnTo>
                  <a:lnTo>
                    <a:pt x="3" y="45"/>
                  </a:lnTo>
                  <a:lnTo>
                    <a:pt x="1" y="51"/>
                  </a:lnTo>
                  <a:lnTo>
                    <a:pt x="3" y="56"/>
                  </a:lnTo>
                  <a:lnTo>
                    <a:pt x="6" y="64"/>
                  </a:lnTo>
                  <a:lnTo>
                    <a:pt x="9" y="70"/>
                  </a:lnTo>
                  <a:lnTo>
                    <a:pt x="9" y="78"/>
                  </a:lnTo>
                  <a:lnTo>
                    <a:pt x="10" y="92"/>
                  </a:lnTo>
                  <a:lnTo>
                    <a:pt x="10" y="104"/>
                  </a:lnTo>
                  <a:lnTo>
                    <a:pt x="10" y="112"/>
                  </a:lnTo>
                  <a:lnTo>
                    <a:pt x="12" y="114"/>
                  </a:lnTo>
                  <a:lnTo>
                    <a:pt x="12" y="116"/>
                  </a:lnTo>
                  <a:lnTo>
                    <a:pt x="12" y="122"/>
                  </a:lnTo>
                  <a:lnTo>
                    <a:pt x="15" y="124"/>
                  </a:lnTo>
                  <a:lnTo>
                    <a:pt x="17" y="127"/>
                  </a:lnTo>
                  <a:lnTo>
                    <a:pt x="18" y="132"/>
                  </a:lnTo>
                  <a:lnTo>
                    <a:pt x="18" y="136"/>
                  </a:lnTo>
                  <a:lnTo>
                    <a:pt x="18" y="141"/>
                  </a:lnTo>
                  <a:lnTo>
                    <a:pt x="16" y="142"/>
                  </a:lnTo>
                  <a:lnTo>
                    <a:pt x="16" y="142"/>
                  </a:lnTo>
                  <a:lnTo>
                    <a:pt x="17" y="144"/>
                  </a:lnTo>
                  <a:lnTo>
                    <a:pt x="13" y="147"/>
                  </a:lnTo>
                  <a:lnTo>
                    <a:pt x="11" y="150"/>
                  </a:lnTo>
                  <a:lnTo>
                    <a:pt x="8" y="152"/>
                  </a:lnTo>
                  <a:lnTo>
                    <a:pt x="8" y="154"/>
                  </a:lnTo>
                  <a:lnTo>
                    <a:pt x="8" y="156"/>
                  </a:lnTo>
                  <a:lnTo>
                    <a:pt x="9" y="158"/>
                  </a:lnTo>
                  <a:lnTo>
                    <a:pt x="12" y="160"/>
                  </a:lnTo>
                  <a:lnTo>
                    <a:pt x="12" y="163"/>
                  </a:lnTo>
                  <a:lnTo>
                    <a:pt x="17" y="164"/>
                  </a:lnTo>
                  <a:lnTo>
                    <a:pt x="18" y="167"/>
                  </a:lnTo>
                  <a:lnTo>
                    <a:pt x="21" y="169"/>
                  </a:lnTo>
                  <a:lnTo>
                    <a:pt x="18" y="242"/>
                  </a:lnTo>
                  <a:lnTo>
                    <a:pt x="172" y="239"/>
                  </a:lnTo>
                  <a:lnTo>
                    <a:pt x="173" y="233"/>
                  </a:lnTo>
                  <a:lnTo>
                    <a:pt x="172" y="227"/>
                  </a:lnTo>
                  <a:lnTo>
                    <a:pt x="166" y="220"/>
                  </a:lnTo>
                  <a:lnTo>
                    <a:pt x="160" y="216"/>
                  </a:lnTo>
                  <a:lnTo>
                    <a:pt x="157" y="213"/>
                  </a:lnTo>
                  <a:lnTo>
                    <a:pt x="150" y="204"/>
                  </a:lnTo>
                  <a:lnTo>
                    <a:pt x="138" y="197"/>
                  </a:lnTo>
                  <a:lnTo>
                    <a:pt x="130" y="193"/>
                  </a:lnTo>
                  <a:lnTo>
                    <a:pt x="125" y="189"/>
                  </a:lnTo>
                  <a:lnTo>
                    <a:pt x="126" y="174"/>
                  </a:lnTo>
                  <a:lnTo>
                    <a:pt x="128" y="159"/>
                  </a:lnTo>
                  <a:lnTo>
                    <a:pt x="126" y="159"/>
                  </a:lnTo>
                  <a:lnTo>
                    <a:pt x="122" y="154"/>
                  </a:lnTo>
                  <a:lnTo>
                    <a:pt x="126" y="145"/>
                  </a:lnTo>
                  <a:lnTo>
                    <a:pt x="128" y="1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3" name="Line 48"/>
            <p:cNvSpPr>
              <a:spLocks noChangeShapeType="1"/>
            </p:cNvSpPr>
            <p:nvPr/>
          </p:nvSpPr>
          <p:spPr bwMode="auto">
            <a:xfrm>
              <a:off x="9439676" y="2163923"/>
              <a:ext cx="0" cy="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4" name="Line 49"/>
            <p:cNvSpPr>
              <a:spLocks noChangeShapeType="1"/>
            </p:cNvSpPr>
            <p:nvPr/>
          </p:nvSpPr>
          <p:spPr bwMode="auto">
            <a:xfrm>
              <a:off x="9439676" y="2163923"/>
              <a:ext cx="0" cy="0"/>
            </a:xfrm>
            <a:prstGeom prst="line">
              <a:avLst/>
            </a:pr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9610871" y="2010158"/>
              <a:ext cx="848988" cy="800285"/>
            </a:xfrm>
            <a:custGeom>
              <a:avLst/>
              <a:gdLst>
                <a:gd name="T0" fmla="*/ 12 w 287"/>
                <a:gd name="T1" fmla="*/ 44 h 270"/>
                <a:gd name="T2" fmla="*/ 29 w 287"/>
                <a:gd name="T3" fmla="*/ 36 h 270"/>
                <a:gd name="T4" fmla="*/ 52 w 287"/>
                <a:gd name="T5" fmla="*/ 17 h 270"/>
                <a:gd name="T6" fmla="*/ 77 w 287"/>
                <a:gd name="T7" fmla="*/ 0 h 270"/>
                <a:gd name="T8" fmla="*/ 75 w 287"/>
                <a:gd name="T9" fmla="*/ 6 h 270"/>
                <a:gd name="T10" fmla="*/ 65 w 287"/>
                <a:gd name="T11" fmla="*/ 19 h 270"/>
                <a:gd name="T12" fmla="*/ 67 w 287"/>
                <a:gd name="T13" fmla="*/ 29 h 270"/>
                <a:gd name="T14" fmla="*/ 77 w 287"/>
                <a:gd name="T15" fmla="*/ 28 h 270"/>
                <a:gd name="T16" fmla="*/ 111 w 287"/>
                <a:gd name="T17" fmla="*/ 45 h 270"/>
                <a:gd name="T18" fmla="*/ 135 w 287"/>
                <a:gd name="T19" fmla="*/ 39 h 270"/>
                <a:gd name="T20" fmla="*/ 169 w 287"/>
                <a:gd name="T21" fmla="*/ 28 h 270"/>
                <a:gd name="T22" fmla="*/ 198 w 287"/>
                <a:gd name="T23" fmla="*/ 38 h 270"/>
                <a:gd name="T24" fmla="*/ 217 w 287"/>
                <a:gd name="T25" fmla="*/ 55 h 270"/>
                <a:gd name="T26" fmla="*/ 232 w 287"/>
                <a:gd name="T27" fmla="*/ 56 h 270"/>
                <a:gd name="T28" fmla="*/ 219 w 287"/>
                <a:gd name="T29" fmla="*/ 62 h 270"/>
                <a:gd name="T30" fmla="*/ 193 w 287"/>
                <a:gd name="T31" fmla="*/ 64 h 270"/>
                <a:gd name="T32" fmla="*/ 201 w 287"/>
                <a:gd name="T33" fmla="*/ 74 h 270"/>
                <a:gd name="T34" fmla="*/ 204 w 287"/>
                <a:gd name="T35" fmla="*/ 75 h 270"/>
                <a:gd name="T36" fmla="*/ 234 w 287"/>
                <a:gd name="T37" fmla="*/ 88 h 270"/>
                <a:gd name="T38" fmla="*/ 246 w 287"/>
                <a:gd name="T39" fmla="*/ 109 h 270"/>
                <a:gd name="T40" fmla="*/ 245 w 287"/>
                <a:gd name="T41" fmla="*/ 141 h 270"/>
                <a:gd name="T42" fmla="*/ 233 w 287"/>
                <a:gd name="T43" fmla="*/ 168 h 270"/>
                <a:gd name="T44" fmla="*/ 246 w 287"/>
                <a:gd name="T45" fmla="*/ 166 h 270"/>
                <a:gd name="T46" fmla="*/ 255 w 287"/>
                <a:gd name="T47" fmla="*/ 153 h 270"/>
                <a:gd name="T48" fmla="*/ 275 w 287"/>
                <a:gd name="T49" fmla="*/ 154 h 270"/>
                <a:gd name="T50" fmla="*/ 287 w 287"/>
                <a:gd name="T51" fmla="*/ 197 h 270"/>
                <a:gd name="T52" fmla="*/ 275 w 287"/>
                <a:gd name="T53" fmla="*/ 220 h 270"/>
                <a:gd name="T54" fmla="*/ 266 w 287"/>
                <a:gd name="T55" fmla="*/ 249 h 270"/>
                <a:gd name="T56" fmla="*/ 141 w 287"/>
                <a:gd name="T57" fmla="*/ 270 h 270"/>
                <a:gd name="T58" fmla="*/ 158 w 287"/>
                <a:gd name="T59" fmla="*/ 235 h 270"/>
                <a:gd name="T60" fmla="*/ 145 w 287"/>
                <a:gd name="T61" fmla="*/ 191 h 270"/>
                <a:gd name="T62" fmla="*/ 144 w 287"/>
                <a:gd name="T63" fmla="*/ 165 h 270"/>
                <a:gd name="T64" fmla="*/ 148 w 287"/>
                <a:gd name="T65" fmla="*/ 147 h 270"/>
                <a:gd name="T66" fmla="*/ 153 w 287"/>
                <a:gd name="T67" fmla="*/ 122 h 270"/>
                <a:gd name="T68" fmla="*/ 166 w 287"/>
                <a:gd name="T69" fmla="*/ 106 h 270"/>
                <a:gd name="T70" fmla="*/ 169 w 287"/>
                <a:gd name="T71" fmla="*/ 122 h 270"/>
                <a:gd name="T72" fmla="*/ 175 w 287"/>
                <a:gd name="T73" fmla="*/ 111 h 270"/>
                <a:gd name="T74" fmla="*/ 180 w 287"/>
                <a:gd name="T75" fmla="*/ 94 h 270"/>
                <a:gd name="T76" fmla="*/ 184 w 287"/>
                <a:gd name="T77" fmla="*/ 81 h 270"/>
                <a:gd name="T78" fmla="*/ 189 w 287"/>
                <a:gd name="T79" fmla="*/ 74 h 270"/>
                <a:gd name="T80" fmla="*/ 187 w 287"/>
                <a:gd name="T81" fmla="*/ 65 h 270"/>
                <a:gd name="T82" fmla="*/ 159 w 287"/>
                <a:gd name="T83" fmla="*/ 68 h 270"/>
                <a:gd name="T84" fmla="*/ 129 w 287"/>
                <a:gd name="T85" fmla="*/ 85 h 270"/>
                <a:gd name="T86" fmla="*/ 127 w 287"/>
                <a:gd name="T87" fmla="*/ 76 h 270"/>
                <a:gd name="T88" fmla="*/ 118 w 287"/>
                <a:gd name="T89" fmla="*/ 75 h 270"/>
                <a:gd name="T90" fmla="*/ 107 w 287"/>
                <a:gd name="T91" fmla="*/ 101 h 270"/>
                <a:gd name="T92" fmla="*/ 95 w 287"/>
                <a:gd name="T93" fmla="*/ 100 h 270"/>
                <a:gd name="T94" fmla="*/ 84 w 287"/>
                <a:gd name="T95" fmla="*/ 81 h 270"/>
                <a:gd name="T96" fmla="*/ 58 w 287"/>
                <a:gd name="T97" fmla="*/ 74 h 270"/>
                <a:gd name="T98" fmla="*/ 29 w 287"/>
                <a:gd name="T99" fmla="*/ 65 h 270"/>
                <a:gd name="T100" fmla="*/ 9 w 287"/>
                <a:gd name="T101" fmla="*/ 57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7" h="270">
                  <a:moveTo>
                    <a:pt x="0" y="51"/>
                  </a:moveTo>
                  <a:cubicBezTo>
                    <a:pt x="2" y="49"/>
                    <a:pt x="2" y="49"/>
                    <a:pt x="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42" y="27"/>
                    <a:pt x="42" y="27"/>
                    <a:pt x="42" y="27"/>
                  </a:cubicBezTo>
                  <a:cubicBezTo>
                    <a:pt x="45" y="26"/>
                    <a:pt x="45" y="26"/>
                    <a:pt x="45" y="26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79" y="5"/>
                    <a:pt x="79" y="5"/>
                    <a:pt x="79" y="5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8" y="14"/>
                    <a:pt x="68" y="15"/>
                  </a:cubicBezTo>
                  <a:cubicBezTo>
                    <a:pt x="68" y="16"/>
                    <a:pt x="65" y="23"/>
                    <a:pt x="65" y="23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5" y="31"/>
                    <a:pt x="65" y="31"/>
                    <a:pt x="65" y="31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9" y="31"/>
                    <a:pt x="69" y="31"/>
                    <a:pt x="69" y="31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111" y="45"/>
                    <a:pt x="111" y="45"/>
                    <a:pt x="111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0" y="44"/>
                    <a:pt x="130" y="44"/>
                    <a:pt x="130" y="44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48" y="33"/>
                    <a:pt x="148" y="33"/>
                    <a:pt x="148" y="33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9" y="28"/>
                    <a:pt x="169" y="28"/>
                    <a:pt x="169" y="28"/>
                  </a:cubicBezTo>
                  <a:cubicBezTo>
                    <a:pt x="175" y="26"/>
                    <a:pt x="175" y="26"/>
                    <a:pt x="175" y="26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91" y="38"/>
                    <a:pt x="191" y="38"/>
                    <a:pt x="191" y="38"/>
                  </a:cubicBezTo>
                  <a:cubicBezTo>
                    <a:pt x="198" y="38"/>
                    <a:pt x="198" y="38"/>
                    <a:pt x="198" y="38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213" y="51"/>
                    <a:pt x="213" y="51"/>
                    <a:pt x="213" y="51"/>
                  </a:cubicBezTo>
                  <a:cubicBezTo>
                    <a:pt x="215" y="53"/>
                    <a:pt x="215" y="53"/>
                    <a:pt x="215" y="53"/>
                  </a:cubicBezTo>
                  <a:cubicBezTo>
                    <a:pt x="215" y="53"/>
                    <a:pt x="216" y="54"/>
                    <a:pt x="217" y="55"/>
                  </a:cubicBezTo>
                  <a:cubicBezTo>
                    <a:pt x="218" y="56"/>
                    <a:pt x="219" y="58"/>
                    <a:pt x="219" y="58"/>
                  </a:cubicBezTo>
                  <a:cubicBezTo>
                    <a:pt x="224" y="59"/>
                    <a:pt x="224" y="59"/>
                    <a:pt x="224" y="59"/>
                  </a:cubicBezTo>
                  <a:cubicBezTo>
                    <a:pt x="224" y="59"/>
                    <a:pt x="226" y="57"/>
                    <a:pt x="226" y="57"/>
                  </a:cubicBezTo>
                  <a:cubicBezTo>
                    <a:pt x="226" y="56"/>
                    <a:pt x="230" y="54"/>
                    <a:pt x="230" y="54"/>
                  </a:cubicBezTo>
                  <a:cubicBezTo>
                    <a:pt x="232" y="56"/>
                    <a:pt x="232" y="56"/>
                    <a:pt x="232" y="56"/>
                  </a:cubicBezTo>
                  <a:cubicBezTo>
                    <a:pt x="232" y="56"/>
                    <a:pt x="234" y="57"/>
                    <a:pt x="232" y="58"/>
                  </a:cubicBezTo>
                  <a:cubicBezTo>
                    <a:pt x="231" y="58"/>
                    <a:pt x="230" y="60"/>
                    <a:pt x="229" y="60"/>
                  </a:cubicBezTo>
                  <a:cubicBezTo>
                    <a:pt x="227" y="60"/>
                    <a:pt x="225" y="60"/>
                    <a:pt x="225" y="60"/>
                  </a:cubicBezTo>
                  <a:cubicBezTo>
                    <a:pt x="221" y="60"/>
                    <a:pt x="221" y="60"/>
                    <a:pt x="221" y="60"/>
                  </a:cubicBezTo>
                  <a:cubicBezTo>
                    <a:pt x="219" y="62"/>
                    <a:pt x="219" y="62"/>
                    <a:pt x="219" y="62"/>
                  </a:cubicBezTo>
                  <a:cubicBezTo>
                    <a:pt x="208" y="62"/>
                    <a:pt x="208" y="62"/>
                    <a:pt x="208" y="62"/>
                  </a:cubicBezTo>
                  <a:cubicBezTo>
                    <a:pt x="205" y="63"/>
                    <a:pt x="205" y="63"/>
                    <a:pt x="205" y="63"/>
                  </a:cubicBezTo>
                  <a:cubicBezTo>
                    <a:pt x="201" y="61"/>
                    <a:pt x="201" y="61"/>
                    <a:pt x="201" y="61"/>
                  </a:cubicBezTo>
                  <a:cubicBezTo>
                    <a:pt x="197" y="59"/>
                    <a:pt x="197" y="59"/>
                    <a:pt x="197" y="59"/>
                  </a:cubicBezTo>
                  <a:cubicBezTo>
                    <a:pt x="193" y="64"/>
                    <a:pt x="193" y="64"/>
                    <a:pt x="193" y="64"/>
                  </a:cubicBezTo>
                  <a:cubicBezTo>
                    <a:pt x="194" y="67"/>
                    <a:pt x="194" y="67"/>
                    <a:pt x="194" y="67"/>
                  </a:cubicBezTo>
                  <a:cubicBezTo>
                    <a:pt x="194" y="69"/>
                    <a:pt x="194" y="69"/>
                    <a:pt x="194" y="69"/>
                  </a:cubicBezTo>
                  <a:cubicBezTo>
                    <a:pt x="194" y="69"/>
                    <a:pt x="194" y="71"/>
                    <a:pt x="195" y="71"/>
                  </a:cubicBezTo>
                  <a:cubicBezTo>
                    <a:pt x="195" y="71"/>
                    <a:pt x="196" y="72"/>
                    <a:pt x="196" y="7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3" y="72"/>
                    <a:pt x="203" y="72"/>
                    <a:pt x="203" y="72"/>
                  </a:cubicBezTo>
                  <a:cubicBezTo>
                    <a:pt x="203" y="72"/>
                    <a:pt x="200" y="70"/>
                    <a:pt x="201" y="70"/>
                  </a:cubicBezTo>
                  <a:cubicBezTo>
                    <a:pt x="202" y="70"/>
                    <a:pt x="206" y="72"/>
                    <a:pt x="206" y="72"/>
                  </a:cubicBezTo>
                  <a:cubicBezTo>
                    <a:pt x="206" y="72"/>
                    <a:pt x="205" y="74"/>
                    <a:pt x="205" y="74"/>
                  </a:cubicBezTo>
                  <a:cubicBezTo>
                    <a:pt x="204" y="75"/>
                    <a:pt x="204" y="75"/>
                    <a:pt x="204" y="75"/>
                  </a:cubicBezTo>
                  <a:cubicBezTo>
                    <a:pt x="205" y="76"/>
                    <a:pt x="210" y="77"/>
                    <a:pt x="210" y="77"/>
                  </a:cubicBezTo>
                  <a:cubicBezTo>
                    <a:pt x="211" y="77"/>
                    <a:pt x="214" y="79"/>
                    <a:pt x="214" y="79"/>
                  </a:cubicBezTo>
                  <a:cubicBezTo>
                    <a:pt x="219" y="82"/>
                    <a:pt x="219" y="82"/>
                    <a:pt x="219" y="82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4" y="88"/>
                    <a:pt x="234" y="88"/>
                    <a:pt x="234" y="88"/>
                  </a:cubicBezTo>
                  <a:cubicBezTo>
                    <a:pt x="242" y="96"/>
                    <a:pt x="242" y="96"/>
                    <a:pt x="242" y="96"/>
                  </a:cubicBezTo>
                  <a:cubicBezTo>
                    <a:pt x="246" y="101"/>
                    <a:pt x="246" y="101"/>
                    <a:pt x="246" y="101"/>
                  </a:cubicBezTo>
                  <a:cubicBezTo>
                    <a:pt x="244" y="103"/>
                    <a:pt x="244" y="103"/>
                    <a:pt x="244" y="103"/>
                  </a:cubicBezTo>
                  <a:cubicBezTo>
                    <a:pt x="244" y="103"/>
                    <a:pt x="243" y="103"/>
                    <a:pt x="243" y="104"/>
                  </a:cubicBezTo>
                  <a:cubicBezTo>
                    <a:pt x="244" y="105"/>
                    <a:pt x="246" y="109"/>
                    <a:pt x="246" y="109"/>
                  </a:cubicBezTo>
                  <a:cubicBezTo>
                    <a:pt x="245" y="110"/>
                    <a:pt x="247" y="113"/>
                    <a:pt x="247" y="113"/>
                  </a:cubicBezTo>
                  <a:cubicBezTo>
                    <a:pt x="249" y="124"/>
                    <a:pt x="249" y="124"/>
                    <a:pt x="249" y="124"/>
                  </a:cubicBezTo>
                  <a:cubicBezTo>
                    <a:pt x="250" y="130"/>
                    <a:pt x="250" y="130"/>
                    <a:pt x="250" y="130"/>
                  </a:cubicBezTo>
                  <a:cubicBezTo>
                    <a:pt x="249" y="136"/>
                    <a:pt x="249" y="136"/>
                    <a:pt x="249" y="136"/>
                  </a:cubicBezTo>
                  <a:cubicBezTo>
                    <a:pt x="245" y="141"/>
                    <a:pt x="245" y="141"/>
                    <a:pt x="245" y="141"/>
                  </a:cubicBezTo>
                  <a:cubicBezTo>
                    <a:pt x="242" y="147"/>
                    <a:pt x="242" y="147"/>
                    <a:pt x="242" y="147"/>
                  </a:cubicBezTo>
                  <a:cubicBezTo>
                    <a:pt x="242" y="147"/>
                    <a:pt x="240" y="151"/>
                    <a:pt x="239" y="152"/>
                  </a:cubicBezTo>
                  <a:cubicBezTo>
                    <a:pt x="239" y="152"/>
                    <a:pt x="235" y="155"/>
                    <a:pt x="235" y="156"/>
                  </a:cubicBezTo>
                  <a:cubicBezTo>
                    <a:pt x="235" y="156"/>
                    <a:pt x="233" y="160"/>
                    <a:pt x="233" y="160"/>
                  </a:cubicBezTo>
                  <a:cubicBezTo>
                    <a:pt x="233" y="168"/>
                    <a:pt x="233" y="168"/>
                    <a:pt x="233" y="168"/>
                  </a:cubicBezTo>
                  <a:cubicBezTo>
                    <a:pt x="235" y="170"/>
                    <a:pt x="235" y="170"/>
                    <a:pt x="235" y="170"/>
                  </a:cubicBezTo>
                  <a:cubicBezTo>
                    <a:pt x="240" y="172"/>
                    <a:pt x="240" y="172"/>
                    <a:pt x="240" y="172"/>
                  </a:cubicBezTo>
                  <a:cubicBezTo>
                    <a:pt x="242" y="170"/>
                    <a:pt x="242" y="170"/>
                    <a:pt x="242" y="170"/>
                  </a:cubicBezTo>
                  <a:cubicBezTo>
                    <a:pt x="242" y="170"/>
                    <a:pt x="244" y="169"/>
                    <a:pt x="244" y="168"/>
                  </a:cubicBezTo>
                  <a:cubicBezTo>
                    <a:pt x="245" y="168"/>
                    <a:pt x="246" y="166"/>
                    <a:pt x="246" y="166"/>
                  </a:cubicBezTo>
                  <a:cubicBezTo>
                    <a:pt x="246" y="166"/>
                    <a:pt x="249" y="164"/>
                    <a:pt x="249" y="164"/>
                  </a:cubicBezTo>
                  <a:cubicBezTo>
                    <a:pt x="249" y="164"/>
                    <a:pt x="249" y="161"/>
                    <a:pt x="249" y="161"/>
                  </a:cubicBezTo>
                  <a:cubicBezTo>
                    <a:pt x="249" y="161"/>
                    <a:pt x="250" y="157"/>
                    <a:pt x="250" y="157"/>
                  </a:cubicBezTo>
                  <a:cubicBezTo>
                    <a:pt x="250" y="157"/>
                    <a:pt x="252" y="156"/>
                    <a:pt x="252" y="156"/>
                  </a:cubicBezTo>
                  <a:cubicBezTo>
                    <a:pt x="252" y="155"/>
                    <a:pt x="255" y="153"/>
                    <a:pt x="255" y="153"/>
                  </a:cubicBezTo>
                  <a:cubicBezTo>
                    <a:pt x="255" y="153"/>
                    <a:pt x="259" y="150"/>
                    <a:pt x="259" y="150"/>
                  </a:cubicBezTo>
                  <a:cubicBezTo>
                    <a:pt x="260" y="150"/>
                    <a:pt x="262" y="147"/>
                    <a:pt x="262" y="147"/>
                  </a:cubicBezTo>
                  <a:cubicBezTo>
                    <a:pt x="265" y="147"/>
                    <a:pt x="265" y="147"/>
                    <a:pt x="265" y="147"/>
                  </a:cubicBezTo>
                  <a:cubicBezTo>
                    <a:pt x="269" y="148"/>
                    <a:pt x="269" y="148"/>
                    <a:pt x="269" y="148"/>
                  </a:cubicBezTo>
                  <a:cubicBezTo>
                    <a:pt x="275" y="154"/>
                    <a:pt x="275" y="154"/>
                    <a:pt x="275" y="154"/>
                  </a:cubicBezTo>
                  <a:cubicBezTo>
                    <a:pt x="279" y="162"/>
                    <a:pt x="279" y="162"/>
                    <a:pt x="279" y="162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6" y="189"/>
                    <a:pt x="286" y="189"/>
                    <a:pt x="286" y="189"/>
                  </a:cubicBezTo>
                  <a:cubicBezTo>
                    <a:pt x="286" y="193"/>
                    <a:pt x="286" y="193"/>
                    <a:pt x="286" y="193"/>
                  </a:cubicBezTo>
                  <a:cubicBezTo>
                    <a:pt x="286" y="193"/>
                    <a:pt x="287" y="196"/>
                    <a:pt x="287" y="197"/>
                  </a:cubicBezTo>
                  <a:cubicBezTo>
                    <a:pt x="287" y="198"/>
                    <a:pt x="287" y="213"/>
                    <a:pt x="287" y="213"/>
                  </a:cubicBezTo>
                  <a:cubicBezTo>
                    <a:pt x="280" y="213"/>
                    <a:pt x="280" y="213"/>
                    <a:pt x="280" y="213"/>
                  </a:cubicBezTo>
                  <a:cubicBezTo>
                    <a:pt x="278" y="213"/>
                    <a:pt x="278" y="213"/>
                    <a:pt x="278" y="213"/>
                  </a:cubicBezTo>
                  <a:cubicBezTo>
                    <a:pt x="278" y="216"/>
                    <a:pt x="278" y="216"/>
                    <a:pt x="278" y="216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4" y="225"/>
                    <a:pt x="274" y="225"/>
                    <a:pt x="274" y="225"/>
                  </a:cubicBezTo>
                  <a:cubicBezTo>
                    <a:pt x="272" y="229"/>
                    <a:pt x="272" y="229"/>
                    <a:pt x="272" y="229"/>
                  </a:cubicBezTo>
                  <a:cubicBezTo>
                    <a:pt x="269" y="233"/>
                    <a:pt x="269" y="233"/>
                    <a:pt x="269" y="233"/>
                  </a:cubicBezTo>
                  <a:cubicBezTo>
                    <a:pt x="266" y="243"/>
                    <a:pt x="266" y="243"/>
                    <a:pt x="266" y="243"/>
                  </a:cubicBezTo>
                  <a:cubicBezTo>
                    <a:pt x="266" y="249"/>
                    <a:pt x="266" y="249"/>
                    <a:pt x="266" y="249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59" y="259"/>
                    <a:pt x="259" y="259"/>
                    <a:pt x="259" y="259"/>
                  </a:cubicBezTo>
                  <a:cubicBezTo>
                    <a:pt x="213" y="267"/>
                    <a:pt x="213" y="267"/>
                    <a:pt x="213" y="267"/>
                  </a:cubicBezTo>
                  <a:cubicBezTo>
                    <a:pt x="212" y="265"/>
                    <a:pt x="212" y="265"/>
                    <a:pt x="212" y="265"/>
                  </a:cubicBezTo>
                  <a:cubicBezTo>
                    <a:pt x="141" y="270"/>
                    <a:pt x="141" y="270"/>
                    <a:pt x="141" y="270"/>
                  </a:cubicBezTo>
                  <a:cubicBezTo>
                    <a:pt x="146" y="265"/>
                    <a:pt x="146" y="265"/>
                    <a:pt x="146" y="265"/>
                  </a:cubicBezTo>
                  <a:cubicBezTo>
                    <a:pt x="148" y="261"/>
                    <a:pt x="148" y="261"/>
                    <a:pt x="148" y="261"/>
                  </a:cubicBezTo>
                  <a:cubicBezTo>
                    <a:pt x="152" y="254"/>
                    <a:pt x="152" y="254"/>
                    <a:pt x="152" y="254"/>
                  </a:cubicBezTo>
                  <a:cubicBezTo>
                    <a:pt x="156" y="245"/>
                    <a:pt x="156" y="245"/>
                    <a:pt x="156" y="245"/>
                  </a:cubicBezTo>
                  <a:cubicBezTo>
                    <a:pt x="158" y="235"/>
                    <a:pt x="158" y="235"/>
                    <a:pt x="158" y="235"/>
                  </a:cubicBezTo>
                  <a:cubicBezTo>
                    <a:pt x="157" y="217"/>
                    <a:pt x="157" y="217"/>
                    <a:pt x="157" y="217"/>
                  </a:cubicBezTo>
                  <a:cubicBezTo>
                    <a:pt x="157" y="209"/>
                    <a:pt x="157" y="209"/>
                    <a:pt x="157" y="209"/>
                  </a:cubicBezTo>
                  <a:cubicBezTo>
                    <a:pt x="153" y="203"/>
                    <a:pt x="153" y="203"/>
                    <a:pt x="153" y="203"/>
                  </a:cubicBezTo>
                  <a:cubicBezTo>
                    <a:pt x="149" y="195"/>
                    <a:pt x="149" y="195"/>
                    <a:pt x="149" y="195"/>
                  </a:cubicBezTo>
                  <a:cubicBezTo>
                    <a:pt x="145" y="191"/>
                    <a:pt x="145" y="191"/>
                    <a:pt x="145" y="191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6" y="177"/>
                    <a:pt x="146" y="177"/>
                    <a:pt x="146" y="177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4" y="165"/>
                    <a:pt x="144" y="165"/>
                    <a:pt x="144" y="165"/>
                  </a:cubicBezTo>
                  <a:cubicBezTo>
                    <a:pt x="141" y="162"/>
                    <a:pt x="141" y="162"/>
                    <a:pt x="141" y="162"/>
                  </a:cubicBezTo>
                  <a:cubicBezTo>
                    <a:pt x="144" y="160"/>
                    <a:pt x="144" y="160"/>
                    <a:pt x="144" y="160"/>
                  </a:cubicBezTo>
                  <a:cubicBezTo>
                    <a:pt x="145" y="155"/>
                    <a:pt x="145" y="155"/>
                    <a:pt x="145" y="155"/>
                  </a:cubicBezTo>
                  <a:cubicBezTo>
                    <a:pt x="146" y="150"/>
                    <a:pt x="146" y="150"/>
                    <a:pt x="146" y="150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39"/>
                    <a:pt x="148" y="139"/>
                    <a:pt x="148" y="139"/>
                  </a:cubicBezTo>
                  <a:cubicBezTo>
                    <a:pt x="147" y="135"/>
                    <a:pt x="147" y="135"/>
                    <a:pt x="147" y="135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1" y="126"/>
                    <a:pt x="151" y="126"/>
                    <a:pt x="151" y="126"/>
                  </a:cubicBezTo>
                  <a:cubicBezTo>
                    <a:pt x="153" y="122"/>
                    <a:pt x="153" y="122"/>
                    <a:pt x="153" y="122"/>
                  </a:cubicBezTo>
                  <a:cubicBezTo>
                    <a:pt x="153" y="117"/>
                    <a:pt x="153" y="117"/>
                    <a:pt x="153" y="117"/>
                  </a:cubicBezTo>
                  <a:cubicBezTo>
                    <a:pt x="157" y="116"/>
                    <a:pt x="157" y="116"/>
                    <a:pt x="157" y="116"/>
                  </a:cubicBezTo>
                  <a:cubicBezTo>
                    <a:pt x="163" y="116"/>
                    <a:pt x="163" y="116"/>
                    <a:pt x="163" y="116"/>
                  </a:cubicBezTo>
                  <a:cubicBezTo>
                    <a:pt x="165" y="108"/>
                    <a:pt x="165" y="108"/>
                    <a:pt x="165" y="108"/>
                  </a:cubicBezTo>
                  <a:cubicBezTo>
                    <a:pt x="166" y="106"/>
                    <a:pt x="166" y="106"/>
                    <a:pt x="166" y="106"/>
                  </a:cubicBezTo>
                  <a:cubicBezTo>
                    <a:pt x="168" y="105"/>
                    <a:pt x="168" y="105"/>
                    <a:pt x="168" y="105"/>
                  </a:cubicBezTo>
                  <a:cubicBezTo>
                    <a:pt x="171" y="114"/>
                    <a:pt x="171" y="114"/>
                    <a:pt x="171" y="114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121"/>
                    <a:pt x="167" y="121"/>
                    <a:pt x="167" y="121"/>
                  </a:cubicBezTo>
                  <a:cubicBezTo>
                    <a:pt x="167" y="121"/>
                    <a:pt x="168" y="122"/>
                    <a:pt x="169" y="122"/>
                  </a:cubicBezTo>
                  <a:cubicBezTo>
                    <a:pt x="170" y="122"/>
                    <a:pt x="170" y="122"/>
                    <a:pt x="170" y="122"/>
                  </a:cubicBezTo>
                  <a:cubicBezTo>
                    <a:pt x="170" y="122"/>
                    <a:pt x="172" y="121"/>
                    <a:pt x="172" y="121"/>
                  </a:cubicBezTo>
                  <a:cubicBezTo>
                    <a:pt x="172" y="120"/>
                    <a:pt x="173" y="117"/>
                    <a:pt x="173" y="117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75" y="108"/>
                    <a:pt x="175" y="108"/>
                    <a:pt x="175" y="108"/>
                  </a:cubicBezTo>
                  <a:cubicBezTo>
                    <a:pt x="175" y="104"/>
                    <a:pt x="175" y="104"/>
                    <a:pt x="175" y="104"/>
                  </a:cubicBezTo>
                  <a:cubicBezTo>
                    <a:pt x="175" y="100"/>
                    <a:pt x="175" y="100"/>
                    <a:pt x="175" y="100"/>
                  </a:cubicBezTo>
                  <a:cubicBezTo>
                    <a:pt x="178" y="96"/>
                    <a:pt x="178" y="96"/>
                    <a:pt x="178" y="96"/>
                  </a:cubicBezTo>
                  <a:cubicBezTo>
                    <a:pt x="180" y="94"/>
                    <a:pt x="180" y="94"/>
                    <a:pt x="180" y="94"/>
                  </a:cubicBezTo>
                  <a:cubicBezTo>
                    <a:pt x="185" y="93"/>
                    <a:pt x="185" y="93"/>
                    <a:pt x="185" y="93"/>
                  </a:cubicBezTo>
                  <a:cubicBezTo>
                    <a:pt x="187" y="91"/>
                    <a:pt x="187" y="91"/>
                    <a:pt x="187" y="91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2" y="84"/>
                    <a:pt x="182" y="84"/>
                    <a:pt x="182" y="84"/>
                  </a:cubicBezTo>
                  <a:cubicBezTo>
                    <a:pt x="184" y="81"/>
                    <a:pt x="184" y="81"/>
                    <a:pt x="184" y="81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7" y="77"/>
                    <a:pt x="187" y="77"/>
                    <a:pt x="187" y="77"/>
                  </a:cubicBezTo>
                  <a:cubicBezTo>
                    <a:pt x="187" y="75"/>
                    <a:pt x="187" y="75"/>
                    <a:pt x="187" y="75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8" y="74"/>
                    <a:pt x="188" y="74"/>
                    <a:pt x="189" y="74"/>
                  </a:cubicBezTo>
                  <a:cubicBezTo>
                    <a:pt x="189" y="74"/>
                    <a:pt x="193" y="73"/>
                    <a:pt x="193" y="73"/>
                  </a:cubicBezTo>
                  <a:cubicBezTo>
                    <a:pt x="195" y="73"/>
                    <a:pt x="195" y="73"/>
                    <a:pt x="195" y="73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189" y="67"/>
                    <a:pt x="189" y="67"/>
                    <a:pt x="189" y="67"/>
                  </a:cubicBezTo>
                  <a:cubicBezTo>
                    <a:pt x="187" y="65"/>
                    <a:pt x="187" y="65"/>
                    <a:pt x="187" y="65"/>
                  </a:cubicBezTo>
                  <a:cubicBezTo>
                    <a:pt x="184" y="63"/>
                    <a:pt x="184" y="63"/>
                    <a:pt x="184" y="63"/>
                  </a:cubicBezTo>
                  <a:cubicBezTo>
                    <a:pt x="179" y="61"/>
                    <a:pt x="179" y="61"/>
                    <a:pt x="179" y="61"/>
                  </a:cubicBezTo>
                  <a:cubicBezTo>
                    <a:pt x="170" y="60"/>
                    <a:pt x="170" y="60"/>
                    <a:pt x="170" y="60"/>
                  </a:cubicBezTo>
                  <a:cubicBezTo>
                    <a:pt x="163" y="64"/>
                    <a:pt x="163" y="64"/>
                    <a:pt x="163" y="64"/>
                  </a:cubicBezTo>
                  <a:cubicBezTo>
                    <a:pt x="159" y="68"/>
                    <a:pt x="159" y="68"/>
                    <a:pt x="159" y="68"/>
                  </a:cubicBezTo>
                  <a:cubicBezTo>
                    <a:pt x="152" y="69"/>
                    <a:pt x="152" y="69"/>
                    <a:pt x="152" y="69"/>
                  </a:cubicBezTo>
                  <a:cubicBezTo>
                    <a:pt x="144" y="69"/>
                    <a:pt x="144" y="69"/>
                    <a:pt x="144" y="6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3" y="77"/>
                    <a:pt x="133" y="77"/>
                    <a:pt x="133" y="77"/>
                  </a:cubicBezTo>
                  <a:cubicBezTo>
                    <a:pt x="131" y="74"/>
                    <a:pt x="131" y="74"/>
                    <a:pt x="131" y="74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0" y="82"/>
                    <a:pt x="120" y="82"/>
                    <a:pt x="120" y="82"/>
                  </a:cubicBezTo>
                  <a:cubicBezTo>
                    <a:pt x="118" y="75"/>
                    <a:pt x="118" y="75"/>
                    <a:pt x="118" y="75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5" y="81"/>
                    <a:pt x="115" y="81"/>
                    <a:pt x="115" y="81"/>
                  </a:cubicBezTo>
                  <a:cubicBezTo>
                    <a:pt x="114" y="85"/>
                    <a:pt x="114" y="85"/>
                    <a:pt x="114" y="85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5" y="107"/>
                    <a:pt x="105" y="107"/>
                    <a:pt x="105" y="107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3" y="97"/>
                    <a:pt x="93" y="97"/>
                    <a:pt x="93" y="97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8"/>
                    <a:pt x="93" y="88"/>
                    <a:pt x="93" y="88"/>
                  </a:cubicBezTo>
                  <a:cubicBezTo>
                    <a:pt x="90" y="85"/>
                    <a:pt x="90" y="85"/>
                    <a:pt x="90" y="85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9" y="71"/>
                    <a:pt x="49" y="71"/>
                    <a:pt x="49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0" y="52"/>
                    <a:pt x="0" y="52"/>
                    <a:pt x="0" y="52"/>
                  </a:cubicBez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6" name="Freeform 51"/>
            <p:cNvSpPr>
              <a:spLocks/>
            </p:cNvSpPr>
            <p:nvPr/>
          </p:nvSpPr>
          <p:spPr bwMode="auto">
            <a:xfrm>
              <a:off x="9369800" y="2104514"/>
              <a:ext cx="593942" cy="632539"/>
            </a:xfrm>
            <a:custGeom>
              <a:avLst/>
              <a:gdLst>
                <a:gd name="T0" fmla="*/ 175 w 201"/>
                <a:gd name="T1" fmla="*/ 65 h 213"/>
                <a:gd name="T2" fmla="*/ 172 w 201"/>
                <a:gd name="T3" fmla="*/ 53 h 213"/>
                <a:gd name="T4" fmla="*/ 157 w 201"/>
                <a:gd name="T5" fmla="*/ 44 h 213"/>
                <a:gd name="T6" fmla="*/ 140 w 201"/>
                <a:gd name="T7" fmla="*/ 42 h 213"/>
                <a:gd name="T8" fmla="*/ 125 w 201"/>
                <a:gd name="T9" fmla="*/ 36 h 213"/>
                <a:gd name="T10" fmla="*/ 103 w 201"/>
                <a:gd name="T11" fmla="*/ 30 h 213"/>
                <a:gd name="T12" fmla="*/ 93 w 201"/>
                <a:gd name="T13" fmla="*/ 27 h 213"/>
                <a:gd name="T14" fmla="*/ 82 w 201"/>
                <a:gd name="T15" fmla="*/ 20 h 213"/>
                <a:gd name="T16" fmla="*/ 78 w 201"/>
                <a:gd name="T17" fmla="*/ 18 h 213"/>
                <a:gd name="T18" fmla="*/ 70 w 201"/>
                <a:gd name="T19" fmla="*/ 17 h 213"/>
                <a:gd name="T20" fmla="*/ 67 w 201"/>
                <a:gd name="T21" fmla="*/ 15 h 213"/>
                <a:gd name="T22" fmla="*/ 70 w 201"/>
                <a:gd name="T23" fmla="*/ 2 h 213"/>
                <a:gd name="T24" fmla="*/ 61 w 201"/>
                <a:gd name="T25" fmla="*/ 3 h 213"/>
                <a:gd name="T26" fmla="*/ 47 w 201"/>
                <a:gd name="T27" fmla="*/ 9 h 213"/>
                <a:gd name="T28" fmla="*/ 33 w 201"/>
                <a:gd name="T29" fmla="*/ 16 h 213"/>
                <a:gd name="T30" fmla="*/ 21 w 201"/>
                <a:gd name="T31" fmla="*/ 15 h 213"/>
                <a:gd name="T32" fmla="*/ 5 w 201"/>
                <a:gd name="T33" fmla="*/ 55 h 213"/>
                <a:gd name="T34" fmla="*/ 7 w 201"/>
                <a:gd name="T35" fmla="*/ 72 h 213"/>
                <a:gd name="T36" fmla="*/ 10 w 201"/>
                <a:gd name="T37" fmla="*/ 112 h 213"/>
                <a:gd name="T38" fmla="*/ 42 w 201"/>
                <a:gd name="T39" fmla="*/ 135 h 213"/>
                <a:gd name="T40" fmla="*/ 60 w 201"/>
                <a:gd name="T41" fmla="*/ 152 h 213"/>
                <a:gd name="T42" fmla="*/ 63 w 201"/>
                <a:gd name="T43" fmla="*/ 173 h 213"/>
                <a:gd name="T44" fmla="*/ 65 w 201"/>
                <a:gd name="T45" fmla="*/ 187 h 213"/>
                <a:gd name="T46" fmla="*/ 67 w 201"/>
                <a:gd name="T47" fmla="*/ 203 h 213"/>
                <a:gd name="T48" fmla="*/ 82 w 201"/>
                <a:gd name="T49" fmla="*/ 209 h 213"/>
                <a:gd name="T50" fmla="*/ 184 w 201"/>
                <a:gd name="T51" fmla="*/ 195 h 213"/>
                <a:gd name="T52" fmla="*/ 178 w 201"/>
                <a:gd name="T53" fmla="*/ 172 h 213"/>
                <a:gd name="T54" fmla="*/ 182 w 201"/>
                <a:gd name="T55" fmla="*/ 155 h 213"/>
                <a:gd name="T56" fmla="*/ 182 w 201"/>
                <a:gd name="T57" fmla="*/ 140 h 213"/>
                <a:gd name="T58" fmla="*/ 184 w 201"/>
                <a:gd name="T59" fmla="*/ 131 h 213"/>
                <a:gd name="T60" fmla="*/ 186 w 201"/>
                <a:gd name="T61" fmla="*/ 121 h 213"/>
                <a:gd name="T62" fmla="*/ 188 w 201"/>
                <a:gd name="T63" fmla="*/ 105 h 213"/>
                <a:gd name="T64" fmla="*/ 197 w 201"/>
                <a:gd name="T65" fmla="*/ 85 h 213"/>
                <a:gd name="T66" fmla="*/ 201 w 201"/>
                <a:gd name="T67" fmla="*/ 79 h 213"/>
                <a:gd name="T68" fmla="*/ 201 w 201"/>
                <a:gd name="T69" fmla="*/ 73 h 213"/>
                <a:gd name="T70" fmla="*/ 194 w 201"/>
                <a:gd name="T71" fmla="*/ 79 h 213"/>
                <a:gd name="T72" fmla="*/ 187 w 201"/>
                <a:gd name="T73" fmla="*/ 92 h 213"/>
                <a:gd name="T74" fmla="*/ 177 w 201"/>
                <a:gd name="T75" fmla="*/ 101 h 213"/>
                <a:gd name="T76" fmla="*/ 168 w 201"/>
                <a:gd name="T77" fmla="*/ 107 h 213"/>
                <a:gd name="T78" fmla="*/ 174 w 201"/>
                <a:gd name="T79" fmla="*/ 93 h 213"/>
                <a:gd name="T80" fmla="*/ 179 w 201"/>
                <a:gd name="T81" fmla="*/ 87 h 213"/>
                <a:gd name="T82" fmla="*/ 180 w 201"/>
                <a:gd name="T83" fmla="*/ 78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213">
                  <a:moveTo>
                    <a:pt x="178" y="69"/>
                  </a:moveTo>
                  <a:cubicBezTo>
                    <a:pt x="177" y="68"/>
                    <a:pt x="177" y="68"/>
                    <a:pt x="177" y="68"/>
                  </a:cubicBezTo>
                  <a:cubicBezTo>
                    <a:pt x="175" y="65"/>
                    <a:pt x="175" y="65"/>
                    <a:pt x="175" y="65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2" y="53"/>
                    <a:pt x="172" y="53"/>
                    <a:pt x="172" y="53"/>
                  </a:cubicBezTo>
                  <a:cubicBezTo>
                    <a:pt x="166" y="49"/>
                    <a:pt x="166" y="49"/>
                    <a:pt x="166" y="49"/>
                  </a:cubicBezTo>
                  <a:cubicBezTo>
                    <a:pt x="164" y="45"/>
                    <a:pt x="164" y="45"/>
                    <a:pt x="164" y="45"/>
                  </a:cubicBezTo>
                  <a:cubicBezTo>
                    <a:pt x="157" y="44"/>
                    <a:pt x="157" y="44"/>
                    <a:pt x="157" y="44"/>
                  </a:cubicBezTo>
                  <a:cubicBezTo>
                    <a:pt x="148" y="44"/>
                    <a:pt x="148" y="44"/>
                    <a:pt x="148" y="44"/>
                  </a:cubicBezTo>
                  <a:cubicBezTo>
                    <a:pt x="146" y="42"/>
                    <a:pt x="146" y="42"/>
                    <a:pt x="146" y="42"/>
                  </a:cubicBezTo>
                  <a:cubicBezTo>
                    <a:pt x="140" y="42"/>
                    <a:pt x="140" y="42"/>
                    <a:pt x="140" y="42"/>
                  </a:cubicBezTo>
                  <a:cubicBezTo>
                    <a:pt x="132" y="41"/>
                    <a:pt x="132" y="41"/>
                    <a:pt x="132" y="41"/>
                  </a:cubicBezTo>
                  <a:cubicBezTo>
                    <a:pt x="131" y="39"/>
                    <a:pt x="131" y="39"/>
                    <a:pt x="131" y="39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118" y="35"/>
                    <a:pt x="118" y="35"/>
                    <a:pt x="118" y="35"/>
                  </a:cubicBezTo>
                  <a:cubicBezTo>
                    <a:pt x="111" y="33"/>
                    <a:pt x="111" y="33"/>
                    <a:pt x="111" y="33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10" y="112"/>
                    <a:pt x="10" y="112"/>
                    <a:pt x="10" y="112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33" y="125"/>
                    <a:pt x="33" y="125"/>
                    <a:pt x="33" y="125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45" y="139"/>
                    <a:pt x="45" y="139"/>
                    <a:pt x="45" y="139"/>
                  </a:cubicBezTo>
                  <a:cubicBezTo>
                    <a:pt x="52" y="144"/>
                    <a:pt x="52" y="144"/>
                    <a:pt x="52" y="144"/>
                  </a:cubicBezTo>
                  <a:cubicBezTo>
                    <a:pt x="60" y="152"/>
                    <a:pt x="60" y="152"/>
                    <a:pt x="60" y="152"/>
                  </a:cubicBezTo>
                  <a:cubicBezTo>
                    <a:pt x="61" y="159"/>
                    <a:pt x="61" y="159"/>
                    <a:pt x="61" y="159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63" y="173"/>
                    <a:pt x="63" y="173"/>
                    <a:pt x="63" y="173"/>
                  </a:cubicBezTo>
                  <a:cubicBezTo>
                    <a:pt x="65" y="176"/>
                    <a:pt x="65" y="176"/>
                    <a:pt x="65" y="176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5" y="187"/>
                    <a:pt x="65" y="187"/>
                    <a:pt x="65" y="187"/>
                  </a:cubicBezTo>
                  <a:cubicBezTo>
                    <a:pt x="65" y="193"/>
                    <a:pt x="65" y="193"/>
                    <a:pt x="65" y="193"/>
                  </a:cubicBezTo>
                  <a:cubicBezTo>
                    <a:pt x="67" y="198"/>
                    <a:pt x="67" y="198"/>
                    <a:pt x="67" y="198"/>
                  </a:cubicBezTo>
                  <a:cubicBezTo>
                    <a:pt x="67" y="203"/>
                    <a:pt x="67" y="203"/>
                    <a:pt x="67" y="203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72" y="203"/>
                    <a:pt x="76" y="207"/>
                    <a:pt x="77" y="207"/>
                  </a:cubicBezTo>
                  <a:cubicBezTo>
                    <a:pt x="78" y="207"/>
                    <a:pt x="82" y="209"/>
                    <a:pt x="82" y="209"/>
                  </a:cubicBezTo>
                  <a:cubicBezTo>
                    <a:pt x="85" y="213"/>
                    <a:pt x="85" y="213"/>
                    <a:pt x="85" y="213"/>
                  </a:cubicBezTo>
                  <a:cubicBezTo>
                    <a:pt x="184" y="207"/>
                    <a:pt x="184" y="207"/>
                    <a:pt x="184" y="207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84" y="191"/>
                    <a:pt x="184" y="191"/>
                    <a:pt x="184" y="191"/>
                  </a:cubicBezTo>
                  <a:cubicBezTo>
                    <a:pt x="179" y="179"/>
                    <a:pt x="179" y="179"/>
                    <a:pt x="179" y="179"/>
                  </a:cubicBezTo>
                  <a:cubicBezTo>
                    <a:pt x="178" y="172"/>
                    <a:pt x="178" y="172"/>
                    <a:pt x="178" y="172"/>
                  </a:cubicBezTo>
                  <a:cubicBezTo>
                    <a:pt x="179" y="164"/>
                    <a:pt x="179" y="164"/>
                    <a:pt x="179" y="164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82" y="155"/>
                    <a:pt x="182" y="155"/>
                    <a:pt x="182" y="155"/>
                  </a:cubicBezTo>
                  <a:cubicBezTo>
                    <a:pt x="184" y="152"/>
                    <a:pt x="184" y="152"/>
                    <a:pt x="184" y="152"/>
                  </a:cubicBezTo>
                  <a:cubicBezTo>
                    <a:pt x="182" y="147"/>
                    <a:pt x="182" y="147"/>
                    <a:pt x="182" y="147"/>
                  </a:cubicBezTo>
                  <a:cubicBezTo>
                    <a:pt x="182" y="140"/>
                    <a:pt x="182" y="140"/>
                    <a:pt x="182" y="140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4" y="131"/>
                    <a:pt x="184" y="131"/>
                    <a:pt x="184" y="131"/>
                  </a:cubicBezTo>
                  <a:cubicBezTo>
                    <a:pt x="188" y="127"/>
                    <a:pt x="188" y="127"/>
                    <a:pt x="188" y="127"/>
                  </a:cubicBezTo>
                  <a:cubicBezTo>
                    <a:pt x="188" y="125"/>
                    <a:pt x="188" y="125"/>
                    <a:pt x="188" y="125"/>
                  </a:cubicBezTo>
                  <a:cubicBezTo>
                    <a:pt x="186" y="121"/>
                    <a:pt x="186" y="121"/>
                    <a:pt x="186" y="121"/>
                  </a:cubicBezTo>
                  <a:cubicBezTo>
                    <a:pt x="186" y="118"/>
                    <a:pt x="186" y="118"/>
                    <a:pt x="186" y="118"/>
                  </a:cubicBezTo>
                  <a:cubicBezTo>
                    <a:pt x="187" y="110"/>
                    <a:pt x="187" y="110"/>
                    <a:pt x="187" y="110"/>
                  </a:cubicBezTo>
                  <a:cubicBezTo>
                    <a:pt x="188" y="105"/>
                    <a:pt x="188" y="105"/>
                    <a:pt x="188" y="105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6" y="89"/>
                    <a:pt x="196" y="89"/>
                    <a:pt x="196" y="89"/>
                  </a:cubicBezTo>
                  <a:cubicBezTo>
                    <a:pt x="197" y="85"/>
                    <a:pt x="197" y="85"/>
                    <a:pt x="197" y="85"/>
                  </a:cubicBezTo>
                  <a:cubicBezTo>
                    <a:pt x="197" y="82"/>
                    <a:pt x="197" y="82"/>
                    <a:pt x="197" y="82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1" y="79"/>
                    <a:pt x="201" y="79"/>
                    <a:pt x="201" y="79"/>
                  </a:cubicBezTo>
                  <a:cubicBezTo>
                    <a:pt x="201" y="77"/>
                    <a:pt x="201" y="77"/>
                    <a:pt x="201" y="77"/>
                  </a:cubicBezTo>
                  <a:cubicBezTo>
                    <a:pt x="201" y="75"/>
                    <a:pt x="201" y="75"/>
                    <a:pt x="201" y="75"/>
                  </a:cubicBezTo>
                  <a:cubicBezTo>
                    <a:pt x="201" y="73"/>
                    <a:pt x="201" y="73"/>
                    <a:pt x="201" y="73"/>
                  </a:cubicBezTo>
                  <a:cubicBezTo>
                    <a:pt x="201" y="71"/>
                    <a:pt x="201" y="71"/>
                    <a:pt x="201" y="71"/>
                  </a:cubicBezTo>
                  <a:cubicBezTo>
                    <a:pt x="197" y="75"/>
                    <a:pt x="197" y="75"/>
                    <a:pt x="197" y="75"/>
                  </a:cubicBezTo>
                  <a:cubicBezTo>
                    <a:pt x="194" y="79"/>
                    <a:pt x="194" y="79"/>
                    <a:pt x="194" y="79"/>
                  </a:cubicBezTo>
                  <a:cubicBezTo>
                    <a:pt x="193" y="84"/>
                    <a:pt x="193" y="84"/>
                    <a:pt x="193" y="84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1" y="95"/>
                    <a:pt x="181" y="95"/>
                    <a:pt x="181" y="95"/>
                  </a:cubicBezTo>
                  <a:cubicBezTo>
                    <a:pt x="178" y="99"/>
                    <a:pt x="178" y="99"/>
                    <a:pt x="178" y="99"/>
                  </a:cubicBezTo>
                  <a:cubicBezTo>
                    <a:pt x="177" y="101"/>
                    <a:pt x="177" y="101"/>
                    <a:pt x="177" y="101"/>
                  </a:cubicBezTo>
                  <a:cubicBezTo>
                    <a:pt x="175" y="105"/>
                    <a:pt x="175" y="105"/>
                    <a:pt x="175" y="105"/>
                  </a:cubicBezTo>
                  <a:cubicBezTo>
                    <a:pt x="171" y="110"/>
                    <a:pt x="171" y="110"/>
                    <a:pt x="171" y="110"/>
                  </a:cubicBezTo>
                  <a:cubicBezTo>
                    <a:pt x="168" y="107"/>
                    <a:pt x="168" y="107"/>
                    <a:pt x="168" y="107"/>
                  </a:cubicBezTo>
                  <a:cubicBezTo>
                    <a:pt x="171" y="103"/>
                    <a:pt x="171" y="103"/>
                    <a:pt x="171" y="103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4" y="93"/>
                    <a:pt x="174" y="93"/>
                    <a:pt x="174" y="93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7" y="89"/>
                    <a:pt x="177" y="89"/>
                    <a:pt x="177" y="89"/>
                  </a:cubicBezTo>
                  <a:cubicBezTo>
                    <a:pt x="179" y="87"/>
                    <a:pt x="179" y="87"/>
                    <a:pt x="179" y="87"/>
                  </a:cubicBezTo>
                  <a:cubicBezTo>
                    <a:pt x="180" y="85"/>
                    <a:pt x="180" y="85"/>
                    <a:pt x="180" y="85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6"/>
                    <a:pt x="179" y="76"/>
                    <a:pt x="179" y="76"/>
                  </a:cubicBezTo>
                  <a:lnTo>
                    <a:pt x="178" y="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10239751" y="2702104"/>
              <a:ext cx="475156" cy="545170"/>
            </a:xfrm>
            <a:custGeom>
              <a:avLst/>
              <a:gdLst>
                <a:gd name="T0" fmla="*/ 114 w 136"/>
                <a:gd name="T1" fmla="*/ 8 h 156"/>
                <a:gd name="T2" fmla="*/ 101 w 136"/>
                <a:gd name="T3" fmla="*/ 17 h 156"/>
                <a:gd name="T4" fmla="*/ 93 w 136"/>
                <a:gd name="T5" fmla="*/ 22 h 156"/>
                <a:gd name="T6" fmla="*/ 88 w 136"/>
                <a:gd name="T7" fmla="*/ 27 h 156"/>
                <a:gd name="T8" fmla="*/ 82 w 136"/>
                <a:gd name="T9" fmla="*/ 27 h 156"/>
                <a:gd name="T10" fmla="*/ 74 w 136"/>
                <a:gd name="T11" fmla="*/ 33 h 156"/>
                <a:gd name="T12" fmla="*/ 69 w 136"/>
                <a:gd name="T13" fmla="*/ 33 h 156"/>
                <a:gd name="T14" fmla="*/ 65 w 136"/>
                <a:gd name="T15" fmla="*/ 31 h 156"/>
                <a:gd name="T16" fmla="*/ 60 w 136"/>
                <a:gd name="T17" fmla="*/ 29 h 156"/>
                <a:gd name="T18" fmla="*/ 55 w 136"/>
                <a:gd name="T19" fmla="*/ 27 h 156"/>
                <a:gd name="T20" fmla="*/ 47 w 136"/>
                <a:gd name="T21" fmla="*/ 23 h 156"/>
                <a:gd name="T22" fmla="*/ 0 w 136"/>
                <a:gd name="T23" fmla="*/ 28 h 156"/>
                <a:gd name="T24" fmla="*/ 16 w 136"/>
                <a:gd name="T25" fmla="*/ 136 h 156"/>
                <a:gd name="T26" fmla="*/ 22 w 136"/>
                <a:gd name="T27" fmla="*/ 133 h 156"/>
                <a:gd name="T28" fmla="*/ 31 w 136"/>
                <a:gd name="T29" fmla="*/ 140 h 156"/>
                <a:gd name="T30" fmla="*/ 34 w 136"/>
                <a:gd name="T31" fmla="*/ 146 h 156"/>
                <a:gd name="T32" fmla="*/ 42 w 136"/>
                <a:gd name="T33" fmla="*/ 148 h 156"/>
                <a:gd name="T34" fmla="*/ 46 w 136"/>
                <a:gd name="T35" fmla="*/ 151 h 156"/>
                <a:gd name="T36" fmla="*/ 49 w 136"/>
                <a:gd name="T37" fmla="*/ 149 h 156"/>
                <a:gd name="T38" fmla="*/ 52 w 136"/>
                <a:gd name="T39" fmla="*/ 146 h 156"/>
                <a:gd name="T40" fmla="*/ 60 w 136"/>
                <a:gd name="T41" fmla="*/ 150 h 156"/>
                <a:gd name="T42" fmla="*/ 67 w 136"/>
                <a:gd name="T43" fmla="*/ 148 h 156"/>
                <a:gd name="T44" fmla="*/ 71 w 136"/>
                <a:gd name="T45" fmla="*/ 144 h 156"/>
                <a:gd name="T46" fmla="*/ 75 w 136"/>
                <a:gd name="T47" fmla="*/ 146 h 156"/>
                <a:gd name="T48" fmla="*/ 83 w 136"/>
                <a:gd name="T49" fmla="*/ 155 h 156"/>
                <a:gd name="T50" fmla="*/ 85 w 136"/>
                <a:gd name="T51" fmla="*/ 156 h 156"/>
                <a:gd name="T52" fmla="*/ 92 w 136"/>
                <a:gd name="T53" fmla="*/ 149 h 156"/>
                <a:gd name="T54" fmla="*/ 94 w 136"/>
                <a:gd name="T55" fmla="*/ 142 h 156"/>
                <a:gd name="T56" fmla="*/ 100 w 136"/>
                <a:gd name="T57" fmla="*/ 128 h 156"/>
                <a:gd name="T58" fmla="*/ 105 w 136"/>
                <a:gd name="T59" fmla="*/ 130 h 156"/>
                <a:gd name="T60" fmla="*/ 109 w 136"/>
                <a:gd name="T61" fmla="*/ 116 h 156"/>
                <a:gd name="T62" fmla="*/ 118 w 136"/>
                <a:gd name="T63" fmla="*/ 110 h 156"/>
                <a:gd name="T64" fmla="*/ 129 w 136"/>
                <a:gd name="T65" fmla="*/ 99 h 156"/>
                <a:gd name="T66" fmla="*/ 131 w 136"/>
                <a:gd name="T67" fmla="*/ 91 h 156"/>
                <a:gd name="T68" fmla="*/ 132 w 136"/>
                <a:gd name="T69" fmla="*/ 77 h 156"/>
                <a:gd name="T70" fmla="*/ 133 w 136"/>
                <a:gd name="T71" fmla="*/ 70 h 156"/>
                <a:gd name="T72" fmla="*/ 133 w 136"/>
                <a:gd name="T73" fmla="*/ 61 h 156"/>
                <a:gd name="T74" fmla="*/ 133 w 136"/>
                <a:gd name="T75" fmla="*/ 55 h 156"/>
                <a:gd name="T76" fmla="*/ 126 w 136"/>
                <a:gd name="T7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" h="156">
                  <a:moveTo>
                    <a:pt x="121" y="5"/>
                  </a:moveTo>
                  <a:lnTo>
                    <a:pt x="114" y="8"/>
                  </a:lnTo>
                  <a:lnTo>
                    <a:pt x="108" y="13"/>
                  </a:lnTo>
                  <a:lnTo>
                    <a:pt x="101" y="17"/>
                  </a:lnTo>
                  <a:lnTo>
                    <a:pt x="96" y="21"/>
                  </a:lnTo>
                  <a:lnTo>
                    <a:pt x="93" y="22"/>
                  </a:lnTo>
                  <a:lnTo>
                    <a:pt x="91" y="24"/>
                  </a:lnTo>
                  <a:lnTo>
                    <a:pt x="88" y="27"/>
                  </a:lnTo>
                  <a:lnTo>
                    <a:pt x="85" y="27"/>
                  </a:lnTo>
                  <a:lnTo>
                    <a:pt x="82" y="27"/>
                  </a:lnTo>
                  <a:lnTo>
                    <a:pt x="78" y="29"/>
                  </a:lnTo>
                  <a:lnTo>
                    <a:pt x="74" y="33"/>
                  </a:lnTo>
                  <a:lnTo>
                    <a:pt x="71" y="33"/>
                  </a:lnTo>
                  <a:lnTo>
                    <a:pt x="69" y="33"/>
                  </a:lnTo>
                  <a:lnTo>
                    <a:pt x="68" y="33"/>
                  </a:lnTo>
                  <a:lnTo>
                    <a:pt x="65" y="31"/>
                  </a:lnTo>
                  <a:lnTo>
                    <a:pt x="62" y="28"/>
                  </a:lnTo>
                  <a:lnTo>
                    <a:pt x="60" y="29"/>
                  </a:lnTo>
                  <a:lnTo>
                    <a:pt x="56" y="28"/>
                  </a:lnTo>
                  <a:lnTo>
                    <a:pt x="55" y="27"/>
                  </a:lnTo>
                  <a:lnTo>
                    <a:pt x="51" y="24"/>
                  </a:lnTo>
                  <a:lnTo>
                    <a:pt x="47" y="23"/>
                  </a:lnTo>
                  <a:lnTo>
                    <a:pt x="39" y="22"/>
                  </a:lnTo>
                  <a:lnTo>
                    <a:pt x="0" y="28"/>
                  </a:lnTo>
                  <a:lnTo>
                    <a:pt x="11" y="134"/>
                  </a:lnTo>
                  <a:lnTo>
                    <a:pt x="16" y="136"/>
                  </a:lnTo>
                  <a:lnTo>
                    <a:pt x="21" y="134"/>
                  </a:lnTo>
                  <a:lnTo>
                    <a:pt x="22" y="133"/>
                  </a:lnTo>
                  <a:lnTo>
                    <a:pt x="27" y="137"/>
                  </a:lnTo>
                  <a:lnTo>
                    <a:pt x="31" y="140"/>
                  </a:lnTo>
                  <a:lnTo>
                    <a:pt x="33" y="144"/>
                  </a:lnTo>
                  <a:lnTo>
                    <a:pt x="34" y="146"/>
                  </a:lnTo>
                  <a:lnTo>
                    <a:pt x="39" y="147"/>
                  </a:lnTo>
                  <a:lnTo>
                    <a:pt x="42" y="148"/>
                  </a:lnTo>
                  <a:lnTo>
                    <a:pt x="44" y="149"/>
                  </a:lnTo>
                  <a:lnTo>
                    <a:pt x="46" y="151"/>
                  </a:lnTo>
                  <a:lnTo>
                    <a:pt x="49" y="150"/>
                  </a:lnTo>
                  <a:lnTo>
                    <a:pt x="49" y="149"/>
                  </a:lnTo>
                  <a:lnTo>
                    <a:pt x="51" y="147"/>
                  </a:lnTo>
                  <a:lnTo>
                    <a:pt x="52" y="146"/>
                  </a:lnTo>
                  <a:lnTo>
                    <a:pt x="55" y="148"/>
                  </a:lnTo>
                  <a:lnTo>
                    <a:pt x="60" y="150"/>
                  </a:lnTo>
                  <a:lnTo>
                    <a:pt x="66" y="149"/>
                  </a:lnTo>
                  <a:lnTo>
                    <a:pt x="67" y="148"/>
                  </a:lnTo>
                  <a:lnTo>
                    <a:pt x="69" y="145"/>
                  </a:lnTo>
                  <a:lnTo>
                    <a:pt x="71" y="144"/>
                  </a:lnTo>
                  <a:lnTo>
                    <a:pt x="72" y="143"/>
                  </a:lnTo>
                  <a:lnTo>
                    <a:pt x="75" y="146"/>
                  </a:lnTo>
                  <a:lnTo>
                    <a:pt x="79" y="151"/>
                  </a:lnTo>
                  <a:lnTo>
                    <a:pt x="83" y="155"/>
                  </a:lnTo>
                  <a:lnTo>
                    <a:pt x="86" y="155"/>
                  </a:lnTo>
                  <a:lnTo>
                    <a:pt x="85" y="156"/>
                  </a:lnTo>
                  <a:lnTo>
                    <a:pt x="88" y="153"/>
                  </a:lnTo>
                  <a:lnTo>
                    <a:pt x="92" y="149"/>
                  </a:lnTo>
                  <a:lnTo>
                    <a:pt x="94" y="146"/>
                  </a:lnTo>
                  <a:lnTo>
                    <a:pt x="94" y="142"/>
                  </a:lnTo>
                  <a:lnTo>
                    <a:pt x="97" y="131"/>
                  </a:lnTo>
                  <a:lnTo>
                    <a:pt x="100" y="128"/>
                  </a:lnTo>
                  <a:lnTo>
                    <a:pt x="104" y="131"/>
                  </a:lnTo>
                  <a:lnTo>
                    <a:pt x="105" y="130"/>
                  </a:lnTo>
                  <a:lnTo>
                    <a:pt x="106" y="120"/>
                  </a:lnTo>
                  <a:lnTo>
                    <a:pt x="109" y="116"/>
                  </a:lnTo>
                  <a:lnTo>
                    <a:pt x="113" y="110"/>
                  </a:lnTo>
                  <a:lnTo>
                    <a:pt x="118" y="110"/>
                  </a:lnTo>
                  <a:lnTo>
                    <a:pt x="121" y="106"/>
                  </a:lnTo>
                  <a:lnTo>
                    <a:pt x="129" y="99"/>
                  </a:lnTo>
                  <a:lnTo>
                    <a:pt x="131" y="94"/>
                  </a:lnTo>
                  <a:lnTo>
                    <a:pt x="131" y="91"/>
                  </a:lnTo>
                  <a:lnTo>
                    <a:pt x="132" y="83"/>
                  </a:lnTo>
                  <a:lnTo>
                    <a:pt x="132" y="77"/>
                  </a:lnTo>
                  <a:lnTo>
                    <a:pt x="133" y="74"/>
                  </a:lnTo>
                  <a:lnTo>
                    <a:pt x="133" y="70"/>
                  </a:lnTo>
                  <a:lnTo>
                    <a:pt x="133" y="62"/>
                  </a:lnTo>
                  <a:lnTo>
                    <a:pt x="133" y="61"/>
                  </a:lnTo>
                  <a:lnTo>
                    <a:pt x="132" y="58"/>
                  </a:lnTo>
                  <a:lnTo>
                    <a:pt x="133" y="55"/>
                  </a:lnTo>
                  <a:lnTo>
                    <a:pt x="136" y="55"/>
                  </a:lnTo>
                  <a:lnTo>
                    <a:pt x="126" y="0"/>
                  </a:lnTo>
                  <a:lnTo>
                    <a:pt x="121" y="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9932297" y="2796463"/>
              <a:ext cx="349377" cy="601086"/>
            </a:xfrm>
            <a:custGeom>
              <a:avLst/>
              <a:gdLst>
                <a:gd name="T0" fmla="*/ 5 w 100"/>
                <a:gd name="T1" fmla="*/ 167 h 172"/>
                <a:gd name="T2" fmla="*/ 16 w 100"/>
                <a:gd name="T3" fmla="*/ 163 h 172"/>
                <a:gd name="T4" fmla="*/ 24 w 100"/>
                <a:gd name="T5" fmla="*/ 163 h 172"/>
                <a:gd name="T6" fmla="*/ 31 w 100"/>
                <a:gd name="T7" fmla="*/ 168 h 172"/>
                <a:gd name="T8" fmla="*/ 32 w 100"/>
                <a:gd name="T9" fmla="*/ 163 h 172"/>
                <a:gd name="T10" fmla="*/ 38 w 100"/>
                <a:gd name="T11" fmla="*/ 161 h 172"/>
                <a:gd name="T12" fmla="*/ 44 w 100"/>
                <a:gd name="T13" fmla="*/ 163 h 172"/>
                <a:gd name="T14" fmla="*/ 49 w 100"/>
                <a:gd name="T15" fmla="*/ 161 h 172"/>
                <a:gd name="T16" fmla="*/ 52 w 100"/>
                <a:gd name="T17" fmla="*/ 154 h 172"/>
                <a:gd name="T18" fmla="*/ 55 w 100"/>
                <a:gd name="T19" fmla="*/ 150 h 172"/>
                <a:gd name="T20" fmla="*/ 59 w 100"/>
                <a:gd name="T21" fmla="*/ 157 h 172"/>
                <a:gd name="T22" fmla="*/ 66 w 100"/>
                <a:gd name="T23" fmla="*/ 157 h 172"/>
                <a:gd name="T24" fmla="*/ 68 w 100"/>
                <a:gd name="T25" fmla="*/ 150 h 172"/>
                <a:gd name="T26" fmla="*/ 74 w 100"/>
                <a:gd name="T27" fmla="*/ 145 h 172"/>
                <a:gd name="T28" fmla="*/ 78 w 100"/>
                <a:gd name="T29" fmla="*/ 139 h 172"/>
                <a:gd name="T30" fmla="*/ 80 w 100"/>
                <a:gd name="T31" fmla="*/ 131 h 172"/>
                <a:gd name="T32" fmla="*/ 81 w 100"/>
                <a:gd name="T33" fmla="*/ 127 h 172"/>
                <a:gd name="T34" fmla="*/ 90 w 100"/>
                <a:gd name="T35" fmla="*/ 125 h 172"/>
                <a:gd name="T36" fmla="*/ 98 w 100"/>
                <a:gd name="T37" fmla="*/ 123 h 172"/>
                <a:gd name="T38" fmla="*/ 99 w 100"/>
                <a:gd name="T39" fmla="*/ 115 h 172"/>
                <a:gd name="T40" fmla="*/ 98 w 100"/>
                <a:gd name="T41" fmla="*/ 112 h 172"/>
                <a:gd name="T42" fmla="*/ 99 w 100"/>
                <a:gd name="T43" fmla="*/ 107 h 172"/>
                <a:gd name="T44" fmla="*/ 88 w 100"/>
                <a:gd name="T45" fmla="*/ 0 h 172"/>
                <a:gd name="T46" fmla="*/ 27 w 100"/>
                <a:gd name="T47" fmla="*/ 5 h 172"/>
                <a:gd name="T48" fmla="*/ 16 w 100"/>
                <a:gd name="T49" fmla="*/ 12 h 172"/>
                <a:gd name="T50" fmla="*/ 8 w 100"/>
                <a:gd name="T51" fmla="*/ 12 h 172"/>
                <a:gd name="T52" fmla="*/ 10 w 100"/>
                <a:gd name="T53" fmla="*/ 106 h 172"/>
                <a:gd name="T54" fmla="*/ 10 w 100"/>
                <a:gd name="T55" fmla="*/ 113 h 172"/>
                <a:gd name="T56" fmla="*/ 15 w 100"/>
                <a:gd name="T57" fmla="*/ 124 h 172"/>
                <a:gd name="T58" fmla="*/ 16 w 100"/>
                <a:gd name="T59" fmla="*/ 134 h 172"/>
                <a:gd name="T60" fmla="*/ 11 w 100"/>
                <a:gd name="T61" fmla="*/ 140 h 172"/>
                <a:gd name="T62" fmla="*/ 8 w 100"/>
                <a:gd name="T63" fmla="*/ 147 h 172"/>
                <a:gd name="T64" fmla="*/ 4 w 100"/>
                <a:gd name="T65" fmla="*/ 156 h 172"/>
                <a:gd name="T66" fmla="*/ 0 w 100"/>
                <a:gd name="T67" fmla="*/ 161 h 172"/>
                <a:gd name="T68" fmla="*/ 1 w 100"/>
                <a:gd name="T69" fmla="*/ 171 h 172"/>
                <a:gd name="T70" fmla="*/ 2 w 100"/>
                <a:gd name="T71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0" h="172">
                  <a:moveTo>
                    <a:pt x="5" y="172"/>
                  </a:moveTo>
                  <a:lnTo>
                    <a:pt x="5" y="167"/>
                  </a:lnTo>
                  <a:lnTo>
                    <a:pt x="13" y="167"/>
                  </a:lnTo>
                  <a:lnTo>
                    <a:pt x="16" y="163"/>
                  </a:lnTo>
                  <a:lnTo>
                    <a:pt x="19" y="163"/>
                  </a:lnTo>
                  <a:lnTo>
                    <a:pt x="24" y="163"/>
                  </a:lnTo>
                  <a:lnTo>
                    <a:pt x="27" y="166"/>
                  </a:lnTo>
                  <a:lnTo>
                    <a:pt x="31" y="168"/>
                  </a:lnTo>
                  <a:lnTo>
                    <a:pt x="32" y="167"/>
                  </a:lnTo>
                  <a:lnTo>
                    <a:pt x="32" y="163"/>
                  </a:lnTo>
                  <a:lnTo>
                    <a:pt x="36" y="162"/>
                  </a:lnTo>
                  <a:lnTo>
                    <a:pt x="38" y="161"/>
                  </a:lnTo>
                  <a:lnTo>
                    <a:pt x="42" y="161"/>
                  </a:lnTo>
                  <a:lnTo>
                    <a:pt x="44" y="163"/>
                  </a:lnTo>
                  <a:lnTo>
                    <a:pt x="48" y="164"/>
                  </a:lnTo>
                  <a:lnTo>
                    <a:pt x="49" y="161"/>
                  </a:lnTo>
                  <a:lnTo>
                    <a:pt x="49" y="157"/>
                  </a:lnTo>
                  <a:lnTo>
                    <a:pt x="52" y="154"/>
                  </a:lnTo>
                  <a:lnTo>
                    <a:pt x="53" y="150"/>
                  </a:lnTo>
                  <a:lnTo>
                    <a:pt x="55" y="150"/>
                  </a:lnTo>
                  <a:lnTo>
                    <a:pt x="56" y="154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66" y="157"/>
                  </a:lnTo>
                  <a:lnTo>
                    <a:pt x="68" y="153"/>
                  </a:lnTo>
                  <a:lnTo>
                    <a:pt x="68" y="150"/>
                  </a:lnTo>
                  <a:lnTo>
                    <a:pt x="71" y="145"/>
                  </a:lnTo>
                  <a:lnTo>
                    <a:pt x="74" y="145"/>
                  </a:lnTo>
                  <a:lnTo>
                    <a:pt x="76" y="143"/>
                  </a:lnTo>
                  <a:lnTo>
                    <a:pt x="78" y="139"/>
                  </a:lnTo>
                  <a:lnTo>
                    <a:pt x="80" y="135"/>
                  </a:lnTo>
                  <a:lnTo>
                    <a:pt x="80" y="131"/>
                  </a:lnTo>
                  <a:lnTo>
                    <a:pt x="81" y="129"/>
                  </a:lnTo>
                  <a:lnTo>
                    <a:pt x="81" y="127"/>
                  </a:lnTo>
                  <a:lnTo>
                    <a:pt x="82" y="126"/>
                  </a:lnTo>
                  <a:lnTo>
                    <a:pt x="90" y="125"/>
                  </a:lnTo>
                  <a:lnTo>
                    <a:pt x="94" y="123"/>
                  </a:lnTo>
                  <a:lnTo>
                    <a:pt x="98" y="123"/>
                  </a:lnTo>
                  <a:lnTo>
                    <a:pt x="100" y="121"/>
                  </a:lnTo>
                  <a:lnTo>
                    <a:pt x="99" y="115"/>
                  </a:lnTo>
                  <a:lnTo>
                    <a:pt x="100" y="113"/>
                  </a:lnTo>
                  <a:lnTo>
                    <a:pt x="98" y="112"/>
                  </a:lnTo>
                  <a:lnTo>
                    <a:pt x="97" y="108"/>
                  </a:lnTo>
                  <a:lnTo>
                    <a:pt x="99" y="107"/>
                  </a:lnTo>
                  <a:lnTo>
                    <a:pt x="88" y="1"/>
                  </a:lnTo>
                  <a:lnTo>
                    <a:pt x="88" y="0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0" y="9"/>
                  </a:lnTo>
                  <a:lnTo>
                    <a:pt x="16" y="12"/>
                  </a:lnTo>
                  <a:lnTo>
                    <a:pt x="13" y="13"/>
                  </a:lnTo>
                  <a:lnTo>
                    <a:pt x="8" y="12"/>
                  </a:lnTo>
                  <a:lnTo>
                    <a:pt x="11" y="103"/>
                  </a:lnTo>
                  <a:lnTo>
                    <a:pt x="10" y="106"/>
                  </a:lnTo>
                  <a:lnTo>
                    <a:pt x="10" y="109"/>
                  </a:lnTo>
                  <a:lnTo>
                    <a:pt x="10" y="113"/>
                  </a:lnTo>
                  <a:lnTo>
                    <a:pt x="11" y="117"/>
                  </a:lnTo>
                  <a:lnTo>
                    <a:pt x="15" y="124"/>
                  </a:lnTo>
                  <a:lnTo>
                    <a:pt x="16" y="130"/>
                  </a:lnTo>
                  <a:lnTo>
                    <a:pt x="16" y="134"/>
                  </a:lnTo>
                  <a:lnTo>
                    <a:pt x="13" y="136"/>
                  </a:lnTo>
                  <a:lnTo>
                    <a:pt x="11" y="140"/>
                  </a:lnTo>
                  <a:lnTo>
                    <a:pt x="10" y="145"/>
                  </a:lnTo>
                  <a:lnTo>
                    <a:pt x="8" y="147"/>
                  </a:lnTo>
                  <a:lnTo>
                    <a:pt x="5" y="150"/>
                  </a:lnTo>
                  <a:lnTo>
                    <a:pt x="4" y="156"/>
                  </a:lnTo>
                  <a:lnTo>
                    <a:pt x="2" y="157"/>
                  </a:lnTo>
                  <a:lnTo>
                    <a:pt x="0" y="161"/>
                  </a:lnTo>
                  <a:lnTo>
                    <a:pt x="0" y="167"/>
                  </a:lnTo>
                  <a:lnTo>
                    <a:pt x="1" y="171"/>
                  </a:lnTo>
                  <a:lnTo>
                    <a:pt x="2" y="172"/>
                  </a:lnTo>
                  <a:lnTo>
                    <a:pt x="2" y="172"/>
                  </a:lnTo>
                  <a:lnTo>
                    <a:pt x="5" y="1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59" name="Freeform 54"/>
            <p:cNvSpPr>
              <a:spLocks/>
            </p:cNvSpPr>
            <p:nvPr/>
          </p:nvSpPr>
          <p:spPr bwMode="auto">
            <a:xfrm>
              <a:off x="9537499" y="2719579"/>
              <a:ext cx="450697" cy="789798"/>
            </a:xfrm>
            <a:custGeom>
              <a:avLst/>
              <a:gdLst>
                <a:gd name="T0" fmla="*/ 88 w 129"/>
                <a:gd name="T1" fmla="*/ 217 h 226"/>
                <a:gd name="T2" fmla="*/ 96 w 129"/>
                <a:gd name="T3" fmla="*/ 222 h 226"/>
                <a:gd name="T4" fmla="*/ 102 w 129"/>
                <a:gd name="T5" fmla="*/ 222 h 226"/>
                <a:gd name="T6" fmla="*/ 102 w 129"/>
                <a:gd name="T7" fmla="*/ 216 h 226"/>
                <a:gd name="T8" fmla="*/ 105 w 129"/>
                <a:gd name="T9" fmla="*/ 209 h 226"/>
                <a:gd name="T10" fmla="*/ 113 w 129"/>
                <a:gd name="T11" fmla="*/ 206 h 226"/>
                <a:gd name="T12" fmla="*/ 112 w 129"/>
                <a:gd name="T13" fmla="*/ 200 h 226"/>
                <a:gd name="T14" fmla="*/ 112 w 129"/>
                <a:gd name="T15" fmla="*/ 195 h 226"/>
                <a:gd name="T16" fmla="*/ 115 w 129"/>
                <a:gd name="T17" fmla="*/ 194 h 226"/>
                <a:gd name="T18" fmla="*/ 113 w 129"/>
                <a:gd name="T19" fmla="*/ 189 h 226"/>
                <a:gd name="T20" fmla="*/ 115 w 129"/>
                <a:gd name="T21" fmla="*/ 179 h 226"/>
                <a:gd name="T22" fmla="*/ 118 w 129"/>
                <a:gd name="T23" fmla="*/ 172 h 226"/>
                <a:gd name="T24" fmla="*/ 123 w 129"/>
                <a:gd name="T25" fmla="*/ 167 h 226"/>
                <a:gd name="T26" fmla="*/ 126 w 129"/>
                <a:gd name="T27" fmla="*/ 158 h 226"/>
                <a:gd name="T28" fmla="*/ 129 w 129"/>
                <a:gd name="T29" fmla="*/ 152 h 226"/>
                <a:gd name="T30" fmla="*/ 124 w 129"/>
                <a:gd name="T31" fmla="*/ 139 h 226"/>
                <a:gd name="T32" fmla="*/ 123 w 129"/>
                <a:gd name="T33" fmla="*/ 131 h 226"/>
                <a:gd name="T34" fmla="*/ 124 w 129"/>
                <a:gd name="T35" fmla="*/ 125 h 226"/>
                <a:gd name="T36" fmla="*/ 122 w 129"/>
                <a:gd name="T37" fmla="*/ 34 h 226"/>
                <a:gd name="T38" fmla="*/ 116 w 129"/>
                <a:gd name="T39" fmla="*/ 26 h 226"/>
                <a:gd name="T40" fmla="*/ 113 w 129"/>
                <a:gd name="T41" fmla="*/ 17 h 226"/>
                <a:gd name="T42" fmla="*/ 107 w 129"/>
                <a:gd name="T43" fmla="*/ 3 h 226"/>
                <a:gd name="T44" fmla="*/ 24 w 129"/>
                <a:gd name="T45" fmla="*/ 5 h 226"/>
                <a:gd name="T46" fmla="*/ 22 w 129"/>
                <a:gd name="T47" fmla="*/ 3 h 226"/>
                <a:gd name="T48" fmla="*/ 21 w 129"/>
                <a:gd name="T49" fmla="*/ 8 h 226"/>
                <a:gd name="T50" fmla="*/ 28 w 129"/>
                <a:gd name="T51" fmla="*/ 14 h 226"/>
                <a:gd name="T52" fmla="*/ 38 w 129"/>
                <a:gd name="T53" fmla="*/ 23 h 226"/>
                <a:gd name="T54" fmla="*/ 36 w 129"/>
                <a:gd name="T55" fmla="*/ 32 h 226"/>
                <a:gd name="T56" fmla="*/ 31 w 129"/>
                <a:gd name="T57" fmla="*/ 43 h 226"/>
                <a:gd name="T58" fmla="*/ 27 w 129"/>
                <a:gd name="T59" fmla="*/ 47 h 226"/>
                <a:gd name="T60" fmla="*/ 15 w 129"/>
                <a:gd name="T61" fmla="*/ 50 h 226"/>
                <a:gd name="T62" fmla="*/ 12 w 129"/>
                <a:gd name="T63" fmla="*/ 55 h 226"/>
                <a:gd name="T64" fmla="*/ 15 w 129"/>
                <a:gd name="T65" fmla="*/ 65 h 226"/>
                <a:gd name="T66" fmla="*/ 13 w 129"/>
                <a:gd name="T67" fmla="*/ 70 h 226"/>
                <a:gd name="T68" fmla="*/ 11 w 129"/>
                <a:gd name="T69" fmla="*/ 77 h 226"/>
                <a:gd name="T70" fmla="*/ 2 w 129"/>
                <a:gd name="T71" fmla="*/ 86 h 226"/>
                <a:gd name="T72" fmla="*/ 0 w 129"/>
                <a:gd name="T73" fmla="*/ 95 h 226"/>
                <a:gd name="T74" fmla="*/ 0 w 129"/>
                <a:gd name="T75" fmla="*/ 113 h 226"/>
                <a:gd name="T76" fmla="*/ 21 w 129"/>
                <a:gd name="T77" fmla="*/ 136 h 226"/>
                <a:gd name="T78" fmla="*/ 25 w 129"/>
                <a:gd name="T79" fmla="*/ 150 h 226"/>
                <a:gd name="T80" fmla="*/ 31 w 129"/>
                <a:gd name="T81" fmla="*/ 151 h 226"/>
                <a:gd name="T82" fmla="*/ 39 w 129"/>
                <a:gd name="T83" fmla="*/ 150 h 226"/>
                <a:gd name="T84" fmla="*/ 45 w 129"/>
                <a:gd name="T85" fmla="*/ 156 h 226"/>
                <a:gd name="T86" fmla="*/ 41 w 129"/>
                <a:gd name="T87" fmla="*/ 167 h 226"/>
                <a:gd name="T88" fmla="*/ 39 w 129"/>
                <a:gd name="T89" fmla="*/ 175 h 226"/>
                <a:gd name="T90" fmla="*/ 44 w 129"/>
                <a:gd name="T91" fmla="*/ 185 h 226"/>
                <a:gd name="T92" fmla="*/ 53 w 129"/>
                <a:gd name="T93" fmla="*/ 189 h 226"/>
                <a:gd name="T94" fmla="*/ 68 w 129"/>
                <a:gd name="T95" fmla="*/ 200 h 226"/>
                <a:gd name="T96" fmla="*/ 70 w 129"/>
                <a:gd name="T97" fmla="*/ 214 h 226"/>
                <a:gd name="T98" fmla="*/ 74 w 129"/>
                <a:gd name="T99" fmla="*/ 222 h 226"/>
                <a:gd name="T100" fmla="*/ 76 w 129"/>
                <a:gd name="T101" fmla="*/ 222 h 226"/>
                <a:gd name="T102" fmla="*/ 83 w 129"/>
                <a:gd name="T103" fmla="*/ 22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226">
                  <a:moveTo>
                    <a:pt x="86" y="218"/>
                  </a:moveTo>
                  <a:lnTo>
                    <a:pt x="88" y="217"/>
                  </a:lnTo>
                  <a:lnTo>
                    <a:pt x="92" y="219"/>
                  </a:lnTo>
                  <a:lnTo>
                    <a:pt x="96" y="222"/>
                  </a:lnTo>
                  <a:lnTo>
                    <a:pt x="99" y="222"/>
                  </a:lnTo>
                  <a:lnTo>
                    <a:pt x="102" y="222"/>
                  </a:lnTo>
                  <a:lnTo>
                    <a:pt x="104" y="221"/>
                  </a:lnTo>
                  <a:lnTo>
                    <a:pt x="102" y="216"/>
                  </a:lnTo>
                  <a:lnTo>
                    <a:pt x="102" y="211"/>
                  </a:lnTo>
                  <a:lnTo>
                    <a:pt x="105" y="209"/>
                  </a:lnTo>
                  <a:lnTo>
                    <a:pt x="111" y="207"/>
                  </a:lnTo>
                  <a:lnTo>
                    <a:pt x="113" y="206"/>
                  </a:lnTo>
                  <a:lnTo>
                    <a:pt x="112" y="203"/>
                  </a:lnTo>
                  <a:lnTo>
                    <a:pt x="112" y="200"/>
                  </a:lnTo>
                  <a:lnTo>
                    <a:pt x="112" y="199"/>
                  </a:lnTo>
                  <a:lnTo>
                    <a:pt x="112" y="195"/>
                  </a:lnTo>
                  <a:lnTo>
                    <a:pt x="115" y="194"/>
                  </a:lnTo>
                  <a:lnTo>
                    <a:pt x="115" y="194"/>
                  </a:lnTo>
                  <a:lnTo>
                    <a:pt x="114" y="193"/>
                  </a:lnTo>
                  <a:lnTo>
                    <a:pt x="113" y="189"/>
                  </a:lnTo>
                  <a:lnTo>
                    <a:pt x="113" y="183"/>
                  </a:lnTo>
                  <a:lnTo>
                    <a:pt x="115" y="179"/>
                  </a:lnTo>
                  <a:lnTo>
                    <a:pt x="117" y="178"/>
                  </a:lnTo>
                  <a:lnTo>
                    <a:pt x="118" y="172"/>
                  </a:lnTo>
                  <a:lnTo>
                    <a:pt x="121" y="169"/>
                  </a:lnTo>
                  <a:lnTo>
                    <a:pt x="123" y="167"/>
                  </a:lnTo>
                  <a:lnTo>
                    <a:pt x="124" y="162"/>
                  </a:lnTo>
                  <a:lnTo>
                    <a:pt x="126" y="158"/>
                  </a:lnTo>
                  <a:lnTo>
                    <a:pt x="129" y="156"/>
                  </a:lnTo>
                  <a:lnTo>
                    <a:pt x="129" y="152"/>
                  </a:lnTo>
                  <a:lnTo>
                    <a:pt x="128" y="146"/>
                  </a:lnTo>
                  <a:lnTo>
                    <a:pt x="124" y="139"/>
                  </a:lnTo>
                  <a:lnTo>
                    <a:pt x="123" y="135"/>
                  </a:lnTo>
                  <a:lnTo>
                    <a:pt x="123" y="131"/>
                  </a:lnTo>
                  <a:lnTo>
                    <a:pt x="123" y="128"/>
                  </a:lnTo>
                  <a:lnTo>
                    <a:pt x="124" y="125"/>
                  </a:lnTo>
                  <a:lnTo>
                    <a:pt x="121" y="34"/>
                  </a:lnTo>
                  <a:lnTo>
                    <a:pt x="122" y="34"/>
                  </a:lnTo>
                  <a:lnTo>
                    <a:pt x="118" y="31"/>
                  </a:lnTo>
                  <a:lnTo>
                    <a:pt x="116" y="26"/>
                  </a:lnTo>
                  <a:lnTo>
                    <a:pt x="114" y="23"/>
                  </a:lnTo>
                  <a:lnTo>
                    <a:pt x="113" y="17"/>
                  </a:lnTo>
                  <a:lnTo>
                    <a:pt x="109" y="13"/>
                  </a:lnTo>
                  <a:lnTo>
                    <a:pt x="107" y="3"/>
                  </a:lnTo>
                  <a:lnTo>
                    <a:pt x="107" y="0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4" y="11"/>
                  </a:lnTo>
                  <a:lnTo>
                    <a:pt x="28" y="14"/>
                  </a:lnTo>
                  <a:lnTo>
                    <a:pt x="33" y="18"/>
                  </a:lnTo>
                  <a:lnTo>
                    <a:pt x="38" y="23"/>
                  </a:lnTo>
                  <a:lnTo>
                    <a:pt x="38" y="26"/>
                  </a:lnTo>
                  <a:lnTo>
                    <a:pt x="36" y="32"/>
                  </a:lnTo>
                  <a:lnTo>
                    <a:pt x="34" y="35"/>
                  </a:lnTo>
                  <a:lnTo>
                    <a:pt x="31" y="43"/>
                  </a:lnTo>
                  <a:lnTo>
                    <a:pt x="29" y="45"/>
                  </a:lnTo>
                  <a:lnTo>
                    <a:pt x="27" y="47"/>
                  </a:lnTo>
                  <a:lnTo>
                    <a:pt x="21" y="50"/>
                  </a:lnTo>
                  <a:lnTo>
                    <a:pt x="15" y="50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8"/>
                  </a:lnTo>
                  <a:lnTo>
                    <a:pt x="15" y="65"/>
                  </a:lnTo>
                  <a:lnTo>
                    <a:pt x="17" y="67"/>
                  </a:lnTo>
                  <a:lnTo>
                    <a:pt x="13" y="70"/>
                  </a:lnTo>
                  <a:lnTo>
                    <a:pt x="13" y="77"/>
                  </a:lnTo>
                  <a:lnTo>
                    <a:pt x="11" y="77"/>
                  </a:lnTo>
                  <a:lnTo>
                    <a:pt x="8" y="80"/>
                  </a:lnTo>
                  <a:lnTo>
                    <a:pt x="2" y="86"/>
                  </a:lnTo>
                  <a:lnTo>
                    <a:pt x="3" y="92"/>
                  </a:lnTo>
                  <a:lnTo>
                    <a:pt x="0" y="95"/>
                  </a:lnTo>
                  <a:lnTo>
                    <a:pt x="0" y="104"/>
                  </a:lnTo>
                  <a:lnTo>
                    <a:pt x="0" y="113"/>
                  </a:lnTo>
                  <a:lnTo>
                    <a:pt x="6" y="123"/>
                  </a:lnTo>
                  <a:lnTo>
                    <a:pt x="21" y="136"/>
                  </a:lnTo>
                  <a:lnTo>
                    <a:pt x="25" y="142"/>
                  </a:lnTo>
                  <a:lnTo>
                    <a:pt x="25" y="150"/>
                  </a:lnTo>
                  <a:lnTo>
                    <a:pt x="30" y="154"/>
                  </a:lnTo>
                  <a:lnTo>
                    <a:pt x="31" y="151"/>
                  </a:lnTo>
                  <a:lnTo>
                    <a:pt x="34" y="150"/>
                  </a:lnTo>
                  <a:lnTo>
                    <a:pt x="39" y="150"/>
                  </a:lnTo>
                  <a:lnTo>
                    <a:pt x="42" y="153"/>
                  </a:lnTo>
                  <a:lnTo>
                    <a:pt x="45" y="156"/>
                  </a:lnTo>
                  <a:lnTo>
                    <a:pt x="42" y="162"/>
                  </a:lnTo>
                  <a:lnTo>
                    <a:pt x="41" y="167"/>
                  </a:lnTo>
                  <a:lnTo>
                    <a:pt x="41" y="170"/>
                  </a:lnTo>
                  <a:lnTo>
                    <a:pt x="39" y="175"/>
                  </a:lnTo>
                  <a:lnTo>
                    <a:pt x="39" y="180"/>
                  </a:lnTo>
                  <a:lnTo>
                    <a:pt x="44" y="185"/>
                  </a:lnTo>
                  <a:lnTo>
                    <a:pt x="51" y="190"/>
                  </a:lnTo>
                  <a:lnTo>
                    <a:pt x="53" y="189"/>
                  </a:lnTo>
                  <a:lnTo>
                    <a:pt x="64" y="196"/>
                  </a:lnTo>
                  <a:lnTo>
                    <a:pt x="68" y="200"/>
                  </a:lnTo>
                  <a:lnTo>
                    <a:pt x="71" y="209"/>
                  </a:lnTo>
                  <a:lnTo>
                    <a:pt x="70" y="214"/>
                  </a:lnTo>
                  <a:lnTo>
                    <a:pt x="69" y="217"/>
                  </a:lnTo>
                  <a:lnTo>
                    <a:pt x="74" y="222"/>
                  </a:lnTo>
                  <a:lnTo>
                    <a:pt x="74" y="226"/>
                  </a:lnTo>
                  <a:lnTo>
                    <a:pt x="76" y="222"/>
                  </a:lnTo>
                  <a:lnTo>
                    <a:pt x="80" y="222"/>
                  </a:lnTo>
                  <a:lnTo>
                    <a:pt x="83" y="221"/>
                  </a:lnTo>
                  <a:lnTo>
                    <a:pt x="86" y="21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60" name="Freeform 55"/>
            <p:cNvSpPr>
              <a:spLocks/>
            </p:cNvSpPr>
            <p:nvPr/>
          </p:nvSpPr>
          <p:spPr bwMode="auto">
            <a:xfrm>
              <a:off x="8985484" y="2544843"/>
              <a:ext cx="684781" cy="503236"/>
            </a:xfrm>
            <a:custGeom>
              <a:avLst/>
              <a:gdLst>
                <a:gd name="T0" fmla="*/ 196 w 231"/>
                <a:gd name="T1" fmla="*/ 154 h 170"/>
                <a:gd name="T2" fmla="*/ 201 w 231"/>
                <a:gd name="T3" fmla="*/ 150 h 170"/>
                <a:gd name="T4" fmla="*/ 206 w 231"/>
                <a:gd name="T5" fmla="*/ 139 h 170"/>
                <a:gd name="T6" fmla="*/ 200 w 231"/>
                <a:gd name="T7" fmla="*/ 128 h 170"/>
                <a:gd name="T8" fmla="*/ 200 w 231"/>
                <a:gd name="T9" fmla="*/ 120 h 170"/>
                <a:gd name="T10" fmla="*/ 211 w 231"/>
                <a:gd name="T11" fmla="*/ 118 h 170"/>
                <a:gd name="T12" fmla="*/ 220 w 231"/>
                <a:gd name="T13" fmla="*/ 113 h 170"/>
                <a:gd name="T14" fmla="*/ 226 w 231"/>
                <a:gd name="T15" fmla="*/ 101 h 170"/>
                <a:gd name="T16" fmla="*/ 231 w 231"/>
                <a:gd name="T17" fmla="*/ 90 h 170"/>
                <a:gd name="T18" fmla="*/ 225 w 231"/>
                <a:gd name="T19" fmla="*/ 81 h 170"/>
                <a:gd name="T20" fmla="*/ 215 w 231"/>
                <a:gd name="T21" fmla="*/ 72 h 170"/>
                <a:gd name="T22" fmla="*/ 211 w 231"/>
                <a:gd name="T23" fmla="*/ 66 h 170"/>
                <a:gd name="T24" fmla="*/ 214 w 231"/>
                <a:gd name="T25" fmla="*/ 65 h 170"/>
                <a:gd name="T26" fmla="*/ 206 w 231"/>
                <a:gd name="T27" fmla="*/ 59 h 170"/>
                <a:gd name="T28" fmla="*/ 196 w 231"/>
                <a:gd name="T29" fmla="*/ 55 h 170"/>
                <a:gd name="T30" fmla="*/ 194 w 231"/>
                <a:gd name="T31" fmla="*/ 45 h 170"/>
                <a:gd name="T32" fmla="*/ 194 w 231"/>
                <a:gd name="T33" fmla="*/ 35 h 170"/>
                <a:gd name="T34" fmla="*/ 192 w 231"/>
                <a:gd name="T35" fmla="*/ 25 h 170"/>
                <a:gd name="T36" fmla="*/ 7 w 231"/>
                <a:gd name="T37" fmla="*/ 22 h 170"/>
                <a:gd name="T38" fmla="*/ 8 w 231"/>
                <a:gd name="T39" fmla="*/ 0 h 170"/>
                <a:gd name="T40" fmla="*/ 4 w 231"/>
                <a:gd name="T41" fmla="*/ 23 h 170"/>
                <a:gd name="T42" fmla="*/ 3 w 231"/>
                <a:gd name="T43" fmla="*/ 31 h 170"/>
                <a:gd name="T44" fmla="*/ 7 w 231"/>
                <a:gd name="T45" fmla="*/ 37 h 170"/>
                <a:gd name="T46" fmla="*/ 5 w 231"/>
                <a:gd name="T47" fmla="*/ 42 h 170"/>
                <a:gd name="T48" fmla="*/ 4 w 231"/>
                <a:gd name="T49" fmla="*/ 52 h 170"/>
                <a:gd name="T50" fmla="*/ 0 w 231"/>
                <a:gd name="T51" fmla="*/ 56 h 170"/>
                <a:gd name="T52" fmla="*/ 4 w 231"/>
                <a:gd name="T53" fmla="*/ 62 h 170"/>
                <a:gd name="T54" fmla="*/ 4 w 231"/>
                <a:gd name="T55" fmla="*/ 69 h 170"/>
                <a:gd name="T56" fmla="*/ 6 w 231"/>
                <a:gd name="T57" fmla="*/ 71 h 170"/>
                <a:gd name="T58" fmla="*/ 12 w 231"/>
                <a:gd name="T59" fmla="*/ 85 h 170"/>
                <a:gd name="T60" fmla="*/ 16 w 231"/>
                <a:gd name="T61" fmla="*/ 96 h 170"/>
                <a:gd name="T62" fmla="*/ 19 w 231"/>
                <a:gd name="T63" fmla="*/ 102 h 170"/>
                <a:gd name="T64" fmla="*/ 20 w 231"/>
                <a:gd name="T65" fmla="*/ 104 h 170"/>
                <a:gd name="T66" fmla="*/ 18 w 231"/>
                <a:gd name="T67" fmla="*/ 109 h 170"/>
                <a:gd name="T68" fmla="*/ 20 w 231"/>
                <a:gd name="T69" fmla="*/ 116 h 170"/>
                <a:gd name="T70" fmla="*/ 24 w 231"/>
                <a:gd name="T71" fmla="*/ 118 h 170"/>
                <a:gd name="T72" fmla="*/ 26 w 231"/>
                <a:gd name="T73" fmla="*/ 135 h 170"/>
                <a:gd name="T74" fmla="*/ 27 w 231"/>
                <a:gd name="T75" fmla="*/ 142 h 170"/>
                <a:gd name="T76" fmla="*/ 28 w 231"/>
                <a:gd name="T77" fmla="*/ 154 h 170"/>
                <a:gd name="T78" fmla="*/ 30 w 231"/>
                <a:gd name="T79" fmla="*/ 162 h 170"/>
                <a:gd name="T80" fmla="*/ 188 w 231"/>
                <a:gd name="T81" fmla="*/ 170 h 170"/>
                <a:gd name="T82" fmla="*/ 189 w 231"/>
                <a:gd name="T83" fmla="*/ 16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170">
                  <a:moveTo>
                    <a:pt x="189" y="161"/>
                  </a:moveTo>
                  <a:cubicBezTo>
                    <a:pt x="196" y="154"/>
                    <a:pt x="196" y="154"/>
                    <a:pt x="196" y="154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201" y="150"/>
                    <a:pt x="201" y="150"/>
                    <a:pt x="201" y="150"/>
                  </a:cubicBezTo>
                  <a:cubicBezTo>
                    <a:pt x="202" y="142"/>
                    <a:pt x="202" y="142"/>
                    <a:pt x="202" y="142"/>
                  </a:cubicBezTo>
                  <a:cubicBezTo>
                    <a:pt x="206" y="139"/>
                    <a:pt x="206" y="139"/>
                    <a:pt x="206" y="139"/>
                  </a:cubicBezTo>
                  <a:cubicBezTo>
                    <a:pt x="204" y="136"/>
                    <a:pt x="204" y="136"/>
                    <a:pt x="204" y="136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124"/>
                    <a:pt x="200" y="124"/>
                    <a:pt x="200" y="124"/>
                  </a:cubicBezTo>
                  <a:cubicBezTo>
                    <a:pt x="200" y="120"/>
                    <a:pt x="200" y="120"/>
                    <a:pt x="200" y="120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11" y="118"/>
                    <a:pt x="211" y="118"/>
                    <a:pt x="211" y="118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20" y="113"/>
                    <a:pt x="220" y="113"/>
                    <a:pt x="220" y="113"/>
                  </a:cubicBezTo>
                  <a:cubicBezTo>
                    <a:pt x="223" y="110"/>
                    <a:pt x="223" y="110"/>
                    <a:pt x="223" y="110"/>
                  </a:cubicBezTo>
                  <a:cubicBezTo>
                    <a:pt x="226" y="101"/>
                    <a:pt x="226" y="101"/>
                    <a:pt x="226" y="101"/>
                  </a:cubicBezTo>
                  <a:cubicBezTo>
                    <a:pt x="229" y="97"/>
                    <a:pt x="229" y="97"/>
                    <a:pt x="229" y="97"/>
                  </a:cubicBezTo>
                  <a:cubicBezTo>
                    <a:pt x="231" y="90"/>
                    <a:pt x="231" y="90"/>
                    <a:pt x="231" y="90"/>
                  </a:cubicBezTo>
                  <a:cubicBezTo>
                    <a:pt x="231" y="87"/>
                    <a:pt x="231" y="87"/>
                    <a:pt x="231" y="87"/>
                  </a:cubicBezTo>
                  <a:cubicBezTo>
                    <a:pt x="225" y="81"/>
                    <a:pt x="225" y="81"/>
                    <a:pt x="225" y="81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15" y="72"/>
                    <a:pt x="215" y="72"/>
                    <a:pt x="215" y="72"/>
                  </a:cubicBezTo>
                  <a:cubicBezTo>
                    <a:pt x="211" y="69"/>
                    <a:pt x="211" y="69"/>
                    <a:pt x="211" y="69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12" y="63"/>
                    <a:pt x="212" y="63"/>
                    <a:pt x="212" y="63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1" y="61"/>
                    <a:pt x="211" y="61"/>
                    <a:pt x="211" y="61"/>
                  </a:cubicBezTo>
                  <a:cubicBezTo>
                    <a:pt x="211" y="61"/>
                    <a:pt x="207" y="59"/>
                    <a:pt x="206" y="59"/>
                  </a:cubicBezTo>
                  <a:cubicBezTo>
                    <a:pt x="205" y="59"/>
                    <a:pt x="201" y="55"/>
                    <a:pt x="201" y="55"/>
                  </a:cubicBezTo>
                  <a:cubicBezTo>
                    <a:pt x="196" y="55"/>
                    <a:pt x="196" y="55"/>
                    <a:pt x="196" y="55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4" y="45"/>
                    <a:pt x="194" y="45"/>
                    <a:pt x="194" y="45"/>
                  </a:cubicBezTo>
                  <a:cubicBezTo>
                    <a:pt x="194" y="39"/>
                    <a:pt x="194" y="39"/>
                    <a:pt x="194" y="39"/>
                  </a:cubicBezTo>
                  <a:cubicBezTo>
                    <a:pt x="194" y="35"/>
                    <a:pt x="194" y="35"/>
                    <a:pt x="194" y="35"/>
                  </a:cubicBezTo>
                  <a:cubicBezTo>
                    <a:pt x="194" y="28"/>
                    <a:pt x="194" y="28"/>
                    <a:pt x="194" y="28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89" y="18"/>
                    <a:pt x="189" y="18"/>
                    <a:pt x="189" y="18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71"/>
                    <a:pt x="6" y="71"/>
                    <a:pt x="6" y="71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96"/>
                    <a:pt x="16" y="96"/>
                    <a:pt x="16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9" y="102"/>
                    <a:pt x="19" y="102"/>
                    <a:pt x="19" y="102"/>
                  </a:cubicBezTo>
                  <a:cubicBezTo>
                    <a:pt x="20" y="103"/>
                    <a:pt x="20" y="103"/>
                    <a:pt x="20" y="103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17" y="105"/>
                    <a:pt x="17" y="105"/>
                    <a:pt x="17" y="105"/>
                  </a:cubicBezTo>
                  <a:cubicBezTo>
                    <a:pt x="18" y="109"/>
                    <a:pt x="18" y="109"/>
                    <a:pt x="18" y="109"/>
                  </a:cubicBezTo>
                  <a:cubicBezTo>
                    <a:pt x="19" y="114"/>
                    <a:pt x="19" y="114"/>
                    <a:pt x="19" y="11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4" y="118"/>
                    <a:pt x="24" y="118"/>
                    <a:pt x="24" y="118"/>
                  </a:cubicBezTo>
                  <a:cubicBezTo>
                    <a:pt x="26" y="125"/>
                    <a:pt x="26" y="125"/>
                    <a:pt x="26" y="125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27" y="142"/>
                    <a:pt x="27" y="142"/>
                    <a:pt x="27" y="142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176" y="160"/>
                    <a:pt x="176" y="160"/>
                    <a:pt x="176" y="160"/>
                  </a:cubicBezTo>
                  <a:cubicBezTo>
                    <a:pt x="188" y="170"/>
                    <a:pt x="188" y="170"/>
                    <a:pt x="188" y="170"/>
                  </a:cubicBezTo>
                  <a:cubicBezTo>
                    <a:pt x="190" y="168"/>
                    <a:pt x="190" y="168"/>
                    <a:pt x="190" y="168"/>
                  </a:cubicBezTo>
                  <a:lnTo>
                    <a:pt x="189" y="1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5868471" y="4232775"/>
              <a:ext cx="1523847" cy="1184700"/>
            </a:xfrm>
            <a:custGeom>
              <a:avLst/>
              <a:gdLst>
                <a:gd name="connsiteX0" fmla="*/ 302516 w 770887"/>
                <a:gd name="connsiteY0" fmla="*/ 482511 h 599162"/>
                <a:gd name="connsiteX1" fmla="*/ 307819 w 770887"/>
                <a:gd name="connsiteY1" fmla="*/ 487813 h 599162"/>
                <a:gd name="connsiteX2" fmla="*/ 318423 w 770887"/>
                <a:gd name="connsiteY2" fmla="*/ 494883 h 599162"/>
                <a:gd name="connsiteX3" fmla="*/ 311354 w 770887"/>
                <a:gd name="connsiteY3" fmla="*/ 496651 h 599162"/>
                <a:gd name="connsiteX4" fmla="*/ 307819 w 770887"/>
                <a:gd name="connsiteY4" fmla="*/ 496651 h 599162"/>
                <a:gd name="connsiteX5" fmla="*/ 300749 w 770887"/>
                <a:gd name="connsiteY5" fmla="*/ 501953 h 599162"/>
                <a:gd name="connsiteX6" fmla="*/ 300749 w 770887"/>
                <a:gd name="connsiteY6" fmla="*/ 503720 h 599162"/>
                <a:gd name="connsiteX7" fmla="*/ 300749 w 770887"/>
                <a:gd name="connsiteY7" fmla="*/ 509023 h 599162"/>
                <a:gd name="connsiteX8" fmla="*/ 304284 w 770887"/>
                <a:gd name="connsiteY8" fmla="*/ 509023 h 599162"/>
                <a:gd name="connsiteX9" fmla="*/ 311354 w 770887"/>
                <a:gd name="connsiteY9" fmla="*/ 517860 h 599162"/>
                <a:gd name="connsiteX10" fmla="*/ 311354 w 770887"/>
                <a:gd name="connsiteY10" fmla="*/ 521395 h 599162"/>
                <a:gd name="connsiteX11" fmla="*/ 306051 w 770887"/>
                <a:gd name="connsiteY11" fmla="*/ 523162 h 599162"/>
                <a:gd name="connsiteX12" fmla="*/ 302516 w 770887"/>
                <a:gd name="connsiteY12" fmla="*/ 523162 h 599162"/>
                <a:gd name="connsiteX13" fmla="*/ 298982 w 770887"/>
                <a:gd name="connsiteY13" fmla="*/ 524930 h 599162"/>
                <a:gd name="connsiteX14" fmla="*/ 297214 w 770887"/>
                <a:gd name="connsiteY14" fmla="*/ 524930 h 599162"/>
                <a:gd name="connsiteX15" fmla="*/ 291912 w 770887"/>
                <a:gd name="connsiteY15" fmla="*/ 528465 h 599162"/>
                <a:gd name="connsiteX16" fmla="*/ 291912 w 770887"/>
                <a:gd name="connsiteY16" fmla="*/ 533767 h 599162"/>
                <a:gd name="connsiteX17" fmla="*/ 291912 w 770887"/>
                <a:gd name="connsiteY17" fmla="*/ 535534 h 599162"/>
                <a:gd name="connsiteX18" fmla="*/ 288377 w 770887"/>
                <a:gd name="connsiteY18" fmla="*/ 540837 h 599162"/>
                <a:gd name="connsiteX19" fmla="*/ 283075 w 770887"/>
                <a:gd name="connsiteY19" fmla="*/ 531999 h 599162"/>
                <a:gd name="connsiteX20" fmla="*/ 283075 w 770887"/>
                <a:gd name="connsiteY20" fmla="*/ 533767 h 599162"/>
                <a:gd name="connsiteX21" fmla="*/ 281307 w 770887"/>
                <a:gd name="connsiteY21" fmla="*/ 537302 h 599162"/>
                <a:gd name="connsiteX22" fmla="*/ 276005 w 770887"/>
                <a:gd name="connsiteY22" fmla="*/ 542604 h 599162"/>
                <a:gd name="connsiteX23" fmla="*/ 272470 w 770887"/>
                <a:gd name="connsiteY23" fmla="*/ 549674 h 599162"/>
                <a:gd name="connsiteX24" fmla="*/ 272470 w 770887"/>
                <a:gd name="connsiteY24" fmla="*/ 551441 h 599162"/>
                <a:gd name="connsiteX25" fmla="*/ 272470 w 770887"/>
                <a:gd name="connsiteY25" fmla="*/ 558511 h 599162"/>
                <a:gd name="connsiteX26" fmla="*/ 256563 w 770887"/>
                <a:gd name="connsiteY26" fmla="*/ 558511 h 599162"/>
                <a:gd name="connsiteX27" fmla="*/ 268935 w 770887"/>
                <a:gd name="connsiteY27" fmla="*/ 554976 h 599162"/>
                <a:gd name="connsiteX28" fmla="*/ 270703 w 770887"/>
                <a:gd name="connsiteY28" fmla="*/ 551441 h 599162"/>
                <a:gd name="connsiteX29" fmla="*/ 272470 w 770887"/>
                <a:gd name="connsiteY29" fmla="*/ 547906 h 599162"/>
                <a:gd name="connsiteX30" fmla="*/ 270703 w 770887"/>
                <a:gd name="connsiteY30" fmla="*/ 542604 h 599162"/>
                <a:gd name="connsiteX31" fmla="*/ 267168 w 770887"/>
                <a:gd name="connsiteY31" fmla="*/ 540837 h 599162"/>
                <a:gd name="connsiteX32" fmla="*/ 265400 w 770887"/>
                <a:gd name="connsiteY32" fmla="*/ 540837 h 599162"/>
                <a:gd name="connsiteX33" fmla="*/ 261866 w 770887"/>
                <a:gd name="connsiteY33" fmla="*/ 537302 h 599162"/>
                <a:gd name="connsiteX34" fmla="*/ 261866 w 770887"/>
                <a:gd name="connsiteY34" fmla="*/ 535534 h 599162"/>
                <a:gd name="connsiteX35" fmla="*/ 260098 w 770887"/>
                <a:gd name="connsiteY35" fmla="*/ 524930 h 599162"/>
                <a:gd name="connsiteX36" fmla="*/ 263633 w 770887"/>
                <a:gd name="connsiteY36" fmla="*/ 521395 h 599162"/>
                <a:gd name="connsiteX37" fmla="*/ 265400 w 770887"/>
                <a:gd name="connsiteY37" fmla="*/ 517860 h 599162"/>
                <a:gd name="connsiteX38" fmla="*/ 270703 w 770887"/>
                <a:gd name="connsiteY38" fmla="*/ 514325 h 599162"/>
                <a:gd name="connsiteX39" fmla="*/ 272470 w 770887"/>
                <a:gd name="connsiteY39" fmla="*/ 516093 h 599162"/>
                <a:gd name="connsiteX40" fmla="*/ 277772 w 770887"/>
                <a:gd name="connsiteY40" fmla="*/ 521395 h 599162"/>
                <a:gd name="connsiteX41" fmla="*/ 281307 w 770887"/>
                <a:gd name="connsiteY41" fmla="*/ 528465 h 599162"/>
                <a:gd name="connsiteX42" fmla="*/ 281307 w 770887"/>
                <a:gd name="connsiteY42" fmla="*/ 521395 h 599162"/>
                <a:gd name="connsiteX43" fmla="*/ 279540 w 770887"/>
                <a:gd name="connsiteY43" fmla="*/ 514325 h 599162"/>
                <a:gd name="connsiteX44" fmla="*/ 276005 w 770887"/>
                <a:gd name="connsiteY44" fmla="*/ 509023 h 599162"/>
                <a:gd name="connsiteX45" fmla="*/ 281307 w 770887"/>
                <a:gd name="connsiteY45" fmla="*/ 507255 h 599162"/>
                <a:gd name="connsiteX46" fmla="*/ 288377 w 770887"/>
                <a:gd name="connsiteY46" fmla="*/ 510790 h 599162"/>
                <a:gd name="connsiteX47" fmla="*/ 291912 w 770887"/>
                <a:gd name="connsiteY47" fmla="*/ 510790 h 599162"/>
                <a:gd name="connsiteX48" fmla="*/ 291912 w 770887"/>
                <a:gd name="connsiteY48" fmla="*/ 507255 h 599162"/>
                <a:gd name="connsiteX49" fmla="*/ 291912 w 770887"/>
                <a:gd name="connsiteY49" fmla="*/ 505488 h 599162"/>
                <a:gd name="connsiteX50" fmla="*/ 291912 w 770887"/>
                <a:gd name="connsiteY50" fmla="*/ 501953 h 599162"/>
                <a:gd name="connsiteX51" fmla="*/ 291912 w 770887"/>
                <a:gd name="connsiteY51" fmla="*/ 496651 h 599162"/>
                <a:gd name="connsiteX52" fmla="*/ 290144 w 770887"/>
                <a:gd name="connsiteY52" fmla="*/ 493116 h 599162"/>
                <a:gd name="connsiteX53" fmla="*/ 297214 w 770887"/>
                <a:gd name="connsiteY53" fmla="*/ 487813 h 599162"/>
                <a:gd name="connsiteX54" fmla="*/ 55075 w 770887"/>
                <a:gd name="connsiteY54" fmla="*/ 374697 h 599162"/>
                <a:gd name="connsiteX55" fmla="*/ 58610 w 770887"/>
                <a:gd name="connsiteY55" fmla="*/ 374697 h 599162"/>
                <a:gd name="connsiteX56" fmla="*/ 63912 w 770887"/>
                <a:gd name="connsiteY56" fmla="*/ 385302 h 599162"/>
                <a:gd name="connsiteX57" fmla="*/ 63912 w 770887"/>
                <a:gd name="connsiteY57" fmla="*/ 390604 h 599162"/>
                <a:gd name="connsiteX58" fmla="*/ 60377 w 770887"/>
                <a:gd name="connsiteY58" fmla="*/ 395906 h 599162"/>
                <a:gd name="connsiteX59" fmla="*/ 56842 w 770887"/>
                <a:gd name="connsiteY59" fmla="*/ 395906 h 599162"/>
                <a:gd name="connsiteX60" fmla="*/ 51540 w 770887"/>
                <a:gd name="connsiteY60" fmla="*/ 395906 h 599162"/>
                <a:gd name="connsiteX61" fmla="*/ 44470 w 770887"/>
                <a:gd name="connsiteY61" fmla="*/ 390604 h 599162"/>
                <a:gd name="connsiteX62" fmla="*/ 35633 w 770887"/>
                <a:gd name="connsiteY62" fmla="*/ 383534 h 599162"/>
                <a:gd name="connsiteX63" fmla="*/ 44470 w 770887"/>
                <a:gd name="connsiteY63" fmla="*/ 378232 h 599162"/>
                <a:gd name="connsiteX64" fmla="*/ 49773 w 770887"/>
                <a:gd name="connsiteY64" fmla="*/ 378232 h 599162"/>
                <a:gd name="connsiteX65" fmla="*/ 4447 w 770887"/>
                <a:gd name="connsiteY65" fmla="*/ 224465 h 599162"/>
                <a:gd name="connsiteX66" fmla="*/ 5929 w 770887"/>
                <a:gd name="connsiteY66" fmla="*/ 230488 h 599162"/>
                <a:gd name="connsiteX67" fmla="*/ 8894 w 770887"/>
                <a:gd name="connsiteY67" fmla="*/ 233499 h 599162"/>
                <a:gd name="connsiteX68" fmla="*/ 16306 w 770887"/>
                <a:gd name="connsiteY68" fmla="*/ 235005 h 599162"/>
                <a:gd name="connsiteX69" fmla="*/ 23717 w 770887"/>
                <a:gd name="connsiteY69" fmla="*/ 235005 h 599162"/>
                <a:gd name="connsiteX70" fmla="*/ 28164 w 770887"/>
                <a:gd name="connsiteY70" fmla="*/ 238016 h 599162"/>
                <a:gd name="connsiteX71" fmla="*/ 28164 w 770887"/>
                <a:gd name="connsiteY71" fmla="*/ 242533 h 599162"/>
                <a:gd name="connsiteX72" fmla="*/ 31129 w 770887"/>
                <a:gd name="connsiteY72" fmla="*/ 245544 h 599162"/>
                <a:gd name="connsiteX73" fmla="*/ 37058 w 770887"/>
                <a:gd name="connsiteY73" fmla="*/ 251566 h 599162"/>
                <a:gd name="connsiteX74" fmla="*/ 44470 w 770887"/>
                <a:gd name="connsiteY74" fmla="*/ 262106 h 599162"/>
                <a:gd name="connsiteX75" fmla="*/ 40023 w 770887"/>
                <a:gd name="connsiteY75" fmla="*/ 262106 h 599162"/>
                <a:gd name="connsiteX76" fmla="*/ 31129 w 770887"/>
                <a:gd name="connsiteY76" fmla="*/ 262106 h 599162"/>
                <a:gd name="connsiteX77" fmla="*/ 29647 w 770887"/>
                <a:gd name="connsiteY77" fmla="*/ 265117 h 599162"/>
                <a:gd name="connsiteX78" fmla="*/ 23717 w 770887"/>
                <a:gd name="connsiteY78" fmla="*/ 259095 h 599162"/>
                <a:gd name="connsiteX79" fmla="*/ 20753 w 770887"/>
                <a:gd name="connsiteY79" fmla="*/ 250061 h 599162"/>
                <a:gd name="connsiteX80" fmla="*/ 19270 w 770887"/>
                <a:gd name="connsiteY80" fmla="*/ 247050 h 599162"/>
                <a:gd name="connsiteX81" fmla="*/ 16306 w 770887"/>
                <a:gd name="connsiteY81" fmla="*/ 244038 h 599162"/>
                <a:gd name="connsiteX82" fmla="*/ 14823 w 770887"/>
                <a:gd name="connsiteY82" fmla="*/ 244038 h 599162"/>
                <a:gd name="connsiteX83" fmla="*/ 13341 w 770887"/>
                <a:gd name="connsiteY83" fmla="*/ 244038 h 599162"/>
                <a:gd name="connsiteX84" fmla="*/ 10376 w 770887"/>
                <a:gd name="connsiteY84" fmla="*/ 244038 h 599162"/>
                <a:gd name="connsiteX85" fmla="*/ 8894 w 770887"/>
                <a:gd name="connsiteY85" fmla="*/ 244038 h 599162"/>
                <a:gd name="connsiteX86" fmla="*/ 4447 w 770887"/>
                <a:gd name="connsiteY86" fmla="*/ 244038 h 599162"/>
                <a:gd name="connsiteX87" fmla="*/ 2964 w 770887"/>
                <a:gd name="connsiteY87" fmla="*/ 242533 h 599162"/>
                <a:gd name="connsiteX88" fmla="*/ 1482 w 770887"/>
                <a:gd name="connsiteY88" fmla="*/ 239521 h 599162"/>
                <a:gd name="connsiteX89" fmla="*/ 0 w 770887"/>
                <a:gd name="connsiteY89" fmla="*/ 235005 h 599162"/>
                <a:gd name="connsiteX90" fmla="*/ 0 w 770887"/>
                <a:gd name="connsiteY90" fmla="*/ 230488 h 599162"/>
                <a:gd name="connsiteX91" fmla="*/ 4447 w 770887"/>
                <a:gd name="connsiteY91" fmla="*/ 224465 h 599162"/>
                <a:gd name="connsiteX92" fmla="*/ 277183 w 770887"/>
                <a:gd name="connsiteY92" fmla="*/ 0 h 599162"/>
                <a:gd name="connsiteX93" fmla="*/ 283168 w 770887"/>
                <a:gd name="connsiteY93" fmla="*/ 5977 h 599162"/>
                <a:gd name="connsiteX94" fmla="*/ 286160 w 770887"/>
                <a:gd name="connsiteY94" fmla="*/ 10459 h 599162"/>
                <a:gd name="connsiteX95" fmla="*/ 283168 w 770887"/>
                <a:gd name="connsiteY95" fmla="*/ 10459 h 599162"/>
                <a:gd name="connsiteX96" fmla="*/ 283168 w 770887"/>
                <a:gd name="connsiteY96" fmla="*/ 14942 h 599162"/>
                <a:gd name="connsiteX97" fmla="*/ 287656 w 770887"/>
                <a:gd name="connsiteY97" fmla="*/ 17930 h 599162"/>
                <a:gd name="connsiteX98" fmla="*/ 293640 w 770887"/>
                <a:gd name="connsiteY98" fmla="*/ 17930 h 599162"/>
                <a:gd name="connsiteX99" fmla="*/ 293640 w 770887"/>
                <a:gd name="connsiteY99" fmla="*/ 13447 h 599162"/>
                <a:gd name="connsiteX100" fmla="*/ 296632 w 770887"/>
                <a:gd name="connsiteY100" fmla="*/ 10459 h 599162"/>
                <a:gd name="connsiteX101" fmla="*/ 299624 w 770887"/>
                <a:gd name="connsiteY101" fmla="*/ 13447 h 599162"/>
                <a:gd name="connsiteX102" fmla="*/ 304113 w 770887"/>
                <a:gd name="connsiteY102" fmla="*/ 19424 h 599162"/>
                <a:gd name="connsiteX103" fmla="*/ 313089 w 770887"/>
                <a:gd name="connsiteY103" fmla="*/ 17930 h 599162"/>
                <a:gd name="connsiteX104" fmla="*/ 325058 w 770887"/>
                <a:gd name="connsiteY104" fmla="*/ 20918 h 599162"/>
                <a:gd name="connsiteX105" fmla="*/ 325058 w 770887"/>
                <a:gd name="connsiteY105" fmla="*/ 25401 h 599162"/>
                <a:gd name="connsiteX106" fmla="*/ 328050 w 770887"/>
                <a:gd name="connsiteY106" fmla="*/ 31377 h 599162"/>
                <a:gd name="connsiteX107" fmla="*/ 335530 w 770887"/>
                <a:gd name="connsiteY107" fmla="*/ 37354 h 599162"/>
                <a:gd name="connsiteX108" fmla="*/ 351987 w 770887"/>
                <a:gd name="connsiteY108" fmla="*/ 37354 h 599162"/>
                <a:gd name="connsiteX109" fmla="*/ 356475 w 770887"/>
                <a:gd name="connsiteY109" fmla="*/ 37354 h 599162"/>
                <a:gd name="connsiteX110" fmla="*/ 360963 w 770887"/>
                <a:gd name="connsiteY110" fmla="*/ 34366 h 599162"/>
                <a:gd name="connsiteX111" fmla="*/ 366948 w 770887"/>
                <a:gd name="connsiteY111" fmla="*/ 34366 h 599162"/>
                <a:gd name="connsiteX112" fmla="*/ 374428 w 770887"/>
                <a:gd name="connsiteY112" fmla="*/ 38848 h 599162"/>
                <a:gd name="connsiteX113" fmla="*/ 375924 w 770887"/>
                <a:gd name="connsiteY113" fmla="*/ 43331 h 599162"/>
                <a:gd name="connsiteX114" fmla="*/ 375924 w 770887"/>
                <a:gd name="connsiteY114" fmla="*/ 47813 h 599162"/>
                <a:gd name="connsiteX115" fmla="*/ 375924 w 770887"/>
                <a:gd name="connsiteY115" fmla="*/ 48560 h 599162"/>
                <a:gd name="connsiteX116" fmla="*/ 375924 w 770887"/>
                <a:gd name="connsiteY116" fmla="*/ 50802 h 599162"/>
                <a:gd name="connsiteX117" fmla="*/ 383404 w 770887"/>
                <a:gd name="connsiteY117" fmla="*/ 46319 h 599162"/>
                <a:gd name="connsiteX118" fmla="*/ 392381 w 770887"/>
                <a:gd name="connsiteY118" fmla="*/ 43331 h 599162"/>
                <a:gd name="connsiteX119" fmla="*/ 398365 w 770887"/>
                <a:gd name="connsiteY119" fmla="*/ 43331 h 599162"/>
                <a:gd name="connsiteX120" fmla="*/ 410334 w 770887"/>
                <a:gd name="connsiteY120" fmla="*/ 47813 h 599162"/>
                <a:gd name="connsiteX121" fmla="*/ 420806 w 770887"/>
                <a:gd name="connsiteY121" fmla="*/ 50802 h 599162"/>
                <a:gd name="connsiteX122" fmla="*/ 432775 w 770887"/>
                <a:gd name="connsiteY122" fmla="*/ 47813 h 599162"/>
                <a:gd name="connsiteX123" fmla="*/ 438759 w 770887"/>
                <a:gd name="connsiteY123" fmla="*/ 43331 h 599162"/>
                <a:gd name="connsiteX124" fmla="*/ 444743 w 770887"/>
                <a:gd name="connsiteY124" fmla="*/ 43331 h 599162"/>
                <a:gd name="connsiteX125" fmla="*/ 447736 w 770887"/>
                <a:gd name="connsiteY125" fmla="*/ 43331 h 599162"/>
                <a:gd name="connsiteX126" fmla="*/ 455216 w 770887"/>
                <a:gd name="connsiteY126" fmla="*/ 50802 h 599162"/>
                <a:gd name="connsiteX127" fmla="*/ 462696 w 770887"/>
                <a:gd name="connsiteY127" fmla="*/ 56778 h 599162"/>
                <a:gd name="connsiteX128" fmla="*/ 476161 w 770887"/>
                <a:gd name="connsiteY128" fmla="*/ 58272 h 599162"/>
                <a:gd name="connsiteX129" fmla="*/ 482145 w 770887"/>
                <a:gd name="connsiteY129" fmla="*/ 110568 h 599162"/>
                <a:gd name="connsiteX130" fmla="*/ 500098 w 770887"/>
                <a:gd name="connsiteY130" fmla="*/ 242056 h 599162"/>
                <a:gd name="connsiteX131" fmla="*/ 521043 w 770887"/>
                <a:gd name="connsiteY131" fmla="*/ 400438 h 599162"/>
                <a:gd name="connsiteX132" fmla="*/ 525531 w 770887"/>
                <a:gd name="connsiteY132" fmla="*/ 409403 h 599162"/>
                <a:gd name="connsiteX133" fmla="*/ 540492 w 770887"/>
                <a:gd name="connsiteY133" fmla="*/ 409403 h 599162"/>
                <a:gd name="connsiteX134" fmla="*/ 543484 w 770887"/>
                <a:gd name="connsiteY134" fmla="*/ 400438 h 599162"/>
                <a:gd name="connsiteX135" fmla="*/ 555453 w 770887"/>
                <a:gd name="connsiteY135" fmla="*/ 400438 h 599162"/>
                <a:gd name="connsiteX136" fmla="*/ 555453 w 770887"/>
                <a:gd name="connsiteY136" fmla="*/ 404920 h 599162"/>
                <a:gd name="connsiteX137" fmla="*/ 559941 w 770887"/>
                <a:gd name="connsiteY137" fmla="*/ 410897 h 599162"/>
                <a:gd name="connsiteX138" fmla="*/ 579390 w 770887"/>
                <a:gd name="connsiteY138" fmla="*/ 424344 h 599162"/>
                <a:gd name="connsiteX139" fmla="*/ 595847 w 770887"/>
                <a:gd name="connsiteY139" fmla="*/ 442274 h 599162"/>
                <a:gd name="connsiteX140" fmla="*/ 604823 w 770887"/>
                <a:gd name="connsiteY140" fmla="*/ 434803 h 599162"/>
                <a:gd name="connsiteX141" fmla="*/ 610807 w 770887"/>
                <a:gd name="connsiteY141" fmla="*/ 419862 h 599162"/>
                <a:gd name="connsiteX142" fmla="*/ 618288 w 770887"/>
                <a:gd name="connsiteY142" fmla="*/ 412391 h 599162"/>
                <a:gd name="connsiteX143" fmla="*/ 625768 w 770887"/>
                <a:gd name="connsiteY143" fmla="*/ 407908 h 599162"/>
                <a:gd name="connsiteX144" fmla="*/ 639233 w 770887"/>
                <a:gd name="connsiteY144" fmla="*/ 413885 h 599162"/>
                <a:gd name="connsiteX145" fmla="*/ 655690 w 770887"/>
                <a:gd name="connsiteY145" fmla="*/ 425838 h 599162"/>
                <a:gd name="connsiteX146" fmla="*/ 672146 w 770887"/>
                <a:gd name="connsiteY146" fmla="*/ 442274 h 599162"/>
                <a:gd name="connsiteX147" fmla="*/ 684115 w 770887"/>
                <a:gd name="connsiteY147" fmla="*/ 455722 h 599162"/>
                <a:gd name="connsiteX148" fmla="*/ 708052 w 770887"/>
                <a:gd name="connsiteY148" fmla="*/ 479629 h 599162"/>
                <a:gd name="connsiteX149" fmla="*/ 723013 w 770887"/>
                <a:gd name="connsiteY149" fmla="*/ 500547 h 599162"/>
                <a:gd name="connsiteX150" fmla="*/ 731989 w 770887"/>
                <a:gd name="connsiteY150" fmla="*/ 502041 h 599162"/>
                <a:gd name="connsiteX151" fmla="*/ 742462 w 770887"/>
                <a:gd name="connsiteY151" fmla="*/ 503535 h 599162"/>
                <a:gd name="connsiteX152" fmla="*/ 760415 w 770887"/>
                <a:gd name="connsiteY152" fmla="*/ 509512 h 599162"/>
                <a:gd name="connsiteX153" fmla="*/ 767895 w 770887"/>
                <a:gd name="connsiteY153" fmla="*/ 513994 h 599162"/>
                <a:gd name="connsiteX154" fmla="*/ 767895 w 770887"/>
                <a:gd name="connsiteY154" fmla="*/ 519971 h 599162"/>
                <a:gd name="connsiteX155" fmla="*/ 770887 w 770887"/>
                <a:gd name="connsiteY155" fmla="*/ 533419 h 599162"/>
                <a:gd name="connsiteX156" fmla="*/ 770887 w 770887"/>
                <a:gd name="connsiteY156" fmla="*/ 539395 h 599162"/>
                <a:gd name="connsiteX157" fmla="*/ 770887 w 770887"/>
                <a:gd name="connsiteY157" fmla="*/ 545372 h 599162"/>
                <a:gd name="connsiteX158" fmla="*/ 770887 w 770887"/>
                <a:gd name="connsiteY158" fmla="*/ 558820 h 599162"/>
                <a:gd name="connsiteX159" fmla="*/ 764903 w 770887"/>
                <a:gd name="connsiteY159" fmla="*/ 563302 h 599162"/>
                <a:gd name="connsiteX160" fmla="*/ 760415 w 770887"/>
                <a:gd name="connsiteY160" fmla="*/ 557325 h 599162"/>
                <a:gd name="connsiteX161" fmla="*/ 755926 w 770887"/>
                <a:gd name="connsiteY161" fmla="*/ 549855 h 599162"/>
                <a:gd name="connsiteX162" fmla="*/ 751438 w 770887"/>
                <a:gd name="connsiteY162" fmla="*/ 552843 h 599162"/>
                <a:gd name="connsiteX163" fmla="*/ 755926 w 770887"/>
                <a:gd name="connsiteY163" fmla="*/ 560314 h 599162"/>
                <a:gd name="connsiteX164" fmla="*/ 752934 w 770887"/>
                <a:gd name="connsiteY164" fmla="*/ 561808 h 599162"/>
                <a:gd name="connsiteX165" fmla="*/ 748446 w 770887"/>
                <a:gd name="connsiteY165" fmla="*/ 558820 h 599162"/>
                <a:gd name="connsiteX166" fmla="*/ 739470 w 770887"/>
                <a:gd name="connsiteY166" fmla="*/ 555831 h 599162"/>
                <a:gd name="connsiteX167" fmla="*/ 739470 w 770887"/>
                <a:gd name="connsiteY167" fmla="*/ 549855 h 599162"/>
                <a:gd name="connsiteX168" fmla="*/ 736478 w 770887"/>
                <a:gd name="connsiteY168" fmla="*/ 542384 h 599162"/>
                <a:gd name="connsiteX169" fmla="*/ 731989 w 770887"/>
                <a:gd name="connsiteY169" fmla="*/ 539395 h 599162"/>
                <a:gd name="connsiteX170" fmla="*/ 728997 w 770887"/>
                <a:gd name="connsiteY170" fmla="*/ 533419 h 599162"/>
                <a:gd name="connsiteX171" fmla="*/ 717029 w 770887"/>
                <a:gd name="connsiteY171" fmla="*/ 524454 h 599162"/>
                <a:gd name="connsiteX172" fmla="*/ 706556 w 770887"/>
                <a:gd name="connsiteY172" fmla="*/ 525948 h 599162"/>
                <a:gd name="connsiteX173" fmla="*/ 709548 w 770887"/>
                <a:gd name="connsiteY173" fmla="*/ 530430 h 599162"/>
                <a:gd name="connsiteX174" fmla="*/ 712540 w 770887"/>
                <a:gd name="connsiteY174" fmla="*/ 533419 h 599162"/>
                <a:gd name="connsiteX175" fmla="*/ 723013 w 770887"/>
                <a:gd name="connsiteY175" fmla="*/ 539395 h 599162"/>
                <a:gd name="connsiteX176" fmla="*/ 728997 w 770887"/>
                <a:gd name="connsiteY176" fmla="*/ 545372 h 599162"/>
                <a:gd name="connsiteX177" fmla="*/ 728997 w 770887"/>
                <a:gd name="connsiteY177" fmla="*/ 549855 h 599162"/>
                <a:gd name="connsiteX178" fmla="*/ 733485 w 770887"/>
                <a:gd name="connsiteY178" fmla="*/ 554337 h 599162"/>
                <a:gd name="connsiteX179" fmla="*/ 736478 w 770887"/>
                <a:gd name="connsiteY179" fmla="*/ 558820 h 599162"/>
                <a:gd name="connsiteX180" fmla="*/ 739470 w 770887"/>
                <a:gd name="connsiteY180" fmla="*/ 569279 h 599162"/>
                <a:gd name="connsiteX181" fmla="*/ 739470 w 770887"/>
                <a:gd name="connsiteY181" fmla="*/ 572267 h 599162"/>
                <a:gd name="connsiteX182" fmla="*/ 734981 w 770887"/>
                <a:gd name="connsiteY182" fmla="*/ 573761 h 599162"/>
                <a:gd name="connsiteX183" fmla="*/ 731989 w 770887"/>
                <a:gd name="connsiteY183" fmla="*/ 566290 h 599162"/>
                <a:gd name="connsiteX184" fmla="*/ 731989 w 770887"/>
                <a:gd name="connsiteY184" fmla="*/ 573761 h 599162"/>
                <a:gd name="connsiteX185" fmla="*/ 728997 w 770887"/>
                <a:gd name="connsiteY185" fmla="*/ 579738 h 599162"/>
                <a:gd name="connsiteX186" fmla="*/ 724509 w 770887"/>
                <a:gd name="connsiteY186" fmla="*/ 578244 h 599162"/>
                <a:gd name="connsiteX187" fmla="*/ 717029 w 770887"/>
                <a:gd name="connsiteY187" fmla="*/ 570773 h 599162"/>
                <a:gd name="connsiteX188" fmla="*/ 709548 w 770887"/>
                <a:gd name="connsiteY188" fmla="*/ 561808 h 599162"/>
                <a:gd name="connsiteX189" fmla="*/ 703564 w 770887"/>
                <a:gd name="connsiteY189" fmla="*/ 564796 h 599162"/>
                <a:gd name="connsiteX190" fmla="*/ 699076 w 770887"/>
                <a:gd name="connsiteY190" fmla="*/ 564796 h 599162"/>
                <a:gd name="connsiteX191" fmla="*/ 702068 w 770887"/>
                <a:gd name="connsiteY191" fmla="*/ 555831 h 599162"/>
                <a:gd name="connsiteX192" fmla="*/ 709548 w 770887"/>
                <a:gd name="connsiteY192" fmla="*/ 554337 h 599162"/>
                <a:gd name="connsiteX193" fmla="*/ 706556 w 770887"/>
                <a:gd name="connsiteY193" fmla="*/ 545372 h 599162"/>
                <a:gd name="connsiteX194" fmla="*/ 697580 w 770887"/>
                <a:gd name="connsiteY194" fmla="*/ 549855 h 599162"/>
                <a:gd name="connsiteX195" fmla="*/ 700572 w 770887"/>
                <a:gd name="connsiteY195" fmla="*/ 540890 h 599162"/>
                <a:gd name="connsiteX196" fmla="*/ 696084 w 770887"/>
                <a:gd name="connsiteY196" fmla="*/ 534913 h 599162"/>
                <a:gd name="connsiteX197" fmla="*/ 694588 w 770887"/>
                <a:gd name="connsiteY197" fmla="*/ 530430 h 599162"/>
                <a:gd name="connsiteX198" fmla="*/ 694588 w 770887"/>
                <a:gd name="connsiteY198" fmla="*/ 525948 h 599162"/>
                <a:gd name="connsiteX199" fmla="*/ 700572 w 770887"/>
                <a:gd name="connsiteY199" fmla="*/ 516983 h 599162"/>
                <a:gd name="connsiteX200" fmla="*/ 693091 w 770887"/>
                <a:gd name="connsiteY200" fmla="*/ 516983 h 599162"/>
                <a:gd name="connsiteX201" fmla="*/ 690099 w 770887"/>
                <a:gd name="connsiteY201" fmla="*/ 519971 h 599162"/>
                <a:gd name="connsiteX202" fmla="*/ 690099 w 770887"/>
                <a:gd name="connsiteY202" fmla="*/ 522959 h 599162"/>
                <a:gd name="connsiteX203" fmla="*/ 690099 w 770887"/>
                <a:gd name="connsiteY203" fmla="*/ 531925 h 599162"/>
                <a:gd name="connsiteX204" fmla="*/ 685611 w 770887"/>
                <a:gd name="connsiteY204" fmla="*/ 534913 h 599162"/>
                <a:gd name="connsiteX205" fmla="*/ 682619 w 770887"/>
                <a:gd name="connsiteY205" fmla="*/ 537901 h 599162"/>
                <a:gd name="connsiteX206" fmla="*/ 682619 w 770887"/>
                <a:gd name="connsiteY206" fmla="*/ 533419 h 599162"/>
                <a:gd name="connsiteX207" fmla="*/ 681123 w 770887"/>
                <a:gd name="connsiteY207" fmla="*/ 527442 h 599162"/>
                <a:gd name="connsiteX208" fmla="*/ 679627 w 770887"/>
                <a:gd name="connsiteY208" fmla="*/ 519971 h 599162"/>
                <a:gd name="connsiteX209" fmla="*/ 678131 w 770887"/>
                <a:gd name="connsiteY209" fmla="*/ 515489 h 599162"/>
                <a:gd name="connsiteX210" fmla="*/ 676635 w 770887"/>
                <a:gd name="connsiteY210" fmla="*/ 511006 h 599162"/>
                <a:gd name="connsiteX211" fmla="*/ 676635 w 770887"/>
                <a:gd name="connsiteY211" fmla="*/ 506524 h 599162"/>
                <a:gd name="connsiteX212" fmla="*/ 681123 w 770887"/>
                <a:gd name="connsiteY212" fmla="*/ 503535 h 599162"/>
                <a:gd name="connsiteX213" fmla="*/ 684115 w 770887"/>
                <a:gd name="connsiteY213" fmla="*/ 499053 h 599162"/>
                <a:gd name="connsiteX214" fmla="*/ 690099 w 770887"/>
                <a:gd name="connsiteY214" fmla="*/ 493076 h 599162"/>
                <a:gd name="connsiteX215" fmla="*/ 684115 w 770887"/>
                <a:gd name="connsiteY215" fmla="*/ 482617 h 599162"/>
                <a:gd name="connsiteX216" fmla="*/ 681123 w 770887"/>
                <a:gd name="connsiteY216" fmla="*/ 484111 h 599162"/>
                <a:gd name="connsiteX217" fmla="*/ 678131 w 770887"/>
                <a:gd name="connsiteY217" fmla="*/ 491582 h 599162"/>
                <a:gd name="connsiteX218" fmla="*/ 672146 w 770887"/>
                <a:gd name="connsiteY218" fmla="*/ 499053 h 599162"/>
                <a:gd name="connsiteX219" fmla="*/ 667658 w 770887"/>
                <a:gd name="connsiteY219" fmla="*/ 502041 h 599162"/>
                <a:gd name="connsiteX220" fmla="*/ 666162 w 770887"/>
                <a:gd name="connsiteY220" fmla="*/ 505029 h 599162"/>
                <a:gd name="connsiteX221" fmla="*/ 669154 w 770887"/>
                <a:gd name="connsiteY221" fmla="*/ 516983 h 599162"/>
                <a:gd name="connsiteX222" fmla="*/ 675139 w 770887"/>
                <a:gd name="connsiteY222" fmla="*/ 533419 h 599162"/>
                <a:gd name="connsiteX223" fmla="*/ 669154 w 770887"/>
                <a:gd name="connsiteY223" fmla="*/ 531925 h 599162"/>
                <a:gd name="connsiteX224" fmla="*/ 660178 w 770887"/>
                <a:gd name="connsiteY224" fmla="*/ 513994 h 599162"/>
                <a:gd name="connsiteX225" fmla="*/ 649705 w 770887"/>
                <a:gd name="connsiteY225" fmla="*/ 499053 h 599162"/>
                <a:gd name="connsiteX226" fmla="*/ 646713 w 770887"/>
                <a:gd name="connsiteY226" fmla="*/ 508018 h 599162"/>
                <a:gd name="connsiteX227" fmla="*/ 643721 w 770887"/>
                <a:gd name="connsiteY227" fmla="*/ 506524 h 599162"/>
                <a:gd name="connsiteX228" fmla="*/ 639233 w 770887"/>
                <a:gd name="connsiteY228" fmla="*/ 496064 h 599162"/>
                <a:gd name="connsiteX229" fmla="*/ 633249 w 770887"/>
                <a:gd name="connsiteY229" fmla="*/ 491582 h 599162"/>
                <a:gd name="connsiteX230" fmla="*/ 618288 w 770887"/>
                <a:gd name="connsiteY230" fmla="*/ 475146 h 599162"/>
                <a:gd name="connsiteX231" fmla="*/ 618288 w 770887"/>
                <a:gd name="connsiteY231" fmla="*/ 464687 h 599162"/>
                <a:gd name="connsiteX232" fmla="*/ 615296 w 770887"/>
                <a:gd name="connsiteY232" fmla="*/ 470664 h 599162"/>
                <a:gd name="connsiteX233" fmla="*/ 607815 w 770887"/>
                <a:gd name="connsiteY233" fmla="*/ 467675 h 599162"/>
                <a:gd name="connsiteX234" fmla="*/ 591358 w 770887"/>
                <a:gd name="connsiteY234" fmla="*/ 452734 h 599162"/>
                <a:gd name="connsiteX235" fmla="*/ 580886 w 770887"/>
                <a:gd name="connsiteY235" fmla="*/ 440780 h 599162"/>
                <a:gd name="connsiteX236" fmla="*/ 574902 w 770887"/>
                <a:gd name="connsiteY236" fmla="*/ 442274 h 599162"/>
                <a:gd name="connsiteX237" fmla="*/ 561437 w 770887"/>
                <a:gd name="connsiteY237" fmla="*/ 439286 h 599162"/>
                <a:gd name="connsiteX238" fmla="*/ 552461 w 770887"/>
                <a:gd name="connsiteY238" fmla="*/ 430321 h 599162"/>
                <a:gd name="connsiteX239" fmla="*/ 552461 w 770887"/>
                <a:gd name="connsiteY239" fmla="*/ 419862 h 599162"/>
                <a:gd name="connsiteX240" fmla="*/ 547972 w 770887"/>
                <a:gd name="connsiteY240" fmla="*/ 422850 h 599162"/>
                <a:gd name="connsiteX241" fmla="*/ 530020 w 770887"/>
                <a:gd name="connsiteY241" fmla="*/ 422850 h 599162"/>
                <a:gd name="connsiteX242" fmla="*/ 521043 w 770887"/>
                <a:gd name="connsiteY242" fmla="*/ 421356 h 599162"/>
                <a:gd name="connsiteX243" fmla="*/ 510571 w 770887"/>
                <a:gd name="connsiteY243" fmla="*/ 418368 h 599162"/>
                <a:gd name="connsiteX244" fmla="*/ 491122 w 770887"/>
                <a:gd name="connsiteY244" fmla="*/ 416873 h 599162"/>
                <a:gd name="connsiteX245" fmla="*/ 471673 w 770887"/>
                <a:gd name="connsiteY245" fmla="*/ 421356 h 599162"/>
                <a:gd name="connsiteX246" fmla="*/ 458208 w 770887"/>
                <a:gd name="connsiteY246" fmla="*/ 424344 h 599162"/>
                <a:gd name="connsiteX247" fmla="*/ 461200 w 770887"/>
                <a:gd name="connsiteY247" fmla="*/ 412391 h 599162"/>
                <a:gd name="connsiteX248" fmla="*/ 456712 w 770887"/>
                <a:gd name="connsiteY248" fmla="*/ 415379 h 599162"/>
                <a:gd name="connsiteX249" fmla="*/ 449232 w 770887"/>
                <a:gd name="connsiteY249" fmla="*/ 410897 h 599162"/>
                <a:gd name="connsiteX250" fmla="*/ 443247 w 770887"/>
                <a:gd name="connsiteY250" fmla="*/ 407908 h 599162"/>
                <a:gd name="connsiteX251" fmla="*/ 437263 w 770887"/>
                <a:gd name="connsiteY251" fmla="*/ 407908 h 599162"/>
                <a:gd name="connsiteX252" fmla="*/ 432775 w 770887"/>
                <a:gd name="connsiteY252" fmla="*/ 407908 h 599162"/>
                <a:gd name="connsiteX253" fmla="*/ 425294 w 770887"/>
                <a:gd name="connsiteY253" fmla="*/ 412391 h 599162"/>
                <a:gd name="connsiteX254" fmla="*/ 419310 w 770887"/>
                <a:gd name="connsiteY254" fmla="*/ 415379 h 599162"/>
                <a:gd name="connsiteX255" fmla="*/ 413326 w 770887"/>
                <a:gd name="connsiteY255" fmla="*/ 422850 h 599162"/>
                <a:gd name="connsiteX256" fmla="*/ 410334 w 770887"/>
                <a:gd name="connsiteY256" fmla="*/ 425838 h 599162"/>
                <a:gd name="connsiteX257" fmla="*/ 402853 w 770887"/>
                <a:gd name="connsiteY257" fmla="*/ 424344 h 599162"/>
                <a:gd name="connsiteX258" fmla="*/ 410334 w 770887"/>
                <a:gd name="connsiteY258" fmla="*/ 418368 h 599162"/>
                <a:gd name="connsiteX259" fmla="*/ 419310 w 770887"/>
                <a:gd name="connsiteY259" fmla="*/ 409403 h 599162"/>
                <a:gd name="connsiteX260" fmla="*/ 425294 w 770887"/>
                <a:gd name="connsiteY260" fmla="*/ 403426 h 599162"/>
                <a:gd name="connsiteX261" fmla="*/ 429783 w 770887"/>
                <a:gd name="connsiteY261" fmla="*/ 397449 h 599162"/>
                <a:gd name="connsiteX262" fmla="*/ 426791 w 770887"/>
                <a:gd name="connsiteY262" fmla="*/ 397449 h 599162"/>
                <a:gd name="connsiteX263" fmla="*/ 420806 w 770887"/>
                <a:gd name="connsiteY263" fmla="*/ 394461 h 599162"/>
                <a:gd name="connsiteX264" fmla="*/ 420806 w 770887"/>
                <a:gd name="connsiteY264" fmla="*/ 384002 h 599162"/>
                <a:gd name="connsiteX265" fmla="*/ 414822 w 770887"/>
                <a:gd name="connsiteY265" fmla="*/ 388484 h 599162"/>
                <a:gd name="connsiteX266" fmla="*/ 413326 w 770887"/>
                <a:gd name="connsiteY266" fmla="*/ 389978 h 599162"/>
                <a:gd name="connsiteX267" fmla="*/ 402853 w 770887"/>
                <a:gd name="connsiteY267" fmla="*/ 389978 h 599162"/>
                <a:gd name="connsiteX268" fmla="*/ 393877 w 770887"/>
                <a:gd name="connsiteY268" fmla="*/ 388484 h 599162"/>
                <a:gd name="connsiteX269" fmla="*/ 389389 w 770887"/>
                <a:gd name="connsiteY269" fmla="*/ 392967 h 599162"/>
                <a:gd name="connsiteX270" fmla="*/ 386397 w 770887"/>
                <a:gd name="connsiteY270" fmla="*/ 401932 h 599162"/>
                <a:gd name="connsiteX271" fmla="*/ 392381 w 770887"/>
                <a:gd name="connsiteY271" fmla="*/ 409403 h 599162"/>
                <a:gd name="connsiteX272" fmla="*/ 389389 w 770887"/>
                <a:gd name="connsiteY272" fmla="*/ 421356 h 599162"/>
                <a:gd name="connsiteX273" fmla="*/ 381908 w 770887"/>
                <a:gd name="connsiteY273" fmla="*/ 428827 h 599162"/>
                <a:gd name="connsiteX274" fmla="*/ 374428 w 770887"/>
                <a:gd name="connsiteY274" fmla="*/ 428827 h 599162"/>
                <a:gd name="connsiteX275" fmla="*/ 365452 w 770887"/>
                <a:gd name="connsiteY275" fmla="*/ 428827 h 599162"/>
                <a:gd name="connsiteX276" fmla="*/ 362459 w 770887"/>
                <a:gd name="connsiteY276" fmla="*/ 439286 h 599162"/>
                <a:gd name="connsiteX277" fmla="*/ 350491 w 770887"/>
                <a:gd name="connsiteY277" fmla="*/ 443769 h 599162"/>
                <a:gd name="connsiteX278" fmla="*/ 348995 w 770887"/>
                <a:gd name="connsiteY278" fmla="*/ 446757 h 599162"/>
                <a:gd name="connsiteX279" fmla="*/ 338522 w 770887"/>
                <a:gd name="connsiteY279" fmla="*/ 454228 h 599162"/>
                <a:gd name="connsiteX280" fmla="*/ 328050 w 770887"/>
                <a:gd name="connsiteY280" fmla="*/ 457216 h 599162"/>
                <a:gd name="connsiteX281" fmla="*/ 322065 w 770887"/>
                <a:gd name="connsiteY281" fmla="*/ 458710 h 599162"/>
                <a:gd name="connsiteX282" fmla="*/ 319073 w 770887"/>
                <a:gd name="connsiteY282" fmla="*/ 454228 h 599162"/>
                <a:gd name="connsiteX283" fmla="*/ 317577 w 770887"/>
                <a:gd name="connsiteY283" fmla="*/ 451239 h 599162"/>
                <a:gd name="connsiteX284" fmla="*/ 325058 w 770887"/>
                <a:gd name="connsiteY284" fmla="*/ 448251 h 599162"/>
                <a:gd name="connsiteX285" fmla="*/ 331042 w 770887"/>
                <a:gd name="connsiteY285" fmla="*/ 440780 h 599162"/>
                <a:gd name="connsiteX286" fmla="*/ 323561 w 770887"/>
                <a:gd name="connsiteY286" fmla="*/ 440780 h 599162"/>
                <a:gd name="connsiteX287" fmla="*/ 320569 w 770887"/>
                <a:gd name="connsiteY287" fmla="*/ 436298 h 599162"/>
                <a:gd name="connsiteX288" fmla="*/ 328050 w 770887"/>
                <a:gd name="connsiteY288" fmla="*/ 425838 h 599162"/>
                <a:gd name="connsiteX289" fmla="*/ 331042 w 770887"/>
                <a:gd name="connsiteY289" fmla="*/ 415379 h 599162"/>
                <a:gd name="connsiteX290" fmla="*/ 335530 w 770887"/>
                <a:gd name="connsiteY290" fmla="*/ 400438 h 599162"/>
                <a:gd name="connsiteX291" fmla="*/ 343010 w 770887"/>
                <a:gd name="connsiteY291" fmla="*/ 391473 h 599162"/>
                <a:gd name="connsiteX292" fmla="*/ 369940 w 770887"/>
                <a:gd name="connsiteY292" fmla="*/ 394461 h 599162"/>
                <a:gd name="connsiteX293" fmla="*/ 365452 w 770887"/>
                <a:gd name="connsiteY293" fmla="*/ 388484 h 599162"/>
                <a:gd name="connsiteX294" fmla="*/ 357971 w 770887"/>
                <a:gd name="connsiteY294" fmla="*/ 386990 h 599162"/>
                <a:gd name="connsiteX295" fmla="*/ 344507 w 770887"/>
                <a:gd name="connsiteY295" fmla="*/ 381013 h 599162"/>
                <a:gd name="connsiteX296" fmla="*/ 334034 w 770887"/>
                <a:gd name="connsiteY296" fmla="*/ 385496 h 599162"/>
                <a:gd name="connsiteX297" fmla="*/ 325058 w 770887"/>
                <a:gd name="connsiteY297" fmla="*/ 392967 h 599162"/>
                <a:gd name="connsiteX298" fmla="*/ 316081 w 770887"/>
                <a:gd name="connsiteY298" fmla="*/ 400438 h 599162"/>
                <a:gd name="connsiteX299" fmla="*/ 311593 w 770887"/>
                <a:gd name="connsiteY299" fmla="*/ 409403 h 599162"/>
                <a:gd name="connsiteX300" fmla="*/ 310097 w 770887"/>
                <a:gd name="connsiteY300" fmla="*/ 416873 h 599162"/>
                <a:gd name="connsiteX301" fmla="*/ 304113 w 770887"/>
                <a:gd name="connsiteY301" fmla="*/ 416873 h 599162"/>
                <a:gd name="connsiteX302" fmla="*/ 304113 w 770887"/>
                <a:gd name="connsiteY302" fmla="*/ 419862 h 599162"/>
                <a:gd name="connsiteX303" fmla="*/ 307105 w 770887"/>
                <a:gd name="connsiteY303" fmla="*/ 425838 h 599162"/>
                <a:gd name="connsiteX304" fmla="*/ 305609 w 770887"/>
                <a:gd name="connsiteY304" fmla="*/ 430321 h 599162"/>
                <a:gd name="connsiteX305" fmla="*/ 301120 w 770887"/>
                <a:gd name="connsiteY305" fmla="*/ 434803 h 599162"/>
                <a:gd name="connsiteX306" fmla="*/ 290648 w 770887"/>
                <a:gd name="connsiteY306" fmla="*/ 440780 h 599162"/>
                <a:gd name="connsiteX307" fmla="*/ 284664 w 770887"/>
                <a:gd name="connsiteY307" fmla="*/ 445263 h 599162"/>
                <a:gd name="connsiteX308" fmla="*/ 277183 w 770887"/>
                <a:gd name="connsiteY308" fmla="*/ 452734 h 599162"/>
                <a:gd name="connsiteX309" fmla="*/ 275687 w 770887"/>
                <a:gd name="connsiteY309" fmla="*/ 460204 h 599162"/>
                <a:gd name="connsiteX310" fmla="*/ 286160 w 770887"/>
                <a:gd name="connsiteY310" fmla="*/ 463193 h 599162"/>
                <a:gd name="connsiteX311" fmla="*/ 287656 w 770887"/>
                <a:gd name="connsiteY311" fmla="*/ 473652 h 599162"/>
                <a:gd name="connsiteX312" fmla="*/ 283168 w 770887"/>
                <a:gd name="connsiteY312" fmla="*/ 479629 h 599162"/>
                <a:gd name="connsiteX313" fmla="*/ 275687 w 770887"/>
                <a:gd name="connsiteY313" fmla="*/ 484111 h 599162"/>
                <a:gd name="connsiteX314" fmla="*/ 266711 w 770887"/>
                <a:gd name="connsiteY314" fmla="*/ 496064 h 599162"/>
                <a:gd name="connsiteX315" fmla="*/ 253246 w 770887"/>
                <a:gd name="connsiteY315" fmla="*/ 505029 h 599162"/>
                <a:gd name="connsiteX316" fmla="*/ 226317 w 770887"/>
                <a:gd name="connsiteY316" fmla="*/ 518477 h 599162"/>
                <a:gd name="connsiteX317" fmla="*/ 224821 w 770887"/>
                <a:gd name="connsiteY317" fmla="*/ 530430 h 599162"/>
                <a:gd name="connsiteX318" fmla="*/ 214348 w 770887"/>
                <a:gd name="connsiteY318" fmla="*/ 534913 h 599162"/>
                <a:gd name="connsiteX319" fmla="*/ 203876 w 770887"/>
                <a:gd name="connsiteY319" fmla="*/ 540890 h 599162"/>
                <a:gd name="connsiteX320" fmla="*/ 190411 w 770887"/>
                <a:gd name="connsiteY320" fmla="*/ 545372 h 599162"/>
                <a:gd name="connsiteX321" fmla="*/ 185923 w 770887"/>
                <a:gd name="connsiteY321" fmla="*/ 548360 h 599162"/>
                <a:gd name="connsiteX322" fmla="*/ 179939 w 770887"/>
                <a:gd name="connsiteY322" fmla="*/ 552843 h 599162"/>
                <a:gd name="connsiteX323" fmla="*/ 175450 w 770887"/>
                <a:gd name="connsiteY323" fmla="*/ 557325 h 599162"/>
                <a:gd name="connsiteX324" fmla="*/ 172458 w 770887"/>
                <a:gd name="connsiteY324" fmla="*/ 566290 h 599162"/>
                <a:gd name="connsiteX325" fmla="*/ 164978 w 770887"/>
                <a:gd name="connsiteY325" fmla="*/ 567785 h 599162"/>
                <a:gd name="connsiteX326" fmla="*/ 154505 w 770887"/>
                <a:gd name="connsiteY326" fmla="*/ 570773 h 599162"/>
                <a:gd name="connsiteX327" fmla="*/ 147025 w 770887"/>
                <a:gd name="connsiteY327" fmla="*/ 570773 h 599162"/>
                <a:gd name="connsiteX328" fmla="*/ 139545 w 770887"/>
                <a:gd name="connsiteY328" fmla="*/ 573761 h 599162"/>
                <a:gd name="connsiteX329" fmla="*/ 129072 w 770887"/>
                <a:gd name="connsiteY329" fmla="*/ 579738 h 599162"/>
                <a:gd name="connsiteX330" fmla="*/ 132064 w 770887"/>
                <a:gd name="connsiteY330" fmla="*/ 587209 h 599162"/>
                <a:gd name="connsiteX331" fmla="*/ 129072 w 770887"/>
                <a:gd name="connsiteY331" fmla="*/ 588703 h 599162"/>
                <a:gd name="connsiteX332" fmla="*/ 121592 w 770887"/>
                <a:gd name="connsiteY332" fmla="*/ 584220 h 599162"/>
                <a:gd name="connsiteX333" fmla="*/ 114111 w 770887"/>
                <a:gd name="connsiteY333" fmla="*/ 581232 h 599162"/>
                <a:gd name="connsiteX334" fmla="*/ 108127 w 770887"/>
                <a:gd name="connsiteY334" fmla="*/ 572267 h 599162"/>
                <a:gd name="connsiteX335" fmla="*/ 106631 w 770887"/>
                <a:gd name="connsiteY335" fmla="*/ 575255 h 599162"/>
                <a:gd name="connsiteX336" fmla="*/ 106631 w 770887"/>
                <a:gd name="connsiteY336" fmla="*/ 587209 h 599162"/>
                <a:gd name="connsiteX337" fmla="*/ 97655 w 770887"/>
                <a:gd name="connsiteY337" fmla="*/ 587209 h 599162"/>
                <a:gd name="connsiteX338" fmla="*/ 97655 w 770887"/>
                <a:gd name="connsiteY338" fmla="*/ 591691 h 599162"/>
                <a:gd name="connsiteX339" fmla="*/ 88678 w 770887"/>
                <a:gd name="connsiteY339" fmla="*/ 591691 h 599162"/>
                <a:gd name="connsiteX340" fmla="*/ 88678 w 770887"/>
                <a:gd name="connsiteY340" fmla="*/ 590197 h 599162"/>
                <a:gd name="connsiteX341" fmla="*/ 84190 w 770887"/>
                <a:gd name="connsiteY341" fmla="*/ 588703 h 599162"/>
                <a:gd name="connsiteX342" fmla="*/ 78206 w 770887"/>
                <a:gd name="connsiteY342" fmla="*/ 588703 h 599162"/>
                <a:gd name="connsiteX343" fmla="*/ 70725 w 770887"/>
                <a:gd name="connsiteY343" fmla="*/ 590197 h 599162"/>
                <a:gd name="connsiteX344" fmla="*/ 61749 w 770887"/>
                <a:gd name="connsiteY344" fmla="*/ 599162 h 599162"/>
                <a:gd name="connsiteX345" fmla="*/ 45292 w 770887"/>
                <a:gd name="connsiteY345" fmla="*/ 599162 h 599162"/>
                <a:gd name="connsiteX346" fmla="*/ 30331 w 770887"/>
                <a:gd name="connsiteY346" fmla="*/ 599162 h 599162"/>
                <a:gd name="connsiteX347" fmla="*/ 30331 w 770887"/>
                <a:gd name="connsiteY347" fmla="*/ 593185 h 599162"/>
                <a:gd name="connsiteX348" fmla="*/ 40804 w 770887"/>
                <a:gd name="connsiteY348" fmla="*/ 581232 h 599162"/>
                <a:gd name="connsiteX349" fmla="*/ 58757 w 770887"/>
                <a:gd name="connsiteY349" fmla="*/ 581232 h 599162"/>
                <a:gd name="connsiteX350" fmla="*/ 66237 w 770887"/>
                <a:gd name="connsiteY350" fmla="*/ 581232 h 599162"/>
                <a:gd name="connsiteX351" fmla="*/ 73717 w 770887"/>
                <a:gd name="connsiteY351" fmla="*/ 576750 h 599162"/>
                <a:gd name="connsiteX352" fmla="*/ 84190 w 770887"/>
                <a:gd name="connsiteY352" fmla="*/ 573761 h 599162"/>
                <a:gd name="connsiteX353" fmla="*/ 88678 w 770887"/>
                <a:gd name="connsiteY353" fmla="*/ 570773 h 599162"/>
                <a:gd name="connsiteX354" fmla="*/ 93166 w 770887"/>
                <a:gd name="connsiteY354" fmla="*/ 563302 h 599162"/>
                <a:gd name="connsiteX355" fmla="*/ 102143 w 770887"/>
                <a:gd name="connsiteY355" fmla="*/ 558820 h 599162"/>
                <a:gd name="connsiteX356" fmla="*/ 115607 w 770887"/>
                <a:gd name="connsiteY356" fmla="*/ 557325 h 599162"/>
                <a:gd name="connsiteX357" fmla="*/ 123088 w 770887"/>
                <a:gd name="connsiteY357" fmla="*/ 557325 h 599162"/>
                <a:gd name="connsiteX358" fmla="*/ 129072 w 770887"/>
                <a:gd name="connsiteY358" fmla="*/ 563302 h 599162"/>
                <a:gd name="connsiteX359" fmla="*/ 135056 w 770887"/>
                <a:gd name="connsiteY359" fmla="*/ 558820 h 599162"/>
                <a:gd name="connsiteX360" fmla="*/ 141041 w 770887"/>
                <a:gd name="connsiteY360" fmla="*/ 549855 h 599162"/>
                <a:gd name="connsiteX361" fmla="*/ 148521 w 770887"/>
                <a:gd name="connsiteY361" fmla="*/ 542384 h 599162"/>
                <a:gd name="connsiteX362" fmla="*/ 156001 w 770887"/>
                <a:gd name="connsiteY362" fmla="*/ 537901 h 599162"/>
                <a:gd name="connsiteX363" fmla="*/ 170962 w 770887"/>
                <a:gd name="connsiteY363" fmla="*/ 534913 h 599162"/>
                <a:gd name="connsiteX364" fmla="*/ 176946 w 770887"/>
                <a:gd name="connsiteY364" fmla="*/ 528936 h 599162"/>
                <a:gd name="connsiteX365" fmla="*/ 184427 w 770887"/>
                <a:gd name="connsiteY365" fmla="*/ 521465 h 599162"/>
                <a:gd name="connsiteX366" fmla="*/ 193403 w 770887"/>
                <a:gd name="connsiteY366" fmla="*/ 513994 h 599162"/>
                <a:gd name="connsiteX367" fmla="*/ 200884 w 770887"/>
                <a:gd name="connsiteY367" fmla="*/ 509512 h 599162"/>
                <a:gd name="connsiteX368" fmla="*/ 203876 w 770887"/>
                <a:gd name="connsiteY368" fmla="*/ 500547 h 599162"/>
                <a:gd name="connsiteX369" fmla="*/ 205372 w 770887"/>
                <a:gd name="connsiteY369" fmla="*/ 487099 h 599162"/>
                <a:gd name="connsiteX370" fmla="*/ 208364 w 770887"/>
                <a:gd name="connsiteY370" fmla="*/ 478134 h 599162"/>
                <a:gd name="connsiteX371" fmla="*/ 209860 w 770887"/>
                <a:gd name="connsiteY371" fmla="*/ 475146 h 599162"/>
                <a:gd name="connsiteX372" fmla="*/ 217340 w 770887"/>
                <a:gd name="connsiteY372" fmla="*/ 464687 h 599162"/>
                <a:gd name="connsiteX373" fmla="*/ 212852 w 770887"/>
                <a:gd name="connsiteY373" fmla="*/ 464687 h 599162"/>
                <a:gd name="connsiteX374" fmla="*/ 205372 w 770887"/>
                <a:gd name="connsiteY374" fmla="*/ 466181 h 599162"/>
                <a:gd name="connsiteX375" fmla="*/ 200884 w 770887"/>
                <a:gd name="connsiteY375" fmla="*/ 466181 h 599162"/>
                <a:gd name="connsiteX376" fmla="*/ 193403 w 770887"/>
                <a:gd name="connsiteY376" fmla="*/ 464687 h 599162"/>
                <a:gd name="connsiteX377" fmla="*/ 190411 w 770887"/>
                <a:gd name="connsiteY377" fmla="*/ 461699 h 599162"/>
                <a:gd name="connsiteX378" fmla="*/ 197891 w 770887"/>
                <a:gd name="connsiteY378" fmla="*/ 454228 h 599162"/>
                <a:gd name="connsiteX379" fmla="*/ 190411 w 770887"/>
                <a:gd name="connsiteY379" fmla="*/ 455722 h 599162"/>
                <a:gd name="connsiteX380" fmla="*/ 185923 w 770887"/>
                <a:gd name="connsiteY380" fmla="*/ 460204 h 599162"/>
                <a:gd name="connsiteX381" fmla="*/ 182931 w 770887"/>
                <a:gd name="connsiteY381" fmla="*/ 470664 h 599162"/>
                <a:gd name="connsiteX382" fmla="*/ 178442 w 770887"/>
                <a:gd name="connsiteY382" fmla="*/ 475146 h 599162"/>
                <a:gd name="connsiteX383" fmla="*/ 176946 w 770887"/>
                <a:gd name="connsiteY383" fmla="*/ 470664 h 599162"/>
                <a:gd name="connsiteX384" fmla="*/ 172458 w 770887"/>
                <a:gd name="connsiteY384" fmla="*/ 464687 h 599162"/>
                <a:gd name="connsiteX385" fmla="*/ 164978 w 770887"/>
                <a:gd name="connsiteY385" fmla="*/ 457216 h 599162"/>
                <a:gd name="connsiteX386" fmla="*/ 153009 w 770887"/>
                <a:gd name="connsiteY386" fmla="*/ 449745 h 599162"/>
                <a:gd name="connsiteX387" fmla="*/ 150017 w 770887"/>
                <a:gd name="connsiteY387" fmla="*/ 449745 h 599162"/>
                <a:gd name="connsiteX388" fmla="*/ 139545 w 770887"/>
                <a:gd name="connsiteY388" fmla="*/ 457216 h 599162"/>
                <a:gd name="connsiteX389" fmla="*/ 133560 w 770887"/>
                <a:gd name="connsiteY389" fmla="*/ 457216 h 599162"/>
                <a:gd name="connsiteX390" fmla="*/ 124584 w 770887"/>
                <a:gd name="connsiteY390" fmla="*/ 457216 h 599162"/>
                <a:gd name="connsiteX391" fmla="*/ 126080 w 770887"/>
                <a:gd name="connsiteY391" fmla="*/ 437792 h 599162"/>
                <a:gd name="connsiteX392" fmla="*/ 127576 w 770887"/>
                <a:gd name="connsiteY392" fmla="*/ 431815 h 599162"/>
                <a:gd name="connsiteX393" fmla="*/ 132064 w 770887"/>
                <a:gd name="connsiteY393" fmla="*/ 425838 h 599162"/>
                <a:gd name="connsiteX394" fmla="*/ 132064 w 770887"/>
                <a:gd name="connsiteY394" fmla="*/ 418368 h 599162"/>
                <a:gd name="connsiteX395" fmla="*/ 130568 w 770887"/>
                <a:gd name="connsiteY395" fmla="*/ 406414 h 599162"/>
                <a:gd name="connsiteX396" fmla="*/ 127576 w 770887"/>
                <a:gd name="connsiteY396" fmla="*/ 394461 h 599162"/>
                <a:gd name="connsiteX397" fmla="*/ 124584 w 770887"/>
                <a:gd name="connsiteY397" fmla="*/ 397449 h 599162"/>
                <a:gd name="connsiteX398" fmla="*/ 118600 w 770887"/>
                <a:gd name="connsiteY398" fmla="*/ 403426 h 599162"/>
                <a:gd name="connsiteX399" fmla="*/ 114111 w 770887"/>
                <a:gd name="connsiteY399" fmla="*/ 406414 h 599162"/>
                <a:gd name="connsiteX400" fmla="*/ 109623 w 770887"/>
                <a:gd name="connsiteY400" fmla="*/ 406414 h 599162"/>
                <a:gd name="connsiteX401" fmla="*/ 105135 w 770887"/>
                <a:gd name="connsiteY401" fmla="*/ 401932 h 599162"/>
                <a:gd name="connsiteX402" fmla="*/ 102143 w 770887"/>
                <a:gd name="connsiteY402" fmla="*/ 401932 h 599162"/>
                <a:gd name="connsiteX403" fmla="*/ 96158 w 770887"/>
                <a:gd name="connsiteY403" fmla="*/ 398943 h 599162"/>
                <a:gd name="connsiteX404" fmla="*/ 91670 w 770887"/>
                <a:gd name="connsiteY404" fmla="*/ 394461 h 599162"/>
                <a:gd name="connsiteX405" fmla="*/ 87182 w 770887"/>
                <a:gd name="connsiteY405" fmla="*/ 391473 h 599162"/>
                <a:gd name="connsiteX406" fmla="*/ 82694 w 770887"/>
                <a:gd name="connsiteY406" fmla="*/ 386990 h 599162"/>
                <a:gd name="connsiteX407" fmla="*/ 81198 w 770887"/>
                <a:gd name="connsiteY407" fmla="*/ 382508 h 599162"/>
                <a:gd name="connsiteX408" fmla="*/ 79702 w 770887"/>
                <a:gd name="connsiteY408" fmla="*/ 372048 h 599162"/>
                <a:gd name="connsiteX409" fmla="*/ 85686 w 770887"/>
                <a:gd name="connsiteY409" fmla="*/ 367566 h 599162"/>
                <a:gd name="connsiteX410" fmla="*/ 91670 w 770887"/>
                <a:gd name="connsiteY410" fmla="*/ 367566 h 599162"/>
                <a:gd name="connsiteX411" fmla="*/ 99151 w 770887"/>
                <a:gd name="connsiteY411" fmla="*/ 367566 h 599162"/>
                <a:gd name="connsiteX412" fmla="*/ 106631 w 770887"/>
                <a:gd name="connsiteY412" fmla="*/ 372048 h 599162"/>
                <a:gd name="connsiteX413" fmla="*/ 109623 w 770887"/>
                <a:gd name="connsiteY413" fmla="*/ 364578 h 599162"/>
                <a:gd name="connsiteX414" fmla="*/ 105135 w 770887"/>
                <a:gd name="connsiteY414" fmla="*/ 360095 h 599162"/>
                <a:gd name="connsiteX415" fmla="*/ 103639 w 770887"/>
                <a:gd name="connsiteY415" fmla="*/ 360095 h 599162"/>
                <a:gd name="connsiteX416" fmla="*/ 96158 w 770887"/>
                <a:gd name="connsiteY416" fmla="*/ 360095 h 599162"/>
                <a:gd name="connsiteX417" fmla="*/ 91670 w 770887"/>
                <a:gd name="connsiteY417" fmla="*/ 360095 h 599162"/>
                <a:gd name="connsiteX418" fmla="*/ 82694 w 770887"/>
                <a:gd name="connsiteY418" fmla="*/ 354118 h 599162"/>
                <a:gd name="connsiteX419" fmla="*/ 79702 w 770887"/>
                <a:gd name="connsiteY419" fmla="*/ 348142 h 599162"/>
                <a:gd name="connsiteX420" fmla="*/ 76710 w 770887"/>
                <a:gd name="connsiteY420" fmla="*/ 340671 h 599162"/>
                <a:gd name="connsiteX421" fmla="*/ 73717 w 770887"/>
                <a:gd name="connsiteY421" fmla="*/ 333200 h 599162"/>
                <a:gd name="connsiteX422" fmla="*/ 73717 w 770887"/>
                <a:gd name="connsiteY422" fmla="*/ 330212 h 599162"/>
                <a:gd name="connsiteX423" fmla="*/ 76710 w 770887"/>
                <a:gd name="connsiteY423" fmla="*/ 327223 h 599162"/>
                <a:gd name="connsiteX424" fmla="*/ 81198 w 770887"/>
                <a:gd name="connsiteY424" fmla="*/ 319752 h 599162"/>
                <a:gd name="connsiteX425" fmla="*/ 88678 w 770887"/>
                <a:gd name="connsiteY425" fmla="*/ 310787 h 599162"/>
                <a:gd name="connsiteX426" fmla="*/ 97655 w 770887"/>
                <a:gd name="connsiteY426" fmla="*/ 304811 h 599162"/>
                <a:gd name="connsiteX427" fmla="*/ 103639 w 770887"/>
                <a:gd name="connsiteY427" fmla="*/ 297340 h 599162"/>
                <a:gd name="connsiteX428" fmla="*/ 105135 w 770887"/>
                <a:gd name="connsiteY428" fmla="*/ 289869 h 599162"/>
                <a:gd name="connsiteX429" fmla="*/ 112615 w 770887"/>
                <a:gd name="connsiteY429" fmla="*/ 282398 h 599162"/>
                <a:gd name="connsiteX430" fmla="*/ 118600 w 770887"/>
                <a:gd name="connsiteY430" fmla="*/ 280904 h 599162"/>
                <a:gd name="connsiteX431" fmla="*/ 123088 w 770887"/>
                <a:gd name="connsiteY431" fmla="*/ 283892 h 599162"/>
                <a:gd name="connsiteX432" fmla="*/ 127576 w 770887"/>
                <a:gd name="connsiteY432" fmla="*/ 289869 h 599162"/>
                <a:gd name="connsiteX433" fmla="*/ 130568 w 770887"/>
                <a:gd name="connsiteY433" fmla="*/ 289869 h 599162"/>
                <a:gd name="connsiteX434" fmla="*/ 136552 w 770887"/>
                <a:gd name="connsiteY434" fmla="*/ 289869 h 599162"/>
                <a:gd name="connsiteX435" fmla="*/ 139545 w 770887"/>
                <a:gd name="connsiteY435" fmla="*/ 289869 h 599162"/>
                <a:gd name="connsiteX436" fmla="*/ 144033 w 770887"/>
                <a:gd name="connsiteY436" fmla="*/ 283892 h 599162"/>
                <a:gd name="connsiteX437" fmla="*/ 148521 w 770887"/>
                <a:gd name="connsiteY437" fmla="*/ 283892 h 599162"/>
                <a:gd name="connsiteX438" fmla="*/ 150017 w 770887"/>
                <a:gd name="connsiteY438" fmla="*/ 280904 h 599162"/>
                <a:gd name="connsiteX439" fmla="*/ 153009 w 770887"/>
                <a:gd name="connsiteY439" fmla="*/ 276422 h 599162"/>
                <a:gd name="connsiteX440" fmla="*/ 154505 w 770887"/>
                <a:gd name="connsiteY440" fmla="*/ 280904 h 599162"/>
                <a:gd name="connsiteX441" fmla="*/ 158994 w 770887"/>
                <a:gd name="connsiteY441" fmla="*/ 280904 h 599162"/>
                <a:gd name="connsiteX442" fmla="*/ 161986 w 770887"/>
                <a:gd name="connsiteY442" fmla="*/ 280904 h 599162"/>
                <a:gd name="connsiteX443" fmla="*/ 167970 w 770887"/>
                <a:gd name="connsiteY443" fmla="*/ 280904 h 599162"/>
                <a:gd name="connsiteX444" fmla="*/ 172458 w 770887"/>
                <a:gd name="connsiteY444" fmla="*/ 276422 h 599162"/>
                <a:gd name="connsiteX445" fmla="*/ 176946 w 770887"/>
                <a:gd name="connsiteY445" fmla="*/ 276422 h 599162"/>
                <a:gd name="connsiteX446" fmla="*/ 178442 w 770887"/>
                <a:gd name="connsiteY446" fmla="*/ 265962 h 599162"/>
                <a:gd name="connsiteX447" fmla="*/ 175450 w 770887"/>
                <a:gd name="connsiteY447" fmla="*/ 258491 h 599162"/>
                <a:gd name="connsiteX448" fmla="*/ 172458 w 770887"/>
                <a:gd name="connsiteY448" fmla="*/ 246538 h 599162"/>
                <a:gd name="connsiteX449" fmla="*/ 178442 w 770887"/>
                <a:gd name="connsiteY449" fmla="*/ 246538 h 599162"/>
                <a:gd name="connsiteX450" fmla="*/ 184427 w 770887"/>
                <a:gd name="connsiteY450" fmla="*/ 240561 h 599162"/>
                <a:gd name="connsiteX451" fmla="*/ 182931 w 770887"/>
                <a:gd name="connsiteY451" fmla="*/ 231596 h 599162"/>
                <a:gd name="connsiteX452" fmla="*/ 173954 w 770887"/>
                <a:gd name="connsiteY452" fmla="*/ 230102 h 599162"/>
                <a:gd name="connsiteX453" fmla="*/ 169466 w 770887"/>
                <a:gd name="connsiteY453" fmla="*/ 230102 h 599162"/>
                <a:gd name="connsiteX454" fmla="*/ 164978 w 770887"/>
                <a:gd name="connsiteY454" fmla="*/ 231596 h 599162"/>
                <a:gd name="connsiteX455" fmla="*/ 160490 w 770887"/>
                <a:gd name="connsiteY455" fmla="*/ 234585 h 599162"/>
                <a:gd name="connsiteX456" fmla="*/ 157497 w 770887"/>
                <a:gd name="connsiteY456" fmla="*/ 240561 h 599162"/>
                <a:gd name="connsiteX457" fmla="*/ 153009 w 770887"/>
                <a:gd name="connsiteY457" fmla="*/ 240561 h 599162"/>
                <a:gd name="connsiteX458" fmla="*/ 148521 w 770887"/>
                <a:gd name="connsiteY458" fmla="*/ 231596 h 599162"/>
                <a:gd name="connsiteX459" fmla="*/ 136552 w 770887"/>
                <a:gd name="connsiteY459" fmla="*/ 231596 h 599162"/>
                <a:gd name="connsiteX460" fmla="*/ 123088 w 770887"/>
                <a:gd name="connsiteY460" fmla="*/ 231596 h 599162"/>
                <a:gd name="connsiteX461" fmla="*/ 112615 w 770887"/>
                <a:gd name="connsiteY461" fmla="*/ 228608 h 599162"/>
                <a:gd name="connsiteX462" fmla="*/ 102143 w 770887"/>
                <a:gd name="connsiteY462" fmla="*/ 224125 h 599162"/>
                <a:gd name="connsiteX463" fmla="*/ 96158 w 770887"/>
                <a:gd name="connsiteY463" fmla="*/ 216654 h 599162"/>
                <a:gd name="connsiteX464" fmla="*/ 94662 w 770887"/>
                <a:gd name="connsiteY464" fmla="*/ 201713 h 599162"/>
                <a:gd name="connsiteX465" fmla="*/ 102143 w 770887"/>
                <a:gd name="connsiteY465" fmla="*/ 198724 h 599162"/>
                <a:gd name="connsiteX466" fmla="*/ 106631 w 770887"/>
                <a:gd name="connsiteY466" fmla="*/ 195736 h 599162"/>
                <a:gd name="connsiteX467" fmla="*/ 96158 w 770887"/>
                <a:gd name="connsiteY467" fmla="*/ 191254 h 599162"/>
                <a:gd name="connsiteX468" fmla="*/ 90174 w 770887"/>
                <a:gd name="connsiteY468" fmla="*/ 186771 h 599162"/>
                <a:gd name="connsiteX469" fmla="*/ 82694 w 770887"/>
                <a:gd name="connsiteY469" fmla="*/ 180794 h 599162"/>
                <a:gd name="connsiteX470" fmla="*/ 81198 w 770887"/>
                <a:gd name="connsiteY470" fmla="*/ 177806 h 599162"/>
                <a:gd name="connsiteX471" fmla="*/ 87182 w 770887"/>
                <a:gd name="connsiteY471" fmla="*/ 173324 h 599162"/>
                <a:gd name="connsiteX472" fmla="*/ 91670 w 770887"/>
                <a:gd name="connsiteY472" fmla="*/ 173324 h 599162"/>
                <a:gd name="connsiteX473" fmla="*/ 100647 w 770887"/>
                <a:gd name="connsiteY473" fmla="*/ 171829 h 599162"/>
                <a:gd name="connsiteX474" fmla="*/ 112615 w 770887"/>
                <a:gd name="connsiteY474" fmla="*/ 164359 h 599162"/>
                <a:gd name="connsiteX475" fmla="*/ 114111 w 770887"/>
                <a:gd name="connsiteY475" fmla="*/ 167347 h 599162"/>
                <a:gd name="connsiteX476" fmla="*/ 121592 w 770887"/>
                <a:gd name="connsiteY476" fmla="*/ 164359 h 599162"/>
                <a:gd name="connsiteX477" fmla="*/ 121592 w 770887"/>
                <a:gd name="connsiteY477" fmla="*/ 162864 h 599162"/>
                <a:gd name="connsiteX478" fmla="*/ 126080 w 770887"/>
                <a:gd name="connsiteY478" fmla="*/ 161370 h 599162"/>
                <a:gd name="connsiteX479" fmla="*/ 135056 w 770887"/>
                <a:gd name="connsiteY479" fmla="*/ 159876 h 599162"/>
                <a:gd name="connsiteX480" fmla="*/ 145529 w 770887"/>
                <a:gd name="connsiteY480" fmla="*/ 159876 h 599162"/>
                <a:gd name="connsiteX481" fmla="*/ 150017 w 770887"/>
                <a:gd name="connsiteY481" fmla="*/ 162864 h 599162"/>
                <a:gd name="connsiteX482" fmla="*/ 147025 w 770887"/>
                <a:gd name="connsiteY482" fmla="*/ 170335 h 599162"/>
                <a:gd name="connsiteX483" fmla="*/ 147025 w 770887"/>
                <a:gd name="connsiteY483" fmla="*/ 173324 h 599162"/>
                <a:gd name="connsiteX484" fmla="*/ 151513 w 770887"/>
                <a:gd name="connsiteY484" fmla="*/ 176312 h 599162"/>
                <a:gd name="connsiteX485" fmla="*/ 156001 w 770887"/>
                <a:gd name="connsiteY485" fmla="*/ 180794 h 599162"/>
                <a:gd name="connsiteX486" fmla="*/ 164978 w 770887"/>
                <a:gd name="connsiteY486" fmla="*/ 180794 h 599162"/>
                <a:gd name="connsiteX487" fmla="*/ 176946 w 770887"/>
                <a:gd name="connsiteY487" fmla="*/ 183783 h 599162"/>
                <a:gd name="connsiteX488" fmla="*/ 185923 w 770887"/>
                <a:gd name="connsiteY488" fmla="*/ 179300 h 599162"/>
                <a:gd name="connsiteX489" fmla="*/ 191907 w 770887"/>
                <a:gd name="connsiteY489" fmla="*/ 173324 h 599162"/>
                <a:gd name="connsiteX490" fmla="*/ 199387 w 770887"/>
                <a:gd name="connsiteY490" fmla="*/ 168841 h 599162"/>
                <a:gd name="connsiteX491" fmla="*/ 191907 w 770887"/>
                <a:gd name="connsiteY491" fmla="*/ 165853 h 599162"/>
                <a:gd name="connsiteX492" fmla="*/ 185923 w 770887"/>
                <a:gd name="connsiteY492" fmla="*/ 162864 h 599162"/>
                <a:gd name="connsiteX493" fmla="*/ 181435 w 770887"/>
                <a:gd name="connsiteY493" fmla="*/ 159876 h 599162"/>
                <a:gd name="connsiteX494" fmla="*/ 181435 w 770887"/>
                <a:gd name="connsiteY494" fmla="*/ 153899 h 599162"/>
                <a:gd name="connsiteX495" fmla="*/ 179939 w 770887"/>
                <a:gd name="connsiteY495" fmla="*/ 146428 h 599162"/>
                <a:gd name="connsiteX496" fmla="*/ 157497 w 770887"/>
                <a:gd name="connsiteY496" fmla="*/ 140452 h 599162"/>
                <a:gd name="connsiteX497" fmla="*/ 157497 w 770887"/>
                <a:gd name="connsiteY497" fmla="*/ 118039 h 599162"/>
                <a:gd name="connsiteX498" fmla="*/ 147025 w 770887"/>
                <a:gd name="connsiteY498" fmla="*/ 107580 h 599162"/>
                <a:gd name="connsiteX499" fmla="*/ 126080 w 770887"/>
                <a:gd name="connsiteY499" fmla="*/ 85168 h 599162"/>
                <a:gd name="connsiteX500" fmla="*/ 129072 w 770887"/>
                <a:gd name="connsiteY500" fmla="*/ 85168 h 599162"/>
                <a:gd name="connsiteX501" fmla="*/ 129072 w 770887"/>
                <a:gd name="connsiteY501" fmla="*/ 80685 h 599162"/>
                <a:gd name="connsiteX502" fmla="*/ 136552 w 770887"/>
                <a:gd name="connsiteY502" fmla="*/ 80685 h 599162"/>
                <a:gd name="connsiteX503" fmla="*/ 136552 w 770887"/>
                <a:gd name="connsiteY503" fmla="*/ 74708 h 599162"/>
                <a:gd name="connsiteX504" fmla="*/ 138048 w 770887"/>
                <a:gd name="connsiteY504" fmla="*/ 67238 h 599162"/>
                <a:gd name="connsiteX505" fmla="*/ 142537 w 770887"/>
                <a:gd name="connsiteY505" fmla="*/ 67238 h 599162"/>
                <a:gd name="connsiteX506" fmla="*/ 147025 w 770887"/>
                <a:gd name="connsiteY506" fmla="*/ 70226 h 599162"/>
                <a:gd name="connsiteX507" fmla="*/ 154505 w 770887"/>
                <a:gd name="connsiteY507" fmla="*/ 70226 h 599162"/>
                <a:gd name="connsiteX508" fmla="*/ 157497 w 770887"/>
                <a:gd name="connsiteY508" fmla="*/ 70226 h 599162"/>
                <a:gd name="connsiteX509" fmla="*/ 164978 w 770887"/>
                <a:gd name="connsiteY509" fmla="*/ 70226 h 599162"/>
                <a:gd name="connsiteX510" fmla="*/ 178442 w 770887"/>
                <a:gd name="connsiteY510" fmla="*/ 65743 h 599162"/>
                <a:gd name="connsiteX511" fmla="*/ 182931 w 770887"/>
                <a:gd name="connsiteY511" fmla="*/ 61261 h 599162"/>
                <a:gd name="connsiteX512" fmla="*/ 187419 w 770887"/>
                <a:gd name="connsiteY512" fmla="*/ 53790 h 599162"/>
                <a:gd name="connsiteX513" fmla="*/ 187419 w 770887"/>
                <a:gd name="connsiteY513" fmla="*/ 41837 h 599162"/>
                <a:gd name="connsiteX514" fmla="*/ 191907 w 770887"/>
                <a:gd name="connsiteY514" fmla="*/ 41837 h 599162"/>
                <a:gd name="connsiteX515" fmla="*/ 196395 w 770887"/>
                <a:gd name="connsiteY515" fmla="*/ 37354 h 599162"/>
                <a:gd name="connsiteX516" fmla="*/ 205372 w 770887"/>
                <a:gd name="connsiteY516" fmla="*/ 29883 h 599162"/>
                <a:gd name="connsiteX517" fmla="*/ 221829 w 770887"/>
                <a:gd name="connsiteY517" fmla="*/ 26895 h 599162"/>
                <a:gd name="connsiteX518" fmla="*/ 227813 w 770887"/>
                <a:gd name="connsiteY518" fmla="*/ 19424 h 599162"/>
                <a:gd name="connsiteX519" fmla="*/ 233797 w 770887"/>
                <a:gd name="connsiteY519" fmla="*/ 16436 h 599162"/>
                <a:gd name="connsiteX520" fmla="*/ 238285 w 770887"/>
                <a:gd name="connsiteY520" fmla="*/ 11953 h 599162"/>
                <a:gd name="connsiteX521" fmla="*/ 262223 w 770887"/>
                <a:gd name="connsiteY521" fmla="*/ 13447 h 599162"/>
                <a:gd name="connsiteX522" fmla="*/ 265215 w 770887"/>
                <a:gd name="connsiteY522" fmla="*/ 5977 h 599162"/>
                <a:gd name="connsiteX523" fmla="*/ 277183 w 770887"/>
                <a:gd name="connsiteY523" fmla="*/ 0 h 599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</a:cxnLst>
              <a:rect l="l" t="t" r="r" b="b"/>
              <a:pathLst>
                <a:path w="770887" h="599162">
                  <a:moveTo>
                    <a:pt x="302516" y="482511"/>
                  </a:moveTo>
                  <a:lnTo>
                    <a:pt x="307819" y="487813"/>
                  </a:lnTo>
                  <a:lnTo>
                    <a:pt x="318423" y="494883"/>
                  </a:lnTo>
                  <a:lnTo>
                    <a:pt x="311354" y="496651"/>
                  </a:lnTo>
                  <a:lnTo>
                    <a:pt x="307819" y="496651"/>
                  </a:lnTo>
                  <a:lnTo>
                    <a:pt x="300749" y="501953"/>
                  </a:lnTo>
                  <a:lnTo>
                    <a:pt x="300749" y="503720"/>
                  </a:lnTo>
                  <a:lnTo>
                    <a:pt x="300749" y="509023"/>
                  </a:lnTo>
                  <a:lnTo>
                    <a:pt x="304284" y="509023"/>
                  </a:lnTo>
                  <a:lnTo>
                    <a:pt x="311354" y="517860"/>
                  </a:lnTo>
                  <a:lnTo>
                    <a:pt x="311354" y="521395"/>
                  </a:lnTo>
                  <a:lnTo>
                    <a:pt x="306051" y="523162"/>
                  </a:lnTo>
                  <a:lnTo>
                    <a:pt x="302516" y="523162"/>
                  </a:lnTo>
                  <a:lnTo>
                    <a:pt x="298982" y="524930"/>
                  </a:lnTo>
                  <a:lnTo>
                    <a:pt x="297214" y="524930"/>
                  </a:lnTo>
                  <a:lnTo>
                    <a:pt x="291912" y="528465"/>
                  </a:lnTo>
                  <a:lnTo>
                    <a:pt x="291912" y="533767"/>
                  </a:lnTo>
                  <a:lnTo>
                    <a:pt x="291912" y="535534"/>
                  </a:lnTo>
                  <a:lnTo>
                    <a:pt x="288377" y="540837"/>
                  </a:lnTo>
                  <a:lnTo>
                    <a:pt x="283075" y="531999"/>
                  </a:lnTo>
                  <a:lnTo>
                    <a:pt x="283075" y="533767"/>
                  </a:lnTo>
                  <a:lnTo>
                    <a:pt x="281307" y="537302"/>
                  </a:lnTo>
                  <a:lnTo>
                    <a:pt x="276005" y="542604"/>
                  </a:lnTo>
                  <a:lnTo>
                    <a:pt x="272470" y="549674"/>
                  </a:lnTo>
                  <a:lnTo>
                    <a:pt x="272470" y="551441"/>
                  </a:lnTo>
                  <a:lnTo>
                    <a:pt x="272470" y="558511"/>
                  </a:lnTo>
                  <a:lnTo>
                    <a:pt x="256563" y="558511"/>
                  </a:lnTo>
                  <a:lnTo>
                    <a:pt x="268935" y="554976"/>
                  </a:lnTo>
                  <a:lnTo>
                    <a:pt x="270703" y="551441"/>
                  </a:lnTo>
                  <a:lnTo>
                    <a:pt x="272470" y="547906"/>
                  </a:lnTo>
                  <a:lnTo>
                    <a:pt x="270703" y="542604"/>
                  </a:lnTo>
                  <a:lnTo>
                    <a:pt x="267168" y="540837"/>
                  </a:lnTo>
                  <a:lnTo>
                    <a:pt x="265400" y="540837"/>
                  </a:lnTo>
                  <a:lnTo>
                    <a:pt x="261866" y="537302"/>
                  </a:lnTo>
                  <a:lnTo>
                    <a:pt x="261866" y="535534"/>
                  </a:lnTo>
                  <a:lnTo>
                    <a:pt x="260098" y="524930"/>
                  </a:lnTo>
                  <a:lnTo>
                    <a:pt x="263633" y="521395"/>
                  </a:lnTo>
                  <a:lnTo>
                    <a:pt x="265400" y="517860"/>
                  </a:lnTo>
                  <a:lnTo>
                    <a:pt x="270703" y="514325"/>
                  </a:lnTo>
                  <a:lnTo>
                    <a:pt x="272470" y="516093"/>
                  </a:lnTo>
                  <a:lnTo>
                    <a:pt x="277772" y="521395"/>
                  </a:lnTo>
                  <a:lnTo>
                    <a:pt x="281307" y="528465"/>
                  </a:lnTo>
                  <a:lnTo>
                    <a:pt x="281307" y="521395"/>
                  </a:lnTo>
                  <a:lnTo>
                    <a:pt x="279540" y="514325"/>
                  </a:lnTo>
                  <a:lnTo>
                    <a:pt x="276005" y="509023"/>
                  </a:lnTo>
                  <a:lnTo>
                    <a:pt x="281307" y="507255"/>
                  </a:lnTo>
                  <a:lnTo>
                    <a:pt x="288377" y="510790"/>
                  </a:lnTo>
                  <a:lnTo>
                    <a:pt x="291912" y="510790"/>
                  </a:lnTo>
                  <a:lnTo>
                    <a:pt x="291912" y="507255"/>
                  </a:lnTo>
                  <a:lnTo>
                    <a:pt x="291912" y="505488"/>
                  </a:lnTo>
                  <a:lnTo>
                    <a:pt x="291912" y="501953"/>
                  </a:lnTo>
                  <a:lnTo>
                    <a:pt x="291912" y="496651"/>
                  </a:lnTo>
                  <a:lnTo>
                    <a:pt x="290144" y="493116"/>
                  </a:lnTo>
                  <a:lnTo>
                    <a:pt x="297214" y="487813"/>
                  </a:lnTo>
                  <a:close/>
                  <a:moveTo>
                    <a:pt x="55075" y="374697"/>
                  </a:moveTo>
                  <a:lnTo>
                    <a:pt x="58610" y="374697"/>
                  </a:lnTo>
                  <a:lnTo>
                    <a:pt x="63912" y="385302"/>
                  </a:lnTo>
                  <a:lnTo>
                    <a:pt x="63912" y="390604"/>
                  </a:lnTo>
                  <a:lnTo>
                    <a:pt x="60377" y="395906"/>
                  </a:lnTo>
                  <a:lnTo>
                    <a:pt x="56842" y="395906"/>
                  </a:lnTo>
                  <a:lnTo>
                    <a:pt x="51540" y="395906"/>
                  </a:lnTo>
                  <a:lnTo>
                    <a:pt x="44470" y="390604"/>
                  </a:lnTo>
                  <a:lnTo>
                    <a:pt x="35633" y="383534"/>
                  </a:lnTo>
                  <a:lnTo>
                    <a:pt x="44470" y="378232"/>
                  </a:lnTo>
                  <a:lnTo>
                    <a:pt x="49773" y="378232"/>
                  </a:lnTo>
                  <a:close/>
                  <a:moveTo>
                    <a:pt x="4447" y="224465"/>
                  </a:moveTo>
                  <a:cubicBezTo>
                    <a:pt x="4447" y="224465"/>
                    <a:pt x="4447" y="224465"/>
                    <a:pt x="5929" y="230488"/>
                  </a:cubicBezTo>
                  <a:cubicBezTo>
                    <a:pt x="5929" y="230488"/>
                    <a:pt x="5929" y="230488"/>
                    <a:pt x="8894" y="233499"/>
                  </a:cubicBezTo>
                  <a:cubicBezTo>
                    <a:pt x="8894" y="233499"/>
                    <a:pt x="8894" y="233499"/>
                    <a:pt x="16306" y="235005"/>
                  </a:cubicBezTo>
                  <a:cubicBezTo>
                    <a:pt x="16306" y="235005"/>
                    <a:pt x="16306" y="235005"/>
                    <a:pt x="23717" y="235005"/>
                  </a:cubicBezTo>
                  <a:cubicBezTo>
                    <a:pt x="23717" y="235005"/>
                    <a:pt x="23717" y="235005"/>
                    <a:pt x="28164" y="238016"/>
                  </a:cubicBezTo>
                  <a:cubicBezTo>
                    <a:pt x="28164" y="238016"/>
                    <a:pt x="28164" y="238016"/>
                    <a:pt x="28164" y="242533"/>
                  </a:cubicBezTo>
                  <a:cubicBezTo>
                    <a:pt x="28164" y="242533"/>
                    <a:pt x="28164" y="242533"/>
                    <a:pt x="31129" y="245544"/>
                  </a:cubicBezTo>
                  <a:cubicBezTo>
                    <a:pt x="31129" y="245544"/>
                    <a:pt x="31129" y="245544"/>
                    <a:pt x="37058" y="251566"/>
                  </a:cubicBezTo>
                  <a:cubicBezTo>
                    <a:pt x="37058" y="251566"/>
                    <a:pt x="37058" y="251566"/>
                    <a:pt x="44470" y="262106"/>
                  </a:cubicBezTo>
                  <a:cubicBezTo>
                    <a:pt x="44470" y="262106"/>
                    <a:pt x="44470" y="262106"/>
                    <a:pt x="40023" y="262106"/>
                  </a:cubicBezTo>
                  <a:cubicBezTo>
                    <a:pt x="40023" y="262106"/>
                    <a:pt x="40023" y="262106"/>
                    <a:pt x="31129" y="262106"/>
                  </a:cubicBezTo>
                  <a:lnTo>
                    <a:pt x="29647" y="265117"/>
                  </a:lnTo>
                  <a:cubicBezTo>
                    <a:pt x="29647" y="265117"/>
                    <a:pt x="29647" y="265117"/>
                    <a:pt x="23717" y="259095"/>
                  </a:cubicBezTo>
                  <a:cubicBezTo>
                    <a:pt x="23717" y="259095"/>
                    <a:pt x="23717" y="259095"/>
                    <a:pt x="20753" y="250061"/>
                  </a:cubicBezTo>
                  <a:cubicBezTo>
                    <a:pt x="20753" y="250061"/>
                    <a:pt x="20753" y="250061"/>
                    <a:pt x="19270" y="247050"/>
                  </a:cubicBezTo>
                  <a:cubicBezTo>
                    <a:pt x="19270" y="247050"/>
                    <a:pt x="19270" y="247050"/>
                    <a:pt x="16306" y="244038"/>
                  </a:cubicBezTo>
                  <a:cubicBezTo>
                    <a:pt x="16306" y="244038"/>
                    <a:pt x="16306" y="244038"/>
                    <a:pt x="14823" y="244038"/>
                  </a:cubicBezTo>
                  <a:cubicBezTo>
                    <a:pt x="14823" y="244038"/>
                    <a:pt x="14823" y="244038"/>
                    <a:pt x="13341" y="244038"/>
                  </a:cubicBezTo>
                  <a:cubicBezTo>
                    <a:pt x="13341" y="244038"/>
                    <a:pt x="10376" y="244038"/>
                    <a:pt x="10376" y="244038"/>
                  </a:cubicBezTo>
                  <a:cubicBezTo>
                    <a:pt x="8894" y="242533"/>
                    <a:pt x="8894" y="244038"/>
                    <a:pt x="8894" y="244038"/>
                  </a:cubicBezTo>
                  <a:cubicBezTo>
                    <a:pt x="8894" y="244038"/>
                    <a:pt x="8894" y="244038"/>
                    <a:pt x="4447" y="244038"/>
                  </a:cubicBezTo>
                  <a:cubicBezTo>
                    <a:pt x="-1483" y="242533"/>
                    <a:pt x="2964" y="242533"/>
                    <a:pt x="2964" y="242533"/>
                  </a:cubicBezTo>
                  <a:cubicBezTo>
                    <a:pt x="1482" y="241027"/>
                    <a:pt x="1482" y="241027"/>
                    <a:pt x="1482" y="239521"/>
                  </a:cubicBezTo>
                  <a:cubicBezTo>
                    <a:pt x="1482" y="239521"/>
                    <a:pt x="0" y="236510"/>
                    <a:pt x="0" y="235005"/>
                  </a:cubicBezTo>
                  <a:cubicBezTo>
                    <a:pt x="0" y="235005"/>
                    <a:pt x="0" y="230488"/>
                    <a:pt x="0" y="230488"/>
                  </a:cubicBezTo>
                  <a:cubicBezTo>
                    <a:pt x="0" y="230488"/>
                    <a:pt x="0" y="230488"/>
                    <a:pt x="4447" y="224465"/>
                  </a:cubicBezTo>
                  <a:close/>
                  <a:moveTo>
                    <a:pt x="277183" y="0"/>
                  </a:moveTo>
                  <a:cubicBezTo>
                    <a:pt x="277183" y="0"/>
                    <a:pt x="277183" y="0"/>
                    <a:pt x="283168" y="5977"/>
                  </a:cubicBezTo>
                  <a:cubicBezTo>
                    <a:pt x="283168" y="5977"/>
                    <a:pt x="283168" y="5977"/>
                    <a:pt x="286160" y="10459"/>
                  </a:cubicBezTo>
                  <a:cubicBezTo>
                    <a:pt x="286160" y="10459"/>
                    <a:pt x="286160" y="10459"/>
                    <a:pt x="283168" y="10459"/>
                  </a:cubicBezTo>
                  <a:cubicBezTo>
                    <a:pt x="283168" y="10459"/>
                    <a:pt x="283168" y="10459"/>
                    <a:pt x="283168" y="14942"/>
                  </a:cubicBezTo>
                  <a:cubicBezTo>
                    <a:pt x="283168" y="14942"/>
                    <a:pt x="283168" y="14942"/>
                    <a:pt x="287656" y="17930"/>
                  </a:cubicBezTo>
                  <a:cubicBezTo>
                    <a:pt x="287656" y="17930"/>
                    <a:pt x="287656" y="17930"/>
                    <a:pt x="293640" y="17930"/>
                  </a:cubicBezTo>
                  <a:cubicBezTo>
                    <a:pt x="293640" y="17930"/>
                    <a:pt x="293640" y="17930"/>
                    <a:pt x="293640" y="13447"/>
                  </a:cubicBezTo>
                  <a:cubicBezTo>
                    <a:pt x="293640" y="13447"/>
                    <a:pt x="293640" y="13447"/>
                    <a:pt x="296632" y="10459"/>
                  </a:cubicBezTo>
                  <a:cubicBezTo>
                    <a:pt x="296632" y="10459"/>
                    <a:pt x="296632" y="10459"/>
                    <a:pt x="299624" y="13447"/>
                  </a:cubicBezTo>
                  <a:cubicBezTo>
                    <a:pt x="299624" y="13447"/>
                    <a:pt x="299624" y="13447"/>
                    <a:pt x="304113" y="19424"/>
                  </a:cubicBezTo>
                  <a:cubicBezTo>
                    <a:pt x="304113" y="19424"/>
                    <a:pt x="304113" y="19424"/>
                    <a:pt x="313089" y="17930"/>
                  </a:cubicBezTo>
                  <a:cubicBezTo>
                    <a:pt x="313089" y="17930"/>
                    <a:pt x="313089" y="17930"/>
                    <a:pt x="325058" y="20918"/>
                  </a:cubicBezTo>
                  <a:cubicBezTo>
                    <a:pt x="325058" y="20918"/>
                    <a:pt x="325058" y="20918"/>
                    <a:pt x="325058" y="25401"/>
                  </a:cubicBezTo>
                  <a:cubicBezTo>
                    <a:pt x="325058" y="25401"/>
                    <a:pt x="325058" y="25401"/>
                    <a:pt x="328050" y="31377"/>
                  </a:cubicBezTo>
                  <a:cubicBezTo>
                    <a:pt x="328050" y="31377"/>
                    <a:pt x="328050" y="31377"/>
                    <a:pt x="335530" y="37354"/>
                  </a:cubicBezTo>
                  <a:cubicBezTo>
                    <a:pt x="335530" y="37354"/>
                    <a:pt x="335530" y="37354"/>
                    <a:pt x="351987" y="37354"/>
                  </a:cubicBezTo>
                  <a:cubicBezTo>
                    <a:pt x="351987" y="37354"/>
                    <a:pt x="351987" y="37354"/>
                    <a:pt x="356475" y="37354"/>
                  </a:cubicBezTo>
                  <a:cubicBezTo>
                    <a:pt x="356475" y="37354"/>
                    <a:pt x="356475" y="37354"/>
                    <a:pt x="360963" y="34366"/>
                  </a:cubicBezTo>
                  <a:cubicBezTo>
                    <a:pt x="360963" y="34366"/>
                    <a:pt x="360963" y="34366"/>
                    <a:pt x="366948" y="34366"/>
                  </a:cubicBezTo>
                  <a:cubicBezTo>
                    <a:pt x="366948" y="34366"/>
                    <a:pt x="366948" y="34366"/>
                    <a:pt x="374428" y="38848"/>
                  </a:cubicBezTo>
                  <a:cubicBezTo>
                    <a:pt x="374428" y="38848"/>
                    <a:pt x="374428" y="38848"/>
                    <a:pt x="375924" y="43331"/>
                  </a:cubicBezTo>
                  <a:cubicBezTo>
                    <a:pt x="375924" y="43331"/>
                    <a:pt x="375924" y="43331"/>
                    <a:pt x="375924" y="47813"/>
                  </a:cubicBezTo>
                  <a:cubicBezTo>
                    <a:pt x="375924" y="47813"/>
                    <a:pt x="375924" y="47813"/>
                    <a:pt x="375924" y="48560"/>
                  </a:cubicBezTo>
                  <a:lnTo>
                    <a:pt x="375924" y="50802"/>
                  </a:lnTo>
                  <a:cubicBezTo>
                    <a:pt x="375924" y="50802"/>
                    <a:pt x="375924" y="50802"/>
                    <a:pt x="383404" y="46319"/>
                  </a:cubicBezTo>
                  <a:cubicBezTo>
                    <a:pt x="383404" y="46319"/>
                    <a:pt x="383404" y="46319"/>
                    <a:pt x="392381" y="43331"/>
                  </a:cubicBezTo>
                  <a:cubicBezTo>
                    <a:pt x="392381" y="43331"/>
                    <a:pt x="392381" y="43331"/>
                    <a:pt x="398365" y="43331"/>
                  </a:cubicBezTo>
                  <a:cubicBezTo>
                    <a:pt x="398365" y="43331"/>
                    <a:pt x="398365" y="43331"/>
                    <a:pt x="410334" y="47813"/>
                  </a:cubicBezTo>
                  <a:cubicBezTo>
                    <a:pt x="410334" y="47813"/>
                    <a:pt x="410334" y="47813"/>
                    <a:pt x="420806" y="50802"/>
                  </a:cubicBezTo>
                  <a:cubicBezTo>
                    <a:pt x="420806" y="50802"/>
                    <a:pt x="420806" y="50802"/>
                    <a:pt x="432775" y="47813"/>
                  </a:cubicBezTo>
                  <a:cubicBezTo>
                    <a:pt x="432775" y="47813"/>
                    <a:pt x="432775" y="47813"/>
                    <a:pt x="438759" y="43331"/>
                  </a:cubicBezTo>
                  <a:cubicBezTo>
                    <a:pt x="438759" y="43331"/>
                    <a:pt x="438759" y="43331"/>
                    <a:pt x="444743" y="43331"/>
                  </a:cubicBezTo>
                  <a:cubicBezTo>
                    <a:pt x="444743" y="43331"/>
                    <a:pt x="444743" y="43331"/>
                    <a:pt x="447736" y="43331"/>
                  </a:cubicBezTo>
                  <a:cubicBezTo>
                    <a:pt x="447736" y="43331"/>
                    <a:pt x="447736" y="43331"/>
                    <a:pt x="455216" y="50802"/>
                  </a:cubicBezTo>
                  <a:cubicBezTo>
                    <a:pt x="455216" y="50802"/>
                    <a:pt x="455216" y="50802"/>
                    <a:pt x="462696" y="56778"/>
                  </a:cubicBezTo>
                  <a:cubicBezTo>
                    <a:pt x="462696" y="56778"/>
                    <a:pt x="462696" y="56778"/>
                    <a:pt x="476161" y="58272"/>
                  </a:cubicBezTo>
                  <a:lnTo>
                    <a:pt x="482145" y="110568"/>
                  </a:lnTo>
                  <a:cubicBezTo>
                    <a:pt x="482145" y="110568"/>
                    <a:pt x="482145" y="110568"/>
                    <a:pt x="500098" y="242056"/>
                  </a:cubicBezTo>
                  <a:cubicBezTo>
                    <a:pt x="500098" y="242056"/>
                    <a:pt x="500098" y="242056"/>
                    <a:pt x="521043" y="400438"/>
                  </a:cubicBezTo>
                  <a:cubicBezTo>
                    <a:pt x="521043" y="400438"/>
                    <a:pt x="521043" y="400438"/>
                    <a:pt x="525531" y="409403"/>
                  </a:cubicBezTo>
                  <a:cubicBezTo>
                    <a:pt x="525531" y="409403"/>
                    <a:pt x="525531" y="409403"/>
                    <a:pt x="540492" y="409403"/>
                  </a:cubicBezTo>
                  <a:cubicBezTo>
                    <a:pt x="540492" y="409403"/>
                    <a:pt x="540492" y="409403"/>
                    <a:pt x="543484" y="400438"/>
                  </a:cubicBezTo>
                  <a:cubicBezTo>
                    <a:pt x="543484" y="400438"/>
                    <a:pt x="543484" y="400438"/>
                    <a:pt x="555453" y="400438"/>
                  </a:cubicBezTo>
                  <a:cubicBezTo>
                    <a:pt x="555453" y="400438"/>
                    <a:pt x="555453" y="400438"/>
                    <a:pt x="555453" y="404920"/>
                  </a:cubicBezTo>
                  <a:cubicBezTo>
                    <a:pt x="555453" y="404920"/>
                    <a:pt x="555453" y="404920"/>
                    <a:pt x="559941" y="410897"/>
                  </a:cubicBezTo>
                  <a:cubicBezTo>
                    <a:pt x="559941" y="410897"/>
                    <a:pt x="559941" y="410897"/>
                    <a:pt x="579390" y="424344"/>
                  </a:cubicBezTo>
                  <a:cubicBezTo>
                    <a:pt x="579390" y="424344"/>
                    <a:pt x="579390" y="424344"/>
                    <a:pt x="595847" y="442274"/>
                  </a:cubicBezTo>
                  <a:cubicBezTo>
                    <a:pt x="595847" y="442274"/>
                    <a:pt x="595847" y="442274"/>
                    <a:pt x="604823" y="434803"/>
                  </a:cubicBezTo>
                  <a:cubicBezTo>
                    <a:pt x="604823" y="434803"/>
                    <a:pt x="604823" y="434803"/>
                    <a:pt x="610807" y="419862"/>
                  </a:cubicBezTo>
                  <a:cubicBezTo>
                    <a:pt x="610807" y="419862"/>
                    <a:pt x="610807" y="419862"/>
                    <a:pt x="618288" y="412391"/>
                  </a:cubicBezTo>
                  <a:cubicBezTo>
                    <a:pt x="618288" y="412391"/>
                    <a:pt x="618288" y="412391"/>
                    <a:pt x="625768" y="407908"/>
                  </a:cubicBezTo>
                  <a:cubicBezTo>
                    <a:pt x="625768" y="407908"/>
                    <a:pt x="625768" y="407908"/>
                    <a:pt x="639233" y="413885"/>
                  </a:cubicBezTo>
                  <a:cubicBezTo>
                    <a:pt x="639233" y="413885"/>
                    <a:pt x="639233" y="413885"/>
                    <a:pt x="655690" y="425838"/>
                  </a:cubicBezTo>
                  <a:cubicBezTo>
                    <a:pt x="655690" y="425838"/>
                    <a:pt x="655690" y="425838"/>
                    <a:pt x="672146" y="442274"/>
                  </a:cubicBezTo>
                  <a:cubicBezTo>
                    <a:pt x="672146" y="442274"/>
                    <a:pt x="672146" y="442274"/>
                    <a:pt x="684115" y="455722"/>
                  </a:cubicBezTo>
                  <a:cubicBezTo>
                    <a:pt x="684115" y="455722"/>
                    <a:pt x="684115" y="455722"/>
                    <a:pt x="708052" y="479629"/>
                  </a:cubicBezTo>
                  <a:cubicBezTo>
                    <a:pt x="708052" y="479629"/>
                    <a:pt x="708052" y="479629"/>
                    <a:pt x="723013" y="500547"/>
                  </a:cubicBezTo>
                  <a:cubicBezTo>
                    <a:pt x="723013" y="500547"/>
                    <a:pt x="723013" y="500547"/>
                    <a:pt x="731989" y="502041"/>
                  </a:cubicBezTo>
                  <a:cubicBezTo>
                    <a:pt x="731989" y="502041"/>
                    <a:pt x="731989" y="502041"/>
                    <a:pt x="742462" y="503535"/>
                  </a:cubicBezTo>
                  <a:cubicBezTo>
                    <a:pt x="742462" y="503535"/>
                    <a:pt x="742462" y="503535"/>
                    <a:pt x="760415" y="509512"/>
                  </a:cubicBezTo>
                  <a:cubicBezTo>
                    <a:pt x="760415" y="509512"/>
                    <a:pt x="760415" y="509512"/>
                    <a:pt x="767895" y="513994"/>
                  </a:cubicBezTo>
                  <a:cubicBezTo>
                    <a:pt x="767895" y="513994"/>
                    <a:pt x="767895" y="513994"/>
                    <a:pt x="767895" y="519971"/>
                  </a:cubicBezTo>
                  <a:cubicBezTo>
                    <a:pt x="767895" y="519971"/>
                    <a:pt x="767895" y="519971"/>
                    <a:pt x="770887" y="533419"/>
                  </a:cubicBezTo>
                  <a:cubicBezTo>
                    <a:pt x="770887" y="533419"/>
                    <a:pt x="770887" y="533419"/>
                    <a:pt x="770887" y="539395"/>
                  </a:cubicBezTo>
                  <a:cubicBezTo>
                    <a:pt x="770887" y="539395"/>
                    <a:pt x="770887" y="539395"/>
                    <a:pt x="770887" y="545372"/>
                  </a:cubicBezTo>
                  <a:cubicBezTo>
                    <a:pt x="770887" y="545372"/>
                    <a:pt x="770887" y="545372"/>
                    <a:pt x="770887" y="558820"/>
                  </a:cubicBezTo>
                  <a:cubicBezTo>
                    <a:pt x="770887" y="558820"/>
                    <a:pt x="770887" y="558820"/>
                    <a:pt x="764903" y="563302"/>
                  </a:cubicBezTo>
                  <a:cubicBezTo>
                    <a:pt x="764903" y="563302"/>
                    <a:pt x="764903" y="563302"/>
                    <a:pt x="760415" y="557325"/>
                  </a:cubicBezTo>
                  <a:cubicBezTo>
                    <a:pt x="760415" y="557325"/>
                    <a:pt x="760415" y="557325"/>
                    <a:pt x="755926" y="549855"/>
                  </a:cubicBezTo>
                  <a:cubicBezTo>
                    <a:pt x="755926" y="549855"/>
                    <a:pt x="755926" y="549855"/>
                    <a:pt x="751438" y="552843"/>
                  </a:cubicBezTo>
                  <a:cubicBezTo>
                    <a:pt x="751438" y="552843"/>
                    <a:pt x="751438" y="552843"/>
                    <a:pt x="755926" y="560314"/>
                  </a:cubicBezTo>
                  <a:cubicBezTo>
                    <a:pt x="755926" y="560314"/>
                    <a:pt x="755926" y="560314"/>
                    <a:pt x="752934" y="561808"/>
                  </a:cubicBezTo>
                  <a:cubicBezTo>
                    <a:pt x="752934" y="561808"/>
                    <a:pt x="752934" y="561808"/>
                    <a:pt x="748446" y="558820"/>
                  </a:cubicBezTo>
                  <a:cubicBezTo>
                    <a:pt x="748446" y="558820"/>
                    <a:pt x="748446" y="558820"/>
                    <a:pt x="739470" y="555831"/>
                  </a:cubicBezTo>
                  <a:cubicBezTo>
                    <a:pt x="739470" y="555831"/>
                    <a:pt x="739470" y="555831"/>
                    <a:pt x="739470" y="549855"/>
                  </a:cubicBezTo>
                  <a:cubicBezTo>
                    <a:pt x="739470" y="549855"/>
                    <a:pt x="739470" y="549855"/>
                    <a:pt x="736478" y="542384"/>
                  </a:cubicBezTo>
                  <a:cubicBezTo>
                    <a:pt x="736478" y="542384"/>
                    <a:pt x="736478" y="542384"/>
                    <a:pt x="731989" y="539395"/>
                  </a:cubicBezTo>
                  <a:cubicBezTo>
                    <a:pt x="731989" y="539395"/>
                    <a:pt x="731989" y="539395"/>
                    <a:pt x="728997" y="533419"/>
                  </a:cubicBezTo>
                  <a:cubicBezTo>
                    <a:pt x="728997" y="533419"/>
                    <a:pt x="728997" y="533419"/>
                    <a:pt x="717029" y="524454"/>
                  </a:cubicBezTo>
                  <a:cubicBezTo>
                    <a:pt x="717029" y="524454"/>
                    <a:pt x="717029" y="524454"/>
                    <a:pt x="706556" y="525948"/>
                  </a:cubicBezTo>
                  <a:cubicBezTo>
                    <a:pt x="706556" y="525948"/>
                    <a:pt x="706556" y="525948"/>
                    <a:pt x="709548" y="530430"/>
                  </a:cubicBezTo>
                  <a:cubicBezTo>
                    <a:pt x="709548" y="530430"/>
                    <a:pt x="709548" y="530430"/>
                    <a:pt x="712540" y="533419"/>
                  </a:cubicBezTo>
                  <a:cubicBezTo>
                    <a:pt x="712540" y="533419"/>
                    <a:pt x="712540" y="533419"/>
                    <a:pt x="723013" y="539395"/>
                  </a:cubicBezTo>
                  <a:cubicBezTo>
                    <a:pt x="723013" y="539395"/>
                    <a:pt x="723013" y="539395"/>
                    <a:pt x="728997" y="545372"/>
                  </a:cubicBezTo>
                  <a:cubicBezTo>
                    <a:pt x="728997" y="545372"/>
                    <a:pt x="728997" y="545372"/>
                    <a:pt x="728997" y="549855"/>
                  </a:cubicBezTo>
                  <a:cubicBezTo>
                    <a:pt x="728997" y="549855"/>
                    <a:pt x="728997" y="549855"/>
                    <a:pt x="733485" y="554337"/>
                  </a:cubicBezTo>
                  <a:cubicBezTo>
                    <a:pt x="733485" y="554337"/>
                    <a:pt x="733485" y="554337"/>
                    <a:pt x="736478" y="558820"/>
                  </a:cubicBezTo>
                  <a:cubicBezTo>
                    <a:pt x="736478" y="558820"/>
                    <a:pt x="736478" y="558820"/>
                    <a:pt x="739470" y="569279"/>
                  </a:cubicBezTo>
                  <a:cubicBezTo>
                    <a:pt x="739470" y="569279"/>
                    <a:pt x="739470" y="569279"/>
                    <a:pt x="739470" y="572267"/>
                  </a:cubicBezTo>
                  <a:cubicBezTo>
                    <a:pt x="739470" y="572267"/>
                    <a:pt x="739470" y="572267"/>
                    <a:pt x="734981" y="573761"/>
                  </a:cubicBezTo>
                  <a:cubicBezTo>
                    <a:pt x="734981" y="573761"/>
                    <a:pt x="734981" y="573761"/>
                    <a:pt x="731989" y="566290"/>
                  </a:cubicBezTo>
                  <a:cubicBezTo>
                    <a:pt x="731989" y="566290"/>
                    <a:pt x="731989" y="566290"/>
                    <a:pt x="731989" y="573761"/>
                  </a:cubicBezTo>
                  <a:cubicBezTo>
                    <a:pt x="731989" y="573761"/>
                    <a:pt x="731989" y="573761"/>
                    <a:pt x="728997" y="579738"/>
                  </a:cubicBezTo>
                  <a:cubicBezTo>
                    <a:pt x="728997" y="579738"/>
                    <a:pt x="728997" y="579738"/>
                    <a:pt x="724509" y="578244"/>
                  </a:cubicBezTo>
                  <a:cubicBezTo>
                    <a:pt x="724509" y="578244"/>
                    <a:pt x="724509" y="578244"/>
                    <a:pt x="717029" y="570773"/>
                  </a:cubicBezTo>
                  <a:cubicBezTo>
                    <a:pt x="717029" y="570773"/>
                    <a:pt x="717029" y="570773"/>
                    <a:pt x="709548" y="561808"/>
                  </a:cubicBezTo>
                  <a:cubicBezTo>
                    <a:pt x="709548" y="561808"/>
                    <a:pt x="709548" y="561808"/>
                    <a:pt x="703564" y="564796"/>
                  </a:cubicBezTo>
                  <a:cubicBezTo>
                    <a:pt x="703564" y="564796"/>
                    <a:pt x="703564" y="564796"/>
                    <a:pt x="699076" y="564796"/>
                  </a:cubicBezTo>
                  <a:cubicBezTo>
                    <a:pt x="699076" y="564796"/>
                    <a:pt x="699076" y="564796"/>
                    <a:pt x="702068" y="555831"/>
                  </a:cubicBezTo>
                  <a:cubicBezTo>
                    <a:pt x="702068" y="555831"/>
                    <a:pt x="702068" y="555831"/>
                    <a:pt x="709548" y="554337"/>
                  </a:cubicBezTo>
                  <a:cubicBezTo>
                    <a:pt x="709548" y="554337"/>
                    <a:pt x="709548" y="554337"/>
                    <a:pt x="706556" y="545372"/>
                  </a:cubicBezTo>
                  <a:cubicBezTo>
                    <a:pt x="706556" y="545372"/>
                    <a:pt x="706556" y="545372"/>
                    <a:pt x="697580" y="549855"/>
                  </a:cubicBezTo>
                  <a:cubicBezTo>
                    <a:pt x="697580" y="549855"/>
                    <a:pt x="697580" y="549855"/>
                    <a:pt x="700572" y="540890"/>
                  </a:cubicBezTo>
                  <a:cubicBezTo>
                    <a:pt x="700572" y="540890"/>
                    <a:pt x="700572" y="540890"/>
                    <a:pt x="696084" y="534913"/>
                  </a:cubicBezTo>
                  <a:cubicBezTo>
                    <a:pt x="696084" y="534913"/>
                    <a:pt x="696084" y="534913"/>
                    <a:pt x="694588" y="530430"/>
                  </a:cubicBezTo>
                  <a:cubicBezTo>
                    <a:pt x="694588" y="530430"/>
                    <a:pt x="694588" y="530430"/>
                    <a:pt x="694588" y="525948"/>
                  </a:cubicBezTo>
                  <a:cubicBezTo>
                    <a:pt x="694588" y="525948"/>
                    <a:pt x="694588" y="525948"/>
                    <a:pt x="700572" y="516983"/>
                  </a:cubicBezTo>
                  <a:cubicBezTo>
                    <a:pt x="700572" y="516983"/>
                    <a:pt x="700572" y="516983"/>
                    <a:pt x="693091" y="516983"/>
                  </a:cubicBezTo>
                  <a:cubicBezTo>
                    <a:pt x="693091" y="516983"/>
                    <a:pt x="693091" y="516983"/>
                    <a:pt x="690099" y="519971"/>
                  </a:cubicBezTo>
                  <a:cubicBezTo>
                    <a:pt x="690099" y="519971"/>
                    <a:pt x="690099" y="519971"/>
                    <a:pt x="690099" y="522959"/>
                  </a:cubicBezTo>
                  <a:cubicBezTo>
                    <a:pt x="690099" y="522959"/>
                    <a:pt x="690099" y="522959"/>
                    <a:pt x="690099" y="531925"/>
                  </a:cubicBezTo>
                  <a:cubicBezTo>
                    <a:pt x="690099" y="531925"/>
                    <a:pt x="690099" y="531925"/>
                    <a:pt x="685611" y="534913"/>
                  </a:cubicBezTo>
                  <a:cubicBezTo>
                    <a:pt x="685611" y="534913"/>
                    <a:pt x="685611" y="534913"/>
                    <a:pt x="682619" y="537901"/>
                  </a:cubicBezTo>
                  <a:cubicBezTo>
                    <a:pt x="682619" y="537901"/>
                    <a:pt x="682619" y="534913"/>
                    <a:pt x="682619" y="533419"/>
                  </a:cubicBezTo>
                  <a:cubicBezTo>
                    <a:pt x="682619" y="531925"/>
                    <a:pt x="681123" y="527442"/>
                    <a:pt x="681123" y="527442"/>
                  </a:cubicBezTo>
                  <a:cubicBezTo>
                    <a:pt x="681123" y="527442"/>
                    <a:pt x="679627" y="522959"/>
                    <a:pt x="679627" y="519971"/>
                  </a:cubicBezTo>
                  <a:cubicBezTo>
                    <a:pt x="679627" y="518477"/>
                    <a:pt x="678131" y="515489"/>
                    <a:pt x="678131" y="515489"/>
                  </a:cubicBezTo>
                  <a:cubicBezTo>
                    <a:pt x="678131" y="515489"/>
                    <a:pt x="676635" y="512500"/>
                    <a:pt x="676635" y="511006"/>
                  </a:cubicBezTo>
                  <a:cubicBezTo>
                    <a:pt x="676635" y="508018"/>
                    <a:pt x="676635" y="506524"/>
                    <a:pt x="676635" y="506524"/>
                  </a:cubicBezTo>
                  <a:cubicBezTo>
                    <a:pt x="676635" y="506524"/>
                    <a:pt x="678131" y="503535"/>
                    <a:pt x="681123" y="503535"/>
                  </a:cubicBezTo>
                  <a:cubicBezTo>
                    <a:pt x="682619" y="502041"/>
                    <a:pt x="684115" y="499053"/>
                    <a:pt x="684115" y="499053"/>
                  </a:cubicBezTo>
                  <a:cubicBezTo>
                    <a:pt x="684115" y="499053"/>
                    <a:pt x="684115" y="499053"/>
                    <a:pt x="690099" y="493076"/>
                  </a:cubicBezTo>
                  <a:cubicBezTo>
                    <a:pt x="690099" y="493076"/>
                    <a:pt x="690099" y="493076"/>
                    <a:pt x="684115" y="482617"/>
                  </a:cubicBezTo>
                  <a:cubicBezTo>
                    <a:pt x="684115" y="482617"/>
                    <a:pt x="684115" y="482617"/>
                    <a:pt x="681123" y="484111"/>
                  </a:cubicBezTo>
                  <a:cubicBezTo>
                    <a:pt x="681123" y="484111"/>
                    <a:pt x="681123" y="484111"/>
                    <a:pt x="678131" y="491582"/>
                  </a:cubicBezTo>
                  <a:cubicBezTo>
                    <a:pt x="678131" y="491582"/>
                    <a:pt x="678131" y="491582"/>
                    <a:pt x="672146" y="499053"/>
                  </a:cubicBezTo>
                  <a:cubicBezTo>
                    <a:pt x="672146" y="499053"/>
                    <a:pt x="672146" y="499053"/>
                    <a:pt x="667658" y="502041"/>
                  </a:cubicBezTo>
                  <a:cubicBezTo>
                    <a:pt x="667658" y="502041"/>
                    <a:pt x="667658" y="502041"/>
                    <a:pt x="666162" y="505029"/>
                  </a:cubicBezTo>
                  <a:cubicBezTo>
                    <a:pt x="666162" y="505029"/>
                    <a:pt x="666162" y="505029"/>
                    <a:pt x="669154" y="516983"/>
                  </a:cubicBezTo>
                  <a:cubicBezTo>
                    <a:pt x="669154" y="516983"/>
                    <a:pt x="669154" y="516983"/>
                    <a:pt x="675139" y="533419"/>
                  </a:cubicBezTo>
                  <a:cubicBezTo>
                    <a:pt x="675139" y="533419"/>
                    <a:pt x="675139" y="533419"/>
                    <a:pt x="669154" y="531925"/>
                  </a:cubicBezTo>
                  <a:cubicBezTo>
                    <a:pt x="669154" y="531925"/>
                    <a:pt x="669154" y="531925"/>
                    <a:pt x="660178" y="513994"/>
                  </a:cubicBezTo>
                  <a:cubicBezTo>
                    <a:pt x="660178" y="513994"/>
                    <a:pt x="660178" y="513994"/>
                    <a:pt x="649705" y="499053"/>
                  </a:cubicBezTo>
                  <a:cubicBezTo>
                    <a:pt x="649705" y="499053"/>
                    <a:pt x="649705" y="499053"/>
                    <a:pt x="646713" y="508018"/>
                  </a:cubicBezTo>
                  <a:cubicBezTo>
                    <a:pt x="646713" y="508018"/>
                    <a:pt x="646713" y="508018"/>
                    <a:pt x="643721" y="506524"/>
                  </a:cubicBezTo>
                  <a:cubicBezTo>
                    <a:pt x="643721" y="506524"/>
                    <a:pt x="643721" y="506524"/>
                    <a:pt x="639233" y="496064"/>
                  </a:cubicBezTo>
                  <a:cubicBezTo>
                    <a:pt x="639233" y="496064"/>
                    <a:pt x="639233" y="496064"/>
                    <a:pt x="633249" y="491582"/>
                  </a:cubicBezTo>
                  <a:cubicBezTo>
                    <a:pt x="633249" y="491582"/>
                    <a:pt x="633249" y="491582"/>
                    <a:pt x="618288" y="475146"/>
                  </a:cubicBezTo>
                  <a:cubicBezTo>
                    <a:pt x="618288" y="475146"/>
                    <a:pt x="618288" y="475146"/>
                    <a:pt x="618288" y="464687"/>
                  </a:cubicBezTo>
                  <a:cubicBezTo>
                    <a:pt x="618288" y="464687"/>
                    <a:pt x="618288" y="464687"/>
                    <a:pt x="615296" y="470664"/>
                  </a:cubicBezTo>
                  <a:cubicBezTo>
                    <a:pt x="615296" y="470664"/>
                    <a:pt x="615296" y="470664"/>
                    <a:pt x="607815" y="467675"/>
                  </a:cubicBezTo>
                  <a:cubicBezTo>
                    <a:pt x="607815" y="467675"/>
                    <a:pt x="607815" y="467675"/>
                    <a:pt x="591358" y="452734"/>
                  </a:cubicBezTo>
                  <a:cubicBezTo>
                    <a:pt x="591358" y="452734"/>
                    <a:pt x="591358" y="452734"/>
                    <a:pt x="580886" y="440780"/>
                  </a:cubicBezTo>
                  <a:cubicBezTo>
                    <a:pt x="580886" y="440780"/>
                    <a:pt x="580886" y="440780"/>
                    <a:pt x="574902" y="442274"/>
                  </a:cubicBezTo>
                  <a:cubicBezTo>
                    <a:pt x="574902" y="442274"/>
                    <a:pt x="574902" y="442274"/>
                    <a:pt x="561437" y="439286"/>
                  </a:cubicBezTo>
                  <a:cubicBezTo>
                    <a:pt x="561437" y="439286"/>
                    <a:pt x="561437" y="439286"/>
                    <a:pt x="552461" y="430321"/>
                  </a:cubicBezTo>
                  <a:cubicBezTo>
                    <a:pt x="552461" y="430321"/>
                    <a:pt x="552461" y="430321"/>
                    <a:pt x="552461" y="419862"/>
                  </a:cubicBezTo>
                  <a:cubicBezTo>
                    <a:pt x="552461" y="419862"/>
                    <a:pt x="552461" y="419862"/>
                    <a:pt x="547972" y="422850"/>
                  </a:cubicBezTo>
                  <a:cubicBezTo>
                    <a:pt x="547972" y="422850"/>
                    <a:pt x="547972" y="422850"/>
                    <a:pt x="530020" y="422850"/>
                  </a:cubicBezTo>
                  <a:cubicBezTo>
                    <a:pt x="530020" y="422850"/>
                    <a:pt x="530020" y="422850"/>
                    <a:pt x="521043" y="421356"/>
                  </a:cubicBezTo>
                  <a:cubicBezTo>
                    <a:pt x="521043" y="421356"/>
                    <a:pt x="521043" y="421356"/>
                    <a:pt x="510571" y="418368"/>
                  </a:cubicBezTo>
                  <a:cubicBezTo>
                    <a:pt x="510571" y="418368"/>
                    <a:pt x="510571" y="418368"/>
                    <a:pt x="491122" y="416873"/>
                  </a:cubicBezTo>
                  <a:cubicBezTo>
                    <a:pt x="491122" y="416873"/>
                    <a:pt x="491122" y="416873"/>
                    <a:pt x="471673" y="421356"/>
                  </a:cubicBezTo>
                  <a:cubicBezTo>
                    <a:pt x="471673" y="421356"/>
                    <a:pt x="471673" y="421356"/>
                    <a:pt x="458208" y="424344"/>
                  </a:cubicBezTo>
                  <a:cubicBezTo>
                    <a:pt x="458208" y="424344"/>
                    <a:pt x="458208" y="424344"/>
                    <a:pt x="461200" y="412391"/>
                  </a:cubicBezTo>
                  <a:cubicBezTo>
                    <a:pt x="461200" y="412391"/>
                    <a:pt x="461200" y="412391"/>
                    <a:pt x="456712" y="415379"/>
                  </a:cubicBezTo>
                  <a:cubicBezTo>
                    <a:pt x="456712" y="415379"/>
                    <a:pt x="456712" y="415379"/>
                    <a:pt x="449232" y="410897"/>
                  </a:cubicBezTo>
                  <a:cubicBezTo>
                    <a:pt x="449232" y="410897"/>
                    <a:pt x="449232" y="410897"/>
                    <a:pt x="443247" y="407908"/>
                  </a:cubicBezTo>
                  <a:cubicBezTo>
                    <a:pt x="443247" y="407908"/>
                    <a:pt x="443247" y="407908"/>
                    <a:pt x="437263" y="407908"/>
                  </a:cubicBezTo>
                  <a:cubicBezTo>
                    <a:pt x="437263" y="407908"/>
                    <a:pt x="437263" y="407908"/>
                    <a:pt x="432775" y="407908"/>
                  </a:cubicBezTo>
                  <a:cubicBezTo>
                    <a:pt x="432775" y="407908"/>
                    <a:pt x="432775" y="407908"/>
                    <a:pt x="425294" y="412391"/>
                  </a:cubicBezTo>
                  <a:cubicBezTo>
                    <a:pt x="425294" y="412391"/>
                    <a:pt x="425294" y="412391"/>
                    <a:pt x="419310" y="415379"/>
                  </a:cubicBezTo>
                  <a:cubicBezTo>
                    <a:pt x="419310" y="415379"/>
                    <a:pt x="419310" y="415379"/>
                    <a:pt x="413326" y="422850"/>
                  </a:cubicBezTo>
                  <a:cubicBezTo>
                    <a:pt x="413326" y="422850"/>
                    <a:pt x="413326" y="422850"/>
                    <a:pt x="410334" y="425838"/>
                  </a:cubicBezTo>
                  <a:cubicBezTo>
                    <a:pt x="410334" y="425838"/>
                    <a:pt x="410334" y="425838"/>
                    <a:pt x="402853" y="424344"/>
                  </a:cubicBezTo>
                  <a:cubicBezTo>
                    <a:pt x="402853" y="424344"/>
                    <a:pt x="402853" y="424344"/>
                    <a:pt x="410334" y="418368"/>
                  </a:cubicBezTo>
                  <a:cubicBezTo>
                    <a:pt x="410334" y="418368"/>
                    <a:pt x="410334" y="418368"/>
                    <a:pt x="419310" y="409403"/>
                  </a:cubicBezTo>
                  <a:cubicBezTo>
                    <a:pt x="419310" y="409403"/>
                    <a:pt x="419310" y="409403"/>
                    <a:pt x="425294" y="403426"/>
                  </a:cubicBezTo>
                  <a:cubicBezTo>
                    <a:pt x="425294" y="403426"/>
                    <a:pt x="425294" y="403426"/>
                    <a:pt x="429783" y="397449"/>
                  </a:cubicBezTo>
                  <a:cubicBezTo>
                    <a:pt x="429783" y="397449"/>
                    <a:pt x="429783" y="397449"/>
                    <a:pt x="426791" y="397449"/>
                  </a:cubicBezTo>
                  <a:cubicBezTo>
                    <a:pt x="426791" y="397449"/>
                    <a:pt x="426791" y="397449"/>
                    <a:pt x="420806" y="394461"/>
                  </a:cubicBezTo>
                  <a:cubicBezTo>
                    <a:pt x="420806" y="394461"/>
                    <a:pt x="420806" y="394461"/>
                    <a:pt x="420806" y="384002"/>
                  </a:cubicBezTo>
                  <a:cubicBezTo>
                    <a:pt x="420806" y="384002"/>
                    <a:pt x="420806" y="384002"/>
                    <a:pt x="414822" y="388484"/>
                  </a:cubicBezTo>
                  <a:cubicBezTo>
                    <a:pt x="414822" y="388484"/>
                    <a:pt x="414822" y="388484"/>
                    <a:pt x="413326" y="389978"/>
                  </a:cubicBezTo>
                  <a:cubicBezTo>
                    <a:pt x="413326" y="389978"/>
                    <a:pt x="413326" y="389978"/>
                    <a:pt x="402853" y="389978"/>
                  </a:cubicBezTo>
                  <a:cubicBezTo>
                    <a:pt x="402853" y="389978"/>
                    <a:pt x="402853" y="389978"/>
                    <a:pt x="393877" y="388484"/>
                  </a:cubicBezTo>
                  <a:cubicBezTo>
                    <a:pt x="393877" y="388484"/>
                    <a:pt x="393877" y="388484"/>
                    <a:pt x="389389" y="392967"/>
                  </a:cubicBezTo>
                  <a:cubicBezTo>
                    <a:pt x="389389" y="392967"/>
                    <a:pt x="389389" y="392967"/>
                    <a:pt x="386397" y="401932"/>
                  </a:cubicBezTo>
                  <a:cubicBezTo>
                    <a:pt x="386397" y="401932"/>
                    <a:pt x="386397" y="401932"/>
                    <a:pt x="392381" y="409403"/>
                  </a:cubicBezTo>
                  <a:cubicBezTo>
                    <a:pt x="392381" y="409403"/>
                    <a:pt x="392381" y="409403"/>
                    <a:pt x="389389" y="421356"/>
                  </a:cubicBezTo>
                  <a:cubicBezTo>
                    <a:pt x="389389" y="421356"/>
                    <a:pt x="389389" y="421356"/>
                    <a:pt x="381908" y="428827"/>
                  </a:cubicBezTo>
                  <a:cubicBezTo>
                    <a:pt x="381908" y="428827"/>
                    <a:pt x="381908" y="428827"/>
                    <a:pt x="374428" y="428827"/>
                  </a:cubicBezTo>
                  <a:cubicBezTo>
                    <a:pt x="374428" y="428827"/>
                    <a:pt x="374428" y="428827"/>
                    <a:pt x="365452" y="428827"/>
                  </a:cubicBezTo>
                  <a:cubicBezTo>
                    <a:pt x="365452" y="428827"/>
                    <a:pt x="365452" y="428827"/>
                    <a:pt x="362459" y="439286"/>
                  </a:cubicBezTo>
                  <a:cubicBezTo>
                    <a:pt x="362459" y="439286"/>
                    <a:pt x="362459" y="439286"/>
                    <a:pt x="350491" y="443769"/>
                  </a:cubicBezTo>
                  <a:cubicBezTo>
                    <a:pt x="350491" y="443769"/>
                    <a:pt x="350491" y="443769"/>
                    <a:pt x="348995" y="446757"/>
                  </a:cubicBezTo>
                  <a:cubicBezTo>
                    <a:pt x="348995" y="446757"/>
                    <a:pt x="348995" y="446757"/>
                    <a:pt x="338522" y="454228"/>
                  </a:cubicBezTo>
                  <a:cubicBezTo>
                    <a:pt x="338522" y="454228"/>
                    <a:pt x="338522" y="454228"/>
                    <a:pt x="328050" y="457216"/>
                  </a:cubicBezTo>
                  <a:cubicBezTo>
                    <a:pt x="328050" y="457216"/>
                    <a:pt x="328050" y="457216"/>
                    <a:pt x="322065" y="458710"/>
                  </a:cubicBezTo>
                  <a:cubicBezTo>
                    <a:pt x="322065" y="458710"/>
                    <a:pt x="322065" y="458710"/>
                    <a:pt x="319073" y="454228"/>
                  </a:cubicBezTo>
                  <a:cubicBezTo>
                    <a:pt x="319073" y="454228"/>
                    <a:pt x="319073" y="454228"/>
                    <a:pt x="317577" y="451239"/>
                  </a:cubicBezTo>
                  <a:cubicBezTo>
                    <a:pt x="317577" y="451239"/>
                    <a:pt x="317577" y="451239"/>
                    <a:pt x="325058" y="448251"/>
                  </a:cubicBezTo>
                  <a:cubicBezTo>
                    <a:pt x="325058" y="448251"/>
                    <a:pt x="325058" y="448251"/>
                    <a:pt x="331042" y="440780"/>
                  </a:cubicBezTo>
                  <a:cubicBezTo>
                    <a:pt x="331042" y="440780"/>
                    <a:pt x="331042" y="440780"/>
                    <a:pt x="323561" y="440780"/>
                  </a:cubicBezTo>
                  <a:cubicBezTo>
                    <a:pt x="323561" y="440780"/>
                    <a:pt x="323561" y="440780"/>
                    <a:pt x="320569" y="436298"/>
                  </a:cubicBezTo>
                  <a:cubicBezTo>
                    <a:pt x="320569" y="436298"/>
                    <a:pt x="320569" y="436298"/>
                    <a:pt x="328050" y="425838"/>
                  </a:cubicBezTo>
                  <a:cubicBezTo>
                    <a:pt x="328050" y="425838"/>
                    <a:pt x="328050" y="425838"/>
                    <a:pt x="331042" y="415379"/>
                  </a:cubicBezTo>
                  <a:cubicBezTo>
                    <a:pt x="331042" y="415379"/>
                    <a:pt x="331042" y="415379"/>
                    <a:pt x="335530" y="400438"/>
                  </a:cubicBezTo>
                  <a:cubicBezTo>
                    <a:pt x="335530" y="400438"/>
                    <a:pt x="335530" y="400438"/>
                    <a:pt x="343010" y="391473"/>
                  </a:cubicBezTo>
                  <a:cubicBezTo>
                    <a:pt x="343010" y="391473"/>
                    <a:pt x="343010" y="391473"/>
                    <a:pt x="369940" y="394461"/>
                  </a:cubicBezTo>
                  <a:cubicBezTo>
                    <a:pt x="369940" y="394461"/>
                    <a:pt x="369940" y="394461"/>
                    <a:pt x="365452" y="388484"/>
                  </a:cubicBezTo>
                  <a:cubicBezTo>
                    <a:pt x="365452" y="388484"/>
                    <a:pt x="365452" y="388484"/>
                    <a:pt x="357971" y="386990"/>
                  </a:cubicBezTo>
                  <a:cubicBezTo>
                    <a:pt x="357971" y="386990"/>
                    <a:pt x="357971" y="386990"/>
                    <a:pt x="344507" y="381013"/>
                  </a:cubicBezTo>
                  <a:cubicBezTo>
                    <a:pt x="344507" y="381013"/>
                    <a:pt x="344507" y="381013"/>
                    <a:pt x="334034" y="385496"/>
                  </a:cubicBezTo>
                  <a:cubicBezTo>
                    <a:pt x="334034" y="385496"/>
                    <a:pt x="334034" y="385496"/>
                    <a:pt x="325058" y="392967"/>
                  </a:cubicBezTo>
                  <a:cubicBezTo>
                    <a:pt x="325058" y="392967"/>
                    <a:pt x="325058" y="392967"/>
                    <a:pt x="316081" y="400438"/>
                  </a:cubicBezTo>
                  <a:cubicBezTo>
                    <a:pt x="316081" y="400438"/>
                    <a:pt x="316081" y="400438"/>
                    <a:pt x="311593" y="409403"/>
                  </a:cubicBezTo>
                  <a:cubicBezTo>
                    <a:pt x="311593" y="409403"/>
                    <a:pt x="311593" y="409403"/>
                    <a:pt x="310097" y="416873"/>
                  </a:cubicBezTo>
                  <a:cubicBezTo>
                    <a:pt x="310097" y="416873"/>
                    <a:pt x="310097" y="416873"/>
                    <a:pt x="304113" y="416873"/>
                  </a:cubicBezTo>
                  <a:cubicBezTo>
                    <a:pt x="304113" y="416873"/>
                    <a:pt x="304113" y="416873"/>
                    <a:pt x="304113" y="419862"/>
                  </a:cubicBezTo>
                  <a:cubicBezTo>
                    <a:pt x="304113" y="419862"/>
                    <a:pt x="304113" y="419862"/>
                    <a:pt x="307105" y="425838"/>
                  </a:cubicBezTo>
                  <a:cubicBezTo>
                    <a:pt x="307105" y="425838"/>
                    <a:pt x="307105" y="425838"/>
                    <a:pt x="305609" y="430321"/>
                  </a:cubicBezTo>
                  <a:cubicBezTo>
                    <a:pt x="305609" y="430321"/>
                    <a:pt x="305609" y="430321"/>
                    <a:pt x="301120" y="434803"/>
                  </a:cubicBezTo>
                  <a:cubicBezTo>
                    <a:pt x="301120" y="434803"/>
                    <a:pt x="301120" y="434803"/>
                    <a:pt x="290648" y="440780"/>
                  </a:cubicBezTo>
                  <a:cubicBezTo>
                    <a:pt x="290648" y="440780"/>
                    <a:pt x="290648" y="440780"/>
                    <a:pt x="284664" y="445263"/>
                  </a:cubicBezTo>
                  <a:cubicBezTo>
                    <a:pt x="284664" y="445263"/>
                    <a:pt x="284664" y="445263"/>
                    <a:pt x="277183" y="452734"/>
                  </a:cubicBezTo>
                  <a:cubicBezTo>
                    <a:pt x="277183" y="452734"/>
                    <a:pt x="277183" y="452734"/>
                    <a:pt x="275687" y="460204"/>
                  </a:cubicBezTo>
                  <a:cubicBezTo>
                    <a:pt x="275687" y="460204"/>
                    <a:pt x="275687" y="460204"/>
                    <a:pt x="286160" y="463193"/>
                  </a:cubicBezTo>
                  <a:cubicBezTo>
                    <a:pt x="286160" y="463193"/>
                    <a:pt x="286160" y="463193"/>
                    <a:pt x="287656" y="473652"/>
                  </a:cubicBezTo>
                  <a:cubicBezTo>
                    <a:pt x="287656" y="473652"/>
                    <a:pt x="287656" y="473652"/>
                    <a:pt x="283168" y="479629"/>
                  </a:cubicBezTo>
                  <a:cubicBezTo>
                    <a:pt x="283168" y="479629"/>
                    <a:pt x="283168" y="479629"/>
                    <a:pt x="275687" y="484111"/>
                  </a:cubicBezTo>
                  <a:cubicBezTo>
                    <a:pt x="275687" y="484111"/>
                    <a:pt x="275687" y="484111"/>
                    <a:pt x="266711" y="496064"/>
                  </a:cubicBezTo>
                  <a:cubicBezTo>
                    <a:pt x="266711" y="496064"/>
                    <a:pt x="266711" y="496064"/>
                    <a:pt x="253246" y="505029"/>
                  </a:cubicBezTo>
                  <a:cubicBezTo>
                    <a:pt x="253246" y="505029"/>
                    <a:pt x="253246" y="505029"/>
                    <a:pt x="226317" y="518477"/>
                  </a:cubicBezTo>
                  <a:cubicBezTo>
                    <a:pt x="226317" y="518477"/>
                    <a:pt x="226317" y="518477"/>
                    <a:pt x="224821" y="530430"/>
                  </a:cubicBezTo>
                  <a:cubicBezTo>
                    <a:pt x="224821" y="530430"/>
                    <a:pt x="224821" y="530430"/>
                    <a:pt x="214348" y="534913"/>
                  </a:cubicBezTo>
                  <a:cubicBezTo>
                    <a:pt x="214348" y="534913"/>
                    <a:pt x="214348" y="534913"/>
                    <a:pt x="203876" y="540890"/>
                  </a:cubicBezTo>
                  <a:cubicBezTo>
                    <a:pt x="203876" y="540890"/>
                    <a:pt x="203876" y="540890"/>
                    <a:pt x="190411" y="545372"/>
                  </a:cubicBezTo>
                  <a:cubicBezTo>
                    <a:pt x="190411" y="545372"/>
                    <a:pt x="190411" y="545372"/>
                    <a:pt x="185923" y="548360"/>
                  </a:cubicBezTo>
                  <a:cubicBezTo>
                    <a:pt x="185923" y="548360"/>
                    <a:pt x="185923" y="548360"/>
                    <a:pt x="179939" y="552843"/>
                  </a:cubicBezTo>
                  <a:cubicBezTo>
                    <a:pt x="179939" y="552843"/>
                    <a:pt x="179939" y="552843"/>
                    <a:pt x="175450" y="557325"/>
                  </a:cubicBezTo>
                  <a:cubicBezTo>
                    <a:pt x="175450" y="557325"/>
                    <a:pt x="175450" y="557325"/>
                    <a:pt x="172458" y="566290"/>
                  </a:cubicBezTo>
                  <a:cubicBezTo>
                    <a:pt x="172458" y="566290"/>
                    <a:pt x="172458" y="566290"/>
                    <a:pt x="164978" y="567785"/>
                  </a:cubicBezTo>
                  <a:cubicBezTo>
                    <a:pt x="164978" y="567785"/>
                    <a:pt x="164978" y="567785"/>
                    <a:pt x="154505" y="570773"/>
                  </a:cubicBezTo>
                  <a:cubicBezTo>
                    <a:pt x="154505" y="570773"/>
                    <a:pt x="154505" y="570773"/>
                    <a:pt x="147025" y="570773"/>
                  </a:cubicBezTo>
                  <a:cubicBezTo>
                    <a:pt x="147025" y="570773"/>
                    <a:pt x="147025" y="570773"/>
                    <a:pt x="139545" y="573761"/>
                  </a:cubicBezTo>
                  <a:cubicBezTo>
                    <a:pt x="139545" y="573761"/>
                    <a:pt x="139545" y="573761"/>
                    <a:pt x="129072" y="579738"/>
                  </a:cubicBezTo>
                  <a:cubicBezTo>
                    <a:pt x="129072" y="579738"/>
                    <a:pt x="129072" y="579738"/>
                    <a:pt x="132064" y="587209"/>
                  </a:cubicBezTo>
                  <a:cubicBezTo>
                    <a:pt x="132064" y="587209"/>
                    <a:pt x="132064" y="587209"/>
                    <a:pt x="129072" y="588703"/>
                  </a:cubicBezTo>
                  <a:cubicBezTo>
                    <a:pt x="129072" y="588703"/>
                    <a:pt x="129072" y="588703"/>
                    <a:pt x="121592" y="584220"/>
                  </a:cubicBezTo>
                  <a:cubicBezTo>
                    <a:pt x="121592" y="584220"/>
                    <a:pt x="121592" y="584220"/>
                    <a:pt x="114111" y="581232"/>
                  </a:cubicBezTo>
                  <a:cubicBezTo>
                    <a:pt x="114111" y="581232"/>
                    <a:pt x="114111" y="581232"/>
                    <a:pt x="108127" y="572267"/>
                  </a:cubicBezTo>
                  <a:cubicBezTo>
                    <a:pt x="108127" y="572267"/>
                    <a:pt x="108127" y="572267"/>
                    <a:pt x="106631" y="575255"/>
                  </a:cubicBezTo>
                  <a:cubicBezTo>
                    <a:pt x="106631" y="575255"/>
                    <a:pt x="106631" y="575255"/>
                    <a:pt x="106631" y="587209"/>
                  </a:cubicBezTo>
                  <a:cubicBezTo>
                    <a:pt x="106631" y="587209"/>
                    <a:pt x="106631" y="587209"/>
                    <a:pt x="97655" y="587209"/>
                  </a:cubicBezTo>
                  <a:cubicBezTo>
                    <a:pt x="97655" y="587209"/>
                    <a:pt x="97655" y="587209"/>
                    <a:pt x="97655" y="591691"/>
                  </a:cubicBezTo>
                  <a:cubicBezTo>
                    <a:pt x="97655" y="591691"/>
                    <a:pt x="97655" y="591691"/>
                    <a:pt x="88678" y="591691"/>
                  </a:cubicBezTo>
                  <a:cubicBezTo>
                    <a:pt x="88678" y="591691"/>
                    <a:pt x="88678" y="591691"/>
                    <a:pt x="88678" y="590197"/>
                  </a:cubicBezTo>
                  <a:cubicBezTo>
                    <a:pt x="88678" y="588703"/>
                    <a:pt x="84190" y="588703"/>
                    <a:pt x="84190" y="588703"/>
                  </a:cubicBezTo>
                  <a:cubicBezTo>
                    <a:pt x="84190" y="588703"/>
                    <a:pt x="84190" y="588703"/>
                    <a:pt x="78206" y="588703"/>
                  </a:cubicBezTo>
                  <a:cubicBezTo>
                    <a:pt x="78206" y="588703"/>
                    <a:pt x="78206" y="588703"/>
                    <a:pt x="70725" y="590197"/>
                  </a:cubicBezTo>
                  <a:cubicBezTo>
                    <a:pt x="70725" y="590197"/>
                    <a:pt x="70725" y="590197"/>
                    <a:pt x="61749" y="599162"/>
                  </a:cubicBezTo>
                  <a:cubicBezTo>
                    <a:pt x="61749" y="599162"/>
                    <a:pt x="61749" y="599162"/>
                    <a:pt x="45292" y="599162"/>
                  </a:cubicBezTo>
                  <a:cubicBezTo>
                    <a:pt x="45292" y="599162"/>
                    <a:pt x="45292" y="599162"/>
                    <a:pt x="30331" y="599162"/>
                  </a:cubicBezTo>
                  <a:cubicBezTo>
                    <a:pt x="30331" y="599162"/>
                    <a:pt x="30331" y="599162"/>
                    <a:pt x="30331" y="593185"/>
                  </a:cubicBezTo>
                  <a:cubicBezTo>
                    <a:pt x="30331" y="593185"/>
                    <a:pt x="30331" y="593185"/>
                    <a:pt x="40804" y="581232"/>
                  </a:cubicBezTo>
                  <a:cubicBezTo>
                    <a:pt x="40804" y="581232"/>
                    <a:pt x="40804" y="581232"/>
                    <a:pt x="58757" y="581232"/>
                  </a:cubicBezTo>
                  <a:cubicBezTo>
                    <a:pt x="58757" y="581232"/>
                    <a:pt x="58757" y="581232"/>
                    <a:pt x="66237" y="581232"/>
                  </a:cubicBezTo>
                  <a:cubicBezTo>
                    <a:pt x="66237" y="581232"/>
                    <a:pt x="66237" y="581232"/>
                    <a:pt x="73717" y="576750"/>
                  </a:cubicBezTo>
                  <a:cubicBezTo>
                    <a:pt x="73717" y="576750"/>
                    <a:pt x="73717" y="576750"/>
                    <a:pt x="84190" y="573761"/>
                  </a:cubicBezTo>
                  <a:cubicBezTo>
                    <a:pt x="84190" y="573761"/>
                    <a:pt x="84190" y="573761"/>
                    <a:pt x="88678" y="570773"/>
                  </a:cubicBezTo>
                  <a:cubicBezTo>
                    <a:pt x="88678" y="570773"/>
                    <a:pt x="88678" y="570773"/>
                    <a:pt x="93166" y="563302"/>
                  </a:cubicBezTo>
                  <a:cubicBezTo>
                    <a:pt x="93166" y="563302"/>
                    <a:pt x="93166" y="563302"/>
                    <a:pt x="102143" y="558820"/>
                  </a:cubicBezTo>
                  <a:cubicBezTo>
                    <a:pt x="102143" y="558820"/>
                    <a:pt x="102143" y="558820"/>
                    <a:pt x="115607" y="557325"/>
                  </a:cubicBezTo>
                  <a:cubicBezTo>
                    <a:pt x="115607" y="557325"/>
                    <a:pt x="115607" y="557325"/>
                    <a:pt x="123088" y="557325"/>
                  </a:cubicBezTo>
                  <a:cubicBezTo>
                    <a:pt x="123088" y="557325"/>
                    <a:pt x="123088" y="557325"/>
                    <a:pt x="129072" y="563302"/>
                  </a:cubicBezTo>
                  <a:cubicBezTo>
                    <a:pt x="129072" y="563302"/>
                    <a:pt x="129072" y="563302"/>
                    <a:pt x="135056" y="558820"/>
                  </a:cubicBezTo>
                  <a:cubicBezTo>
                    <a:pt x="135056" y="558820"/>
                    <a:pt x="135056" y="558820"/>
                    <a:pt x="141041" y="549855"/>
                  </a:cubicBezTo>
                  <a:cubicBezTo>
                    <a:pt x="141041" y="549855"/>
                    <a:pt x="141041" y="549855"/>
                    <a:pt x="148521" y="542384"/>
                  </a:cubicBezTo>
                  <a:cubicBezTo>
                    <a:pt x="148521" y="542384"/>
                    <a:pt x="148521" y="542384"/>
                    <a:pt x="156001" y="537901"/>
                  </a:cubicBezTo>
                  <a:cubicBezTo>
                    <a:pt x="156001" y="537901"/>
                    <a:pt x="156001" y="537901"/>
                    <a:pt x="170962" y="534913"/>
                  </a:cubicBezTo>
                  <a:cubicBezTo>
                    <a:pt x="170962" y="534913"/>
                    <a:pt x="170962" y="534913"/>
                    <a:pt x="176946" y="528936"/>
                  </a:cubicBezTo>
                  <a:cubicBezTo>
                    <a:pt x="176946" y="528936"/>
                    <a:pt x="176946" y="528936"/>
                    <a:pt x="184427" y="521465"/>
                  </a:cubicBezTo>
                  <a:cubicBezTo>
                    <a:pt x="184427" y="521465"/>
                    <a:pt x="184427" y="521465"/>
                    <a:pt x="193403" y="513994"/>
                  </a:cubicBezTo>
                  <a:cubicBezTo>
                    <a:pt x="193403" y="513994"/>
                    <a:pt x="193403" y="513994"/>
                    <a:pt x="200884" y="509512"/>
                  </a:cubicBezTo>
                  <a:cubicBezTo>
                    <a:pt x="200884" y="509512"/>
                    <a:pt x="200884" y="509512"/>
                    <a:pt x="203876" y="500547"/>
                  </a:cubicBezTo>
                  <a:cubicBezTo>
                    <a:pt x="203876" y="500547"/>
                    <a:pt x="203876" y="500547"/>
                    <a:pt x="205372" y="487099"/>
                  </a:cubicBezTo>
                  <a:cubicBezTo>
                    <a:pt x="205372" y="487099"/>
                    <a:pt x="205372" y="487099"/>
                    <a:pt x="208364" y="478134"/>
                  </a:cubicBezTo>
                  <a:cubicBezTo>
                    <a:pt x="208364" y="478134"/>
                    <a:pt x="208364" y="478134"/>
                    <a:pt x="209860" y="475146"/>
                  </a:cubicBezTo>
                  <a:cubicBezTo>
                    <a:pt x="209860" y="475146"/>
                    <a:pt x="209860" y="475146"/>
                    <a:pt x="217340" y="464687"/>
                  </a:cubicBezTo>
                  <a:cubicBezTo>
                    <a:pt x="217340" y="464687"/>
                    <a:pt x="217340" y="464687"/>
                    <a:pt x="212852" y="464687"/>
                  </a:cubicBezTo>
                  <a:cubicBezTo>
                    <a:pt x="212852" y="464687"/>
                    <a:pt x="212852" y="464687"/>
                    <a:pt x="205372" y="466181"/>
                  </a:cubicBezTo>
                  <a:cubicBezTo>
                    <a:pt x="205372" y="466181"/>
                    <a:pt x="205372" y="466181"/>
                    <a:pt x="200884" y="466181"/>
                  </a:cubicBezTo>
                  <a:cubicBezTo>
                    <a:pt x="200884" y="466181"/>
                    <a:pt x="200884" y="466181"/>
                    <a:pt x="193403" y="464687"/>
                  </a:cubicBezTo>
                  <a:cubicBezTo>
                    <a:pt x="193403" y="464687"/>
                    <a:pt x="193403" y="464687"/>
                    <a:pt x="190411" y="461699"/>
                  </a:cubicBezTo>
                  <a:cubicBezTo>
                    <a:pt x="190411" y="461699"/>
                    <a:pt x="190411" y="461699"/>
                    <a:pt x="197891" y="454228"/>
                  </a:cubicBezTo>
                  <a:cubicBezTo>
                    <a:pt x="197891" y="454228"/>
                    <a:pt x="197891" y="454228"/>
                    <a:pt x="190411" y="455722"/>
                  </a:cubicBezTo>
                  <a:cubicBezTo>
                    <a:pt x="190411" y="455722"/>
                    <a:pt x="190411" y="455722"/>
                    <a:pt x="185923" y="460204"/>
                  </a:cubicBezTo>
                  <a:cubicBezTo>
                    <a:pt x="185923" y="460204"/>
                    <a:pt x="185923" y="460204"/>
                    <a:pt x="182931" y="470664"/>
                  </a:cubicBezTo>
                  <a:cubicBezTo>
                    <a:pt x="182931" y="470664"/>
                    <a:pt x="182931" y="470664"/>
                    <a:pt x="178442" y="475146"/>
                  </a:cubicBezTo>
                  <a:cubicBezTo>
                    <a:pt x="178442" y="475146"/>
                    <a:pt x="178442" y="475146"/>
                    <a:pt x="176946" y="470664"/>
                  </a:cubicBezTo>
                  <a:cubicBezTo>
                    <a:pt x="176946" y="470664"/>
                    <a:pt x="176946" y="470664"/>
                    <a:pt x="172458" y="464687"/>
                  </a:cubicBezTo>
                  <a:cubicBezTo>
                    <a:pt x="172458" y="464687"/>
                    <a:pt x="172458" y="464687"/>
                    <a:pt x="164978" y="457216"/>
                  </a:cubicBezTo>
                  <a:cubicBezTo>
                    <a:pt x="164978" y="457216"/>
                    <a:pt x="164978" y="457216"/>
                    <a:pt x="153009" y="449745"/>
                  </a:cubicBezTo>
                  <a:cubicBezTo>
                    <a:pt x="153009" y="449745"/>
                    <a:pt x="153009" y="449745"/>
                    <a:pt x="150017" y="449745"/>
                  </a:cubicBezTo>
                  <a:cubicBezTo>
                    <a:pt x="150017" y="449745"/>
                    <a:pt x="150017" y="449745"/>
                    <a:pt x="139545" y="457216"/>
                  </a:cubicBezTo>
                  <a:cubicBezTo>
                    <a:pt x="139545" y="457216"/>
                    <a:pt x="139545" y="457216"/>
                    <a:pt x="133560" y="457216"/>
                  </a:cubicBezTo>
                  <a:cubicBezTo>
                    <a:pt x="133560" y="457216"/>
                    <a:pt x="133560" y="457216"/>
                    <a:pt x="124584" y="457216"/>
                  </a:cubicBezTo>
                  <a:cubicBezTo>
                    <a:pt x="124584" y="457216"/>
                    <a:pt x="124584" y="457216"/>
                    <a:pt x="126080" y="437792"/>
                  </a:cubicBezTo>
                  <a:cubicBezTo>
                    <a:pt x="126080" y="437792"/>
                    <a:pt x="126080" y="437792"/>
                    <a:pt x="127576" y="431815"/>
                  </a:cubicBezTo>
                  <a:cubicBezTo>
                    <a:pt x="127576" y="431815"/>
                    <a:pt x="127576" y="431815"/>
                    <a:pt x="132064" y="425838"/>
                  </a:cubicBezTo>
                  <a:cubicBezTo>
                    <a:pt x="132064" y="425838"/>
                    <a:pt x="132064" y="425838"/>
                    <a:pt x="132064" y="418368"/>
                  </a:cubicBezTo>
                  <a:cubicBezTo>
                    <a:pt x="132064" y="418368"/>
                    <a:pt x="132064" y="418368"/>
                    <a:pt x="130568" y="406414"/>
                  </a:cubicBezTo>
                  <a:cubicBezTo>
                    <a:pt x="130568" y="406414"/>
                    <a:pt x="130568" y="406414"/>
                    <a:pt x="127576" y="394461"/>
                  </a:cubicBezTo>
                  <a:cubicBezTo>
                    <a:pt x="127576" y="394461"/>
                    <a:pt x="127576" y="394461"/>
                    <a:pt x="124584" y="397449"/>
                  </a:cubicBezTo>
                  <a:cubicBezTo>
                    <a:pt x="124584" y="397449"/>
                    <a:pt x="124584" y="397449"/>
                    <a:pt x="118600" y="403426"/>
                  </a:cubicBezTo>
                  <a:cubicBezTo>
                    <a:pt x="118600" y="403426"/>
                    <a:pt x="118600" y="403426"/>
                    <a:pt x="114111" y="406414"/>
                  </a:cubicBezTo>
                  <a:cubicBezTo>
                    <a:pt x="114111" y="406414"/>
                    <a:pt x="114111" y="406414"/>
                    <a:pt x="109623" y="406414"/>
                  </a:cubicBezTo>
                  <a:cubicBezTo>
                    <a:pt x="109623" y="406414"/>
                    <a:pt x="109623" y="406414"/>
                    <a:pt x="105135" y="401932"/>
                  </a:cubicBezTo>
                  <a:cubicBezTo>
                    <a:pt x="105135" y="401932"/>
                    <a:pt x="105135" y="401932"/>
                    <a:pt x="102143" y="401932"/>
                  </a:cubicBezTo>
                  <a:cubicBezTo>
                    <a:pt x="102143" y="401932"/>
                    <a:pt x="102143" y="401932"/>
                    <a:pt x="96158" y="398943"/>
                  </a:cubicBezTo>
                  <a:cubicBezTo>
                    <a:pt x="96158" y="398943"/>
                    <a:pt x="96158" y="398943"/>
                    <a:pt x="91670" y="394461"/>
                  </a:cubicBezTo>
                  <a:cubicBezTo>
                    <a:pt x="91670" y="394461"/>
                    <a:pt x="91670" y="394461"/>
                    <a:pt x="87182" y="391473"/>
                  </a:cubicBezTo>
                  <a:cubicBezTo>
                    <a:pt x="87182" y="391473"/>
                    <a:pt x="87182" y="391473"/>
                    <a:pt x="82694" y="386990"/>
                  </a:cubicBezTo>
                  <a:cubicBezTo>
                    <a:pt x="82694" y="386990"/>
                    <a:pt x="82694" y="386990"/>
                    <a:pt x="81198" y="382508"/>
                  </a:cubicBezTo>
                  <a:cubicBezTo>
                    <a:pt x="81198" y="382508"/>
                    <a:pt x="81198" y="382508"/>
                    <a:pt x="79702" y="372048"/>
                  </a:cubicBezTo>
                  <a:cubicBezTo>
                    <a:pt x="79702" y="372048"/>
                    <a:pt x="79702" y="372048"/>
                    <a:pt x="85686" y="367566"/>
                  </a:cubicBezTo>
                  <a:cubicBezTo>
                    <a:pt x="85686" y="367566"/>
                    <a:pt x="85686" y="367566"/>
                    <a:pt x="91670" y="367566"/>
                  </a:cubicBezTo>
                  <a:cubicBezTo>
                    <a:pt x="91670" y="367566"/>
                    <a:pt x="91670" y="367566"/>
                    <a:pt x="99151" y="367566"/>
                  </a:cubicBezTo>
                  <a:cubicBezTo>
                    <a:pt x="99151" y="367566"/>
                    <a:pt x="99151" y="367566"/>
                    <a:pt x="106631" y="372048"/>
                  </a:cubicBezTo>
                  <a:cubicBezTo>
                    <a:pt x="106631" y="372048"/>
                    <a:pt x="106631" y="372048"/>
                    <a:pt x="109623" y="364578"/>
                  </a:cubicBezTo>
                  <a:cubicBezTo>
                    <a:pt x="109623" y="364578"/>
                    <a:pt x="109623" y="364578"/>
                    <a:pt x="105135" y="360095"/>
                  </a:cubicBezTo>
                  <a:cubicBezTo>
                    <a:pt x="105135" y="360095"/>
                    <a:pt x="105135" y="360095"/>
                    <a:pt x="103639" y="360095"/>
                  </a:cubicBezTo>
                  <a:cubicBezTo>
                    <a:pt x="103639" y="360095"/>
                    <a:pt x="103639" y="360095"/>
                    <a:pt x="96158" y="360095"/>
                  </a:cubicBezTo>
                  <a:cubicBezTo>
                    <a:pt x="96158" y="360095"/>
                    <a:pt x="96158" y="360095"/>
                    <a:pt x="91670" y="360095"/>
                  </a:cubicBezTo>
                  <a:cubicBezTo>
                    <a:pt x="91670" y="360095"/>
                    <a:pt x="91670" y="360095"/>
                    <a:pt x="82694" y="354118"/>
                  </a:cubicBezTo>
                  <a:cubicBezTo>
                    <a:pt x="82694" y="354118"/>
                    <a:pt x="82694" y="354118"/>
                    <a:pt x="79702" y="348142"/>
                  </a:cubicBezTo>
                  <a:cubicBezTo>
                    <a:pt x="79702" y="348142"/>
                    <a:pt x="79702" y="348142"/>
                    <a:pt x="76710" y="340671"/>
                  </a:cubicBezTo>
                  <a:cubicBezTo>
                    <a:pt x="76710" y="340671"/>
                    <a:pt x="76710" y="340671"/>
                    <a:pt x="73717" y="333200"/>
                  </a:cubicBezTo>
                  <a:cubicBezTo>
                    <a:pt x="73717" y="333200"/>
                    <a:pt x="73717" y="333200"/>
                    <a:pt x="73717" y="330212"/>
                  </a:cubicBezTo>
                  <a:cubicBezTo>
                    <a:pt x="73717" y="330212"/>
                    <a:pt x="73717" y="330212"/>
                    <a:pt x="76710" y="327223"/>
                  </a:cubicBezTo>
                  <a:cubicBezTo>
                    <a:pt x="76710" y="327223"/>
                    <a:pt x="76710" y="327223"/>
                    <a:pt x="81198" y="319752"/>
                  </a:cubicBezTo>
                  <a:cubicBezTo>
                    <a:pt x="81198" y="319752"/>
                    <a:pt x="81198" y="319752"/>
                    <a:pt x="88678" y="310787"/>
                  </a:cubicBezTo>
                  <a:cubicBezTo>
                    <a:pt x="88678" y="310787"/>
                    <a:pt x="88678" y="310787"/>
                    <a:pt x="97655" y="304811"/>
                  </a:cubicBezTo>
                  <a:cubicBezTo>
                    <a:pt x="97655" y="304811"/>
                    <a:pt x="97655" y="304811"/>
                    <a:pt x="103639" y="297340"/>
                  </a:cubicBezTo>
                  <a:cubicBezTo>
                    <a:pt x="103639" y="297340"/>
                    <a:pt x="103639" y="297340"/>
                    <a:pt x="105135" y="289869"/>
                  </a:cubicBezTo>
                  <a:cubicBezTo>
                    <a:pt x="105135" y="289869"/>
                    <a:pt x="105135" y="289869"/>
                    <a:pt x="112615" y="282398"/>
                  </a:cubicBezTo>
                  <a:cubicBezTo>
                    <a:pt x="112615" y="282398"/>
                    <a:pt x="112615" y="282398"/>
                    <a:pt x="118600" y="280904"/>
                  </a:cubicBezTo>
                  <a:cubicBezTo>
                    <a:pt x="118600" y="280904"/>
                    <a:pt x="118600" y="280904"/>
                    <a:pt x="123088" y="283892"/>
                  </a:cubicBezTo>
                  <a:cubicBezTo>
                    <a:pt x="123088" y="283892"/>
                    <a:pt x="123088" y="283892"/>
                    <a:pt x="127576" y="289869"/>
                  </a:cubicBezTo>
                  <a:cubicBezTo>
                    <a:pt x="127576" y="289869"/>
                    <a:pt x="127576" y="289869"/>
                    <a:pt x="130568" y="289869"/>
                  </a:cubicBezTo>
                  <a:cubicBezTo>
                    <a:pt x="130568" y="289869"/>
                    <a:pt x="130568" y="289869"/>
                    <a:pt x="136552" y="289869"/>
                  </a:cubicBezTo>
                  <a:cubicBezTo>
                    <a:pt x="136552" y="289869"/>
                    <a:pt x="136552" y="289869"/>
                    <a:pt x="139545" y="289869"/>
                  </a:cubicBezTo>
                  <a:cubicBezTo>
                    <a:pt x="139545" y="289869"/>
                    <a:pt x="139545" y="289869"/>
                    <a:pt x="144033" y="283892"/>
                  </a:cubicBezTo>
                  <a:cubicBezTo>
                    <a:pt x="144033" y="283892"/>
                    <a:pt x="144033" y="283892"/>
                    <a:pt x="148521" y="283892"/>
                  </a:cubicBezTo>
                  <a:cubicBezTo>
                    <a:pt x="148521" y="283892"/>
                    <a:pt x="148521" y="283892"/>
                    <a:pt x="150017" y="280904"/>
                  </a:cubicBezTo>
                  <a:cubicBezTo>
                    <a:pt x="150017" y="280904"/>
                    <a:pt x="150017" y="280904"/>
                    <a:pt x="153009" y="276422"/>
                  </a:cubicBezTo>
                  <a:cubicBezTo>
                    <a:pt x="153009" y="276422"/>
                    <a:pt x="153009" y="276422"/>
                    <a:pt x="154505" y="280904"/>
                  </a:cubicBezTo>
                  <a:cubicBezTo>
                    <a:pt x="154505" y="280904"/>
                    <a:pt x="154505" y="280904"/>
                    <a:pt x="158994" y="280904"/>
                  </a:cubicBezTo>
                  <a:cubicBezTo>
                    <a:pt x="158994" y="280904"/>
                    <a:pt x="158994" y="280904"/>
                    <a:pt x="161986" y="280904"/>
                  </a:cubicBezTo>
                  <a:cubicBezTo>
                    <a:pt x="161986" y="280904"/>
                    <a:pt x="161986" y="280904"/>
                    <a:pt x="167970" y="280904"/>
                  </a:cubicBezTo>
                  <a:cubicBezTo>
                    <a:pt x="167970" y="280904"/>
                    <a:pt x="167970" y="280904"/>
                    <a:pt x="172458" y="276422"/>
                  </a:cubicBezTo>
                  <a:cubicBezTo>
                    <a:pt x="172458" y="276422"/>
                    <a:pt x="172458" y="276422"/>
                    <a:pt x="176946" y="276422"/>
                  </a:cubicBezTo>
                  <a:cubicBezTo>
                    <a:pt x="176946" y="276422"/>
                    <a:pt x="176946" y="276422"/>
                    <a:pt x="178442" y="265962"/>
                  </a:cubicBezTo>
                  <a:cubicBezTo>
                    <a:pt x="178442" y="265962"/>
                    <a:pt x="178442" y="265962"/>
                    <a:pt x="175450" y="258491"/>
                  </a:cubicBezTo>
                  <a:cubicBezTo>
                    <a:pt x="175450" y="258491"/>
                    <a:pt x="175450" y="258491"/>
                    <a:pt x="172458" y="246538"/>
                  </a:cubicBezTo>
                  <a:cubicBezTo>
                    <a:pt x="172458" y="246538"/>
                    <a:pt x="172458" y="246538"/>
                    <a:pt x="178442" y="246538"/>
                  </a:cubicBezTo>
                  <a:cubicBezTo>
                    <a:pt x="178442" y="246538"/>
                    <a:pt x="178442" y="246538"/>
                    <a:pt x="184427" y="240561"/>
                  </a:cubicBezTo>
                  <a:cubicBezTo>
                    <a:pt x="184427" y="240561"/>
                    <a:pt x="184427" y="240561"/>
                    <a:pt x="182931" y="231596"/>
                  </a:cubicBezTo>
                  <a:cubicBezTo>
                    <a:pt x="182931" y="231596"/>
                    <a:pt x="182931" y="231596"/>
                    <a:pt x="173954" y="230102"/>
                  </a:cubicBezTo>
                  <a:cubicBezTo>
                    <a:pt x="173954" y="230102"/>
                    <a:pt x="173954" y="230102"/>
                    <a:pt x="169466" y="230102"/>
                  </a:cubicBezTo>
                  <a:cubicBezTo>
                    <a:pt x="169466" y="230102"/>
                    <a:pt x="169466" y="230102"/>
                    <a:pt x="164978" y="231596"/>
                  </a:cubicBezTo>
                  <a:cubicBezTo>
                    <a:pt x="164978" y="231596"/>
                    <a:pt x="164978" y="231596"/>
                    <a:pt x="160490" y="234585"/>
                  </a:cubicBezTo>
                  <a:cubicBezTo>
                    <a:pt x="160490" y="234585"/>
                    <a:pt x="160490" y="234585"/>
                    <a:pt x="157497" y="240561"/>
                  </a:cubicBezTo>
                  <a:cubicBezTo>
                    <a:pt x="157497" y="240561"/>
                    <a:pt x="157497" y="240561"/>
                    <a:pt x="153009" y="240561"/>
                  </a:cubicBezTo>
                  <a:cubicBezTo>
                    <a:pt x="153009" y="240561"/>
                    <a:pt x="153009" y="240561"/>
                    <a:pt x="148521" y="231596"/>
                  </a:cubicBezTo>
                  <a:cubicBezTo>
                    <a:pt x="148521" y="231596"/>
                    <a:pt x="148521" y="231596"/>
                    <a:pt x="136552" y="231596"/>
                  </a:cubicBezTo>
                  <a:cubicBezTo>
                    <a:pt x="136552" y="231596"/>
                    <a:pt x="136552" y="231596"/>
                    <a:pt x="123088" y="231596"/>
                  </a:cubicBezTo>
                  <a:cubicBezTo>
                    <a:pt x="123088" y="231596"/>
                    <a:pt x="123088" y="231596"/>
                    <a:pt x="112615" y="228608"/>
                  </a:cubicBezTo>
                  <a:cubicBezTo>
                    <a:pt x="112615" y="228608"/>
                    <a:pt x="112615" y="228608"/>
                    <a:pt x="102143" y="224125"/>
                  </a:cubicBezTo>
                  <a:cubicBezTo>
                    <a:pt x="102143" y="224125"/>
                    <a:pt x="102143" y="224125"/>
                    <a:pt x="96158" y="216654"/>
                  </a:cubicBezTo>
                  <a:cubicBezTo>
                    <a:pt x="96158" y="216654"/>
                    <a:pt x="96158" y="216654"/>
                    <a:pt x="94662" y="201713"/>
                  </a:cubicBezTo>
                  <a:cubicBezTo>
                    <a:pt x="94662" y="201713"/>
                    <a:pt x="94662" y="201713"/>
                    <a:pt x="102143" y="198724"/>
                  </a:cubicBezTo>
                  <a:cubicBezTo>
                    <a:pt x="102143" y="198724"/>
                    <a:pt x="102143" y="198724"/>
                    <a:pt x="106631" y="195736"/>
                  </a:cubicBezTo>
                  <a:cubicBezTo>
                    <a:pt x="106631" y="195736"/>
                    <a:pt x="106631" y="195736"/>
                    <a:pt x="96158" y="191254"/>
                  </a:cubicBezTo>
                  <a:cubicBezTo>
                    <a:pt x="96158" y="191254"/>
                    <a:pt x="96158" y="191254"/>
                    <a:pt x="90174" y="186771"/>
                  </a:cubicBezTo>
                  <a:cubicBezTo>
                    <a:pt x="90174" y="186771"/>
                    <a:pt x="90174" y="186771"/>
                    <a:pt x="82694" y="180794"/>
                  </a:cubicBezTo>
                  <a:cubicBezTo>
                    <a:pt x="82694" y="180794"/>
                    <a:pt x="82694" y="180794"/>
                    <a:pt x="81198" y="177806"/>
                  </a:cubicBezTo>
                  <a:cubicBezTo>
                    <a:pt x="81198" y="177806"/>
                    <a:pt x="81198" y="177806"/>
                    <a:pt x="87182" y="173324"/>
                  </a:cubicBezTo>
                  <a:cubicBezTo>
                    <a:pt x="87182" y="173324"/>
                    <a:pt x="87182" y="173324"/>
                    <a:pt x="91670" y="173324"/>
                  </a:cubicBezTo>
                  <a:cubicBezTo>
                    <a:pt x="91670" y="173324"/>
                    <a:pt x="91670" y="173324"/>
                    <a:pt x="100647" y="171829"/>
                  </a:cubicBezTo>
                  <a:cubicBezTo>
                    <a:pt x="100647" y="171829"/>
                    <a:pt x="100647" y="171829"/>
                    <a:pt x="112615" y="164359"/>
                  </a:cubicBezTo>
                  <a:cubicBezTo>
                    <a:pt x="112615" y="164359"/>
                    <a:pt x="112615" y="164359"/>
                    <a:pt x="114111" y="167347"/>
                  </a:cubicBezTo>
                  <a:cubicBezTo>
                    <a:pt x="114111" y="167347"/>
                    <a:pt x="114111" y="167347"/>
                    <a:pt x="121592" y="164359"/>
                  </a:cubicBezTo>
                  <a:cubicBezTo>
                    <a:pt x="121592" y="164359"/>
                    <a:pt x="121592" y="164359"/>
                    <a:pt x="121592" y="162864"/>
                  </a:cubicBezTo>
                  <a:cubicBezTo>
                    <a:pt x="121592" y="162864"/>
                    <a:pt x="121592" y="162864"/>
                    <a:pt x="126080" y="161370"/>
                  </a:cubicBezTo>
                  <a:cubicBezTo>
                    <a:pt x="126080" y="161370"/>
                    <a:pt x="126080" y="161370"/>
                    <a:pt x="135056" y="159876"/>
                  </a:cubicBezTo>
                  <a:cubicBezTo>
                    <a:pt x="135056" y="159876"/>
                    <a:pt x="135056" y="159876"/>
                    <a:pt x="145529" y="159876"/>
                  </a:cubicBezTo>
                  <a:cubicBezTo>
                    <a:pt x="145529" y="159876"/>
                    <a:pt x="145529" y="159876"/>
                    <a:pt x="150017" y="162864"/>
                  </a:cubicBezTo>
                  <a:cubicBezTo>
                    <a:pt x="150017" y="162864"/>
                    <a:pt x="150017" y="162864"/>
                    <a:pt x="147025" y="170335"/>
                  </a:cubicBezTo>
                  <a:cubicBezTo>
                    <a:pt x="147025" y="170335"/>
                    <a:pt x="147025" y="170335"/>
                    <a:pt x="147025" y="173324"/>
                  </a:cubicBezTo>
                  <a:cubicBezTo>
                    <a:pt x="147025" y="173324"/>
                    <a:pt x="147025" y="173324"/>
                    <a:pt x="151513" y="176312"/>
                  </a:cubicBezTo>
                  <a:cubicBezTo>
                    <a:pt x="151513" y="176312"/>
                    <a:pt x="151513" y="176312"/>
                    <a:pt x="156001" y="180794"/>
                  </a:cubicBezTo>
                  <a:cubicBezTo>
                    <a:pt x="156001" y="180794"/>
                    <a:pt x="156001" y="180794"/>
                    <a:pt x="164978" y="180794"/>
                  </a:cubicBezTo>
                  <a:cubicBezTo>
                    <a:pt x="164978" y="180794"/>
                    <a:pt x="164978" y="180794"/>
                    <a:pt x="176946" y="183783"/>
                  </a:cubicBezTo>
                  <a:cubicBezTo>
                    <a:pt x="176946" y="183783"/>
                    <a:pt x="176946" y="183783"/>
                    <a:pt x="185923" y="179300"/>
                  </a:cubicBezTo>
                  <a:cubicBezTo>
                    <a:pt x="185923" y="179300"/>
                    <a:pt x="185923" y="179300"/>
                    <a:pt x="191907" y="173324"/>
                  </a:cubicBezTo>
                  <a:cubicBezTo>
                    <a:pt x="191907" y="173324"/>
                    <a:pt x="191907" y="173324"/>
                    <a:pt x="199387" y="168841"/>
                  </a:cubicBezTo>
                  <a:cubicBezTo>
                    <a:pt x="199387" y="168841"/>
                    <a:pt x="193403" y="165853"/>
                    <a:pt x="191907" y="165853"/>
                  </a:cubicBezTo>
                  <a:cubicBezTo>
                    <a:pt x="188915" y="165853"/>
                    <a:pt x="185923" y="162864"/>
                    <a:pt x="185923" y="162864"/>
                  </a:cubicBezTo>
                  <a:cubicBezTo>
                    <a:pt x="185923" y="162864"/>
                    <a:pt x="185923" y="162864"/>
                    <a:pt x="181435" y="159876"/>
                  </a:cubicBezTo>
                  <a:cubicBezTo>
                    <a:pt x="181435" y="159876"/>
                    <a:pt x="181435" y="159876"/>
                    <a:pt x="181435" y="153899"/>
                  </a:cubicBezTo>
                  <a:cubicBezTo>
                    <a:pt x="181435" y="153899"/>
                    <a:pt x="181435" y="153899"/>
                    <a:pt x="179939" y="146428"/>
                  </a:cubicBezTo>
                  <a:cubicBezTo>
                    <a:pt x="179939" y="146428"/>
                    <a:pt x="179939" y="146428"/>
                    <a:pt x="157497" y="140452"/>
                  </a:cubicBezTo>
                  <a:cubicBezTo>
                    <a:pt x="157497" y="140452"/>
                    <a:pt x="157497" y="140452"/>
                    <a:pt x="157497" y="118039"/>
                  </a:cubicBezTo>
                  <a:cubicBezTo>
                    <a:pt x="157497" y="118039"/>
                    <a:pt x="157497" y="118039"/>
                    <a:pt x="147025" y="107580"/>
                  </a:cubicBezTo>
                  <a:cubicBezTo>
                    <a:pt x="147025" y="107580"/>
                    <a:pt x="147025" y="107580"/>
                    <a:pt x="126080" y="85168"/>
                  </a:cubicBezTo>
                  <a:cubicBezTo>
                    <a:pt x="126080" y="85168"/>
                    <a:pt x="126080" y="85168"/>
                    <a:pt x="129072" y="85168"/>
                  </a:cubicBezTo>
                  <a:cubicBezTo>
                    <a:pt x="129072" y="85168"/>
                    <a:pt x="129072" y="85168"/>
                    <a:pt x="129072" y="80685"/>
                  </a:cubicBezTo>
                  <a:cubicBezTo>
                    <a:pt x="129072" y="80685"/>
                    <a:pt x="129072" y="80685"/>
                    <a:pt x="136552" y="80685"/>
                  </a:cubicBezTo>
                  <a:cubicBezTo>
                    <a:pt x="136552" y="80685"/>
                    <a:pt x="136552" y="80685"/>
                    <a:pt x="136552" y="74708"/>
                  </a:cubicBezTo>
                  <a:cubicBezTo>
                    <a:pt x="136552" y="74708"/>
                    <a:pt x="136552" y="74708"/>
                    <a:pt x="138048" y="67238"/>
                  </a:cubicBezTo>
                  <a:cubicBezTo>
                    <a:pt x="138048" y="67238"/>
                    <a:pt x="138048" y="67238"/>
                    <a:pt x="142537" y="67238"/>
                  </a:cubicBezTo>
                  <a:cubicBezTo>
                    <a:pt x="142537" y="67238"/>
                    <a:pt x="142537" y="67238"/>
                    <a:pt x="147025" y="70226"/>
                  </a:cubicBezTo>
                  <a:cubicBezTo>
                    <a:pt x="147025" y="70226"/>
                    <a:pt x="147025" y="70226"/>
                    <a:pt x="154505" y="70226"/>
                  </a:cubicBezTo>
                  <a:cubicBezTo>
                    <a:pt x="154505" y="70226"/>
                    <a:pt x="154505" y="70226"/>
                    <a:pt x="157497" y="70226"/>
                  </a:cubicBezTo>
                  <a:cubicBezTo>
                    <a:pt x="157497" y="70226"/>
                    <a:pt x="157497" y="70226"/>
                    <a:pt x="164978" y="70226"/>
                  </a:cubicBezTo>
                  <a:cubicBezTo>
                    <a:pt x="164978" y="70226"/>
                    <a:pt x="164978" y="70226"/>
                    <a:pt x="178442" y="65743"/>
                  </a:cubicBezTo>
                  <a:cubicBezTo>
                    <a:pt x="178442" y="65743"/>
                    <a:pt x="178442" y="65743"/>
                    <a:pt x="182931" y="61261"/>
                  </a:cubicBezTo>
                  <a:cubicBezTo>
                    <a:pt x="182931" y="61261"/>
                    <a:pt x="182931" y="61261"/>
                    <a:pt x="187419" y="53790"/>
                  </a:cubicBezTo>
                  <a:cubicBezTo>
                    <a:pt x="187419" y="53790"/>
                    <a:pt x="187419" y="53790"/>
                    <a:pt x="187419" y="41837"/>
                  </a:cubicBezTo>
                  <a:cubicBezTo>
                    <a:pt x="187419" y="41837"/>
                    <a:pt x="187419" y="41837"/>
                    <a:pt x="191907" y="41837"/>
                  </a:cubicBezTo>
                  <a:cubicBezTo>
                    <a:pt x="191907" y="41837"/>
                    <a:pt x="191907" y="41837"/>
                    <a:pt x="196395" y="37354"/>
                  </a:cubicBezTo>
                  <a:cubicBezTo>
                    <a:pt x="196395" y="37354"/>
                    <a:pt x="196395" y="37354"/>
                    <a:pt x="205372" y="29883"/>
                  </a:cubicBezTo>
                  <a:cubicBezTo>
                    <a:pt x="205372" y="29883"/>
                    <a:pt x="205372" y="29883"/>
                    <a:pt x="221829" y="26895"/>
                  </a:cubicBezTo>
                  <a:cubicBezTo>
                    <a:pt x="221829" y="26895"/>
                    <a:pt x="221829" y="26895"/>
                    <a:pt x="227813" y="19424"/>
                  </a:cubicBezTo>
                  <a:cubicBezTo>
                    <a:pt x="227813" y="19424"/>
                    <a:pt x="227813" y="19424"/>
                    <a:pt x="233797" y="16436"/>
                  </a:cubicBezTo>
                  <a:cubicBezTo>
                    <a:pt x="233797" y="16436"/>
                    <a:pt x="233797" y="16436"/>
                    <a:pt x="238285" y="11953"/>
                  </a:cubicBezTo>
                  <a:cubicBezTo>
                    <a:pt x="238285" y="11953"/>
                    <a:pt x="238285" y="11953"/>
                    <a:pt x="262223" y="13447"/>
                  </a:cubicBezTo>
                  <a:cubicBezTo>
                    <a:pt x="262223" y="13447"/>
                    <a:pt x="262223" y="13447"/>
                    <a:pt x="265215" y="5977"/>
                  </a:cubicBezTo>
                  <a:cubicBezTo>
                    <a:pt x="265215" y="5977"/>
                    <a:pt x="265215" y="5977"/>
                    <a:pt x="27718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7525084" y="4791924"/>
              <a:ext cx="929345" cy="590604"/>
            </a:xfrm>
            <a:custGeom>
              <a:avLst/>
              <a:gdLst>
                <a:gd name="connsiteX0" fmla="*/ 373837 w 470138"/>
                <a:gd name="connsiteY0" fmla="*/ 178512 h 298698"/>
                <a:gd name="connsiteX1" fmla="*/ 376847 w 470138"/>
                <a:gd name="connsiteY1" fmla="*/ 178512 h 298698"/>
                <a:gd name="connsiteX2" fmla="*/ 382865 w 470138"/>
                <a:gd name="connsiteY2" fmla="*/ 178512 h 298698"/>
                <a:gd name="connsiteX3" fmla="*/ 391894 w 470138"/>
                <a:gd name="connsiteY3" fmla="*/ 184447 h 298698"/>
                <a:gd name="connsiteX4" fmla="*/ 399417 w 470138"/>
                <a:gd name="connsiteY4" fmla="*/ 191866 h 298698"/>
                <a:gd name="connsiteX5" fmla="*/ 405436 w 470138"/>
                <a:gd name="connsiteY5" fmla="*/ 193350 h 298698"/>
                <a:gd name="connsiteX6" fmla="*/ 409950 w 470138"/>
                <a:gd name="connsiteY6" fmla="*/ 193350 h 298698"/>
                <a:gd name="connsiteX7" fmla="*/ 417474 w 470138"/>
                <a:gd name="connsiteY7" fmla="*/ 193350 h 298698"/>
                <a:gd name="connsiteX8" fmla="*/ 432521 w 470138"/>
                <a:gd name="connsiteY8" fmla="*/ 199285 h 298698"/>
                <a:gd name="connsiteX9" fmla="*/ 441549 w 470138"/>
                <a:gd name="connsiteY9" fmla="*/ 206704 h 298698"/>
                <a:gd name="connsiteX10" fmla="*/ 441549 w 470138"/>
                <a:gd name="connsiteY10" fmla="*/ 212639 h 298698"/>
                <a:gd name="connsiteX11" fmla="*/ 444558 w 470138"/>
                <a:gd name="connsiteY11" fmla="*/ 225993 h 298698"/>
                <a:gd name="connsiteX12" fmla="*/ 449072 w 470138"/>
                <a:gd name="connsiteY12" fmla="*/ 225993 h 298698"/>
                <a:gd name="connsiteX13" fmla="*/ 452082 w 470138"/>
                <a:gd name="connsiteY13" fmla="*/ 225993 h 298698"/>
                <a:gd name="connsiteX14" fmla="*/ 452082 w 470138"/>
                <a:gd name="connsiteY14" fmla="*/ 234896 h 298698"/>
                <a:gd name="connsiteX15" fmla="*/ 456596 w 470138"/>
                <a:gd name="connsiteY15" fmla="*/ 234896 h 298698"/>
                <a:gd name="connsiteX16" fmla="*/ 462615 w 470138"/>
                <a:gd name="connsiteY16" fmla="*/ 240831 h 298698"/>
                <a:gd name="connsiteX17" fmla="*/ 470138 w 470138"/>
                <a:gd name="connsiteY17" fmla="*/ 240831 h 298698"/>
                <a:gd name="connsiteX18" fmla="*/ 462615 w 470138"/>
                <a:gd name="connsiteY18" fmla="*/ 251217 h 298698"/>
                <a:gd name="connsiteX19" fmla="*/ 456596 w 470138"/>
                <a:gd name="connsiteY19" fmla="*/ 254185 h 298698"/>
                <a:gd name="connsiteX20" fmla="*/ 449072 w 470138"/>
                <a:gd name="connsiteY20" fmla="*/ 267539 h 298698"/>
                <a:gd name="connsiteX21" fmla="*/ 440044 w 470138"/>
                <a:gd name="connsiteY21" fmla="*/ 270506 h 298698"/>
                <a:gd name="connsiteX22" fmla="*/ 421988 w 470138"/>
                <a:gd name="connsiteY22" fmla="*/ 270506 h 298698"/>
                <a:gd name="connsiteX23" fmla="*/ 418978 w 470138"/>
                <a:gd name="connsiteY23" fmla="*/ 274958 h 298698"/>
                <a:gd name="connsiteX24" fmla="*/ 406941 w 470138"/>
                <a:gd name="connsiteY24" fmla="*/ 274958 h 298698"/>
                <a:gd name="connsiteX25" fmla="*/ 403931 w 470138"/>
                <a:gd name="connsiteY25" fmla="*/ 285344 h 298698"/>
                <a:gd name="connsiteX26" fmla="*/ 402427 w 470138"/>
                <a:gd name="connsiteY26" fmla="*/ 292763 h 298698"/>
                <a:gd name="connsiteX27" fmla="*/ 399417 w 470138"/>
                <a:gd name="connsiteY27" fmla="*/ 295731 h 298698"/>
                <a:gd name="connsiteX28" fmla="*/ 396408 w 470138"/>
                <a:gd name="connsiteY28" fmla="*/ 298698 h 298698"/>
                <a:gd name="connsiteX29" fmla="*/ 391894 w 470138"/>
                <a:gd name="connsiteY29" fmla="*/ 298698 h 298698"/>
                <a:gd name="connsiteX30" fmla="*/ 387380 w 470138"/>
                <a:gd name="connsiteY30" fmla="*/ 291279 h 298698"/>
                <a:gd name="connsiteX31" fmla="*/ 376847 w 470138"/>
                <a:gd name="connsiteY31" fmla="*/ 286828 h 298698"/>
                <a:gd name="connsiteX32" fmla="*/ 370828 w 470138"/>
                <a:gd name="connsiteY32" fmla="*/ 280893 h 298698"/>
                <a:gd name="connsiteX33" fmla="*/ 370828 w 470138"/>
                <a:gd name="connsiteY33" fmla="*/ 277925 h 298698"/>
                <a:gd name="connsiteX34" fmla="*/ 370828 w 470138"/>
                <a:gd name="connsiteY34" fmla="*/ 273474 h 298698"/>
                <a:gd name="connsiteX35" fmla="*/ 370828 w 470138"/>
                <a:gd name="connsiteY35" fmla="*/ 267539 h 298698"/>
                <a:gd name="connsiteX36" fmla="*/ 370828 w 470138"/>
                <a:gd name="connsiteY36" fmla="*/ 264571 h 298698"/>
                <a:gd name="connsiteX37" fmla="*/ 370828 w 470138"/>
                <a:gd name="connsiteY37" fmla="*/ 252701 h 298698"/>
                <a:gd name="connsiteX38" fmla="*/ 370828 w 470138"/>
                <a:gd name="connsiteY38" fmla="*/ 249733 h 298698"/>
                <a:gd name="connsiteX39" fmla="*/ 370828 w 470138"/>
                <a:gd name="connsiteY39" fmla="*/ 242315 h 298698"/>
                <a:gd name="connsiteX40" fmla="*/ 363304 w 470138"/>
                <a:gd name="connsiteY40" fmla="*/ 231928 h 298698"/>
                <a:gd name="connsiteX41" fmla="*/ 358790 w 470138"/>
                <a:gd name="connsiteY41" fmla="*/ 227477 h 298698"/>
                <a:gd name="connsiteX42" fmla="*/ 358790 w 470138"/>
                <a:gd name="connsiteY42" fmla="*/ 223025 h 298698"/>
                <a:gd name="connsiteX43" fmla="*/ 358790 w 470138"/>
                <a:gd name="connsiteY43" fmla="*/ 220058 h 298698"/>
                <a:gd name="connsiteX44" fmla="*/ 363304 w 470138"/>
                <a:gd name="connsiteY44" fmla="*/ 214123 h 298698"/>
                <a:gd name="connsiteX45" fmla="*/ 370828 w 470138"/>
                <a:gd name="connsiteY45" fmla="*/ 212639 h 298698"/>
                <a:gd name="connsiteX46" fmla="*/ 376847 w 470138"/>
                <a:gd name="connsiteY46" fmla="*/ 206704 h 298698"/>
                <a:gd name="connsiteX47" fmla="*/ 376847 w 470138"/>
                <a:gd name="connsiteY47" fmla="*/ 199285 h 298698"/>
                <a:gd name="connsiteX48" fmla="*/ 373837 w 470138"/>
                <a:gd name="connsiteY48" fmla="*/ 185931 h 298698"/>
                <a:gd name="connsiteX49" fmla="*/ 373837 w 470138"/>
                <a:gd name="connsiteY49" fmla="*/ 182963 h 298698"/>
                <a:gd name="connsiteX50" fmla="*/ 373837 w 470138"/>
                <a:gd name="connsiteY50" fmla="*/ 178512 h 298698"/>
                <a:gd name="connsiteX51" fmla="*/ 275720 w 470138"/>
                <a:gd name="connsiteY51" fmla="*/ 116651 h 298698"/>
                <a:gd name="connsiteX52" fmla="*/ 281022 w 470138"/>
                <a:gd name="connsiteY52" fmla="*/ 116651 h 298698"/>
                <a:gd name="connsiteX53" fmla="*/ 284556 w 470138"/>
                <a:gd name="connsiteY53" fmla="*/ 116651 h 298698"/>
                <a:gd name="connsiteX54" fmla="*/ 288091 w 470138"/>
                <a:gd name="connsiteY54" fmla="*/ 120186 h 298698"/>
                <a:gd name="connsiteX55" fmla="*/ 291626 w 470138"/>
                <a:gd name="connsiteY55" fmla="*/ 125488 h 298698"/>
                <a:gd name="connsiteX56" fmla="*/ 291626 w 470138"/>
                <a:gd name="connsiteY56" fmla="*/ 130790 h 298698"/>
                <a:gd name="connsiteX57" fmla="*/ 284556 w 470138"/>
                <a:gd name="connsiteY57" fmla="*/ 134325 h 298698"/>
                <a:gd name="connsiteX58" fmla="*/ 281022 w 470138"/>
                <a:gd name="connsiteY58" fmla="*/ 130790 h 298698"/>
                <a:gd name="connsiteX59" fmla="*/ 281022 w 470138"/>
                <a:gd name="connsiteY59" fmla="*/ 125488 h 298698"/>
                <a:gd name="connsiteX60" fmla="*/ 275720 w 470138"/>
                <a:gd name="connsiteY60" fmla="*/ 121953 h 298698"/>
                <a:gd name="connsiteX61" fmla="*/ 275720 w 470138"/>
                <a:gd name="connsiteY61" fmla="*/ 120186 h 298698"/>
                <a:gd name="connsiteX62" fmla="*/ 309302 w 470138"/>
                <a:gd name="connsiteY62" fmla="*/ 107814 h 298698"/>
                <a:gd name="connsiteX63" fmla="*/ 314604 w 470138"/>
                <a:gd name="connsiteY63" fmla="*/ 107814 h 298698"/>
                <a:gd name="connsiteX64" fmla="*/ 319906 w 470138"/>
                <a:gd name="connsiteY64" fmla="*/ 113116 h 298698"/>
                <a:gd name="connsiteX65" fmla="*/ 323441 w 470138"/>
                <a:gd name="connsiteY65" fmla="*/ 116651 h 298698"/>
                <a:gd name="connsiteX66" fmla="*/ 330511 w 470138"/>
                <a:gd name="connsiteY66" fmla="*/ 120186 h 298698"/>
                <a:gd name="connsiteX67" fmla="*/ 330511 w 470138"/>
                <a:gd name="connsiteY67" fmla="*/ 116651 h 298698"/>
                <a:gd name="connsiteX68" fmla="*/ 339348 w 470138"/>
                <a:gd name="connsiteY68" fmla="*/ 116651 h 298698"/>
                <a:gd name="connsiteX69" fmla="*/ 344650 w 470138"/>
                <a:gd name="connsiteY69" fmla="*/ 116651 h 298698"/>
                <a:gd name="connsiteX70" fmla="*/ 351720 w 470138"/>
                <a:gd name="connsiteY70" fmla="*/ 121954 h 298698"/>
                <a:gd name="connsiteX71" fmla="*/ 364092 w 470138"/>
                <a:gd name="connsiteY71" fmla="*/ 130791 h 298698"/>
                <a:gd name="connsiteX72" fmla="*/ 364092 w 470138"/>
                <a:gd name="connsiteY72" fmla="*/ 139628 h 298698"/>
                <a:gd name="connsiteX73" fmla="*/ 358789 w 470138"/>
                <a:gd name="connsiteY73" fmla="*/ 144930 h 298698"/>
                <a:gd name="connsiteX74" fmla="*/ 353487 w 470138"/>
                <a:gd name="connsiteY74" fmla="*/ 144930 h 298698"/>
                <a:gd name="connsiteX75" fmla="*/ 348185 w 470138"/>
                <a:gd name="connsiteY75" fmla="*/ 144930 h 298698"/>
                <a:gd name="connsiteX76" fmla="*/ 348185 w 470138"/>
                <a:gd name="connsiteY76" fmla="*/ 146698 h 298698"/>
                <a:gd name="connsiteX77" fmla="*/ 335813 w 470138"/>
                <a:gd name="connsiteY77" fmla="*/ 146698 h 298698"/>
                <a:gd name="connsiteX78" fmla="*/ 330511 w 470138"/>
                <a:gd name="connsiteY78" fmla="*/ 146698 h 298698"/>
                <a:gd name="connsiteX79" fmla="*/ 328743 w 470138"/>
                <a:gd name="connsiteY79" fmla="*/ 146698 h 298698"/>
                <a:gd name="connsiteX80" fmla="*/ 325209 w 470138"/>
                <a:gd name="connsiteY80" fmla="*/ 141396 h 298698"/>
                <a:gd name="connsiteX81" fmla="*/ 323441 w 470138"/>
                <a:gd name="connsiteY81" fmla="*/ 134326 h 298698"/>
                <a:gd name="connsiteX82" fmla="*/ 325209 w 470138"/>
                <a:gd name="connsiteY82" fmla="*/ 127256 h 298698"/>
                <a:gd name="connsiteX83" fmla="*/ 316371 w 470138"/>
                <a:gd name="connsiteY83" fmla="*/ 127256 h 298698"/>
                <a:gd name="connsiteX84" fmla="*/ 309302 w 470138"/>
                <a:gd name="connsiteY84" fmla="*/ 125488 h 298698"/>
                <a:gd name="connsiteX85" fmla="*/ 309302 w 470138"/>
                <a:gd name="connsiteY85" fmla="*/ 120186 h 298698"/>
                <a:gd name="connsiteX86" fmla="*/ 309302 w 470138"/>
                <a:gd name="connsiteY86" fmla="*/ 116651 h 298698"/>
                <a:gd name="connsiteX87" fmla="*/ 309302 w 470138"/>
                <a:gd name="connsiteY87" fmla="*/ 111349 h 298698"/>
                <a:gd name="connsiteX88" fmla="*/ 258045 w 470138"/>
                <a:gd name="connsiteY88" fmla="*/ 93675 h 298698"/>
                <a:gd name="connsiteX89" fmla="*/ 261580 w 470138"/>
                <a:gd name="connsiteY89" fmla="*/ 93675 h 298698"/>
                <a:gd name="connsiteX90" fmla="*/ 272184 w 470138"/>
                <a:gd name="connsiteY90" fmla="*/ 93675 h 298698"/>
                <a:gd name="connsiteX91" fmla="*/ 281021 w 470138"/>
                <a:gd name="connsiteY91" fmla="*/ 93675 h 298698"/>
                <a:gd name="connsiteX92" fmla="*/ 282788 w 470138"/>
                <a:gd name="connsiteY92" fmla="*/ 100745 h 298698"/>
                <a:gd name="connsiteX93" fmla="*/ 302230 w 470138"/>
                <a:gd name="connsiteY93" fmla="*/ 100745 h 298698"/>
                <a:gd name="connsiteX94" fmla="*/ 293393 w 470138"/>
                <a:gd name="connsiteY94" fmla="*/ 106047 h 298698"/>
                <a:gd name="connsiteX95" fmla="*/ 291625 w 470138"/>
                <a:gd name="connsiteY95" fmla="*/ 107815 h 298698"/>
                <a:gd name="connsiteX96" fmla="*/ 291625 w 470138"/>
                <a:gd name="connsiteY96" fmla="*/ 104280 h 298698"/>
                <a:gd name="connsiteX97" fmla="*/ 286323 w 470138"/>
                <a:gd name="connsiteY97" fmla="*/ 104280 h 298698"/>
                <a:gd name="connsiteX98" fmla="*/ 282788 w 470138"/>
                <a:gd name="connsiteY98" fmla="*/ 104280 h 298698"/>
                <a:gd name="connsiteX99" fmla="*/ 277486 w 470138"/>
                <a:gd name="connsiteY99" fmla="*/ 104280 h 298698"/>
                <a:gd name="connsiteX100" fmla="*/ 273951 w 470138"/>
                <a:gd name="connsiteY100" fmla="*/ 104280 h 298698"/>
                <a:gd name="connsiteX101" fmla="*/ 270417 w 470138"/>
                <a:gd name="connsiteY101" fmla="*/ 104280 h 298698"/>
                <a:gd name="connsiteX102" fmla="*/ 265114 w 470138"/>
                <a:gd name="connsiteY102" fmla="*/ 104280 h 298698"/>
                <a:gd name="connsiteX103" fmla="*/ 258045 w 470138"/>
                <a:gd name="connsiteY103" fmla="*/ 102512 h 298698"/>
                <a:gd name="connsiteX104" fmla="*/ 258045 w 470138"/>
                <a:gd name="connsiteY104" fmla="*/ 100745 h 298698"/>
                <a:gd name="connsiteX105" fmla="*/ 258045 w 470138"/>
                <a:gd name="connsiteY105" fmla="*/ 97210 h 298698"/>
                <a:gd name="connsiteX106" fmla="*/ 187348 w 470138"/>
                <a:gd name="connsiteY106" fmla="*/ 51256 h 298698"/>
                <a:gd name="connsiteX107" fmla="*/ 194417 w 470138"/>
                <a:gd name="connsiteY107" fmla="*/ 51256 h 298698"/>
                <a:gd name="connsiteX108" fmla="*/ 197952 w 470138"/>
                <a:gd name="connsiteY108" fmla="*/ 51256 h 298698"/>
                <a:gd name="connsiteX109" fmla="*/ 201487 w 470138"/>
                <a:gd name="connsiteY109" fmla="*/ 53023 h 298698"/>
                <a:gd name="connsiteX110" fmla="*/ 203254 w 470138"/>
                <a:gd name="connsiteY110" fmla="*/ 56558 h 298698"/>
                <a:gd name="connsiteX111" fmla="*/ 208557 w 470138"/>
                <a:gd name="connsiteY111" fmla="*/ 65395 h 298698"/>
                <a:gd name="connsiteX112" fmla="*/ 213859 w 470138"/>
                <a:gd name="connsiteY112" fmla="*/ 65395 h 298698"/>
                <a:gd name="connsiteX113" fmla="*/ 217394 w 470138"/>
                <a:gd name="connsiteY113" fmla="*/ 74233 h 298698"/>
                <a:gd name="connsiteX114" fmla="*/ 217394 w 470138"/>
                <a:gd name="connsiteY114" fmla="*/ 81303 h 298698"/>
                <a:gd name="connsiteX115" fmla="*/ 217394 w 470138"/>
                <a:gd name="connsiteY115" fmla="*/ 86605 h 298698"/>
                <a:gd name="connsiteX116" fmla="*/ 212092 w 470138"/>
                <a:gd name="connsiteY116" fmla="*/ 86605 h 298698"/>
                <a:gd name="connsiteX117" fmla="*/ 206789 w 470138"/>
                <a:gd name="connsiteY117" fmla="*/ 81303 h 298698"/>
                <a:gd name="connsiteX118" fmla="*/ 203254 w 470138"/>
                <a:gd name="connsiteY118" fmla="*/ 77768 h 298698"/>
                <a:gd name="connsiteX119" fmla="*/ 194417 w 470138"/>
                <a:gd name="connsiteY119" fmla="*/ 81303 h 298698"/>
                <a:gd name="connsiteX120" fmla="*/ 187348 w 470138"/>
                <a:gd name="connsiteY120" fmla="*/ 83070 h 298698"/>
                <a:gd name="connsiteX121" fmla="*/ 182046 w 470138"/>
                <a:gd name="connsiteY121" fmla="*/ 79535 h 298698"/>
                <a:gd name="connsiteX122" fmla="*/ 178511 w 470138"/>
                <a:gd name="connsiteY122" fmla="*/ 74233 h 298698"/>
                <a:gd name="connsiteX123" fmla="*/ 169674 w 470138"/>
                <a:gd name="connsiteY123" fmla="*/ 68930 h 298698"/>
                <a:gd name="connsiteX124" fmla="*/ 169674 w 470138"/>
                <a:gd name="connsiteY124" fmla="*/ 63628 h 298698"/>
                <a:gd name="connsiteX125" fmla="*/ 169674 w 470138"/>
                <a:gd name="connsiteY125" fmla="*/ 56558 h 298698"/>
                <a:gd name="connsiteX126" fmla="*/ 174976 w 470138"/>
                <a:gd name="connsiteY126" fmla="*/ 56558 h 298698"/>
                <a:gd name="connsiteX127" fmla="*/ 180278 w 470138"/>
                <a:gd name="connsiteY127" fmla="*/ 56558 h 298698"/>
                <a:gd name="connsiteX128" fmla="*/ 180278 w 470138"/>
                <a:gd name="connsiteY128" fmla="*/ 53023 h 298698"/>
                <a:gd name="connsiteX129" fmla="*/ 12372 w 470138"/>
                <a:gd name="connsiteY129" fmla="*/ 15908 h 298698"/>
                <a:gd name="connsiteX130" fmla="*/ 12372 w 470138"/>
                <a:gd name="connsiteY130" fmla="*/ 21210 h 298698"/>
                <a:gd name="connsiteX131" fmla="*/ 12372 w 470138"/>
                <a:gd name="connsiteY131" fmla="*/ 24745 h 298698"/>
                <a:gd name="connsiteX132" fmla="*/ 8837 w 470138"/>
                <a:gd name="connsiteY132" fmla="*/ 28280 h 298698"/>
                <a:gd name="connsiteX133" fmla="*/ 7069 w 470138"/>
                <a:gd name="connsiteY133" fmla="*/ 31815 h 298698"/>
                <a:gd name="connsiteX134" fmla="*/ 7069 w 470138"/>
                <a:gd name="connsiteY134" fmla="*/ 38885 h 298698"/>
                <a:gd name="connsiteX135" fmla="*/ 0 w 470138"/>
                <a:gd name="connsiteY135" fmla="*/ 35350 h 298698"/>
                <a:gd name="connsiteX136" fmla="*/ 0 w 470138"/>
                <a:gd name="connsiteY136" fmla="*/ 31815 h 298698"/>
                <a:gd name="connsiteX137" fmla="*/ 0 w 470138"/>
                <a:gd name="connsiteY137" fmla="*/ 28280 h 298698"/>
                <a:gd name="connsiteX138" fmla="*/ 7069 w 470138"/>
                <a:gd name="connsiteY138" fmla="*/ 21210 h 298698"/>
                <a:gd name="connsiteX139" fmla="*/ 58325 w 470138"/>
                <a:gd name="connsiteY139" fmla="*/ 0 h 298698"/>
                <a:gd name="connsiteX140" fmla="*/ 63627 w 470138"/>
                <a:gd name="connsiteY140" fmla="*/ 0 h 298698"/>
                <a:gd name="connsiteX141" fmla="*/ 77767 w 470138"/>
                <a:gd name="connsiteY141" fmla="*/ 0 h 298698"/>
                <a:gd name="connsiteX142" fmla="*/ 83069 w 470138"/>
                <a:gd name="connsiteY142" fmla="*/ 0 h 298698"/>
                <a:gd name="connsiteX143" fmla="*/ 88372 w 470138"/>
                <a:gd name="connsiteY143" fmla="*/ 8837 h 298698"/>
                <a:gd name="connsiteX144" fmla="*/ 88372 w 470138"/>
                <a:gd name="connsiteY144" fmla="*/ 10604 h 298698"/>
                <a:gd name="connsiteX145" fmla="*/ 88372 w 470138"/>
                <a:gd name="connsiteY145" fmla="*/ 15907 h 298698"/>
                <a:gd name="connsiteX146" fmla="*/ 86604 w 470138"/>
                <a:gd name="connsiteY146" fmla="*/ 21209 h 298698"/>
                <a:gd name="connsiteX147" fmla="*/ 86604 w 470138"/>
                <a:gd name="connsiteY147" fmla="*/ 22977 h 298698"/>
                <a:gd name="connsiteX148" fmla="*/ 81302 w 470138"/>
                <a:gd name="connsiteY148" fmla="*/ 28279 h 298698"/>
                <a:gd name="connsiteX149" fmla="*/ 77767 w 470138"/>
                <a:gd name="connsiteY149" fmla="*/ 28279 h 298698"/>
                <a:gd name="connsiteX150" fmla="*/ 72465 w 470138"/>
                <a:gd name="connsiteY150" fmla="*/ 28279 h 298698"/>
                <a:gd name="connsiteX151" fmla="*/ 68930 w 470138"/>
                <a:gd name="connsiteY151" fmla="*/ 28279 h 298698"/>
                <a:gd name="connsiteX152" fmla="*/ 60092 w 470138"/>
                <a:gd name="connsiteY152" fmla="*/ 22977 h 298698"/>
                <a:gd name="connsiteX153" fmla="*/ 58325 w 470138"/>
                <a:gd name="connsiteY153" fmla="*/ 22977 h 298698"/>
                <a:gd name="connsiteX154" fmla="*/ 49488 w 470138"/>
                <a:gd name="connsiteY154" fmla="*/ 15907 h 298698"/>
                <a:gd name="connsiteX155" fmla="*/ 49488 w 470138"/>
                <a:gd name="connsiteY155" fmla="*/ 7070 h 298698"/>
                <a:gd name="connsiteX156" fmla="*/ 49488 w 470138"/>
                <a:gd name="connsiteY156" fmla="*/ 3535 h 298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</a:cxnLst>
              <a:rect l="l" t="t" r="r" b="b"/>
              <a:pathLst>
                <a:path w="470138" h="298698">
                  <a:moveTo>
                    <a:pt x="373837" y="178512"/>
                  </a:moveTo>
                  <a:cubicBezTo>
                    <a:pt x="376847" y="178512"/>
                    <a:pt x="376847" y="178512"/>
                    <a:pt x="376847" y="178512"/>
                  </a:cubicBezTo>
                  <a:cubicBezTo>
                    <a:pt x="382865" y="178512"/>
                    <a:pt x="382865" y="178512"/>
                    <a:pt x="382865" y="178512"/>
                  </a:cubicBezTo>
                  <a:cubicBezTo>
                    <a:pt x="391894" y="184447"/>
                    <a:pt x="391894" y="184447"/>
                    <a:pt x="391894" y="184447"/>
                  </a:cubicBezTo>
                  <a:cubicBezTo>
                    <a:pt x="399417" y="191866"/>
                    <a:pt x="399417" y="191866"/>
                    <a:pt x="399417" y="191866"/>
                  </a:cubicBezTo>
                  <a:cubicBezTo>
                    <a:pt x="399417" y="191866"/>
                    <a:pt x="403931" y="193350"/>
                    <a:pt x="405436" y="193350"/>
                  </a:cubicBezTo>
                  <a:cubicBezTo>
                    <a:pt x="406941" y="193350"/>
                    <a:pt x="408445" y="193350"/>
                    <a:pt x="409950" y="193350"/>
                  </a:cubicBezTo>
                  <a:cubicBezTo>
                    <a:pt x="411455" y="193350"/>
                    <a:pt x="417474" y="193350"/>
                    <a:pt x="417474" y="193350"/>
                  </a:cubicBezTo>
                  <a:cubicBezTo>
                    <a:pt x="432521" y="199285"/>
                    <a:pt x="432521" y="199285"/>
                    <a:pt x="432521" y="199285"/>
                  </a:cubicBezTo>
                  <a:cubicBezTo>
                    <a:pt x="441549" y="206704"/>
                    <a:pt x="441549" y="206704"/>
                    <a:pt x="441549" y="206704"/>
                  </a:cubicBezTo>
                  <a:cubicBezTo>
                    <a:pt x="441549" y="212639"/>
                    <a:pt x="441549" y="212639"/>
                    <a:pt x="441549" y="212639"/>
                  </a:cubicBezTo>
                  <a:cubicBezTo>
                    <a:pt x="444558" y="225993"/>
                    <a:pt x="444558" y="225993"/>
                    <a:pt x="444558" y="225993"/>
                  </a:cubicBezTo>
                  <a:cubicBezTo>
                    <a:pt x="449072" y="225993"/>
                    <a:pt x="449072" y="225993"/>
                    <a:pt x="449072" y="225993"/>
                  </a:cubicBezTo>
                  <a:cubicBezTo>
                    <a:pt x="452082" y="225993"/>
                    <a:pt x="452082" y="225993"/>
                    <a:pt x="452082" y="225993"/>
                  </a:cubicBezTo>
                  <a:cubicBezTo>
                    <a:pt x="452082" y="234896"/>
                    <a:pt x="452082" y="234896"/>
                    <a:pt x="452082" y="234896"/>
                  </a:cubicBezTo>
                  <a:cubicBezTo>
                    <a:pt x="456596" y="234896"/>
                    <a:pt x="456596" y="234896"/>
                    <a:pt x="456596" y="234896"/>
                  </a:cubicBezTo>
                  <a:cubicBezTo>
                    <a:pt x="462615" y="240831"/>
                    <a:pt x="462615" y="240831"/>
                    <a:pt x="462615" y="240831"/>
                  </a:cubicBezTo>
                  <a:cubicBezTo>
                    <a:pt x="470138" y="240831"/>
                    <a:pt x="470138" y="240831"/>
                    <a:pt x="470138" y="240831"/>
                  </a:cubicBezTo>
                  <a:cubicBezTo>
                    <a:pt x="462615" y="251217"/>
                    <a:pt x="462615" y="251217"/>
                    <a:pt x="462615" y="251217"/>
                  </a:cubicBezTo>
                  <a:cubicBezTo>
                    <a:pt x="456596" y="254185"/>
                    <a:pt x="456596" y="254185"/>
                    <a:pt x="456596" y="254185"/>
                  </a:cubicBezTo>
                  <a:cubicBezTo>
                    <a:pt x="449072" y="267539"/>
                    <a:pt x="449072" y="267539"/>
                    <a:pt x="449072" y="267539"/>
                  </a:cubicBezTo>
                  <a:cubicBezTo>
                    <a:pt x="440044" y="270506"/>
                    <a:pt x="440044" y="270506"/>
                    <a:pt x="440044" y="270506"/>
                  </a:cubicBezTo>
                  <a:cubicBezTo>
                    <a:pt x="421988" y="270506"/>
                    <a:pt x="421988" y="270506"/>
                    <a:pt x="421988" y="270506"/>
                  </a:cubicBezTo>
                  <a:cubicBezTo>
                    <a:pt x="418978" y="274958"/>
                    <a:pt x="418978" y="274958"/>
                    <a:pt x="418978" y="274958"/>
                  </a:cubicBezTo>
                  <a:cubicBezTo>
                    <a:pt x="406941" y="274958"/>
                    <a:pt x="406941" y="274958"/>
                    <a:pt x="406941" y="274958"/>
                  </a:cubicBezTo>
                  <a:cubicBezTo>
                    <a:pt x="403931" y="285344"/>
                    <a:pt x="403931" y="285344"/>
                    <a:pt x="403931" y="285344"/>
                  </a:cubicBezTo>
                  <a:cubicBezTo>
                    <a:pt x="402427" y="292763"/>
                    <a:pt x="402427" y="292763"/>
                    <a:pt x="402427" y="292763"/>
                  </a:cubicBezTo>
                  <a:cubicBezTo>
                    <a:pt x="399417" y="295731"/>
                    <a:pt x="399417" y="295731"/>
                    <a:pt x="399417" y="295731"/>
                  </a:cubicBezTo>
                  <a:cubicBezTo>
                    <a:pt x="396408" y="298698"/>
                    <a:pt x="396408" y="298698"/>
                    <a:pt x="396408" y="298698"/>
                  </a:cubicBezTo>
                  <a:cubicBezTo>
                    <a:pt x="391894" y="298698"/>
                    <a:pt x="391894" y="298698"/>
                    <a:pt x="391894" y="298698"/>
                  </a:cubicBezTo>
                  <a:cubicBezTo>
                    <a:pt x="387380" y="291279"/>
                    <a:pt x="387380" y="291279"/>
                    <a:pt x="387380" y="291279"/>
                  </a:cubicBezTo>
                  <a:cubicBezTo>
                    <a:pt x="376847" y="286828"/>
                    <a:pt x="376847" y="286828"/>
                    <a:pt x="376847" y="286828"/>
                  </a:cubicBezTo>
                  <a:cubicBezTo>
                    <a:pt x="370828" y="280893"/>
                    <a:pt x="370828" y="280893"/>
                    <a:pt x="370828" y="280893"/>
                  </a:cubicBezTo>
                  <a:cubicBezTo>
                    <a:pt x="370828" y="277925"/>
                    <a:pt x="370828" y="277925"/>
                    <a:pt x="370828" y="277925"/>
                  </a:cubicBezTo>
                  <a:cubicBezTo>
                    <a:pt x="370828" y="273474"/>
                    <a:pt x="370828" y="273474"/>
                    <a:pt x="370828" y="273474"/>
                  </a:cubicBezTo>
                  <a:cubicBezTo>
                    <a:pt x="370828" y="267539"/>
                    <a:pt x="370828" y="267539"/>
                    <a:pt x="370828" y="267539"/>
                  </a:cubicBezTo>
                  <a:cubicBezTo>
                    <a:pt x="370828" y="264571"/>
                    <a:pt x="370828" y="264571"/>
                    <a:pt x="370828" y="264571"/>
                  </a:cubicBezTo>
                  <a:cubicBezTo>
                    <a:pt x="370828" y="252701"/>
                    <a:pt x="370828" y="252701"/>
                    <a:pt x="370828" y="252701"/>
                  </a:cubicBezTo>
                  <a:cubicBezTo>
                    <a:pt x="370828" y="249733"/>
                    <a:pt x="370828" y="249733"/>
                    <a:pt x="370828" y="249733"/>
                  </a:cubicBezTo>
                  <a:cubicBezTo>
                    <a:pt x="370828" y="242315"/>
                    <a:pt x="370828" y="242315"/>
                    <a:pt x="370828" y="242315"/>
                  </a:cubicBezTo>
                  <a:cubicBezTo>
                    <a:pt x="363304" y="231928"/>
                    <a:pt x="363304" y="231928"/>
                    <a:pt x="363304" y="231928"/>
                  </a:cubicBezTo>
                  <a:cubicBezTo>
                    <a:pt x="358790" y="227477"/>
                    <a:pt x="358790" y="227477"/>
                    <a:pt x="358790" y="227477"/>
                  </a:cubicBezTo>
                  <a:cubicBezTo>
                    <a:pt x="358790" y="223025"/>
                    <a:pt x="358790" y="223025"/>
                    <a:pt x="358790" y="223025"/>
                  </a:cubicBezTo>
                  <a:cubicBezTo>
                    <a:pt x="358790" y="220058"/>
                    <a:pt x="358790" y="220058"/>
                    <a:pt x="358790" y="220058"/>
                  </a:cubicBezTo>
                  <a:cubicBezTo>
                    <a:pt x="363304" y="214123"/>
                    <a:pt x="363304" y="214123"/>
                    <a:pt x="363304" y="214123"/>
                  </a:cubicBezTo>
                  <a:cubicBezTo>
                    <a:pt x="370828" y="212639"/>
                    <a:pt x="370828" y="212639"/>
                    <a:pt x="370828" y="212639"/>
                  </a:cubicBezTo>
                  <a:cubicBezTo>
                    <a:pt x="376847" y="206704"/>
                    <a:pt x="376847" y="206704"/>
                    <a:pt x="376847" y="206704"/>
                  </a:cubicBezTo>
                  <a:lnTo>
                    <a:pt x="376847" y="199285"/>
                  </a:lnTo>
                  <a:cubicBezTo>
                    <a:pt x="373837" y="185931"/>
                    <a:pt x="373837" y="185931"/>
                    <a:pt x="373837" y="185931"/>
                  </a:cubicBezTo>
                  <a:cubicBezTo>
                    <a:pt x="373837" y="182963"/>
                    <a:pt x="373837" y="182963"/>
                    <a:pt x="373837" y="182963"/>
                  </a:cubicBezTo>
                  <a:cubicBezTo>
                    <a:pt x="373837" y="178512"/>
                    <a:pt x="373837" y="178512"/>
                    <a:pt x="373837" y="178512"/>
                  </a:cubicBezTo>
                  <a:close/>
                  <a:moveTo>
                    <a:pt x="275720" y="116651"/>
                  </a:moveTo>
                  <a:lnTo>
                    <a:pt x="281022" y="116651"/>
                  </a:lnTo>
                  <a:lnTo>
                    <a:pt x="284556" y="116651"/>
                  </a:lnTo>
                  <a:lnTo>
                    <a:pt x="288091" y="120186"/>
                  </a:lnTo>
                  <a:lnTo>
                    <a:pt x="291626" y="125488"/>
                  </a:lnTo>
                  <a:lnTo>
                    <a:pt x="291626" y="130790"/>
                  </a:lnTo>
                  <a:lnTo>
                    <a:pt x="284556" y="134325"/>
                  </a:lnTo>
                  <a:lnTo>
                    <a:pt x="281022" y="130790"/>
                  </a:lnTo>
                  <a:lnTo>
                    <a:pt x="281022" y="125488"/>
                  </a:lnTo>
                  <a:lnTo>
                    <a:pt x="275720" y="121953"/>
                  </a:lnTo>
                  <a:lnTo>
                    <a:pt x="275720" y="120186"/>
                  </a:lnTo>
                  <a:close/>
                  <a:moveTo>
                    <a:pt x="309302" y="107814"/>
                  </a:moveTo>
                  <a:lnTo>
                    <a:pt x="314604" y="107814"/>
                  </a:lnTo>
                  <a:lnTo>
                    <a:pt x="319906" y="113116"/>
                  </a:lnTo>
                  <a:lnTo>
                    <a:pt x="323441" y="116651"/>
                  </a:lnTo>
                  <a:lnTo>
                    <a:pt x="330511" y="120186"/>
                  </a:lnTo>
                  <a:lnTo>
                    <a:pt x="330511" y="116651"/>
                  </a:lnTo>
                  <a:lnTo>
                    <a:pt x="339348" y="116651"/>
                  </a:lnTo>
                  <a:lnTo>
                    <a:pt x="344650" y="116651"/>
                  </a:lnTo>
                  <a:lnTo>
                    <a:pt x="351720" y="121954"/>
                  </a:lnTo>
                  <a:lnTo>
                    <a:pt x="364092" y="130791"/>
                  </a:lnTo>
                  <a:lnTo>
                    <a:pt x="364092" y="139628"/>
                  </a:lnTo>
                  <a:lnTo>
                    <a:pt x="358789" y="144930"/>
                  </a:lnTo>
                  <a:lnTo>
                    <a:pt x="353487" y="144930"/>
                  </a:lnTo>
                  <a:lnTo>
                    <a:pt x="348185" y="144930"/>
                  </a:lnTo>
                  <a:lnTo>
                    <a:pt x="348185" y="146698"/>
                  </a:lnTo>
                  <a:lnTo>
                    <a:pt x="335813" y="146698"/>
                  </a:lnTo>
                  <a:lnTo>
                    <a:pt x="330511" y="146698"/>
                  </a:lnTo>
                  <a:lnTo>
                    <a:pt x="328743" y="146698"/>
                  </a:lnTo>
                  <a:lnTo>
                    <a:pt x="325209" y="141396"/>
                  </a:lnTo>
                  <a:lnTo>
                    <a:pt x="323441" y="134326"/>
                  </a:lnTo>
                  <a:lnTo>
                    <a:pt x="325209" y="127256"/>
                  </a:lnTo>
                  <a:lnTo>
                    <a:pt x="316371" y="127256"/>
                  </a:lnTo>
                  <a:lnTo>
                    <a:pt x="309302" y="125488"/>
                  </a:lnTo>
                  <a:lnTo>
                    <a:pt x="309302" y="120186"/>
                  </a:lnTo>
                  <a:lnTo>
                    <a:pt x="309302" y="116651"/>
                  </a:lnTo>
                  <a:lnTo>
                    <a:pt x="309302" y="111349"/>
                  </a:lnTo>
                  <a:close/>
                  <a:moveTo>
                    <a:pt x="258045" y="93675"/>
                  </a:moveTo>
                  <a:lnTo>
                    <a:pt x="261580" y="93675"/>
                  </a:lnTo>
                  <a:lnTo>
                    <a:pt x="272184" y="93675"/>
                  </a:lnTo>
                  <a:lnTo>
                    <a:pt x="281021" y="93675"/>
                  </a:lnTo>
                  <a:lnTo>
                    <a:pt x="282788" y="100745"/>
                  </a:lnTo>
                  <a:lnTo>
                    <a:pt x="302230" y="100745"/>
                  </a:lnTo>
                  <a:lnTo>
                    <a:pt x="293393" y="106047"/>
                  </a:lnTo>
                  <a:lnTo>
                    <a:pt x="291625" y="107815"/>
                  </a:lnTo>
                  <a:lnTo>
                    <a:pt x="291625" y="104280"/>
                  </a:lnTo>
                  <a:lnTo>
                    <a:pt x="286323" y="104280"/>
                  </a:lnTo>
                  <a:lnTo>
                    <a:pt x="282788" y="104280"/>
                  </a:lnTo>
                  <a:lnTo>
                    <a:pt x="277486" y="104280"/>
                  </a:lnTo>
                  <a:lnTo>
                    <a:pt x="273951" y="104280"/>
                  </a:lnTo>
                  <a:lnTo>
                    <a:pt x="270417" y="104280"/>
                  </a:lnTo>
                  <a:lnTo>
                    <a:pt x="265114" y="104280"/>
                  </a:lnTo>
                  <a:lnTo>
                    <a:pt x="258045" y="102512"/>
                  </a:lnTo>
                  <a:lnTo>
                    <a:pt x="258045" y="100745"/>
                  </a:lnTo>
                  <a:lnTo>
                    <a:pt x="258045" y="97210"/>
                  </a:lnTo>
                  <a:close/>
                  <a:moveTo>
                    <a:pt x="187348" y="51256"/>
                  </a:moveTo>
                  <a:lnTo>
                    <a:pt x="194417" y="51256"/>
                  </a:lnTo>
                  <a:lnTo>
                    <a:pt x="197952" y="51256"/>
                  </a:lnTo>
                  <a:lnTo>
                    <a:pt x="201487" y="53023"/>
                  </a:lnTo>
                  <a:lnTo>
                    <a:pt x="203254" y="56558"/>
                  </a:lnTo>
                  <a:lnTo>
                    <a:pt x="208557" y="65395"/>
                  </a:lnTo>
                  <a:lnTo>
                    <a:pt x="213859" y="65395"/>
                  </a:lnTo>
                  <a:lnTo>
                    <a:pt x="217394" y="74233"/>
                  </a:lnTo>
                  <a:lnTo>
                    <a:pt x="217394" y="81303"/>
                  </a:lnTo>
                  <a:lnTo>
                    <a:pt x="217394" y="86605"/>
                  </a:lnTo>
                  <a:lnTo>
                    <a:pt x="212092" y="86605"/>
                  </a:lnTo>
                  <a:lnTo>
                    <a:pt x="206789" y="81303"/>
                  </a:lnTo>
                  <a:lnTo>
                    <a:pt x="203254" y="77768"/>
                  </a:lnTo>
                  <a:lnTo>
                    <a:pt x="194417" y="81303"/>
                  </a:lnTo>
                  <a:lnTo>
                    <a:pt x="187348" y="83070"/>
                  </a:lnTo>
                  <a:lnTo>
                    <a:pt x="182046" y="79535"/>
                  </a:lnTo>
                  <a:lnTo>
                    <a:pt x="178511" y="74233"/>
                  </a:lnTo>
                  <a:lnTo>
                    <a:pt x="169674" y="68930"/>
                  </a:lnTo>
                  <a:lnTo>
                    <a:pt x="169674" y="63628"/>
                  </a:lnTo>
                  <a:lnTo>
                    <a:pt x="169674" y="56558"/>
                  </a:lnTo>
                  <a:lnTo>
                    <a:pt x="174976" y="56558"/>
                  </a:lnTo>
                  <a:lnTo>
                    <a:pt x="180278" y="56558"/>
                  </a:lnTo>
                  <a:lnTo>
                    <a:pt x="180278" y="53023"/>
                  </a:lnTo>
                  <a:close/>
                  <a:moveTo>
                    <a:pt x="12372" y="15908"/>
                  </a:moveTo>
                  <a:lnTo>
                    <a:pt x="12372" y="21210"/>
                  </a:lnTo>
                  <a:lnTo>
                    <a:pt x="12372" y="24745"/>
                  </a:lnTo>
                  <a:lnTo>
                    <a:pt x="8837" y="28280"/>
                  </a:lnTo>
                  <a:lnTo>
                    <a:pt x="7069" y="31815"/>
                  </a:lnTo>
                  <a:lnTo>
                    <a:pt x="7069" y="38885"/>
                  </a:lnTo>
                  <a:lnTo>
                    <a:pt x="0" y="35350"/>
                  </a:lnTo>
                  <a:lnTo>
                    <a:pt x="0" y="31815"/>
                  </a:lnTo>
                  <a:lnTo>
                    <a:pt x="0" y="28280"/>
                  </a:lnTo>
                  <a:lnTo>
                    <a:pt x="7069" y="21210"/>
                  </a:lnTo>
                  <a:close/>
                  <a:moveTo>
                    <a:pt x="58325" y="0"/>
                  </a:moveTo>
                  <a:lnTo>
                    <a:pt x="63627" y="0"/>
                  </a:lnTo>
                  <a:lnTo>
                    <a:pt x="77767" y="0"/>
                  </a:lnTo>
                  <a:lnTo>
                    <a:pt x="83069" y="0"/>
                  </a:lnTo>
                  <a:lnTo>
                    <a:pt x="88372" y="8837"/>
                  </a:lnTo>
                  <a:lnTo>
                    <a:pt x="88372" y="10604"/>
                  </a:lnTo>
                  <a:lnTo>
                    <a:pt x="88372" y="15907"/>
                  </a:lnTo>
                  <a:lnTo>
                    <a:pt x="86604" y="21209"/>
                  </a:lnTo>
                  <a:lnTo>
                    <a:pt x="86604" y="22977"/>
                  </a:lnTo>
                  <a:lnTo>
                    <a:pt x="81302" y="28279"/>
                  </a:lnTo>
                  <a:lnTo>
                    <a:pt x="77767" y="28279"/>
                  </a:lnTo>
                  <a:lnTo>
                    <a:pt x="72465" y="28279"/>
                  </a:lnTo>
                  <a:lnTo>
                    <a:pt x="68930" y="28279"/>
                  </a:lnTo>
                  <a:lnTo>
                    <a:pt x="60092" y="22977"/>
                  </a:lnTo>
                  <a:lnTo>
                    <a:pt x="58325" y="22977"/>
                  </a:lnTo>
                  <a:lnTo>
                    <a:pt x="49488" y="15907"/>
                  </a:lnTo>
                  <a:lnTo>
                    <a:pt x="49488" y="7070"/>
                  </a:lnTo>
                  <a:lnTo>
                    <a:pt x="49488" y="35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26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Freeform 35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6096000" y="594278"/>
            <a:ext cx="5825509" cy="5638800"/>
            <a:chOff x="6096000" y="594278"/>
            <a:chExt cx="5825509" cy="5638800"/>
          </a:xfrm>
        </p:grpSpPr>
        <p:sp>
          <p:nvSpPr>
            <p:cNvPr id="10" name="Freeform 71"/>
            <p:cNvSpPr>
              <a:spLocks noChangeArrowheads="1"/>
            </p:cNvSpPr>
            <p:nvPr/>
          </p:nvSpPr>
          <p:spPr bwMode="auto">
            <a:xfrm>
              <a:off x="9042114" y="4363508"/>
              <a:ext cx="1337002" cy="1573892"/>
            </a:xfrm>
            <a:custGeom>
              <a:avLst/>
              <a:gdLst>
                <a:gd name="T0" fmla="*/ 2580 w 4505"/>
                <a:gd name="T1" fmla="*/ 340 h 5305"/>
                <a:gd name="T2" fmla="*/ 2972 w 4505"/>
                <a:gd name="T3" fmla="*/ 334 h 5305"/>
                <a:gd name="T4" fmla="*/ 4084 w 4505"/>
                <a:gd name="T5" fmla="*/ 1345 h 5305"/>
                <a:gd name="T6" fmla="*/ 4423 w 4505"/>
                <a:gd name="T7" fmla="*/ 1684 h 5305"/>
                <a:gd name="T8" fmla="*/ 3186 w 4505"/>
                <a:gd name="T9" fmla="*/ 804 h 5305"/>
                <a:gd name="T10" fmla="*/ 2645 w 4505"/>
                <a:gd name="T11" fmla="*/ 400 h 5305"/>
                <a:gd name="T12" fmla="*/ 2330 w 4505"/>
                <a:gd name="T13" fmla="*/ 25 h 5305"/>
                <a:gd name="T14" fmla="*/ 1902 w 4505"/>
                <a:gd name="T15" fmla="*/ 631 h 5305"/>
                <a:gd name="T16" fmla="*/ 2384 w 4505"/>
                <a:gd name="T17" fmla="*/ 1660 h 5305"/>
                <a:gd name="T18" fmla="*/ 2520 w 4505"/>
                <a:gd name="T19" fmla="*/ 1928 h 5305"/>
                <a:gd name="T20" fmla="*/ 1396 w 4505"/>
                <a:gd name="T21" fmla="*/ 2837 h 5305"/>
                <a:gd name="T22" fmla="*/ 809 w 4505"/>
                <a:gd name="T23" fmla="*/ 3182 h 5305"/>
                <a:gd name="T24" fmla="*/ 48 w 4505"/>
                <a:gd name="T25" fmla="*/ 3432 h 5305"/>
                <a:gd name="T26" fmla="*/ 458 w 4505"/>
                <a:gd name="T27" fmla="*/ 4151 h 5305"/>
                <a:gd name="T28" fmla="*/ 803 w 4505"/>
                <a:gd name="T29" fmla="*/ 4615 h 5305"/>
                <a:gd name="T30" fmla="*/ 18 w 4505"/>
                <a:gd name="T31" fmla="*/ 4971 h 5305"/>
                <a:gd name="T32" fmla="*/ 684 w 4505"/>
                <a:gd name="T33" fmla="*/ 5108 h 5305"/>
                <a:gd name="T34" fmla="*/ 1403 w 4505"/>
                <a:gd name="T35" fmla="*/ 5162 h 5305"/>
                <a:gd name="T36" fmla="*/ 1694 w 4505"/>
                <a:gd name="T37" fmla="*/ 5025 h 5305"/>
                <a:gd name="T38" fmla="*/ 2164 w 4505"/>
                <a:gd name="T39" fmla="*/ 5084 h 5305"/>
                <a:gd name="T40" fmla="*/ 1955 w 4505"/>
                <a:gd name="T41" fmla="*/ 4734 h 5305"/>
                <a:gd name="T42" fmla="*/ 1795 w 4505"/>
                <a:gd name="T43" fmla="*/ 4157 h 5305"/>
                <a:gd name="T44" fmla="*/ 1908 w 4505"/>
                <a:gd name="T45" fmla="*/ 3955 h 5305"/>
                <a:gd name="T46" fmla="*/ 2294 w 4505"/>
                <a:gd name="T47" fmla="*/ 3336 h 5305"/>
                <a:gd name="T48" fmla="*/ 2633 w 4505"/>
                <a:gd name="T49" fmla="*/ 3265 h 5305"/>
                <a:gd name="T50" fmla="*/ 2829 w 4505"/>
                <a:gd name="T51" fmla="*/ 3099 h 5305"/>
                <a:gd name="T52" fmla="*/ 3246 w 4505"/>
                <a:gd name="T53" fmla="*/ 2754 h 5305"/>
                <a:gd name="T54" fmla="*/ 3840 w 4505"/>
                <a:gd name="T55" fmla="*/ 2974 h 5305"/>
                <a:gd name="T56" fmla="*/ 4054 w 4505"/>
                <a:gd name="T57" fmla="*/ 2694 h 5305"/>
                <a:gd name="T58" fmla="*/ 4494 w 4505"/>
                <a:gd name="T59" fmla="*/ 1987 h 5305"/>
                <a:gd name="T60" fmla="*/ 4292 w 4505"/>
                <a:gd name="T61" fmla="*/ 2290 h 5305"/>
                <a:gd name="T62" fmla="*/ 3941 w 4505"/>
                <a:gd name="T63" fmla="*/ 2944 h 5305"/>
                <a:gd name="T64" fmla="*/ 3412 w 4505"/>
                <a:gd name="T65" fmla="*/ 2837 h 5305"/>
                <a:gd name="T66" fmla="*/ 2996 w 4505"/>
                <a:gd name="T67" fmla="*/ 2998 h 5305"/>
                <a:gd name="T68" fmla="*/ 2639 w 4505"/>
                <a:gd name="T69" fmla="*/ 3152 h 5305"/>
                <a:gd name="T70" fmla="*/ 2556 w 4505"/>
                <a:gd name="T71" fmla="*/ 3319 h 5305"/>
                <a:gd name="T72" fmla="*/ 2152 w 4505"/>
                <a:gd name="T73" fmla="*/ 3556 h 5305"/>
                <a:gd name="T74" fmla="*/ 1932 w 4505"/>
                <a:gd name="T75" fmla="*/ 4044 h 5305"/>
                <a:gd name="T76" fmla="*/ 1807 w 4505"/>
                <a:gd name="T77" fmla="*/ 4157 h 5305"/>
                <a:gd name="T78" fmla="*/ 1973 w 4505"/>
                <a:gd name="T79" fmla="*/ 4734 h 5305"/>
                <a:gd name="T80" fmla="*/ 2175 w 4505"/>
                <a:gd name="T81" fmla="*/ 5090 h 5305"/>
                <a:gd name="T82" fmla="*/ 1694 w 4505"/>
                <a:gd name="T83" fmla="*/ 5043 h 5305"/>
                <a:gd name="T84" fmla="*/ 1385 w 4505"/>
                <a:gd name="T85" fmla="*/ 5168 h 5305"/>
                <a:gd name="T86" fmla="*/ 684 w 4505"/>
                <a:gd name="T87" fmla="*/ 5120 h 5305"/>
                <a:gd name="T88" fmla="*/ 0 w 4505"/>
                <a:gd name="T89" fmla="*/ 4984 h 5305"/>
                <a:gd name="T90" fmla="*/ 625 w 4505"/>
                <a:gd name="T91" fmla="*/ 4508 h 5305"/>
                <a:gd name="T92" fmla="*/ 458 w 4505"/>
                <a:gd name="T93" fmla="*/ 4020 h 5305"/>
                <a:gd name="T94" fmla="*/ 601 w 4505"/>
                <a:gd name="T95" fmla="*/ 3200 h 5305"/>
                <a:gd name="T96" fmla="*/ 1385 w 4505"/>
                <a:gd name="T97" fmla="*/ 2950 h 5305"/>
                <a:gd name="T98" fmla="*/ 1831 w 4505"/>
                <a:gd name="T99" fmla="*/ 2605 h 5305"/>
                <a:gd name="T100" fmla="*/ 2508 w 4505"/>
                <a:gd name="T101" fmla="*/ 1933 h 5305"/>
                <a:gd name="T102" fmla="*/ 1896 w 4505"/>
                <a:gd name="T103" fmla="*/ 637 h 5305"/>
                <a:gd name="T104" fmla="*/ 2080 w 4505"/>
                <a:gd name="T105" fmla="*/ 203 h 5305"/>
                <a:gd name="T106" fmla="*/ 2325 w 4505"/>
                <a:gd name="T107" fmla="*/ 0 h 5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05" h="5305">
                  <a:moveTo>
                    <a:pt x="2376" y="0"/>
                  </a:moveTo>
                  <a:cubicBezTo>
                    <a:pt x="2406" y="18"/>
                    <a:pt x="2439" y="53"/>
                    <a:pt x="2473" y="91"/>
                  </a:cubicBezTo>
                  <a:cubicBezTo>
                    <a:pt x="2514" y="144"/>
                    <a:pt x="2556" y="209"/>
                    <a:pt x="2556" y="245"/>
                  </a:cubicBezTo>
                  <a:cubicBezTo>
                    <a:pt x="2556" y="275"/>
                    <a:pt x="2562" y="316"/>
                    <a:pt x="2580" y="340"/>
                  </a:cubicBezTo>
                  <a:cubicBezTo>
                    <a:pt x="2598" y="370"/>
                    <a:pt x="2621" y="388"/>
                    <a:pt x="2645" y="388"/>
                  </a:cubicBezTo>
                  <a:cubicBezTo>
                    <a:pt x="2657" y="388"/>
                    <a:pt x="2669" y="382"/>
                    <a:pt x="2681" y="370"/>
                  </a:cubicBezTo>
                  <a:cubicBezTo>
                    <a:pt x="2722" y="328"/>
                    <a:pt x="2782" y="310"/>
                    <a:pt x="2841" y="310"/>
                  </a:cubicBezTo>
                  <a:cubicBezTo>
                    <a:pt x="2889" y="310"/>
                    <a:pt x="2930" y="316"/>
                    <a:pt x="2972" y="334"/>
                  </a:cubicBezTo>
                  <a:cubicBezTo>
                    <a:pt x="3067" y="376"/>
                    <a:pt x="3162" y="715"/>
                    <a:pt x="3198" y="798"/>
                  </a:cubicBezTo>
                  <a:cubicBezTo>
                    <a:pt x="3228" y="875"/>
                    <a:pt x="3382" y="1006"/>
                    <a:pt x="3465" y="1190"/>
                  </a:cubicBezTo>
                  <a:cubicBezTo>
                    <a:pt x="3549" y="1375"/>
                    <a:pt x="3638" y="1369"/>
                    <a:pt x="3727" y="1375"/>
                  </a:cubicBezTo>
                  <a:cubicBezTo>
                    <a:pt x="3810" y="1375"/>
                    <a:pt x="3971" y="1345"/>
                    <a:pt x="4084" y="1345"/>
                  </a:cubicBezTo>
                  <a:cubicBezTo>
                    <a:pt x="4197" y="1351"/>
                    <a:pt x="4363" y="1553"/>
                    <a:pt x="4435" y="1672"/>
                  </a:cubicBezTo>
                  <a:cubicBezTo>
                    <a:pt x="4467" y="1726"/>
                    <a:pt x="4491" y="1772"/>
                    <a:pt x="4504" y="1817"/>
                  </a:cubicBezTo>
                  <a:lnTo>
                    <a:pt x="4504" y="1873"/>
                  </a:lnTo>
                  <a:cubicBezTo>
                    <a:pt x="4497" y="1814"/>
                    <a:pt x="4468" y="1760"/>
                    <a:pt x="4423" y="1684"/>
                  </a:cubicBezTo>
                  <a:cubicBezTo>
                    <a:pt x="4357" y="1559"/>
                    <a:pt x="4179" y="1357"/>
                    <a:pt x="4084" y="1363"/>
                  </a:cubicBezTo>
                  <a:cubicBezTo>
                    <a:pt x="3971" y="1363"/>
                    <a:pt x="3816" y="1386"/>
                    <a:pt x="3727" y="1386"/>
                  </a:cubicBezTo>
                  <a:cubicBezTo>
                    <a:pt x="3638" y="1386"/>
                    <a:pt x="3531" y="1386"/>
                    <a:pt x="3454" y="1196"/>
                  </a:cubicBezTo>
                  <a:cubicBezTo>
                    <a:pt x="3370" y="1012"/>
                    <a:pt x="3216" y="887"/>
                    <a:pt x="3186" y="804"/>
                  </a:cubicBezTo>
                  <a:cubicBezTo>
                    <a:pt x="3150" y="721"/>
                    <a:pt x="3049" y="382"/>
                    <a:pt x="2966" y="346"/>
                  </a:cubicBezTo>
                  <a:cubicBezTo>
                    <a:pt x="2925" y="334"/>
                    <a:pt x="2883" y="322"/>
                    <a:pt x="2841" y="322"/>
                  </a:cubicBezTo>
                  <a:cubicBezTo>
                    <a:pt x="2788" y="322"/>
                    <a:pt x="2728" y="340"/>
                    <a:pt x="2693" y="376"/>
                  </a:cubicBezTo>
                  <a:cubicBezTo>
                    <a:pt x="2675" y="394"/>
                    <a:pt x="2657" y="400"/>
                    <a:pt x="2645" y="400"/>
                  </a:cubicBezTo>
                  <a:cubicBezTo>
                    <a:pt x="2580" y="400"/>
                    <a:pt x="2538" y="316"/>
                    <a:pt x="2538" y="245"/>
                  </a:cubicBezTo>
                  <a:cubicBezTo>
                    <a:pt x="2538" y="215"/>
                    <a:pt x="2502" y="156"/>
                    <a:pt x="2461" y="102"/>
                  </a:cubicBezTo>
                  <a:cubicBezTo>
                    <a:pt x="2413" y="49"/>
                    <a:pt x="2360" y="1"/>
                    <a:pt x="2342" y="1"/>
                  </a:cubicBezTo>
                  <a:cubicBezTo>
                    <a:pt x="2336" y="7"/>
                    <a:pt x="2330" y="7"/>
                    <a:pt x="2330" y="25"/>
                  </a:cubicBezTo>
                  <a:cubicBezTo>
                    <a:pt x="2330" y="138"/>
                    <a:pt x="2181" y="215"/>
                    <a:pt x="2080" y="215"/>
                  </a:cubicBezTo>
                  <a:cubicBezTo>
                    <a:pt x="2056" y="215"/>
                    <a:pt x="2015" y="269"/>
                    <a:pt x="1973" y="340"/>
                  </a:cubicBezTo>
                  <a:cubicBezTo>
                    <a:pt x="1932" y="411"/>
                    <a:pt x="1890" y="501"/>
                    <a:pt x="1860" y="578"/>
                  </a:cubicBezTo>
                  <a:cubicBezTo>
                    <a:pt x="1878" y="602"/>
                    <a:pt x="1890" y="620"/>
                    <a:pt x="1902" y="631"/>
                  </a:cubicBezTo>
                  <a:cubicBezTo>
                    <a:pt x="1973" y="703"/>
                    <a:pt x="2080" y="994"/>
                    <a:pt x="2086" y="1238"/>
                  </a:cubicBezTo>
                  <a:cubicBezTo>
                    <a:pt x="2086" y="1357"/>
                    <a:pt x="2134" y="1464"/>
                    <a:pt x="2199" y="1541"/>
                  </a:cubicBezTo>
                  <a:cubicBezTo>
                    <a:pt x="2265" y="1612"/>
                    <a:pt x="2336" y="1660"/>
                    <a:pt x="2378" y="1660"/>
                  </a:cubicBezTo>
                  <a:cubicBezTo>
                    <a:pt x="2378" y="1660"/>
                    <a:pt x="2378" y="1660"/>
                    <a:pt x="2384" y="1660"/>
                  </a:cubicBezTo>
                  <a:lnTo>
                    <a:pt x="2384" y="1666"/>
                  </a:lnTo>
                  <a:cubicBezTo>
                    <a:pt x="2384" y="1666"/>
                    <a:pt x="2378" y="1690"/>
                    <a:pt x="2378" y="1719"/>
                  </a:cubicBezTo>
                  <a:cubicBezTo>
                    <a:pt x="2378" y="1779"/>
                    <a:pt x="2395" y="1880"/>
                    <a:pt x="2520" y="1922"/>
                  </a:cubicBezTo>
                  <a:lnTo>
                    <a:pt x="2520" y="1928"/>
                  </a:lnTo>
                  <a:cubicBezTo>
                    <a:pt x="2520" y="1928"/>
                    <a:pt x="2360" y="2314"/>
                    <a:pt x="2211" y="2350"/>
                  </a:cubicBezTo>
                  <a:cubicBezTo>
                    <a:pt x="2068" y="2379"/>
                    <a:pt x="1985" y="2397"/>
                    <a:pt x="1985" y="2462"/>
                  </a:cubicBezTo>
                  <a:cubicBezTo>
                    <a:pt x="1985" y="2546"/>
                    <a:pt x="1783" y="2706"/>
                    <a:pt x="1450" y="2712"/>
                  </a:cubicBezTo>
                  <a:cubicBezTo>
                    <a:pt x="1438" y="2724"/>
                    <a:pt x="1396" y="2778"/>
                    <a:pt x="1396" y="2837"/>
                  </a:cubicBezTo>
                  <a:cubicBezTo>
                    <a:pt x="1396" y="2861"/>
                    <a:pt x="1403" y="2903"/>
                    <a:pt x="1403" y="2950"/>
                  </a:cubicBezTo>
                  <a:cubicBezTo>
                    <a:pt x="1403" y="3051"/>
                    <a:pt x="1379" y="3182"/>
                    <a:pt x="1230" y="3182"/>
                  </a:cubicBezTo>
                  <a:cubicBezTo>
                    <a:pt x="1087" y="3182"/>
                    <a:pt x="1022" y="3152"/>
                    <a:pt x="945" y="3152"/>
                  </a:cubicBezTo>
                  <a:cubicBezTo>
                    <a:pt x="904" y="3152"/>
                    <a:pt x="863" y="3158"/>
                    <a:pt x="809" y="3182"/>
                  </a:cubicBezTo>
                  <a:cubicBezTo>
                    <a:pt x="744" y="3206"/>
                    <a:pt x="672" y="3212"/>
                    <a:pt x="601" y="3212"/>
                  </a:cubicBezTo>
                  <a:cubicBezTo>
                    <a:pt x="470" y="3212"/>
                    <a:pt x="333" y="3188"/>
                    <a:pt x="244" y="3188"/>
                  </a:cubicBezTo>
                  <a:cubicBezTo>
                    <a:pt x="197" y="3188"/>
                    <a:pt x="149" y="3218"/>
                    <a:pt x="107" y="3259"/>
                  </a:cubicBezTo>
                  <a:cubicBezTo>
                    <a:pt x="72" y="3307"/>
                    <a:pt x="48" y="3366"/>
                    <a:pt x="48" y="3432"/>
                  </a:cubicBezTo>
                  <a:cubicBezTo>
                    <a:pt x="48" y="3485"/>
                    <a:pt x="66" y="3539"/>
                    <a:pt x="107" y="3580"/>
                  </a:cubicBezTo>
                  <a:cubicBezTo>
                    <a:pt x="244" y="3717"/>
                    <a:pt x="476" y="3741"/>
                    <a:pt x="476" y="4020"/>
                  </a:cubicBezTo>
                  <a:cubicBezTo>
                    <a:pt x="476" y="4056"/>
                    <a:pt x="470" y="4103"/>
                    <a:pt x="464" y="4151"/>
                  </a:cubicBezTo>
                  <a:cubicBezTo>
                    <a:pt x="458" y="4151"/>
                    <a:pt x="458" y="4151"/>
                    <a:pt x="458" y="4151"/>
                  </a:cubicBezTo>
                  <a:cubicBezTo>
                    <a:pt x="458" y="4151"/>
                    <a:pt x="339" y="4264"/>
                    <a:pt x="339" y="4323"/>
                  </a:cubicBezTo>
                  <a:cubicBezTo>
                    <a:pt x="339" y="4353"/>
                    <a:pt x="381" y="4383"/>
                    <a:pt x="440" y="4412"/>
                  </a:cubicBezTo>
                  <a:cubicBezTo>
                    <a:pt x="500" y="4442"/>
                    <a:pt x="577" y="4466"/>
                    <a:pt x="631" y="4496"/>
                  </a:cubicBezTo>
                  <a:cubicBezTo>
                    <a:pt x="738" y="4555"/>
                    <a:pt x="797" y="4615"/>
                    <a:pt x="803" y="4615"/>
                  </a:cubicBezTo>
                  <a:lnTo>
                    <a:pt x="803" y="4621"/>
                  </a:lnTo>
                  <a:cubicBezTo>
                    <a:pt x="803" y="4626"/>
                    <a:pt x="797" y="4626"/>
                    <a:pt x="797" y="4626"/>
                  </a:cubicBezTo>
                  <a:cubicBezTo>
                    <a:pt x="797" y="4626"/>
                    <a:pt x="547" y="4680"/>
                    <a:pt x="458" y="4680"/>
                  </a:cubicBezTo>
                  <a:cubicBezTo>
                    <a:pt x="399" y="4680"/>
                    <a:pt x="185" y="4882"/>
                    <a:pt x="18" y="4971"/>
                  </a:cubicBezTo>
                  <a:cubicBezTo>
                    <a:pt x="60" y="4983"/>
                    <a:pt x="119" y="5013"/>
                    <a:pt x="220" y="5108"/>
                  </a:cubicBezTo>
                  <a:cubicBezTo>
                    <a:pt x="298" y="5191"/>
                    <a:pt x="333" y="5221"/>
                    <a:pt x="363" y="5221"/>
                  </a:cubicBezTo>
                  <a:cubicBezTo>
                    <a:pt x="393" y="5221"/>
                    <a:pt x="440" y="5185"/>
                    <a:pt x="565" y="5132"/>
                  </a:cubicBezTo>
                  <a:cubicBezTo>
                    <a:pt x="601" y="5114"/>
                    <a:pt x="642" y="5108"/>
                    <a:pt x="684" y="5108"/>
                  </a:cubicBezTo>
                  <a:cubicBezTo>
                    <a:pt x="922" y="5108"/>
                    <a:pt x="1224" y="5304"/>
                    <a:pt x="1266" y="5298"/>
                  </a:cubicBezTo>
                  <a:cubicBezTo>
                    <a:pt x="1284" y="5304"/>
                    <a:pt x="1307" y="5269"/>
                    <a:pt x="1325" y="5233"/>
                  </a:cubicBezTo>
                  <a:cubicBezTo>
                    <a:pt x="1343" y="5197"/>
                    <a:pt x="1355" y="5156"/>
                    <a:pt x="1385" y="5156"/>
                  </a:cubicBezTo>
                  <a:cubicBezTo>
                    <a:pt x="1391" y="5156"/>
                    <a:pt x="1396" y="5162"/>
                    <a:pt x="1403" y="5162"/>
                  </a:cubicBezTo>
                  <a:cubicBezTo>
                    <a:pt x="1414" y="5180"/>
                    <a:pt x="1426" y="5180"/>
                    <a:pt x="1444" y="5180"/>
                  </a:cubicBezTo>
                  <a:cubicBezTo>
                    <a:pt x="1456" y="5180"/>
                    <a:pt x="1468" y="5180"/>
                    <a:pt x="1480" y="5173"/>
                  </a:cubicBezTo>
                  <a:cubicBezTo>
                    <a:pt x="1492" y="5168"/>
                    <a:pt x="1498" y="5168"/>
                    <a:pt x="1498" y="5168"/>
                  </a:cubicBezTo>
                  <a:cubicBezTo>
                    <a:pt x="1593" y="5043"/>
                    <a:pt x="1670" y="5025"/>
                    <a:pt x="1694" y="5025"/>
                  </a:cubicBezTo>
                  <a:cubicBezTo>
                    <a:pt x="1700" y="5025"/>
                    <a:pt x="1700" y="5025"/>
                    <a:pt x="1706" y="5031"/>
                  </a:cubicBezTo>
                  <a:cubicBezTo>
                    <a:pt x="1860" y="5090"/>
                    <a:pt x="1973" y="5108"/>
                    <a:pt x="2045" y="5108"/>
                  </a:cubicBezTo>
                  <a:cubicBezTo>
                    <a:pt x="2092" y="5108"/>
                    <a:pt x="2122" y="5102"/>
                    <a:pt x="2140" y="5096"/>
                  </a:cubicBezTo>
                  <a:lnTo>
                    <a:pt x="2164" y="5084"/>
                  </a:lnTo>
                  <a:cubicBezTo>
                    <a:pt x="2169" y="5078"/>
                    <a:pt x="2169" y="5072"/>
                    <a:pt x="2169" y="5061"/>
                  </a:cubicBezTo>
                  <a:cubicBezTo>
                    <a:pt x="2169" y="5001"/>
                    <a:pt x="2110" y="4894"/>
                    <a:pt x="2062" y="4846"/>
                  </a:cubicBezTo>
                  <a:cubicBezTo>
                    <a:pt x="2039" y="4823"/>
                    <a:pt x="2009" y="4811"/>
                    <a:pt x="1991" y="4799"/>
                  </a:cubicBezTo>
                  <a:cubicBezTo>
                    <a:pt x="1973" y="4787"/>
                    <a:pt x="1955" y="4769"/>
                    <a:pt x="1955" y="4734"/>
                  </a:cubicBezTo>
                  <a:cubicBezTo>
                    <a:pt x="1955" y="4668"/>
                    <a:pt x="1908" y="4531"/>
                    <a:pt x="1908" y="4502"/>
                  </a:cubicBezTo>
                  <a:cubicBezTo>
                    <a:pt x="1908" y="4478"/>
                    <a:pt x="1932" y="4407"/>
                    <a:pt x="1932" y="4341"/>
                  </a:cubicBezTo>
                  <a:cubicBezTo>
                    <a:pt x="1932" y="4317"/>
                    <a:pt x="1932" y="4294"/>
                    <a:pt x="1920" y="4282"/>
                  </a:cubicBezTo>
                  <a:cubicBezTo>
                    <a:pt x="1890" y="4222"/>
                    <a:pt x="1795" y="4234"/>
                    <a:pt x="1795" y="4157"/>
                  </a:cubicBezTo>
                  <a:cubicBezTo>
                    <a:pt x="1795" y="4145"/>
                    <a:pt x="1795" y="4133"/>
                    <a:pt x="1801" y="4115"/>
                  </a:cubicBezTo>
                  <a:cubicBezTo>
                    <a:pt x="1825" y="4044"/>
                    <a:pt x="1854" y="4026"/>
                    <a:pt x="1884" y="4026"/>
                  </a:cubicBezTo>
                  <a:cubicBezTo>
                    <a:pt x="1896" y="4026"/>
                    <a:pt x="1908" y="4026"/>
                    <a:pt x="1920" y="4032"/>
                  </a:cubicBezTo>
                  <a:cubicBezTo>
                    <a:pt x="1914" y="4002"/>
                    <a:pt x="1908" y="3979"/>
                    <a:pt x="1908" y="3955"/>
                  </a:cubicBezTo>
                  <a:cubicBezTo>
                    <a:pt x="1908" y="3842"/>
                    <a:pt x="1961" y="3741"/>
                    <a:pt x="2015" y="3663"/>
                  </a:cubicBezTo>
                  <a:cubicBezTo>
                    <a:pt x="2074" y="3592"/>
                    <a:pt x="2128" y="3545"/>
                    <a:pt x="2152" y="3545"/>
                  </a:cubicBezTo>
                  <a:cubicBezTo>
                    <a:pt x="2164" y="3545"/>
                    <a:pt x="2175" y="3515"/>
                    <a:pt x="2193" y="3467"/>
                  </a:cubicBezTo>
                  <a:cubicBezTo>
                    <a:pt x="2217" y="3426"/>
                    <a:pt x="2247" y="3372"/>
                    <a:pt x="2294" y="3336"/>
                  </a:cubicBezTo>
                  <a:cubicBezTo>
                    <a:pt x="2336" y="3307"/>
                    <a:pt x="2395" y="3301"/>
                    <a:pt x="2449" y="3301"/>
                  </a:cubicBezTo>
                  <a:lnTo>
                    <a:pt x="2556" y="3301"/>
                  </a:lnTo>
                  <a:cubicBezTo>
                    <a:pt x="2586" y="3301"/>
                    <a:pt x="2609" y="3301"/>
                    <a:pt x="2621" y="3289"/>
                  </a:cubicBezTo>
                  <a:cubicBezTo>
                    <a:pt x="2627" y="3283"/>
                    <a:pt x="2627" y="3277"/>
                    <a:pt x="2633" y="3265"/>
                  </a:cubicBezTo>
                  <a:cubicBezTo>
                    <a:pt x="2633" y="3247"/>
                    <a:pt x="2609" y="3218"/>
                    <a:pt x="2609" y="3188"/>
                  </a:cubicBezTo>
                  <a:cubicBezTo>
                    <a:pt x="2609" y="3170"/>
                    <a:pt x="2615" y="3158"/>
                    <a:pt x="2633" y="3140"/>
                  </a:cubicBezTo>
                  <a:cubicBezTo>
                    <a:pt x="2669" y="3105"/>
                    <a:pt x="2740" y="3099"/>
                    <a:pt x="2788" y="3099"/>
                  </a:cubicBezTo>
                  <a:lnTo>
                    <a:pt x="2829" y="3099"/>
                  </a:lnTo>
                  <a:cubicBezTo>
                    <a:pt x="2835" y="3099"/>
                    <a:pt x="2859" y="3075"/>
                    <a:pt x="2889" y="3051"/>
                  </a:cubicBezTo>
                  <a:cubicBezTo>
                    <a:pt x="2919" y="3021"/>
                    <a:pt x="2954" y="2992"/>
                    <a:pt x="2990" y="2986"/>
                  </a:cubicBezTo>
                  <a:cubicBezTo>
                    <a:pt x="3014" y="2980"/>
                    <a:pt x="3037" y="2932"/>
                    <a:pt x="3073" y="2879"/>
                  </a:cubicBezTo>
                  <a:cubicBezTo>
                    <a:pt x="3103" y="2825"/>
                    <a:pt x="3156" y="2766"/>
                    <a:pt x="3246" y="2754"/>
                  </a:cubicBezTo>
                  <a:cubicBezTo>
                    <a:pt x="3258" y="2748"/>
                    <a:pt x="3269" y="2748"/>
                    <a:pt x="3281" y="2748"/>
                  </a:cubicBezTo>
                  <a:cubicBezTo>
                    <a:pt x="3353" y="2748"/>
                    <a:pt x="3394" y="2790"/>
                    <a:pt x="3418" y="2831"/>
                  </a:cubicBezTo>
                  <a:cubicBezTo>
                    <a:pt x="3448" y="2867"/>
                    <a:pt x="3472" y="2903"/>
                    <a:pt x="3513" y="2903"/>
                  </a:cubicBezTo>
                  <a:cubicBezTo>
                    <a:pt x="3620" y="2903"/>
                    <a:pt x="3816" y="2974"/>
                    <a:pt x="3840" y="2974"/>
                  </a:cubicBezTo>
                  <a:cubicBezTo>
                    <a:pt x="3864" y="2974"/>
                    <a:pt x="3870" y="2950"/>
                    <a:pt x="3870" y="2950"/>
                  </a:cubicBezTo>
                  <a:cubicBezTo>
                    <a:pt x="3870" y="2944"/>
                    <a:pt x="3870" y="2944"/>
                    <a:pt x="3876" y="2944"/>
                  </a:cubicBezTo>
                  <a:cubicBezTo>
                    <a:pt x="3900" y="2938"/>
                    <a:pt x="3917" y="2932"/>
                    <a:pt x="3935" y="2932"/>
                  </a:cubicBezTo>
                  <a:cubicBezTo>
                    <a:pt x="3983" y="2825"/>
                    <a:pt x="4036" y="2718"/>
                    <a:pt x="4054" y="2694"/>
                  </a:cubicBezTo>
                  <a:cubicBezTo>
                    <a:pt x="4084" y="2665"/>
                    <a:pt x="4280" y="2462"/>
                    <a:pt x="4280" y="2326"/>
                  </a:cubicBezTo>
                  <a:lnTo>
                    <a:pt x="4280" y="2290"/>
                  </a:lnTo>
                  <a:cubicBezTo>
                    <a:pt x="4274" y="2278"/>
                    <a:pt x="4274" y="2266"/>
                    <a:pt x="4274" y="2255"/>
                  </a:cubicBezTo>
                  <a:cubicBezTo>
                    <a:pt x="4274" y="2130"/>
                    <a:pt x="4470" y="2088"/>
                    <a:pt x="4494" y="1987"/>
                  </a:cubicBezTo>
                  <a:cubicBezTo>
                    <a:pt x="4498" y="1968"/>
                    <a:pt x="4502" y="1951"/>
                    <a:pt x="4504" y="1934"/>
                  </a:cubicBezTo>
                  <a:lnTo>
                    <a:pt x="4504" y="2000"/>
                  </a:lnTo>
                  <a:cubicBezTo>
                    <a:pt x="4469" y="2108"/>
                    <a:pt x="4286" y="2145"/>
                    <a:pt x="4286" y="2255"/>
                  </a:cubicBezTo>
                  <a:cubicBezTo>
                    <a:pt x="4286" y="2266"/>
                    <a:pt x="4286" y="2278"/>
                    <a:pt x="4292" y="2290"/>
                  </a:cubicBezTo>
                  <a:cubicBezTo>
                    <a:pt x="4292" y="2302"/>
                    <a:pt x="4298" y="2314"/>
                    <a:pt x="4298" y="2326"/>
                  </a:cubicBezTo>
                  <a:cubicBezTo>
                    <a:pt x="4298" y="2474"/>
                    <a:pt x="4096" y="2671"/>
                    <a:pt x="4066" y="2706"/>
                  </a:cubicBezTo>
                  <a:cubicBezTo>
                    <a:pt x="4048" y="2718"/>
                    <a:pt x="3995" y="2837"/>
                    <a:pt x="3947" y="2938"/>
                  </a:cubicBezTo>
                  <a:cubicBezTo>
                    <a:pt x="3947" y="2944"/>
                    <a:pt x="3947" y="2944"/>
                    <a:pt x="3941" y="2944"/>
                  </a:cubicBezTo>
                  <a:cubicBezTo>
                    <a:pt x="3923" y="2944"/>
                    <a:pt x="3906" y="2950"/>
                    <a:pt x="3882" y="2956"/>
                  </a:cubicBezTo>
                  <a:cubicBezTo>
                    <a:pt x="3882" y="2968"/>
                    <a:pt x="3870" y="2986"/>
                    <a:pt x="3840" y="2992"/>
                  </a:cubicBezTo>
                  <a:cubicBezTo>
                    <a:pt x="3810" y="2986"/>
                    <a:pt x="3620" y="2920"/>
                    <a:pt x="3513" y="2920"/>
                  </a:cubicBezTo>
                  <a:cubicBezTo>
                    <a:pt x="3465" y="2920"/>
                    <a:pt x="3436" y="2879"/>
                    <a:pt x="3412" y="2837"/>
                  </a:cubicBezTo>
                  <a:cubicBezTo>
                    <a:pt x="3382" y="2801"/>
                    <a:pt x="3347" y="2766"/>
                    <a:pt x="3281" y="2766"/>
                  </a:cubicBezTo>
                  <a:lnTo>
                    <a:pt x="3246" y="2766"/>
                  </a:lnTo>
                  <a:cubicBezTo>
                    <a:pt x="3162" y="2784"/>
                    <a:pt x="3115" y="2837"/>
                    <a:pt x="3085" y="2885"/>
                  </a:cubicBezTo>
                  <a:cubicBezTo>
                    <a:pt x="3049" y="2938"/>
                    <a:pt x="3032" y="2992"/>
                    <a:pt x="2996" y="2998"/>
                  </a:cubicBezTo>
                  <a:cubicBezTo>
                    <a:pt x="2966" y="3004"/>
                    <a:pt x="2930" y="3033"/>
                    <a:pt x="2901" y="3057"/>
                  </a:cubicBezTo>
                  <a:cubicBezTo>
                    <a:pt x="2871" y="3087"/>
                    <a:pt x="2847" y="3111"/>
                    <a:pt x="2829" y="3111"/>
                  </a:cubicBezTo>
                  <a:lnTo>
                    <a:pt x="2788" y="3111"/>
                  </a:lnTo>
                  <a:cubicBezTo>
                    <a:pt x="2740" y="3111"/>
                    <a:pt x="2675" y="3117"/>
                    <a:pt x="2639" y="3152"/>
                  </a:cubicBezTo>
                  <a:cubicBezTo>
                    <a:pt x="2627" y="3164"/>
                    <a:pt x="2627" y="3176"/>
                    <a:pt x="2627" y="3188"/>
                  </a:cubicBezTo>
                  <a:cubicBezTo>
                    <a:pt x="2621" y="3212"/>
                    <a:pt x="2645" y="3235"/>
                    <a:pt x="2645" y="3265"/>
                  </a:cubicBezTo>
                  <a:cubicBezTo>
                    <a:pt x="2645" y="3277"/>
                    <a:pt x="2639" y="3289"/>
                    <a:pt x="2633" y="3301"/>
                  </a:cubicBezTo>
                  <a:cubicBezTo>
                    <a:pt x="2615" y="3313"/>
                    <a:pt x="2592" y="3319"/>
                    <a:pt x="2556" y="3319"/>
                  </a:cubicBezTo>
                  <a:cubicBezTo>
                    <a:pt x="2526" y="3319"/>
                    <a:pt x="2485" y="3313"/>
                    <a:pt x="2449" y="3313"/>
                  </a:cubicBezTo>
                  <a:cubicBezTo>
                    <a:pt x="2395" y="3313"/>
                    <a:pt x="2342" y="3319"/>
                    <a:pt x="2306" y="3348"/>
                  </a:cubicBezTo>
                  <a:cubicBezTo>
                    <a:pt x="2259" y="3384"/>
                    <a:pt x="2229" y="3432"/>
                    <a:pt x="2211" y="3473"/>
                  </a:cubicBezTo>
                  <a:cubicBezTo>
                    <a:pt x="2187" y="3515"/>
                    <a:pt x="2181" y="3556"/>
                    <a:pt x="2152" y="3556"/>
                  </a:cubicBezTo>
                  <a:cubicBezTo>
                    <a:pt x="2140" y="3556"/>
                    <a:pt x="2080" y="3598"/>
                    <a:pt x="2027" y="3675"/>
                  </a:cubicBezTo>
                  <a:cubicBezTo>
                    <a:pt x="1973" y="3747"/>
                    <a:pt x="1926" y="3848"/>
                    <a:pt x="1926" y="3955"/>
                  </a:cubicBezTo>
                  <a:cubicBezTo>
                    <a:pt x="1926" y="3979"/>
                    <a:pt x="1926" y="4008"/>
                    <a:pt x="1932" y="4038"/>
                  </a:cubicBezTo>
                  <a:lnTo>
                    <a:pt x="1932" y="4044"/>
                  </a:lnTo>
                  <a:lnTo>
                    <a:pt x="1926" y="4044"/>
                  </a:lnTo>
                  <a:cubicBezTo>
                    <a:pt x="1914" y="4044"/>
                    <a:pt x="1896" y="4038"/>
                    <a:pt x="1884" y="4038"/>
                  </a:cubicBezTo>
                  <a:cubicBezTo>
                    <a:pt x="1860" y="4038"/>
                    <a:pt x="1842" y="4050"/>
                    <a:pt x="1813" y="4121"/>
                  </a:cubicBezTo>
                  <a:cubicBezTo>
                    <a:pt x="1813" y="4133"/>
                    <a:pt x="1807" y="4145"/>
                    <a:pt x="1807" y="4157"/>
                  </a:cubicBezTo>
                  <a:cubicBezTo>
                    <a:pt x="1807" y="4216"/>
                    <a:pt x="1890" y="4210"/>
                    <a:pt x="1932" y="4270"/>
                  </a:cubicBezTo>
                  <a:cubicBezTo>
                    <a:pt x="1943" y="4294"/>
                    <a:pt x="1950" y="4317"/>
                    <a:pt x="1950" y="4341"/>
                  </a:cubicBezTo>
                  <a:cubicBezTo>
                    <a:pt x="1950" y="4407"/>
                    <a:pt x="1920" y="4484"/>
                    <a:pt x="1920" y="4502"/>
                  </a:cubicBezTo>
                  <a:cubicBezTo>
                    <a:pt x="1920" y="4525"/>
                    <a:pt x="1967" y="4668"/>
                    <a:pt x="1973" y="4734"/>
                  </a:cubicBezTo>
                  <a:cubicBezTo>
                    <a:pt x="1973" y="4769"/>
                    <a:pt x="1979" y="4775"/>
                    <a:pt x="1997" y="4787"/>
                  </a:cubicBezTo>
                  <a:cubicBezTo>
                    <a:pt x="2015" y="4799"/>
                    <a:pt x="2045" y="4811"/>
                    <a:pt x="2074" y="4841"/>
                  </a:cubicBezTo>
                  <a:cubicBezTo>
                    <a:pt x="2122" y="4888"/>
                    <a:pt x="2181" y="4989"/>
                    <a:pt x="2181" y="5061"/>
                  </a:cubicBezTo>
                  <a:cubicBezTo>
                    <a:pt x="2181" y="5072"/>
                    <a:pt x="2181" y="5084"/>
                    <a:pt x="2175" y="5090"/>
                  </a:cubicBezTo>
                  <a:lnTo>
                    <a:pt x="2175" y="5096"/>
                  </a:lnTo>
                  <a:cubicBezTo>
                    <a:pt x="2175" y="5096"/>
                    <a:pt x="2140" y="5120"/>
                    <a:pt x="2045" y="5120"/>
                  </a:cubicBezTo>
                  <a:cubicBezTo>
                    <a:pt x="1967" y="5120"/>
                    <a:pt x="1860" y="5102"/>
                    <a:pt x="1700" y="5043"/>
                  </a:cubicBezTo>
                  <a:lnTo>
                    <a:pt x="1694" y="5043"/>
                  </a:lnTo>
                  <a:cubicBezTo>
                    <a:pt x="1676" y="5043"/>
                    <a:pt x="1605" y="5049"/>
                    <a:pt x="1509" y="5173"/>
                  </a:cubicBezTo>
                  <a:cubicBezTo>
                    <a:pt x="1504" y="5173"/>
                    <a:pt x="1480" y="5197"/>
                    <a:pt x="1444" y="5197"/>
                  </a:cubicBezTo>
                  <a:cubicBezTo>
                    <a:pt x="1426" y="5197"/>
                    <a:pt x="1408" y="5191"/>
                    <a:pt x="1391" y="5173"/>
                  </a:cubicBezTo>
                  <a:lnTo>
                    <a:pt x="1385" y="5168"/>
                  </a:lnTo>
                  <a:cubicBezTo>
                    <a:pt x="1373" y="5168"/>
                    <a:pt x="1355" y="5203"/>
                    <a:pt x="1337" y="5239"/>
                  </a:cubicBezTo>
                  <a:cubicBezTo>
                    <a:pt x="1325" y="5265"/>
                    <a:pt x="1312" y="5290"/>
                    <a:pt x="1293" y="5304"/>
                  </a:cubicBezTo>
                  <a:lnTo>
                    <a:pt x="1231" y="5304"/>
                  </a:lnTo>
                  <a:cubicBezTo>
                    <a:pt x="1132" y="5261"/>
                    <a:pt x="884" y="5120"/>
                    <a:pt x="684" y="5120"/>
                  </a:cubicBezTo>
                  <a:cubicBezTo>
                    <a:pt x="642" y="5120"/>
                    <a:pt x="607" y="5126"/>
                    <a:pt x="571" y="5144"/>
                  </a:cubicBezTo>
                  <a:cubicBezTo>
                    <a:pt x="446" y="5197"/>
                    <a:pt x="405" y="5233"/>
                    <a:pt x="363" y="5233"/>
                  </a:cubicBezTo>
                  <a:cubicBezTo>
                    <a:pt x="321" y="5233"/>
                    <a:pt x="292" y="5203"/>
                    <a:pt x="208" y="5120"/>
                  </a:cubicBezTo>
                  <a:cubicBezTo>
                    <a:pt x="101" y="5012"/>
                    <a:pt x="41" y="4991"/>
                    <a:pt x="0" y="4984"/>
                  </a:cubicBezTo>
                  <a:lnTo>
                    <a:pt x="0" y="4962"/>
                  </a:lnTo>
                  <a:cubicBezTo>
                    <a:pt x="166" y="4883"/>
                    <a:pt x="381" y="4668"/>
                    <a:pt x="458" y="4668"/>
                  </a:cubicBezTo>
                  <a:cubicBezTo>
                    <a:pt x="530" y="4668"/>
                    <a:pt x="726" y="4626"/>
                    <a:pt x="779" y="4615"/>
                  </a:cubicBezTo>
                  <a:cubicBezTo>
                    <a:pt x="761" y="4597"/>
                    <a:pt x="708" y="4555"/>
                    <a:pt x="625" y="4508"/>
                  </a:cubicBezTo>
                  <a:cubicBezTo>
                    <a:pt x="571" y="4484"/>
                    <a:pt x="494" y="4454"/>
                    <a:pt x="434" y="4424"/>
                  </a:cubicBezTo>
                  <a:cubicBezTo>
                    <a:pt x="375" y="4395"/>
                    <a:pt x="327" y="4365"/>
                    <a:pt x="327" y="4323"/>
                  </a:cubicBezTo>
                  <a:cubicBezTo>
                    <a:pt x="327" y="4252"/>
                    <a:pt x="434" y="4157"/>
                    <a:pt x="446" y="4145"/>
                  </a:cubicBezTo>
                  <a:cubicBezTo>
                    <a:pt x="458" y="4097"/>
                    <a:pt x="458" y="4056"/>
                    <a:pt x="458" y="4020"/>
                  </a:cubicBezTo>
                  <a:cubicBezTo>
                    <a:pt x="464" y="3753"/>
                    <a:pt x="244" y="3735"/>
                    <a:pt x="101" y="3592"/>
                  </a:cubicBezTo>
                  <a:cubicBezTo>
                    <a:pt x="54" y="3545"/>
                    <a:pt x="30" y="3485"/>
                    <a:pt x="30" y="3432"/>
                  </a:cubicBezTo>
                  <a:cubicBezTo>
                    <a:pt x="30" y="3301"/>
                    <a:pt x="143" y="3176"/>
                    <a:pt x="244" y="3170"/>
                  </a:cubicBezTo>
                  <a:cubicBezTo>
                    <a:pt x="333" y="3170"/>
                    <a:pt x="470" y="3200"/>
                    <a:pt x="601" y="3200"/>
                  </a:cubicBezTo>
                  <a:cubicBezTo>
                    <a:pt x="672" y="3200"/>
                    <a:pt x="744" y="3194"/>
                    <a:pt x="803" y="3164"/>
                  </a:cubicBezTo>
                  <a:cubicBezTo>
                    <a:pt x="863" y="3146"/>
                    <a:pt x="904" y="3134"/>
                    <a:pt x="945" y="3134"/>
                  </a:cubicBezTo>
                  <a:cubicBezTo>
                    <a:pt x="1028" y="3134"/>
                    <a:pt x="1093" y="3164"/>
                    <a:pt x="1230" y="3164"/>
                  </a:cubicBezTo>
                  <a:cubicBezTo>
                    <a:pt x="1367" y="3164"/>
                    <a:pt x="1385" y="3051"/>
                    <a:pt x="1385" y="2950"/>
                  </a:cubicBezTo>
                  <a:lnTo>
                    <a:pt x="1385" y="2837"/>
                  </a:lnTo>
                  <a:cubicBezTo>
                    <a:pt x="1385" y="2760"/>
                    <a:pt x="1438" y="2700"/>
                    <a:pt x="1438" y="2700"/>
                  </a:cubicBezTo>
                  <a:cubicBezTo>
                    <a:pt x="1444" y="2694"/>
                    <a:pt x="1444" y="2694"/>
                    <a:pt x="1444" y="2694"/>
                  </a:cubicBezTo>
                  <a:cubicBezTo>
                    <a:pt x="1611" y="2694"/>
                    <a:pt x="1741" y="2653"/>
                    <a:pt x="1831" y="2605"/>
                  </a:cubicBezTo>
                  <a:cubicBezTo>
                    <a:pt x="1926" y="2558"/>
                    <a:pt x="1973" y="2492"/>
                    <a:pt x="1973" y="2462"/>
                  </a:cubicBezTo>
                  <a:cubicBezTo>
                    <a:pt x="1973" y="2385"/>
                    <a:pt x="2068" y="2367"/>
                    <a:pt x="2211" y="2332"/>
                  </a:cubicBezTo>
                  <a:cubicBezTo>
                    <a:pt x="2276" y="2320"/>
                    <a:pt x="2354" y="2219"/>
                    <a:pt x="2407" y="2118"/>
                  </a:cubicBezTo>
                  <a:cubicBezTo>
                    <a:pt x="2461" y="2034"/>
                    <a:pt x="2497" y="1957"/>
                    <a:pt x="2508" y="1933"/>
                  </a:cubicBezTo>
                  <a:cubicBezTo>
                    <a:pt x="2384" y="1892"/>
                    <a:pt x="2366" y="1785"/>
                    <a:pt x="2366" y="1719"/>
                  </a:cubicBezTo>
                  <a:lnTo>
                    <a:pt x="2366" y="1672"/>
                  </a:lnTo>
                  <a:cubicBezTo>
                    <a:pt x="2271" y="1660"/>
                    <a:pt x="2068" y="1476"/>
                    <a:pt x="2068" y="1238"/>
                  </a:cubicBezTo>
                  <a:cubicBezTo>
                    <a:pt x="2068" y="1000"/>
                    <a:pt x="1955" y="703"/>
                    <a:pt x="1896" y="637"/>
                  </a:cubicBezTo>
                  <a:cubicBezTo>
                    <a:pt x="1878" y="625"/>
                    <a:pt x="1860" y="608"/>
                    <a:pt x="1842" y="578"/>
                  </a:cubicBezTo>
                  <a:lnTo>
                    <a:pt x="1842" y="572"/>
                  </a:lnTo>
                  <a:cubicBezTo>
                    <a:pt x="1872" y="501"/>
                    <a:pt x="1920" y="406"/>
                    <a:pt x="1961" y="334"/>
                  </a:cubicBezTo>
                  <a:cubicBezTo>
                    <a:pt x="2003" y="257"/>
                    <a:pt x="2045" y="203"/>
                    <a:pt x="2080" y="203"/>
                  </a:cubicBezTo>
                  <a:cubicBezTo>
                    <a:pt x="2128" y="203"/>
                    <a:pt x="2187" y="180"/>
                    <a:pt x="2235" y="150"/>
                  </a:cubicBezTo>
                  <a:cubicBezTo>
                    <a:pt x="2282" y="120"/>
                    <a:pt x="2318" y="73"/>
                    <a:pt x="2318" y="25"/>
                  </a:cubicBezTo>
                  <a:cubicBezTo>
                    <a:pt x="2318" y="13"/>
                    <a:pt x="2318" y="7"/>
                    <a:pt x="2324" y="1"/>
                  </a:cubicBezTo>
                  <a:cubicBezTo>
                    <a:pt x="2325" y="1"/>
                    <a:pt x="2325" y="1"/>
                    <a:pt x="2325" y="0"/>
                  </a:cubicBezTo>
                  <a:lnTo>
                    <a:pt x="2376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" name="Freeform 484"/>
            <p:cNvSpPr>
              <a:spLocks noChangeArrowheads="1"/>
            </p:cNvSpPr>
            <p:nvPr/>
          </p:nvSpPr>
          <p:spPr bwMode="auto">
            <a:xfrm>
              <a:off x="11461015" y="5242691"/>
              <a:ext cx="460494" cy="990387"/>
            </a:xfrm>
            <a:custGeom>
              <a:avLst/>
              <a:gdLst>
                <a:gd name="T0" fmla="*/ 1113 w 1553"/>
                <a:gd name="T1" fmla="*/ 3303 h 3336"/>
                <a:gd name="T2" fmla="*/ 1113 w 1553"/>
                <a:gd name="T3" fmla="*/ 3303 h 3336"/>
                <a:gd name="T4" fmla="*/ 1203 w 1553"/>
                <a:gd name="T5" fmla="*/ 3010 h 3336"/>
                <a:gd name="T6" fmla="*/ 1253 w 1553"/>
                <a:gd name="T7" fmla="*/ 2959 h 3336"/>
                <a:gd name="T8" fmla="*/ 1304 w 1553"/>
                <a:gd name="T9" fmla="*/ 2876 h 3336"/>
                <a:gd name="T10" fmla="*/ 1285 w 1553"/>
                <a:gd name="T11" fmla="*/ 2813 h 3336"/>
                <a:gd name="T12" fmla="*/ 1234 w 1553"/>
                <a:gd name="T13" fmla="*/ 2768 h 3336"/>
                <a:gd name="T14" fmla="*/ 1317 w 1553"/>
                <a:gd name="T15" fmla="*/ 2692 h 3336"/>
                <a:gd name="T16" fmla="*/ 1349 w 1553"/>
                <a:gd name="T17" fmla="*/ 2590 h 3336"/>
                <a:gd name="T18" fmla="*/ 1387 w 1553"/>
                <a:gd name="T19" fmla="*/ 2494 h 3336"/>
                <a:gd name="T20" fmla="*/ 1502 w 1553"/>
                <a:gd name="T21" fmla="*/ 1801 h 3336"/>
                <a:gd name="T22" fmla="*/ 1502 w 1553"/>
                <a:gd name="T23" fmla="*/ 1744 h 3336"/>
                <a:gd name="T24" fmla="*/ 1533 w 1553"/>
                <a:gd name="T25" fmla="*/ 1616 h 3336"/>
                <a:gd name="T26" fmla="*/ 1489 w 1553"/>
                <a:gd name="T27" fmla="*/ 1387 h 3336"/>
                <a:gd name="T28" fmla="*/ 1489 w 1553"/>
                <a:gd name="T29" fmla="*/ 1247 h 3336"/>
                <a:gd name="T30" fmla="*/ 1451 w 1553"/>
                <a:gd name="T31" fmla="*/ 1088 h 3336"/>
                <a:gd name="T32" fmla="*/ 1406 w 1553"/>
                <a:gd name="T33" fmla="*/ 974 h 3336"/>
                <a:gd name="T34" fmla="*/ 1368 w 1553"/>
                <a:gd name="T35" fmla="*/ 814 h 3336"/>
                <a:gd name="T36" fmla="*/ 1304 w 1553"/>
                <a:gd name="T37" fmla="*/ 865 h 3336"/>
                <a:gd name="T38" fmla="*/ 1285 w 1553"/>
                <a:gd name="T39" fmla="*/ 662 h 3336"/>
                <a:gd name="T40" fmla="*/ 1304 w 1553"/>
                <a:gd name="T41" fmla="*/ 375 h 3336"/>
                <a:gd name="T42" fmla="*/ 1234 w 1553"/>
                <a:gd name="T43" fmla="*/ 121 h 3336"/>
                <a:gd name="T44" fmla="*/ 1177 w 1553"/>
                <a:gd name="T45" fmla="*/ 0 h 3336"/>
                <a:gd name="T46" fmla="*/ 1056 w 1553"/>
                <a:gd name="T47" fmla="*/ 51 h 3336"/>
                <a:gd name="T48" fmla="*/ 1094 w 1553"/>
                <a:gd name="T49" fmla="*/ 191 h 3336"/>
                <a:gd name="T50" fmla="*/ 1043 w 1553"/>
                <a:gd name="T51" fmla="*/ 248 h 3336"/>
                <a:gd name="T52" fmla="*/ 1062 w 1553"/>
                <a:gd name="T53" fmla="*/ 452 h 3336"/>
                <a:gd name="T54" fmla="*/ 1069 w 1553"/>
                <a:gd name="T55" fmla="*/ 655 h 3336"/>
                <a:gd name="T56" fmla="*/ 935 w 1553"/>
                <a:gd name="T57" fmla="*/ 592 h 3336"/>
                <a:gd name="T58" fmla="*/ 865 w 1553"/>
                <a:gd name="T59" fmla="*/ 662 h 3336"/>
                <a:gd name="T60" fmla="*/ 782 w 1553"/>
                <a:gd name="T61" fmla="*/ 611 h 3336"/>
                <a:gd name="T62" fmla="*/ 681 w 1553"/>
                <a:gd name="T63" fmla="*/ 776 h 3336"/>
                <a:gd name="T64" fmla="*/ 413 w 1553"/>
                <a:gd name="T65" fmla="*/ 904 h 3336"/>
                <a:gd name="T66" fmla="*/ 299 w 1553"/>
                <a:gd name="T67" fmla="*/ 929 h 3336"/>
                <a:gd name="T68" fmla="*/ 280 w 1553"/>
                <a:gd name="T69" fmla="*/ 1012 h 3336"/>
                <a:gd name="T70" fmla="*/ 210 w 1553"/>
                <a:gd name="T71" fmla="*/ 980 h 3336"/>
                <a:gd name="T72" fmla="*/ 203 w 1553"/>
                <a:gd name="T73" fmla="*/ 1075 h 3336"/>
                <a:gd name="T74" fmla="*/ 120 w 1553"/>
                <a:gd name="T75" fmla="*/ 1305 h 3336"/>
                <a:gd name="T76" fmla="*/ 0 w 1553"/>
                <a:gd name="T77" fmla="*/ 1457 h 3336"/>
                <a:gd name="T78" fmla="*/ 178 w 1553"/>
                <a:gd name="T79" fmla="*/ 1585 h 3336"/>
                <a:gd name="T80" fmla="*/ 25 w 1553"/>
                <a:gd name="T81" fmla="*/ 1661 h 3336"/>
                <a:gd name="T82" fmla="*/ 57 w 1553"/>
                <a:gd name="T83" fmla="*/ 1731 h 3336"/>
                <a:gd name="T84" fmla="*/ 146 w 1553"/>
                <a:gd name="T85" fmla="*/ 1864 h 3336"/>
                <a:gd name="T86" fmla="*/ 292 w 1553"/>
                <a:gd name="T87" fmla="*/ 1960 h 3336"/>
                <a:gd name="T88" fmla="*/ 140 w 1553"/>
                <a:gd name="T89" fmla="*/ 2310 h 3336"/>
                <a:gd name="T90" fmla="*/ 241 w 1553"/>
                <a:gd name="T91" fmla="*/ 2285 h 3336"/>
                <a:gd name="T92" fmla="*/ 337 w 1553"/>
                <a:gd name="T93" fmla="*/ 2297 h 3336"/>
                <a:gd name="T94" fmla="*/ 394 w 1553"/>
                <a:gd name="T95" fmla="*/ 2444 h 3336"/>
                <a:gd name="T96" fmla="*/ 305 w 1553"/>
                <a:gd name="T97" fmla="*/ 2666 h 3336"/>
                <a:gd name="T98" fmla="*/ 388 w 1553"/>
                <a:gd name="T99" fmla="*/ 2666 h 3336"/>
                <a:gd name="T100" fmla="*/ 604 w 1553"/>
                <a:gd name="T101" fmla="*/ 2692 h 3336"/>
                <a:gd name="T102" fmla="*/ 432 w 1553"/>
                <a:gd name="T103" fmla="*/ 2940 h 3336"/>
                <a:gd name="T104" fmla="*/ 483 w 1553"/>
                <a:gd name="T105" fmla="*/ 2991 h 3336"/>
                <a:gd name="T106" fmla="*/ 566 w 1553"/>
                <a:gd name="T107" fmla="*/ 3074 h 3336"/>
                <a:gd name="T108" fmla="*/ 751 w 1553"/>
                <a:gd name="T109" fmla="*/ 3137 h 3336"/>
                <a:gd name="T110" fmla="*/ 891 w 1553"/>
                <a:gd name="T111" fmla="*/ 3163 h 3336"/>
                <a:gd name="T112" fmla="*/ 1113 w 1553"/>
                <a:gd name="T113" fmla="*/ 3303 h 3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53" h="3336">
                  <a:moveTo>
                    <a:pt x="1113" y="3303"/>
                  </a:moveTo>
                  <a:lnTo>
                    <a:pt x="1113" y="3303"/>
                  </a:lnTo>
                  <a:cubicBezTo>
                    <a:pt x="1113" y="3303"/>
                    <a:pt x="1221" y="3303"/>
                    <a:pt x="1203" y="3010"/>
                  </a:cubicBezTo>
                  <a:cubicBezTo>
                    <a:pt x="1203" y="3010"/>
                    <a:pt x="1203" y="2972"/>
                    <a:pt x="1253" y="2959"/>
                  </a:cubicBezTo>
                  <a:cubicBezTo>
                    <a:pt x="1304" y="2946"/>
                    <a:pt x="1279" y="2902"/>
                    <a:pt x="1304" y="2876"/>
                  </a:cubicBezTo>
                  <a:cubicBezTo>
                    <a:pt x="1323" y="2857"/>
                    <a:pt x="1304" y="2838"/>
                    <a:pt x="1285" y="2813"/>
                  </a:cubicBezTo>
                  <a:cubicBezTo>
                    <a:pt x="1260" y="2794"/>
                    <a:pt x="1215" y="2794"/>
                    <a:pt x="1234" y="2768"/>
                  </a:cubicBezTo>
                  <a:cubicBezTo>
                    <a:pt x="1260" y="2749"/>
                    <a:pt x="1285" y="2724"/>
                    <a:pt x="1317" y="2692"/>
                  </a:cubicBezTo>
                  <a:cubicBezTo>
                    <a:pt x="1349" y="2660"/>
                    <a:pt x="1323" y="2609"/>
                    <a:pt x="1349" y="2590"/>
                  </a:cubicBezTo>
                  <a:cubicBezTo>
                    <a:pt x="1374" y="2565"/>
                    <a:pt x="1406" y="2539"/>
                    <a:pt x="1387" y="2494"/>
                  </a:cubicBezTo>
                  <a:cubicBezTo>
                    <a:pt x="1374" y="2450"/>
                    <a:pt x="1190" y="2202"/>
                    <a:pt x="1502" y="1801"/>
                  </a:cubicBezTo>
                  <a:cubicBezTo>
                    <a:pt x="1502" y="1801"/>
                    <a:pt x="1533" y="1775"/>
                    <a:pt x="1502" y="1744"/>
                  </a:cubicBezTo>
                  <a:cubicBezTo>
                    <a:pt x="1476" y="1718"/>
                    <a:pt x="1521" y="1635"/>
                    <a:pt x="1533" y="1616"/>
                  </a:cubicBezTo>
                  <a:cubicBezTo>
                    <a:pt x="1552" y="1603"/>
                    <a:pt x="1508" y="1438"/>
                    <a:pt x="1489" y="1387"/>
                  </a:cubicBezTo>
                  <a:cubicBezTo>
                    <a:pt x="1470" y="1336"/>
                    <a:pt x="1489" y="1273"/>
                    <a:pt x="1489" y="1247"/>
                  </a:cubicBezTo>
                  <a:cubicBezTo>
                    <a:pt x="1489" y="1228"/>
                    <a:pt x="1413" y="1209"/>
                    <a:pt x="1451" y="1088"/>
                  </a:cubicBezTo>
                  <a:cubicBezTo>
                    <a:pt x="1451" y="1088"/>
                    <a:pt x="1438" y="999"/>
                    <a:pt x="1406" y="974"/>
                  </a:cubicBezTo>
                  <a:cubicBezTo>
                    <a:pt x="1381" y="942"/>
                    <a:pt x="1432" y="827"/>
                    <a:pt x="1368" y="814"/>
                  </a:cubicBezTo>
                  <a:cubicBezTo>
                    <a:pt x="1304" y="795"/>
                    <a:pt x="1362" y="872"/>
                    <a:pt x="1304" y="865"/>
                  </a:cubicBezTo>
                  <a:cubicBezTo>
                    <a:pt x="1247" y="853"/>
                    <a:pt x="1266" y="706"/>
                    <a:pt x="1285" y="662"/>
                  </a:cubicBezTo>
                  <a:cubicBezTo>
                    <a:pt x="1304" y="611"/>
                    <a:pt x="1349" y="471"/>
                    <a:pt x="1304" y="375"/>
                  </a:cubicBezTo>
                  <a:cubicBezTo>
                    <a:pt x="1266" y="286"/>
                    <a:pt x="1266" y="178"/>
                    <a:pt x="1234" y="121"/>
                  </a:cubicBezTo>
                  <a:cubicBezTo>
                    <a:pt x="1203" y="63"/>
                    <a:pt x="1247" y="13"/>
                    <a:pt x="1177" y="0"/>
                  </a:cubicBezTo>
                  <a:cubicBezTo>
                    <a:pt x="1177" y="0"/>
                    <a:pt x="1056" y="13"/>
                    <a:pt x="1056" y="51"/>
                  </a:cubicBezTo>
                  <a:cubicBezTo>
                    <a:pt x="1056" y="89"/>
                    <a:pt x="1094" y="152"/>
                    <a:pt x="1094" y="191"/>
                  </a:cubicBezTo>
                  <a:cubicBezTo>
                    <a:pt x="1094" y="229"/>
                    <a:pt x="1043" y="216"/>
                    <a:pt x="1043" y="248"/>
                  </a:cubicBezTo>
                  <a:cubicBezTo>
                    <a:pt x="1043" y="280"/>
                    <a:pt x="1037" y="426"/>
                    <a:pt x="1062" y="452"/>
                  </a:cubicBezTo>
                  <a:cubicBezTo>
                    <a:pt x="1088" y="477"/>
                    <a:pt x="1139" y="636"/>
                    <a:pt x="1069" y="655"/>
                  </a:cubicBezTo>
                  <a:cubicBezTo>
                    <a:pt x="992" y="681"/>
                    <a:pt x="973" y="592"/>
                    <a:pt x="935" y="592"/>
                  </a:cubicBezTo>
                  <a:cubicBezTo>
                    <a:pt x="891" y="592"/>
                    <a:pt x="891" y="662"/>
                    <a:pt x="865" y="662"/>
                  </a:cubicBezTo>
                  <a:cubicBezTo>
                    <a:pt x="840" y="662"/>
                    <a:pt x="821" y="611"/>
                    <a:pt x="782" y="611"/>
                  </a:cubicBezTo>
                  <a:cubicBezTo>
                    <a:pt x="751" y="611"/>
                    <a:pt x="681" y="712"/>
                    <a:pt x="681" y="776"/>
                  </a:cubicBezTo>
                  <a:cubicBezTo>
                    <a:pt x="681" y="833"/>
                    <a:pt x="521" y="763"/>
                    <a:pt x="413" y="904"/>
                  </a:cubicBezTo>
                  <a:cubicBezTo>
                    <a:pt x="413" y="904"/>
                    <a:pt x="324" y="904"/>
                    <a:pt x="299" y="929"/>
                  </a:cubicBezTo>
                  <a:cubicBezTo>
                    <a:pt x="280" y="948"/>
                    <a:pt x="312" y="1012"/>
                    <a:pt x="280" y="1012"/>
                  </a:cubicBezTo>
                  <a:cubicBezTo>
                    <a:pt x="241" y="1012"/>
                    <a:pt x="241" y="954"/>
                    <a:pt x="210" y="980"/>
                  </a:cubicBezTo>
                  <a:cubicBezTo>
                    <a:pt x="184" y="1012"/>
                    <a:pt x="222" y="1056"/>
                    <a:pt x="203" y="1075"/>
                  </a:cubicBezTo>
                  <a:cubicBezTo>
                    <a:pt x="184" y="1101"/>
                    <a:pt x="101" y="1113"/>
                    <a:pt x="120" y="1305"/>
                  </a:cubicBezTo>
                  <a:cubicBezTo>
                    <a:pt x="120" y="1305"/>
                    <a:pt x="0" y="1387"/>
                    <a:pt x="0" y="1457"/>
                  </a:cubicBezTo>
                  <a:cubicBezTo>
                    <a:pt x="0" y="1521"/>
                    <a:pt x="178" y="1527"/>
                    <a:pt x="178" y="1585"/>
                  </a:cubicBezTo>
                  <a:cubicBezTo>
                    <a:pt x="178" y="1642"/>
                    <a:pt x="25" y="1597"/>
                    <a:pt x="25" y="1661"/>
                  </a:cubicBezTo>
                  <a:cubicBezTo>
                    <a:pt x="25" y="1731"/>
                    <a:pt x="57" y="1674"/>
                    <a:pt x="57" y="1731"/>
                  </a:cubicBezTo>
                  <a:cubicBezTo>
                    <a:pt x="57" y="1782"/>
                    <a:pt x="50" y="1864"/>
                    <a:pt x="146" y="1864"/>
                  </a:cubicBezTo>
                  <a:cubicBezTo>
                    <a:pt x="241" y="1864"/>
                    <a:pt x="292" y="1915"/>
                    <a:pt x="292" y="1960"/>
                  </a:cubicBezTo>
                  <a:cubicBezTo>
                    <a:pt x="292" y="2004"/>
                    <a:pt x="50" y="2189"/>
                    <a:pt x="140" y="2310"/>
                  </a:cubicBezTo>
                  <a:cubicBezTo>
                    <a:pt x="140" y="2310"/>
                    <a:pt x="197" y="2329"/>
                    <a:pt x="241" y="2285"/>
                  </a:cubicBezTo>
                  <a:cubicBezTo>
                    <a:pt x="280" y="2240"/>
                    <a:pt x="280" y="2355"/>
                    <a:pt x="337" y="2297"/>
                  </a:cubicBezTo>
                  <a:cubicBezTo>
                    <a:pt x="394" y="2240"/>
                    <a:pt x="464" y="2367"/>
                    <a:pt x="394" y="2444"/>
                  </a:cubicBezTo>
                  <a:cubicBezTo>
                    <a:pt x="324" y="2514"/>
                    <a:pt x="254" y="2641"/>
                    <a:pt x="305" y="2666"/>
                  </a:cubicBezTo>
                  <a:cubicBezTo>
                    <a:pt x="362" y="2692"/>
                    <a:pt x="343" y="2635"/>
                    <a:pt x="388" y="2666"/>
                  </a:cubicBezTo>
                  <a:cubicBezTo>
                    <a:pt x="432" y="2692"/>
                    <a:pt x="579" y="2635"/>
                    <a:pt x="604" y="2692"/>
                  </a:cubicBezTo>
                  <a:cubicBezTo>
                    <a:pt x="630" y="2743"/>
                    <a:pt x="388" y="2800"/>
                    <a:pt x="432" y="2940"/>
                  </a:cubicBezTo>
                  <a:cubicBezTo>
                    <a:pt x="432" y="2940"/>
                    <a:pt x="458" y="2966"/>
                    <a:pt x="483" y="2991"/>
                  </a:cubicBezTo>
                  <a:cubicBezTo>
                    <a:pt x="509" y="3010"/>
                    <a:pt x="534" y="3074"/>
                    <a:pt x="566" y="3074"/>
                  </a:cubicBezTo>
                  <a:cubicBezTo>
                    <a:pt x="598" y="3074"/>
                    <a:pt x="693" y="3105"/>
                    <a:pt x="751" y="3137"/>
                  </a:cubicBezTo>
                  <a:cubicBezTo>
                    <a:pt x="808" y="3163"/>
                    <a:pt x="852" y="3125"/>
                    <a:pt x="891" y="3163"/>
                  </a:cubicBezTo>
                  <a:cubicBezTo>
                    <a:pt x="929" y="3201"/>
                    <a:pt x="961" y="3335"/>
                    <a:pt x="1113" y="330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" name="Freeform 485"/>
            <p:cNvSpPr>
              <a:spLocks noChangeArrowheads="1"/>
            </p:cNvSpPr>
            <p:nvPr/>
          </p:nvSpPr>
          <p:spPr bwMode="auto">
            <a:xfrm>
              <a:off x="8695435" y="594278"/>
              <a:ext cx="1055735" cy="668544"/>
            </a:xfrm>
            <a:custGeom>
              <a:avLst/>
              <a:gdLst>
                <a:gd name="T0" fmla="*/ 382 w 3557"/>
                <a:gd name="T1" fmla="*/ 1623 h 2254"/>
                <a:gd name="T2" fmla="*/ 382 w 3557"/>
                <a:gd name="T3" fmla="*/ 1623 h 2254"/>
                <a:gd name="T4" fmla="*/ 1024 w 3557"/>
                <a:gd name="T5" fmla="*/ 1928 h 2254"/>
                <a:gd name="T6" fmla="*/ 2048 w 3557"/>
                <a:gd name="T7" fmla="*/ 2253 h 2254"/>
                <a:gd name="T8" fmla="*/ 3493 w 3557"/>
                <a:gd name="T9" fmla="*/ 2227 h 2254"/>
                <a:gd name="T10" fmla="*/ 3512 w 3557"/>
                <a:gd name="T11" fmla="*/ 2170 h 2254"/>
                <a:gd name="T12" fmla="*/ 3416 w 3557"/>
                <a:gd name="T13" fmla="*/ 1935 h 2254"/>
                <a:gd name="T14" fmla="*/ 3493 w 3557"/>
                <a:gd name="T15" fmla="*/ 1776 h 2254"/>
                <a:gd name="T16" fmla="*/ 3085 w 3557"/>
                <a:gd name="T17" fmla="*/ 1604 h 2254"/>
                <a:gd name="T18" fmla="*/ 2875 w 3557"/>
                <a:gd name="T19" fmla="*/ 1591 h 2254"/>
                <a:gd name="T20" fmla="*/ 2595 w 3557"/>
                <a:gd name="T21" fmla="*/ 1203 h 2254"/>
                <a:gd name="T22" fmla="*/ 2271 w 3557"/>
                <a:gd name="T23" fmla="*/ 1005 h 2254"/>
                <a:gd name="T24" fmla="*/ 2182 w 3557"/>
                <a:gd name="T25" fmla="*/ 719 h 2254"/>
                <a:gd name="T26" fmla="*/ 1743 w 3557"/>
                <a:gd name="T27" fmla="*/ 802 h 2254"/>
                <a:gd name="T28" fmla="*/ 1571 w 3557"/>
                <a:gd name="T29" fmla="*/ 623 h 2254"/>
                <a:gd name="T30" fmla="*/ 1399 w 3557"/>
                <a:gd name="T31" fmla="*/ 534 h 2254"/>
                <a:gd name="T32" fmla="*/ 1316 w 3557"/>
                <a:gd name="T33" fmla="*/ 32 h 2254"/>
                <a:gd name="T34" fmla="*/ 738 w 3557"/>
                <a:gd name="T35" fmla="*/ 159 h 2254"/>
                <a:gd name="T36" fmla="*/ 121 w 3557"/>
                <a:gd name="T37" fmla="*/ 452 h 2254"/>
                <a:gd name="T38" fmla="*/ 76 w 3557"/>
                <a:gd name="T39" fmla="*/ 1553 h 2254"/>
                <a:gd name="T40" fmla="*/ 382 w 3557"/>
                <a:gd name="T41" fmla="*/ 1623 h 2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57" h="2254">
                  <a:moveTo>
                    <a:pt x="382" y="1623"/>
                  </a:moveTo>
                  <a:lnTo>
                    <a:pt x="382" y="1623"/>
                  </a:lnTo>
                  <a:cubicBezTo>
                    <a:pt x="611" y="1756"/>
                    <a:pt x="929" y="1928"/>
                    <a:pt x="1024" y="1928"/>
                  </a:cubicBezTo>
                  <a:cubicBezTo>
                    <a:pt x="1119" y="1928"/>
                    <a:pt x="1692" y="2253"/>
                    <a:pt x="2048" y="2253"/>
                  </a:cubicBezTo>
                  <a:cubicBezTo>
                    <a:pt x="2385" y="2253"/>
                    <a:pt x="2863" y="2056"/>
                    <a:pt x="3493" y="2227"/>
                  </a:cubicBezTo>
                  <a:cubicBezTo>
                    <a:pt x="3499" y="2208"/>
                    <a:pt x="3506" y="2189"/>
                    <a:pt x="3512" y="2170"/>
                  </a:cubicBezTo>
                  <a:cubicBezTo>
                    <a:pt x="3556" y="2017"/>
                    <a:pt x="3416" y="1935"/>
                    <a:pt x="3416" y="1935"/>
                  </a:cubicBezTo>
                  <a:cubicBezTo>
                    <a:pt x="3499" y="1858"/>
                    <a:pt x="3493" y="1776"/>
                    <a:pt x="3493" y="1776"/>
                  </a:cubicBezTo>
                  <a:cubicBezTo>
                    <a:pt x="3397" y="1496"/>
                    <a:pt x="3085" y="1604"/>
                    <a:pt x="3085" y="1604"/>
                  </a:cubicBezTo>
                  <a:cubicBezTo>
                    <a:pt x="3085" y="1604"/>
                    <a:pt x="2990" y="1553"/>
                    <a:pt x="2875" y="1591"/>
                  </a:cubicBezTo>
                  <a:cubicBezTo>
                    <a:pt x="2754" y="1629"/>
                    <a:pt x="2805" y="1114"/>
                    <a:pt x="2595" y="1203"/>
                  </a:cubicBezTo>
                  <a:cubicBezTo>
                    <a:pt x="2385" y="1292"/>
                    <a:pt x="2271" y="1196"/>
                    <a:pt x="2271" y="1005"/>
                  </a:cubicBezTo>
                  <a:cubicBezTo>
                    <a:pt x="2271" y="814"/>
                    <a:pt x="2182" y="719"/>
                    <a:pt x="2182" y="719"/>
                  </a:cubicBezTo>
                  <a:cubicBezTo>
                    <a:pt x="2080" y="617"/>
                    <a:pt x="1794" y="757"/>
                    <a:pt x="1743" y="802"/>
                  </a:cubicBezTo>
                  <a:cubicBezTo>
                    <a:pt x="1717" y="827"/>
                    <a:pt x="1653" y="687"/>
                    <a:pt x="1571" y="623"/>
                  </a:cubicBezTo>
                  <a:cubicBezTo>
                    <a:pt x="1494" y="566"/>
                    <a:pt x="1399" y="592"/>
                    <a:pt x="1399" y="534"/>
                  </a:cubicBezTo>
                  <a:cubicBezTo>
                    <a:pt x="1399" y="197"/>
                    <a:pt x="1316" y="32"/>
                    <a:pt x="1316" y="32"/>
                  </a:cubicBezTo>
                  <a:cubicBezTo>
                    <a:pt x="1284" y="0"/>
                    <a:pt x="1012" y="32"/>
                    <a:pt x="738" y="159"/>
                  </a:cubicBezTo>
                  <a:cubicBezTo>
                    <a:pt x="490" y="267"/>
                    <a:pt x="210" y="229"/>
                    <a:pt x="121" y="452"/>
                  </a:cubicBezTo>
                  <a:cubicBezTo>
                    <a:pt x="0" y="770"/>
                    <a:pt x="44" y="1273"/>
                    <a:pt x="76" y="1553"/>
                  </a:cubicBezTo>
                  <a:cubicBezTo>
                    <a:pt x="133" y="1540"/>
                    <a:pt x="242" y="1540"/>
                    <a:pt x="382" y="16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" name="Freeform 486"/>
            <p:cNvSpPr>
              <a:spLocks noChangeArrowheads="1"/>
            </p:cNvSpPr>
            <p:nvPr/>
          </p:nvSpPr>
          <p:spPr bwMode="auto">
            <a:xfrm>
              <a:off x="8624791" y="1050876"/>
              <a:ext cx="1121146" cy="898806"/>
            </a:xfrm>
            <a:custGeom>
              <a:avLst/>
              <a:gdLst>
                <a:gd name="T0" fmla="*/ 465 w 3781"/>
                <a:gd name="T1" fmla="*/ 1254 h 3030"/>
                <a:gd name="T2" fmla="*/ 465 w 3781"/>
                <a:gd name="T3" fmla="*/ 1254 h 3030"/>
                <a:gd name="T4" fmla="*/ 388 w 3781"/>
                <a:gd name="T5" fmla="*/ 1610 h 3030"/>
                <a:gd name="T6" fmla="*/ 465 w 3781"/>
                <a:gd name="T7" fmla="*/ 2087 h 3030"/>
                <a:gd name="T8" fmla="*/ 758 w 3781"/>
                <a:gd name="T9" fmla="*/ 2380 h 3030"/>
                <a:gd name="T10" fmla="*/ 1457 w 3781"/>
                <a:gd name="T11" fmla="*/ 2514 h 3030"/>
                <a:gd name="T12" fmla="*/ 2246 w 3781"/>
                <a:gd name="T13" fmla="*/ 2533 h 3030"/>
                <a:gd name="T14" fmla="*/ 2742 w 3781"/>
                <a:gd name="T15" fmla="*/ 3029 h 3030"/>
                <a:gd name="T16" fmla="*/ 3048 w 3781"/>
                <a:gd name="T17" fmla="*/ 2291 h 3030"/>
                <a:gd name="T18" fmla="*/ 3041 w 3781"/>
                <a:gd name="T19" fmla="*/ 2036 h 3030"/>
                <a:gd name="T20" fmla="*/ 3487 w 3781"/>
                <a:gd name="T21" fmla="*/ 1871 h 3030"/>
                <a:gd name="T22" fmla="*/ 3481 w 3781"/>
                <a:gd name="T23" fmla="*/ 1476 h 3030"/>
                <a:gd name="T24" fmla="*/ 3780 w 3781"/>
                <a:gd name="T25" fmla="*/ 808 h 3030"/>
                <a:gd name="T26" fmla="*/ 3729 w 3781"/>
                <a:gd name="T27" fmla="*/ 687 h 3030"/>
                <a:gd name="T28" fmla="*/ 2284 w 3781"/>
                <a:gd name="T29" fmla="*/ 713 h 3030"/>
                <a:gd name="T30" fmla="*/ 1260 w 3781"/>
                <a:gd name="T31" fmla="*/ 388 h 3030"/>
                <a:gd name="T32" fmla="*/ 618 w 3781"/>
                <a:gd name="T33" fmla="*/ 83 h 3030"/>
                <a:gd name="T34" fmla="*/ 312 w 3781"/>
                <a:gd name="T35" fmla="*/ 13 h 3030"/>
                <a:gd name="T36" fmla="*/ 318 w 3781"/>
                <a:gd name="T37" fmla="*/ 210 h 3030"/>
                <a:gd name="T38" fmla="*/ 217 w 3781"/>
                <a:gd name="T39" fmla="*/ 185 h 3030"/>
                <a:gd name="T40" fmla="*/ 0 w 3781"/>
                <a:gd name="T41" fmla="*/ 547 h 3030"/>
                <a:gd name="T42" fmla="*/ 465 w 3781"/>
                <a:gd name="T43" fmla="*/ 1254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81" h="3030">
                  <a:moveTo>
                    <a:pt x="465" y="1254"/>
                  </a:moveTo>
                  <a:lnTo>
                    <a:pt x="465" y="1254"/>
                  </a:lnTo>
                  <a:cubicBezTo>
                    <a:pt x="388" y="1337"/>
                    <a:pt x="306" y="1527"/>
                    <a:pt x="388" y="1610"/>
                  </a:cubicBezTo>
                  <a:cubicBezTo>
                    <a:pt x="465" y="1687"/>
                    <a:pt x="376" y="1998"/>
                    <a:pt x="465" y="2087"/>
                  </a:cubicBezTo>
                  <a:cubicBezTo>
                    <a:pt x="554" y="2177"/>
                    <a:pt x="325" y="2380"/>
                    <a:pt x="758" y="2380"/>
                  </a:cubicBezTo>
                  <a:cubicBezTo>
                    <a:pt x="1190" y="2380"/>
                    <a:pt x="1431" y="2361"/>
                    <a:pt x="1457" y="2514"/>
                  </a:cubicBezTo>
                  <a:cubicBezTo>
                    <a:pt x="1488" y="2673"/>
                    <a:pt x="2080" y="2533"/>
                    <a:pt x="2246" y="2533"/>
                  </a:cubicBezTo>
                  <a:cubicBezTo>
                    <a:pt x="2246" y="2533"/>
                    <a:pt x="2570" y="3029"/>
                    <a:pt x="2742" y="3029"/>
                  </a:cubicBezTo>
                  <a:cubicBezTo>
                    <a:pt x="2914" y="3029"/>
                    <a:pt x="3092" y="2342"/>
                    <a:pt x="3048" y="2291"/>
                  </a:cubicBezTo>
                  <a:cubicBezTo>
                    <a:pt x="2997" y="2246"/>
                    <a:pt x="2971" y="2107"/>
                    <a:pt x="3041" y="2036"/>
                  </a:cubicBezTo>
                  <a:cubicBezTo>
                    <a:pt x="3105" y="1973"/>
                    <a:pt x="3430" y="1871"/>
                    <a:pt x="3487" y="1871"/>
                  </a:cubicBezTo>
                  <a:cubicBezTo>
                    <a:pt x="3544" y="1871"/>
                    <a:pt x="3684" y="1629"/>
                    <a:pt x="3481" y="1476"/>
                  </a:cubicBezTo>
                  <a:cubicBezTo>
                    <a:pt x="3283" y="1330"/>
                    <a:pt x="3780" y="1356"/>
                    <a:pt x="3780" y="808"/>
                  </a:cubicBezTo>
                  <a:cubicBezTo>
                    <a:pt x="3716" y="789"/>
                    <a:pt x="3716" y="745"/>
                    <a:pt x="3729" y="687"/>
                  </a:cubicBezTo>
                  <a:cubicBezTo>
                    <a:pt x="3099" y="516"/>
                    <a:pt x="2621" y="713"/>
                    <a:pt x="2284" y="713"/>
                  </a:cubicBezTo>
                  <a:cubicBezTo>
                    <a:pt x="1928" y="713"/>
                    <a:pt x="1355" y="388"/>
                    <a:pt x="1260" y="388"/>
                  </a:cubicBezTo>
                  <a:cubicBezTo>
                    <a:pt x="1165" y="388"/>
                    <a:pt x="847" y="216"/>
                    <a:pt x="618" y="83"/>
                  </a:cubicBezTo>
                  <a:cubicBezTo>
                    <a:pt x="478" y="0"/>
                    <a:pt x="369" y="0"/>
                    <a:pt x="312" y="13"/>
                  </a:cubicBezTo>
                  <a:cubicBezTo>
                    <a:pt x="318" y="134"/>
                    <a:pt x="331" y="210"/>
                    <a:pt x="318" y="210"/>
                  </a:cubicBezTo>
                  <a:cubicBezTo>
                    <a:pt x="274" y="210"/>
                    <a:pt x="217" y="185"/>
                    <a:pt x="217" y="185"/>
                  </a:cubicBezTo>
                  <a:cubicBezTo>
                    <a:pt x="166" y="331"/>
                    <a:pt x="89" y="452"/>
                    <a:pt x="0" y="547"/>
                  </a:cubicBezTo>
                  <a:cubicBezTo>
                    <a:pt x="172" y="751"/>
                    <a:pt x="529" y="1196"/>
                    <a:pt x="465" y="125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" name="Freeform 487"/>
            <p:cNvSpPr>
              <a:spLocks noChangeArrowheads="1"/>
            </p:cNvSpPr>
            <p:nvPr/>
          </p:nvSpPr>
          <p:spPr bwMode="auto">
            <a:xfrm>
              <a:off x="8100195" y="1213107"/>
              <a:ext cx="681582" cy="813767"/>
            </a:xfrm>
            <a:custGeom>
              <a:avLst/>
              <a:gdLst>
                <a:gd name="T0" fmla="*/ 293 w 2299"/>
                <a:gd name="T1" fmla="*/ 1420 h 2744"/>
                <a:gd name="T2" fmla="*/ 293 w 2299"/>
                <a:gd name="T3" fmla="*/ 1420 h 2744"/>
                <a:gd name="T4" fmla="*/ 452 w 2299"/>
                <a:gd name="T5" fmla="*/ 2164 h 2744"/>
                <a:gd name="T6" fmla="*/ 579 w 2299"/>
                <a:gd name="T7" fmla="*/ 2298 h 2744"/>
                <a:gd name="T8" fmla="*/ 980 w 2299"/>
                <a:gd name="T9" fmla="*/ 2743 h 2744"/>
                <a:gd name="T10" fmla="*/ 1521 w 2299"/>
                <a:gd name="T11" fmla="*/ 2642 h 2744"/>
                <a:gd name="T12" fmla="*/ 1871 w 2299"/>
                <a:gd name="T13" fmla="*/ 2349 h 2744"/>
                <a:gd name="T14" fmla="*/ 2253 w 2299"/>
                <a:gd name="T15" fmla="*/ 1649 h 2744"/>
                <a:gd name="T16" fmla="*/ 2234 w 2299"/>
                <a:gd name="T17" fmla="*/ 1540 h 2744"/>
                <a:gd name="T18" fmla="*/ 2157 w 2299"/>
                <a:gd name="T19" fmla="*/ 1063 h 2744"/>
                <a:gd name="T20" fmla="*/ 2234 w 2299"/>
                <a:gd name="T21" fmla="*/ 707 h 2744"/>
                <a:gd name="T22" fmla="*/ 1769 w 2299"/>
                <a:gd name="T23" fmla="*/ 0 h 2744"/>
                <a:gd name="T24" fmla="*/ 846 w 2299"/>
                <a:gd name="T25" fmla="*/ 344 h 2744"/>
                <a:gd name="T26" fmla="*/ 242 w 2299"/>
                <a:gd name="T27" fmla="*/ 618 h 2744"/>
                <a:gd name="T28" fmla="*/ 25 w 2299"/>
                <a:gd name="T29" fmla="*/ 942 h 2744"/>
                <a:gd name="T30" fmla="*/ 223 w 2299"/>
                <a:gd name="T31" fmla="*/ 1216 h 2744"/>
                <a:gd name="T32" fmla="*/ 140 w 2299"/>
                <a:gd name="T33" fmla="*/ 1241 h 2744"/>
                <a:gd name="T34" fmla="*/ 293 w 2299"/>
                <a:gd name="T35" fmla="*/ 1420 h 2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99" h="2744">
                  <a:moveTo>
                    <a:pt x="293" y="1420"/>
                  </a:moveTo>
                  <a:lnTo>
                    <a:pt x="293" y="1420"/>
                  </a:lnTo>
                  <a:cubicBezTo>
                    <a:pt x="318" y="1566"/>
                    <a:pt x="509" y="2031"/>
                    <a:pt x="452" y="2164"/>
                  </a:cubicBezTo>
                  <a:cubicBezTo>
                    <a:pt x="395" y="2298"/>
                    <a:pt x="458" y="2253"/>
                    <a:pt x="579" y="2298"/>
                  </a:cubicBezTo>
                  <a:cubicBezTo>
                    <a:pt x="700" y="2342"/>
                    <a:pt x="923" y="2743"/>
                    <a:pt x="980" y="2743"/>
                  </a:cubicBezTo>
                  <a:cubicBezTo>
                    <a:pt x="1037" y="2743"/>
                    <a:pt x="1419" y="2616"/>
                    <a:pt x="1521" y="2642"/>
                  </a:cubicBezTo>
                  <a:cubicBezTo>
                    <a:pt x="1623" y="2667"/>
                    <a:pt x="1839" y="2317"/>
                    <a:pt x="1871" y="2349"/>
                  </a:cubicBezTo>
                  <a:cubicBezTo>
                    <a:pt x="1909" y="2387"/>
                    <a:pt x="1636" y="1980"/>
                    <a:pt x="2253" y="1649"/>
                  </a:cubicBezTo>
                  <a:cubicBezTo>
                    <a:pt x="2259" y="1604"/>
                    <a:pt x="2259" y="1566"/>
                    <a:pt x="2234" y="1540"/>
                  </a:cubicBezTo>
                  <a:cubicBezTo>
                    <a:pt x="2145" y="1451"/>
                    <a:pt x="2234" y="1140"/>
                    <a:pt x="2157" y="1063"/>
                  </a:cubicBezTo>
                  <a:cubicBezTo>
                    <a:pt x="2075" y="980"/>
                    <a:pt x="2157" y="790"/>
                    <a:pt x="2234" y="707"/>
                  </a:cubicBezTo>
                  <a:cubicBezTo>
                    <a:pt x="2298" y="649"/>
                    <a:pt x="1941" y="204"/>
                    <a:pt x="1769" y="0"/>
                  </a:cubicBezTo>
                  <a:cubicBezTo>
                    <a:pt x="1432" y="363"/>
                    <a:pt x="897" y="344"/>
                    <a:pt x="846" y="344"/>
                  </a:cubicBezTo>
                  <a:cubicBezTo>
                    <a:pt x="783" y="344"/>
                    <a:pt x="299" y="490"/>
                    <a:pt x="242" y="618"/>
                  </a:cubicBezTo>
                  <a:cubicBezTo>
                    <a:pt x="178" y="751"/>
                    <a:pt x="51" y="777"/>
                    <a:pt x="25" y="942"/>
                  </a:cubicBezTo>
                  <a:cubicBezTo>
                    <a:pt x="0" y="1101"/>
                    <a:pt x="223" y="1216"/>
                    <a:pt x="223" y="1216"/>
                  </a:cubicBezTo>
                  <a:cubicBezTo>
                    <a:pt x="197" y="1216"/>
                    <a:pt x="172" y="1229"/>
                    <a:pt x="140" y="1241"/>
                  </a:cubicBezTo>
                  <a:cubicBezTo>
                    <a:pt x="197" y="1267"/>
                    <a:pt x="280" y="1330"/>
                    <a:pt x="293" y="14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5" name="Freeform 488"/>
            <p:cNvSpPr>
              <a:spLocks noChangeArrowheads="1"/>
            </p:cNvSpPr>
            <p:nvPr/>
          </p:nvSpPr>
          <p:spPr bwMode="auto">
            <a:xfrm>
              <a:off x="7299564" y="1360944"/>
              <a:ext cx="1195714" cy="969455"/>
            </a:xfrm>
            <a:custGeom>
              <a:avLst/>
              <a:gdLst>
                <a:gd name="T0" fmla="*/ 1668 w 4030"/>
                <a:gd name="T1" fmla="*/ 2679 h 3266"/>
                <a:gd name="T2" fmla="*/ 1668 w 4030"/>
                <a:gd name="T3" fmla="*/ 2679 h 3266"/>
                <a:gd name="T4" fmla="*/ 2062 w 4030"/>
                <a:gd name="T5" fmla="*/ 2615 h 3266"/>
                <a:gd name="T6" fmla="*/ 2292 w 4030"/>
                <a:gd name="T7" fmla="*/ 2565 h 3266"/>
                <a:gd name="T8" fmla="*/ 2693 w 4030"/>
                <a:gd name="T9" fmla="*/ 2825 h 3266"/>
                <a:gd name="T10" fmla="*/ 3138 w 4030"/>
                <a:gd name="T11" fmla="*/ 3016 h 3266"/>
                <a:gd name="T12" fmla="*/ 3603 w 4030"/>
                <a:gd name="T13" fmla="*/ 3265 h 3266"/>
                <a:gd name="T14" fmla="*/ 3864 w 4030"/>
                <a:gd name="T15" fmla="*/ 2806 h 3266"/>
                <a:gd name="T16" fmla="*/ 3660 w 4030"/>
                <a:gd name="T17" fmla="*/ 2234 h 3266"/>
                <a:gd name="T18" fmla="*/ 3278 w 4030"/>
                <a:gd name="T19" fmla="*/ 1801 h 3266"/>
                <a:gd name="T20" fmla="*/ 3151 w 4030"/>
                <a:gd name="T21" fmla="*/ 1667 h 3266"/>
                <a:gd name="T22" fmla="*/ 2992 w 4030"/>
                <a:gd name="T23" fmla="*/ 923 h 3266"/>
                <a:gd name="T24" fmla="*/ 2839 w 4030"/>
                <a:gd name="T25" fmla="*/ 744 h 3266"/>
                <a:gd name="T26" fmla="*/ 2616 w 4030"/>
                <a:gd name="T27" fmla="*/ 891 h 3266"/>
                <a:gd name="T28" fmla="*/ 2018 w 4030"/>
                <a:gd name="T29" fmla="*/ 910 h 3266"/>
                <a:gd name="T30" fmla="*/ 1203 w 4030"/>
                <a:gd name="T31" fmla="*/ 757 h 3266"/>
                <a:gd name="T32" fmla="*/ 1044 w 4030"/>
                <a:gd name="T33" fmla="*/ 910 h 3266"/>
                <a:gd name="T34" fmla="*/ 879 w 4030"/>
                <a:gd name="T35" fmla="*/ 490 h 3266"/>
                <a:gd name="T36" fmla="*/ 930 w 4030"/>
                <a:gd name="T37" fmla="*/ 152 h 3266"/>
                <a:gd name="T38" fmla="*/ 478 w 4030"/>
                <a:gd name="T39" fmla="*/ 178 h 3266"/>
                <a:gd name="T40" fmla="*/ 39 w 4030"/>
                <a:gd name="T41" fmla="*/ 25 h 3266"/>
                <a:gd name="T42" fmla="*/ 39 w 4030"/>
                <a:gd name="T43" fmla="*/ 121 h 3266"/>
                <a:gd name="T44" fmla="*/ 185 w 4030"/>
                <a:gd name="T45" fmla="*/ 273 h 3266"/>
                <a:gd name="T46" fmla="*/ 77 w 4030"/>
                <a:gd name="T47" fmla="*/ 413 h 3266"/>
                <a:gd name="T48" fmla="*/ 140 w 4030"/>
                <a:gd name="T49" fmla="*/ 547 h 3266"/>
                <a:gd name="T50" fmla="*/ 312 w 4030"/>
                <a:gd name="T51" fmla="*/ 789 h 3266"/>
                <a:gd name="T52" fmla="*/ 306 w 4030"/>
                <a:gd name="T53" fmla="*/ 948 h 3266"/>
                <a:gd name="T54" fmla="*/ 452 w 4030"/>
                <a:gd name="T55" fmla="*/ 1069 h 3266"/>
                <a:gd name="T56" fmla="*/ 395 w 4030"/>
                <a:gd name="T57" fmla="*/ 1260 h 3266"/>
                <a:gd name="T58" fmla="*/ 465 w 4030"/>
                <a:gd name="T59" fmla="*/ 1387 h 3266"/>
                <a:gd name="T60" fmla="*/ 497 w 4030"/>
                <a:gd name="T61" fmla="*/ 2081 h 3266"/>
                <a:gd name="T62" fmla="*/ 624 w 4030"/>
                <a:gd name="T63" fmla="*/ 2202 h 3266"/>
                <a:gd name="T64" fmla="*/ 1114 w 4030"/>
                <a:gd name="T65" fmla="*/ 2577 h 3266"/>
                <a:gd name="T66" fmla="*/ 1668 w 4030"/>
                <a:gd name="T67" fmla="*/ 2679 h 3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030" h="3266">
                  <a:moveTo>
                    <a:pt x="1668" y="2679"/>
                  </a:moveTo>
                  <a:lnTo>
                    <a:pt x="1668" y="2679"/>
                  </a:lnTo>
                  <a:cubicBezTo>
                    <a:pt x="1833" y="2717"/>
                    <a:pt x="1782" y="2615"/>
                    <a:pt x="2062" y="2615"/>
                  </a:cubicBezTo>
                  <a:cubicBezTo>
                    <a:pt x="2062" y="2615"/>
                    <a:pt x="2190" y="2526"/>
                    <a:pt x="2292" y="2565"/>
                  </a:cubicBezTo>
                  <a:cubicBezTo>
                    <a:pt x="2393" y="2603"/>
                    <a:pt x="2559" y="2825"/>
                    <a:pt x="2693" y="2825"/>
                  </a:cubicBezTo>
                  <a:cubicBezTo>
                    <a:pt x="2826" y="2825"/>
                    <a:pt x="3036" y="2915"/>
                    <a:pt x="3138" y="3016"/>
                  </a:cubicBezTo>
                  <a:cubicBezTo>
                    <a:pt x="3240" y="3118"/>
                    <a:pt x="3526" y="3188"/>
                    <a:pt x="3603" y="3265"/>
                  </a:cubicBezTo>
                  <a:cubicBezTo>
                    <a:pt x="3603" y="3265"/>
                    <a:pt x="3647" y="2953"/>
                    <a:pt x="3864" y="2806"/>
                  </a:cubicBezTo>
                  <a:cubicBezTo>
                    <a:pt x="4029" y="2698"/>
                    <a:pt x="3768" y="2431"/>
                    <a:pt x="3660" y="2234"/>
                  </a:cubicBezTo>
                  <a:cubicBezTo>
                    <a:pt x="3577" y="2170"/>
                    <a:pt x="3386" y="1845"/>
                    <a:pt x="3278" y="1801"/>
                  </a:cubicBezTo>
                  <a:cubicBezTo>
                    <a:pt x="3157" y="1756"/>
                    <a:pt x="3094" y="1801"/>
                    <a:pt x="3151" y="1667"/>
                  </a:cubicBezTo>
                  <a:cubicBezTo>
                    <a:pt x="3208" y="1534"/>
                    <a:pt x="3017" y="1069"/>
                    <a:pt x="2992" y="923"/>
                  </a:cubicBezTo>
                  <a:cubicBezTo>
                    <a:pt x="2979" y="833"/>
                    <a:pt x="2896" y="770"/>
                    <a:pt x="2839" y="744"/>
                  </a:cubicBezTo>
                  <a:cubicBezTo>
                    <a:pt x="2737" y="783"/>
                    <a:pt x="2616" y="891"/>
                    <a:pt x="2616" y="891"/>
                  </a:cubicBezTo>
                  <a:cubicBezTo>
                    <a:pt x="2241" y="1177"/>
                    <a:pt x="2190" y="910"/>
                    <a:pt x="2018" y="910"/>
                  </a:cubicBezTo>
                  <a:cubicBezTo>
                    <a:pt x="1846" y="910"/>
                    <a:pt x="1292" y="757"/>
                    <a:pt x="1203" y="757"/>
                  </a:cubicBezTo>
                  <a:cubicBezTo>
                    <a:pt x="1120" y="757"/>
                    <a:pt x="1044" y="910"/>
                    <a:pt x="1044" y="910"/>
                  </a:cubicBezTo>
                  <a:cubicBezTo>
                    <a:pt x="1070" y="700"/>
                    <a:pt x="923" y="598"/>
                    <a:pt x="879" y="490"/>
                  </a:cubicBezTo>
                  <a:cubicBezTo>
                    <a:pt x="834" y="382"/>
                    <a:pt x="1006" y="229"/>
                    <a:pt x="930" y="152"/>
                  </a:cubicBezTo>
                  <a:cubicBezTo>
                    <a:pt x="777" y="0"/>
                    <a:pt x="573" y="152"/>
                    <a:pt x="478" y="178"/>
                  </a:cubicBezTo>
                  <a:cubicBezTo>
                    <a:pt x="382" y="203"/>
                    <a:pt x="179" y="25"/>
                    <a:pt x="39" y="25"/>
                  </a:cubicBezTo>
                  <a:cubicBezTo>
                    <a:pt x="0" y="25"/>
                    <a:pt x="39" y="121"/>
                    <a:pt x="39" y="121"/>
                  </a:cubicBezTo>
                  <a:cubicBezTo>
                    <a:pt x="58" y="184"/>
                    <a:pt x="166" y="133"/>
                    <a:pt x="185" y="273"/>
                  </a:cubicBezTo>
                  <a:cubicBezTo>
                    <a:pt x="185" y="331"/>
                    <a:pt x="45" y="375"/>
                    <a:pt x="77" y="413"/>
                  </a:cubicBezTo>
                  <a:cubicBezTo>
                    <a:pt x="115" y="445"/>
                    <a:pt x="140" y="547"/>
                    <a:pt x="140" y="547"/>
                  </a:cubicBezTo>
                  <a:cubicBezTo>
                    <a:pt x="140" y="770"/>
                    <a:pt x="236" y="751"/>
                    <a:pt x="312" y="789"/>
                  </a:cubicBezTo>
                  <a:cubicBezTo>
                    <a:pt x="389" y="821"/>
                    <a:pt x="306" y="884"/>
                    <a:pt x="306" y="948"/>
                  </a:cubicBezTo>
                  <a:cubicBezTo>
                    <a:pt x="306" y="1012"/>
                    <a:pt x="433" y="1018"/>
                    <a:pt x="452" y="1069"/>
                  </a:cubicBezTo>
                  <a:cubicBezTo>
                    <a:pt x="471" y="1120"/>
                    <a:pt x="395" y="1164"/>
                    <a:pt x="395" y="1260"/>
                  </a:cubicBezTo>
                  <a:cubicBezTo>
                    <a:pt x="395" y="1355"/>
                    <a:pt x="465" y="1387"/>
                    <a:pt x="465" y="1387"/>
                  </a:cubicBezTo>
                  <a:cubicBezTo>
                    <a:pt x="465" y="1387"/>
                    <a:pt x="331" y="1960"/>
                    <a:pt x="497" y="2081"/>
                  </a:cubicBezTo>
                  <a:cubicBezTo>
                    <a:pt x="662" y="2195"/>
                    <a:pt x="624" y="2202"/>
                    <a:pt x="624" y="2202"/>
                  </a:cubicBezTo>
                  <a:cubicBezTo>
                    <a:pt x="624" y="2202"/>
                    <a:pt x="1070" y="2533"/>
                    <a:pt x="1114" y="2577"/>
                  </a:cubicBezTo>
                  <a:cubicBezTo>
                    <a:pt x="1165" y="2628"/>
                    <a:pt x="1502" y="2641"/>
                    <a:pt x="1668" y="267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6" name="Freeform 489"/>
            <p:cNvSpPr>
              <a:spLocks noChangeArrowheads="1"/>
            </p:cNvSpPr>
            <p:nvPr/>
          </p:nvSpPr>
          <p:spPr bwMode="auto">
            <a:xfrm>
              <a:off x="6096000" y="1826702"/>
              <a:ext cx="1551550" cy="888340"/>
            </a:xfrm>
            <a:custGeom>
              <a:avLst/>
              <a:gdLst>
                <a:gd name="T0" fmla="*/ 3799 w 5232"/>
                <a:gd name="T1" fmla="*/ 2724 h 2992"/>
                <a:gd name="T2" fmla="*/ 4900 w 5232"/>
                <a:gd name="T3" fmla="*/ 2495 h 2992"/>
                <a:gd name="T4" fmla="*/ 5155 w 5232"/>
                <a:gd name="T5" fmla="*/ 1190 h 2992"/>
                <a:gd name="T6" fmla="*/ 5174 w 5232"/>
                <a:gd name="T7" fmla="*/ 1005 h 2992"/>
                <a:gd name="T8" fmla="*/ 4111 w 5232"/>
                <a:gd name="T9" fmla="*/ 655 h 2992"/>
                <a:gd name="T10" fmla="*/ 3876 w 5232"/>
                <a:gd name="T11" fmla="*/ 674 h 2992"/>
                <a:gd name="T12" fmla="*/ 3596 w 5232"/>
                <a:gd name="T13" fmla="*/ 706 h 2992"/>
                <a:gd name="T14" fmla="*/ 3462 w 5232"/>
                <a:gd name="T15" fmla="*/ 585 h 2992"/>
                <a:gd name="T16" fmla="*/ 3278 w 5232"/>
                <a:gd name="T17" fmla="*/ 547 h 2992"/>
                <a:gd name="T18" fmla="*/ 2768 w 5232"/>
                <a:gd name="T19" fmla="*/ 522 h 2992"/>
                <a:gd name="T20" fmla="*/ 2527 w 5232"/>
                <a:gd name="T21" fmla="*/ 242 h 2992"/>
                <a:gd name="T22" fmla="*/ 2399 w 5232"/>
                <a:gd name="T23" fmla="*/ 38 h 2992"/>
                <a:gd name="T24" fmla="*/ 2259 w 5232"/>
                <a:gd name="T25" fmla="*/ 31 h 2992"/>
                <a:gd name="T26" fmla="*/ 1839 w 5232"/>
                <a:gd name="T27" fmla="*/ 89 h 2992"/>
                <a:gd name="T28" fmla="*/ 1744 w 5232"/>
                <a:gd name="T29" fmla="*/ 401 h 2992"/>
                <a:gd name="T30" fmla="*/ 1387 w 5232"/>
                <a:gd name="T31" fmla="*/ 394 h 2992"/>
                <a:gd name="T32" fmla="*/ 1266 w 5232"/>
                <a:gd name="T33" fmla="*/ 248 h 2992"/>
                <a:gd name="T34" fmla="*/ 954 w 5232"/>
                <a:gd name="T35" fmla="*/ 305 h 2992"/>
                <a:gd name="T36" fmla="*/ 713 w 5232"/>
                <a:gd name="T37" fmla="*/ 311 h 2992"/>
                <a:gd name="T38" fmla="*/ 153 w 5232"/>
                <a:gd name="T39" fmla="*/ 541 h 2992"/>
                <a:gd name="T40" fmla="*/ 38 w 5232"/>
                <a:gd name="T41" fmla="*/ 929 h 2992"/>
                <a:gd name="T42" fmla="*/ 280 w 5232"/>
                <a:gd name="T43" fmla="*/ 948 h 2992"/>
                <a:gd name="T44" fmla="*/ 274 w 5232"/>
                <a:gd name="T45" fmla="*/ 1063 h 2992"/>
                <a:gd name="T46" fmla="*/ 363 w 5232"/>
                <a:gd name="T47" fmla="*/ 1317 h 2992"/>
                <a:gd name="T48" fmla="*/ 687 w 5232"/>
                <a:gd name="T49" fmla="*/ 1292 h 2992"/>
                <a:gd name="T50" fmla="*/ 267 w 5232"/>
                <a:gd name="T51" fmla="*/ 1508 h 2992"/>
                <a:gd name="T52" fmla="*/ 579 w 5232"/>
                <a:gd name="T53" fmla="*/ 1845 h 2992"/>
                <a:gd name="T54" fmla="*/ 795 w 5232"/>
                <a:gd name="T55" fmla="*/ 2119 h 2992"/>
                <a:gd name="T56" fmla="*/ 961 w 5232"/>
                <a:gd name="T57" fmla="*/ 1884 h 2992"/>
                <a:gd name="T58" fmla="*/ 1190 w 5232"/>
                <a:gd name="T59" fmla="*/ 2087 h 2992"/>
                <a:gd name="T60" fmla="*/ 1852 w 5232"/>
                <a:gd name="T61" fmla="*/ 2431 h 2992"/>
                <a:gd name="T62" fmla="*/ 2164 w 5232"/>
                <a:gd name="T63" fmla="*/ 2565 h 2992"/>
                <a:gd name="T64" fmla="*/ 2259 w 5232"/>
                <a:gd name="T65" fmla="*/ 2673 h 2992"/>
                <a:gd name="T66" fmla="*/ 2724 w 5232"/>
                <a:gd name="T67" fmla="*/ 2590 h 2992"/>
                <a:gd name="T68" fmla="*/ 2514 w 5232"/>
                <a:gd name="T69" fmla="*/ 2755 h 2992"/>
                <a:gd name="T70" fmla="*/ 2819 w 5232"/>
                <a:gd name="T71" fmla="*/ 2864 h 2992"/>
                <a:gd name="T72" fmla="*/ 3169 w 5232"/>
                <a:gd name="T73" fmla="*/ 2991 h 2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232" h="2992">
                  <a:moveTo>
                    <a:pt x="3799" y="2724"/>
                  </a:moveTo>
                  <a:lnTo>
                    <a:pt x="3799" y="2724"/>
                  </a:lnTo>
                  <a:cubicBezTo>
                    <a:pt x="3895" y="2571"/>
                    <a:pt x="4379" y="2412"/>
                    <a:pt x="4493" y="2412"/>
                  </a:cubicBezTo>
                  <a:cubicBezTo>
                    <a:pt x="4608" y="2412"/>
                    <a:pt x="4900" y="2495"/>
                    <a:pt x="4900" y="2495"/>
                  </a:cubicBezTo>
                  <a:cubicBezTo>
                    <a:pt x="4862" y="2221"/>
                    <a:pt x="5079" y="2119"/>
                    <a:pt x="5155" y="2043"/>
                  </a:cubicBezTo>
                  <a:cubicBezTo>
                    <a:pt x="5231" y="1966"/>
                    <a:pt x="5155" y="1298"/>
                    <a:pt x="5155" y="1190"/>
                  </a:cubicBezTo>
                  <a:cubicBezTo>
                    <a:pt x="5155" y="1139"/>
                    <a:pt x="5187" y="1075"/>
                    <a:pt x="5219" y="1031"/>
                  </a:cubicBezTo>
                  <a:cubicBezTo>
                    <a:pt x="5200" y="1024"/>
                    <a:pt x="5180" y="1018"/>
                    <a:pt x="5174" y="1005"/>
                  </a:cubicBezTo>
                  <a:cubicBezTo>
                    <a:pt x="5130" y="961"/>
                    <a:pt x="4684" y="630"/>
                    <a:pt x="4684" y="630"/>
                  </a:cubicBezTo>
                  <a:cubicBezTo>
                    <a:pt x="4417" y="853"/>
                    <a:pt x="4137" y="687"/>
                    <a:pt x="4111" y="655"/>
                  </a:cubicBezTo>
                  <a:cubicBezTo>
                    <a:pt x="4079" y="630"/>
                    <a:pt x="4150" y="534"/>
                    <a:pt x="4079" y="490"/>
                  </a:cubicBezTo>
                  <a:cubicBezTo>
                    <a:pt x="4016" y="452"/>
                    <a:pt x="3908" y="642"/>
                    <a:pt x="3876" y="674"/>
                  </a:cubicBezTo>
                  <a:cubicBezTo>
                    <a:pt x="3844" y="706"/>
                    <a:pt x="3793" y="630"/>
                    <a:pt x="3749" y="630"/>
                  </a:cubicBezTo>
                  <a:cubicBezTo>
                    <a:pt x="3704" y="630"/>
                    <a:pt x="3634" y="693"/>
                    <a:pt x="3596" y="706"/>
                  </a:cubicBezTo>
                  <a:cubicBezTo>
                    <a:pt x="3558" y="719"/>
                    <a:pt x="3558" y="617"/>
                    <a:pt x="3526" y="585"/>
                  </a:cubicBezTo>
                  <a:cubicBezTo>
                    <a:pt x="3494" y="547"/>
                    <a:pt x="3494" y="617"/>
                    <a:pt x="3462" y="585"/>
                  </a:cubicBezTo>
                  <a:cubicBezTo>
                    <a:pt x="3430" y="553"/>
                    <a:pt x="3558" y="515"/>
                    <a:pt x="3532" y="483"/>
                  </a:cubicBezTo>
                  <a:cubicBezTo>
                    <a:pt x="3507" y="458"/>
                    <a:pt x="3354" y="534"/>
                    <a:pt x="3278" y="547"/>
                  </a:cubicBezTo>
                  <a:cubicBezTo>
                    <a:pt x="3195" y="560"/>
                    <a:pt x="3036" y="719"/>
                    <a:pt x="2959" y="738"/>
                  </a:cubicBezTo>
                  <a:cubicBezTo>
                    <a:pt x="2889" y="763"/>
                    <a:pt x="2896" y="617"/>
                    <a:pt x="2768" y="522"/>
                  </a:cubicBezTo>
                  <a:cubicBezTo>
                    <a:pt x="2635" y="420"/>
                    <a:pt x="2635" y="254"/>
                    <a:pt x="2603" y="229"/>
                  </a:cubicBezTo>
                  <a:cubicBezTo>
                    <a:pt x="2577" y="197"/>
                    <a:pt x="2558" y="242"/>
                    <a:pt x="2527" y="242"/>
                  </a:cubicBezTo>
                  <a:cubicBezTo>
                    <a:pt x="2488" y="242"/>
                    <a:pt x="2520" y="184"/>
                    <a:pt x="2488" y="152"/>
                  </a:cubicBezTo>
                  <a:cubicBezTo>
                    <a:pt x="2456" y="121"/>
                    <a:pt x="2418" y="51"/>
                    <a:pt x="2399" y="38"/>
                  </a:cubicBezTo>
                  <a:cubicBezTo>
                    <a:pt x="2387" y="25"/>
                    <a:pt x="2342" y="95"/>
                    <a:pt x="2329" y="108"/>
                  </a:cubicBezTo>
                  <a:cubicBezTo>
                    <a:pt x="2310" y="127"/>
                    <a:pt x="2291" y="57"/>
                    <a:pt x="2259" y="31"/>
                  </a:cubicBezTo>
                  <a:cubicBezTo>
                    <a:pt x="2234" y="0"/>
                    <a:pt x="2068" y="114"/>
                    <a:pt x="2030" y="152"/>
                  </a:cubicBezTo>
                  <a:cubicBezTo>
                    <a:pt x="1992" y="191"/>
                    <a:pt x="1890" y="70"/>
                    <a:pt x="1839" y="89"/>
                  </a:cubicBezTo>
                  <a:cubicBezTo>
                    <a:pt x="1788" y="108"/>
                    <a:pt x="1839" y="273"/>
                    <a:pt x="1814" y="299"/>
                  </a:cubicBezTo>
                  <a:cubicBezTo>
                    <a:pt x="1788" y="324"/>
                    <a:pt x="1801" y="401"/>
                    <a:pt x="1744" y="401"/>
                  </a:cubicBezTo>
                  <a:cubicBezTo>
                    <a:pt x="1693" y="401"/>
                    <a:pt x="1547" y="299"/>
                    <a:pt x="1489" y="299"/>
                  </a:cubicBezTo>
                  <a:cubicBezTo>
                    <a:pt x="1432" y="299"/>
                    <a:pt x="1426" y="394"/>
                    <a:pt x="1387" y="394"/>
                  </a:cubicBezTo>
                  <a:cubicBezTo>
                    <a:pt x="1349" y="394"/>
                    <a:pt x="1317" y="350"/>
                    <a:pt x="1285" y="350"/>
                  </a:cubicBezTo>
                  <a:cubicBezTo>
                    <a:pt x="1260" y="350"/>
                    <a:pt x="1266" y="248"/>
                    <a:pt x="1266" y="248"/>
                  </a:cubicBezTo>
                  <a:cubicBezTo>
                    <a:pt x="1266" y="229"/>
                    <a:pt x="1165" y="286"/>
                    <a:pt x="1088" y="305"/>
                  </a:cubicBezTo>
                  <a:cubicBezTo>
                    <a:pt x="1012" y="324"/>
                    <a:pt x="961" y="305"/>
                    <a:pt x="954" y="305"/>
                  </a:cubicBezTo>
                  <a:cubicBezTo>
                    <a:pt x="929" y="305"/>
                    <a:pt x="936" y="337"/>
                    <a:pt x="891" y="375"/>
                  </a:cubicBezTo>
                  <a:cubicBezTo>
                    <a:pt x="846" y="420"/>
                    <a:pt x="745" y="311"/>
                    <a:pt x="713" y="311"/>
                  </a:cubicBezTo>
                  <a:cubicBezTo>
                    <a:pt x="674" y="311"/>
                    <a:pt x="388" y="420"/>
                    <a:pt x="388" y="464"/>
                  </a:cubicBezTo>
                  <a:cubicBezTo>
                    <a:pt x="388" y="503"/>
                    <a:pt x="210" y="515"/>
                    <a:pt x="153" y="541"/>
                  </a:cubicBezTo>
                  <a:cubicBezTo>
                    <a:pt x="89" y="560"/>
                    <a:pt x="70" y="655"/>
                    <a:pt x="89" y="712"/>
                  </a:cubicBezTo>
                  <a:cubicBezTo>
                    <a:pt x="102" y="770"/>
                    <a:pt x="38" y="840"/>
                    <a:pt x="38" y="929"/>
                  </a:cubicBezTo>
                  <a:cubicBezTo>
                    <a:pt x="38" y="1018"/>
                    <a:pt x="95" y="993"/>
                    <a:pt x="127" y="993"/>
                  </a:cubicBezTo>
                  <a:cubicBezTo>
                    <a:pt x="159" y="993"/>
                    <a:pt x="172" y="967"/>
                    <a:pt x="280" y="948"/>
                  </a:cubicBezTo>
                  <a:cubicBezTo>
                    <a:pt x="388" y="922"/>
                    <a:pt x="394" y="1024"/>
                    <a:pt x="369" y="999"/>
                  </a:cubicBezTo>
                  <a:cubicBezTo>
                    <a:pt x="343" y="967"/>
                    <a:pt x="337" y="1031"/>
                    <a:pt x="274" y="1063"/>
                  </a:cubicBezTo>
                  <a:cubicBezTo>
                    <a:pt x="210" y="1094"/>
                    <a:pt x="254" y="1133"/>
                    <a:pt x="254" y="1133"/>
                  </a:cubicBezTo>
                  <a:cubicBezTo>
                    <a:pt x="331" y="1158"/>
                    <a:pt x="286" y="1317"/>
                    <a:pt x="363" y="1317"/>
                  </a:cubicBezTo>
                  <a:cubicBezTo>
                    <a:pt x="439" y="1317"/>
                    <a:pt x="401" y="1215"/>
                    <a:pt x="477" y="1215"/>
                  </a:cubicBezTo>
                  <a:cubicBezTo>
                    <a:pt x="547" y="1215"/>
                    <a:pt x="687" y="1241"/>
                    <a:pt x="687" y="1292"/>
                  </a:cubicBezTo>
                  <a:cubicBezTo>
                    <a:pt x="687" y="1349"/>
                    <a:pt x="751" y="1406"/>
                    <a:pt x="719" y="1444"/>
                  </a:cubicBezTo>
                  <a:cubicBezTo>
                    <a:pt x="681" y="1483"/>
                    <a:pt x="496" y="1470"/>
                    <a:pt x="267" y="1508"/>
                  </a:cubicBezTo>
                  <a:cubicBezTo>
                    <a:pt x="38" y="1553"/>
                    <a:pt x="0" y="1648"/>
                    <a:pt x="210" y="1648"/>
                  </a:cubicBezTo>
                  <a:cubicBezTo>
                    <a:pt x="420" y="1648"/>
                    <a:pt x="547" y="1813"/>
                    <a:pt x="579" y="1845"/>
                  </a:cubicBezTo>
                  <a:cubicBezTo>
                    <a:pt x="617" y="1884"/>
                    <a:pt x="579" y="2062"/>
                    <a:pt x="579" y="2062"/>
                  </a:cubicBezTo>
                  <a:cubicBezTo>
                    <a:pt x="579" y="2189"/>
                    <a:pt x="738" y="2119"/>
                    <a:pt x="795" y="2119"/>
                  </a:cubicBezTo>
                  <a:cubicBezTo>
                    <a:pt x="821" y="2119"/>
                    <a:pt x="783" y="2081"/>
                    <a:pt x="802" y="2030"/>
                  </a:cubicBezTo>
                  <a:cubicBezTo>
                    <a:pt x="827" y="1966"/>
                    <a:pt x="916" y="1890"/>
                    <a:pt x="961" y="1884"/>
                  </a:cubicBezTo>
                  <a:cubicBezTo>
                    <a:pt x="1031" y="1871"/>
                    <a:pt x="974" y="2024"/>
                    <a:pt x="1031" y="2024"/>
                  </a:cubicBezTo>
                  <a:cubicBezTo>
                    <a:pt x="1088" y="2024"/>
                    <a:pt x="1177" y="1979"/>
                    <a:pt x="1190" y="2087"/>
                  </a:cubicBezTo>
                  <a:cubicBezTo>
                    <a:pt x="1203" y="2195"/>
                    <a:pt x="1279" y="2227"/>
                    <a:pt x="1279" y="2227"/>
                  </a:cubicBezTo>
                  <a:cubicBezTo>
                    <a:pt x="1623" y="2170"/>
                    <a:pt x="1776" y="2406"/>
                    <a:pt x="1852" y="2431"/>
                  </a:cubicBezTo>
                  <a:cubicBezTo>
                    <a:pt x="1928" y="2456"/>
                    <a:pt x="1922" y="2437"/>
                    <a:pt x="1979" y="2450"/>
                  </a:cubicBezTo>
                  <a:cubicBezTo>
                    <a:pt x="2043" y="2469"/>
                    <a:pt x="2132" y="2533"/>
                    <a:pt x="2164" y="2565"/>
                  </a:cubicBezTo>
                  <a:cubicBezTo>
                    <a:pt x="2196" y="2596"/>
                    <a:pt x="2176" y="2857"/>
                    <a:pt x="2221" y="2857"/>
                  </a:cubicBezTo>
                  <a:cubicBezTo>
                    <a:pt x="2272" y="2857"/>
                    <a:pt x="2259" y="2717"/>
                    <a:pt x="2259" y="2673"/>
                  </a:cubicBezTo>
                  <a:cubicBezTo>
                    <a:pt x="2259" y="2628"/>
                    <a:pt x="2444" y="2743"/>
                    <a:pt x="2469" y="2686"/>
                  </a:cubicBezTo>
                  <a:cubicBezTo>
                    <a:pt x="2495" y="2635"/>
                    <a:pt x="2679" y="2501"/>
                    <a:pt x="2724" y="2590"/>
                  </a:cubicBezTo>
                  <a:cubicBezTo>
                    <a:pt x="2768" y="2679"/>
                    <a:pt x="2781" y="2526"/>
                    <a:pt x="2826" y="2635"/>
                  </a:cubicBezTo>
                  <a:cubicBezTo>
                    <a:pt x="2870" y="2736"/>
                    <a:pt x="2546" y="2755"/>
                    <a:pt x="2514" y="2755"/>
                  </a:cubicBezTo>
                  <a:cubicBezTo>
                    <a:pt x="2476" y="2755"/>
                    <a:pt x="2622" y="2845"/>
                    <a:pt x="2622" y="2845"/>
                  </a:cubicBezTo>
                  <a:cubicBezTo>
                    <a:pt x="2622" y="2845"/>
                    <a:pt x="2781" y="2902"/>
                    <a:pt x="2819" y="2864"/>
                  </a:cubicBezTo>
                  <a:cubicBezTo>
                    <a:pt x="2857" y="2825"/>
                    <a:pt x="3112" y="2768"/>
                    <a:pt x="3074" y="2845"/>
                  </a:cubicBezTo>
                  <a:cubicBezTo>
                    <a:pt x="3042" y="2921"/>
                    <a:pt x="3157" y="2940"/>
                    <a:pt x="3169" y="2991"/>
                  </a:cubicBezTo>
                  <a:cubicBezTo>
                    <a:pt x="3443" y="2959"/>
                    <a:pt x="3717" y="2845"/>
                    <a:pt x="3799" y="27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7" name="Freeform 490"/>
            <p:cNvSpPr>
              <a:spLocks noChangeArrowheads="1"/>
            </p:cNvSpPr>
            <p:nvPr/>
          </p:nvSpPr>
          <p:spPr bwMode="auto">
            <a:xfrm>
              <a:off x="6969892" y="2109296"/>
              <a:ext cx="1457358" cy="1354097"/>
            </a:xfrm>
            <a:custGeom>
              <a:avLst/>
              <a:gdLst>
                <a:gd name="T0" fmla="*/ 2641 w 4914"/>
                <a:gd name="T1" fmla="*/ 4563 h 4564"/>
                <a:gd name="T2" fmla="*/ 2641 w 4914"/>
                <a:gd name="T3" fmla="*/ 4563 h 4564"/>
                <a:gd name="T4" fmla="*/ 2475 w 4914"/>
                <a:gd name="T5" fmla="*/ 3227 h 4564"/>
                <a:gd name="T6" fmla="*/ 2685 w 4914"/>
                <a:gd name="T7" fmla="*/ 3087 h 4564"/>
                <a:gd name="T8" fmla="*/ 3093 w 4914"/>
                <a:gd name="T9" fmla="*/ 2928 h 4564"/>
                <a:gd name="T10" fmla="*/ 3672 w 4914"/>
                <a:gd name="T11" fmla="*/ 2871 h 4564"/>
                <a:gd name="T12" fmla="*/ 4009 w 4914"/>
                <a:gd name="T13" fmla="*/ 1992 h 4564"/>
                <a:gd name="T14" fmla="*/ 4537 w 4914"/>
                <a:gd name="T15" fmla="*/ 1560 h 4564"/>
                <a:gd name="T16" fmla="*/ 4747 w 4914"/>
                <a:gd name="T17" fmla="*/ 1241 h 4564"/>
                <a:gd name="T18" fmla="*/ 4913 w 4914"/>
                <a:gd name="T19" fmla="*/ 917 h 4564"/>
                <a:gd name="T20" fmla="*/ 4716 w 4914"/>
                <a:gd name="T21" fmla="*/ 739 h 4564"/>
                <a:gd name="T22" fmla="*/ 4251 w 4914"/>
                <a:gd name="T23" fmla="*/ 490 h 4564"/>
                <a:gd name="T24" fmla="*/ 3806 w 4914"/>
                <a:gd name="T25" fmla="*/ 299 h 4564"/>
                <a:gd name="T26" fmla="*/ 3405 w 4914"/>
                <a:gd name="T27" fmla="*/ 39 h 4564"/>
                <a:gd name="T28" fmla="*/ 3175 w 4914"/>
                <a:gd name="T29" fmla="*/ 89 h 4564"/>
                <a:gd name="T30" fmla="*/ 2781 w 4914"/>
                <a:gd name="T31" fmla="*/ 153 h 4564"/>
                <a:gd name="T32" fmla="*/ 2272 w 4914"/>
                <a:gd name="T33" fmla="*/ 77 h 4564"/>
                <a:gd name="T34" fmla="*/ 2208 w 4914"/>
                <a:gd name="T35" fmla="*/ 236 h 4564"/>
                <a:gd name="T36" fmla="*/ 2208 w 4914"/>
                <a:gd name="T37" fmla="*/ 1089 h 4564"/>
                <a:gd name="T38" fmla="*/ 1953 w 4914"/>
                <a:gd name="T39" fmla="*/ 1541 h 4564"/>
                <a:gd name="T40" fmla="*/ 1546 w 4914"/>
                <a:gd name="T41" fmla="*/ 1458 h 4564"/>
                <a:gd name="T42" fmla="*/ 852 w 4914"/>
                <a:gd name="T43" fmla="*/ 1770 h 4564"/>
                <a:gd name="T44" fmla="*/ 222 w 4914"/>
                <a:gd name="T45" fmla="*/ 2037 h 4564"/>
                <a:gd name="T46" fmla="*/ 222 w 4914"/>
                <a:gd name="T47" fmla="*/ 2043 h 4564"/>
                <a:gd name="T48" fmla="*/ 76 w 4914"/>
                <a:gd name="T49" fmla="*/ 2107 h 4564"/>
                <a:gd name="T50" fmla="*/ 63 w 4914"/>
                <a:gd name="T51" fmla="*/ 2209 h 4564"/>
                <a:gd name="T52" fmla="*/ 31 w 4914"/>
                <a:gd name="T53" fmla="*/ 2330 h 4564"/>
                <a:gd name="T54" fmla="*/ 210 w 4914"/>
                <a:gd name="T55" fmla="*/ 2393 h 4564"/>
                <a:gd name="T56" fmla="*/ 331 w 4914"/>
                <a:gd name="T57" fmla="*/ 2425 h 4564"/>
                <a:gd name="T58" fmla="*/ 458 w 4914"/>
                <a:gd name="T59" fmla="*/ 2406 h 4564"/>
                <a:gd name="T60" fmla="*/ 553 w 4914"/>
                <a:gd name="T61" fmla="*/ 2400 h 4564"/>
                <a:gd name="T62" fmla="*/ 572 w 4914"/>
                <a:gd name="T63" fmla="*/ 2540 h 4564"/>
                <a:gd name="T64" fmla="*/ 490 w 4914"/>
                <a:gd name="T65" fmla="*/ 2699 h 4564"/>
                <a:gd name="T66" fmla="*/ 776 w 4914"/>
                <a:gd name="T67" fmla="*/ 2864 h 4564"/>
                <a:gd name="T68" fmla="*/ 687 w 4914"/>
                <a:gd name="T69" fmla="*/ 2960 h 4564"/>
                <a:gd name="T70" fmla="*/ 528 w 4914"/>
                <a:gd name="T71" fmla="*/ 3119 h 4564"/>
                <a:gd name="T72" fmla="*/ 649 w 4914"/>
                <a:gd name="T73" fmla="*/ 3475 h 4564"/>
                <a:gd name="T74" fmla="*/ 770 w 4914"/>
                <a:gd name="T75" fmla="*/ 3596 h 4564"/>
                <a:gd name="T76" fmla="*/ 993 w 4914"/>
                <a:gd name="T77" fmla="*/ 3978 h 4564"/>
                <a:gd name="T78" fmla="*/ 1164 w 4914"/>
                <a:gd name="T79" fmla="*/ 4067 h 4564"/>
                <a:gd name="T80" fmla="*/ 1387 w 4914"/>
                <a:gd name="T81" fmla="*/ 4188 h 4564"/>
                <a:gd name="T82" fmla="*/ 1540 w 4914"/>
                <a:gd name="T83" fmla="*/ 4284 h 4564"/>
                <a:gd name="T84" fmla="*/ 1667 w 4914"/>
                <a:gd name="T85" fmla="*/ 4347 h 4564"/>
                <a:gd name="T86" fmla="*/ 1820 w 4914"/>
                <a:gd name="T87" fmla="*/ 4435 h 4564"/>
                <a:gd name="T88" fmla="*/ 1947 w 4914"/>
                <a:gd name="T89" fmla="*/ 4404 h 4564"/>
                <a:gd name="T90" fmla="*/ 1953 w 4914"/>
                <a:gd name="T91" fmla="*/ 4410 h 4564"/>
                <a:gd name="T92" fmla="*/ 2144 w 4914"/>
                <a:gd name="T93" fmla="*/ 4347 h 4564"/>
                <a:gd name="T94" fmla="*/ 2641 w 4914"/>
                <a:gd name="T95" fmla="*/ 4563 h 4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914" h="4564">
                  <a:moveTo>
                    <a:pt x="2641" y="4563"/>
                  </a:moveTo>
                  <a:lnTo>
                    <a:pt x="2641" y="4563"/>
                  </a:lnTo>
                  <a:cubicBezTo>
                    <a:pt x="2775" y="4563"/>
                    <a:pt x="2838" y="3819"/>
                    <a:pt x="2475" y="3227"/>
                  </a:cubicBezTo>
                  <a:cubicBezTo>
                    <a:pt x="2475" y="3227"/>
                    <a:pt x="2437" y="3087"/>
                    <a:pt x="2685" y="3087"/>
                  </a:cubicBezTo>
                  <a:cubicBezTo>
                    <a:pt x="2934" y="3087"/>
                    <a:pt x="2851" y="2928"/>
                    <a:pt x="3093" y="2928"/>
                  </a:cubicBezTo>
                  <a:cubicBezTo>
                    <a:pt x="3335" y="2928"/>
                    <a:pt x="3468" y="3074"/>
                    <a:pt x="3672" y="2871"/>
                  </a:cubicBezTo>
                  <a:cubicBezTo>
                    <a:pt x="3876" y="2667"/>
                    <a:pt x="3856" y="2145"/>
                    <a:pt x="4009" y="1992"/>
                  </a:cubicBezTo>
                  <a:cubicBezTo>
                    <a:pt x="4162" y="1840"/>
                    <a:pt x="4417" y="1967"/>
                    <a:pt x="4537" y="1560"/>
                  </a:cubicBezTo>
                  <a:cubicBezTo>
                    <a:pt x="4537" y="1560"/>
                    <a:pt x="4747" y="1407"/>
                    <a:pt x="4747" y="1241"/>
                  </a:cubicBezTo>
                  <a:cubicBezTo>
                    <a:pt x="4747" y="1076"/>
                    <a:pt x="4913" y="917"/>
                    <a:pt x="4913" y="917"/>
                  </a:cubicBezTo>
                  <a:cubicBezTo>
                    <a:pt x="4716" y="739"/>
                    <a:pt x="4716" y="739"/>
                    <a:pt x="4716" y="739"/>
                  </a:cubicBezTo>
                  <a:cubicBezTo>
                    <a:pt x="4639" y="662"/>
                    <a:pt x="4353" y="592"/>
                    <a:pt x="4251" y="490"/>
                  </a:cubicBezTo>
                  <a:cubicBezTo>
                    <a:pt x="4149" y="389"/>
                    <a:pt x="3939" y="299"/>
                    <a:pt x="3806" y="299"/>
                  </a:cubicBezTo>
                  <a:cubicBezTo>
                    <a:pt x="3672" y="299"/>
                    <a:pt x="3506" y="77"/>
                    <a:pt x="3405" y="39"/>
                  </a:cubicBezTo>
                  <a:cubicBezTo>
                    <a:pt x="3303" y="0"/>
                    <a:pt x="3175" y="89"/>
                    <a:pt x="3175" y="89"/>
                  </a:cubicBezTo>
                  <a:cubicBezTo>
                    <a:pt x="2895" y="89"/>
                    <a:pt x="2946" y="191"/>
                    <a:pt x="2781" y="153"/>
                  </a:cubicBezTo>
                  <a:cubicBezTo>
                    <a:pt x="2641" y="121"/>
                    <a:pt x="2380" y="109"/>
                    <a:pt x="2272" y="77"/>
                  </a:cubicBezTo>
                  <a:cubicBezTo>
                    <a:pt x="2240" y="121"/>
                    <a:pt x="2208" y="185"/>
                    <a:pt x="2208" y="236"/>
                  </a:cubicBezTo>
                  <a:cubicBezTo>
                    <a:pt x="2208" y="344"/>
                    <a:pt x="2284" y="1012"/>
                    <a:pt x="2208" y="1089"/>
                  </a:cubicBezTo>
                  <a:cubicBezTo>
                    <a:pt x="2132" y="1165"/>
                    <a:pt x="1915" y="1267"/>
                    <a:pt x="1953" y="1541"/>
                  </a:cubicBezTo>
                  <a:cubicBezTo>
                    <a:pt x="1953" y="1541"/>
                    <a:pt x="1661" y="1458"/>
                    <a:pt x="1546" y="1458"/>
                  </a:cubicBezTo>
                  <a:cubicBezTo>
                    <a:pt x="1432" y="1458"/>
                    <a:pt x="948" y="1617"/>
                    <a:pt x="852" y="1770"/>
                  </a:cubicBezTo>
                  <a:cubicBezTo>
                    <a:pt x="770" y="1891"/>
                    <a:pt x="496" y="2005"/>
                    <a:pt x="222" y="2037"/>
                  </a:cubicBezTo>
                  <a:cubicBezTo>
                    <a:pt x="222" y="2043"/>
                    <a:pt x="222" y="2043"/>
                    <a:pt x="222" y="2043"/>
                  </a:cubicBezTo>
                  <a:cubicBezTo>
                    <a:pt x="222" y="2101"/>
                    <a:pt x="120" y="2069"/>
                    <a:pt x="76" y="2107"/>
                  </a:cubicBezTo>
                  <a:cubicBezTo>
                    <a:pt x="38" y="2145"/>
                    <a:pt x="19" y="2164"/>
                    <a:pt x="63" y="2209"/>
                  </a:cubicBezTo>
                  <a:cubicBezTo>
                    <a:pt x="108" y="2253"/>
                    <a:pt x="63" y="2304"/>
                    <a:pt x="31" y="2330"/>
                  </a:cubicBezTo>
                  <a:cubicBezTo>
                    <a:pt x="0" y="2361"/>
                    <a:pt x="178" y="2425"/>
                    <a:pt x="210" y="2393"/>
                  </a:cubicBezTo>
                  <a:cubicBezTo>
                    <a:pt x="241" y="2368"/>
                    <a:pt x="286" y="2381"/>
                    <a:pt x="331" y="2425"/>
                  </a:cubicBezTo>
                  <a:cubicBezTo>
                    <a:pt x="369" y="2463"/>
                    <a:pt x="432" y="2457"/>
                    <a:pt x="458" y="2406"/>
                  </a:cubicBezTo>
                  <a:cubicBezTo>
                    <a:pt x="477" y="2355"/>
                    <a:pt x="604" y="2349"/>
                    <a:pt x="553" y="2400"/>
                  </a:cubicBezTo>
                  <a:cubicBezTo>
                    <a:pt x="502" y="2451"/>
                    <a:pt x="611" y="2463"/>
                    <a:pt x="572" y="2540"/>
                  </a:cubicBezTo>
                  <a:cubicBezTo>
                    <a:pt x="534" y="2610"/>
                    <a:pt x="343" y="2699"/>
                    <a:pt x="490" y="2699"/>
                  </a:cubicBezTo>
                  <a:cubicBezTo>
                    <a:pt x="642" y="2699"/>
                    <a:pt x="744" y="2801"/>
                    <a:pt x="776" y="2864"/>
                  </a:cubicBezTo>
                  <a:cubicBezTo>
                    <a:pt x="814" y="2934"/>
                    <a:pt x="687" y="2820"/>
                    <a:pt x="687" y="2960"/>
                  </a:cubicBezTo>
                  <a:cubicBezTo>
                    <a:pt x="687" y="3093"/>
                    <a:pt x="585" y="3055"/>
                    <a:pt x="528" y="3119"/>
                  </a:cubicBezTo>
                  <a:cubicBezTo>
                    <a:pt x="464" y="3176"/>
                    <a:pt x="592" y="3443"/>
                    <a:pt x="649" y="3475"/>
                  </a:cubicBezTo>
                  <a:cubicBezTo>
                    <a:pt x="706" y="3507"/>
                    <a:pt x="655" y="3558"/>
                    <a:pt x="770" y="3596"/>
                  </a:cubicBezTo>
                  <a:cubicBezTo>
                    <a:pt x="878" y="3641"/>
                    <a:pt x="929" y="3978"/>
                    <a:pt x="993" y="3978"/>
                  </a:cubicBezTo>
                  <a:cubicBezTo>
                    <a:pt x="1050" y="3978"/>
                    <a:pt x="1120" y="4023"/>
                    <a:pt x="1164" y="4067"/>
                  </a:cubicBezTo>
                  <a:cubicBezTo>
                    <a:pt x="1203" y="4105"/>
                    <a:pt x="1387" y="4169"/>
                    <a:pt x="1387" y="4188"/>
                  </a:cubicBezTo>
                  <a:cubicBezTo>
                    <a:pt x="1387" y="4207"/>
                    <a:pt x="1432" y="4284"/>
                    <a:pt x="1540" y="4284"/>
                  </a:cubicBezTo>
                  <a:cubicBezTo>
                    <a:pt x="1654" y="4284"/>
                    <a:pt x="1635" y="4347"/>
                    <a:pt x="1667" y="4347"/>
                  </a:cubicBezTo>
                  <a:cubicBezTo>
                    <a:pt x="1705" y="4347"/>
                    <a:pt x="1782" y="4435"/>
                    <a:pt x="1820" y="4435"/>
                  </a:cubicBezTo>
                  <a:cubicBezTo>
                    <a:pt x="1852" y="4435"/>
                    <a:pt x="1896" y="4354"/>
                    <a:pt x="1947" y="4404"/>
                  </a:cubicBezTo>
                  <a:cubicBezTo>
                    <a:pt x="1947" y="4404"/>
                    <a:pt x="1947" y="4410"/>
                    <a:pt x="1953" y="4410"/>
                  </a:cubicBezTo>
                  <a:cubicBezTo>
                    <a:pt x="2004" y="4379"/>
                    <a:pt x="2081" y="4347"/>
                    <a:pt x="2144" y="4347"/>
                  </a:cubicBezTo>
                  <a:cubicBezTo>
                    <a:pt x="2284" y="4347"/>
                    <a:pt x="2507" y="4563"/>
                    <a:pt x="2641" y="456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8" name="Freeform 491"/>
            <p:cNvSpPr>
              <a:spLocks noChangeArrowheads="1"/>
            </p:cNvSpPr>
            <p:nvPr/>
          </p:nvSpPr>
          <p:spPr bwMode="auto">
            <a:xfrm>
              <a:off x="8585545" y="1702413"/>
              <a:ext cx="919680" cy="677703"/>
            </a:xfrm>
            <a:custGeom>
              <a:avLst/>
              <a:gdLst>
                <a:gd name="T0" fmla="*/ 668 w 3099"/>
                <a:gd name="T1" fmla="*/ 1616 h 2285"/>
                <a:gd name="T2" fmla="*/ 668 w 3099"/>
                <a:gd name="T3" fmla="*/ 1616 h 2285"/>
                <a:gd name="T4" fmla="*/ 897 w 3099"/>
                <a:gd name="T5" fmla="*/ 1998 h 2285"/>
                <a:gd name="T6" fmla="*/ 1596 w 3099"/>
                <a:gd name="T7" fmla="*/ 2164 h 2285"/>
                <a:gd name="T8" fmla="*/ 1793 w 3099"/>
                <a:gd name="T9" fmla="*/ 2284 h 2285"/>
                <a:gd name="T10" fmla="*/ 2131 w 3099"/>
                <a:gd name="T11" fmla="*/ 2202 h 2285"/>
                <a:gd name="T12" fmla="*/ 2328 w 3099"/>
                <a:gd name="T13" fmla="*/ 2004 h 2285"/>
                <a:gd name="T14" fmla="*/ 2735 w 3099"/>
                <a:gd name="T15" fmla="*/ 1756 h 2285"/>
                <a:gd name="T16" fmla="*/ 2735 w 3099"/>
                <a:gd name="T17" fmla="*/ 1584 h 2285"/>
                <a:gd name="T18" fmla="*/ 3034 w 3099"/>
                <a:gd name="T19" fmla="*/ 1285 h 2285"/>
                <a:gd name="T20" fmla="*/ 2863 w 3099"/>
                <a:gd name="T21" fmla="*/ 833 h 2285"/>
                <a:gd name="T22" fmla="*/ 2379 w 3099"/>
                <a:gd name="T23" fmla="*/ 337 h 2285"/>
                <a:gd name="T24" fmla="*/ 1590 w 3099"/>
                <a:gd name="T25" fmla="*/ 318 h 2285"/>
                <a:gd name="T26" fmla="*/ 891 w 3099"/>
                <a:gd name="T27" fmla="*/ 184 h 2285"/>
                <a:gd name="T28" fmla="*/ 617 w 3099"/>
                <a:gd name="T29" fmla="*/ 0 h 2285"/>
                <a:gd name="T30" fmla="*/ 235 w 3099"/>
                <a:gd name="T31" fmla="*/ 700 h 2285"/>
                <a:gd name="T32" fmla="*/ 413 w 3099"/>
                <a:gd name="T33" fmla="*/ 1024 h 2285"/>
                <a:gd name="T34" fmla="*/ 668 w 3099"/>
                <a:gd name="T35" fmla="*/ 1616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99" h="2285">
                  <a:moveTo>
                    <a:pt x="668" y="1616"/>
                  </a:moveTo>
                  <a:lnTo>
                    <a:pt x="668" y="1616"/>
                  </a:lnTo>
                  <a:cubicBezTo>
                    <a:pt x="789" y="1788"/>
                    <a:pt x="833" y="1935"/>
                    <a:pt x="897" y="1998"/>
                  </a:cubicBezTo>
                  <a:cubicBezTo>
                    <a:pt x="967" y="2068"/>
                    <a:pt x="1304" y="1705"/>
                    <a:pt x="1596" y="2164"/>
                  </a:cubicBezTo>
                  <a:cubicBezTo>
                    <a:pt x="1596" y="2164"/>
                    <a:pt x="1545" y="2284"/>
                    <a:pt x="1793" y="2284"/>
                  </a:cubicBezTo>
                  <a:cubicBezTo>
                    <a:pt x="2048" y="2284"/>
                    <a:pt x="2131" y="2202"/>
                    <a:pt x="2131" y="2202"/>
                  </a:cubicBezTo>
                  <a:cubicBezTo>
                    <a:pt x="2131" y="2202"/>
                    <a:pt x="2232" y="2043"/>
                    <a:pt x="2328" y="2004"/>
                  </a:cubicBezTo>
                  <a:cubicBezTo>
                    <a:pt x="2423" y="1966"/>
                    <a:pt x="2735" y="1756"/>
                    <a:pt x="2735" y="1756"/>
                  </a:cubicBezTo>
                  <a:cubicBezTo>
                    <a:pt x="2735" y="1756"/>
                    <a:pt x="2633" y="1686"/>
                    <a:pt x="2735" y="1584"/>
                  </a:cubicBezTo>
                  <a:cubicBezTo>
                    <a:pt x="2837" y="1483"/>
                    <a:pt x="3098" y="1342"/>
                    <a:pt x="3034" y="1285"/>
                  </a:cubicBezTo>
                  <a:cubicBezTo>
                    <a:pt x="2984" y="1234"/>
                    <a:pt x="2843" y="1094"/>
                    <a:pt x="2863" y="833"/>
                  </a:cubicBezTo>
                  <a:cubicBezTo>
                    <a:pt x="2691" y="814"/>
                    <a:pt x="2379" y="337"/>
                    <a:pt x="2379" y="337"/>
                  </a:cubicBezTo>
                  <a:cubicBezTo>
                    <a:pt x="2213" y="337"/>
                    <a:pt x="1621" y="477"/>
                    <a:pt x="1590" y="318"/>
                  </a:cubicBezTo>
                  <a:cubicBezTo>
                    <a:pt x="1564" y="165"/>
                    <a:pt x="1323" y="184"/>
                    <a:pt x="891" y="184"/>
                  </a:cubicBezTo>
                  <a:cubicBezTo>
                    <a:pt x="591" y="184"/>
                    <a:pt x="604" y="89"/>
                    <a:pt x="617" y="0"/>
                  </a:cubicBezTo>
                  <a:cubicBezTo>
                    <a:pt x="0" y="331"/>
                    <a:pt x="273" y="738"/>
                    <a:pt x="235" y="700"/>
                  </a:cubicBezTo>
                  <a:cubicBezTo>
                    <a:pt x="235" y="700"/>
                    <a:pt x="413" y="884"/>
                    <a:pt x="413" y="1024"/>
                  </a:cubicBezTo>
                  <a:cubicBezTo>
                    <a:pt x="413" y="1164"/>
                    <a:pt x="547" y="1444"/>
                    <a:pt x="668" y="161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9" name="Freeform 492"/>
            <p:cNvSpPr>
              <a:spLocks noChangeArrowheads="1"/>
            </p:cNvSpPr>
            <p:nvPr/>
          </p:nvSpPr>
          <p:spPr bwMode="auto">
            <a:xfrm>
              <a:off x="8656189" y="1910434"/>
              <a:ext cx="1309" cy="130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0" name="Freeform 493"/>
            <p:cNvSpPr>
              <a:spLocks noChangeArrowheads="1"/>
            </p:cNvSpPr>
            <p:nvPr/>
          </p:nvSpPr>
          <p:spPr bwMode="auto">
            <a:xfrm>
              <a:off x="7464399" y="2955770"/>
              <a:ext cx="1084514" cy="1236349"/>
            </a:xfrm>
            <a:custGeom>
              <a:avLst/>
              <a:gdLst>
                <a:gd name="T0" fmla="*/ 904 w 3654"/>
                <a:gd name="T1" fmla="*/ 3589 h 4169"/>
                <a:gd name="T2" fmla="*/ 904 w 3654"/>
                <a:gd name="T3" fmla="*/ 3589 h 4169"/>
                <a:gd name="T4" fmla="*/ 1457 w 3654"/>
                <a:gd name="T5" fmla="*/ 4003 h 4169"/>
                <a:gd name="T6" fmla="*/ 1814 w 3654"/>
                <a:gd name="T7" fmla="*/ 4085 h 4169"/>
                <a:gd name="T8" fmla="*/ 2011 w 3654"/>
                <a:gd name="T9" fmla="*/ 3831 h 4169"/>
                <a:gd name="T10" fmla="*/ 2355 w 3654"/>
                <a:gd name="T11" fmla="*/ 3404 h 4169"/>
                <a:gd name="T12" fmla="*/ 2820 w 3654"/>
                <a:gd name="T13" fmla="*/ 2895 h 4169"/>
                <a:gd name="T14" fmla="*/ 3036 w 3654"/>
                <a:gd name="T15" fmla="*/ 2571 h 4169"/>
                <a:gd name="T16" fmla="*/ 3170 w 3654"/>
                <a:gd name="T17" fmla="*/ 2272 h 4169"/>
                <a:gd name="T18" fmla="*/ 3055 w 3654"/>
                <a:gd name="T19" fmla="*/ 1871 h 4169"/>
                <a:gd name="T20" fmla="*/ 3653 w 3654"/>
                <a:gd name="T21" fmla="*/ 1509 h 4169"/>
                <a:gd name="T22" fmla="*/ 3310 w 3654"/>
                <a:gd name="T23" fmla="*/ 1159 h 4169"/>
                <a:gd name="T24" fmla="*/ 2845 w 3654"/>
                <a:gd name="T25" fmla="*/ 351 h 4169"/>
                <a:gd name="T26" fmla="*/ 2457 w 3654"/>
                <a:gd name="T27" fmla="*/ 414 h 4169"/>
                <a:gd name="T28" fmla="*/ 2018 w 3654"/>
                <a:gd name="T29" fmla="*/ 0 h 4169"/>
                <a:gd name="T30" fmla="*/ 2005 w 3654"/>
                <a:gd name="T31" fmla="*/ 20 h 4169"/>
                <a:gd name="T32" fmla="*/ 1426 w 3654"/>
                <a:gd name="T33" fmla="*/ 77 h 4169"/>
                <a:gd name="T34" fmla="*/ 1018 w 3654"/>
                <a:gd name="T35" fmla="*/ 236 h 4169"/>
                <a:gd name="T36" fmla="*/ 808 w 3654"/>
                <a:gd name="T37" fmla="*/ 376 h 4169"/>
                <a:gd name="T38" fmla="*/ 974 w 3654"/>
                <a:gd name="T39" fmla="*/ 1712 h 4169"/>
                <a:gd name="T40" fmla="*/ 477 w 3654"/>
                <a:gd name="T41" fmla="*/ 1496 h 4169"/>
                <a:gd name="T42" fmla="*/ 286 w 3654"/>
                <a:gd name="T43" fmla="*/ 1559 h 4169"/>
                <a:gd name="T44" fmla="*/ 115 w 3654"/>
                <a:gd name="T45" fmla="*/ 1820 h 4169"/>
                <a:gd name="T46" fmla="*/ 210 w 3654"/>
                <a:gd name="T47" fmla="*/ 1883 h 4169"/>
                <a:gd name="T48" fmla="*/ 337 w 3654"/>
                <a:gd name="T49" fmla="*/ 2093 h 4169"/>
                <a:gd name="T50" fmla="*/ 293 w 3654"/>
                <a:gd name="T51" fmla="*/ 2195 h 4169"/>
                <a:gd name="T52" fmla="*/ 331 w 3654"/>
                <a:gd name="T53" fmla="*/ 2361 h 4169"/>
                <a:gd name="T54" fmla="*/ 210 w 3654"/>
                <a:gd name="T55" fmla="*/ 2539 h 4169"/>
                <a:gd name="T56" fmla="*/ 76 w 3654"/>
                <a:gd name="T57" fmla="*/ 2628 h 4169"/>
                <a:gd name="T58" fmla="*/ 108 w 3654"/>
                <a:gd name="T59" fmla="*/ 2819 h 4169"/>
                <a:gd name="T60" fmla="*/ 223 w 3654"/>
                <a:gd name="T61" fmla="*/ 2927 h 4169"/>
                <a:gd name="T62" fmla="*/ 363 w 3654"/>
                <a:gd name="T63" fmla="*/ 2978 h 4169"/>
                <a:gd name="T64" fmla="*/ 904 w 3654"/>
                <a:gd name="T65" fmla="*/ 3589 h 4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54" h="4169">
                  <a:moveTo>
                    <a:pt x="904" y="3589"/>
                  </a:moveTo>
                  <a:lnTo>
                    <a:pt x="904" y="3589"/>
                  </a:lnTo>
                  <a:cubicBezTo>
                    <a:pt x="904" y="3589"/>
                    <a:pt x="1318" y="3723"/>
                    <a:pt x="1457" y="4003"/>
                  </a:cubicBezTo>
                  <a:cubicBezTo>
                    <a:pt x="1457" y="4003"/>
                    <a:pt x="1731" y="4168"/>
                    <a:pt x="1814" y="4085"/>
                  </a:cubicBezTo>
                  <a:cubicBezTo>
                    <a:pt x="1897" y="4003"/>
                    <a:pt x="1878" y="3831"/>
                    <a:pt x="2011" y="3831"/>
                  </a:cubicBezTo>
                  <a:cubicBezTo>
                    <a:pt x="2145" y="3831"/>
                    <a:pt x="2317" y="3595"/>
                    <a:pt x="2355" y="3404"/>
                  </a:cubicBezTo>
                  <a:cubicBezTo>
                    <a:pt x="2393" y="3214"/>
                    <a:pt x="2820" y="3042"/>
                    <a:pt x="2820" y="2895"/>
                  </a:cubicBezTo>
                  <a:cubicBezTo>
                    <a:pt x="2820" y="2749"/>
                    <a:pt x="2966" y="2641"/>
                    <a:pt x="3036" y="2571"/>
                  </a:cubicBezTo>
                  <a:cubicBezTo>
                    <a:pt x="3106" y="2501"/>
                    <a:pt x="3233" y="2335"/>
                    <a:pt x="3170" y="2272"/>
                  </a:cubicBezTo>
                  <a:cubicBezTo>
                    <a:pt x="3106" y="2208"/>
                    <a:pt x="3004" y="1992"/>
                    <a:pt x="3055" y="1871"/>
                  </a:cubicBezTo>
                  <a:cubicBezTo>
                    <a:pt x="3106" y="1750"/>
                    <a:pt x="3653" y="1509"/>
                    <a:pt x="3653" y="1509"/>
                  </a:cubicBezTo>
                  <a:cubicBezTo>
                    <a:pt x="3653" y="1509"/>
                    <a:pt x="3609" y="1210"/>
                    <a:pt x="3310" y="1159"/>
                  </a:cubicBezTo>
                  <a:cubicBezTo>
                    <a:pt x="3310" y="1159"/>
                    <a:pt x="3017" y="351"/>
                    <a:pt x="2845" y="351"/>
                  </a:cubicBezTo>
                  <a:cubicBezTo>
                    <a:pt x="2673" y="351"/>
                    <a:pt x="2622" y="516"/>
                    <a:pt x="2457" y="414"/>
                  </a:cubicBezTo>
                  <a:cubicBezTo>
                    <a:pt x="2317" y="325"/>
                    <a:pt x="2215" y="71"/>
                    <a:pt x="2018" y="0"/>
                  </a:cubicBezTo>
                  <a:cubicBezTo>
                    <a:pt x="2018" y="7"/>
                    <a:pt x="2011" y="13"/>
                    <a:pt x="2005" y="20"/>
                  </a:cubicBezTo>
                  <a:cubicBezTo>
                    <a:pt x="1801" y="223"/>
                    <a:pt x="1668" y="77"/>
                    <a:pt x="1426" y="77"/>
                  </a:cubicBezTo>
                  <a:cubicBezTo>
                    <a:pt x="1184" y="77"/>
                    <a:pt x="1267" y="236"/>
                    <a:pt x="1018" y="236"/>
                  </a:cubicBezTo>
                  <a:cubicBezTo>
                    <a:pt x="770" y="236"/>
                    <a:pt x="808" y="376"/>
                    <a:pt x="808" y="376"/>
                  </a:cubicBezTo>
                  <a:cubicBezTo>
                    <a:pt x="1171" y="968"/>
                    <a:pt x="1108" y="1712"/>
                    <a:pt x="974" y="1712"/>
                  </a:cubicBezTo>
                  <a:cubicBezTo>
                    <a:pt x="840" y="1712"/>
                    <a:pt x="617" y="1496"/>
                    <a:pt x="477" y="1496"/>
                  </a:cubicBezTo>
                  <a:cubicBezTo>
                    <a:pt x="414" y="1496"/>
                    <a:pt x="337" y="1528"/>
                    <a:pt x="286" y="1559"/>
                  </a:cubicBezTo>
                  <a:cubicBezTo>
                    <a:pt x="299" y="1616"/>
                    <a:pt x="115" y="1763"/>
                    <a:pt x="115" y="1820"/>
                  </a:cubicBezTo>
                  <a:cubicBezTo>
                    <a:pt x="115" y="1877"/>
                    <a:pt x="166" y="1871"/>
                    <a:pt x="210" y="1883"/>
                  </a:cubicBezTo>
                  <a:cubicBezTo>
                    <a:pt x="248" y="1896"/>
                    <a:pt x="337" y="2049"/>
                    <a:pt x="337" y="2093"/>
                  </a:cubicBezTo>
                  <a:cubicBezTo>
                    <a:pt x="337" y="2132"/>
                    <a:pt x="293" y="2125"/>
                    <a:pt x="293" y="2195"/>
                  </a:cubicBezTo>
                  <a:cubicBezTo>
                    <a:pt x="293" y="2265"/>
                    <a:pt x="363" y="2259"/>
                    <a:pt x="331" y="2361"/>
                  </a:cubicBezTo>
                  <a:cubicBezTo>
                    <a:pt x="299" y="2456"/>
                    <a:pt x="210" y="2488"/>
                    <a:pt x="210" y="2539"/>
                  </a:cubicBezTo>
                  <a:cubicBezTo>
                    <a:pt x="210" y="2590"/>
                    <a:pt x="115" y="2628"/>
                    <a:pt x="76" y="2628"/>
                  </a:cubicBezTo>
                  <a:cubicBezTo>
                    <a:pt x="38" y="2628"/>
                    <a:pt x="0" y="2787"/>
                    <a:pt x="108" y="2819"/>
                  </a:cubicBezTo>
                  <a:cubicBezTo>
                    <a:pt x="159" y="2838"/>
                    <a:pt x="197" y="2883"/>
                    <a:pt x="223" y="2927"/>
                  </a:cubicBezTo>
                  <a:cubicBezTo>
                    <a:pt x="280" y="2934"/>
                    <a:pt x="337" y="2946"/>
                    <a:pt x="363" y="2978"/>
                  </a:cubicBezTo>
                  <a:cubicBezTo>
                    <a:pt x="427" y="3042"/>
                    <a:pt x="840" y="3303"/>
                    <a:pt x="904" y="35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1" name="Freeform 494"/>
            <p:cNvSpPr>
              <a:spLocks noChangeArrowheads="1"/>
            </p:cNvSpPr>
            <p:nvPr/>
          </p:nvSpPr>
          <p:spPr bwMode="auto">
            <a:xfrm>
              <a:off x="8300352" y="3374429"/>
              <a:ext cx="817638" cy="898806"/>
            </a:xfrm>
            <a:custGeom>
              <a:avLst/>
              <a:gdLst>
                <a:gd name="T0" fmla="*/ 954 w 2755"/>
                <a:gd name="T1" fmla="*/ 2596 h 3030"/>
                <a:gd name="T2" fmla="*/ 954 w 2755"/>
                <a:gd name="T3" fmla="*/ 2596 h 3030"/>
                <a:gd name="T4" fmla="*/ 1336 w 2755"/>
                <a:gd name="T5" fmla="*/ 2876 h 3030"/>
                <a:gd name="T6" fmla="*/ 1992 w 2755"/>
                <a:gd name="T7" fmla="*/ 2984 h 3030"/>
                <a:gd name="T8" fmla="*/ 2157 w 2755"/>
                <a:gd name="T9" fmla="*/ 2443 h 3030"/>
                <a:gd name="T10" fmla="*/ 2608 w 2755"/>
                <a:gd name="T11" fmla="*/ 2030 h 3030"/>
                <a:gd name="T12" fmla="*/ 2608 w 2755"/>
                <a:gd name="T13" fmla="*/ 1495 h 3030"/>
                <a:gd name="T14" fmla="*/ 2678 w 2755"/>
                <a:gd name="T15" fmla="*/ 967 h 3030"/>
                <a:gd name="T16" fmla="*/ 2608 w 2755"/>
                <a:gd name="T17" fmla="*/ 407 h 3030"/>
                <a:gd name="T18" fmla="*/ 2189 w 2755"/>
                <a:gd name="T19" fmla="*/ 77 h 3030"/>
                <a:gd name="T20" fmla="*/ 1387 w 2755"/>
                <a:gd name="T21" fmla="*/ 115 h 3030"/>
                <a:gd name="T22" fmla="*/ 1126 w 2755"/>
                <a:gd name="T23" fmla="*/ 178 h 3030"/>
                <a:gd name="T24" fmla="*/ 833 w 2755"/>
                <a:gd name="T25" fmla="*/ 96 h 3030"/>
                <a:gd name="T26" fmla="*/ 235 w 2755"/>
                <a:gd name="T27" fmla="*/ 458 h 3030"/>
                <a:gd name="T28" fmla="*/ 350 w 2755"/>
                <a:gd name="T29" fmla="*/ 859 h 3030"/>
                <a:gd name="T30" fmla="*/ 216 w 2755"/>
                <a:gd name="T31" fmla="*/ 1158 h 3030"/>
                <a:gd name="T32" fmla="*/ 0 w 2755"/>
                <a:gd name="T33" fmla="*/ 1482 h 3030"/>
                <a:gd name="T34" fmla="*/ 0 w 2755"/>
                <a:gd name="T35" fmla="*/ 1489 h 3030"/>
                <a:gd name="T36" fmla="*/ 935 w 2755"/>
                <a:gd name="T37" fmla="*/ 2106 h 3030"/>
                <a:gd name="T38" fmla="*/ 954 w 2755"/>
                <a:gd name="T39" fmla="*/ 2596 h 3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55" h="3030">
                  <a:moveTo>
                    <a:pt x="954" y="2596"/>
                  </a:moveTo>
                  <a:lnTo>
                    <a:pt x="954" y="2596"/>
                  </a:lnTo>
                  <a:cubicBezTo>
                    <a:pt x="1005" y="2813"/>
                    <a:pt x="1253" y="2793"/>
                    <a:pt x="1336" y="2876"/>
                  </a:cubicBezTo>
                  <a:cubicBezTo>
                    <a:pt x="1419" y="2959"/>
                    <a:pt x="1813" y="3029"/>
                    <a:pt x="1992" y="2984"/>
                  </a:cubicBezTo>
                  <a:cubicBezTo>
                    <a:pt x="2170" y="2940"/>
                    <a:pt x="2157" y="2520"/>
                    <a:pt x="2157" y="2443"/>
                  </a:cubicBezTo>
                  <a:cubicBezTo>
                    <a:pt x="2157" y="2367"/>
                    <a:pt x="2532" y="2106"/>
                    <a:pt x="2608" y="2030"/>
                  </a:cubicBezTo>
                  <a:cubicBezTo>
                    <a:pt x="2684" y="1947"/>
                    <a:pt x="2608" y="1603"/>
                    <a:pt x="2608" y="1495"/>
                  </a:cubicBezTo>
                  <a:cubicBezTo>
                    <a:pt x="2608" y="1387"/>
                    <a:pt x="2608" y="1126"/>
                    <a:pt x="2678" y="967"/>
                  </a:cubicBezTo>
                  <a:cubicBezTo>
                    <a:pt x="2754" y="808"/>
                    <a:pt x="2608" y="407"/>
                    <a:pt x="2608" y="407"/>
                  </a:cubicBezTo>
                  <a:cubicBezTo>
                    <a:pt x="2423" y="407"/>
                    <a:pt x="2348" y="152"/>
                    <a:pt x="2189" y="77"/>
                  </a:cubicBezTo>
                  <a:cubicBezTo>
                    <a:pt x="2030" y="0"/>
                    <a:pt x="1584" y="77"/>
                    <a:pt x="1387" y="115"/>
                  </a:cubicBezTo>
                  <a:cubicBezTo>
                    <a:pt x="1190" y="152"/>
                    <a:pt x="1222" y="178"/>
                    <a:pt x="1126" y="178"/>
                  </a:cubicBezTo>
                  <a:cubicBezTo>
                    <a:pt x="1030" y="178"/>
                    <a:pt x="833" y="96"/>
                    <a:pt x="833" y="96"/>
                  </a:cubicBezTo>
                  <a:cubicBezTo>
                    <a:pt x="833" y="96"/>
                    <a:pt x="286" y="337"/>
                    <a:pt x="235" y="458"/>
                  </a:cubicBezTo>
                  <a:cubicBezTo>
                    <a:pt x="184" y="579"/>
                    <a:pt x="286" y="795"/>
                    <a:pt x="350" y="859"/>
                  </a:cubicBezTo>
                  <a:cubicBezTo>
                    <a:pt x="413" y="922"/>
                    <a:pt x="286" y="1088"/>
                    <a:pt x="216" y="1158"/>
                  </a:cubicBezTo>
                  <a:cubicBezTo>
                    <a:pt x="146" y="1228"/>
                    <a:pt x="0" y="1336"/>
                    <a:pt x="0" y="1482"/>
                  </a:cubicBezTo>
                  <a:lnTo>
                    <a:pt x="0" y="1489"/>
                  </a:lnTo>
                  <a:cubicBezTo>
                    <a:pt x="375" y="1559"/>
                    <a:pt x="852" y="2017"/>
                    <a:pt x="935" y="2106"/>
                  </a:cubicBezTo>
                  <a:cubicBezTo>
                    <a:pt x="1030" y="2202"/>
                    <a:pt x="903" y="2380"/>
                    <a:pt x="954" y="259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2" name="Freeform 495"/>
            <p:cNvSpPr>
              <a:spLocks noChangeArrowheads="1"/>
            </p:cNvSpPr>
            <p:nvPr/>
          </p:nvSpPr>
          <p:spPr bwMode="auto">
            <a:xfrm>
              <a:off x="7183130" y="3816636"/>
              <a:ext cx="1486140" cy="1737431"/>
            </a:xfrm>
            <a:custGeom>
              <a:avLst/>
              <a:gdLst>
                <a:gd name="T0" fmla="*/ 2806 w 5010"/>
                <a:gd name="T1" fmla="*/ 4544 h 5856"/>
                <a:gd name="T2" fmla="*/ 2806 w 5010"/>
                <a:gd name="T3" fmla="*/ 4544 h 5856"/>
                <a:gd name="T4" fmla="*/ 2616 w 5010"/>
                <a:gd name="T5" fmla="*/ 4226 h 5856"/>
                <a:gd name="T6" fmla="*/ 2476 w 5010"/>
                <a:gd name="T7" fmla="*/ 3876 h 5856"/>
                <a:gd name="T8" fmla="*/ 2635 w 5010"/>
                <a:gd name="T9" fmla="*/ 3462 h 5856"/>
                <a:gd name="T10" fmla="*/ 2794 w 5010"/>
                <a:gd name="T11" fmla="*/ 3564 h 5856"/>
                <a:gd name="T12" fmla="*/ 3112 w 5010"/>
                <a:gd name="T13" fmla="*/ 3430 h 5856"/>
                <a:gd name="T14" fmla="*/ 3570 w 5010"/>
                <a:gd name="T15" fmla="*/ 3341 h 5856"/>
                <a:gd name="T16" fmla="*/ 3907 w 5010"/>
                <a:gd name="T17" fmla="*/ 3265 h 5856"/>
                <a:gd name="T18" fmla="*/ 4149 w 5010"/>
                <a:gd name="T19" fmla="*/ 2965 h 5856"/>
                <a:gd name="T20" fmla="*/ 4118 w 5010"/>
                <a:gd name="T21" fmla="*/ 2749 h 5856"/>
                <a:gd name="T22" fmla="*/ 4442 w 5010"/>
                <a:gd name="T23" fmla="*/ 2711 h 5856"/>
                <a:gd name="T24" fmla="*/ 4270 w 5010"/>
                <a:gd name="T25" fmla="*/ 2354 h 5856"/>
                <a:gd name="T26" fmla="*/ 4798 w 5010"/>
                <a:gd name="T27" fmla="*/ 1826 h 5856"/>
                <a:gd name="T28" fmla="*/ 4900 w 5010"/>
                <a:gd name="T29" fmla="*/ 1476 h 5856"/>
                <a:gd name="T30" fmla="*/ 5009 w 5010"/>
                <a:gd name="T31" fmla="*/ 1330 h 5856"/>
                <a:gd name="T32" fmla="*/ 4722 w 5010"/>
                <a:gd name="T33" fmla="*/ 1107 h 5856"/>
                <a:gd name="T34" fmla="*/ 4703 w 5010"/>
                <a:gd name="T35" fmla="*/ 617 h 5856"/>
                <a:gd name="T36" fmla="*/ 3768 w 5010"/>
                <a:gd name="T37" fmla="*/ 0 h 5856"/>
                <a:gd name="T38" fmla="*/ 3303 w 5010"/>
                <a:gd name="T39" fmla="*/ 502 h 5856"/>
                <a:gd name="T40" fmla="*/ 2959 w 5010"/>
                <a:gd name="T41" fmla="*/ 929 h 5856"/>
                <a:gd name="T42" fmla="*/ 2762 w 5010"/>
                <a:gd name="T43" fmla="*/ 1183 h 5856"/>
                <a:gd name="T44" fmla="*/ 2405 w 5010"/>
                <a:gd name="T45" fmla="*/ 1101 h 5856"/>
                <a:gd name="T46" fmla="*/ 1852 w 5010"/>
                <a:gd name="T47" fmla="*/ 687 h 5856"/>
                <a:gd name="T48" fmla="*/ 1311 w 5010"/>
                <a:gd name="T49" fmla="*/ 76 h 5856"/>
                <a:gd name="T50" fmla="*/ 1171 w 5010"/>
                <a:gd name="T51" fmla="*/ 25 h 5856"/>
                <a:gd name="T52" fmla="*/ 1184 w 5010"/>
                <a:gd name="T53" fmla="*/ 159 h 5856"/>
                <a:gd name="T54" fmla="*/ 1133 w 5010"/>
                <a:gd name="T55" fmla="*/ 471 h 5856"/>
                <a:gd name="T56" fmla="*/ 1088 w 5010"/>
                <a:gd name="T57" fmla="*/ 744 h 5856"/>
                <a:gd name="T58" fmla="*/ 1044 w 5010"/>
                <a:gd name="T59" fmla="*/ 1126 h 5856"/>
                <a:gd name="T60" fmla="*/ 916 w 5010"/>
                <a:gd name="T61" fmla="*/ 1998 h 5856"/>
                <a:gd name="T62" fmla="*/ 916 w 5010"/>
                <a:gd name="T63" fmla="*/ 2215 h 5856"/>
                <a:gd name="T64" fmla="*/ 611 w 5010"/>
                <a:gd name="T65" fmla="*/ 3799 h 5856"/>
                <a:gd name="T66" fmla="*/ 541 w 5010"/>
                <a:gd name="T67" fmla="*/ 4098 h 5856"/>
                <a:gd name="T68" fmla="*/ 426 w 5010"/>
                <a:gd name="T69" fmla="*/ 4251 h 5856"/>
                <a:gd name="T70" fmla="*/ 140 w 5010"/>
                <a:gd name="T71" fmla="*/ 4512 h 5856"/>
                <a:gd name="T72" fmla="*/ 51 w 5010"/>
                <a:gd name="T73" fmla="*/ 4601 h 5856"/>
                <a:gd name="T74" fmla="*/ 280 w 5010"/>
                <a:gd name="T75" fmla="*/ 4786 h 5856"/>
                <a:gd name="T76" fmla="*/ 522 w 5010"/>
                <a:gd name="T77" fmla="*/ 4779 h 5856"/>
                <a:gd name="T78" fmla="*/ 464 w 5010"/>
                <a:gd name="T79" fmla="*/ 5091 h 5856"/>
                <a:gd name="T80" fmla="*/ 604 w 5010"/>
                <a:gd name="T81" fmla="*/ 5219 h 5856"/>
                <a:gd name="T82" fmla="*/ 821 w 5010"/>
                <a:gd name="T83" fmla="*/ 5257 h 5856"/>
                <a:gd name="T84" fmla="*/ 1470 w 5010"/>
                <a:gd name="T85" fmla="*/ 5505 h 5856"/>
                <a:gd name="T86" fmla="*/ 2005 w 5010"/>
                <a:gd name="T87" fmla="*/ 5791 h 5856"/>
                <a:gd name="T88" fmla="*/ 2259 w 5010"/>
                <a:gd name="T89" fmla="*/ 5798 h 5856"/>
                <a:gd name="T90" fmla="*/ 2647 w 5010"/>
                <a:gd name="T91" fmla="*/ 4970 h 5856"/>
                <a:gd name="T92" fmla="*/ 2806 w 5010"/>
                <a:gd name="T93" fmla="*/ 4544 h 5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10" h="5856">
                  <a:moveTo>
                    <a:pt x="2806" y="4544"/>
                  </a:moveTo>
                  <a:lnTo>
                    <a:pt x="2806" y="4544"/>
                  </a:lnTo>
                  <a:cubicBezTo>
                    <a:pt x="2806" y="4442"/>
                    <a:pt x="2616" y="4226"/>
                    <a:pt x="2616" y="4226"/>
                  </a:cubicBezTo>
                  <a:cubicBezTo>
                    <a:pt x="2291" y="4353"/>
                    <a:pt x="2405" y="3946"/>
                    <a:pt x="2476" y="3876"/>
                  </a:cubicBezTo>
                  <a:cubicBezTo>
                    <a:pt x="2552" y="3799"/>
                    <a:pt x="2577" y="3462"/>
                    <a:pt x="2635" y="3462"/>
                  </a:cubicBezTo>
                  <a:cubicBezTo>
                    <a:pt x="2692" y="3462"/>
                    <a:pt x="2730" y="3564"/>
                    <a:pt x="2794" y="3564"/>
                  </a:cubicBezTo>
                  <a:cubicBezTo>
                    <a:pt x="2857" y="3564"/>
                    <a:pt x="3029" y="3430"/>
                    <a:pt x="3112" y="3430"/>
                  </a:cubicBezTo>
                  <a:cubicBezTo>
                    <a:pt x="3195" y="3430"/>
                    <a:pt x="3507" y="3341"/>
                    <a:pt x="3570" y="3341"/>
                  </a:cubicBezTo>
                  <a:cubicBezTo>
                    <a:pt x="3634" y="3341"/>
                    <a:pt x="3831" y="3341"/>
                    <a:pt x="3907" y="3265"/>
                  </a:cubicBezTo>
                  <a:cubicBezTo>
                    <a:pt x="3990" y="3182"/>
                    <a:pt x="4092" y="3080"/>
                    <a:pt x="4149" y="2965"/>
                  </a:cubicBezTo>
                  <a:cubicBezTo>
                    <a:pt x="4207" y="2851"/>
                    <a:pt x="4060" y="2876"/>
                    <a:pt x="4118" y="2749"/>
                  </a:cubicBezTo>
                  <a:cubicBezTo>
                    <a:pt x="4175" y="2622"/>
                    <a:pt x="4372" y="2781"/>
                    <a:pt x="4442" y="2711"/>
                  </a:cubicBezTo>
                  <a:cubicBezTo>
                    <a:pt x="4518" y="2634"/>
                    <a:pt x="4308" y="2475"/>
                    <a:pt x="4270" y="2354"/>
                  </a:cubicBezTo>
                  <a:cubicBezTo>
                    <a:pt x="4232" y="2233"/>
                    <a:pt x="4697" y="1928"/>
                    <a:pt x="4798" y="1826"/>
                  </a:cubicBezTo>
                  <a:cubicBezTo>
                    <a:pt x="4900" y="1724"/>
                    <a:pt x="4900" y="1578"/>
                    <a:pt x="4900" y="1476"/>
                  </a:cubicBezTo>
                  <a:cubicBezTo>
                    <a:pt x="4900" y="1425"/>
                    <a:pt x="4958" y="1374"/>
                    <a:pt x="5009" y="1330"/>
                  </a:cubicBezTo>
                  <a:cubicBezTo>
                    <a:pt x="4900" y="1298"/>
                    <a:pt x="4760" y="1260"/>
                    <a:pt x="4722" y="1107"/>
                  </a:cubicBezTo>
                  <a:cubicBezTo>
                    <a:pt x="4671" y="891"/>
                    <a:pt x="4798" y="713"/>
                    <a:pt x="4703" y="617"/>
                  </a:cubicBezTo>
                  <a:cubicBezTo>
                    <a:pt x="4620" y="528"/>
                    <a:pt x="4143" y="70"/>
                    <a:pt x="3768" y="0"/>
                  </a:cubicBezTo>
                  <a:cubicBezTo>
                    <a:pt x="3755" y="146"/>
                    <a:pt x="3341" y="312"/>
                    <a:pt x="3303" y="502"/>
                  </a:cubicBezTo>
                  <a:cubicBezTo>
                    <a:pt x="3265" y="693"/>
                    <a:pt x="3093" y="929"/>
                    <a:pt x="2959" y="929"/>
                  </a:cubicBezTo>
                  <a:cubicBezTo>
                    <a:pt x="2826" y="929"/>
                    <a:pt x="2845" y="1101"/>
                    <a:pt x="2762" y="1183"/>
                  </a:cubicBezTo>
                  <a:cubicBezTo>
                    <a:pt x="2679" y="1266"/>
                    <a:pt x="2405" y="1101"/>
                    <a:pt x="2405" y="1101"/>
                  </a:cubicBezTo>
                  <a:cubicBezTo>
                    <a:pt x="2266" y="821"/>
                    <a:pt x="1852" y="687"/>
                    <a:pt x="1852" y="687"/>
                  </a:cubicBezTo>
                  <a:cubicBezTo>
                    <a:pt x="1788" y="401"/>
                    <a:pt x="1375" y="140"/>
                    <a:pt x="1311" y="76"/>
                  </a:cubicBezTo>
                  <a:cubicBezTo>
                    <a:pt x="1285" y="44"/>
                    <a:pt x="1228" y="32"/>
                    <a:pt x="1171" y="25"/>
                  </a:cubicBezTo>
                  <a:cubicBezTo>
                    <a:pt x="1196" y="82"/>
                    <a:pt x="1203" y="140"/>
                    <a:pt x="1184" y="159"/>
                  </a:cubicBezTo>
                  <a:cubicBezTo>
                    <a:pt x="1139" y="203"/>
                    <a:pt x="1158" y="394"/>
                    <a:pt x="1133" y="471"/>
                  </a:cubicBezTo>
                  <a:cubicBezTo>
                    <a:pt x="1114" y="547"/>
                    <a:pt x="1114" y="674"/>
                    <a:pt x="1088" y="744"/>
                  </a:cubicBezTo>
                  <a:cubicBezTo>
                    <a:pt x="1063" y="814"/>
                    <a:pt x="1044" y="1024"/>
                    <a:pt x="1044" y="1126"/>
                  </a:cubicBezTo>
                  <a:cubicBezTo>
                    <a:pt x="1044" y="1228"/>
                    <a:pt x="916" y="1935"/>
                    <a:pt x="916" y="1998"/>
                  </a:cubicBezTo>
                  <a:cubicBezTo>
                    <a:pt x="916" y="2062"/>
                    <a:pt x="916" y="2215"/>
                    <a:pt x="916" y="2215"/>
                  </a:cubicBezTo>
                  <a:cubicBezTo>
                    <a:pt x="916" y="2215"/>
                    <a:pt x="719" y="3666"/>
                    <a:pt x="611" y="3799"/>
                  </a:cubicBezTo>
                  <a:cubicBezTo>
                    <a:pt x="547" y="3876"/>
                    <a:pt x="566" y="4022"/>
                    <a:pt x="541" y="4098"/>
                  </a:cubicBezTo>
                  <a:cubicBezTo>
                    <a:pt x="515" y="4181"/>
                    <a:pt x="458" y="4168"/>
                    <a:pt x="426" y="4251"/>
                  </a:cubicBezTo>
                  <a:cubicBezTo>
                    <a:pt x="401" y="4334"/>
                    <a:pt x="242" y="4512"/>
                    <a:pt x="140" y="4512"/>
                  </a:cubicBezTo>
                  <a:cubicBezTo>
                    <a:pt x="38" y="4512"/>
                    <a:pt x="0" y="4582"/>
                    <a:pt x="51" y="4601"/>
                  </a:cubicBezTo>
                  <a:cubicBezTo>
                    <a:pt x="108" y="4614"/>
                    <a:pt x="229" y="4786"/>
                    <a:pt x="280" y="4786"/>
                  </a:cubicBezTo>
                  <a:cubicBezTo>
                    <a:pt x="331" y="4786"/>
                    <a:pt x="413" y="4703"/>
                    <a:pt x="522" y="4779"/>
                  </a:cubicBezTo>
                  <a:cubicBezTo>
                    <a:pt x="630" y="4856"/>
                    <a:pt x="579" y="4977"/>
                    <a:pt x="464" y="5091"/>
                  </a:cubicBezTo>
                  <a:cubicBezTo>
                    <a:pt x="350" y="5206"/>
                    <a:pt x="484" y="5219"/>
                    <a:pt x="604" y="5219"/>
                  </a:cubicBezTo>
                  <a:cubicBezTo>
                    <a:pt x="725" y="5219"/>
                    <a:pt x="821" y="5257"/>
                    <a:pt x="821" y="5257"/>
                  </a:cubicBezTo>
                  <a:cubicBezTo>
                    <a:pt x="1082" y="5473"/>
                    <a:pt x="1375" y="5409"/>
                    <a:pt x="1470" y="5505"/>
                  </a:cubicBezTo>
                  <a:cubicBezTo>
                    <a:pt x="1559" y="5594"/>
                    <a:pt x="1502" y="5855"/>
                    <a:pt x="2005" y="5791"/>
                  </a:cubicBezTo>
                  <a:cubicBezTo>
                    <a:pt x="2113" y="5779"/>
                    <a:pt x="2195" y="5785"/>
                    <a:pt x="2259" y="5798"/>
                  </a:cubicBezTo>
                  <a:cubicBezTo>
                    <a:pt x="2297" y="5530"/>
                    <a:pt x="2584" y="5091"/>
                    <a:pt x="2647" y="4970"/>
                  </a:cubicBezTo>
                  <a:cubicBezTo>
                    <a:pt x="2724" y="4830"/>
                    <a:pt x="2806" y="4646"/>
                    <a:pt x="2806" y="454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3" name="Freeform 496"/>
            <p:cNvSpPr>
              <a:spLocks noChangeArrowheads="1"/>
            </p:cNvSpPr>
            <p:nvPr/>
          </p:nvSpPr>
          <p:spPr bwMode="auto">
            <a:xfrm>
              <a:off x="7852941" y="4211745"/>
              <a:ext cx="1631353" cy="1515018"/>
            </a:xfrm>
            <a:custGeom>
              <a:avLst/>
              <a:gdLst>
                <a:gd name="T0" fmla="*/ 3774 w 5499"/>
                <a:gd name="T1" fmla="*/ 4748 h 5105"/>
                <a:gd name="T2" fmla="*/ 3774 w 5499"/>
                <a:gd name="T3" fmla="*/ 4748 h 5105"/>
                <a:gd name="T4" fmla="*/ 3602 w 5499"/>
                <a:gd name="T5" fmla="*/ 4633 h 5105"/>
                <a:gd name="T6" fmla="*/ 3310 w 5499"/>
                <a:gd name="T7" fmla="*/ 4455 h 5105"/>
                <a:gd name="T8" fmla="*/ 3431 w 5499"/>
                <a:gd name="T9" fmla="*/ 4277 h 5105"/>
                <a:gd name="T10" fmla="*/ 3081 w 5499"/>
                <a:gd name="T11" fmla="*/ 3717 h 5105"/>
                <a:gd name="T12" fmla="*/ 3221 w 5499"/>
                <a:gd name="T13" fmla="*/ 3309 h 5105"/>
                <a:gd name="T14" fmla="*/ 3781 w 5499"/>
                <a:gd name="T15" fmla="*/ 3303 h 5105"/>
                <a:gd name="T16" fmla="*/ 4206 w 5499"/>
                <a:gd name="T17" fmla="*/ 3303 h 5105"/>
                <a:gd name="T18" fmla="*/ 4371 w 5499"/>
                <a:gd name="T19" fmla="*/ 2966 h 5105"/>
                <a:gd name="T20" fmla="*/ 4429 w 5499"/>
                <a:gd name="T21" fmla="*/ 2832 h 5105"/>
                <a:gd name="T22" fmla="*/ 4957 w 5499"/>
                <a:gd name="T23" fmla="*/ 2590 h 5105"/>
                <a:gd name="T24" fmla="*/ 5193 w 5499"/>
                <a:gd name="T25" fmla="*/ 2469 h 5105"/>
                <a:gd name="T26" fmla="*/ 5498 w 5499"/>
                <a:gd name="T27" fmla="*/ 2056 h 5105"/>
                <a:gd name="T28" fmla="*/ 5358 w 5499"/>
                <a:gd name="T29" fmla="*/ 1794 h 5105"/>
                <a:gd name="T30" fmla="*/ 5059 w 5499"/>
                <a:gd name="T31" fmla="*/ 1368 h 5105"/>
                <a:gd name="T32" fmla="*/ 4881 w 5499"/>
                <a:gd name="T33" fmla="*/ 764 h 5105"/>
                <a:gd name="T34" fmla="*/ 4543 w 5499"/>
                <a:gd name="T35" fmla="*/ 375 h 5105"/>
                <a:gd name="T36" fmla="*/ 4499 w 5499"/>
                <a:gd name="T37" fmla="*/ 197 h 5105"/>
                <a:gd name="T38" fmla="*/ 4104 w 5499"/>
                <a:gd name="T39" fmla="*/ 643 h 5105"/>
                <a:gd name="T40" fmla="*/ 3863 w 5499"/>
                <a:gd name="T41" fmla="*/ 834 h 5105"/>
                <a:gd name="T42" fmla="*/ 3628 w 5499"/>
                <a:gd name="T43" fmla="*/ 725 h 5105"/>
                <a:gd name="T44" fmla="*/ 3564 w 5499"/>
                <a:gd name="T45" fmla="*/ 324 h 5105"/>
                <a:gd name="T46" fmla="*/ 3526 w 5499"/>
                <a:gd name="T47" fmla="*/ 153 h 5105"/>
                <a:gd name="T48" fmla="*/ 3501 w 5499"/>
                <a:gd name="T49" fmla="*/ 165 h 5105"/>
                <a:gd name="T50" fmla="*/ 2845 w 5499"/>
                <a:gd name="T51" fmla="*/ 57 h 5105"/>
                <a:gd name="T52" fmla="*/ 2750 w 5499"/>
                <a:gd name="T53" fmla="*/ 0 h 5105"/>
                <a:gd name="T54" fmla="*/ 2641 w 5499"/>
                <a:gd name="T55" fmla="*/ 146 h 5105"/>
                <a:gd name="T56" fmla="*/ 2539 w 5499"/>
                <a:gd name="T57" fmla="*/ 496 h 5105"/>
                <a:gd name="T58" fmla="*/ 2011 w 5499"/>
                <a:gd name="T59" fmla="*/ 1024 h 5105"/>
                <a:gd name="T60" fmla="*/ 2183 w 5499"/>
                <a:gd name="T61" fmla="*/ 1381 h 5105"/>
                <a:gd name="T62" fmla="*/ 1859 w 5499"/>
                <a:gd name="T63" fmla="*/ 1419 h 5105"/>
                <a:gd name="T64" fmla="*/ 1890 w 5499"/>
                <a:gd name="T65" fmla="*/ 1635 h 5105"/>
                <a:gd name="T66" fmla="*/ 1648 w 5499"/>
                <a:gd name="T67" fmla="*/ 1935 h 5105"/>
                <a:gd name="T68" fmla="*/ 1311 w 5499"/>
                <a:gd name="T69" fmla="*/ 2011 h 5105"/>
                <a:gd name="T70" fmla="*/ 853 w 5499"/>
                <a:gd name="T71" fmla="*/ 2100 h 5105"/>
                <a:gd name="T72" fmla="*/ 535 w 5499"/>
                <a:gd name="T73" fmla="*/ 2234 h 5105"/>
                <a:gd name="T74" fmla="*/ 376 w 5499"/>
                <a:gd name="T75" fmla="*/ 2132 h 5105"/>
                <a:gd name="T76" fmla="*/ 217 w 5499"/>
                <a:gd name="T77" fmla="*/ 2546 h 5105"/>
                <a:gd name="T78" fmla="*/ 357 w 5499"/>
                <a:gd name="T79" fmla="*/ 2896 h 5105"/>
                <a:gd name="T80" fmla="*/ 547 w 5499"/>
                <a:gd name="T81" fmla="*/ 3214 h 5105"/>
                <a:gd name="T82" fmla="*/ 388 w 5499"/>
                <a:gd name="T83" fmla="*/ 3640 h 5105"/>
                <a:gd name="T84" fmla="*/ 0 w 5499"/>
                <a:gd name="T85" fmla="*/ 4468 h 5105"/>
                <a:gd name="T86" fmla="*/ 331 w 5499"/>
                <a:gd name="T87" fmla="*/ 4678 h 5105"/>
                <a:gd name="T88" fmla="*/ 1088 w 5499"/>
                <a:gd name="T89" fmla="*/ 4754 h 5105"/>
                <a:gd name="T90" fmla="*/ 1343 w 5499"/>
                <a:gd name="T91" fmla="*/ 4449 h 5105"/>
                <a:gd name="T92" fmla="*/ 2037 w 5499"/>
                <a:gd name="T93" fmla="*/ 4671 h 5105"/>
                <a:gd name="T94" fmla="*/ 2450 w 5499"/>
                <a:gd name="T95" fmla="*/ 4786 h 5105"/>
                <a:gd name="T96" fmla="*/ 2807 w 5499"/>
                <a:gd name="T97" fmla="*/ 4881 h 5105"/>
                <a:gd name="T98" fmla="*/ 2928 w 5499"/>
                <a:gd name="T99" fmla="*/ 5091 h 5105"/>
                <a:gd name="T100" fmla="*/ 2979 w 5499"/>
                <a:gd name="T101" fmla="*/ 5104 h 5105"/>
                <a:gd name="T102" fmla="*/ 3437 w 5499"/>
                <a:gd name="T103" fmla="*/ 4805 h 5105"/>
                <a:gd name="T104" fmla="*/ 3774 w 5499"/>
                <a:gd name="T105" fmla="*/ 4748 h 5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499" h="5105">
                  <a:moveTo>
                    <a:pt x="3774" y="4748"/>
                  </a:moveTo>
                  <a:lnTo>
                    <a:pt x="3774" y="4748"/>
                  </a:lnTo>
                  <a:cubicBezTo>
                    <a:pt x="3774" y="4748"/>
                    <a:pt x="3711" y="4690"/>
                    <a:pt x="3602" y="4633"/>
                  </a:cubicBezTo>
                  <a:cubicBezTo>
                    <a:pt x="3494" y="4576"/>
                    <a:pt x="3310" y="4525"/>
                    <a:pt x="3310" y="4455"/>
                  </a:cubicBezTo>
                  <a:cubicBezTo>
                    <a:pt x="3310" y="4385"/>
                    <a:pt x="3431" y="4277"/>
                    <a:pt x="3431" y="4277"/>
                  </a:cubicBezTo>
                  <a:cubicBezTo>
                    <a:pt x="3507" y="3882"/>
                    <a:pt x="3240" y="3876"/>
                    <a:pt x="3081" y="3717"/>
                  </a:cubicBezTo>
                  <a:cubicBezTo>
                    <a:pt x="2921" y="3558"/>
                    <a:pt x="3081" y="3309"/>
                    <a:pt x="3221" y="3309"/>
                  </a:cubicBezTo>
                  <a:cubicBezTo>
                    <a:pt x="3361" y="3309"/>
                    <a:pt x="3609" y="3373"/>
                    <a:pt x="3781" y="3303"/>
                  </a:cubicBezTo>
                  <a:cubicBezTo>
                    <a:pt x="3952" y="3233"/>
                    <a:pt x="3996" y="3303"/>
                    <a:pt x="4206" y="3303"/>
                  </a:cubicBezTo>
                  <a:cubicBezTo>
                    <a:pt x="4422" y="3303"/>
                    <a:pt x="4371" y="3036"/>
                    <a:pt x="4371" y="2966"/>
                  </a:cubicBezTo>
                  <a:cubicBezTo>
                    <a:pt x="4371" y="2896"/>
                    <a:pt x="4429" y="2832"/>
                    <a:pt x="4429" y="2832"/>
                  </a:cubicBezTo>
                  <a:cubicBezTo>
                    <a:pt x="4760" y="2832"/>
                    <a:pt x="4957" y="2667"/>
                    <a:pt x="4957" y="2590"/>
                  </a:cubicBezTo>
                  <a:cubicBezTo>
                    <a:pt x="4957" y="2520"/>
                    <a:pt x="5052" y="2501"/>
                    <a:pt x="5193" y="2469"/>
                  </a:cubicBezTo>
                  <a:cubicBezTo>
                    <a:pt x="5333" y="2437"/>
                    <a:pt x="5498" y="2056"/>
                    <a:pt x="5498" y="2056"/>
                  </a:cubicBezTo>
                  <a:cubicBezTo>
                    <a:pt x="5313" y="1998"/>
                    <a:pt x="5358" y="1794"/>
                    <a:pt x="5358" y="1794"/>
                  </a:cubicBezTo>
                  <a:cubicBezTo>
                    <a:pt x="5275" y="1794"/>
                    <a:pt x="5059" y="1610"/>
                    <a:pt x="5059" y="1368"/>
                  </a:cubicBezTo>
                  <a:cubicBezTo>
                    <a:pt x="5059" y="1126"/>
                    <a:pt x="4944" y="827"/>
                    <a:pt x="4881" y="764"/>
                  </a:cubicBezTo>
                  <a:cubicBezTo>
                    <a:pt x="4811" y="694"/>
                    <a:pt x="4633" y="413"/>
                    <a:pt x="4543" y="375"/>
                  </a:cubicBezTo>
                  <a:cubicBezTo>
                    <a:pt x="4454" y="337"/>
                    <a:pt x="4588" y="197"/>
                    <a:pt x="4499" y="197"/>
                  </a:cubicBezTo>
                  <a:cubicBezTo>
                    <a:pt x="4416" y="197"/>
                    <a:pt x="4142" y="490"/>
                    <a:pt x="4104" y="643"/>
                  </a:cubicBezTo>
                  <a:cubicBezTo>
                    <a:pt x="4066" y="802"/>
                    <a:pt x="4015" y="789"/>
                    <a:pt x="3863" y="834"/>
                  </a:cubicBezTo>
                  <a:cubicBezTo>
                    <a:pt x="3711" y="872"/>
                    <a:pt x="3577" y="834"/>
                    <a:pt x="3628" y="725"/>
                  </a:cubicBezTo>
                  <a:cubicBezTo>
                    <a:pt x="3679" y="623"/>
                    <a:pt x="3622" y="382"/>
                    <a:pt x="3564" y="324"/>
                  </a:cubicBezTo>
                  <a:cubicBezTo>
                    <a:pt x="3532" y="293"/>
                    <a:pt x="3526" y="216"/>
                    <a:pt x="3526" y="153"/>
                  </a:cubicBezTo>
                  <a:cubicBezTo>
                    <a:pt x="3520" y="159"/>
                    <a:pt x="3513" y="159"/>
                    <a:pt x="3501" y="165"/>
                  </a:cubicBezTo>
                  <a:cubicBezTo>
                    <a:pt x="3322" y="210"/>
                    <a:pt x="2928" y="140"/>
                    <a:pt x="2845" y="57"/>
                  </a:cubicBezTo>
                  <a:cubicBezTo>
                    <a:pt x="2826" y="32"/>
                    <a:pt x="2788" y="19"/>
                    <a:pt x="2750" y="0"/>
                  </a:cubicBezTo>
                  <a:cubicBezTo>
                    <a:pt x="2699" y="44"/>
                    <a:pt x="2641" y="95"/>
                    <a:pt x="2641" y="146"/>
                  </a:cubicBezTo>
                  <a:cubicBezTo>
                    <a:pt x="2641" y="248"/>
                    <a:pt x="2641" y="394"/>
                    <a:pt x="2539" y="496"/>
                  </a:cubicBezTo>
                  <a:cubicBezTo>
                    <a:pt x="2438" y="598"/>
                    <a:pt x="1973" y="903"/>
                    <a:pt x="2011" y="1024"/>
                  </a:cubicBezTo>
                  <a:cubicBezTo>
                    <a:pt x="2049" y="1145"/>
                    <a:pt x="2259" y="1304"/>
                    <a:pt x="2183" y="1381"/>
                  </a:cubicBezTo>
                  <a:cubicBezTo>
                    <a:pt x="2113" y="1451"/>
                    <a:pt x="1916" y="1292"/>
                    <a:pt x="1859" y="1419"/>
                  </a:cubicBezTo>
                  <a:cubicBezTo>
                    <a:pt x="1801" y="1546"/>
                    <a:pt x="1948" y="1521"/>
                    <a:pt x="1890" y="1635"/>
                  </a:cubicBezTo>
                  <a:cubicBezTo>
                    <a:pt x="1833" y="1750"/>
                    <a:pt x="1731" y="1852"/>
                    <a:pt x="1648" y="1935"/>
                  </a:cubicBezTo>
                  <a:cubicBezTo>
                    <a:pt x="1572" y="2011"/>
                    <a:pt x="1375" y="2011"/>
                    <a:pt x="1311" y="2011"/>
                  </a:cubicBezTo>
                  <a:cubicBezTo>
                    <a:pt x="1248" y="2011"/>
                    <a:pt x="936" y="2100"/>
                    <a:pt x="853" y="2100"/>
                  </a:cubicBezTo>
                  <a:cubicBezTo>
                    <a:pt x="770" y="2100"/>
                    <a:pt x="598" y="2234"/>
                    <a:pt x="535" y="2234"/>
                  </a:cubicBezTo>
                  <a:cubicBezTo>
                    <a:pt x="471" y="2234"/>
                    <a:pt x="433" y="2132"/>
                    <a:pt x="376" y="2132"/>
                  </a:cubicBezTo>
                  <a:cubicBezTo>
                    <a:pt x="318" y="2132"/>
                    <a:pt x="293" y="2469"/>
                    <a:pt x="217" y="2546"/>
                  </a:cubicBezTo>
                  <a:cubicBezTo>
                    <a:pt x="146" y="2616"/>
                    <a:pt x="32" y="3023"/>
                    <a:pt x="357" y="2896"/>
                  </a:cubicBezTo>
                  <a:cubicBezTo>
                    <a:pt x="357" y="2896"/>
                    <a:pt x="547" y="3112"/>
                    <a:pt x="547" y="3214"/>
                  </a:cubicBezTo>
                  <a:cubicBezTo>
                    <a:pt x="547" y="3316"/>
                    <a:pt x="465" y="3500"/>
                    <a:pt x="388" y="3640"/>
                  </a:cubicBezTo>
                  <a:cubicBezTo>
                    <a:pt x="325" y="3761"/>
                    <a:pt x="38" y="4200"/>
                    <a:pt x="0" y="4468"/>
                  </a:cubicBezTo>
                  <a:cubicBezTo>
                    <a:pt x="242" y="4525"/>
                    <a:pt x="242" y="4709"/>
                    <a:pt x="331" y="4678"/>
                  </a:cubicBezTo>
                  <a:cubicBezTo>
                    <a:pt x="560" y="4601"/>
                    <a:pt x="923" y="4735"/>
                    <a:pt x="1088" y="4754"/>
                  </a:cubicBezTo>
                  <a:cubicBezTo>
                    <a:pt x="1483" y="4792"/>
                    <a:pt x="1222" y="4468"/>
                    <a:pt x="1343" y="4449"/>
                  </a:cubicBezTo>
                  <a:cubicBezTo>
                    <a:pt x="1699" y="4398"/>
                    <a:pt x="1967" y="4646"/>
                    <a:pt x="2037" y="4671"/>
                  </a:cubicBezTo>
                  <a:cubicBezTo>
                    <a:pt x="2107" y="4703"/>
                    <a:pt x="2387" y="4633"/>
                    <a:pt x="2450" y="4786"/>
                  </a:cubicBezTo>
                  <a:cubicBezTo>
                    <a:pt x="2514" y="4945"/>
                    <a:pt x="2629" y="4786"/>
                    <a:pt x="2807" y="4881"/>
                  </a:cubicBezTo>
                  <a:cubicBezTo>
                    <a:pt x="2883" y="4919"/>
                    <a:pt x="2883" y="5072"/>
                    <a:pt x="2928" y="5091"/>
                  </a:cubicBezTo>
                  <a:cubicBezTo>
                    <a:pt x="2947" y="5098"/>
                    <a:pt x="2960" y="5098"/>
                    <a:pt x="2979" y="5104"/>
                  </a:cubicBezTo>
                  <a:cubicBezTo>
                    <a:pt x="3144" y="5021"/>
                    <a:pt x="3367" y="4805"/>
                    <a:pt x="3437" y="4805"/>
                  </a:cubicBezTo>
                  <a:cubicBezTo>
                    <a:pt x="3520" y="4805"/>
                    <a:pt x="3774" y="4748"/>
                    <a:pt x="3774" y="474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4" name="Freeform 497"/>
            <p:cNvSpPr>
              <a:spLocks noChangeArrowheads="1"/>
            </p:cNvSpPr>
            <p:nvPr/>
          </p:nvSpPr>
          <p:spPr bwMode="auto">
            <a:xfrm>
              <a:off x="8720292" y="4224828"/>
              <a:ext cx="1363167" cy="1600059"/>
            </a:xfrm>
            <a:custGeom>
              <a:avLst/>
              <a:gdLst>
                <a:gd name="T0" fmla="*/ 4346 w 4596"/>
                <a:gd name="T1" fmla="*/ 2374 h 5392"/>
                <a:gd name="T2" fmla="*/ 4346 w 4596"/>
                <a:gd name="T3" fmla="*/ 2374 h 5392"/>
                <a:gd name="T4" fmla="*/ 4563 w 4596"/>
                <a:gd name="T5" fmla="*/ 2075 h 5392"/>
                <a:gd name="T6" fmla="*/ 4493 w 4596"/>
                <a:gd name="T7" fmla="*/ 1763 h 5392"/>
                <a:gd name="T8" fmla="*/ 4143 w 4596"/>
                <a:gd name="T9" fmla="*/ 1439 h 5392"/>
                <a:gd name="T10" fmla="*/ 3786 w 4596"/>
                <a:gd name="T11" fmla="*/ 1464 h 5392"/>
                <a:gd name="T12" fmla="*/ 3519 w 4596"/>
                <a:gd name="T13" fmla="*/ 1280 h 5392"/>
                <a:gd name="T14" fmla="*/ 3252 w 4596"/>
                <a:gd name="T15" fmla="*/ 885 h 5392"/>
                <a:gd name="T16" fmla="*/ 3029 w 4596"/>
                <a:gd name="T17" fmla="*/ 427 h 5392"/>
                <a:gd name="T18" fmla="*/ 2749 w 4596"/>
                <a:gd name="T19" fmla="*/ 459 h 5392"/>
                <a:gd name="T20" fmla="*/ 2609 w 4596"/>
                <a:gd name="T21" fmla="*/ 331 h 5392"/>
                <a:gd name="T22" fmla="*/ 2386 w 4596"/>
                <a:gd name="T23" fmla="*/ 109 h 5392"/>
                <a:gd name="T24" fmla="*/ 2144 w 4596"/>
                <a:gd name="T25" fmla="*/ 293 h 5392"/>
                <a:gd name="T26" fmla="*/ 1909 w 4596"/>
                <a:gd name="T27" fmla="*/ 662 h 5392"/>
                <a:gd name="T28" fmla="*/ 1960 w 4596"/>
                <a:gd name="T29" fmla="*/ 720 h 5392"/>
                <a:gd name="T30" fmla="*/ 2138 w 4596"/>
                <a:gd name="T31" fmla="*/ 1324 h 5392"/>
                <a:gd name="T32" fmla="*/ 2437 w 4596"/>
                <a:gd name="T33" fmla="*/ 1750 h 5392"/>
                <a:gd name="T34" fmla="*/ 2577 w 4596"/>
                <a:gd name="T35" fmla="*/ 2012 h 5392"/>
                <a:gd name="T36" fmla="*/ 2272 w 4596"/>
                <a:gd name="T37" fmla="*/ 2425 h 5392"/>
                <a:gd name="T38" fmla="*/ 2036 w 4596"/>
                <a:gd name="T39" fmla="*/ 2546 h 5392"/>
                <a:gd name="T40" fmla="*/ 1508 w 4596"/>
                <a:gd name="T41" fmla="*/ 2788 h 5392"/>
                <a:gd name="T42" fmla="*/ 1450 w 4596"/>
                <a:gd name="T43" fmla="*/ 2922 h 5392"/>
                <a:gd name="T44" fmla="*/ 1285 w 4596"/>
                <a:gd name="T45" fmla="*/ 3259 h 5392"/>
                <a:gd name="T46" fmla="*/ 860 w 4596"/>
                <a:gd name="T47" fmla="*/ 3259 h 5392"/>
                <a:gd name="T48" fmla="*/ 300 w 4596"/>
                <a:gd name="T49" fmla="*/ 3265 h 5392"/>
                <a:gd name="T50" fmla="*/ 160 w 4596"/>
                <a:gd name="T51" fmla="*/ 3673 h 5392"/>
                <a:gd name="T52" fmla="*/ 510 w 4596"/>
                <a:gd name="T53" fmla="*/ 4233 h 5392"/>
                <a:gd name="T54" fmla="*/ 389 w 4596"/>
                <a:gd name="T55" fmla="*/ 4411 h 5392"/>
                <a:gd name="T56" fmla="*/ 681 w 4596"/>
                <a:gd name="T57" fmla="*/ 4589 h 5392"/>
                <a:gd name="T58" fmla="*/ 853 w 4596"/>
                <a:gd name="T59" fmla="*/ 4704 h 5392"/>
                <a:gd name="T60" fmla="*/ 516 w 4596"/>
                <a:gd name="T61" fmla="*/ 4761 h 5392"/>
                <a:gd name="T62" fmla="*/ 58 w 4596"/>
                <a:gd name="T63" fmla="*/ 5060 h 5392"/>
                <a:gd name="T64" fmla="*/ 274 w 4596"/>
                <a:gd name="T65" fmla="*/ 5200 h 5392"/>
                <a:gd name="T66" fmla="*/ 624 w 4596"/>
                <a:gd name="T67" fmla="*/ 5219 h 5392"/>
                <a:gd name="T68" fmla="*/ 1323 w 4596"/>
                <a:gd name="T69" fmla="*/ 5391 h 5392"/>
                <a:gd name="T70" fmla="*/ 1450 w 4596"/>
                <a:gd name="T71" fmla="*/ 5257 h 5392"/>
                <a:gd name="T72" fmla="*/ 1559 w 4596"/>
                <a:gd name="T73" fmla="*/ 5257 h 5392"/>
                <a:gd name="T74" fmla="*/ 1762 w 4596"/>
                <a:gd name="T75" fmla="*/ 5117 h 5392"/>
                <a:gd name="T76" fmla="*/ 2227 w 4596"/>
                <a:gd name="T77" fmla="*/ 5175 h 5392"/>
                <a:gd name="T78" fmla="*/ 2125 w 4596"/>
                <a:gd name="T79" fmla="*/ 4926 h 5392"/>
                <a:gd name="T80" fmla="*/ 2023 w 4596"/>
                <a:gd name="T81" fmla="*/ 4818 h 5392"/>
                <a:gd name="T82" fmla="*/ 1972 w 4596"/>
                <a:gd name="T83" fmla="*/ 4589 h 5392"/>
                <a:gd name="T84" fmla="*/ 1985 w 4596"/>
                <a:gd name="T85" fmla="*/ 4360 h 5392"/>
                <a:gd name="T86" fmla="*/ 1864 w 4596"/>
                <a:gd name="T87" fmla="*/ 4201 h 5392"/>
                <a:gd name="T88" fmla="*/ 1985 w 4596"/>
                <a:gd name="T89" fmla="*/ 4125 h 5392"/>
                <a:gd name="T90" fmla="*/ 2208 w 4596"/>
                <a:gd name="T91" fmla="*/ 3634 h 5392"/>
                <a:gd name="T92" fmla="*/ 2361 w 4596"/>
                <a:gd name="T93" fmla="*/ 3424 h 5392"/>
                <a:gd name="T94" fmla="*/ 2685 w 4596"/>
                <a:gd name="T95" fmla="*/ 3380 h 5392"/>
                <a:gd name="T96" fmla="*/ 2692 w 4596"/>
                <a:gd name="T97" fmla="*/ 3234 h 5392"/>
                <a:gd name="T98" fmla="*/ 2889 w 4596"/>
                <a:gd name="T99" fmla="*/ 3189 h 5392"/>
                <a:gd name="T100" fmla="*/ 3048 w 4596"/>
                <a:gd name="T101" fmla="*/ 3074 h 5392"/>
                <a:gd name="T102" fmla="*/ 3309 w 4596"/>
                <a:gd name="T103" fmla="*/ 2845 h 5392"/>
                <a:gd name="T104" fmla="*/ 3576 w 4596"/>
                <a:gd name="T105" fmla="*/ 2998 h 5392"/>
                <a:gd name="T106" fmla="*/ 3901 w 4596"/>
                <a:gd name="T107" fmla="*/ 3068 h 5392"/>
                <a:gd name="T108" fmla="*/ 3933 w 4596"/>
                <a:gd name="T109" fmla="*/ 3030 h 5392"/>
                <a:gd name="T110" fmla="*/ 4003 w 4596"/>
                <a:gd name="T111" fmla="*/ 3023 h 5392"/>
                <a:gd name="T112" fmla="*/ 4117 w 4596"/>
                <a:gd name="T113" fmla="*/ 2782 h 5392"/>
                <a:gd name="T114" fmla="*/ 4346 w 4596"/>
                <a:gd name="T115" fmla="*/ 2374 h 5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96" h="5392">
                  <a:moveTo>
                    <a:pt x="4346" y="2374"/>
                  </a:moveTo>
                  <a:lnTo>
                    <a:pt x="4346" y="2374"/>
                  </a:lnTo>
                  <a:cubicBezTo>
                    <a:pt x="4308" y="2228"/>
                    <a:pt x="4531" y="2190"/>
                    <a:pt x="4563" y="2075"/>
                  </a:cubicBezTo>
                  <a:cubicBezTo>
                    <a:pt x="4595" y="1961"/>
                    <a:pt x="4563" y="1884"/>
                    <a:pt x="4493" y="1763"/>
                  </a:cubicBezTo>
                  <a:cubicBezTo>
                    <a:pt x="4423" y="1642"/>
                    <a:pt x="4251" y="1439"/>
                    <a:pt x="4143" y="1439"/>
                  </a:cubicBezTo>
                  <a:cubicBezTo>
                    <a:pt x="4035" y="1439"/>
                    <a:pt x="3875" y="1464"/>
                    <a:pt x="3786" y="1464"/>
                  </a:cubicBezTo>
                  <a:cubicBezTo>
                    <a:pt x="3697" y="1464"/>
                    <a:pt x="3602" y="1464"/>
                    <a:pt x="3519" y="1280"/>
                  </a:cubicBezTo>
                  <a:cubicBezTo>
                    <a:pt x="3436" y="1095"/>
                    <a:pt x="3283" y="968"/>
                    <a:pt x="3252" y="885"/>
                  </a:cubicBezTo>
                  <a:cubicBezTo>
                    <a:pt x="3220" y="802"/>
                    <a:pt x="3118" y="465"/>
                    <a:pt x="3029" y="427"/>
                  </a:cubicBezTo>
                  <a:cubicBezTo>
                    <a:pt x="2940" y="389"/>
                    <a:pt x="2819" y="389"/>
                    <a:pt x="2749" y="459"/>
                  </a:cubicBezTo>
                  <a:cubicBezTo>
                    <a:pt x="2679" y="529"/>
                    <a:pt x="2609" y="414"/>
                    <a:pt x="2609" y="331"/>
                  </a:cubicBezTo>
                  <a:cubicBezTo>
                    <a:pt x="2609" y="249"/>
                    <a:pt x="2386" y="0"/>
                    <a:pt x="2386" y="109"/>
                  </a:cubicBezTo>
                  <a:cubicBezTo>
                    <a:pt x="2386" y="217"/>
                    <a:pt x="2240" y="293"/>
                    <a:pt x="2144" y="293"/>
                  </a:cubicBezTo>
                  <a:cubicBezTo>
                    <a:pt x="2081" y="293"/>
                    <a:pt x="1972" y="516"/>
                    <a:pt x="1909" y="662"/>
                  </a:cubicBezTo>
                  <a:cubicBezTo>
                    <a:pt x="1928" y="688"/>
                    <a:pt x="1947" y="707"/>
                    <a:pt x="1960" y="720"/>
                  </a:cubicBezTo>
                  <a:cubicBezTo>
                    <a:pt x="2023" y="783"/>
                    <a:pt x="2138" y="1082"/>
                    <a:pt x="2138" y="1324"/>
                  </a:cubicBezTo>
                  <a:cubicBezTo>
                    <a:pt x="2138" y="1566"/>
                    <a:pt x="2354" y="1750"/>
                    <a:pt x="2437" y="1750"/>
                  </a:cubicBezTo>
                  <a:cubicBezTo>
                    <a:pt x="2437" y="1750"/>
                    <a:pt x="2392" y="1954"/>
                    <a:pt x="2577" y="2012"/>
                  </a:cubicBezTo>
                  <a:cubicBezTo>
                    <a:pt x="2577" y="2012"/>
                    <a:pt x="2412" y="2393"/>
                    <a:pt x="2272" y="2425"/>
                  </a:cubicBezTo>
                  <a:cubicBezTo>
                    <a:pt x="2131" y="2457"/>
                    <a:pt x="2036" y="2476"/>
                    <a:pt x="2036" y="2546"/>
                  </a:cubicBezTo>
                  <a:cubicBezTo>
                    <a:pt x="2036" y="2623"/>
                    <a:pt x="1839" y="2788"/>
                    <a:pt x="1508" y="2788"/>
                  </a:cubicBezTo>
                  <a:cubicBezTo>
                    <a:pt x="1508" y="2788"/>
                    <a:pt x="1450" y="2852"/>
                    <a:pt x="1450" y="2922"/>
                  </a:cubicBezTo>
                  <a:cubicBezTo>
                    <a:pt x="1450" y="2992"/>
                    <a:pt x="1501" y="3259"/>
                    <a:pt x="1285" y="3259"/>
                  </a:cubicBezTo>
                  <a:cubicBezTo>
                    <a:pt x="1075" y="3259"/>
                    <a:pt x="1031" y="3189"/>
                    <a:pt x="860" y="3259"/>
                  </a:cubicBezTo>
                  <a:cubicBezTo>
                    <a:pt x="688" y="3329"/>
                    <a:pt x="440" y="3265"/>
                    <a:pt x="300" y="3265"/>
                  </a:cubicBezTo>
                  <a:cubicBezTo>
                    <a:pt x="160" y="3265"/>
                    <a:pt x="0" y="3514"/>
                    <a:pt x="160" y="3673"/>
                  </a:cubicBezTo>
                  <a:cubicBezTo>
                    <a:pt x="319" y="3832"/>
                    <a:pt x="586" y="3838"/>
                    <a:pt x="510" y="4233"/>
                  </a:cubicBezTo>
                  <a:cubicBezTo>
                    <a:pt x="510" y="4233"/>
                    <a:pt x="389" y="4341"/>
                    <a:pt x="389" y="4411"/>
                  </a:cubicBezTo>
                  <a:cubicBezTo>
                    <a:pt x="389" y="4481"/>
                    <a:pt x="573" y="4532"/>
                    <a:pt x="681" y="4589"/>
                  </a:cubicBezTo>
                  <a:cubicBezTo>
                    <a:pt x="790" y="4646"/>
                    <a:pt x="853" y="4704"/>
                    <a:pt x="853" y="4704"/>
                  </a:cubicBezTo>
                  <a:cubicBezTo>
                    <a:pt x="853" y="4704"/>
                    <a:pt x="599" y="4761"/>
                    <a:pt x="516" y="4761"/>
                  </a:cubicBezTo>
                  <a:cubicBezTo>
                    <a:pt x="446" y="4761"/>
                    <a:pt x="223" y="4977"/>
                    <a:pt x="58" y="5060"/>
                  </a:cubicBezTo>
                  <a:cubicBezTo>
                    <a:pt x="96" y="5066"/>
                    <a:pt x="153" y="5085"/>
                    <a:pt x="274" y="5200"/>
                  </a:cubicBezTo>
                  <a:cubicBezTo>
                    <a:pt x="440" y="5372"/>
                    <a:pt x="395" y="5321"/>
                    <a:pt x="624" y="5219"/>
                  </a:cubicBezTo>
                  <a:cubicBezTo>
                    <a:pt x="853" y="5117"/>
                    <a:pt x="1266" y="5391"/>
                    <a:pt x="1323" y="5391"/>
                  </a:cubicBezTo>
                  <a:cubicBezTo>
                    <a:pt x="1381" y="5391"/>
                    <a:pt x="1412" y="5213"/>
                    <a:pt x="1450" y="5257"/>
                  </a:cubicBezTo>
                  <a:cubicBezTo>
                    <a:pt x="1495" y="5295"/>
                    <a:pt x="1559" y="5257"/>
                    <a:pt x="1559" y="5257"/>
                  </a:cubicBezTo>
                  <a:cubicBezTo>
                    <a:pt x="1680" y="5105"/>
                    <a:pt x="1762" y="5117"/>
                    <a:pt x="1762" y="5117"/>
                  </a:cubicBezTo>
                  <a:cubicBezTo>
                    <a:pt x="2112" y="5257"/>
                    <a:pt x="2227" y="5175"/>
                    <a:pt x="2227" y="5175"/>
                  </a:cubicBezTo>
                  <a:cubicBezTo>
                    <a:pt x="2252" y="5111"/>
                    <a:pt x="2182" y="4984"/>
                    <a:pt x="2125" y="4926"/>
                  </a:cubicBezTo>
                  <a:cubicBezTo>
                    <a:pt x="2074" y="4875"/>
                    <a:pt x="2023" y="4888"/>
                    <a:pt x="2023" y="4818"/>
                  </a:cubicBezTo>
                  <a:cubicBezTo>
                    <a:pt x="2023" y="4754"/>
                    <a:pt x="1972" y="4615"/>
                    <a:pt x="1972" y="4589"/>
                  </a:cubicBezTo>
                  <a:cubicBezTo>
                    <a:pt x="1972" y="4557"/>
                    <a:pt x="2023" y="4430"/>
                    <a:pt x="1985" y="4360"/>
                  </a:cubicBezTo>
                  <a:cubicBezTo>
                    <a:pt x="1947" y="4296"/>
                    <a:pt x="1832" y="4315"/>
                    <a:pt x="1864" y="4201"/>
                  </a:cubicBezTo>
                  <a:cubicBezTo>
                    <a:pt x="1902" y="4093"/>
                    <a:pt x="1947" y="4125"/>
                    <a:pt x="1985" y="4125"/>
                  </a:cubicBezTo>
                  <a:cubicBezTo>
                    <a:pt x="1922" y="3863"/>
                    <a:pt x="2176" y="3634"/>
                    <a:pt x="2208" y="3634"/>
                  </a:cubicBezTo>
                  <a:cubicBezTo>
                    <a:pt x="2246" y="3634"/>
                    <a:pt x="2259" y="3494"/>
                    <a:pt x="2361" y="3424"/>
                  </a:cubicBezTo>
                  <a:cubicBezTo>
                    <a:pt x="2456" y="3354"/>
                    <a:pt x="2641" y="3418"/>
                    <a:pt x="2685" y="3380"/>
                  </a:cubicBezTo>
                  <a:cubicBezTo>
                    <a:pt x="2723" y="3335"/>
                    <a:pt x="2641" y="3284"/>
                    <a:pt x="2692" y="3234"/>
                  </a:cubicBezTo>
                  <a:cubicBezTo>
                    <a:pt x="2749" y="3176"/>
                    <a:pt x="2870" y="3189"/>
                    <a:pt x="2889" y="3189"/>
                  </a:cubicBezTo>
                  <a:cubicBezTo>
                    <a:pt x="2908" y="3189"/>
                    <a:pt x="2991" y="3087"/>
                    <a:pt x="3048" y="3074"/>
                  </a:cubicBezTo>
                  <a:cubicBezTo>
                    <a:pt x="3112" y="3062"/>
                    <a:pt x="3131" y="2877"/>
                    <a:pt x="3309" y="2845"/>
                  </a:cubicBezTo>
                  <a:cubicBezTo>
                    <a:pt x="3481" y="2813"/>
                    <a:pt x="3468" y="2998"/>
                    <a:pt x="3576" y="2998"/>
                  </a:cubicBezTo>
                  <a:cubicBezTo>
                    <a:pt x="3678" y="2998"/>
                    <a:pt x="3869" y="3068"/>
                    <a:pt x="3901" y="3068"/>
                  </a:cubicBezTo>
                  <a:cubicBezTo>
                    <a:pt x="3933" y="3068"/>
                    <a:pt x="3933" y="3030"/>
                    <a:pt x="3933" y="3030"/>
                  </a:cubicBezTo>
                  <a:cubicBezTo>
                    <a:pt x="3958" y="3030"/>
                    <a:pt x="3984" y="3023"/>
                    <a:pt x="4003" y="3023"/>
                  </a:cubicBezTo>
                  <a:cubicBezTo>
                    <a:pt x="4047" y="2915"/>
                    <a:pt x="4098" y="2801"/>
                    <a:pt x="4117" y="2782"/>
                  </a:cubicBezTo>
                  <a:cubicBezTo>
                    <a:pt x="4155" y="2750"/>
                    <a:pt x="4385" y="2521"/>
                    <a:pt x="4346" y="237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5" name="Freeform 498"/>
            <p:cNvSpPr>
              <a:spLocks noChangeArrowheads="1"/>
            </p:cNvSpPr>
            <p:nvPr/>
          </p:nvSpPr>
          <p:spPr bwMode="auto">
            <a:xfrm>
              <a:off x="9906848" y="4113622"/>
              <a:ext cx="1405030" cy="1227191"/>
            </a:xfrm>
            <a:custGeom>
              <a:avLst/>
              <a:gdLst>
                <a:gd name="T0" fmla="*/ 2609 w 4736"/>
                <a:gd name="T1" fmla="*/ 70 h 4138"/>
                <a:gd name="T2" fmla="*/ 2444 w 4736"/>
                <a:gd name="T3" fmla="*/ 592 h 4138"/>
                <a:gd name="T4" fmla="*/ 1833 w 4736"/>
                <a:gd name="T5" fmla="*/ 1056 h 4138"/>
                <a:gd name="T6" fmla="*/ 1489 w 4736"/>
                <a:gd name="T7" fmla="*/ 1515 h 4138"/>
                <a:gd name="T8" fmla="*/ 1852 w 4736"/>
                <a:gd name="T9" fmla="*/ 1954 h 4138"/>
                <a:gd name="T10" fmla="*/ 1044 w 4736"/>
                <a:gd name="T11" fmla="*/ 1827 h 4138"/>
                <a:gd name="T12" fmla="*/ 776 w 4736"/>
                <a:gd name="T13" fmla="*/ 1585 h 4138"/>
                <a:gd name="T14" fmla="*/ 464 w 4736"/>
                <a:gd name="T15" fmla="*/ 1782 h 4138"/>
                <a:gd name="T16" fmla="*/ 490 w 4736"/>
                <a:gd name="T17" fmla="*/ 2138 h 4138"/>
                <a:gd name="T18" fmla="*/ 343 w 4736"/>
                <a:gd name="T19" fmla="*/ 2749 h 4138"/>
                <a:gd name="T20" fmla="*/ 0 w 4736"/>
                <a:gd name="T21" fmla="*/ 3398 h 4138"/>
                <a:gd name="T22" fmla="*/ 572 w 4736"/>
                <a:gd name="T23" fmla="*/ 3583 h 4138"/>
                <a:gd name="T24" fmla="*/ 668 w 4736"/>
                <a:gd name="T25" fmla="*/ 3430 h 4138"/>
                <a:gd name="T26" fmla="*/ 795 w 4736"/>
                <a:gd name="T27" fmla="*/ 3316 h 4138"/>
                <a:gd name="T28" fmla="*/ 929 w 4736"/>
                <a:gd name="T29" fmla="*/ 3227 h 4138"/>
                <a:gd name="T30" fmla="*/ 1094 w 4736"/>
                <a:gd name="T31" fmla="*/ 3354 h 4138"/>
                <a:gd name="T32" fmla="*/ 1069 w 4736"/>
                <a:gd name="T33" fmla="*/ 3653 h 4138"/>
                <a:gd name="T34" fmla="*/ 1228 w 4736"/>
                <a:gd name="T35" fmla="*/ 3748 h 4138"/>
                <a:gd name="T36" fmla="*/ 1623 w 4736"/>
                <a:gd name="T37" fmla="*/ 3882 h 4138"/>
                <a:gd name="T38" fmla="*/ 2049 w 4736"/>
                <a:gd name="T39" fmla="*/ 4111 h 4138"/>
                <a:gd name="T40" fmla="*/ 2431 w 4736"/>
                <a:gd name="T41" fmla="*/ 4118 h 4138"/>
                <a:gd name="T42" fmla="*/ 2654 w 4736"/>
                <a:gd name="T43" fmla="*/ 3990 h 4138"/>
                <a:gd name="T44" fmla="*/ 2844 w 4736"/>
                <a:gd name="T45" fmla="*/ 3895 h 4138"/>
                <a:gd name="T46" fmla="*/ 3175 w 4736"/>
                <a:gd name="T47" fmla="*/ 3869 h 4138"/>
                <a:gd name="T48" fmla="*/ 3271 w 4736"/>
                <a:gd name="T49" fmla="*/ 3577 h 4138"/>
                <a:gd name="T50" fmla="*/ 3188 w 4736"/>
                <a:gd name="T51" fmla="*/ 3519 h 4138"/>
                <a:gd name="T52" fmla="*/ 3519 w 4736"/>
                <a:gd name="T53" fmla="*/ 3316 h 4138"/>
                <a:gd name="T54" fmla="*/ 3806 w 4736"/>
                <a:gd name="T55" fmla="*/ 3004 h 4138"/>
                <a:gd name="T56" fmla="*/ 3844 w 4736"/>
                <a:gd name="T57" fmla="*/ 2921 h 4138"/>
                <a:gd name="T58" fmla="*/ 4066 w 4736"/>
                <a:gd name="T59" fmla="*/ 2787 h 4138"/>
                <a:gd name="T60" fmla="*/ 4149 w 4736"/>
                <a:gd name="T61" fmla="*/ 2775 h 4138"/>
                <a:gd name="T62" fmla="*/ 4442 w 4736"/>
                <a:gd name="T63" fmla="*/ 1916 h 4138"/>
                <a:gd name="T64" fmla="*/ 3519 w 4736"/>
                <a:gd name="T65" fmla="*/ 1763 h 4138"/>
                <a:gd name="T66" fmla="*/ 3526 w 4736"/>
                <a:gd name="T67" fmla="*/ 827 h 4138"/>
                <a:gd name="T68" fmla="*/ 2940 w 4736"/>
                <a:gd name="T69" fmla="*/ 121 h 4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36" h="4138">
                  <a:moveTo>
                    <a:pt x="2609" y="70"/>
                  </a:moveTo>
                  <a:lnTo>
                    <a:pt x="2609" y="70"/>
                  </a:lnTo>
                  <a:cubicBezTo>
                    <a:pt x="2514" y="159"/>
                    <a:pt x="2666" y="299"/>
                    <a:pt x="2717" y="420"/>
                  </a:cubicBezTo>
                  <a:cubicBezTo>
                    <a:pt x="2775" y="547"/>
                    <a:pt x="2552" y="592"/>
                    <a:pt x="2444" y="592"/>
                  </a:cubicBezTo>
                  <a:cubicBezTo>
                    <a:pt x="2335" y="592"/>
                    <a:pt x="2202" y="764"/>
                    <a:pt x="2094" y="789"/>
                  </a:cubicBezTo>
                  <a:cubicBezTo>
                    <a:pt x="1992" y="821"/>
                    <a:pt x="1903" y="980"/>
                    <a:pt x="1833" y="1056"/>
                  </a:cubicBezTo>
                  <a:cubicBezTo>
                    <a:pt x="1756" y="1126"/>
                    <a:pt x="1743" y="1234"/>
                    <a:pt x="1743" y="1298"/>
                  </a:cubicBezTo>
                  <a:cubicBezTo>
                    <a:pt x="1743" y="1362"/>
                    <a:pt x="1527" y="1413"/>
                    <a:pt x="1489" y="1515"/>
                  </a:cubicBezTo>
                  <a:cubicBezTo>
                    <a:pt x="1451" y="1616"/>
                    <a:pt x="1584" y="1610"/>
                    <a:pt x="1680" y="1635"/>
                  </a:cubicBezTo>
                  <a:cubicBezTo>
                    <a:pt x="1782" y="1667"/>
                    <a:pt x="1922" y="1877"/>
                    <a:pt x="1852" y="1954"/>
                  </a:cubicBezTo>
                  <a:cubicBezTo>
                    <a:pt x="1775" y="2024"/>
                    <a:pt x="1514" y="1954"/>
                    <a:pt x="1355" y="1954"/>
                  </a:cubicBezTo>
                  <a:cubicBezTo>
                    <a:pt x="1196" y="1954"/>
                    <a:pt x="1113" y="1827"/>
                    <a:pt x="1044" y="1827"/>
                  </a:cubicBezTo>
                  <a:cubicBezTo>
                    <a:pt x="973" y="1827"/>
                    <a:pt x="903" y="1756"/>
                    <a:pt x="903" y="1680"/>
                  </a:cubicBezTo>
                  <a:cubicBezTo>
                    <a:pt x="903" y="1604"/>
                    <a:pt x="852" y="1508"/>
                    <a:pt x="776" y="1585"/>
                  </a:cubicBezTo>
                  <a:cubicBezTo>
                    <a:pt x="700" y="1661"/>
                    <a:pt x="802" y="1782"/>
                    <a:pt x="802" y="1782"/>
                  </a:cubicBezTo>
                  <a:cubicBezTo>
                    <a:pt x="744" y="1839"/>
                    <a:pt x="560" y="1782"/>
                    <a:pt x="464" y="1782"/>
                  </a:cubicBezTo>
                  <a:cubicBezTo>
                    <a:pt x="407" y="1782"/>
                    <a:pt x="337" y="1845"/>
                    <a:pt x="286" y="1896"/>
                  </a:cubicBezTo>
                  <a:cubicBezTo>
                    <a:pt x="369" y="1966"/>
                    <a:pt x="445" y="2062"/>
                    <a:pt x="490" y="2138"/>
                  </a:cubicBezTo>
                  <a:cubicBezTo>
                    <a:pt x="560" y="2259"/>
                    <a:pt x="592" y="2336"/>
                    <a:pt x="560" y="2450"/>
                  </a:cubicBezTo>
                  <a:cubicBezTo>
                    <a:pt x="528" y="2565"/>
                    <a:pt x="305" y="2603"/>
                    <a:pt x="343" y="2749"/>
                  </a:cubicBezTo>
                  <a:cubicBezTo>
                    <a:pt x="382" y="2896"/>
                    <a:pt x="152" y="3125"/>
                    <a:pt x="114" y="3157"/>
                  </a:cubicBezTo>
                  <a:cubicBezTo>
                    <a:pt x="95" y="3176"/>
                    <a:pt x="44" y="3290"/>
                    <a:pt x="0" y="3398"/>
                  </a:cubicBezTo>
                  <a:cubicBezTo>
                    <a:pt x="165" y="3379"/>
                    <a:pt x="159" y="3456"/>
                    <a:pt x="159" y="3456"/>
                  </a:cubicBezTo>
                  <a:cubicBezTo>
                    <a:pt x="216" y="3729"/>
                    <a:pt x="541" y="3615"/>
                    <a:pt x="572" y="3583"/>
                  </a:cubicBezTo>
                  <a:cubicBezTo>
                    <a:pt x="604" y="3551"/>
                    <a:pt x="528" y="3430"/>
                    <a:pt x="547" y="3405"/>
                  </a:cubicBezTo>
                  <a:cubicBezTo>
                    <a:pt x="572" y="3379"/>
                    <a:pt x="642" y="3430"/>
                    <a:pt x="668" y="3430"/>
                  </a:cubicBezTo>
                  <a:cubicBezTo>
                    <a:pt x="693" y="3430"/>
                    <a:pt x="865" y="3475"/>
                    <a:pt x="865" y="3417"/>
                  </a:cubicBezTo>
                  <a:cubicBezTo>
                    <a:pt x="865" y="3360"/>
                    <a:pt x="763" y="3316"/>
                    <a:pt x="795" y="3316"/>
                  </a:cubicBezTo>
                  <a:cubicBezTo>
                    <a:pt x="827" y="3316"/>
                    <a:pt x="840" y="3188"/>
                    <a:pt x="840" y="3188"/>
                  </a:cubicBezTo>
                  <a:cubicBezTo>
                    <a:pt x="840" y="3188"/>
                    <a:pt x="884" y="3227"/>
                    <a:pt x="929" y="3227"/>
                  </a:cubicBezTo>
                  <a:cubicBezTo>
                    <a:pt x="980" y="3227"/>
                    <a:pt x="929" y="3417"/>
                    <a:pt x="993" y="3354"/>
                  </a:cubicBezTo>
                  <a:cubicBezTo>
                    <a:pt x="1056" y="3290"/>
                    <a:pt x="1094" y="3354"/>
                    <a:pt x="1094" y="3354"/>
                  </a:cubicBezTo>
                  <a:cubicBezTo>
                    <a:pt x="1094" y="3551"/>
                    <a:pt x="929" y="3398"/>
                    <a:pt x="814" y="3513"/>
                  </a:cubicBezTo>
                  <a:cubicBezTo>
                    <a:pt x="700" y="3627"/>
                    <a:pt x="986" y="3627"/>
                    <a:pt x="1069" y="3653"/>
                  </a:cubicBezTo>
                  <a:cubicBezTo>
                    <a:pt x="1152" y="3678"/>
                    <a:pt x="1069" y="3545"/>
                    <a:pt x="1215" y="3570"/>
                  </a:cubicBezTo>
                  <a:cubicBezTo>
                    <a:pt x="1362" y="3602"/>
                    <a:pt x="1228" y="3653"/>
                    <a:pt x="1228" y="3748"/>
                  </a:cubicBezTo>
                  <a:cubicBezTo>
                    <a:pt x="1228" y="3850"/>
                    <a:pt x="1311" y="3831"/>
                    <a:pt x="1311" y="3831"/>
                  </a:cubicBezTo>
                  <a:cubicBezTo>
                    <a:pt x="1616" y="3780"/>
                    <a:pt x="1483" y="3908"/>
                    <a:pt x="1623" y="3882"/>
                  </a:cubicBezTo>
                  <a:cubicBezTo>
                    <a:pt x="1763" y="3857"/>
                    <a:pt x="1820" y="3952"/>
                    <a:pt x="1820" y="3952"/>
                  </a:cubicBezTo>
                  <a:cubicBezTo>
                    <a:pt x="1973" y="4022"/>
                    <a:pt x="1985" y="4137"/>
                    <a:pt x="2049" y="4111"/>
                  </a:cubicBezTo>
                  <a:cubicBezTo>
                    <a:pt x="2151" y="4009"/>
                    <a:pt x="2291" y="4022"/>
                    <a:pt x="2291" y="4022"/>
                  </a:cubicBezTo>
                  <a:cubicBezTo>
                    <a:pt x="2374" y="4003"/>
                    <a:pt x="2380" y="4118"/>
                    <a:pt x="2431" y="4118"/>
                  </a:cubicBezTo>
                  <a:cubicBezTo>
                    <a:pt x="2463" y="4118"/>
                    <a:pt x="2495" y="4054"/>
                    <a:pt x="2539" y="4022"/>
                  </a:cubicBezTo>
                  <a:cubicBezTo>
                    <a:pt x="2577" y="3990"/>
                    <a:pt x="2635" y="4003"/>
                    <a:pt x="2654" y="3990"/>
                  </a:cubicBezTo>
                  <a:cubicBezTo>
                    <a:pt x="2679" y="3958"/>
                    <a:pt x="2755" y="4028"/>
                    <a:pt x="2800" y="4028"/>
                  </a:cubicBezTo>
                  <a:cubicBezTo>
                    <a:pt x="2851" y="4028"/>
                    <a:pt x="2794" y="3869"/>
                    <a:pt x="2844" y="3895"/>
                  </a:cubicBezTo>
                  <a:cubicBezTo>
                    <a:pt x="2895" y="3920"/>
                    <a:pt x="3004" y="3850"/>
                    <a:pt x="3067" y="3825"/>
                  </a:cubicBezTo>
                  <a:cubicBezTo>
                    <a:pt x="3125" y="3799"/>
                    <a:pt x="3144" y="3869"/>
                    <a:pt x="3175" y="3869"/>
                  </a:cubicBezTo>
                  <a:cubicBezTo>
                    <a:pt x="3207" y="3869"/>
                    <a:pt x="3277" y="3710"/>
                    <a:pt x="3245" y="3685"/>
                  </a:cubicBezTo>
                  <a:cubicBezTo>
                    <a:pt x="3220" y="3653"/>
                    <a:pt x="3271" y="3609"/>
                    <a:pt x="3271" y="3577"/>
                  </a:cubicBezTo>
                  <a:cubicBezTo>
                    <a:pt x="3271" y="3551"/>
                    <a:pt x="3163" y="3609"/>
                    <a:pt x="3118" y="3609"/>
                  </a:cubicBezTo>
                  <a:cubicBezTo>
                    <a:pt x="3074" y="3609"/>
                    <a:pt x="3118" y="3500"/>
                    <a:pt x="3188" y="3519"/>
                  </a:cubicBezTo>
                  <a:cubicBezTo>
                    <a:pt x="3258" y="3538"/>
                    <a:pt x="3335" y="3373"/>
                    <a:pt x="3354" y="3316"/>
                  </a:cubicBezTo>
                  <a:cubicBezTo>
                    <a:pt x="3373" y="3258"/>
                    <a:pt x="3468" y="3316"/>
                    <a:pt x="3519" y="3316"/>
                  </a:cubicBezTo>
                  <a:cubicBezTo>
                    <a:pt x="3570" y="3316"/>
                    <a:pt x="3634" y="3067"/>
                    <a:pt x="3634" y="3067"/>
                  </a:cubicBezTo>
                  <a:cubicBezTo>
                    <a:pt x="3761" y="3112"/>
                    <a:pt x="3755" y="2953"/>
                    <a:pt x="3806" y="3004"/>
                  </a:cubicBezTo>
                  <a:cubicBezTo>
                    <a:pt x="3856" y="3055"/>
                    <a:pt x="3895" y="3036"/>
                    <a:pt x="3895" y="3036"/>
                  </a:cubicBezTo>
                  <a:cubicBezTo>
                    <a:pt x="3907" y="3016"/>
                    <a:pt x="3831" y="2972"/>
                    <a:pt x="3844" y="2921"/>
                  </a:cubicBezTo>
                  <a:cubicBezTo>
                    <a:pt x="3856" y="2845"/>
                    <a:pt x="3958" y="2749"/>
                    <a:pt x="3990" y="2730"/>
                  </a:cubicBezTo>
                  <a:cubicBezTo>
                    <a:pt x="4048" y="2698"/>
                    <a:pt x="4028" y="2762"/>
                    <a:pt x="4066" y="2787"/>
                  </a:cubicBezTo>
                  <a:cubicBezTo>
                    <a:pt x="4105" y="2807"/>
                    <a:pt x="4111" y="2679"/>
                    <a:pt x="4111" y="2736"/>
                  </a:cubicBezTo>
                  <a:cubicBezTo>
                    <a:pt x="4111" y="2794"/>
                    <a:pt x="4149" y="2775"/>
                    <a:pt x="4149" y="2775"/>
                  </a:cubicBezTo>
                  <a:cubicBezTo>
                    <a:pt x="4168" y="2692"/>
                    <a:pt x="4353" y="2603"/>
                    <a:pt x="4353" y="2603"/>
                  </a:cubicBezTo>
                  <a:cubicBezTo>
                    <a:pt x="4264" y="2514"/>
                    <a:pt x="4735" y="2094"/>
                    <a:pt x="4442" y="1916"/>
                  </a:cubicBezTo>
                  <a:cubicBezTo>
                    <a:pt x="4308" y="1839"/>
                    <a:pt x="4117" y="2011"/>
                    <a:pt x="3977" y="1979"/>
                  </a:cubicBezTo>
                  <a:cubicBezTo>
                    <a:pt x="3837" y="1954"/>
                    <a:pt x="3710" y="1827"/>
                    <a:pt x="3519" y="1763"/>
                  </a:cubicBezTo>
                  <a:cubicBezTo>
                    <a:pt x="3328" y="1699"/>
                    <a:pt x="3290" y="1336"/>
                    <a:pt x="3290" y="1273"/>
                  </a:cubicBezTo>
                  <a:cubicBezTo>
                    <a:pt x="3290" y="1203"/>
                    <a:pt x="3526" y="827"/>
                    <a:pt x="3526" y="827"/>
                  </a:cubicBezTo>
                  <a:cubicBezTo>
                    <a:pt x="3583" y="598"/>
                    <a:pt x="3169" y="617"/>
                    <a:pt x="3067" y="426"/>
                  </a:cubicBezTo>
                  <a:cubicBezTo>
                    <a:pt x="2991" y="394"/>
                    <a:pt x="2953" y="229"/>
                    <a:pt x="2940" y="121"/>
                  </a:cubicBezTo>
                  <a:cubicBezTo>
                    <a:pt x="2768" y="134"/>
                    <a:pt x="2679" y="0"/>
                    <a:pt x="2609" y="7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499"/>
            <p:cNvSpPr>
              <a:spLocks noChangeArrowheads="1"/>
            </p:cNvSpPr>
            <p:nvPr/>
          </p:nvSpPr>
          <p:spPr bwMode="auto">
            <a:xfrm>
              <a:off x="8899517" y="3161174"/>
              <a:ext cx="1046576" cy="1308307"/>
            </a:xfrm>
            <a:custGeom>
              <a:avLst/>
              <a:gdLst>
                <a:gd name="T0" fmla="*/ 3258 w 3526"/>
                <a:gd name="T1" fmla="*/ 3532 h 4411"/>
                <a:gd name="T2" fmla="*/ 3258 w 3526"/>
                <a:gd name="T3" fmla="*/ 3532 h 4411"/>
                <a:gd name="T4" fmla="*/ 3525 w 3526"/>
                <a:gd name="T5" fmla="*/ 3181 h 4411"/>
                <a:gd name="T6" fmla="*/ 3321 w 3526"/>
                <a:gd name="T7" fmla="*/ 3092 h 4411"/>
                <a:gd name="T8" fmla="*/ 3111 w 3526"/>
                <a:gd name="T9" fmla="*/ 2882 h 4411"/>
                <a:gd name="T10" fmla="*/ 2685 w 3526"/>
                <a:gd name="T11" fmla="*/ 2825 h 4411"/>
                <a:gd name="T12" fmla="*/ 2589 w 3526"/>
                <a:gd name="T13" fmla="*/ 2386 h 4411"/>
                <a:gd name="T14" fmla="*/ 2392 w 3526"/>
                <a:gd name="T15" fmla="*/ 1711 h 4411"/>
                <a:gd name="T16" fmla="*/ 2398 w 3526"/>
                <a:gd name="T17" fmla="*/ 1234 h 4411"/>
                <a:gd name="T18" fmla="*/ 2634 w 3526"/>
                <a:gd name="T19" fmla="*/ 1030 h 4411"/>
                <a:gd name="T20" fmla="*/ 2583 w 3526"/>
                <a:gd name="T21" fmla="*/ 630 h 4411"/>
                <a:gd name="T22" fmla="*/ 2048 w 3526"/>
                <a:gd name="T23" fmla="*/ 179 h 4411"/>
                <a:gd name="T24" fmla="*/ 1348 w 3526"/>
                <a:gd name="T25" fmla="*/ 115 h 4411"/>
                <a:gd name="T26" fmla="*/ 706 w 3526"/>
                <a:gd name="T27" fmla="*/ 382 h 4411"/>
                <a:gd name="T28" fmla="*/ 235 w 3526"/>
                <a:gd name="T29" fmla="*/ 834 h 4411"/>
                <a:gd name="T30" fmla="*/ 591 w 3526"/>
                <a:gd name="T31" fmla="*/ 1126 h 4411"/>
                <a:gd name="T32" fmla="*/ 661 w 3526"/>
                <a:gd name="T33" fmla="*/ 1686 h 4411"/>
                <a:gd name="T34" fmla="*/ 591 w 3526"/>
                <a:gd name="T35" fmla="*/ 2214 h 4411"/>
                <a:gd name="T36" fmla="*/ 591 w 3526"/>
                <a:gd name="T37" fmla="*/ 2749 h 4411"/>
                <a:gd name="T38" fmla="*/ 140 w 3526"/>
                <a:gd name="T39" fmla="*/ 3162 h 4411"/>
                <a:gd name="T40" fmla="*/ 0 w 3526"/>
                <a:gd name="T41" fmla="*/ 3691 h 4411"/>
                <a:gd name="T42" fmla="*/ 38 w 3526"/>
                <a:gd name="T43" fmla="*/ 3862 h 4411"/>
                <a:gd name="T44" fmla="*/ 102 w 3526"/>
                <a:gd name="T45" fmla="*/ 4263 h 4411"/>
                <a:gd name="T46" fmla="*/ 337 w 3526"/>
                <a:gd name="T47" fmla="*/ 4372 h 4411"/>
                <a:gd name="T48" fmla="*/ 578 w 3526"/>
                <a:gd name="T49" fmla="*/ 4181 h 4411"/>
                <a:gd name="T50" fmla="*/ 973 w 3526"/>
                <a:gd name="T51" fmla="*/ 3735 h 4411"/>
                <a:gd name="T52" fmla="*/ 1017 w 3526"/>
                <a:gd name="T53" fmla="*/ 3913 h 4411"/>
                <a:gd name="T54" fmla="*/ 1304 w 3526"/>
                <a:gd name="T55" fmla="*/ 4244 h 4411"/>
                <a:gd name="T56" fmla="*/ 1539 w 3526"/>
                <a:gd name="T57" fmla="*/ 3875 h 4411"/>
                <a:gd name="T58" fmla="*/ 1781 w 3526"/>
                <a:gd name="T59" fmla="*/ 3691 h 4411"/>
                <a:gd name="T60" fmla="*/ 2004 w 3526"/>
                <a:gd name="T61" fmla="*/ 3913 h 4411"/>
                <a:gd name="T62" fmla="*/ 2144 w 3526"/>
                <a:gd name="T63" fmla="*/ 4041 h 4411"/>
                <a:gd name="T64" fmla="*/ 2424 w 3526"/>
                <a:gd name="T65" fmla="*/ 4009 h 4411"/>
                <a:gd name="T66" fmla="*/ 2558 w 3526"/>
                <a:gd name="T67" fmla="*/ 4225 h 4411"/>
                <a:gd name="T68" fmla="*/ 2717 w 3526"/>
                <a:gd name="T69" fmla="*/ 4066 h 4411"/>
                <a:gd name="T70" fmla="*/ 3258 w 3526"/>
                <a:gd name="T71" fmla="*/ 3532 h 4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26" h="4411">
                  <a:moveTo>
                    <a:pt x="3258" y="3532"/>
                  </a:moveTo>
                  <a:lnTo>
                    <a:pt x="3258" y="3532"/>
                  </a:lnTo>
                  <a:cubicBezTo>
                    <a:pt x="3258" y="3302"/>
                    <a:pt x="3474" y="3372"/>
                    <a:pt x="3525" y="3181"/>
                  </a:cubicBezTo>
                  <a:cubicBezTo>
                    <a:pt x="3525" y="3181"/>
                    <a:pt x="3461" y="3137"/>
                    <a:pt x="3321" y="3092"/>
                  </a:cubicBezTo>
                  <a:cubicBezTo>
                    <a:pt x="3321" y="3092"/>
                    <a:pt x="3289" y="2882"/>
                    <a:pt x="3111" y="2882"/>
                  </a:cubicBezTo>
                  <a:cubicBezTo>
                    <a:pt x="2939" y="2882"/>
                    <a:pt x="2723" y="2965"/>
                    <a:pt x="2685" y="2825"/>
                  </a:cubicBezTo>
                  <a:cubicBezTo>
                    <a:pt x="2647" y="2685"/>
                    <a:pt x="2869" y="2494"/>
                    <a:pt x="2589" y="2386"/>
                  </a:cubicBezTo>
                  <a:cubicBezTo>
                    <a:pt x="2309" y="2278"/>
                    <a:pt x="2284" y="1813"/>
                    <a:pt x="2392" y="1711"/>
                  </a:cubicBezTo>
                  <a:cubicBezTo>
                    <a:pt x="2494" y="1603"/>
                    <a:pt x="2481" y="1317"/>
                    <a:pt x="2398" y="1234"/>
                  </a:cubicBezTo>
                  <a:cubicBezTo>
                    <a:pt x="2309" y="1145"/>
                    <a:pt x="2570" y="1088"/>
                    <a:pt x="2634" y="1030"/>
                  </a:cubicBezTo>
                  <a:cubicBezTo>
                    <a:pt x="2691" y="967"/>
                    <a:pt x="2812" y="630"/>
                    <a:pt x="2583" y="630"/>
                  </a:cubicBezTo>
                  <a:cubicBezTo>
                    <a:pt x="2354" y="630"/>
                    <a:pt x="2297" y="179"/>
                    <a:pt x="2048" y="179"/>
                  </a:cubicBezTo>
                  <a:cubicBezTo>
                    <a:pt x="1800" y="179"/>
                    <a:pt x="1463" y="229"/>
                    <a:pt x="1348" y="115"/>
                  </a:cubicBezTo>
                  <a:cubicBezTo>
                    <a:pt x="1234" y="0"/>
                    <a:pt x="565" y="115"/>
                    <a:pt x="706" y="382"/>
                  </a:cubicBezTo>
                  <a:cubicBezTo>
                    <a:pt x="839" y="624"/>
                    <a:pt x="363" y="528"/>
                    <a:pt x="235" y="834"/>
                  </a:cubicBezTo>
                  <a:cubicBezTo>
                    <a:pt x="356" y="928"/>
                    <a:pt x="432" y="1126"/>
                    <a:pt x="591" y="1126"/>
                  </a:cubicBezTo>
                  <a:cubicBezTo>
                    <a:pt x="591" y="1126"/>
                    <a:pt x="737" y="1527"/>
                    <a:pt x="661" y="1686"/>
                  </a:cubicBezTo>
                  <a:cubicBezTo>
                    <a:pt x="591" y="1845"/>
                    <a:pt x="591" y="2106"/>
                    <a:pt x="591" y="2214"/>
                  </a:cubicBezTo>
                  <a:cubicBezTo>
                    <a:pt x="591" y="2322"/>
                    <a:pt x="667" y="2666"/>
                    <a:pt x="591" y="2749"/>
                  </a:cubicBezTo>
                  <a:cubicBezTo>
                    <a:pt x="515" y="2825"/>
                    <a:pt x="140" y="3086"/>
                    <a:pt x="140" y="3162"/>
                  </a:cubicBezTo>
                  <a:cubicBezTo>
                    <a:pt x="140" y="3232"/>
                    <a:pt x="153" y="3621"/>
                    <a:pt x="0" y="3691"/>
                  </a:cubicBezTo>
                  <a:cubicBezTo>
                    <a:pt x="0" y="3754"/>
                    <a:pt x="6" y="3831"/>
                    <a:pt x="38" y="3862"/>
                  </a:cubicBezTo>
                  <a:cubicBezTo>
                    <a:pt x="96" y="3920"/>
                    <a:pt x="153" y="4161"/>
                    <a:pt x="102" y="4263"/>
                  </a:cubicBezTo>
                  <a:cubicBezTo>
                    <a:pt x="51" y="4372"/>
                    <a:pt x="185" y="4410"/>
                    <a:pt x="337" y="4372"/>
                  </a:cubicBezTo>
                  <a:cubicBezTo>
                    <a:pt x="489" y="4327"/>
                    <a:pt x="540" y="4340"/>
                    <a:pt x="578" y="4181"/>
                  </a:cubicBezTo>
                  <a:cubicBezTo>
                    <a:pt x="616" y="4028"/>
                    <a:pt x="890" y="3735"/>
                    <a:pt x="973" y="3735"/>
                  </a:cubicBezTo>
                  <a:cubicBezTo>
                    <a:pt x="1062" y="3735"/>
                    <a:pt x="928" y="3875"/>
                    <a:pt x="1017" y="3913"/>
                  </a:cubicBezTo>
                  <a:cubicBezTo>
                    <a:pt x="1087" y="3945"/>
                    <a:pt x="1221" y="4136"/>
                    <a:pt x="1304" y="4244"/>
                  </a:cubicBezTo>
                  <a:cubicBezTo>
                    <a:pt x="1367" y="4098"/>
                    <a:pt x="1476" y="3875"/>
                    <a:pt x="1539" y="3875"/>
                  </a:cubicBezTo>
                  <a:cubicBezTo>
                    <a:pt x="1635" y="3875"/>
                    <a:pt x="1781" y="3799"/>
                    <a:pt x="1781" y="3691"/>
                  </a:cubicBezTo>
                  <a:cubicBezTo>
                    <a:pt x="1781" y="3582"/>
                    <a:pt x="2004" y="3831"/>
                    <a:pt x="2004" y="3913"/>
                  </a:cubicBezTo>
                  <a:cubicBezTo>
                    <a:pt x="2004" y="3996"/>
                    <a:pt x="2074" y="4111"/>
                    <a:pt x="2144" y="4041"/>
                  </a:cubicBezTo>
                  <a:cubicBezTo>
                    <a:pt x="2214" y="3971"/>
                    <a:pt x="2335" y="3971"/>
                    <a:pt x="2424" y="4009"/>
                  </a:cubicBezTo>
                  <a:cubicBezTo>
                    <a:pt x="2468" y="4028"/>
                    <a:pt x="2513" y="4123"/>
                    <a:pt x="2558" y="4225"/>
                  </a:cubicBezTo>
                  <a:cubicBezTo>
                    <a:pt x="2596" y="4187"/>
                    <a:pt x="2647" y="4130"/>
                    <a:pt x="2717" y="4066"/>
                  </a:cubicBezTo>
                  <a:cubicBezTo>
                    <a:pt x="2850" y="3932"/>
                    <a:pt x="3258" y="3761"/>
                    <a:pt x="3258" y="353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7" name="Freeform 500"/>
            <p:cNvSpPr>
              <a:spLocks noChangeArrowheads="1"/>
            </p:cNvSpPr>
            <p:nvPr/>
          </p:nvSpPr>
          <p:spPr bwMode="auto">
            <a:xfrm>
              <a:off x="9577176" y="3274996"/>
              <a:ext cx="1433811" cy="1439136"/>
            </a:xfrm>
            <a:custGeom>
              <a:avLst/>
              <a:gdLst>
                <a:gd name="T0" fmla="*/ 2928 w 4832"/>
                <a:gd name="T1" fmla="*/ 642 h 4850"/>
                <a:gd name="T2" fmla="*/ 2928 w 4832"/>
                <a:gd name="T3" fmla="*/ 642 h 4850"/>
                <a:gd name="T4" fmla="*/ 2794 w 4832"/>
                <a:gd name="T5" fmla="*/ 477 h 4850"/>
                <a:gd name="T6" fmla="*/ 2527 w 4832"/>
                <a:gd name="T7" fmla="*/ 629 h 4850"/>
                <a:gd name="T8" fmla="*/ 2151 w 4832"/>
                <a:gd name="T9" fmla="*/ 299 h 4850"/>
                <a:gd name="T10" fmla="*/ 1845 w 4832"/>
                <a:gd name="T11" fmla="*/ 299 h 4850"/>
                <a:gd name="T12" fmla="*/ 1355 w 4832"/>
                <a:gd name="T13" fmla="*/ 667 h 4850"/>
                <a:gd name="T14" fmla="*/ 942 w 4832"/>
                <a:gd name="T15" fmla="*/ 820 h 4850"/>
                <a:gd name="T16" fmla="*/ 95 w 4832"/>
                <a:gd name="T17" fmla="*/ 807 h 4850"/>
                <a:gd name="T18" fmla="*/ 114 w 4832"/>
                <a:gd name="T19" fmla="*/ 852 h 4850"/>
                <a:gd name="T20" fmla="*/ 108 w 4832"/>
                <a:gd name="T21" fmla="*/ 1329 h 4850"/>
                <a:gd name="T22" fmla="*/ 305 w 4832"/>
                <a:gd name="T23" fmla="*/ 2004 h 4850"/>
                <a:gd name="T24" fmla="*/ 401 w 4832"/>
                <a:gd name="T25" fmla="*/ 2443 h 4850"/>
                <a:gd name="T26" fmla="*/ 827 w 4832"/>
                <a:gd name="T27" fmla="*/ 2500 h 4850"/>
                <a:gd name="T28" fmla="*/ 1037 w 4832"/>
                <a:gd name="T29" fmla="*/ 2710 h 4850"/>
                <a:gd name="T30" fmla="*/ 1241 w 4832"/>
                <a:gd name="T31" fmla="*/ 2799 h 4850"/>
                <a:gd name="T32" fmla="*/ 974 w 4832"/>
                <a:gd name="T33" fmla="*/ 3150 h 4850"/>
                <a:gd name="T34" fmla="*/ 433 w 4832"/>
                <a:gd name="T35" fmla="*/ 3684 h 4850"/>
                <a:gd name="T36" fmla="*/ 274 w 4832"/>
                <a:gd name="T37" fmla="*/ 3843 h 4850"/>
                <a:gd name="T38" fmla="*/ 363 w 4832"/>
                <a:gd name="T39" fmla="*/ 4085 h 4850"/>
                <a:gd name="T40" fmla="*/ 630 w 4832"/>
                <a:gd name="T41" fmla="*/ 4480 h 4850"/>
                <a:gd name="T42" fmla="*/ 897 w 4832"/>
                <a:gd name="T43" fmla="*/ 4664 h 4850"/>
                <a:gd name="T44" fmla="*/ 1254 w 4832"/>
                <a:gd name="T45" fmla="*/ 4639 h 4850"/>
                <a:gd name="T46" fmla="*/ 1400 w 4832"/>
                <a:gd name="T47" fmla="*/ 4721 h 4850"/>
                <a:gd name="T48" fmla="*/ 1578 w 4832"/>
                <a:gd name="T49" fmla="*/ 4607 h 4850"/>
                <a:gd name="T50" fmla="*/ 1916 w 4832"/>
                <a:gd name="T51" fmla="*/ 4607 h 4850"/>
                <a:gd name="T52" fmla="*/ 1890 w 4832"/>
                <a:gd name="T53" fmla="*/ 4410 h 4850"/>
                <a:gd name="T54" fmla="*/ 2017 w 4832"/>
                <a:gd name="T55" fmla="*/ 4505 h 4850"/>
                <a:gd name="T56" fmla="*/ 2158 w 4832"/>
                <a:gd name="T57" fmla="*/ 4652 h 4850"/>
                <a:gd name="T58" fmla="*/ 2469 w 4832"/>
                <a:gd name="T59" fmla="*/ 4779 h 4850"/>
                <a:gd name="T60" fmla="*/ 2966 w 4832"/>
                <a:gd name="T61" fmla="*/ 4779 h 4850"/>
                <a:gd name="T62" fmla="*/ 2794 w 4832"/>
                <a:gd name="T63" fmla="*/ 4460 h 4850"/>
                <a:gd name="T64" fmla="*/ 2603 w 4832"/>
                <a:gd name="T65" fmla="*/ 4340 h 4850"/>
                <a:gd name="T66" fmla="*/ 2857 w 4832"/>
                <a:gd name="T67" fmla="*/ 4123 h 4850"/>
                <a:gd name="T68" fmla="*/ 2947 w 4832"/>
                <a:gd name="T69" fmla="*/ 3881 h 4850"/>
                <a:gd name="T70" fmla="*/ 3208 w 4832"/>
                <a:gd name="T71" fmla="*/ 3614 h 4850"/>
                <a:gd name="T72" fmla="*/ 3558 w 4832"/>
                <a:gd name="T73" fmla="*/ 3417 h 4850"/>
                <a:gd name="T74" fmla="*/ 3831 w 4832"/>
                <a:gd name="T75" fmla="*/ 3245 h 4850"/>
                <a:gd name="T76" fmla="*/ 3723 w 4832"/>
                <a:gd name="T77" fmla="*/ 2895 h 4850"/>
                <a:gd name="T78" fmla="*/ 4054 w 4832"/>
                <a:gd name="T79" fmla="*/ 2946 h 4850"/>
                <a:gd name="T80" fmla="*/ 4048 w 4832"/>
                <a:gd name="T81" fmla="*/ 2882 h 4850"/>
                <a:gd name="T82" fmla="*/ 4385 w 4832"/>
                <a:gd name="T83" fmla="*/ 2799 h 4850"/>
                <a:gd name="T84" fmla="*/ 4468 w 4832"/>
                <a:gd name="T85" fmla="*/ 2723 h 4850"/>
                <a:gd name="T86" fmla="*/ 4665 w 4832"/>
                <a:gd name="T87" fmla="*/ 2176 h 4850"/>
                <a:gd name="T88" fmla="*/ 4449 w 4832"/>
                <a:gd name="T89" fmla="*/ 1864 h 4850"/>
                <a:gd name="T90" fmla="*/ 4277 w 4832"/>
                <a:gd name="T91" fmla="*/ 1597 h 4850"/>
                <a:gd name="T92" fmla="*/ 4569 w 4832"/>
                <a:gd name="T93" fmla="*/ 1259 h 4850"/>
                <a:gd name="T94" fmla="*/ 4372 w 4832"/>
                <a:gd name="T95" fmla="*/ 896 h 4850"/>
                <a:gd name="T96" fmla="*/ 4181 w 4832"/>
                <a:gd name="T97" fmla="*/ 718 h 4850"/>
                <a:gd name="T98" fmla="*/ 4181 w 4832"/>
                <a:gd name="T99" fmla="*/ 407 h 4850"/>
                <a:gd name="T100" fmla="*/ 4181 w 4832"/>
                <a:gd name="T101" fmla="*/ 236 h 4850"/>
                <a:gd name="T102" fmla="*/ 4347 w 4832"/>
                <a:gd name="T103" fmla="*/ 89 h 4850"/>
                <a:gd name="T104" fmla="*/ 3895 w 4832"/>
                <a:gd name="T105" fmla="*/ 0 h 4850"/>
                <a:gd name="T106" fmla="*/ 3545 w 4832"/>
                <a:gd name="T107" fmla="*/ 153 h 4850"/>
                <a:gd name="T108" fmla="*/ 3430 w 4832"/>
                <a:gd name="T109" fmla="*/ 306 h 4850"/>
                <a:gd name="T110" fmla="*/ 3347 w 4832"/>
                <a:gd name="T111" fmla="*/ 648 h 4850"/>
                <a:gd name="T112" fmla="*/ 3437 w 4832"/>
                <a:gd name="T113" fmla="*/ 483 h 4850"/>
                <a:gd name="T114" fmla="*/ 3379 w 4832"/>
                <a:gd name="T115" fmla="*/ 801 h 4850"/>
                <a:gd name="T116" fmla="*/ 3093 w 4832"/>
                <a:gd name="T117" fmla="*/ 865 h 4850"/>
                <a:gd name="T118" fmla="*/ 3201 w 4832"/>
                <a:gd name="T119" fmla="*/ 464 h 4850"/>
                <a:gd name="T120" fmla="*/ 2928 w 4832"/>
                <a:gd name="T121" fmla="*/ 642 h 4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832" h="4850">
                  <a:moveTo>
                    <a:pt x="2928" y="642"/>
                  </a:moveTo>
                  <a:lnTo>
                    <a:pt x="2928" y="642"/>
                  </a:lnTo>
                  <a:cubicBezTo>
                    <a:pt x="2794" y="591"/>
                    <a:pt x="2908" y="477"/>
                    <a:pt x="2794" y="477"/>
                  </a:cubicBezTo>
                  <a:cubicBezTo>
                    <a:pt x="2679" y="477"/>
                    <a:pt x="2628" y="731"/>
                    <a:pt x="2527" y="629"/>
                  </a:cubicBezTo>
                  <a:cubicBezTo>
                    <a:pt x="2418" y="521"/>
                    <a:pt x="2278" y="299"/>
                    <a:pt x="2151" y="299"/>
                  </a:cubicBezTo>
                  <a:cubicBezTo>
                    <a:pt x="2024" y="299"/>
                    <a:pt x="1960" y="248"/>
                    <a:pt x="1845" y="299"/>
                  </a:cubicBezTo>
                  <a:cubicBezTo>
                    <a:pt x="1731" y="350"/>
                    <a:pt x="1496" y="667"/>
                    <a:pt x="1355" y="667"/>
                  </a:cubicBezTo>
                  <a:cubicBezTo>
                    <a:pt x="1216" y="667"/>
                    <a:pt x="1037" y="718"/>
                    <a:pt x="942" y="820"/>
                  </a:cubicBezTo>
                  <a:cubicBezTo>
                    <a:pt x="853" y="909"/>
                    <a:pt x="318" y="928"/>
                    <a:pt x="95" y="807"/>
                  </a:cubicBezTo>
                  <a:cubicBezTo>
                    <a:pt x="95" y="820"/>
                    <a:pt x="95" y="833"/>
                    <a:pt x="114" y="852"/>
                  </a:cubicBezTo>
                  <a:cubicBezTo>
                    <a:pt x="197" y="935"/>
                    <a:pt x="210" y="1221"/>
                    <a:pt x="108" y="1329"/>
                  </a:cubicBezTo>
                  <a:cubicBezTo>
                    <a:pt x="0" y="1431"/>
                    <a:pt x="25" y="1896"/>
                    <a:pt x="305" y="2004"/>
                  </a:cubicBezTo>
                  <a:cubicBezTo>
                    <a:pt x="585" y="2112"/>
                    <a:pt x="363" y="2303"/>
                    <a:pt x="401" y="2443"/>
                  </a:cubicBezTo>
                  <a:cubicBezTo>
                    <a:pt x="439" y="2583"/>
                    <a:pt x="655" y="2500"/>
                    <a:pt x="827" y="2500"/>
                  </a:cubicBezTo>
                  <a:cubicBezTo>
                    <a:pt x="1005" y="2500"/>
                    <a:pt x="1037" y="2710"/>
                    <a:pt x="1037" y="2710"/>
                  </a:cubicBezTo>
                  <a:cubicBezTo>
                    <a:pt x="1177" y="2755"/>
                    <a:pt x="1241" y="2799"/>
                    <a:pt x="1241" y="2799"/>
                  </a:cubicBezTo>
                  <a:cubicBezTo>
                    <a:pt x="1190" y="2990"/>
                    <a:pt x="974" y="2920"/>
                    <a:pt x="974" y="3150"/>
                  </a:cubicBezTo>
                  <a:cubicBezTo>
                    <a:pt x="974" y="3379"/>
                    <a:pt x="566" y="3550"/>
                    <a:pt x="433" y="3684"/>
                  </a:cubicBezTo>
                  <a:cubicBezTo>
                    <a:pt x="363" y="3748"/>
                    <a:pt x="312" y="3805"/>
                    <a:pt x="274" y="3843"/>
                  </a:cubicBezTo>
                  <a:cubicBezTo>
                    <a:pt x="312" y="3939"/>
                    <a:pt x="343" y="4041"/>
                    <a:pt x="363" y="4085"/>
                  </a:cubicBezTo>
                  <a:cubicBezTo>
                    <a:pt x="394" y="4168"/>
                    <a:pt x="547" y="4295"/>
                    <a:pt x="630" y="4480"/>
                  </a:cubicBezTo>
                  <a:cubicBezTo>
                    <a:pt x="713" y="4664"/>
                    <a:pt x="808" y="4664"/>
                    <a:pt x="897" y="4664"/>
                  </a:cubicBezTo>
                  <a:cubicBezTo>
                    <a:pt x="986" y="4664"/>
                    <a:pt x="1146" y="4639"/>
                    <a:pt x="1254" y="4639"/>
                  </a:cubicBezTo>
                  <a:cubicBezTo>
                    <a:pt x="1292" y="4639"/>
                    <a:pt x="1349" y="4670"/>
                    <a:pt x="1400" y="4721"/>
                  </a:cubicBezTo>
                  <a:cubicBezTo>
                    <a:pt x="1451" y="4670"/>
                    <a:pt x="1521" y="4607"/>
                    <a:pt x="1578" y="4607"/>
                  </a:cubicBezTo>
                  <a:cubicBezTo>
                    <a:pt x="1674" y="4607"/>
                    <a:pt x="1858" y="4664"/>
                    <a:pt x="1916" y="4607"/>
                  </a:cubicBezTo>
                  <a:cubicBezTo>
                    <a:pt x="1916" y="4607"/>
                    <a:pt x="1814" y="4486"/>
                    <a:pt x="1890" y="4410"/>
                  </a:cubicBezTo>
                  <a:cubicBezTo>
                    <a:pt x="1966" y="4333"/>
                    <a:pt x="2017" y="4429"/>
                    <a:pt x="2017" y="4505"/>
                  </a:cubicBezTo>
                  <a:cubicBezTo>
                    <a:pt x="2017" y="4581"/>
                    <a:pt x="2087" y="4652"/>
                    <a:pt x="2158" y="4652"/>
                  </a:cubicBezTo>
                  <a:cubicBezTo>
                    <a:pt x="2227" y="4652"/>
                    <a:pt x="2310" y="4779"/>
                    <a:pt x="2469" y="4779"/>
                  </a:cubicBezTo>
                  <a:cubicBezTo>
                    <a:pt x="2628" y="4779"/>
                    <a:pt x="2889" y="4849"/>
                    <a:pt x="2966" y="4779"/>
                  </a:cubicBezTo>
                  <a:cubicBezTo>
                    <a:pt x="3036" y="4702"/>
                    <a:pt x="2896" y="4492"/>
                    <a:pt x="2794" y="4460"/>
                  </a:cubicBezTo>
                  <a:cubicBezTo>
                    <a:pt x="2698" y="4435"/>
                    <a:pt x="2565" y="4441"/>
                    <a:pt x="2603" y="4340"/>
                  </a:cubicBezTo>
                  <a:cubicBezTo>
                    <a:pt x="2641" y="4238"/>
                    <a:pt x="2857" y="4187"/>
                    <a:pt x="2857" y="4123"/>
                  </a:cubicBezTo>
                  <a:cubicBezTo>
                    <a:pt x="2857" y="4059"/>
                    <a:pt x="2870" y="3951"/>
                    <a:pt x="2947" y="3881"/>
                  </a:cubicBezTo>
                  <a:cubicBezTo>
                    <a:pt x="3017" y="3805"/>
                    <a:pt x="3106" y="3646"/>
                    <a:pt x="3208" y="3614"/>
                  </a:cubicBezTo>
                  <a:cubicBezTo>
                    <a:pt x="3316" y="3589"/>
                    <a:pt x="3449" y="3417"/>
                    <a:pt x="3558" y="3417"/>
                  </a:cubicBezTo>
                  <a:cubicBezTo>
                    <a:pt x="3666" y="3417"/>
                    <a:pt x="3889" y="3372"/>
                    <a:pt x="3831" y="3245"/>
                  </a:cubicBezTo>
                  <a:cubicBezTo>
                    <a:pt x="3780" y="3124"/>
                    <a:pt x="3628" y="2984"/>
                    <a:pt x="3723" y="2895"/>
                  </a:cubicBezTo>
                  <a:cubicBezTo>
                    <a:pt x="3793" y="2825"/>
                    <a:pt x="3882" y="2959"/>
                    <a:pt x="4054" y="2946"/>
                  </a:cubicBezTo>
                  <a:cubicBezTo>
                    <a:pt x="4048" y="2920"/>
                    <a:pt x="4048" y="2895"/>
                    <a:pt x="4048" y="2882"/>
                  </a:cubicBezTo>
                  <a:cubicBezTo>
                    <a:pt x="4048" y="2793"/>
                    <a:pt x="4302" y="2825"/>
                    <a:pt x="4385" y="2799"/>
                  </a:cubicBezTo>
                  <a:cubicBezTo>
                    <a:pt x="4474" y="2780"/>
                    <a:pt x="4468" y="2723"/>
                    <a:pt x="4468" y="2723"/>
                  </a:cubicBezTo>
                  <a:cubicBezTo>
                    <a:pt x="4818" y="2640"/>
                    <a:pt x="4831" y="2259"/>
                    <a:pt x="4665" y="2176"/>
                  </a:cubicBezTo>
                  <a:cubicBezTo>
                    <a:pt x="4506" y="2099"/>
                    <a:pt x="4493" y="2004"/>
                    <a:pt x="4449" y="1864"/>
                  </a:cubicBezTo>
                  <a:cubicBezTo>
                    <a:pt x="4398" y="1730"/>
                    <a:pt x="4302" y="1724"/>
                    <a:pt x="4277" y="1597"/>
                  </a:cubicBezTo>
                  <a:cubicBezTo>
                    <a:pt x="4245" y="1476"/>
                    <a:pt x="4538" y="1406"/>
                    <a:pt x="4569" y="1259"/>
                  </a:cubicBezTo>
                  <a:cubicBezTo>
                    <a:pt x="4595" y="1113"/>
                    <a:pt x="4398" y="1017"/>
                    <a:pt x="4372" y="896"/>
                  </a:cubicBezTo>
                  <a:cubicBezTo>
                    <a:pt x="4347" y="776"/>
                    <a:pt x="4054" y="846"/>
                    <a:pt x="4181" y="718"/>
                  </a:cubicBezTo>
                  <a:cubicBezTo>
                    <a:pt x="4302" y="591"/>
                    <a:pt x="4264" y="495"/>
                    <a:pt x="4181" y="407"/>
                  </a:cubicBezTo>
                  <a:cubicBezTo>
                    <a:pt x="4092" y="325"/>
                    <a:pt x="4181" y="236"/>
                    <a:pt x="4181" y="236"/>
                  </a:cubicBezTo>
                  <a:cubicBezTo>
                    <a:pt x="4347" y="236"/>
                    <a:pt x="4385" y="134"/>
                    <a:pt x="4347" y="89"/>
                  </a:cubicBezTo>
                  <a:cubicBezTo>
                    <a:pt x="4302" y="51"/>
                    <a:pt x="4016" y="0"/>
                    <a:pt x="3895" y="0"/>
                  </a:cubicBezTo>
                  <a:cubicBezTo>
                    <a:pt x="3774" y="0"/>
                    <a:pt x="3634" y="140"/>
                    <a:pt x="3545" y="153"/>
                  </a:cubicBezTo>
                  <a:cubicBezTo>
                    <a:pt x="3449" y="166"/>
                    <a:pt x="3507" y="267"/>
                    <a:pt x="3430" y="306"/>
                  </a:cubicBezTo>
                  <a:cubicBezTo>
                    <a:pt x="3347" y="337"/>
                    <a:pt x="3271" y="648"/>
                    <a:pt x="3347" y="648"/>
                  </a:cubicBezTo>
                  <a:cubicBezTo>
                    <a:pt x="3424" y="648"/>
                    <a:pt x="3347" y="483"/>
                    <a:pt x="3437" y="483"/>
                  </a:cubicBezTo>
                  <a:cubicBezTo>
                    <a:pt x="3526" y="483"/>
                    <a:pt x="3443" y="801"/>
                    <a:pt x="3379" y="801"/>
                  </a:cubicBezTo>
                  <a:cubicBezTo>
                    <a:pt x="3322" y="801"/>
                    <a:pt x="3214" y="865"/>
                    <a:pt x="3093" y="865"/>
                  </a:cubicBezTo>
                  <a:cubicBezTo>
                    <a:pt x="2998" y="865"/>
                    <a:pt x="3163" y="674"/>
                    <a:pt x="3201" y="464"/>
                  </a:cubicBezTo>
                  <a:cubicBezTo>
                    <a:pt x="3131" y="546"/>
                    <a:pt x="3017" y="674"/>
                    <a:pt x="2928" y="64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8" name="Freeform 501"/>
            <p:cNvSpPr>
              <a:spLocks noChangeArrowheads="1"/>
            </p:cNvSpPr>
            <p:nvPr/>
          </p:nvSpPr>
          <p:spPr bwMode="auto">
            <a:xfrm>
              <a:off x="10199890" y="2397123"/>
              <a:ext cx="753536" cy="1095053"/>
            </a:xfrm>
            <a:custGeom>
              <a:avLst/>
              <a:gdLst>
                <a:gd name="T0" fmla="*/ 2126 w 2541"/>
                <a:gd name="T1" fmla="*/ 439 h 3691"/>
                <a:gd name="T2" fmla="*/ 2126 w 2541"/>
                <a:gd name="T3" fmla="*/ 439 h 3691"/>
                <a:gd name="T4" fmla="*/ 1591 w 2541"/>
                <a:gd name="T5" fmla="*/ 235 h 3691"/>
                <a:gd name="T6" fmla="*/ 1298 w 2541"/>
                <a:gd name="T7" fmla="*/ 235 h 3691"/>
                <a:gd name="T8" fmla="*/ 1114 w 2541"/>
                <a:gd name="T9" fmla="*/ 44 h 3691"/>
                <a:gd name="T10" fmla="*/ 859 w 2541"/>
                <a:gd name="T11" fmla="*/ 299 h 3691"/>
                <a:gd name="T12" fmla="*/ 649 w 2541"/>
                <a:gd name="T13" fmla="*/ 445 h 3691"/>
                <a:gd name="T14" fmla="*/ 598 w 2541"/>
                <a:gd name="T15" fmla="*/ 751 h 3691"/>
                <a:gd name="T16" fmla="*/ 236 w 2541"/>
                <a:gd name="T17" fmla="*/ 764 h 3691"/>
                <a:gd name="T18" fmla="*/ 261 w 2541"/>
                <a:gd name="T19" fmla="*/ 1094 h 3691"/>
                <a:gd name="T20" fmla="*/ 338 w 2541"/>
                <a:gd name="T21" fmla="*/ 1508 h 3691"/>
                <a:gd name="T22" fmla="*/ 229 w 2541"/>
                <a:gd name="T23" fmla="*/ 1801 h 3691"/>
                <a:gd name="T24" fmla="*/ 0 w 2541"/>
                <a:gd name="T25" fmla="*/ 2164 h 3691"/>
                <a:gd name="T26" fmla="*/ 325 w 2541"/>
                <a:gd name="T27" fmla="*/ 2444 h 3691"/>
                <a:gd name="T28" fmla="*/ 325 w 2541"/>
                <a:gd name="T29" fmla="*/ 2889 h 3691"/>
                <a:gd name="T30" fmla="*/ 210 w 2541"/>
                <a:gd name="T31" fmla="*/ 3347 h 3691"/>
                <a:gd name="T32" fmla="*/ 427 w 2541"/>
                <a:gd name="T33" fmla="*/ 3588 h 3691"/>
                <a:gd name="T34" fmla="*/ 694 w 2541"/>
                <a:gd name="T35" fmla="*/ 3436 h 3691"/>
                <a:gd name="T36" fmla="*/ 828 w 2541"/>
                <a:gd name="T37" fmla="*/ 3601 h 3691"/>
                <a:gd name="T38" fmla="*/ 1101 w 2541"/>
                <a:gd name="T39" fmla="*/ 3423 h 3691"/>
                <a:gd name="T40" fmla="*/ 1095 w 2541"/>
                <a:gd name="T41" fmla="*/ 3246 h 3691"/>
                <a:gd name="T42" fmla="*/ 1426 w 2541"/>
                <a:gd name="T43" fmla="*/ 2724 h 3691"/>
                <a:gd name="T44" fmla="*/ 1598 w 2541"/>
                <a:gd name="T45" fmla="*/ 2246 h 3691"/>
                <a:gd name="T46" fmla="*/ 2221 w 2541"/>
                <a:gd name="T47" fmla="*/ 1483 h 3691"/>
                <a:gd name="T48" fmla="*/ 2342 w 2541"/>
                <a:gd name="T49" fmla="*/ 1285 h 3691"/>
                <a:gd name="T50" fmla="*/ 2349 w 2541"/>
                <a:gd name="T51" fmla="*/ 1037 h 3691"/>
                <a:gd name="T52" fmla="*/ 2540 w 2541"/>
                <a:gd name="T53" fmla="*/ 1050 h 3691"/>
                <a:gd name="T54" fmla="*/ 2126 w 2541"/>
                <a:gd name="T55" fmla="*/ 439 h 3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41" h="3691">
                  <a:moveTo>
                    <a:pt x="2126" y="439"/>
                  </a:moveTo>
                  <a:lnTo>
                    <a:pt x="2126" y="439"/>
                  </a:lnTo>
                  <a:cubicBezTo>
                    <a:pt x="2018" y="337"/>
                    <a:pt x="1712" y="235"/>
                    <a:pt x="1591" y="235"/>
                  </a:cubicBezTo>
                  <a:cubicBezTo>
                    <a:pt x="1470" y="235"/>
                    <a:pt x="1419" y="203"/>
                    <a:pt x="1298" y="235"/>
                  </a:cubicBezTo>
                  <a:cubicBezTo>
                    <a:pt x="1184" y="261"/>
                    <a:pt x="1158" y="95"/>
                    <a:pt x="1114" y="44"/>
                  </a:cubicBezTo>
                  <a:cubicBezTo>
                    <a:pt x="1063" y="0"/>
                    <a:pt x="917" y="242"/>
                    <a:pt x="859" y="299"/>
                  </a:cubicBezTo>
                  <a:cubicBezTo>
                    <a:pt x="802" y="356"/>
                    <a:pt x="713" y="331"/>
                    <a:pt x="649" y="445"/>
                  </a:cubicBezTo>
                  <a:cubicBezTo>
                    <a:pt x="586" y="560"/>
                    <a:pt x="649" y="623"/>
                    <a:pt x="598" y="751"/>
                  </a:cubicBezTo>
                  <a:cubicBezTo>
                    <a:pt x="548" y="872"/>
                    <a:pt x="287" y="706"/>
                    <a:pt x="236" y="764"/>
                  </a:cubicBezTo>
                  <a:cubicBezTo>
                    <a:pt x="185" y="814"/>
                    <a:pt x="312" y="974"/>
                    <a:pt x="261" y="1094"/>
                  </a:cubicBezTo>
                  <a:cubicBezTo>
                    <a:pt x="210" y="1215"/>
                    <a:pt x="338" y="1508"/>
                    <a:pt x="338" y="1508"/>
                  </a:cubicBezTo>
                  <a:cubicBezTo>
                    <a:pt x="376" y="1546"/>
                    <a:pt x="325" y="1667"/>
                    <a:pt x="229" y="1801"/>
                  </a:cubicBezTo>
                  <a:cubicBezTo>
                    <a:pt x="134" y="1935"/>
                    <a:pt x="0" y="2074"/>
                    <a:pt x="0" y="2164"/>
                  </a:cubicBezTo>
                  <a:cubicBezTo>
                    <a:pt x="0" y="2342"/>
                    <a:pt x="471" y="2291"/>
                    <a:pt x="325" y="2444"/>
                  </a:cubicBezTo>
                  <a:cubicBezTo>
                    <a:pt x="172" y="2590"/>
                    <a:pt x="325" y="2762"/>
                    <a:pt x="325" y="2889"/>
                  </a:cubicBezTo>
                  <a:cubicBezTo>
                    <a:pt x="325" y="2965"/>
                    <a:pt x="261" y="3195"/>
                    <a:pt x="210" y="3347"/>
                  </a:cubicBezTo>
                  <a:cubicBezTo>
                    <a:pt x="287" y="3423"/>
                    <a:pt x="363" y="3525"/>
                    <a:pt x="427" y="3588"/>
                  </a:cubicBezTo>
                  <a:cubicBezTo>
                    <a:pt x="528" y="3690"/>
                    <a:pt x="579" y="3436"/>
                    <a:pt x="694" y="3436"/>
                  </a:cubicBezTo>
                  <a:cubicBezTo>
                    <a:pt x="808" y="3436"/>
                    <a:pt x="694" y="3550"/>
                    <a:pt x="828" y="3601"/>
                  </a:cubicBezTo>
                  <a:cubicBezTo>
                    <a:pt x="917" y="3633"/>
                    <a:pt x="1031" y="3505"/>
                    <a:pt x="1101" y="3423"/>
                  </a:cubicBezTo>
                  <a:cubicBezTo>
                    <a:pt x="1108" y="3366"/>
                    <a:pt x="1114" y="3303"/>
                    <a:pt x="1095" y="3246"/>
                  </a:cubicBezTo>
                  <a:cubicBezTo>
                    <a:pt x="1018" y="2978"/>
                    <a:pt x="1229" y="2857"/>
                    <a:pt x="1426" y="2724"/>
                  </a:cubicBezTo>
                  <a:cubicBezTo>
                    <a:pt x="1617" y="2590"/>
                    <a:pt x="1598" y="2246"/>
                    <a:pt x="1598" y="2246"/>
                  </a:cubicBezTo>
                  <a:cubicBezTo>
                    <a:pt x="1598" y="2246"/>
                    <a:pt x="2011" y="1769"/>
                    <a:pt x="2221" y="1483"/>
                  </a:cubicBezTo>
                  <a:cubicBezTo>
                    <a:pt x="2349" y="1400"/>
                    <a:pt x="2393" y="1298"/>
                    <a:pt x="2342" y="1285"/>
                  </a:cubicBezTo>
                  <a:cubicBezTo>
                    <a:pt x="2158" y="1241"/>
                    <a:pt x="2285" y="1094"/>
                    <a:pt x="2349" y="1037"/>
                  </a:cubicBezTo>
                  <a:cubicBezTo>
                    <a:pt x="2374" y="1005"/>
                    <a:pt x="2451" y="1024"/>
                    <a:pt x="2540" y="1050"/>
                  </a:cubicBezTo>
                  <a:cubicBezTo>
                    <a:pt x="2501" y="808"/>
                    <a:pt x="2215" y="534"/>
                    <a:pt x="2126" y="43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9" name="Freeform 502"/>
            <p:cNvSpPr>
              <a:spLocks noChangeArrowheads="1"/>
            </p:cNvSpPr>
            <p:nvPr/>
          </p:nvSpPr>
          <p:spPr bwMode="auto">
            <a:xfrm>
              <a:off x="8063564" y="1907818"/>
              <a:ext cx="1276824" cy="1520252"/>
            </a:xfrm>
            <a:custGeom>
              <a:avLst/>
              <a:gdLst>
                <a:gd name="T0" fmla="*/ 4250 w 4302"/>
                <a:gd name="T1" fmla="*/ 3965 h 5124"/>
                <a:gd name="T2" fmla="*/ 4250 w 4302"/>
                <a:gd name="T3" fmla="*/ 3965 h 5124"/>
                <a:gd name="T4" fmla="*/ 4116 w 4302"/>
                <a:gd name="T5" fmla="*/ 3488 h 5124"/>
                <a:gd name="T6" fmla="*/ 3983 w 4302"/>
                <a:gd name="T7" fmla="*/ 3087 h 5124"/>
                <a:gd name="T8" fmla="*/ 4027 w 4302"/>
                <a:gd name="T9" fmla="*/ 2686 h 5124"/>
                <a:gd name="T10" fmla="*/ 3862 w 4302"/>
                <a:gd name="T11" fmla="*/ 2362 h 5124"/>
                <a:gd name="T12" fmla="*/ 4059 w 4302"/>
                <a:gd name="T13" fmla="*/ 2171 h 5124"/>
                <a:gd name="T14" fmla="*/ 4167 w 4302"/>
                <a:gd name="T15" fmla="*/ 1719 h 5124"/>
                <a:gd name="T16" fmla="*/ 3900 w 4302"/>
                <a:gd name="T17" fmla="*/ 1502 h 5124"/>
                <a:gd name="T18" fmla="*/ 3894 w 4302"/>
                <a:gd name="T19" fmla="*/ 1509 h 5124"/>
                <a:gd name="T20" fmla="*/ 3556 w 4302"/>
                <a:gd name="T21" fmla="*/ 1591 h 5124"/>
                <a:gd name="T22" fmla="*/ 3359 w 4302"/>
                <a:gd name="T23" fmla="*/ 1471 h 5124"/>
                <a:gd name="T24" fmla="*/ 2660 w 4302"/>
                <a:gd name="T25" fmla="*/ 1305 h 5124"/>
                <a:gd name="T26" fmla="*/ 2431 w 4302"/>
                <a:gd name="T27" fmla="*/ 923 h 5124"/>
                <a:gd name="T28" fmla="*/ 2176 w 4302"/>
                <a:gd name="T29" fmla="*/ 331 h 5124"/>
                <a:gd name="T30" fmla="*/ 1998 w 4302"/>
                <a:gd name="T31" fmla="*/ 7 h 5124"/>
                <a:gd name="T32" fmla="*/ 1998 w 4302"/>
                <a:gd name="T33" fmla="*/ 7 h 5124"/>
                <a:gd name="T34" fmla="*/ 1648 w 4302"/>
                <a:gd name="T35" fmla="*/ 300 h 5124"/>
                <a:gd name="T36" fmla="*/ 1107 w 4302"/>
                <a:gd name="T37" fmla="*/ 401 h 5124"/>
                <a:gd name="T38" fmla="*/ 1088 w 4302"/>
                <a:gd name="T39" fmla="*/ 389 h 5124"/>
                <a:gd name="T40" fmla="*/ 1292 w 4302"/>
                <a:gd name="T41" fmla="*/ 961 h 5124"/>
                <a:gd name="T42" fmla="*/ 1031 w 4302"/>
                <a:gd name="T43" fmla="*/ 1420 h 5124"/>
                <a:gd name="T44" fmla="*/ 1228 w 4302"/>
                <a:gd name="T45" fmla="*/ 1598 h 5124"/>
                <a:gd name="T46" fmla="*/ 1062 w 4302"/>
                <a:gd name="T47" fmla="*/ 1922 h 5124"/>
                <a:gd name="T48" fmla="*/ 852 w 4302"/>
                <a:gd name="T49" fmla="*/ 2241 h 5124"/>
                <a:gd name="T50" fmla="*/ 324 w 4302"/>
                <a:gd name="T51" fmla="*/ 2673 h 5124"/>
                <a:gd name="T52" fmla="*/ 0 w 4302"/>
                <a:gd name="T53" fmla="*/ 3532 h 5124"/>
                <a:gd name="T54" fmla="*/ 439 w 4302"/>
                <a:gd name="T55" fmla="*/ 3946 h 5124"/>
                <a:gd name="T56" fmla="*/ 827 w 4302"/>
                <a:gd name="T57" fmla="*/ 3883 h 5124"/>
                <a:gd name="T58" fmla="*/ 1292 w 4302"/>
                <a:gd name="T59" fmla="*/ 4691 h 5124"/>
                <a:gd name="T60" fmla="*/ 1635 w 4302"/>
                <a:gd name="T61" fmla="*/ 5041 h 5124"/>
                <a:gd name="T62" fmla="*/ 1928 w 4302"/>
                <a:gd name="T63" fmla="*/ 5123 h 5124"/>
                <a:gd name="T64" fmla="*/ 2189 w 4302"/>
                <a:gd name="T65" fmla="*/ 5060 h 5124"/>
                <a:gd name="T66" fmla="*/ 2991 w 4302"/>
                <a:gd name="T67" fmla="*/ 5022 h 5124"/>
                <a:gd name="T68" fmla="*/ 3054 w 4302"/>
                <a:gd name="T69" fmla="*/ 5060 h 5124"/>
                <a:gd name="T70" fmla="*/ 3525 w 4302"/>
                <a:gd name="T71" fmla="*/ 4608 h 5124"/>
                <a:gd name="T72" fmla="*/ 4167 w 4302"/>
                <a:gd name="T73" fmla="*/ 4341 h 5124"/>
                <a:gd name="T74" fmla="*/ 4167 w 4302"/>
                <a:gd name="T75" fmla="*/ 4341 h 5124"/>
                <a:gd name="T76" fmla="*/ 4250 w 4302"/>
                <a:gd name="T77" fmla="*/ 3965 h 5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302" h="5124">
                  <a:moveTo>
                    <a:pt x="4250" y="3965"/>
                  </a:moveTo>
                  <a:lnTo>
                    <a:pt x="4250" y="3965"/>
                  </a:lnTo>
                  <a:cubicBezTo>
                    <a:pt x="4180" y="3965"/>
                    <a:pt x="4116" y="3615"/>
                    <a:pt x="4116" y="3488"/>
                  </a:cubicBezTo>
                  <a:cubicBezTo>
                    <a:pt x="4116" y="3361"/>
                    <a:pt x="3983" y="3170"/>
                    <a:pt x="3983" y="3087"/>
                  </a:cubicBezTo>
                  <a:cubicBezTo>
                    <a:pt x="3983" y="3004"/>
                    <a:pt x="3983" y="2845"/>
                    <a:pt x="4027" y="2686"/>
                  </a:cubicBezTo>
                  <a:cubicBezTo>
                    <a:pt x="4072" y="2527"/>
                    <a:pt x="3862" y="2508"/>
                    <a:pt x="3862" y="2362"/>
                  </a:cubicBezTo>
                  <a:cubicBezTo>
                    <a:pt x="3862" y="2222"/>
                    <a:pt x="4091" y="2362"/>
                    <a:pt x="4059" y="2171"/>
                  </a:cubicBezTo>
                  <a:cubicBezTo>
                    <a:pt x="4040" y="2101"/>
                    <a:pt x="4193" y="1878"/>
                    <a:pt x="4167" y="1719"/>
                  </a:cubicBezTo>
                  <a:cubicBezTo>
                    <a:pt x="4148" y="1623"/>
                    <a:pt x="4008" y="1547"/>
                    <a:pt x="3900" y="1502"/>
                  </a:cubicBezTo>
                  <a:cubicBezTo>
                    <a:pt x="3894" y="1509"/>
                    <a:pt x="3894" y="1509"/>
                    <a:pt x="3894" y="1509"/>
                  </a:cubicBezTo>
                  <a:cubicBezTo>
                    <a:pt x="3894" y="1509"/>
                    <a:pt x="3811" y="1591"/>
                    <a:pt x="3556" y="1591"/>
                  </a:cubicBezTo>
                  <a:cubicBezTo>
                    <a:pt x="3308" y="1591"/>
                    <a:pt x="3359" y="1471"/>
                    <a:pt x="3359" y="1471"/>
                  </a:cubicBezTo>
                  <a:cubicBezTo>
                    <a:pt x="3067" y="1012"/>
                    <a:pt x="2730" y="1375"/>
                    <a:pt x="2660" y="1305"/>
                  </a:cubicBezTo>
                  <a:cubicBezTo>
                    <a:pt x="2596" y="1242"/>
                    <a:pt x="2552" y="1095"/>
                    <a:pt x="2431" y="923"/>
                  </a:cubicBezTo>
                  <a:cubicBezTo>
                    <a:pt x="2310" y="751"/>
                    <a:pt x="2176" y="471"/>
                    <a:pt x="2176" y="331"/>
                  </a:cubicBezTo>
                  <a:cubicBezTo>
                    <a:pt x="2176" y="191"/>
                    <a:pt x="1998" y="7"/>
                    <a:pt x="1998" y="7"/>
                  </a:cubicBezTo>
                  <a:lnTo>
                    <a:pt x="1998" y="7"/>
                  </a:lnTo>
                  <a:cubicBezTo>
                    <a:pt x="1953" y="0"/>
                    <a:pt x="1750" y="325"/>
                    <a:pt x="1648" y="300"/>
                  </a:cubicBezTo>
                  <a:cubicBezTo>
                    <a:pt x="1546" y="274"/>
                    <a:pt x="1164" y="401"/>
                    <a:pt x="1107" y="401"/>
                  </a:cubicBezTo>
                  <a:cubicBezTo>
                    <a:pt x="1101" y="401"/>
                    <a:pt x="1094" y="401"/>
                    <a:pt x="1088" y="389"/>
                  </a:cubicBezTo>
                  <a:cubicBezTo>
                    <a:pt x="1196" y="586"/>
                    <a:pt x="1457" y="853"/>
                    <a:pt x="1292" y="961"/>
                  </a:cubicBezTo>
                  <a:cubicBezTo>
                    <a:pt x="1075" y="1108"/>
                    <a:pt x="1031" y="1420"/>
                    <a:pt x="1031" y="1420"/>
                  </a:cubicBezTo>
                  <a:cubicBezTo>
                    <a:pt x="1228" y="1598"/>
                    <a:pt x="1228" y="1598"/>
                    <a:pt x="1228" y="1598"/>
                  </a:cubicBezTo>
                  <a:cubicBezTo>
                    <a:pt x="1228" y="1598"/>
                    <a:pt x="1062" y="1757"/>
                    <a:pt x="1062" y="1922"/>
                  </a:cubicBezTo>
                  <a:cubicBezTo>
                    <a:pt x="1062" y="2088"/>
                    <a:pt x="852" y="2241"/>
                    <a:pt x="852" y="2241"/>
                  </a:cubicBezTo>
                  <a:cubicBezTo>
                    <a:pt x="732" y="2648"/>
                    <a:pt x="477" y="2521"/>
                    <a:pt x="324" y="2673"/>
                  </a:cubicBezTo>
                  <a:cubicBezTo>
                    <a:pt x="178" y="2820"/>
                    <a:pt x="191" y="3322"/>
                    <a:pt x="0" y="3532"/>
                  </a:cubicBezTo>
                  <a:cubicBezTo>
                    <a:pt x="197" y="3603"/>
                    <a:pt x="299" y="3857"/>
                    <a:pt x="439" y="3946"/>
                  </a:cubicBezTo>
                  <a:cubicBezTo>
                    <a:pt x="604" y="4048"/>
                    <a:pt x="655" y="3883"/>
                    <a:pt x="827" y="3883"/>
                  </a:cubicBezTo>
                  <a:cubicBezTo>
                    <a:pt x="999" y="3883"/>
                    <a:pt x="1292" y="4691"/>
                    <a:pt x="1292" y="4691"/>
                  </a:cubicBezTo>
                  <a:cubicBezTo>
                    <a:pt x="1591" y="4742"/>
                    <a:pt x="1635" y="5041"/>
                    <a:pt x="1635" y="5041"/>
                  </a:cubicBezTo>
                  <a:cubicBezTo>
                    <a:pt x="1635" y="5041"/>
                    <a:pt x="1832" y="5123"/>
                    <a:pt x="1928" y="5123"/>
                  </a:cubicBezTo>
                  <a:cubicBezTo>
                    <a:pt x="2024" y="5123"/>
                    <a:pt x="1992" y="5097"/>
                    <a:pt x="2189" y="5060"/>
                  </a:cubicBezTo>
                  <a:cubicBezTo>
                    <a:pt x="2386" y="5022"/>
                    <a:pt x="2832" y="4945"/>
                    <a:pt x="2991" y="5022"/>
                  </a:cubicBezTo>
                  <a:cubicBezTo>
                    <a:pt x="3016" y="5028"/>
                    <a:pt x="3036" y="5041"/>
                    <a:pt x="3054" y="5060"/>
                  </a:cubicBezTo>
                  <a:cubicBezTo>
                    <a:pt x="3182" y="4754"/>
                    <a:pt x="3658" y="4850"/>
                    <a:pt x="3525" y="4608"/>
                  </a:cubicBezTo>
                  <a:cubicBezTo>
                    <a:pt x="3384" y="4341"/>
                    <a:pt x="4053" y="4226"/>
                    <a:pt x="4167" y="4341"/>
                  </a:cubicBezTo>
                  <a:lnTo>
                    <a:pt x="4167" y="4341"/>
                  </a:lnTo>
                  <a:cubicBezTo>
                    <a:pt x="4148" y="4169"/>
                    <a:pt x="4301" y="3965"/>
                    <a:pt x="4250" y="396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0" name="Freeform 503"/>
            <p:cNvSpPr>
              <a:spLocks noChangeArrowheads="1"/>
            </p:cNvSpPr>
            <p:nvPr/>
          </p:nvSpPr>
          <p:spPr bwMode="auto">
            <a:xfrm>
              <a:off x="9208258" y="2211344"/>
              <a:ext cx="1131613" cy="1338398"/>
            </a:xfrm>
            <a:custGeom>
              <a:avLst/>
              <a:gdLst>
                <a:gd name="T0" fmla="*/ 3227 w 3813"/>
                <a:gd name="T1" fmla="*/ 1413 h 4512"/>
                <a:gd name="T2" fmla="*/ 3227 w 3813"/>
                <a:gd name="T3" fmla="*/ 1413 h 4512"/>
                <a:gd name="T4" fmla="*/ 2985 w 3813"/>
                <a:gd name="T5" fmla="*/ 1356 h 4512"/>
                <a:gd name="T6" fmla="*/ 2883 w 3813"/>
                <a:gd name="T7" fmla="*/ 1254 h 4512"/>
                <a:gd name="T8" fmla="*/ 2495 w 3813"/>
                <a:gd name="T9" fmla="*/ 738 h 4512"/>
                <a:gd name="T10" fmla="*/ 2202 w 3813"/>
                <a:gd name="T11" fmla="*/ 878 h 4512"/>
                <a:gd name="T12" fmla="*/ 1915 w 3813"/>
                <a:gd name="T13" fmla="*/ 967 h 4512"/>
                <a:gd name="T14" fmla="*/ 1489 w 3813"/>
                <a:gd name="T15" fmla="*/ 929 h 4512"/>
                <a:gd name="T16" fmla="*/ 1031 w 3813"/>
                <a:gd name="T17" fmla="*/ 382 h 4512"/>
                <a:gd name="T18" fmla="*/ 636 w 3813"/>
                <a:gd name="T19" fmla="*/ 38 h 4512"/>
                <a:gd name="T20" fmla="*/ 229 w 3813"/>
                <a:gd name="T21" fmla="*/ 286 h 4512"/>
                <a:gd name="T22" fmla="*/ 38 w 3813"/>
                <a:gd name="T23" fmla="*/ 477 h 4512"/>
                <a:gd name="T24" fmla="*/ 305 w 3813"/>
                <a:gd name="T25" fmla="*/ 694 h 4512"/>
                <a:gd name="T26" fmla="*/ 197 w 3813"/>
                <a:gd name="T27" fmla="*/ 1146 h 4512"/>
                <a:gd name="T28" fmla="*/ 0 w 3813"/>
                <a:gd name="T29" fmla="*/ 1337 h 4512"/>
                <a:gd name="T30" fmla="*/ 165 w 3813"/>
                <a:gd name="T31" fmla="*/ 1661 h 4512"/>
                <a:gd name="T32" fmla="*/ 121 w 3813"/>
                <a:gd name="T33" fmla="*/ 2062 h 4512"/>
                <a:gd name="T34" fmla="*/ 254 w 3813"/>
                <a:gd name="T35" fmla="*/ 2463 h 4512"/>
                <a:gd name="T36" fmla="*/ 388 w 3813"/>
                <a:gd name="T37" fmla="*/ 2940 h 4512"/>
                <a:gd name="T38" fmla="*/ 305 w 3813"/>
                <a:gd name="T39" fmla="*/ 3316 h 4512"/>
                <a:gd name="T40" fmla="*/ 1005 w 3813"/>
                <a:gd name="T41" fmla="*/ 3380 h 4512"/>
                <a:gd name="T42" fmla="*/ 1540 w 3813"/>
                <a:gd name="T43" fmla="*/ 3831 h 4512"/>
                <a:gd name="T44" fmla="*/ 1591 w 3813"/>
                <a:gd name="T45" fmla="*/ 4231 h 4512"/>
                <a:gd name="T46" fmla="*/ 1336 w 3813"/>
                <a:gd name="T47" fmla="*/ 4390 h 4512"/>
                <a:gd name="T48" fmla="*/ 2183 w 3813"/>
                <a:gd name="T49" fmla="*/ 4403 h 4512"/>
                <a:gd name="T50" fmla="*/ 2596 w 3813"/>
                <a:gd name="T51" fmla="*/ 4250 h 4512"/>
                <a:gd name="T52" fmla="*/ 3086 w 3813"/>
                <a:gd name="T53" fmla="*/ 3882 h 4512"/>
                <a:gd name="T54" fmla="*/ 3392 w 3813"/>
                <a:gd name="T55" fmla="*/ 3882 h 4512"/>
                <a:gd name="T56" fmla="*/ 3551 w 3813"/>
                <a:gd name="T57" fmla="*/ 3971 h 4512"/>
                <a:gd name="T58" fmla="*/ 3666 w 3813"/>
                <a:gd name="T59" fmla="*/ 3513 h 4512"/>
                <a:gd name="T60" fmla="*/ 3666 w 3813"/>
                <a:gd name="T61" fmla="*/ 3068 h 4512"/>
                <a:gd name="T62" fmla="*/ 3341 w 3813"/>
                <a:gd name="T63" fmla="*/ 2788 h 4512"/>
                <a:gd name="T64" fmla="*/ 3570 w 3813"/>
                <a:gd name="T65" fmla="*/ 2425 h 4512"/>
                <a:gd name="T66" fmla="*/ 3679 w 3813"/>
                <a:gd name="T67" fmla="*/ 2132 h 4512"/>
                <a:gd name="T68" fmla="*/ 3602 w 3813"/>
                <a:gd name="T69" fmla="*/ 1718 h 4512"/>
                <a:gd name="T70" fmla="*/ 3570 w 3813"/>
                <a:gd name="T71" fmla="*/ 1477 h 4512"/>
                <a:gd name="T72" fmla="*/ 3227 w 3813"/>
                <a:gd name="T73" fmla="*/ 1413 h 4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13" h="4512">
                  <a:moveTo>
                    <a:pt x="3227" y="1413"/>
                  </a:moveTo>
                  <a:lnTo>
                    <a:pt x="3227" y="1413"/>
                  </a:lnTo>
                  <a:cubicBezTo>
                    <a:pt x="3099" y="1375"/>
                    <a:pt x="3099" y="1311"/>
                    <a:pt x="2985" y="1356"/>
                  </a:cubicBezTo>
                  <a:cubicBezTo>
                    <a:pt x="2870" y="1400"/>
                    <a:pt x="2883" y="1254"/>
                    <a:pt x="2883" y="1254"/>
                  </a:cubicBezTo>
                  <a:cubicBezTo>
                    <a:pt x="3004" y="1101"/>
                    <a:pt x="2762" y="738"/>
                    <a:pt x="2495" y="738"/>
                  </a:cubicBezTo>
                  <a:cubicBezTo>
                    <a:pt x="2227" y="738"/>
                    <a:pt x="2297" y="878"/>
                    <a:pt x="2202" y="878"/>
                  </a:cubicBezTo>
                  <a:cubicBezTo>
                    <a:pt x="2106" y="878"/>
                    <a:pt x="1954" y="929"/>
                    <a:pt x="1915" y="967"/>
                  </a:cubicBezTo>
                  <a:cubicBezTo>
                    <a:pt x="1877" y="1006"/>
                    <a:pt x="1489" y="929"/>
                    <a:pt x="1489" y="929"/>
                  </a:cubicBezTo>
                  <a:cubicBezTo>
                    <a:pt x="1165" y="127"/>
                    <a:pt x="1031" y="764"/>
                    <a:pt x="1031" y="382"/>
                  </a:cubicBezTo>
                  <a:cubicBezTo>
                    <a:pt x="1031" y="0"/>
                    <a:pt x="636" y="38"/>
                    <a:pt x="636" y="38"/>
                  </a:cubicBezTo>
                  <a:cubicBezTo>
                    <a:pt x="636" y="38"/>
                    <a:pt x="324" y="248"/>
                    <a:pt x="229" y="286"/>
                  </a:cubicBezTo>
                  <a:cubicBezTo>
                    <a:pt x="140" y="325"/>
                    <a:pt x="51" y="452"/>
                    <a:pt x="38" y="477"/>
                  </a:cubicBezTo>
                  <a:cubicBezTo>
                    <a:pt x="146" y="522"/>
                    <a:pt x="286" y="598"/>
                    <a:pt x="305" y="694"/>
                  </a:cubicBezTo>
                  <a:cubicBezTo>
                    <a:pt x="331" y="853"/>
                    <a:pt x="178" y="1076"/>
                    <a:pt x="197" y="1146"/>
                  </a:cubicBezTo>
                  <a:cubicBezTo>
                    <a:pt x="229" y="1337"/>
                    <a:pt x="0" y="1197"/>
                    <a:pt x="0" y="1337"/>
                  </a:cubicBezTo>
                  <a:cubicBezTo>
                    <a:pt x="0" y="1483"/>
                    <a:pt x="210" y="1502"/>
                    <a:pt x="165" y="1661"/>
                  </a:cubicBezTo>
                  <a:cubicBezTo>
                    <a:pt x="121" y="1820"/>
                    <a:pt x="121" y="1979"/>
                    <a:pt x="121" y="2062"/>
                  </a:cubicBezTo>
                  <a:cubicBezTo>
                    <a:pt x="121" y="2145"/>
                    <a:pt x="254" y="2336"/>
                    <a:pt x="254" y="2463"/>
                  </a:cubicBezTo>
                  <a:cubicBezTo>
                    <a:pt x="254" y="2590"/>
                    <a:pt x="318" y="2940"/>
                    <a:pt x="388" y="2940"/>
                  </a:cubicBezTo>
                  <a:cubicBezTo>
                    <a:pt x="439" y="2940"/>
                    <a:pt x="286" y="3144"/>
                    <a:pt x="305" y="3316"/>
                  </a:cubicBezTo>
                  <a:cubicBezTo>
                    <a:pt x="426" y="3424"/>
                    <a:pt x="757" y="3380"/>
                    <a:pt x="1005" y="3380"/>
                  </a:cubicBezTo>
                  <a:cubicBezTo>
                    <a:pt x="1254" y="3380"/>
                    <a:pt x="1311" y="3831"/>
                    <a:pt x="1540" y="3831"/>
                  </a:cubicBezTo>
                  <a:cubicBezTo>
                    <a:pt x="1769" y="3831"/>
                    <a:pt x="1648" y="4168"/>
                    <a:pt x="1591" y="4231"/>
                  </a:cubicBezTo>
                  <a:cubicBezTo>
                    <a:pt x="1540" y="4282"/>
                    <a:pt x="1349" y="4327"/>
                    <a:pt x="1336" y="4390"/>
                  </a:cubicBezTo>
                  <a:cubicBezTo>
                    <a:pt x="1559" y="4511"/>
                    <a:pt x="2094" y="4492"/>
                    <a:pt x="2183" y="4403"/>
                  </a:cubicBezTo>
                  <a:cubicBezTo>
                    <a:pt x="2278" y="4301"/>
                    <a:pt x="2457" y="4250"/>
                    <a:pt x="2596" y="4250"/>
                  </a:cubicBezTo>
                  <a:cubicBezTo>
                    <a:pt x="2737" y="4250"/>
                    <a:pt x="2972" y="3933"/>
                    <a:pt x="3086" y="3882"/>
                  </a:cubicBezTo>
                  <a:cubicBezTo>
                    <a:pt x="3201" y="3831"/>
                    <a:pt x="3265" y="3882"/>
                    <a:pt x="3392" y="3882"/>
                  </a:cubicBezTo>
                  <a:cubicBezTo>
                    <a:pt x="3443" y="3882"/>
                    <a:pt x="3500" y="3920"/>
                    <a:pt x="3551" y="3971"/>
                  </a:cubicBezTo>
                  <a:cubicBezTo>
                    <a:pt x="3602" y="3819"/>
                    <a:pt x="3666" y="3589"/>
                    <a:pt x="3666" y="3513"/>
                  </a:cubicBezTo>
                  <a:cubicBezTo>
                    <a:pt x="3666" y="3386"/>
                    <a:pt x="3513" y="3214"/>
                    <a:pt x="3666" y="3068"/>
                  </a:cubicBezTo>
                  <a:cubicBezTo>
                    <a:pt x="3812" y="2915"/>
                    <a:pt x="3341" y="2966"/>
                    <a:pt x="3341" y="2788"/>
                  </a:cubicBezTo>
                  <a:cubicBezTo>
                    <a:pt x="3341" y="2698"/>
                    <a:pt x="3475" y="2559"/>
                    <a:pt x="3570" y="2425"/>
                  </a:cubicBezTo>
                  <a:cubicBezTo>
                    <a:pt x="3666" y="2291"/>
                    <a:pt x="3717" y="2170"/>
                    <a:pt x="3679" y="2132"/>
                  </a:cubicBezTo>
                  <a:cubicBezTo>
                    <a:pt x="3679" y="2132"/>
                    <a:pt x="3551" y="1839"/>
                    <a:pt x="3602" y="1718"/>
                  </a:cubicBezTo>
                  <a:cubicBezTo>
                    <a:pt x="3634" y="1636"/>
                    <a:pt x="3596" y="1547"/>
                    <a:pt x="3570" y="1477"/>
                  </a:cubicBezTo>
                  <a:cubicBezTo>
                    <a:pt x="3386" y="1540"/>
                    <a:pt x="3341" y="1451"/>
                    <a:pt x="3227" y="141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1" name="Freeform 504"/>
            <p:cNvSpPr>
              <a:spLocks noChangeArrowheads="1"/>
            </p:cNvSpPr>
            <p:nvPr/>
          </p:nvSpPr>
          <p:spPr bwMode="auto">
            <a:xfrm>
              <a:off x="10014121" y="1477385"/>
              <a:ext cx="1063584" cy="1047952"/>
            </a:xfrm>
            <a:custGeom>
              <a:avLst/>
              <a:gdLst>
                <a:gd name="T0" fmla="*/ 3577 w 3585"/>
                <a:gd name="T1" fmla="*/ 955 h 3534"/>
                <a:gd name="T2" fmla="*/ 3577 w 3585"/>
                <a:gd name="T3" fmla="*/ 955 h 3534"/>
                <a:gd name="T4" fmla="*/ 3265 w 3585"/>
                <a:gd name="T5" fmla="*/ 783 h 3534"/>
                <a:gd name="T6" fmla="*/ 2979 w 3585"/>
                <a:gd name="T7" fmla="*/ 885 h 3534"/>
                <a:gd name="T8" fmla="*/ 2712 w 3585"/>
                <a:gd name="T9" fmla="*/ 764 h 3534"/>
                <a:gd name="T10" fmla="*/ 2317 w 3585"/>
                <a:gd name="T11" fmla="*/ 586 h 3534"/>
                <a:gd name="T12" fmla="*/ 1706 w 3585"/>
                <a:gd name="T13" fmla="*/ 255 h 3534"/>
                <a:gd name="T14" fmla="*/ 1490 w 3585"/>
                <a:gd name="T15" fmla="*/ 300 h 3534"/>
                <a:gd name="T16" fmla="*/ 936 w 3585"/>
                <a:gd name="T17" fmla="*/ 166 h 3534"/>
                <a:gd name="T18" fmla="*/ 809 w 3585"/>
                <a:gd name="T19" fmla="*/ 166 h 3534"/>
                <a:gd name="T20" fmla="*/ 618 w 3585"/>
                <a:gd name="T21" fmla="*/ 7 h 3534"/>
                <a:gd name="T22" fmla="*/ 618 w 3585"/>
                <a:gd name="T23" fmla="*/ 7 h 3534"/>
                <a:gd name="T24" fmla="*/ 446 w 3585"/>
                <a:gd name="T25" fmla="*/ 96 h 3534"/>
                <a:gd name="T26" fmla="*/ 217 w 3585"/>
                <a:gd name="T27" fmla="*/ 140 h 3534"/>
                <a:gd name="T28" fmla="*/ 51 w 3585"/>
                <a:gd name="T29" fmla="*/ 681 h 3534"/>
                <a:gd name="T30" fmla="*/ 89 w 3585"/>
                <a:gd name="T31" fmla="*/ 802 h 3534"/>
                <a:gd name="T32" fmla="*/ 191 w 3585"/>
                <a:gd name="T33" fmla="*/ 1235 h 3534"/>
                <a:gd name="T34" fmla="*/ 153 w 3585"/>
                <a:gd name="T35" fmla="*/ 1636 h 3534"/>
                <a:gd name="T36" fmla="*/ 153 w 3585"/>
                <a:gd name="T37" fmla="*/ 1763 h 3534"/>
                <a:gd name="T38" fmla="*/ 351 w 3585"/>
                <a:gd name="T39" fmla="*/ 2031 h 3534"/>
                <a:gd name="T40" fmla="*/ 815 w 3585"/>
                <a:gd name="T41" fmla="*/ 2323 h 3534"/>
                <a:gd name="T42" fmla="*/ 815 w 3585"/>
                <a:gd name="T43" fmla="*/ 2482 h 3534"/>
                <a:gd name="T44" fmla="*/ 1051 w 3585"/>
                <a:gd name="T45" fmla="*/ 2622 h 3534"/>
                <a:gd name="T46" fmla="*/ 1197 w 3585"/>
                <a:gd name="T47" fmla="*/ 2928 h 3534"/>
                <a:gd name="T48" fmla="*/ 1502 w 3585"/>
                <a:gd name="T49" fmla="*/ 3380 h 3534"/>
                <a:gd name="T50" fmla="*/ 1738 w 3585"/>
                <a:gd name="T51" fmla="*/ 3144 h 3534"/>
                <a:gd name="T52" fmla="*/ 1922 w 3585"/>
                <a:gd name="T53" fmla="*/ 3335 h 3534"/>
                <a:gd name="T54" fmla="*/ 2215 w 3585"/>
                <a:gd name="T55" fmla="*/ 3335 h 3534"/>
                <a:gd name="T56" fmla="*/ 2737 w 3585"/>
                <a:gd name="T57" fmla="*/ 3533 h 3534"/>
                <a:gd name="T58" fmla="*/ 3144 w 3585"/>
                <a:gd name="T59" fmla="*/ 2444 h 3534"/>
                <a:gd name="T60" fmla="*/ 3043 w 3585"/>
                <a:gd name="T61" fmla="*/ 1980 h 3534"/>
                <a:gd name="T62" fmla="*/ 3227 w 3585"/>
                <a:gd name="T63" fmla="*/ 1693 h 3534"/>
                <a:gd name="T64" fmla="*/ 2979 w 3585"/>
                <a:gd name="T65" fmla="*/ 1451 h 3534"/>
                <a:gd name="T66" fmla="*/ 2864 w 3585"/>
                <a:gd name="T67" fmla="*/ 1140 h 3534"/>
                <a:gd name="T68" fmla="*/ 3444 w 3585"/>
                <a:gd name="T69" fmla="*/ 1089 h 3534"/>
                <a:gd name="T70" fmla="*/ 3584 w 3585"/>
                <a:gd name="T71" fmla="*/ 961 h 3534"/>
                <a:gd name="T72" fmla="*/ 3577 w 3585"/>
                <a:gd name="T73" fmla="*/ 955 h 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5" h="3534">
                  <a:moveTo>
                    <a:pt x="3577" y="955"/>
                  </a:moveTo>
                  <a:lnTo>
                    <a:pt x="3577" y="955"/>
                  </a:lnTo>
                  <a:cubicBezTo>
                    <a:pt x="3380" y="764"/>
                    <a:pt x="3265" y="783"/>
                    <a:pt x="3265" y="783"/>
                  </a:cubicBezTo>
                  <a:cubicBezTo>
                    <a:pt x="3176" y="802"/>
                    <a:pt x="3062" y="917"/>
                    <a:pt x="2979" y="885"/>
                  </a:cubicBezTo>
                  <a:cubicBezTo>
                    <a:pt x="2903" y="860"/>
                    <a:pt x="2864" y="688"/>
                    <a:pt x="2712" y="764"/>
                  </a:cubicBezTo>
                  <a:cubicBezTo>
                    <a:pt x="2413" y="923"/>
                    <a:pt x="2317" y="586"/>
                    <a:pt x="2317" y="586"/>
                  </a:cubicBezTo>
                  <a:cubicBezTo>
                    <a:pt x="2184" y="185"/>
                    <a:pt x="1795" y="159"/>
                    <a:pt x="1706" y="255"/>
                  </a:cubicBezTo>
                  <a:cubicBezTo>
                    <a:pt x="1611" y="344"/>
                    <a:pt x="1490" y="300"/>
                    <a:pt x="1490" y="300"/>
                  </a:cubicBezTo>
                  <a:cubicBezTo>
                    <a:pt x="1318" y="134"/>
                    <a:pt x="1076" y="108"/>
                    <a:pt x="936" y="166"/>
                  </a:cubicBezTo>
                  <a:cubicBezTo>
                    <a:pt x="802" y="223"/>
                    <a:pt x="809" y="166"/>
                    <a:pt x="809" y="166"/>
                  </a:cubicBezTo>
                  <a:cubicBezTo>
                    <a:pt x="751" y="0"/>
                    <a:pt x="618" y="51"/>
                    <a:pt x="618" y="7"/>
                  </a:cubicBezTo>
                  <a:lnTo>
                    <a:pt x="618" y="7"/>
                  </a:lnTo>
                  <a:cubicBezTo>
                    <a:pt x="561" y="51"/>
                    <a:pt x="490" y="96"/>
                    <a:pt x="446" y="96"/>
                  </a:cubicBezTo>
                  <a:cubicBezTo>
                    <a:pt x="357" y="96"/>
                    <a:pt x="261" y="0"/>
                    <a:pt x="217" y="140"/>
                  </a:cubicBezTo>
                  <a:cubicBezTo>
                    <a:pt x="166" y="287"/>
                    <a:pt x="198" y="535"/>
                    <a:pt x="51" y="681"/>
                  </a:cubicBezTo>
                  <a:cubicBezTo>
                    <a:pt x="51" y="681"/>
                    <a:pt x="89" y="719"/>
                    <a:pt x="89" y="802"/>
                  </a:cubicBezTo>
                  <a:cubicBezTo>
                    <a:pt x="89" y="885"/>
                    <a:pt x="77" y="1120"/>
                    <a:pt x="191" y="1235"/>
                  </a:cubicBezTo>
                  <a:cubicBezTo>
                    <a:pt x="306" y="1350"/>
                    <a:pt x="0" y="1375"/>
                    <a:pt x="153" y="1636"/>
                  </a:cubicBezTo>
                  <a:cubicBezTo>
                    <a:pt x="153" y="1636"/>
                    <a:pt x="223" y="1693"/>
                    <a:pt x="153" y="1763"/>
                  </a:cubicBezTo>
                  <a:cubicBezTo>
                    <a:pt x="77" y="1840"/>
                    <a:pt x="230" y="1986"/>
                    <a:pt x="351" y="2031"/>
                  </a:cubicBezTo>
                  <a:cubicBezTo>
                    <a:pt x="471" y="2075"/>
                    <a:pt x="815" y="2323"/>
                    <a:pt x="815" y="2323"/>
                  </a:cubicBezTo>
                  <a:cubicBezTo>
                    <a:pt x="815" y="2323"/>
                    <a:pt x="713" y="2482"/>
                    <a:pt x="815" y="2482"/>
                  </a:cubicBezTo>
                  <a:cubicBezTo>
                    <a:pt x="917" y="2482"/>
                    <a:pt x="1006" y="2514"/>
                    <a:pt x="1051" y="2622"/>
                  </a:cubicBezTo>
                  <a:cubicBezTo>
                    <a:pt x="1101" y="2724"/>
                    <a:pt x="1254" y="2813"/>
                    <a:pt x="1197" y="2928"/>
                  </a:cubicBezTo>
                  <a:cubicBezTo>
                    <a:pt x="1146" y="3023"/>
                    <a:pt x="1337" y="3265"/>
                    <a:pt x="1502" y="3380"/>
                  </a:cubicBezTo>
                  <a:cubicBezTo>
                    <a:pt x="1566" y="3297"/>
                    <a:pt x="1693" y="3106"/>
                    <a:pt x="1738" y="3144"/>
                  </a:cubicBezTo>
                  <a:cubicBezTo>
                    <a:pt x="1782" y="3195"/>
                    <a:pt x="1808" y="3361"/>
                    <a:pt x="1922" y="3335"/>
                  </a:cubicBezTo>
                  <a:cubicBezTo>
                    <a:pt x="2043" y="3303"/>
                    <a:pt x="2094" y="3335"/>
                    <a:pt x="2215" y="3335"/>
                  </a:cubicBezTo>
                  <a:cubicBezTo>
                    <a:pt x="2330" y="3335"/>
                    <a:pt x="2623" y="3431"/>
                    <a:pt x="2737" y="3533"/>
                  </a:cubicBezTo>
                  <a:cubicBezTo>
                    <a:pt x="2922" y="3227"/>
                    <a:pt x="3144" y="2444"/>
                    <a:pt x="3144" y="2444"/>
                  </a:cubicBezTo>
                  <a:cubicBezTo>
                    <a:pt x="2883" y="2362"/>
                    <a:pt x="2985" y="2107"/>
                    <a:pt x="3043" y="1980"/>
                  </a:cubicBezTo>
                  <a:cubicBezTo>
                    <a:pt x="3100" y="1852"/>
                    <a:pt x="3227" y="1865"/>
                    <a:pt x="3227" y="1693"/>
                  </a:cubicBezTo>
                  <a:cubicBezTo>
                    <a:pt x="3227" y="1521"/>
                    <a:pt x="2979" y="1534"/>
                    <a:pt x="2979" y="1451"/>
                  </a:cubicBezTo>
                  <a:cubicBezTo>
                    <a:pt x="2979" y="1369"/>
                    <a:pt x="2763" y="1241"/>
                    <a:pt x="2864" y="1140"/>
                  </a:cubicBezTo>
                  <a:cubicBezTo>
                    <a:pt x="2960" y="1044"/>
                    <a:pt x="3297" y="1089"/>
                    <a:pt x="3444" y="1089"/>
                  </a:cubicBezTo>
                  <a:cubicBezTo>
                    <a:pt x="3520" y="1089"/>
                    <a:pt x="3558" y="1025"/>
                    <a:pt x="3584" y="961"/>
                  </a:cubicBezTo>
                  <a:cubicBezTo>
                    <a:pt x="3577" y="961"/>
                    <a:pt x="3577" y="961"/>
                    <a:pt x="3577" y="9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2" name="Freeform 505"/>
            <p:cNvSpPr>
              <a:spLocks noChangeArrowheads="1"/>
            </p:cNvSpPr>
            <p:nvPr/>
          </p:nvSpPr>
          <p:spPr bwMode="auto">
            <a:xfrm>
              <a:off x="9366552" y="1173858"/>
              <a:ext cx="1093673" cy="1495393"/>
            </a:xfrm>
            <a:custGeom>
              <a:avLst/>
              <a:gdLst>
                <a:gd name="T0" fmla="*/ 3380 w 3686"/>
                <a:gd name="T1" fmla="*/ 3952 h 5041"/>
                <a:gd name="T2" fmla="*/ 3380 w 3686"/>
                <a:gd name="T3" fmla="*/ 3952 h 5041"/>
                <a:gd name="T4" fmla="*/ 3234 w 3686"/>
                <a:gd name="T5" fmla="*/ 3646 h 5041"/>
                <a:gd name="T6" fmla="*/ 2998 w 3686"/>
                <a:gd name="T7" fmla="*/ 3506 h 5041"/>
                <a:gd name="T8" fmla="*/ 2998 w 3686"/>
                <a:gd name="T9" fmla="*/ 3347 h 5041"/>
                <a:gd name="T10" fmla="*/ 2534 w 3686"/>
                <a:gd name="T11" fmla="*/ 3055 h 5041"/>
                <a:gd name="T12" fmla="*/ 2336 w 3686"/>
                <a:gd name="T13" fmla="*/ 2787 h 5041"/>
                <a:gd name="T14" fmla="*/ 2336 w 3686"/>
                <a:gd name="T15" fmla="*/ 2660 h 5041"/>
                <a:gd name="T16" fmla="*/ 2374 w 3686"/>
                <a:gd name="T17" fmla="*/ 2259 h 5041"/>
                <a:gd name="T18" fmla="*/ 2272 w 3686"/>
                <a:gd name="T19" fmla="*/ 1826 h 5041"/>
                <a:gd name="T20" fmla="*/ 2234 w 3686"/>
                <a:gd name="T21" fmla="*/ 1705 h 5041"/>
                <a:gd name="T22" fmla="*/ 2400 w 3686"/>
                <a:gd name="T23" fmla="*/ 1164 h 5041"/>
                <a:gd name="T24" fmla="*/ 2629 w 3686"/>
                <a:gd name="T25" fmla="*/ 1120 h 5041"/>
                <a:gd name="T26" fmla="*/ 2801 w 3686"/>
                <a:gd name="T27" fmla="*/ 1031 h 5041"/>
                <a:gd name="T28" fmla="*/ 2203 w 3686"/>
                <a:gd name="T29" fmla="*/ 655 h 5041"/>
                <a:gd name="T30" fmla="*/ 2069 w 3686"/>
                <a:gd name="T31" fmla="*/ 63 h 5041"/>
                <a:gd name="T32" fmla="*/ 1878 w 3686"/>
                <a:gd name="T33" fmla="*/ 184 h 5041"/>
                <a:gd name="T34" fmla="*/ 1872 w 3686"/>
                <a:gd name="T35" fmla="*/ 337 h 5041"/>
                <a:gd name="T36" fmla="*/ 1280 w 3686"/>
                <a:gd name="T37" fmla="*/ 394 h 5041"/>
                <a:gd name="T38" fmla="*/ 981 w 3686"/>
                <a:gd name="T39" fmla="*/ 1062 h 5041"/>
                <a:gd name="T40" fmla="*/ 987 w 3686"/>
                <a:gd name="T41" fmla="*/ 1457 h 5041"/>
                <a:gd name="T42" fmla="*/ 541 w 3686"/>
                <a:gd name="T43" fmla="*/ 1622 h 5041"/>
                <a:gd name="T44" fmla="*/ 548 w 3686"/>
                <a:gd name="T45" fmla="*/ 1877 h 5041"/>
                <a:gd name="T46" fmla="*/ 242 w 3686"/>
                <a:gd name="T47" fmla="*/ 2615 h 5041"/>
                <a:gd name="T48" fmla="*/ 230 w 3686"/>
                <a:gd name="T49" fmla="*/ 2615 h 5041"/>
                <a:gd name="T50" fmla="*/ 401 w 3686"/>
                <a:gd name="T51" fmla="*/ 3067 h 5041"/>
                <a:gd name="T52" fmla="*/ 102 w 3686"/>
                <a:gd name="T53" fmla="*/ 3366 h 5041"/>
                <a:gd name="T54" fmla="*/ 102 w 3686"/>
                <a:gd name="T55" fmla="*/ 3538 h 5041"/>
                <a:gd name="T56" fmla="*/ 497 w 3686"/>
                <a:gd name="T57" fmla="*/ 3882 h 5041"/>
                <a:gd name="T58" fmla="*/ 955 w 3686"/>
                <a:gd name="T59" fmla="*/ 4429 h 5041"/>
                <a:gd name="T60" fmla="*/ 1381 w 3686"/>
                <a:gd name="T61" fmla="*/ 4467 h 5041"/>
                <a:gd name="T62" fmla="*/ 1668 w 3686"/>
                <a:gd name="T63" fmla="*/ 4378 h 5041"/>
                <a:gd name="T64" fmla="*/ 1961 w 3686"/>
                <a:gd name="T65" fmla="*/ 4238 h 5041"/>
                <a:gd name="T66" fmla="*/ 2349 w 3686"/>
                <a:gd name="T67" fmla="*/ 4754 h 5041"/>
                <a:gd name="T68" fmla="*/ 2451 w 3686"/>
                <a:gd name="T69" fmla="*/ 4856 h 5041"/>
                <a:gd name="T70" fmla="*/ 2693 w 3686"/>
                <a:gd name="T71" fmla="*/ 4913 h 5041"/>
                <a:gd name="T72" fmla="*/ 3036 w 3686"/>
                <a:gd name="T73" fmla="*/ 4977 h 5041"/>
                <a:gd name="T74" fmla="*/ 3043 w 3686"/>
                <a:gd name="T75" fmla="*/ 4888 h 5041"/>
                <a:gd name="T76" fmla="*/ 3405 w 3686"/>
                <a:gd name="T77" fmla="*/ 4875 h 5041"/>
                <a:gd name="T78" fmla="*/ 3456 w 3686"/>
                <a:gd name="T79" fmla="*/ 4569 h 5041"/>
                <a:gd name="T80" fmla="*/ 3666 w 3686"/>
                <a:gd name="T81" fmla="*/ 4423 h 5041"/>
                <a:gd name="T82" fmla="*/ 3685 w 3686"/>
                <a:gd name="T83" fmla="*/ 4404 h 5041"/>
                <a:gd name="T84" fmla="*/ 3380 w 3686"/>
                <a:gd name="T85" fmla="*/ 3952 h 5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86" h="5041">
                  <a:moveTo>
                    <a:pt x="3380" y="3952"/>
                  </a:moveTo>
                  <a:lnTo>
                    <a:pt x="3380" y="3952"/>
                  </a:lnTo>
                  <a:cubicBezTo>
                    <a:pt x="3437" y="3837"/>
                    <a:pt x="3284" y="3748"/>
                    <a:pt x="3234" y="3646"/>
                  </a:cubicBezTo>
                  <a:cubicBezTo>
                    <a:pt x="3189" y="3538"/>
                    <a:pt x="3100" y="3506"/>
                    <a:pt x="2998" y="3506"/>
                  </a:cubicBezTo>
                  <a:cubicBezTo>
                    <a:pt x="2896" y="3506"/>
                    <a:pt x="2998" y="3347"/>
                    <a:pt x="2998" y="3347"/>
                  </a:cubicBezTo>
                  <a:cubicBezTo>
                    <a:pt x="2998" y="3347"/>
                    <a:pt x="2654" y="3099"/>
                    <a:pt x="2534" y="3055"/>
                  </a:cubicBezTo>
                  <a:cubicBezTo>
                    <a:pt x="2413" y="3010"/>
                    <a:pt x="2260" y="2864"/>
                    <a:pt x="2336" y="2787"/>
                  </a:cubicBezTo>
                  <a:cubicBezTo>
                    <a:pt x="2406" y="2717"/>
                    <a:pt x="2336" y="2660"/>
                    <a:pt x="2336" y="2660"/>
                  </a:cubicBezTo>
                  <a:cubicBezTo>
                    <a:pt x="2183" y="2399"/>
                    <a:pt x="2489" y="2374"/>
                    <a:pt x="2374" y="2259"/>
                  </a:cubicBezTo>
                  <a:cubicBezTo>
                    <a:pt x="2260" y="2144"/>
                    <a:pt x="2272" y="1909"/>
                    <a:pt x="2272" y="1826"/>
                  </a:cubicBezTo>
                  <a:cubicBezTo>
                    <a:pt x="2272" y="1743"/>
                    <a:pt x="2234" y="1705"/>
                    <a:pt x="2234" y="1705"/>
                  </a:cubicBezTo>
                  <a:cubicBezTo>
                    <a:pt x="2381" y="1559"/>
                    <a:pt x="2349" y="1311"/>
                    <a:pt x="2400" y="1164"/>
                  </a:cubicBezTo>
                  <a:cubicBezTo>
                    <a:pt x="2444" y="1024"/>
                    <a:pt x="2540" y="1120"/>
                    <a:pt x="2629" y="1120"/>
                  </a:cubicBezTo>
                  <a:cubicBezTo>
                    <a:pt x="2673" y="1120"/>
                    <a:pt x="2744" y="1075"/>
                    <a:pt x="2801" y="1031"/>
                  </a:cubicBezTo>
                  <a:cubicBezTo>
                    <a:pt x="2782" y="980"/>
                    <a:pt x="2323" y="706"/>
                    <a:pt x="2203" y="655"/>
                  </a:cubicBezTo>
                  <a:cubicBezTo>
                    <a:pt x="2082" y="604"/>
                    <a:pt x="2133" y="127"/>
                    <a:pt x="2069" y="63"/>
                  </a:cubicBezTo>
                  <a:cubicBezTo>
                    <a:pt x="2012" y="0"/>
                    <a:pt x="1827" y="63"/>
                    <a:pt x="1878" y="184"/>
                  </a:cubicBezTo>
                  <a:cubicBezTo>
                    <a:pt x="1929" y="305"/>
                    <a:pt x="1872" y="337"/>
                    <a:pt x="1872" y="337"/>
                  </a:cubicBezTo>
                  <a:cubicBezTo>
                    <a:pt x="1522" y="407"/>
                    <a:pt x="1356" y="420"/>
                    <a:pt x="1280" y="394"/>
                  </a:cubicBezTo>
                  <a:cubicBezTo>
                    <a:pt x="1280" y="942"/>
                    <a:pt x="783" y="916"/>
                    <a:pt x="981" y="1062"/>
                  </a:cubicBezTo>
                  <a:cubicBezTo>
                    <a:pt x="1184" y="1215"/>
                    <a:pt x="1044" y="1457"/>
                    <a:pt x="987" y="1457"/>
                  </a:cubicBezTo>
                  <a:cubicBezTo>
                    <a:pt x="930" y="1457"/>
                    <a:pt x="605" y="1559"/>
                    <a:pt x="541" y="1622"/>
                  </a:cubicBezTo>
                  <a:cubicBezTo>
                    <a:pt x="471" y="1693"/>
                    <a:pt x="497" y="1832"/>
                    <a:pt x="548" y="1877"/>
                  </a:cubicBezTo>
                  <a:cubicBezTo>
                    <a:pt x="592" y="1928"/>
                    <a:pt x="414" y="2615"/>
                    <a:pt x="242" y="2615"/>
                  </a:cubicBezTo>
                  <a:cubicBezTo>
                    <a:pt x="236" y="2615"/>
                    <a:pt x="230" y="2615"/>
                    <a:pt x="230" y="2615"/>
                  </a:cubicBezTo>
                  <a:cubicBezTo>
                    <a:pt x="210" y="2876"/>
                    <a:pt x="351" y="3016"/>
                    <a:pt x="401" y="3067"/>
                  </a:cubicBezTo>
                  <a:cubicBezTo>
                    <a:pt x="465" y="3124"/>
                    <a:pt x="204" y="3265"/>
                    <a:pt x="102" y="3366"/>
                  </a:cubicBezTo>
                  <a:cubicBezTo>
                    <a:pt x="0" y="3468"/>
                    <a:pt x="102" y="3538"/>
                    <a:pt x="102" y="3538"/>
                  </a:cubicBezTo>
                  <a:cubicBezTo>
                    <a:pt x="102" y="3538"/>
                    <a:pt x="497" y="3500"/>
                    <a:pt x="497" y="3882"/>
                  </a:cubicBezTo>
                  <a:cubicBezTo>
                    <a:pt x="497" y="4264"/>
                    <a:pt x="631" y="3627"/>
                    <a:pt x="955" y="4429"/>
                  </a:cubicBezTo>
                  <a:cubicBezTo>
                    <a:pt x="955" y="4429"/>
                    <a:pt x="1343" y="4506"/>
                    <a:pt x="1381" y="4467"/>
                  </a:cubicBezTo>
                  <a:cubicBezTo>
                    <a:pt x="1420" y="4429"/>
                    <a:pt x="1572" y="4378"/>
                    <a:pt x="1668" y="4378"/>
                  </a:cubicBezTo>
                  <a:cubicBezTo>
                    <a:pt x="1763" y="4378"/>
                    <a:pt x="1693" y="4238"/>
                    <a:pt x="1961" y="4238"/>
                  </a:cubicBezTo>
                  <a:cubicBezTo>
                    <a:pt x="2228" y="4238"/>
                    <a:pt x="2470" y="4601"/>
                    <a:pt x="2349" y="4754"/>
                  </a:cubicBezTo>
                  <a:cubicBezTo>
                    <a:pt x="2349" y="4754"/>
                    <a:pt x="2336" y="4900"/>
                    <a:pt x="2451" y="4856"/>
                  </a:cubicBezTo>
                  <a:cubicBezTo>
                    <a:pt x="2565" y="4811"/>
                    <a:pt x="2565" y="4875"/>
                    <a:pt x="2693" y="4913"/>
                  </a:cubicBezTo>
                  <a:cubicBezTo>
                    <a:pt x="2807" y="4951"/>
                    <a:pt x="2852" y="5040"/>
                    <a:pt x="3036" y="4977"/>
                  </a:cubicBezTo>
                  <a:cubicBezTo>
                    <a:pt x="3030" y="4938"/>
                    <a:pt x="3024" y="4900"/>
                    <a:pt x="3043" y="4888"/>
                  </a:cubicBezTo>
                  <a:cubicBezTo>
                    <a:pt x="3094" y="4830"/>
                    <a:pt x="3355" y="4996"/>
                    <a:pt x="3405" y="4875"/>
                  </a:cubicBezTo>
                  <a:cubicBezTo>
                    <a:pt x="3456" y="4747"/>
                    <a:pt x="3393" y="4684"/>
                    <a:pt x="3456" y="4569"/>
                  </a:cubicBezTo>
                  <a:cubicBezTo>
                    <a:pt x="3520" y="4455"/>
                    <a:pt x="3609" y="4480"/>
                    <a:pt x="3666" y="4423"/>
                  </a:cubicBezTo>
                  <a:cubicBezTo>
                    <a:pt x="3673" y="4423"/>
                    <a:pt x="3679" y="4410"/>
                    <a:pt x="3685" y="4404"/>
                  </a:cubicBezTo>
                  <a:cubicBezTo>
                    <a:pt x="3520" y="4289"/>
                    <a:pt x="3329" y="4047"/>
                    <a:pt x="3380" y="395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3" name="Freeform 506"/>
            <p:cNvSpPr>
              <a:spLocks noChangeArrowheads="1"/>
            </p:cNvSpPr>
            <p:nvPr/>
          </p:nvSpPr>
          <p:spPr bwMode="auto">
            <a:xfrm>
              <a:off x="10826529" y="1712879"/>
              <a:ext cx="494507" cy="1013937"/>
            </a:xfrm>
            <a:custGeom>
              <a:avLst/>
              <a:gdLst>
                <a:gd name="T0" fmla="*/ 1648 w 1669"/>
                <a:gd name="T1" fmla="*/ 356 h 3418"/>
                <a:gd name="T2" fmla="*/ 1648 w 1669"/>
                <a:gd name="T3" fmla="*/ 356 h 3418"/>
                <a:gd name="T4" fmla="*/ 847 w 1669"/>
                <a:gd name="T5" fmla="*/ 165 h 3418"/>
                <a:gd name="T6" fmla="*/ 707 w 1669"/>
                <a:gd name="T7" fmla="*/ 293 h 3418"/>
                <a:gd name="T8" fmla="*/ 127 w 1669"/>
                <a:gd name="T9" fmla="*/ 344 h 3418"/>
                <a:gd name="T10" fmla="*/ 242 w 1669"/>
                <a:gd name="T11" fmla="*/ 655 h 3418"/>
                <a:gd name="T12" fmla="*/ 490 w 1669"/>
                <a:gd name="T13" fmla="*/ 897 h 3418"/>
                <a:gd name="T14" fmla="*/ 306 w 1669"/>
                <a:gd name="T15" fmla="*/ 1184 h 3418"/>
                <a:gd name="T16" fmla="*/ 407 w 1669"/>
                <a:gd name="T17" fmla="*/ 1648 h 3418"/>
                <a:gd name="T18" fmla="*/ 0 w 1669"/>
                <a:gd name="T19" fmla="*/ 2737 h 3418"/>
                <a:gd name="T20" fmla="*/ 13 w 1669"/>
                <a:gd name="T21" fmla="*/ 2743 h 3418"/>
                <a:gd name="T22" fmla="*/ 427 w 1669"/>
                <a:gd name="T23" fmla="*/ 3354 h 3418"/>
                <a:gd name="T24" fmla="*/ 732 w 1669"/>
                <a:gd name="T25" fmla="*/ 3392 h 3418"/>
                <a:gd name="T26" fmla="*/ 936 w 1669"/>
                <a:gd name="T27" fmla="*/ 3112 h 3418"/>
                <a:gd name="T28" fmla="*/ 853 w 1669"/>
                <a:gd name="T29" fmla="*/ 2908 h 3418"/>
                <a:gd name="T30" fmla="*/ 891 w 1669"/>
                <a:gd name="T31" fmla="*/ 2469 h 3418"/>
                <a:gd name="T32" fmla="*/ 872 w 1669"/>
                <a:gd name="T33" fmla="*/ 2106 h 3418"/>
                <a:gd name="T34" fmla="*/ 1031 w 1669"/>
                <a:gd name="T35" fmla="*/ 1788 h 3418"/>
                <a:gd name="T36" fmla="*/ 1165 w 1669"/>
                <a:gd name="T37" fmla="*/ 1177 h 3418"/>
                <a:gd name="T38" fmla="*/ 1292 w 1669"/>
                <a:gd name="T39" fmla="*/ 910 h 3418"/>
                <a:gd name="T40" fmla="*/ 1362 w 1669"/>
                <a:gd name="T41" fmla="*/ 789 h 3418"/>
                <a:gd name="T42" fmla="*/ 1547 w 1669"/>
                <a:gd name="T43" fmla="*/ 554 h 3418"/>
                <a:gd name="T44" fmla="*/ 1648 w 1669"/>
                <a:gd name="T45" fmla="*/ 356 h 3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69" h="3418">
                  <a:moveTo>
                    <a:pt x="1648" y="356"/>
                  </a:moveTo>
                  <a:lnTo>
                    <a:pt x="1648" y="356"/>
                  </a:lnTo>
                  <a:cubicBezTo>
                    <a:pt x="1057" y="0"/>
                    <a:pt x="1038" y="242"/>
                    <a:pt x="847" y="165"/>
                  </a:cubicBezTo>
                  <a:cubicBezTo>
                    <a:pt x="821" y="229"/>
                    <a:pt x="783" y="293"/>
                    <a:pt x="707" y="293"/>
                  </a:cubicBezTo>
                  <a:cubicBezTo>
                    <a:pt x="560" y="293"/>
                    <a:pt x="223" y="248"/>
                    <a:pt x="127" y="344"/>
                  </a:cubicBezTo>
                  <a:cubicBezTo>
                    <a:pt x="26" y="445"/>
                    <a:pt x="242" y="573"/>
                    <a:pt x="242" y="655"/>
                  </a:cubicBezTo>
                  <a:cubicBezTo>
                    <a:pt x="242" y="738"/>
                    <a:pt x="490" y="725"/>
                    <a:pt x="490" y="897"/>
                  </a:cubicBezTo>
                  <a:cubicBezTo>
                    <a:pt x="490" y="1069"/>
                    <a:pt x="363" y="1056"/>
                    <a:pt x="306" y="1184"/>
                  </a:cubicBezTo>
                  <a:cubicBezTo>
                    <a:pt x="248" y="1311"/>
                    <a:pt x="146" y="1566"/>
                    <a:pt x="407" y="1648"/>
                  </a:cubicBezTo>
                  <a:cubicBezTo>
                    <a:pt x="407" y="1648"/>
                    <a:pt x="185" y="2431"/>
                    <a:pt x="0" y="2737"/>
                  </a:cubicBezTo>
                  <a:cubicBezTo>
                    <a:pt x="7" y="2737"/>
                    <a:pt x="7" y="2743"/>
                    <a:pt x="13" y="2743"/>
                  </a:cubicBezTo>
                  <a:cubicBezTo>
                    <a:pt x="102" y="2838"/>
                    <a:pt x="388" y="3112"/>
                    <a:pt x="427" y="3354"/>
                  </a:cubicBezTo>
                  <a:cubicBezTo>
                    <a:pt x="541" y="3379"/>
                    <a:pt x="662" y="3417"/>
                    <a:pt x="732" y="3392"/>
                  </a:cubicBezTo>
                  <a:cubicBezTo>
                    <a:pt x="853" y="3354"/>
                    <a:pt x="878" y="3163"/>
                    <a:pt x="936" y="3112"/>
                  </a:cubicBezTo>
                  <a:cubicBezTo>
                    <a:pt x="987" y="3061"/>
                    <a:pt x="853" y="2908"/>
                    <a:pt x="853" y="2908"/>
                  </a:cubicBezTo>
                  <a:cubicBezTo>
                    <a:pt x="796" y="2749"/>
                    <a:pt x="885" y="2603"/>
                    <a:pt x="891" y="2469"/>
                  </a:cubicBezTo>
                  <a:cubicBezTo>
                    <a:pt x="904" y="2259"/>
                    <a:pt x="872" y="2106"/>
                    <a:pt x="872" y="2106"/>
                  </a:cubicBezTo>
                  <a:cubicBezTo>
                    <a:pt x="1018" y="1960"/>
                    <a:pt x="1031" y="1788"/>
                    <a:pt x="1031" y="1788"/>
                  </a:cubicBezTo>
                  <a:cubicBezTo>
                    <a:pt x="1031" y="1445"/>
                    <a:pt x="1222" y="1330"/>
                    <a:pt x="1165" y="1177"/>
                  </a:cubicBezTo>
                  <a:cubicBezTo>
                    <a:pt x="1108" y="1018"/>
                    <a:pt x="1292" y="974"/>
                    <a:pt x="1292" y="910"/>
                  </a:cubicBezTo>
                  <a:cubicBezTo>
                    <a:pt x="1292" y="840"/>
                    <a:pt x="1362" y="789"/>
                    <a:pt x="1362" y="789"/>
                  </a:cubicBezTo>
                  <a:cubicBezTo>
                    <a:pt x="1642" y="681"/>
                    <a:pt x="1547" y="554"/>
                    <a:pt x="1547" y="554"/>
                  </a:cubicBezTo>
                  <a:cubicBezTo>
                    <a:pt x="1668" y="433"/>
                    <a:pt x="1648" y="356"/>
                    <a:pt x="1648" y="3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660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37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553810" y="270133"/>
            <a:ext cx="4730103" cy="6332593"/>
            <a:chOff x="6553810" y="270133"/>
            <a:chExt cx="4730103" cy="6332593"/>
          </a:xfrm>
        </p:grpSpPr>
        <p:sp>
          <p:nvSpPr>
            <p:cNvPr id="10" name="Freeform 9"/>
            <p:cNvSpPr>
              <a:spLocks noChangeArrowheads="1"/>
            </p:cNvSpPr>
            <p:nvPr/>
          </p:nvSpPr>
          <p:spPr bwMode="auto">
            <a:xfrm>
              <a:off x="9437591" y="1035625"/>
              <a:ext cx="1172" cy="117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1" name="Freeform 10"/>
            <p:cNvSpPr>
              <a:spLocks noChangeArrowheads="1"/>
            </p:cNvSpPr>
            <p:nvPr/>
          </p:nvSpPr>
          <p:spPr bwMode="auto">
            <a:xfrm>
              <a:off x="9437591" y="1035625"/>
              <a:ext cx="2345" cy="3517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cubicBezTo>
                    <a:pt x="0" y="0"/>
                    <a:pt x="8" y="15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>
              <a:spLocks noChangeArrowheads="1"/>
            </p:cNvSpPr>
            <p:nvPr/>
          </p:nvSpPr>
          <p:spPr bwMode="auto">
            <a:xfrm>
              <a:off x="9436418" y="1023902"/>
              <a:ext cx="2345" cy="11723"/>
            </a:xfrm>
            <a:custGeom>
              <a:avLst/>
              <a:gdLst>
                <a:gd name="T0" fmla="*/ 7 w 8"/>
                <a:gd name="T1" fmla="*/ 44 h 45"/>
                <a:gd name="T2" fmla="*/ 7 w 8"/>
                <a:gd name="T3" fmla="*/ 44 h 45"/>
                <a:gd name="T4" fmla="*/ 7 w 8"/>
                <a:gd name="T5" fmla="*/ 22 h 45"/>
                <a:gd name="T6" fmla="*/ 0 w 8"/>
                <a:gd name="T7" fmla="*/ 0 h 45"/>
                <a:gd name="T8" fmla="*/ 7 w 8"/>
                <a:gd name="T9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5">
                  <a:moveTo>
                    <a:pt x="7" y="44"/>
                  </a:moveTo>
                  <a:lnTo>
                    <a:pt x="7" y="44"/>
                  </a:lnTo>
                  <a:cubicBezTo>
                    <a:pt x="7" y="37"/>
                    <a:pt x="7" y="30"/>
                    <a:pt x="7" y="22"/>
                  </a:cubicBezTo>
                  <a:cubicBezTo>
                    <a:pt x="7" y="8"/>
                    <a:pt x="0" y="0"/>
                    <a:pt x="0" y="0"/>
                  </a:cubicBezTo>
                  <a:cubicBezTo>
                    <a:pt x="0" y="0"/>
                    <a:pt x="7" y="22"/>
                    <a:pt x="7" y="4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ChangeArrowheads="1"/>
            </p:cNvSpPr>
            <p:nvPr/>
          </p:nvSpPr>
          <p:spPr bwMode="auto">
            <a:xfrm>
              <a:off x="6763646" y="4668483"/>
              <a:ext cx="560344" cy="432567"/>
            </a:xfrm>
            <a:custGeom>
              <a:avLst/>
              <a:gdLst>
                <a:gd name="T0" fmla="*/ 2169 w 2266"/>
                <a:gd name="T1" fmla="*/ 923 h 1767"/>
                <a:gd name="T2" fmla="*/ 2169 w 2266"/>
                <a:gd name="T3" fmla="*/ 923 h 1767"/>
                <a:gd name="T4" fmla="*/ 2045 w 2266"/>
                <a:gd name="T5" fmla="*/ 842 h 1767"/>
                <a:gd name="T6" fmla="*/ 1971 w 2266"/>
                <a:gd name="T7" fmla="*/ 725 h 1767"/>
                <a:gd name="T8" fmla="*/ 2023 w 2266"/>
                <a:gd name="T9" fmla="*/ 622 h 1767"/>
                <a:gd name="T10" fmla="*/ 2008 w 2266"/>
                <a:gd name="T11" fmla="*/ 461 h 1767"/>
                <a:gd name="T12" fmla="*/ 2037 w 2266"/>
                <a:gd name="T13" fmla="*/ 337 h 1767"/>
                <a:gd name="T14" fmla="*/ 1935 w 2266"/>
                <a:gd name="T15" fmla="*/ 263 h 1767"/>
                <a:gd name="T16" fmla="*/ 1796 w 2266"/>
                <a:gd name="T17" fmla="*/ 205 h 1767"/>
                <a:gd name="T18" fmla="*/ 1715 w 2266"/>
                <a:gd name="T19" fmla="*/ 183 h 1767"/>
                <a:gd name="T20" fmla="*/ 1583 w 2266"/>
                <a:gd name="T21" fmla="*/ 110 h 1767"/>
                <a:gd name="T22" fmla="*/ 1459 w 2266"/>
                <a:gd name="T23" fmla="*/ 14 h 1767"/>
                <a:gd name="T24" fmla="*/ 1231 w 2266"/>
                <a:gd name="T25" fmla="*/ 66 h 1767"/>
                <a:gd name="T26" fmla="*/ 1034 w 2266"/>
                <a:gd name="T27" fmla="*/ 161 h 1767"/>
                <a:gd name="T28" fmla="*/ 880 w 2266"/>
                <a:gd name="T29" fmla="*/ 241 h 1767"/>
                <a:gd name="T30" fmla="*/ 755 w 2266"/>
                <a:gd name="T31" fmla="*/ 300 h 1767"/>
                <a:gd name="T32" fmla="*/ 609 w 2266"/>
                <a:gd name="T33" fmla="*/ 315 h 1767"/>
                <a:gd name="T34" fmla="*/ 499 w 2266"/>
                <a:gd name="T35" fmla="*/ 373 h 1767"/>
                <a:gd name="T36" fmla="*/ 389 w 2266"/>
                <a:gd name="T37" fmla="*/ 329 h 1767"/>
                <a:gd name="T38" fmla="*/ 132 w 2266"/>
                <a:gd name="T39" fmla="*/ 278 h 1767"/>
                <a:gd name="T40" fmla="*/ 8 w 2266"/>
                <a:gd name="T41" fmla="*/ 300 h 1767"/>
                <a:gd name="T42" fmla="*/ 8 w 2266"/>
                <a:gd name="T43" fmla="*/ 366 h 1767"/>
                <a:gd name="T44" fmla="*/ 132 w 2266"/>
                <a:gd name="T45" fmla="*/ 535 h 1767"/>
                <a:gd name="T46" fmla="*/ 279 w 2266"/>
                <a:gd name="T47" fmla="*/ 586 h 1767"/>
                <a:gd name="T48" fmla="*/ 418 w 2266"/>
                <a:gd name="T49" fmla="*/ 710 h 1767"/>
                <a:gd name="T50" fmla="*/ 469 w 2266"/>
                <a:gd name="T51" fmla="*/ 842 h 1767"/>
                <a:gd name="T52" fmla="*/ 469 w 2266"/>
                <a:gd name="T53" fmla="*/ 908 h 1767"/>
                <a:gd name="T54" fmla="*/ 521 w 2266"/>
                <a:gd name="T55" fmla="*/ 1040 h 1767"/>
                <a:gd name="T56" fmla="*/ 675 w 2266"/>
                <a:gd name="T57" fmla="*/ 1245 h 1767"/>
                <a:gd name="T58" fmla="*/ 770 w 2266"/>
                <a:gd name="T59" fmla="*/ 1370 h 1767"/>
                <a:gd name="T60" fmla="*/ 755 w 2266"/>
                <a:gd name="T61" fmla="*/ 1465 h 1767"/>
                <a:gd name="T62" fmla="*/ 858 w 2266"/>
                <a:gd name="T63" fmla="*/ 1568 h 1767"/>
                <a:gd name="T64" fmla="*/ 968 w 2266"/>
                <a:gd name="T65" fmla="*/ 1619 h 1767"/>
                <a:gd name="T66" fmla="*/ 1063 w 2266"/>
                <a:gd name="T67" fmla="*/ 1495 h 1767"/>
                <a:gd name="T68" fmla="*/ 1041 w 2266"/>
                <a:gd name="T69" fmla="*/ 1392 h 1767"/>
                <a:gd name="T70" fmla="*/ 1231 w 2266"/>
                <a:gd name="T71" fmla="*/ 1385 h 1767"/>
                <a:gd name="T72" fmla="*/ 1400 w 2266"/>
                <a:gd name="T73" fmla="*/ 1472 h 1767"/>
                <a:gd name="T74" fmla="*/ 1459 w 2266"/>
                <a:gd name="T75" fmla="*/ 1656 h 1767"/>
                <a:gd name="T76" fmla="*/ 1561 w 2266"/>
                <a:gd name="T77" fmla="*/ 1663 h 1767"/>
                <a:gd name="T78" fmla="*/ 1664 w 2266"/>
                <a:gd name="T79" fmla="*/ 1663 h 1767"/>
                <a:gd name="T80" fmla="*/ 1913 w 2266"/>
                <a:gd name="T81" fmla="*/ 1736 h 1767"/>
                <a:gd name="T82" fmla="*/ 2037 w 2266"/>
                <a:gd name="T83" fmla="*/ 1714 h 1767"/>
                <a:gd name="T84" fmla="*/ 2125 w 2266"/>
                <a:gd name="T85" fmla="*/ 1619 h 1767"/>
                <a:gd name="T86" fmla="*/ 2111 w 2266"/>
                <a:gd name="T87" fmla="*/ 1538 h 1767"/>
                <a:gd name="T88" fmla="*/ 2008 w 2266"/>
                <a:gd name="T89" fmla="*/ 1436 h 1767"/>
                <a:gd name="T90" fmla="*/ 2037 w 2266"/>
                <a:gd name="T91" fmla="*/ 1311 h 1767"/>
                <a:gd name="T92" fmla="*/ 2133 w 2266"/>
                <a:gd name="T93" fmla="*/ 1209 h 1767"/>
                <a:gd name="T94" fmla="*/ 2206 w 2266"/>
                <a:gd name="T95" fmla="*/ 1165 h 1767"/>
                <a:gd name="T96" fmla="*/ 2257 w 2266"/>
                <a:gd name="T97" fmla="*/ 1003 h 1767"/>
                <a:gd name="T98" fmla="*/ 2169 w 2266"/>
                <a:gd name="T99" fmla="*/ 923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66" h="1767">
                  <a:moveTo>
                    <a:pt x="2169" y="923"/>
                  </a:moveTo>
                  <a:lnTo>
                    <a:pt x="2169" y="923"/>
                  </a:lnTo>
                  <a:cubicBezTo>
                    <a:pt x="2111" y="930"/>
                    <a:pt x="2052" y="872"/>
                    <a:pt x="2045" y="842"/>
                  </a:cubicBezTo>
                  <a:cubicBezTo>
                    <a:pt x="2037" y="820"/>
                    <a:pt x="2023" y="776"/>
                    <a:pt x="1971" y="725"/>
                  </a:cubicBezTo>
                  <a:cubicBezTo>
                    <a:pt x="1920" y="674"/>
                    <a:pt x="1949" y="652"/>
                    <a:pt x="2023" y="622"/>
                  </a:cubicBezTo>
                  <a:cubicBezTo>
                    <a:pt x="2089" y="600"/>
                    <a:pt x="1994" y="512"/>
                    <a:pt x="2008" y="461"/>
                  </a:cubicBezTo>
                  <a:cubicBezTo>
                    <a:pt x="2030" y="410"/>
                    <a:pt x="2045" y="373"/>
                    <a:pt x="2037" y="337"/>
                  </a:cubicBezTo>
                  <a:cubicBezTo>
                    <a:pt x="2030" y="293"/>
                    <a:pt x="1971" y="249"/>
                    <a:pt x="1935" y="263"/>
                  </a:cubicBezTo>
                  <a:cubicBezTo>
                    <a:pt x="1898" y="286"/>
                    <a:pt x="1832" y="256"/>
                    <a:pt x="1796" y="205"/>
                  </a:cubicBezTo>
                  <a:cubicBezTo>
                    <a:pt x="1766" y="153"/>
                    <a:pt x="1744" y="131"/>
                    <a:pt x="1715" y="183"/>
                  </a:cubicBezTo>
                  <a:cubicBezTo>
                    <a:pt x="1678" y="234"/>
                    <a:pt x="1627" y="139"/>
                    <a:pt x="1583" y="110"/>
                  </a:cubicBezTo>
                  <a:cubicBezTo>
                    <a:pt x="1547" y="88"/>
                    <a:pt x="1510" y="22"/>
                    <a:pt x="1459" y="14"/>
                  </a:cubicBezTo>
                  <a:cubicBezTo>
                    <a:pt x="1407" y="0"/>
                    <a:pt x="1312" y="22"/>
                    <a:pt x="1231" y="66"/>
                  </a:cubicBezTo>
                  <a:cubicBezTo>
                    <a:pt x="1144" y="102"/>
                    <a:pt x="1092" y="131"/>
                    <a:pt x="1034" y="161"/>
                  </a:cubicBezTo>
                  <a:cubicBezTo>
                    <a:pt x="975" y="198"/>
                    <a:pt x="924" y="234"/>
                    <a:pt x="880" y="241"/>
                  </a:cubicBezTo>
                  <a:cubicBezTo>
                    <a:pt x="836" y="249"/>
                    <a:pt x="806" y="263"/>
                    <a:pt x="755" y="300"/>
                  </a:cubicBezTo>
                  <a:cubicBezTo>
                    <a:pt x="704" y="337"/>
                    <a:pt x="653" y="263"/>
                    <a:pt x="609" y="315"/>
                  </a:cubicBezTo>
                  <a:cubicBezTo>
                    <a:pt x="565" y="366"/>
                    <a:pt x="521" y="373"/>
                    <a:pt x="499" y="373"/>
                  </a:cubicBezTo>
                  <a:cubicBezTo>
                    <a:pt x="469" y="373"/>
                    <a:pt x="447" y="315"/>
                    <a:pt x="389" y="329"/>
                  </a:cubicBezTo>
                  <a:cubicBezTo>
                    <a:pt x="330" y="337"/>
                    <a:pt x="206" y="307"/>
                    <a:pt x="132" y="278"/>
                  </a:cubicBezTo>
                  <a:cubicBezTo>
                    <a:pt x="88" y="256"/>
                    <a:pt x="37" y="278"/>
                    <a:pt x="8" y="300"/>
                  </a:cubicBezTo>
                  <a:cubicBezTo>
                    <a:pt x="0" y="322"/>
                    <a:pt x="0" y="344"/>
                    <a:pt x="8" y="366"/>
                  </a:cubicBezTo>
                  <a:cubicBezTo>
                    <a:pt x="30" y="417"/>
                    <a:pt x="30" y="586"/>
                    <a:pt x="132" y="535"/>
                  </a:cubicBezTo>
                  <a:cubicBezTo>
                    <a:pt x="235" y="476"/>
                    <a:pt x="235" y="564"/>
                    <a:pt x="279" y="586"/>
                  </a:cubicBezTo>
                  <a:cubicBezTo>
                    <a:pt x="323" y="615"/>
                    <a:pt x="440" y="659"/>
                    <a:pt x="418" y="710"/>
                  </a:cubicBezTo>
                  <a:cubicBezTo>
                    <a:pt x="396" y="769"/>
                    <a:pt x="425" y="813"/>
                    <a:pt x="469" y="842"/>
                  </a:cubicBezTo>
                  <a:cubicBezTo>
                    <a:pt x="521" y="864"/>
                    <a:pt x="506" y="872"/>
                    <a:pt x="469" y="908"/>
                  </a:cubicBezTo>
                  <a:cubicBezTo>
                    <a:pt x="440" y="938"/>
                    <a:pt x="462" y="974"/>
                    <a:pt x="521" y="1040"/>
                  </a:cubicBezTo>
                  <a:cubicBezTo>
                    <a:pt x="572" y="1113"/>
                    <a:pt x="675" y="1179"/>
                    <a:pt x="675" y="1245"/>
                  </a:cubicBezTo>
                  <a:cubicBezTo>
                    <a:pt x="675" y="1311"/>
                    <a:pt x="711" y="1392"/>
                    <a:pt x="770" y="1370"/>
                  </a:cubicBezTo>
                  <a:cubicBezTo>
                    <a:pt x="821" y="1348"/>
                    <a:pt x="770" y="1392"/>
                    <a:pt x="755" y="1465"/>
                  </a:cubicBezTo>
                  <a:cubicBezTo>
                    <a:pt x="748" y="1531"/>
                    <a:pt x="777" y="1553"/>
                    <a:pt x="858" y="1568"/>
                  </a:cubicBezTo>
                  <a:cubicBezTo>
                    <a:pt x="938" y="1575"/>
                    <a:pt x="924" y="1619"/>
                    <a:pt x="968" y="1619"/>
                  </a:cubicBezTo>
                  <a:cubicBezTo>
                    <a:pt x="1019" y="1619"/>
                    <a:pt x="1070" y="1538"/>
                    <a:pt x="1063" y="1495"/>
                  </a:cubicBezTo>
                  <a:cubicBezTo>
                    <a:pt x="1048" y="1450"/>
                    <a:pt x="997" y="1407"/>
                    <a:pt x="1041" y="1392"/>
                  </a:cubicBezTo>
                  <a:cubicBezTo>
                    <a:pt x="1085" y="1385"/>
                    <a:pt x="1173" y="1348"/>
                    <a:pt x="1231" y="1385"/>
                  </a:cubicBezTo>
                  <a:cubicBezTo>
                    <a:pt x="1290" y="1414"/>
                    <a:pt x="1371" y="1392"/>
                    <a:pt x="1400" y="1472"/>
                  </a:cubicBezTo>
                  <a:cubicBezTo>
                    <a:pt x="1437" y="1553"/>
                    <a:pt x="1437" y="1590"/>
                    <a:pt x="1459" y="1656"/>
                  </a:cubicBezTo>
                  <a:cubicBezTo>
                    <a:pt x="1480" y="1722"/>
                    <a:pt x="1561" y="1722"/>
                    <a:pt x="1561" y="1663"/>
                  </a:cubicBezTo>
                  <a:cubicBezTo>
                    <a:pt x="1561" y="1612"/>
                    <a:pt x="1605" y="1619"/>
                    <a:pt x="1664" y="1663"/>
                  </a:cubicBezTo>
                  <a:cubicBezTo>
                    <a:pt x="1722" y="1714"/>
                    <a:pt x="1854" y="1766"/>
                    <a:pt x="1913" y="1736"/>
                  </a:cubicBezTo>
                  <a:cubicBezTo>
                    <a:pt x="1971" y="1700"/>
                    <a:pt x="1979" y="1766"/>
                    <a:pt x="2037" y="1714"/>
                  </a:cubicBezTo>
                  <a:cubicBezTo>
                    <a:pt x="2067" y="1678"/>
                    <a:pt x="2103" y="1641"/>
                    <a:pt x="2125" y="1619"/>
                  </a:cubicBezTo>
                  <a:cubicBezTo>
                    <a:pt x="2118" y="1582"/>
                    <a:pt x="2118" y="1560"/>
                    <a:pt x="2111" y="1538"/>
                  </a:cubicBezTo>
                  <a:cubicBezTo>
                    <a:pt x="2103" y="1502"/>
                    <a:pt x="2052" y="1487"/>
                    <a:pt x="2008" y="1436"/>
                  </a:cubicBezTo>
                  <a:cubicBezTo>
                    <a:pt x="1971" y="1392"/>
                    <a:pt x="1994" y="1370"/>
                    <a:pt x="2037" y="1311"/>
                  </a:cubicBezTo>
                  <a:cubicBezTo>
                    <a:pt x="2081" y="1253"/>
                    <a:pt x="2089" y="1245"/>
                    <a:pt x="2133" y="1209"/>
                  </a:cubicBezTo>
                  <a:cubicBezTo>
                    <a:pt x="2169" y="1179"/>
                    <a:pt x="2169" y="1201"/>
                    <a:pt x="2206" y="1165"/>
                  </a:cubicBezTo>
                  <a:cubicBezTo>
                    <a:pt x="2243" y="1136"/>
                    <a:pt x="2250" y="1055"/>
                    <a:pt x="2257" y="1003"/>
                  </a:cubicBezTo>
                  <a:cubicBezTo>
                    <a:pt x="2265" y="952"/>
                    <a:pt x="2235" y="916"/>
                    <a:pt x="2169" y="9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4" name="Freeform 13"/>
            <p:cNvSpPr>
              <a:spLocks noChangeArrowheads="1"/>
            </p:cNvSpPr>
            <p:nvPr/>
          </p:nvSpPr>
          <p:spPr bwMode="auto">
            <a:xfrm>
              <a:off x="7343919" y="4551258"/>
              <a:ext cx="1644693" cy="1870940"/>
            </a:xfrm>
            <a:custGeom>
              <a:avLst/>
              <a:gdLst>
                <a:gd name="T0" fmla="*/ 3824 w 6660"/>
                <a:gd name="T1" fmla="*/ 7181 h 7659"/>
                <a:gd name="T2" fmla="*/ 3055 w 6660"/>
                <a:gd name="T3" fmla="*/ 7079 h 7659"/>
                <a:gd name="T4" fmla="*/ 2916 w 6660"/>
                <a:gd name="T5" fmla="*/ 7064 h 7659"/>
                <a:gd name="T6" fmla="*/ 2637 w 6660"/>
                <a:gd name="T7" fmla="*/ 6932 h 7659"/>
                <a:gd name="T8" fmla="*/ 2506 w 6660"/>
                <a:gd name="T9" fmla="*/ 6727 h 7659"/>
                <a:gd name="T10" fmla="*/ 2125 w 6660"/>
                <a:gd name="T11" fmla="*/ 6896 h 7659"/>
                <a:gd name="T12" fmla="*/ 2403 w 6660"/>
                <a:gd name="T13" fmla="*/ 7013 h 7659"/>
                <a:gd name="T14" fmla="*/ 2403 w 6660"/>
                <a:gd name="T15" fmla="*/ 7306 h 7659"/>
                <a:gd name="T16" fmla="*/ 2146 w 6660"/>
                <a:gd name="T17" fmla="*/ 7394 h 7659"/>
                <a:gd name="T18" fmla="*/ 930 w 6660"/>
                <a:gd name="T19" fmla="*/ 7475 h 7659"/>
                <a:gd name="T20" fmla="*/ 344 w 6660"/>
                <a:gd name="T21" fmla="*/ 7467 h 7659"/>
                <a:gd name="T22" fmla="*/ 263 w 6660"/>
                <a:gd name="T23" fmla="*/ 7379 h 7659"/>
                <a:gd name="T24" fmla="*/ 80 w 6660"/>
                <a:gd name="T25" fmla="*/ 6786 h 7659"/>
                <a:gd name="T26" fmla="*/ 271 w 6660"/>
                <a:gd name="T27" fmla="*/ 5994 h 7659"/>
                <a:gd name="T28" fmla="*/ 366 w 6660"/>
                <a:gd name="T29" fmla="*/ 5203 h 7659"/>
                <a:gd name="T30" fmla="*/ 593 w 6660"/>
                <a:gd name="T31" fmla="*/ 4448 h 7659"/>
                <a:gd name="T32" fmla="*/ 1157 w 6660"/>
                <a:gd name="T33" fmla="*/ 3415 h 7659"/>
                <a:gd name="T34" fmla="*/ 1604 w 6660"/>
                <a:gd name="T35" fmla="*/ 2777 h 7659"/>
                <a:gd name="T36" fmla="*/ 1963 w 6660"/>
                <a:gd name="T37" fmla="*/ 2184 h 7659"/>
                <a:gd name="T38" fmla="*/ 2205 w 6660"/>
                <a:gd name="T39" fmla="*/ 1664 h 7659"/>
                <a:gd name="T40" fmla="*/ 2271 w 6660"/>
                <a:gd name="T41" fmla="*/ 1217 h 7659"/>
                <a:gd name="T42" fmla="*/ 2103 w 6660"/>
                <a:gd name="T43" fmla="*/ 704 h 7659"/>
                <a:gd name="T44" fmla="*/ 2183 w 6660"/>
                <a:gd name="T45" fmla="*/ 667 h 7659"/>
                <a:gd name="T46" fmla="*/ 2506 w 6660"/>
                <a:gd name="T47" fmla="*/ 616 h 7659"/>
                <a:gd name="T48" fmla="*/ 2975 w 6660"/>
                <a:gd name="T49" fmla="*/ 880 h 7659"/>
                <a:gd name="T50" fmla="*/ 3055 w 6660"/>
                <a:gd name="T51" fmla="*/ 1092 h 7659"/>
                <a:gd name="T52" fmla="*/ 3187 w 6660"/>
                <a:gd name="T53" fmla="*/ 1165 h 7659"/>
                <a:gd name="T54" fmla="*/ 3444 w 6660"/>
                <a:gd name="T55" fmla="*/ 953 h 7659"/>
                <a:gd name="T56" fmla="*/ 3583 w 6660"/>
                <a:gd name="T57" fmla="*/ 748 h 7659"/>
                <a:gd name="T58" fmla="*/ 3766 w 6660"/>
                <a:gd name="T59" fmla="*/ 740 h 7659"/>
                <a:gd name="T60" fmla="*/ 4227 w 6660"/>
                <a:gd name="T61" fmla="*/ 447 h 7659"/>
                <a:gd name="T62" fmla="*/ 4081 w 6660"/>
                <a:gd name="T63" fmla="*/ 257 h 7659"/>
                <a:gd name="T64" fmla="*/ 4337 w 6660"/>
                <a:gd name="T65" fmla="*/ 66 h 7659"/>
                <a:gd name="T66" fmla="*/ 4506 w 6660"/>
                <a:gd name="T67" fmla="*/ 103 h 7659"/>
                <a:gd name="T68" fmla="*/ 4733 w 6660"/>
                <a:gd name="T69" fmla="*/ 8 h 7659"/>
                <a:gd name="T70" fmla="*/ 4909 w 6660"/>
                <a:gd name="T71" fmla="*/ 308 h 7659"/>
                <a:gd name="T72" fmla="*/ 5173 w 6660"/>
                <a:gd name="T73" fmla="*/ 403 h 7659"/>
                <a:gd name="T74" fmla="*/ 5187 w 6660"/>
                <a:gd name="T75" fmla="*/ 777 h 7659"/>
                <a:gd name="T76" fmla="*/ 5495 w 6660"/>
                <a:gd name="T77" fmla="*/ 997 h 7659"/>
                <a:gd name="T78" fmla="*/ 5774 w 6660"/>
                <a:gd name="T79" fmla="*/ 1070 h 7659"/>
                <a:gd name="T80" fmla="*/ 5876 w 6660"/>
                <a:gd name="T81" fmla="*/ 1341 h 7659"/>
                <a:gd name="T82" fmla="*/ 6111 w 6660"/>
                <a:gd name="T83" fmla="*/ 2155 h 7659"/>
                <a:gd name="T84" fmla="*/ 6162 w 6660"/>
                <a:gd name="T85" fmla="*/ 2477 h 7659"/>
                <a:gd name="T86" fmla="*/ 6505 w 6660"/>
                <a:gd name="T87" fmla="*/ 3488 h 7659"/>
                <a:gd name="T88" fmla="*/ 6513 w 6660"/>
                <a:gd name="T89" fmla="*/ 3730 h 7659"/>
                <a:gd name="T90" fmla="*/ 6140 w 6660"/>
                <a:gd name="T91" fmla="*/ 3730 h 7659"/>
                <a:gd name="T92" fmla="*/ 6265 w 6660"/>
                <a:gd name="T93" fmla="*/ 4214 h 7659"/>
                <a:gd name="T94" fmla="*/ 6162 w 6660"/>
                <a:gd name="T95" fmla="*/ 4316 h 7659"/>
                <a:gd name="T96" fmla="*/ 5810 w 6660"/>
                <a:gd name="T97" fmla="*/ 4390 h 7659"/>
                <a:gd name="T98" fmla="*/ 5759 w 6660"/>
                <a:gd name="T99" fmla="*/ 5013 h 7659"/>
                <a:gd name="T100" fmla="*/ 5803 w 6660"/>
                <a:gd name="T101" fmla="*/ 6053 h 7659"/>
                <a:gd name="T102" fmla="*/ 5876 w 6660"/>
                <a:gd name="T103" fmla="*/ 6595 h 7659"/>
                <a:gd name="T104" fmla="*/ 5781 w 6660"/>
                <a:gd name="T105" fmla="*/ 7079 h 7659"/>
                <a:gd name="T106" fmla="*/ 5202 w 6660"/>
                <a:gd name="T107" fmla="*/ 7152 h 7659"/>
                <a:gd name="T108" fmla="*/ 4806 w 6660"/>
                <a:gd name="T109" fmla="*/ 7394 h 7659"/>
                <a:gd name="T110" fmla="*/ 4982 w 6660"/>
                <a:gd name="T111" fmla="*/ 7599 h 7659"/>
                <a:gd name="T112" fmla="*/ 4462 w 6660"/>
                <a:gd name="T113" fmla="*/ 7658 h 7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660" h="7659">
                  <a:moveTo>
                    <a:pt x="4462" y="7658"/>
                  </a:moveTo>
                  <a:lnTo>
                    <a:pt x="4462" y="7658"/>
                  </a:lnTo>
                  <a:cubicBezTo>
                    <a:pt x="4455" y="7658"/>
                    <a:pt x="4440" y="7658"/>
                    <a:pt x="4433" y="7658"/>
                  </a:cubicBezTo>
                  <a:cubicBezTo>
                    <a:pt x="4367" y="7650"/>
                    <a:pt x="4301" y="7548"/>
                    <a:pt x="4213" y="7350"/>
                  </a:cubicBezTo>
                  <a:cubicBezTo>
                    <a:pt x="4191" y="7306"/>
                    <a:pt x="4037" y="7255"/>
                    <a:pt x="3934" y="7218"/>
                  </a:cubicBezTo>
                  <a:cubicBezTo>
                    <a:pt x="3883" y="7203"/>
                    <a:pt x="3846" y="7189"/>
                    <a:pt x="3824" y="7181"/>
                  </a:cubicBezTo>
                  <a:cubicBezTo>
                    <a:pt x="3766" y="7145"/>
                    <a:pt x="3619" y="7086"/>
                    <a:pt x="3509" y="7064"/>
                  </a:cubicBezTo>
                  <a:cubicBezTo>
                    <a:pt x="3495" y="7064"/>
                    <a:pt x="3473" y="7057"/>
                    <a:pt x="3451" y="7057"/>
                  </a:cubicBezTo>
                  <a:cubicBezTo>
                    <a:pt x="3377" y="7057"/>
                    <a:pt x="3304" y="7086"/>
                    <a:pt x="3231" y="7130"/>
                  </a:cubicBezTo>
                  <a:cubicBezTo>
                    <a:pt x="3194" y="7152"/>
                    <a:pt x="3165" y="7167"/>
                    <a:pt x="3136" y="7167"/>
                  </a:cubicBezTo>
                  <a:cubicBezTo>
                    <a:pt x="3106" y="7167"/>
                    <a:pt x="3084" y="7152"/>
                    <a:pt x="3070" y="7137"/>
                  </a:cubicBezTo>
                  <a:cubicBezTo>
                    <a:pt x="3055" y="7123"/>
                    <a:pt x="3055" y="7101"/>
                    <a:pt x="3055" y="7079"/>
                  </a:cubicBezTo>
                  <a:cubicBezTo>
                    <a:pt x="3070" y="7027"/>
                    <a:pt x="3055" y="6991"/>
                    <a:pt x="2975" y="6940"/>
                  </a:cubicBezTo>
                  <a:cubicBezTo>
                    <a:pt x="2938" y="6918"/>
                    <a:pt x="2916" y="6910"/>
                    <a:pt x="2908" y="6910"/>
                  </a:cubicBezTo>
                  <a:cubicBezTo>
                    <a:pt x="2901" y="6910"/>
                    <a:pt x="2901" y="6910"/>
                    <a:pt x="2901" y="6910"/>
                  </a:cubicBezTo>
                  <a:cubicBezTo>
                    <a:pt x="2894" y="6918"/>
                    <a:pt x="2901" y="6925"/>
                    <a:pt x="2916" y="6940"/>
                  </a:cubicBezTo>
                  <a:cubicBezTo>
                    <a:pt x="2945" y="6969"/>
                    <a:pt x="2960" y="7013"/>
                    <a:pt x="2953" y="7042"/>
                  </a:cubicBezTo>
                  <a:cubicBezTo>
                    <a:pt x="2945" y="7057"/>
                    <a:pt x="2930" y="7064"/>
                    <a:pt x="2916" y="7064"/>
                  </a:cubicBezTo>
                  <a:cubicBezTo>
                    <a:pt x="2894" y="7064"/>
                    <a:pt x="2879" y="7057"/>
                    <a:pt x="2857" y="7042"/>
                  </a:cubicBezTo>
                  <a:cubicBezTo>
                    <a:pt x="2843" y="7035"/>
                    <a:pt x="2821" y="7020"/>
                    <a:pt x="2799" y="7020"/>
                  </a:cubicBezTo>
                  <a:cubicBezTo>
                    <a:pt x="2799" y="7020"/>
                    <a:pt x="2799" y="7020"/>
                    <a:pt x="2791" y="7020"/>
                  </a:cubicBezTo>
                  <a:cubicBezTo>
                    <a:pt x="2784" y="7027"/>
                    <a:pt x="2769" y="7027"/>
                    <a:pt x="2755" y="7027"/>
                  </a:cubicBezTo>
                  <a:cubicBezTo>
                    <a:pt x="2733" y="7027"/>
                    <a:pt x="2674" y="7020"/>
                    <a:pt x="2645" y="6984"/>
                  </a:cubicBezTo>
                  <a:cubicBezTo>
                    <a:pt x="2637" y="6976"/>
                    <a:pt x="2630" y="6962"/>
                    <a:pt x="2637" y="6932"/>
                  </a:cubicBezTo>
                  <a:cubicBezTo>
                    <a:pt x="2652" y="6888"/>
                    <a:pt x="2689" y="6874"/>
                    <a:pt x="2718" y="6859"/>
                  </a:cubicBezTo>
                  <a:cubicBezTo>
                    <a:pt x="2740" y="6844"/>
                    <a:pt x="2769" y="6837"/>
                    <a:pt x="2791" y="6808"/>
                  </a:cubicBezTo>
                  <a:cubicBezTo>
                    <a:pt x="2791" y="6800"/>
                    <a:pt x="2791" y="6793"/>
                    <a:pt x="2791" y="6793"/>
                  </a:cubicBezTo>
                  <a:cubicBezTo>
                    <a:pt x="2777" y="6756"/>
                    <a:pt x="2689" y="6713"/>
                    <a:pt x="2623" y="6690"/>
                  </a:cubicBezTo>
                  <a:cubicBezTo>
                    <a:pt x="2615" y="6742"/>
                    <a:pt x="2579" y="6778"/>
                    <a:pt x="2549" y="6778"/>
                  </a:cubicBezTo>
                  <a:cubicBezTo>
                    <a:pt x="2542" y="6778"/>
                    <a:pt x="2513" y="6778"/>
                    <a:pt x="2506" y="6727"/>
                  </a:cubicBezTo>
                  <a:cubicBezTo>
                    <a:pt x="2498" y="6698"/>
                    <a:pt x="2484" y="6661"/>
                    <a:pt x="2454" y="6661"/>
                  </a:cubicBezTo>
                  <a:cubicBezTo>
                    <a:pt x="2439" y="6661"/>
                    <a:pt x="2417" y="6668"/>
                    <a:pt x="2403" y="6676"/>
                  </a:cubicBezTo>
                  <a:cubicBezTo>
                    <a:pt x="2366" y="6698"/>
                    <a:pt x="2322" y="6713"/>
                    <a:pt x="2286" y="6720"/>
                  </a:cubicBezTo>
                  <a:cubicBezTo>
                    <a:pt x="2242" y="6727"/>
                    <a:pt x="2205" y="6734"/>
                    <a:pt x="2205" y="6749"/>
                  </a:cubicBezTo>
                  <a:cubicBezTo>
                    <a:pt x="2198" y="6756"/>
                    <a:pt x="2198" y="6764"/>
                    <a:pt x="2198" y="6778"/>
                  </a:cubicBezTo>
                  <a:cubicBezTo>
                    <a:pt x="2190" y="6822"/>
                    <a:pt x="2183" y="6874"/>
                    <a:pt x="2125" y="6896"/>
                  </a:cubicBezTo>
                  <a:cubicBezTo>
                    <a:pt x="2103" y="6903"/>
                    <a:pt x="2088" y="6932"/>
                    <a:pt x="2080" y="6962"/>
                  </a:cubicBezTo>
                  <a:cubicBezTo>
                    <a:pt x="2066" y="7006"/>
                    <a:pt x="2073" y="7049"/>
                    <a:pt x="2095" y="7079"/>
                  </a:cubicBezTo>
                  <a:cubicBezTo>
                    <a:pt x="2132" y="7115"/>
                    <a:pt x="2168" y="7123"/>
                    <a:pt x="2198" y="7123"/>
                  </a:cubicBezTo>
                  <a:cubicBezTo>
                    <a:pt x="2234" y="7123"/>
                    <a:pt x="2271" y="7108"/>
                    <a:pt x="2293" y="7094"/>
                  </a:cubicBezTo>
                  <a:cubicBezTo>
                    <a:pt x="2308" y="7086"/>
                    <a:pt x="2315" y="7072"/>
                    <a:pt x="2330" y="7064"/>
                  </a:cubicBezTo>
                  <a:cubicBezTo>
                    <a:pt x="2344" y="7042"/>
                    <a:pt x="2359" y="7013"/>
                    <a:pt x="2403" y="7013"/>
                  </a:cubicBezTo>
                  <a:cubicBezTo>
                    <a:pt x="2425" y="7013"/>
                    <a:pt x="2447" y="7020"/>
                    <a:pt x="2476" y="7035"/>
                  </a:cubicBezTo>
                  <a:cubicBezTo>
                    <a:pt x="2520" y="7057"/>
                    <a:pt x="2542" y="7079"/>
                    <a:pt x="2549" y="7094"/>
                  </a:cubicBezTo>
                  <a:cubicBezTo>
                    <a:pt x="2557" y="7115"/>
                    <a:pt x="2542" y="7137"/>
                    <a:pt x="2535" y="7152"/>
                  </a:cubicBezTo>
                  <a:cubicBezTo>
                    <a:pt x="2520" y="7174"/>
                    <a:pt x="2513" y="7189"/>
                    <a:pt x="2513" y="7211"/>
                  </a:cubicBezTo>
                  <a:cubicBezTo>
                    <a:pt x="2498" y="7284"/>
                    <a:pt x="2447" y="7306"/>
                    <a:pt x="2417" y="7306"/>
                  </a:cubicBezTo>
                  <a:cubicBezTo>
                    <a:pt x="2403" y="7306"/>
                    <a:pt x="2403" y="7306"/>
                    <a:pt x="2403" y="7306"/>
                  </a:cubicBezTo>
                  <a:cubicBezTo>
                    <a:pt x="2403" y="7291"/>
                    <a:pt x="2403" y="7291"/>
                    <a:pt x="2403" y="7291"/>
                  </a:cubicBezTo>
                  <a:cubicBezTo>
                    <a:pt x="2396" y="7277"/>
                    <a:pt x="2352" y="7233"/>
                    <a:pt x="2286" y="7233"/>
                  </a:cubicBezTo>
                  <a:cubicBezTo>
                    <a:pt x="2264" y="7233"/>
                    <a:pt x="2249" y="7240"/>
                    <a:pt x="2227" y="7247"/>
                  </a:cubicBezTo>
                  <a:cubicBezTo>
                    <a:pt x="2139" y="7284"/>
                    <a:pt x="2154" y="7372"/>
                    <a:pt x="2161" y="7379"/>
                  </a:cubicBezTo>
                  <a:cubicBezTo>
                    <a:pt x="2161" y="7394"/>
                    <a:pt x="2161" y="7394"/>
                    <a:pt x="2161" y="7394"/>
                  </a:cubicBezTo>
                  <a:cubicBezTo>
                    <a:pt x="2146" y="7394"/>
                    <a:pt x="2146" y="7394"/>
                    <a:pt x="2146" y="7394"/>
                  </a:cubicBezTo>
                  <a:cubicBezTo>
                    <a:pt x="2073" y="7408"/>
                    <a:pt x="2015" y="7416"/>
                    <a:pt x="1971" y="7416"/>
                  </a:cubicBezTo>
                  <a:cubicBezTo>
                    <a:pt x="1861" y="7416"/>
                    <a:pt x="1795" y="7372"/>
                    <a:pt x="1758" y="7284"/>
                  </a:cubicBezTo>
                  <a:cubicBezTo>
                    <a:pt x="1744" y="7262"/>
                    <a:pt x="1722" y="7255"/>
                    <a:pt x="1685" y="7255"/>
                  </a:cubicBezTo>
                  <a:cubicBezTo>
                    <a:pt x="1589" y="7255"/>
                    <a:pt x="1436" y="7328"/>
                    <a:pt x="1370" y="7394"/>
                  </a:cubicBezTo>
                  <a:cubicBezTo>
                    <a:pt x="1289" y="7475"/>
                    <a:pt x="1055" y="7482"/>
                    <a:pt x="1011" y="7482"/>
                  </a:cubicBezTo>
                  <a:cubicBezTo>
                    <a:pt x="974" y="7482"/>
                    <a:pt x="937" y="7475"/>
                    <a:pt x="930" y="7475"/>
                  </a:cubicBezTo>
                  <a:cubicBezTo>
                    <a:pt x="894" y="7467"/>
                    <a:pt x="886" y="7431"/>
                    <a:pt x="879" y="7394"/>
                  </a:cubicBezTo>
                  <a:cubicBezTo>
                    <a:pt x="864" y="7357"/>
                    <a:pt x="857" y="7328"/>
                    <a:pt x="842" y="7328"/>
                  </a:cubicBezTo>
                  <a:cubicBezTo>
                    <a:pt x="806" y="7328"/>
                    <a:pt x="725" y="7379"/>
                    <a:pt x="652" y="7416"/>
                  </a:cubicBezTo>
                  <a:cubicBezTo>
                    <a:pt x="600" y="7445"/>
                    <a:pt x="549" y="7482"/>
                    <a:pt x="505" y="7496"/>
                  </a:cubicBezTo>
                  <a:cubicBezTo>
                    <a:pt x="483" y="7504"/>
                    <a:pt x="461" y="7511"/>
                    <a:pt x="432" y="7511"/>
                  </a:cubicBezTo>
                  <a:cubicBezTo>
                    <a:pt x="395" y="7511"/>
                    <a:pt x="358" y="7496"/>
                    <a:pt x="344" y="7467"/>
                  </a:cubicBezTo>
                  <a:cubicBezTo>
                    <a:pt x="329" y="7445"/>
                    <a:pt x="329" y="7423"/>
                    <a:pt x="337" y="7408"/>
                  </a:cubicBezTo>
                  <a:cubicBezTo>
                    <a:pt x="344" y="7387"/>
                    <a:pt x="358" y="7372"/>
                    <a:pt x="373" y="7357"/>
                  </a:cubicBezTo>
                  <a:cubicBezTo>
                    <a:pt x="395" y="7335"/>
                    <a:pt x="410" y="7306"/>
                    <a:pt x="403" y="7291"/>
                  </a:cubicBezTo>
                  <a:cubicBezTo>
                    <a:pt x="403" y="7284"/>
                    <a:pt x="403" y="7284"/>
                    <a:pt x="395" y="7284"/>
                  </a:cubicBezTo>
                  <a:cubicBezTo>
                    <a:pt x="395" y="7284"/>
                    <a:pt x="373" y="7284"/>
                    <a:pt x="344" y="7335"/>
                  </a:cubicBezTo>
                  <a:cubicBezTo>
                    <a:pt x="322" y="7365"/>
                    <a:pt x="293" y="7379"/>
                    <a:pt x="263" y="7379"/>
                  </a:cubicBezTo>
                  <a:cubicBezTo>
                    <a:pt x="227" y="7379"/>
                    <a:pt x="197" y="7350"/>
                    <a:pt x="190" y="7328"/>
                  </a:cubicBezTo>
                  <a:cubicBezTo>
                    <a:pt x="190" y="7321"/>
                    <a:pt x="183" y="7306"/>
                    <a:pt x="183" y="7291"/>
                  </a:cubicBezTo>
                  <a:cubicBezTo>
                    <a:pt x="183" y="7262"/>
                    <a:pt x="183" y="7211"/>
                    <a:pt x="117" y="7152"/>
                  </a:cubicBezTo>
                  <a:cubicBezTo>
                    <a:pt x="29" y="7079"/>
                    <a:pt x="0" y="6991"/>
                    <a:pt x="44" y="6910"/>
                  </a:cubicBezTo>
                  <a:cubicBezTo>
                    <a:pt x="51" y="6896"/>
                    <a:pt x="58" y="6881"/>
                    <a:pt x="65" y="6866"/>
                  </a:cubicBezTo>
                  <a:cubicBezTo>
                    <a:pt x="87" y="6830"/>
                    <a:pt x="95" y="6822"/>
                    <a:pt x="80" y="6786"/>
                  </a:cubicBezTo>
                  <a:cubicBezTo>
                    <a:pt x="51" y="6720"/>
                    <a:pt x="58" y="6654"/>
                    <a:pt x="102" y="6588"/>
                  </a:cubicBezTo>
                  <a:cubicBezTo>
                    <a:pt x="117" y="6566"/>
                    <a:pt x="117" y="6566"/>
                    <a:pt x="117" y="6566"/>
                  </a:cubicBezTo>
                  <a:cubicBezTo>
                    <a:pt x="146" y="6522"/>
                    <a:pt x="153" y="6515"/>
                    <a:pt x="132" y="6456"/>
                  </a:cubicBezTo>
                  <a:cubicBezTo>
                    <a:pt x="109" y="6383"/>
                    <a:pt x="161" y="6309"/>
                    <a:pt x="175" y="6287"/>
                  </a:cubicBezTo>
                  <a:cubicBezTo>
                    <a:pt x="168" y="6236"/>
                    <a:pt x="190" y="6170"/>
                    <a:pt x="241" y="6126"/>
                  </a:cubicBezTo>
                  <a:cubicBezTo>
                    <a:pt x="278" y="6082"/>
                    <a:pt x="293" y="6031"/>
                    <a:pt x="271" y="5994"/>
                  </a:cubicBezTo>
                  <a:cubicBezTo>
                    <a:pt x="263" y="5980"/>
                    <a:pt x="256" y="5972"/>
                    <a:pt x="249" y="5958"/>
                  </a:cubicBezTo>
                  <a:cubicBezTo>
                    <a:pt x="219" y="5906"/>
                    <a:pt x="183" y="5840"/>
                    <a:pt x="168" y="5760"/>
                  </a:cubicBezTo>
                  <a:cubicBezTo>
                    <a:pt x="146" y="5650"/>
                    <a:pt x="183" y="5547"/>
                    <a:pt x="212" y="5503"/>
                  </a:cubicBezTo>
                  <a:cubicBezTo>
                    <a:pt x="234" y="5481"/>
                    <a:pt x="241" y="5452"/>
                    <a:pt x="256" y="5415"/>
                  </a:cubicBezTo>
                  <a:cubicBezTo>
                    <a:pt x="271" y="5386"/>
                    <a:pt x="285" y="5342"/>
                    <a:pt x="315" y="5291"/>
                  </a:cubicBezTo>
                  <a:cubicBezTo>
                    <a:pt x="337" y="5254"/>
                    <a:pt x="351" y="5225"/>
                    <a:pt x="366" y="5203"/>
                  </a:cubicBezTo>
                  <a:cubicBezTo>
                    <a:pt x="403" y="5152"/>
                    <a:pt x="425" y="5115"/>
                    <a:pt x="439" y="5049"/>
                  </a:cubicBezTo>
                  <a:cubicBezTo>
                    <a:pt x="461" y="4961"/>
                    <a:pt x="498" y="4932"/>
                    <a:pt x="542" y="4903"/>
                  </a:cubicBezTo>
                  <a:cubicBezTo>
                    <a:pt x="549" y="4895"/>
                    <a:pt x="549" y="4895"/>
                    <a:pt x="549" y="4895"/>
                  </a:cubicBezTo>
                  <a:cubicBezTo>
                    <a:pt x="571" y="4881"/>
                    <a:pt x="571" y="4771"/>
                    <a:pt x="571" y="4690"/>
                  </a:cubicBezTo>
                  <a:cubicBezTo>
                    <a:pt x="578" y="4624"/>
                    <a:pt x="578" y="4565"/>
                    <a:pt x="586" y="4529"/>
                  </a:cubicBezTo>
                  <a:cubicBezTo>
                    <a:pt x="593" y="4507"/>
                    <a:pt x="593" y="4477"/>
                    <a:pt x="593" y="4448"/>
                  </a:cubicBezTo>
                  <a:cubicBezTo>
                    <a:pt x="593" y="4404"/>
                    <a:pt x="586" y="4360"/>
                    <a:pt x="637" y="4316"/>
                  </a:cubicBezTo>
                  <a:cubicBezTo>
                    <a:pt x="703" y="4265"/>
                    <a:pt x="732" y="4184"/>
                    <a:pt x="732" y="4067"/>
                  </a:cubicBezTo>
                  <a:cubicBezTo>
                    <a:pt x="732" y="3943"/>
                    <a:pt x="820" y="3818"/>
                    <a:pt x="886" y="3767"/>
                  </a:cubicBezTo>
                  <a:cubicBezTo>
                    <a:pt x="945" y="3723"/>
                    <a:pt x="1018" y="3642"/>
                    <a:pt x="1040" y="3606"/>
                  </a:cubicBezTo>
                  <a:cubicBezTo>
                    <a:pt x="1047" y="3598"/>
                    <a:pt x="1062" y="3576"/>
                    <a:pt x="1069" y="3554"/>
                  </a:cubicBezTo>
                  <a:cubicBezTo>
                    <a:pt x="1099" y="3510"/>
                    <a:pt x="1128" y="3452"/>
                    <a:pt x="1157" y="3415"/>
                  </a:cubicBezTo>
                  <a:cubicBezTo>
                    <a:pt x="1201" y="3356"/>
                    <a:pt x="1245" y="3327"/>
                    <a:pt x="1326" y="3305"/>
                  </a:cubicBezTo>
                  <a:cubicBezTo>
                    <a:pt x="1370" y="3290"/>
                    <a:pt x="1392" y="3210"/>
                    <a:pt x="1414" y="3137"/>
                  </a:cubicBezTo>
                  <a:cubicBezTo>
                    <a:pt x="1421" y="3100"/>
                    <a:pt x="1428" y="3071"/>
                    <a:pt x="1436" y="3041"/>
                  </a:cubicBezTo>
                  <a:cubicBezTo>
                    <a:pt x="1465" y="2968"/>
                    <a:pt x="1568" y="2851"/>
                    <a:pt x="1604" y="2814"/>
                  </a:cubicBezTo>
                  <a:cubicBezTo>
                    <a:pt x="1626" y="2792"/>
                    <a:pt x="1626" y="2792"/>
                    <a:pt x="1626" y="2792"/>
                  </a:cubicBezTo>
                  <a:cubicBezTo>
                    <a:pt x="1604" y="2777"/>
                    <a:pt x="1604" y="2777"/>
                    <a:pt x="1604" y="2777"/>
                  </a:cubicBezTo>
                  <a:cubicBezTo>
                    <a:pt x="1670" y="2741"/>
                    <a:pt x="1670" y="2741"/>
                    <a:pt x="1670" y="2741"/>
                  </a:cubicBezTo>
                  <a:cubicBezTo>
                    <a:pt x="1677" y="2741"/>
                    <a:pt x="1677" y="2741"/>
                    <a:pt x="1677" y="2741"/>
                  </a:cubicBezTo>
                  <a:cubicBezTo>
                    <a:pt x="1677" y="2741"/>
                    <a:pt x="1736" y="2734"/>
                    <a:pt x="1787" y="2602"/>
                  </a:cubicBezTo>
                  <a:cubicBezTo>
                    <a:pt x="1824" y="2514"/>
                    <a:pt x="1868" y="2455"/>
                    <a:pt x="1897" y="2404"/>
                  </a:cubicBezTo>
                  <a:cubicBezTo>
                    <a:pt x="1927" y="2353"/>
                    <a:pt x="1956" y="2316"/>
                    <a:pt x="1956" y="2279"/>
                  </a:cubicBezTo>
                  <a:cubicBezTo>
                    <a:pt x="1963" y="2243"/>
                    <a:pt x="1963" y="2213"/>
                    <a:pt x="1963" y="2184"/>
                  </a:cubicBezTo>
                  <a:cubicBezTo>
                    <a:pt x="1956" y="2147"/>
                    <a:pt x="1956" y="2111"/>
                    <a:pt x="1971" y="2089"/>
                  </a:cubicBezTo>
                  <a:cubicBezTo>
                    <a:pt x="1978" y="2081"/>
                    <a:pt x="1985" y="2067"/>
                    <a:pt x="2000" y="2059"/>
                  </a:cubicBezTo>
                  <a:cubicBezTo>
                    <a:pt x="2022" y="2037"/>
                    <a:pt x="2051" y="2008"/>
                    <a:pt x="2037" y="1964"/>
                  </a:cubicBezTo>
                  <a:cubicBezTo>
                    <a:pt x="2022" y="1920"/>
                    <a:pt x="2022" y="1847"/>
                    <a:pt x="2125" y="1781"/>
                  </a:cubicBezTo>
                  <a:cubicBezTo>
                    <a:pt x="2139" y="1766"/>
                    <a:pt x="2154" y="1759"/>
                    <a:pt x="2161" y="1759"/>
                  </a:cubicBezTo>
                  <a:cubicBezTo>
                    <a:pt x="2198" y="1737"/>
                    <a:pt x="2205" y="1730"/>
                    <a:pt x="2205" y="1664"/>
                  </a:cubicBezTo>
                  <a:cubicBezTo>
                    <a:pt x="2205" y="1627"/>
                    <a:pt x="2198" y="1620"/>
                    <a:pt x="2183" y="1605"/>
                  </a:cubicBezTo>
                  <a:cubicBezTo>
                    <a:pt x="2168" y="1590"/>
                    <a:pt x="2161" y="1576"/>
                    <a:pt x="2176" y="1539"/>
                  </a:cubicBezTo>
                  <a:cubicBezTo>
                    <a:pt x="2183" y="1503"/>
                    <a:pt x="2205" y="1480"/>
                    <a:pt x="2220" y="1466"/>
                  </a:cubicBezTo>
                  <a:cubicBezTo>
                    <a:pt x="2242" y="1444"/>
                    <a:pt x="2256" y="1429"/>
                    <a:pt x="2256" y="1407"/>
                  </a:cubicBezTo>
                  <a:cubicBezTo>
                    <a:pt x="2256" y="1385"/>
                    <a:pt x="2256" y="1356"/>
                    <a:pt x="2264" y="1327"/>
                  </a:cubicBezTo>
                  <a:cubicBezTo>
                    <a:pt x="2271" y="1297"/>
                    <a:pt x="2286" y="1224"/>
                    <a:pt x="2271" y="1217"/>
                  </a:cubicBezTo>
                  <a:cubicBezTo>
                    <a:pt x="2264" y="1217"/>
                    <a:pt x="2256" y="1217"/>
                    <a:pt x="2249" y="1217"/>
                  </a:cubicBezTo>
                  <a:cubicBezTo>
                    <a:pt x="2213" y="1217"/>
                    <a:pt x="2176" y="1202"/>
                    <a:pt x="2161" y="1173"/>
                  </a:cubicBezTo>
                  <a:cubicBezTo>
                    <a:pt x="2161" y="1158"/>
                    <a:pt x="2154" y="1136"/>
                    <a:pt x="2176" y="1099"/>
                  </a:cubicBezTo>
                  <a:cubicBezTo>
                    <a:pt x="2198" y="1070"/>
                    <a:pt x="2190" y="1063"/>
                    <a:pt x="2161" y="1019"/>
                  </a:cubicBezTo>
                  <a:cubicBezTo>
                    <a:pt x="2146" y="1012"/>
                    <a:pt x="2132" y="989"/>
                    <a:pt x="2117" y="975"/>
                  </a:cubicBezTo>
                  <a:cubicBezTo>
                    <a:pt x="2073" y="902"/>
                    <a:pt x="2103" y="726"/>
                    <a:pt x="2103" y="704"/>
                  </a:cubicBezTo>
                  <a:cubicBezTo>
                    <a:pt x="2103" y="696"/>
                    <a:pt x="2103" y="696"/>
                    <a:pt x="2103" y="696"/>
                  </a:cubicBezTo>
                  <a:cubicBezTo>
                    <a:pt x="2110" y="689"/>
                    <a:pt x="2110" y="689"/>
                    <a:pt x="2110" y="689"/>
                  </a:cubicBezTo>
                  <a:lnTo>
                    <a:pt x="2110" y="689"/>
                  </a:lnTo>
                  <a:cubicBezTo>
                    <a:pt x="2117" y="689"/>
                    <a:pt x="2117" y="689"/>
                    <a:pt x="2117" y="689"/>
                  </a:cubicBezTo>
                  <a:cubicBezTo>
                    <a:pt x="2168" y="667"/>
                    <a:pt x="2168" y="667"/>
                    <a:pt x="2168" y="667"/>
                  </a:cubicBezTo>
                  <a:cubicBezTo>
                    <a:pt x="2176" y="667"/>
                    <a:pt x="2183" y="667"/>
                    <a:pt x="2183" y="667"/>
                  </a:cubicBezTo>
                  <a:cubicBezTo>
                    <a:pt x="2227" y="667"/>
                    <a:pt x="2264" y="718"/>
                    <a:pt x="2308" y="777"/>
                  </a:cubicBezTo>
                  <a:cubicBezTo>
                    <a:pt x="2344" y="828"/>
                    <a:pt x="2381" y="880"/>
                    <a:pt x="2410" y="894"/>
                  </a:cubicBezTo>
                  <a:cubicBezTo>
                    <a:pt x="2425" y="902"/>
                    <a:pt x="2432" y="902"/>
                    <a:pt x="2439" y="902"/>
                  </a:cubicBezTo>
                  <a:cubicBezTo>
                    <a:pt x="2454" y="902"/>
                    <a:pt x="2462" y="894"/>
                    <a:pt x="2476" y="887"/>
                  </a:cubicBezTo>
                  <a:cubicBezTo>
                    <a:pt x="2498" y="858"/>
                    <a:pt x="2506" y="806"/>
                    <a:pt x="2491" y="763"/>
                  </a:cubicBezTo>
                  <a:cubicBezTo>
                    <a:pt x="2476" y="704"/>
                    <a:pt x="2484" y="653"/>
                    <a:pt x="2506" y="616"/>
                  </a:cubicBezTo>
                  <a:cubicBezTo>
                    <a:pt x="2527" y="587"/>
                    <a:pt x="2557" y="572"/>
                    <a:pt x="2594" y="565"/>
                  </a:cubicBezTo>
                  <a:cubicBezTo>
                    <a:pt x="2601" y="565"/>
                    <a:pt x="2615" y="565"/>
                    <a:pt x="2615" y="565"/>
                  </a:cubicBezTo>
                  <a:cubicBezTo>
                    <a:pt x="2689" y="565"/>
                    <a:pt x="2696" y="608"/>
                    <a:pt x="2711" y="726"/>
                  </a:cubicBezTo>
                  <a:cubicBezTo>
                    <a:pt x="2718" y="755"/>
                    <a:pt x="2718" y="784"/>
                    <a:pt x="2725" y="814"/>
                  </a:cubicBezTo>
                  <a:cubicBezTo>
                    <a:pt x="2740" y="887"/>
                    <a:pt x="2777" y="916"/>
                    <a:pt x="2843" y="916"/>
                  </a:cubicBezTo>
                  <a:cubicBezTo>
                    <a:pt x="2908" y="916"/>
                    <a:pt x="2975" y="880"/>
                    <a:pt x="2975" y="880"/>
                  </a:cubicBezTo>
                  <a:cubicBezTo>
                    <a:pt x="2996" y="872"/>
                    <a:pt x="2996" y="872"/>
                    <a:pt x="2996" y="872"/>
                  </a:cubicBezTo>
                  <a:cubicBezTo>
                    <a:pt x="2996" y="894"/>
                    <a:pt x="2996" y="894"/>
                    <a:pt x="2996" y="894"/>
                  </a:cubicBezTo>
                  <a:cubicBezTo>
                    <a:pt x="3004" y="938"/>
                    <a:pt x="3018" y="946"/>
                    <a:pt x="3106" y="946"/>
                  </a:cubicBezTo>
                  <a:cubicBezTo>
                    <a:pt x="3158" y="946"/>
                    <a:pt x="3165" y="982"/>
                    <a:pt x="3172" y="989"/>
                  </a:cubicBezTo>
                  <a:cubicBezTo>
                    <a:pt x="3172" y="1034"/>
                    <a:pt x="3128" y="1085"/>
                    <a:pt x="3077" y="1092"/>
                  </a:cubicBezTo>
                  <a:cubicBezTo>
                    <a:pt x="3070" y="1092"/>
                    <a:pt x="3062" y="1092"/>
                    <a:pt x="3055" y="1092"/>
                  </a:cubicBezTo>
                  <a:cubicBezTo>
                    <a:pt x="3026" y="1099"/>
                    <a:pt x="3026" y="1099"/>
                    <a:pt x="3026" y="1180"/>
                  </a:cubicBezTo>
                  <a:cubicBezTo>
                    <a:pt x="3018" y="1239"/>
                    <a:pt x="3018" y="1239"/>
                    <a:pt x="3018" y="1239"/>
                  </a:cubicBezTo>
                  <a:cubicBezTo>
                    <a:pt x="3018" y="1275"/>
                    <a:pt x="3026" y="1283"/>
                    <a:pt x="3026" y="1290"/>
                  </a:cubicBezTo>
                  <a:lnTo>
                    <a:pt x="3026" y="1290"/>
                  </a:lnTo>
                  <a:cubicBezTo>
                    <a:pt x="3055" y="1290"/>
                    <a:pt x="3099" y="1246"/>
                    <a:pt x="3136" y="1217"/>
                  </a:cubicBezTo>
                  <a:cubicBezTo>
                    <a:pt x="3158" y="1187"/>
                    <a:pt x="3180" y="1173"/>
                    <a:pt x="3187" y="1165"/>
                  </a:cubicBezTo>
                  <a:cubicBezTo>
                    <a:pt x="3209" y="1158"/>
                    <a:pt x="3209" y="1151"/>
                    <a:pt x="3216" y="1122"/>
                  </a:cubicBezTo>
                  <a:cubicBezTo>
                    <a:pt x="3216" y="1107"/>
                    <a:pt x="3216" y="1085"/>
                    <a:pt x="3231" y="1048"/>
                  </a:cubicBezTo>
                  <a:cubicBezTo>
                    <a:pt x="3238" y="1004"/>
                    <a:pt x="3260" y="953"/>
                    <a:pt x="3304" y="953"/>
                  </a:cubicBezTo>
                  <a:cubicBezTo>
                    <a:pt x="3326" y="953"/>
                    <a:pt x="3348" y="968"/>
                    <a:pt x="3377" y="982"/>
                  </a:cubicBezTo>
                  <a:cubicBezTo>
                    <a:pt x="3392" y="997"/>
                    <a:pt x="3407" y="1004"/>
                    <a:pt x="3414" y="1004"/>
                  </a:cubicBezTo>
                  <a:cubicBezTo>
                    <a:pt x="3429" y="1004"/>
                    <a:pt x="3436" y="982"/>
                    <a:pt x="3444" y="953"/>
                  </a:cubicBezTo>
                  <a:cubicBezTo>
                    <a:pt x="3451" y="938"/>
                    <a:pt x="3458" y="924"/>
                    <a:pt x="3465" y="909"/>
                  </a:cubicBezTo>
                  <a:cubicBezTo>
                    <a:pt x="3473" y="902"/>
                    <a:pt x="3487" y="880"/>
                    <a:pt x="3524" y="880"/>
                  </a:cubicBezTo>
                  <a:cubicBezTo>
                    <a:pt x="3539" y="880"/>
                    <a:pt x="3561" y="887"/>
                    <a:pt x="3583" y="902"/>
                  </a:cubicBezTo>
                  <a:cubicBezTo>
                    <a:pt x="3517" y="799"/>
                    <a:pt x="3517" y="799"/>
                    <a:pt x="3517" y="799"/>
                  </a:cubicBezTo>
                  <a:cubicBezTo>
                    <a:pt x="3583" y="755"/>
                    <a:pt x="3583" y="755"/>
                    <a:pt x="3583" y="755"/>
                  </a:cubicBezTo>
                  <a:cubicBezTo>
                    <a:pt x="3583" y="748"/>
                    <a:pt x="3583" y="748"/>
                    <a:pt x="3583" y="748"/>
                  </a:cubicBezTo>
                  <a:cubicBezTo>
                    <a:pt x="3590" y="748"/>
                    <a:pt x="3590" y="748"/>
                    <a:pt x="3590" y="748"/>
                  </a:cubicBezTo>
                  <a:cubicBezTo>
                    <a:pt x="3605" y="733"/>
                    <a:pt x="3605" y="733"/>
                    <a:pt x="3605" y="733"/>
                  </a:cubicBezTo>
                  <a:cubicBezTo>
                    <a:pt x="3612" y="733"/>
                    <a:pt x="3612" y="733"/>
                    <a:pt x="3612" y="733"/>
                  </a:cubicBezTo>
                  <a:cubicBezTo>
                    <a:pt x="3619" y="733"/>
                    <a:pt x="3634" y="726"/>
                    <a:pt x="3649" y="726"/>
                  </a:cubicBezTo>
                  <a:cubicBezTo>
                    <a:pt x="3663" y="726"/>
                    <a:pt x="3685" y="733"/>
                    <a:pt x="3707" y="733"/>
                  </a:cubicBezTo>
                  <a:cubicBezTo>
                    <a:pt x="3722" y="740"/>
                    <a:pt x="3744" y="740"/>
                    <a:pt x="3766" y="740"/>
                  </a:cubicBezTo>
                  <a:cubicBezTo>
                    <a:pt x="3780" y="740"/>
                    <a:pt x="3795" y="740"/>
                    <a:pt x="3803" y="733"/>
                  </a:cubicBezTo>
                  <a:cubicBezTo>
                    <a:pt x="3817" y="726"/>
                    <a:pt x="3839" y="718"/>
                    <a:pt x="3854" y="718"/>
                  </a:cubicBezTo>
                  <a:cubicBezTo>
                    <a:pt x="3898" y="696"/>
                    <a:pt x="3927" y="689"/>
                    <a:pt x="3927" y="616"/>
                  </a:cubicBezTo>
                  <a:cubicBezTo>
                    <a:pt x="3927" y="499"/>
                    <a:pt x="4030" y="491"/>
                    <a:pt x="4125" y="491"/>
                  </a:cubicBezTo>
                  <a:cubicBezTo>
                    <a:pt x="4139" y="484"/>
                    <a:pt x="4154" y="484"/>
                    <a:pt x="4169" y="484"/>
                  </a:cubicBezTo>
                  <a:cubicBezTo>
                    <a:pt x="4235" y="477"/>
                    <a:pt x="4235" y="469"/>
                    <a:pt x="4227" y="447"/>
                  </a:cubicBezTo>
                  <a:cubicBezTo>
                    <a:pt x="4227" y="440"/>
                    <a:pt x="4227" y="418"/>
                    <a:pt x="4235" y="403"/>
                  </a:cubicBezTo>
                  <a:cubicBezTo>
                    <a:pt x="4249" y="381"/>
                    <a:pt x="4271" y="323"/>
                    <a:pt x="4220" y="271"/>
                  </a:cubicBezTo>
                  <a:cubicBezTo>
                    <a:pt x="4206" y="257"/>
                    <a:pt x="4191" y="249"/>
                    <a:pt x="4169" y="249"/>
                  </a:cubicBezTo>
                  <a:cubicBezTo>
                    <a:pt x="4161" y="249"/>
                    <a:pt x="4154" y="257"/>
                    <a:pt x="4139" y="257"/>
                  </a:cubicBezTo>
                  <a:cubicBezTo>
                    <a:pt x="4132" y="257"/>
                    <a:pt x="4118" y="257"/>
                    <a:pt x="4110" y="257"/>
                  </a:cubicBezTo>
                  <a:cubicBezTo>
                    <a:pt x="4096" y="257"/>
                    <a:pt x="4088" y="257"/>
                    <a:pt x="4081" y="257"/>
                  </a:cubicBezTo>
                  <a:cubicBezTo>
                    <a:pt x="4015" y="242"/>
                    <a:pt x="4008" y="213"/>
                    <a:pt x="4008" y="206"/>
                  </a:cubicBezTo>
                  <a:cubicBezTo>
                    <a:pt x="4015" y="198"/>
                    <a:pt x="4037" y="125"/>
                    <a:pt x="4081" y="88"/>
                  </a:cubicBezTo>
                  <a:cubicBezTo>
                    <a:pt x="4132" y="52"/>
                    <a:pt x="4191" y="44"/>
                    <a:pt x="4249" y="30"/>
                  </a:cubicBezTo>
                  <a:cubicBezTo>
                    <a:pt x="4257" y="30"/>
                    <a:pt x="4257" y="30"/>
                    <a:pt x="4264" y="30"/>
                  </a:cubicBezTo>
                  <a:cubicBezTo>
                    <a:pt x="4294" y="30"/>
                    <a:pt x="4308" y="44"/>
                    <a:pt x="4315" y="59"/>
                  </a:cubicBezTo>
                  <a:cubicBezTo>
                    <a:pt x="4323" y="66"/>
                    <a:pt x="4330" y="66"/>
                    <a:pt x="4337" y="66"/>
                  </a:cubicBezTo>
                  <a:lnTo>
                    <a:pt x="4345" y="66"/>
                  </a:lnTo>
                  <a:cubicBezTo>
                    <a:pt x="4367" y="59"/>
                    <a:pt x="4374" y="52"/>
                    <a:pt x="4381" y="37"/>
                  </a:cubicBezTo>
                  <a:cubicBezTo>
                    <a:pt x="4389" y="30"/>
                    <a:pt x="4403" y="15"/>
                    <a:pt x="4418" y="15"/>
                  </a:cubicBezTo>
                  <a:cubicBezTo>
                    <a:pt x="4425" y="15"/>
                    <a:pt x="4433" y="15"/>
                    <a:pt x="4440" y="22"/>
                  </a:cubicBezTo>
                  <a:cubicBezTo>
                    <a:pt x="4462" y="30"/>
                    <a:pt x="4469" y="52"/>
                    <a:pt x="4484" y="66"/>
                  </a:cubicBezTo>
                  <a:cubicBezTo>
                    <a:pt x="4491" y="81"/>
                    <a:pt x="4499" y="96"/>
                    <a:pt x="4506" y="103"/>
                  </a:cubicBezTo>
                  <a:cubicBezTo>
                    <a:pt x="4513" y="103"/>
                    <a:pt x="4513" y="103"/>
                    <a:pt x="4520" y="103"/>
                  </a:cubicBezTo>
                  <a:cubicBezTo>
                    <a:pt x="4535" y="103"/>
                    <a:pt x="4550" y="88"/>
                    <a:pt x="4572" y="74"/>
                  </a:cubicBezTo>
                  <a:cubicBezTo>
                    <a:pt x="4587" y="66"/>
                    <a:pt x="4601" y="52"/>
                    <a:pt x="4616" y="44"/>
                  </a:cubicBezTo>
                  <a:cubicBezTo>
                    <a:pt x="4638" y="30"/>
                    <a:pt x="4638" y="30"/>
                    <a:pt x="4638" y="30"/>
                  </a:cubicBezTo>
                  <a:cubicBezTo>
                    <a:pt x="4667" y="15"/>
                    <a:pt x="4682" y="0"/>
                    <a:pt x="4704" y="0"/>
                  </a:cubicBezTo>
                  <a:cubicBezTo>
                    <a:pt x="4711" y="0"/>
                    <a:pt x="4726" y="8"/>
                    <a:pt x="4733" y="8"/>
                  </a:cubicBezTo>
                  <a:cubicBezTo>
                    <a:pt x="4770" y="22"/>
                    <a:pt x="4770" y="110"/>
                    <a:pt x="4755" y="242"/>
                  </a:cubicBezTo>
                  <a:cubicBezTo>
                    <a:pt x="4740" y="323"/>
                    <a:pt x="4748" y="352"/>
                    <a:pt x="4755" y="352"/>
                  </a:cubicBezTo>
                  <a:cubicBezTo>
                    <a:pt x="4755" y="352"/>
                    <a:pt x="4762" y="345"/>
                    <a:pt x="4770" y="330"/>
                  </a:cubicBezTo>
                  <a:cubicBezTo>
                    <a:pt x="4784" y="315"/>
                    <a:pt x="4792" y="301"/>
                    <a:pt x="4799" y="286"/>
                  </a:cubicBezTo>
                  <a:cubicBezTo>
                    <a:pt x="4814" y="271"/>
                    <a:pt x="4821" y="257"/>
                    <a:pt x="4836" y="257"/>
                  </a:cubicBezTo>
                  <a:cubicBezTo>
                    <a:pt x="4858" y="257"/>
                    <a:pt x="4872" y="271"/>
                    <a:pt x="4909" y="308"/>
                  </a:cubicBezTo>
                  <a:cubicBezTo>
                    <a:pt x="4924" y="323"/>
                    <a:pt x="4931" y="330"/>
                    <a:pt x="4946" y="330"/>
                  </a:cubicBezTo>
                  <a:cubicBezTo>
                    <a:pt x="4960" y="330"/>
                    <a:pt x="4975" y="308"/>
                    <a:pt x="4997" y="286"/>
                  </a:cubicBezTo>
                  <a:cubicBezTo>
                    <a:pt x="5011" y="264"/>
                    <a:pt x="5034" y="235"/>
                    <a:pt x="5063" y="227"/>
                  </a:cubicBezTo>
                  <a:cubicBezTo>
                    <a:pt x="5070" y="220"/>
                    <a:pt x="5077" y="220"/>
                    <a:pt x="5085" y="220"/>
                  </a:cubicBezTo>
                  <a:cubicBezTo>
                    <a:pt x="5099" y="220"/>
                    <a:pt x="5121" y="235"/>
                    <a:pt x="5136" y="249"/>
                  </a:cubicBezTo>
                  <a:cubicBezTo>
                    <a:pt x="5165" y="294"/>
                    <a:pt x="5180" y="367"/>
                    <a:pt x="5173" y="403"/>
                  </a:cubicBezTo>
                  <a:cubicBezTo>
                    <a:pt x="5165" y="440"/>
                    <a:pt x="5173" y="462"/>
                    <a:pt x="5224" y="484"/>
                  </a:cubicBezTo>
                  <a:cubicBezTo>
                    <a:pt x="5224" y="491"/>
                    <a:pt x="5231" y="491"/>
                    <a:pt x="5239" y="491"/>
                  </a:cubicBezTo>
                  <a:cubicBezTo>
                    <a:pt x="5246" y="499"/>
                    <a:pt x="5261" y="499"/>
                    <a:pt x="5261" y="506"/>
                  </a:cubicBezTo>
                  <a:cubicBezTo>
                    <a:pt x="5268" y="521"/>
                    <a:pt x="5268" y="535"/>
                    <a:pt x="5246" y="579"/>
                  </a:cubicBezTo>
                  <a:cubicBezTo>
                    <a:pt x="5239" y="601"/>
                    <a:pt x="5224" y="645"/>
                    <a:pt x="5209" y="696"/>
                  </a:cubicBezTo>
                  <a:cubicBezTo>
                    <a:pt x="5187" y="748"/>
                    <a:pt x="5187" y="770"/>
                    <a:pt x="5187" y="777"/>
                  </a:cubicBezTo>
                  <a:cubicBezTo>
                    <a:pt x="5202" y="770"/>
                    <a:pt x="5246" y="726"/>
                    <a:pt x="5268" y="682"/>
                  </a:cubicBezTo>
                  <a:cubicBezTo>
                    <a:pt x="5283" y="667"/>
                    <a:pt x="5290" y="667"/>
                    <a:pt x="5297" y="667"/>
                  </a:cubicBezTo>
                  <a:cubicBezTo>
                    <a:pt x="5349" y="667"/>
                    <a:pt x="5378" y="821"/>
                    <a:pt x="5378" y="872"/>
                  </a:cubicBezTo>
                  <a:cubicBezTo>
                    <a:pt x="5378" y="909"/>
                    <a:pt x="5385" y="938"/>
                    <a:pt x="5393" y="960"/>
                  </a:cubicBezTo>
                  <a:cubicBezTo>
                    <a:pt x="5407" y="989"/>
                    <a:pt x="5429" y="997"/>
                    <a:pt x="5458" y="997"/>
                  </a:cubicBezTo>
                  <a:cubicBezTo>
                    <a:pt x="5473" y="997"/>
                    <a:pt x="5480" y="997"/>
                    <a:pt x="5495" y="997"/>
                  </a:cubicBezTo>
                  <a:cubicBezTo>
                    <a:pt x="5568" y="982"/>
                    <a:pt x="5568" y="968"/>
                    <a:pt x="5583" y="938"/>
                  </a:cubicBezTo>
                  <a:cubicBezTo>
                    <a:pt x="5583" y="924"/>
                    <a:pt x="5590" y="909"/>
                    <a:pt x="5598" y="887"/>
                  </a:cubicBezTo>
                  <a:cubicBezTo>
                    <a:pt x="5620" y="843"/>
                    <a:pt x="5656" y="814"/>
                    <a:pt x="5686" y="814"/>
                  </a:cubicBezTo>
                  <a:cubicBezTo>
                    <a:pt x="5700" y="814"/>
                    <a:pt x="5730" y="821"/>
                    <a:pt x="5737" y="880"/>
                  </a:cubicBezTo>
                  <a:cubicBezTo>
                    <a:pt x="5744" y="916"/>
                    <a:pt x="5751" y="946"/>
                    <a:pt x="5759" y="960"/>
                  </a:cubicBezTo>
                  <a:cubicBezTo>
                    <a:pt x="5774" y="989"/>
                    <a:pt x="5781" y="1019"/>
                    <a:pt x="5774" y="1070"/>
                  </a:cubicBezTo>
                  <a:cubicBezTo>
                    <a:pt x="5766" y="1129"/>
                    <a:pt x="5788" y="1144"/>
                    <a:pt x="5825" y="1165"/>
                  </a:cubicBezTo>
                  <a:cubicBezTo>
                    <a:pt x="5832" y="1165"/>
                    <a:pt x="5832" y="1165"/>
                    <a:pt x="5832" y="1165"/>
                  </a:cubicBezTo>
                  <a:cubicBezTo>
                    <a:pt x="5884" y="1195"/>
                    <a:pt x="5898" y="1312"/>
                    <a:pt x="5898" y="1327"/>
                  </a:cubicBezTo>
                  <a:cubicBezTo>
                    <a:pt x="5898" y="1349"/>
                    <a:pt x="5898" y="1349"/>
                    <a:pt x="5898" y="1349"/>
                  </a:cubicBezTo>
                  <a:cubicBezTo>
                    <a:pt x="5884" y="1341"/>
                    <a:pt x="5884" y="1341"/>
                    <a:pt x="5884" y="1341"/>
                  </a:cubicBezTo>
                  <a:lnTo>
                    <a:pt x="5876" y="1341"/>
                  </a:lnTo>
                  <a:cubicBezTo>
                    <a:pt x="5854" y="1341"/>
                    <a:pt x="5818" y="1349"/>
                    <a:pt x="5796" y="1393"/>
                  </a:cubicBezTo>
                  <a:cubicBezTo>
                    <a:pt x="5766" y="1451"/>
                    <a:pt x="5810" y="1568"/>
                    <a:pt x="5847" y="1613"/>
                  </a:cubicBezTo>
                  <a:cubicBezTo>
                    <a:pt x="5884" y="1642"/>
                    <a:pt x="5869" y="1686"/>
                    <a:pt x="5854" y="1737"/>
                  </a:cubicBezTo>
                  <a:cubicBezTo>
                    <a:pt x="5839" y="1774"/>
                    <a:pt x="5832" y="1810"/>
                    <a:pt x="5832" y="1847"/>
                  </a:cubicBezTo>
                  <a:cubicBezTo>
                    <a:pt x="5832" y="1942"/>
                    <a:pt x="5964" y="2052"/>
                    <a:pt x="6037" y="2081"/>
                  </a:cubicBezTo>
                  <a:cubicBezTo>
                    <a:pt x="6081" y="2103"/>
                    <a:pt x="6111" y="2125"/>
                    <a:pt x="6111" y="2155"/>
                  </a:cubicBezTo>
                  <a:cubicBezTo>
                    <a:pt x="6111" y="2177"/>
                    <a:pt x="6111" y="2199"/>
                    <a:pt x="6074" y="2221"/>
                  </a:cubicBezTo>
                  <a:cubicBezTo>
                    <a:pt x="6008" y="2272"/>
                    <a:pt x="6008" y="2294"/>
                    <a:pt x="6023" y="2301"/>
                  </a:cubicBezTo>
                  <a:cubicBezTo>
                    <a:pt x="6030" y="2316"/>
                    <a:pt x="6045" y="2323"/>
                    <a:pt x="6059" y="2323"/>
                  </a:cubicBezTo>
                  <a:cubicBezTo>
                    <a:pt x="6081" y="2338"/>
                    <a:pt x="6103" y="2345"/>
                    <a:pt x="6111" y="2375"/>
                  </a:cubicBezTo>
                  <a:cubicBezTo>
                    <a:pt x="6118" y="2389"/>
                    <a:pt x="6118" y="2404"/>
                    <a:pt x="6118" y="2418"/>
                  </a:cubicBezTo>
                  <a:cubicBezTo>
                    <a:pt x="6118" y="2448"/>
                    <a:pt x="6118" y="2470"/>
                    <a:pt x="6162" y="2477"/>
                  </a:cubicBezTo>
                  <a:cubicBezTo>
                    <a:pt x="6242" y="2506"/>
                    <a:pt x="6316" y="2543"/>
                    <a:pt x="6439" y="2668"/>
                  </a:cubicBezTo>
                  <a:cubicBezTo>
                    <a:pt x="6564" y="2792"/>
                    <a:pt x="6579" y="3012"/>
                    <a:pt x="6564" y="3063"/>
                  </a:cubicBezTo>
                  <a:cubicBezTo>
                    <a:pt x="6557" y="3093"/>
                    <a:pt x="6535" y="3107"/>
                    <a:pt x="6520" y="3107"/>
                  </a:cubicBezTo>
                  <a:lnTo>
                    <a:pt x="6520" y="3107"/>
                  </a:lnTo>
                  <a:cubicBezTo>
                    <a:pt x="6557" y="3173"/>
                    <a:pt x="6557" y="3232"/>
                    <a:pt x="6520" y="3283"/>
                  </a:cubicBezTo>
                  <a:cubicBezTo>
                    <a:pt x="6476" y="3349"/>
                    <a:pt x="6476" y="3415"/>
                    <a:pt x="6505" y="3488"/>
                  </a:cubicBezTo>
                  <a:cubicBezTo>
                    <a:pt x="6520" y="3510"/>
                    <a:pt x="6535" y="3518"/>
                    <a:pt x="6557" y="3518"/>
                  </a:cubicBezTo>
                  <a:cubicBezTo>
                    <a:pt x="6579" y="3525"/>
                    <a:pt x="6608" y="3525"/>
                    <a:pt x="6630" y="3576"/>
                  </a:cubicBezTo>
                  <a:cubicBezTo>
                    <a:pt x="6652" y="3613"/>
                    <a:pt x="6659" y="3649"/>
                    <a:pt x="6637" y="3686"/>
                  </a:cubicBezTo>
                  <a:cubicBezTo>
                    <a:pt x="6615" y="3715"/>
                    <a:pt x="6586" y="3737"/>
                    <a:pt x="6564" y="3737"/>
                  </a:cubicBezTo>
                  <a:cubicBezTo>
                    <a:pt x="6557" y="3737"/>
                    <a:pt x="6549" y="3730"/>
                    <a:pt x="6542" y="3730"/>
                  </a:cubicBezTo>
                  <a:cubicBezTo>
                    <a:pt x="6535" y="3730"/>
                    <a:pt x="6520" y="3730"/>
                    <a:pt x="6513" y="3730"/>
                  </a:cubicBezTo>
                  <a:cubicBezTo>
                    <a:pt x="6476" y="3730"/>
                    <a:pt x="6454" y="3737"/>
                    <a:pt x="6439" y="3752"/>
                  </a:cubicBezTo>
                  <a:cubicBezTo>
                    <a:pt x="6432" y="3759"/>
                    <a:pt x="6425" y="3767"/>
                    <a:pt x="6410" y="3767"/>
                  </a:cubicBezTo>
                  <a:cubicBezTo>
                    <a:pt x="6395" y="3767"/>
                    <a:pt x="6381" y="3752"/>
                    <a:pt x="6360" y="3730"/>
                  </a:cubicBezTo>
                  <a:cubicBezTo>
                    <a:pt x="6338" y="3708"/>
                    <a:pt x="6301" y="3679"/>
                    <a:pt x="6257" y="3664"/>
                  </a:cubicBezTo>
                  <a:cubicBezTo>
                    <a:pt x="6220" y="3657"/>
                    <a:pt x="6206" y="3657"/>
                    <a:pt x="6191" y="3657"/>
                  </a:cubicBezTo>
                  <a:cubicBezTo>
                    <a:pt x="6162" y="3657"/>
                    <a:pt x="6155" y="3664"/>
                    <a:pt x="6140" y="3730"/>
                  </a:cubicBezTo>
                  <a:cubicBezTo>
                    <a:pt x="6118" y="3796"/>
                    <a:pt x="6242" y="3877"/>
                    <a:pt x="6286" y="3899"/>
                  </a:cubicBezTo>
                  <a:cubicBezTo>
                    <a:pt x="6279" y="3928"/>
                    <a:pt x="6279" y="3928"/>
                    <a:pt x="6279" y="3928"/>
                  </a:cubicBezTo>
                  <a:cubicBezTo>
                    <a:pt x="6272" y="3928"/>
                    <a:pt x="6257" y="3921"/>
                    <a:pt x="6250" y="3921"/>
                  </a:cubicBezTo>
                  <a:cubicBezTo>
                    <a:pt x="6235" y="3921"/>
                    <a:pt x="6228" y="3928"/>
                    <a:pt x="6228" y="3928"/>
                  </a:cubicBezTo>
                  <a:cubicBezTo>
                    <a:pt x="6228" y="3935"/>
                    <a:pt x="6220" y="3950"/>
                    <a:pt x="6257" y="3994"/>
                  </a:cubicBezTo>
                  <a:cubicBezTo>
                    <a:pt x="6308" y="4053"/>
                    <a:pt x="6294" y="4155"/>
                    <a:pt x="6265" y="4214"/>
                  </a:cubicBezTo>
                  <a:cubicBezTo>
                    <a:pt x="6250" y="4243"/>
                    <a:pt x="6235" y="4258"/>
                    <a:pt x="6220" y="4258"/>
                  </a:cubicBezTo>
                  <a:cubicBezTo>
                    <a:pt x="6213" y="4258"/>
                    <a:pt x="6206" y="4258"/>
                    <a:pt x="6199" y="4250"/>
                  </a:cubicBezTo>
                  <a:cubicBezTo>
                    <a:pt x="6184" y="4236"/>
                    <a:pt x="6169" y="4228"/>
                    <a:pt x="6147" y="4228"/>
                  </a:cubicBezTo>
                  <a:cubicBezTo>
                    <a:pt x="6133" y="4228"/>
                    <a:pt x="6125" y="4228"/>
                    <a:pt x="6125" y="4243"/>
                  </a:cubicBezTo>
                  <a:cubicBezTo>
                    <a:pt x="6125" y="4258"/>
                    <a:pt x="6133" y="4265"/>
                    <a:pt x="6147" y="4280"/>
                  </a:cubicBezTo>
                  <a:cubicBezTo>
                    <a:pt x="6155" y="4294"/>
                    <a:pt x="6169" y="4302"/>
                    <a:pt x="6162" y="4316"/>
                  </a:cubicBezTo>
                  <a:cubicBezTo>
                    <a:pt x="6155" y="4331"/>
                    <a:pt x="6140" y="4331"/>
                    <a:pt x="6140" y="4331"/>
                  </a:cubicBezTo>
                  <a:cubicBezTo>
                    <a:pt x="6103" y="4346"/>
                    <a:pt x="6045" y="4360"/>
                    <a:pt x="5971" y="4419"/>
                  </a:cubicBezTo>
                  <a:cubicBezTo>
                    <a:pt x="5949" y="4441"/>
                    <a:pt x="5935" y="4448"/>
                    <a:pt x="5913" y="4448"/>
                  </a:cubicBezTo>
                  <a:cubicBezTo>
                    <a:pt x="5884" y="4448"/>
                    <a:pt x="5861" y="4426"/>
                    <a:pt x="5839" y="4412"/>
                  </a:cubicBezTo>
                  <a:cubicBezTo>
                    <a:pt x="5832" y="4404"/>
                    <a:pt x="5818" y="4397"/>
                    <a:pt x="5810" y="4390"/>
                  </a:cubicBezTo>
                  <a:lnTo>
                    <a:pt x="5810" y="4390"/>
                  </a:lnTo>
                  <a:cubicBezTo>
                    <a:pt x="5766" y="4390"/>
                    <a:pt x="5678" y="4485"/>
                    <a:pt x="5627" y="4609"/>
                  </a:cubicBezTo>
                  <a:cubicBezTo>
                    <a:pt x="5598" y="4668"/>
                    <a:pt x="5568" y="4697"/>
                    <a:pt x="5546" y="4719"/>
                  </a:cubicBezTo>
                  <a:cubicBezTo>
                    <a:pt x="5539" y="4719"/>
                    <a:pt x="5532" y="4734"/>
                    <a:pt x="5532" y="4734"/>
                  </a:cubicBezTo>
                  <a:lnTo>
                    <a:pt x="5532" y="4734"/>
                  </a:lnTo>
                  <a:cubicBezTo>
                    <a:pt x="5532" y="4734"/>
                    <a:pt x="5539" y="4741"/>
                    <a:pt x="5554" y="4749"/>
                  </a:cubicBezTo>
                  <a:cubicBezTo>
                    <a:pt x="5620" y="4793"/>
                    <a:pt x="5751" y="5005"/>
                    <a:pt x="5759" y="5013"/>
                  </a:cubicBezTo>
                  <a:cubicBezTo>
                    <a:pt x="5766" y="5020"/>
                    <a:pt x="5766" y="5020"/>
                    <a:pt x="5766" y="5020"/>
                  </a:cubicBezTo>
                  <a:cubicBezTo>
                    <a:pt x="5759" y="5027"/>
                    <a:pt x="5759" y="5027"/>
                    <a:pt x="5759" y="5027"/>
                  </a:cubicBezTo>
                  <a:cubicBezTo>
                    <a:pt x="5759" y="5027"/>
                    <a:pt x="5751" y="5071"/>
                    <a:pt x="5766" y="5225"/>
                  </a:cubicBezTo>
                  <a:cubicBezTo>
                    <a:pt x="5766" y="5306"/>
                    <a:pt x="5818" y="5408"/>
                    <a:pt x="5869" y="5503"/>
                  </a:cubicBezTo>
                  <a:cubicBezTo>
                    <a:pt x="5906" y="5591"/>
                    <a:pt x="5942" y="5665"/>
                    <a:pt x="5942" y="5716"/>
                  </a:cubicBezTo>
                  <a:cubicBezTo>
                    <a:pt x="5942" y="5826"/>
                    <a:pt x="5876" y="5994"/>
                    <a:pt x="5803" y="6053"/>
                  </a:cubicBezTo>
                  <a:cubicBezTo>
                    <a:pt x="5781" y="6075"/>
                    <a:pt x="5788" y="6082"/>
                    <a:pt x="5810" y="6119"/>
                  </a:cubicBezTo>
                  <a:cubicBezTo>
                    <a:pt x="5832" y="6156"/>
                    <a:pt x="5861" y="6199"/>
                    <a:pt x="5839" y="6265"/>
                  </a:cubicBezTo>
                  <a:cubicBezTo>
                    <a:pt x="5839" y="6280"/>
                    <a:pt x="5832" y="6295"/>
                    <a:pt x="5825" y="6309"/>
                  </a:cubicBezTo>
                  <a:cubicBezTo>
                    <a:pt x="5803" y="6383"/>
                    <a:pt x="5796" y="6405"/>
                    <a:pt x="5869" y="6471"/>
                  </a:cubicBezTo>
                  <a:cubicBezTo>
                    <a:pt x="5913" y="6507"/>
                    <a:pt x="5927" y="6537"/>
                    <a:pt x="5927" y="6551"/>
                  </a:cubicBezTo>
                  <a:cubicBezTo>
                    <a:pt x="5920" y="6573"/>
                    <a:pt x="5898" y="6588"/>
                    <a:pt x="5876" y="6595"/>
                  </a:cubicBezTo>
                  <a:cubicBezTo>
                    <a:pt x="5854" y="6603"/>
                    <a:pt x="5839" y="6610"/>
                    <a:pt x="5825" y="6625"/>
                  </a:cubicBezTo>
                  <a:cubicBezTo>
                    <a:pt x="5796" y="6639"/>
                    <a:pt x="5803" y="6661"/>
                    <a:pt x="5839" y="6727"/>
                  </a:cubicBezTo>
                  <a:cubicBezTo>
                    <a:pt x="5854" y="6756"/>
                    <a:pt x="5876" y="6793"/>
                    <a:pt x="5898" y="6844"/>
                  </a:cubicBezTo>
                  <a:cubicBezTo>
                    <a:pt x="5942" y="6940"/>
                    <a:pt x="5891" y="7020"/>
                    <a:pt x="5876" y="7049"/>
                  </a:cubicBezTo>
                  <a:cubicBezTo>
                    <a:pt x="5854" y="7079"/>
                    <a:pt x="5825" y="7101"/>
                    <a:pt x="5810" y="7101"/>
                  </a:cubicBezTo>
                  <a:cubicBezTo>
                    <a:pt x="5796" y="7101"/>
                    <a:pt x="5788" y="7094"/>
                    <a:pt x="5781" y="7079"/>
                  </a:cubicBezTo>
                  <a:cubicBezTo>
                    <a:pt x="5766" y="7057"/>
                    <a:pt x="5730" y="7027"/>
                    <a:pt x="5693" y="7027"/>
                  </a:cubicBezTo>
                  <a:cubicBezTo>
                    <a:pt x="5671" y="7027"/>
                    <a:pt x="5649" y="7035"/>
                    <a:pt x="5634" y="7049"/>
                  </a:cubicBezTo>
                  <a:cubicBezTo>
                    <a:pt x="5590" y="7086"/>
                    <a:pt x="5532" y="7130"/>
                    <a:pt x="5466" y="7130"/>
                  </a:cubicBezTo>
                  <a:cubicBezTo>
                    <a:pt x="5437" y="7130"/>
                    <a:pt x="5400" y="7115"/>
                    <a:pt x="5363" y="7101"/>
                  </a:cubicBezTo>
                  <a:cubicBezTo>
                    <a:pt x="5341" y="7086"/>
                    <a:pt x="5319" y="7079"/>
                    <a:pt x="5305" y="7079"/>
                  </a:cubicBezTo>
                  <a:cubicBezTo>
                    <a:pt x="5261" y="7079"/>
                    <a:pt x="5231" y="7115"/>
                    <a:pt x="5202" y="7152"/>
                  </a:cubicBezTo>
                  <a:cubicBezTo>
                    <a:pt x="5195" y="7167"/>
                    <a:pt x="5195" y="7167"/>
                    <a:pt x="5195" y="7167"/>
                  </a:cubicBezTo>
                  <a:cubicBezTo>
                    <a:pt x="5143" y="7218"/>
                    <a:pt x="5063" y="7269"/>
                    <a:pt x="4989" y="7284"/>
                  </a:cubicBezTo>
                  <a:cubicBezTo>
                    <a:pt x="4960" y="7284"/>
                    <a:pt x="4960" y="7284"/>
                    <a:pt x="4960" y="7284"/>
                  </a:cubicBezTo>
                  <a:cubicBezTo>
                    <a:pt x="4894" y="7299"/>
                    <a:pt x="4806" y="7313"/>
                    <a:pt x="4770" y="7343"/>
                  </a:cubicBezTo>
                  <a:cubicBezTo>
                    <a:pt x="4762" y="7357"/>
                    <a:pt x="4762" y="7365"/>
                    <a:pt x="4762" y="7365"/>
                  </a:cubicBezTo>
                  <a:cubicBezTo>
                    <a:pt x="4762" y="7372"/>
                    <a:pt x="4784" y="7387"/>
                    <a:pt x="4806" y="7394"/>
                  </a:cubicBezTo>
                  <a:cubicBezTo>
                    <a:pt x="4821" y="7408"/>
                    <a:pt x="4836" y="7416"/>
                    <a:pt x="4850" y="7423"/>
                  </a:cubicBezTo>
                  <a:cubicBezTo>
                    <a:pt x="4894" y="7453"/>
                    <a:pt x="4989" y="7467"/>
                    <a:pt x="5034" y="7475"/>
                  </a:cubicBezTo>
                  <a:cubicBezTo>
                    <a:pt x="5048" y="7475"/>
                    <a:pt x="5048" y="7475"/>
                    <a:pt x="5048" y="7475"/>
                  </a:cubicBezTo>
                  <a:cubicBezTo>
                    <a:pt x="5048" y="7489"/>
                    <a:pt x="5048" y="7489"/>
                    <a:pt x="5048" y="7489"/>
                  </a:cubicBezTo>
                  <a:cubicBezTo>
                    <a:pt x="5056" y="7504"/>
                    <a:pt x="5056" y="7548"/>
                    <a:pt x="5034" y="7584"/>
                  </a:cubicBezTo>
                  <a:cubicBezTo>
                    <a:pt x="5026" y="7592"/>
                    <a:pt x="5011" y="7599"/>
                    <a:pt x="4982" y="7599"/>
                  </a:cubicBezTo>
                  <a:cubicBezTo>
                    <a:pt x="4946" y="7599"/>
                    <a:pt x="4894" y="7584"/>
                    <a:pt x="4879" y="7577"/>
                  </a:cubicBezTo>
                  <a:cubicBezTo>
                    <a:pt x="4784" y="7636"/>
                    <a:pt x="4784" y="7636"/>
                    <a:pt x="4784" y="7636"/>
                  </a:cubicBezTo>
                  <a:cubicBezTo>
                    <a:pt x="4770" y="7628"/>
                    <a:pt x="4770" y="7628"/>
                    <a:pt x="4770" y="7628"/>
                  </a:cubicBezTo>
                  <a:cubicBezTo>
                    <a:pt x="4770" y="7628"/>
                    <a:pt x="4726" y="7577"/>
                    <a:pt x="4682" y="7577"/>
                  </a:cubicBezTo>
                  <a:cubicBezTo>
                    <a:pt x="4667" y="7577"/>
                    <a:pt x="4652" y="7577"/>
                    <a:pt x="4645" y="7584"/>
                  </a:cubicBezTo>
                  <a:cubicBezTo>
                    <a:pt x="4587" y="7628"/>
                    <a:pt x="4528" y="7658"/>
                    <a:pt x="4462" y="765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5" name="Freeform 14"/>
            <p:cNvSpPr>
              <a:spLocks noChangeArrowheads="1"/>
            </p:cNvSpPr>
            <p:nvPr/>
          </p:nvSpPr>
          <p:spPr bwMode="auto">
            <a:xfrm>
              <a:off x="7339229" y="4548912"/>
              <a:ext cx="1654070" cy="1875629"/>
            </a:xfrm>
            <a:custGeom>
              <a:avLst/>
              <a:gdLst>
                <a:gd name="T0" fmla="*/ 4969 w 6698"/>
                <a:gd name="T1" fmla="*/ 359 h 7687"/>
                <a:gd name="T2" fmla="*/ 5386 w 6698"/>
                <a:gd name="T3" fmla="*/ 886 h 7687"/>
                <a:gd name="T4" fmla="*/ 5899 w 6698"/>
                <a:gd name="T5" fmla="*/ 1341 h 7687"/>
                <a:gd name="T6" fmla="*/ 6448 w 6698"/>
                <a:gd name="T7" fmla="*/ 2689 h 7687"/>
                <a:gd name="T8" fmla="*/ 6433 w 6698"/>
                <a:gd name="T9" fmla="*/ 3759 h 7687"/>
                <a:gd name="T10" fmla="*/ 6170 w 6698"/>
                <a:gd name="T11" fmla="*/ 4228 h 7687"/>
                <a:gd name="T12" fmla="*/ 5767 w 6698"/>
                <a:gd name="T13" fmla="*/ 5034 h 7687"/>
                <a:gd name="T14" fmla="*/ 5819 w 6698"/>
                <a:gd name="T15" fmla="*/ 7086 h 7687"/>
                <a:gd name="T16" fmla="*/ 4866 w 6698"/>
                <a:gd name="T17" fmla="*/ 7452 h 7687"/>
                <a:gd name="T18" fmla="*/ 4456 w 6698"/>
                <a:gd name="T19" fmla="*/ 7657 h 7687"/>
                <a:gd name="T20" fmla="*/ 2931 w 6698"/>
                <a:gd name="T21" fmla="*/ 6910 h 7687"/>
                <a:gd name="T22" fmla="*/ 2572 w 6698"/>
                <a:gd name="T23" fmla="*/ 6778 h 7687"/>
                <a:gd name="T24" fmla="*/ 2426 w 6698"/>
                <a:gd name="T25" fmla="*/ 7049 h 7687"/>
                <a:gd name="T26" fmla="*/ 1708 w 6698"/>
                <a:gd name="T27" fmla="*/ 7254 h 7687"/>
                <a:gd name="T28" fmla="*/ 418 w 6698"/>
                <a:gd name="T29" fmla="*/ 7283 h 7687"/>
                <a:gd name="T30" fmla="*/ 213 w 6698"/>
                <a:gd name="T31" fmla="*/ 6309 h 7687"/>
                <a:gd name="T32" fmla="*/ 667 w 6698"/>
                <a:gd name="T33" fmla="*/ 4345 h 7687"/>
                <a:gd name="T34" fmla="*/ 1657 w 6698"/>
                <a:gd name="T35" fmla="*/ 2791 h 7687"/>
                <a:gd name="T36" fmla="*/ 2213 w 6698"/>
                <a:gd name="T37" fmla="*/ 1553 h 7687"/>
                <a:gd name="T38" fmla="*/ 2162 w 6698"/>
                <a:gd name="T39" fmla="*/ 747 h 7687"/>
                <a:gd name="T40" fmla="*/ 2734 w 6698"/>
                <a:gd name="T41" fmla="*/ 828 h 7687"/>
                <a:gd name="T42" fmla="*/ 3327 w 6698"/>
                <a:gd name="T43" fmla="*/ 982 h 7687"/>
                <a:gd name="T44" fmla="*/ 3620 w 6698"/>
                <a:gd name="T45" fmla="*/ 791 h 7687"/>
                <a:gd name="T46" fmla="*/ 4272 w 6698"/>
                <a:gd name="T47" fmla="*/ 425 h 7687"/>
                <a:gd name="T48" fmla="*/ 4360 w 6698"/>
                <a:gd name="T49" fmla="*/ 102 h 7687"/>
                <a:gd name="T50" fmla="*/ 4727 w 6698"/>
                <a:gd name="T51" fmla="*/ 0 h 7687"/>
                <a:gd name="T52" fmla="*/ 4397 w 6698"/>
                <a:gd name="T53" fmla="*/ 44 h 7687"/>
                <a:gd name="T54" fmla="*/ 4016 w 6698"/>
                <a:gd name="T55" fmla="*/ 220 h 7687"/>
                <a:gd name="T56" fmla="*/ 4192 w 6698"/>
                <a:gd name="T57" fmla="*/ 483 h 7687"/>
                <a:gd name="T58" fmla="*/ 3650 w 6698"/>
                <a:gd name="T59" fmla="*/ 710 h 7687"/>
                <a:gd name="T60" fmla="*/ 3481 w 6698"/>
                <a:gd name="T61" fmla="*/ 916 h 7687"/>
                <a:gd name="T62" fmla="*/ 3056 w 6698"/>
                <a:gd name="T63" fmla="*/ 1289 h 7687"/>
                <a:gd name="T64" fmla="*/ 3027 w 6698"/>
                <a:gd name="T65" fmla="*/ 864 h 7687"/>
                <a:gd name="T66" fmla="*/ 2485 w 6698"/>
                <a:gd name="T67" fmla="*/ 886 h 7687"/>
                <a:gd name="T68" fmla="*/ 2126 w 6698"/>
                <a:gd name="T69" fmla="*/ 696 h 7687"/>
                <a:gd name="T70" fmla="*/ 2272 w 6698"/>
                <a:gd name="T71" fmla="*/ 1341 h 7687"/>
                <a:gd name="T72" fmla="*/ 2008 w 6698"/>
                <a:gd name="T73" fmla="*/ 2066 h 7687"/>
                <a:gd name="T74" fmla="*/ 1642 w 6698"/>
                <a:gd name="T75" fmla="*/ 2770 h 7687"/>
                <a:gd name="T76" fmla="*/ 1056 w 6698"/>
                <a:gd name="T77" fmla="*/ 3612 h 7687"/>
                <a:gd name="T78" fmla="*/ 448 w 6698"/>
                <a:gd name="T79" fmla="*/ 5063 h 7687"/>
                <a:gd name="T80" fmla="*/ 184 w 6698"/>
                <a:gd name="T81" fmla="*/ 6301 h 7687"/>
                <a:gd name="T82" fmla="*/ 198 w 6698"/>
                <a:gd name="T83" fmla="*/ 7349 h 7687"/>
                <a:gd name="T84" fmla="*/ 682 w 6698"/>
                <a:gd name="T85" fmla="*/ 7445 h 7687"/>
                <a:gd name="T86" fmla="*/ 2169 w 6698"/>
                <a:gd name="T87" fmla="*/ 7422 h 7687"/>
                <a:gd name="T88" fmla="*/ 2572 w 6698"/>
                <a:gd name="T89" fmla="*/ 7181 h 7687"/>
                <a:gd name="T90" fmla="*/ 2155 w 6698"/>
                <a:gd name="T91" fmla="*/ 6924 h 7687"/>
                <a:gd name="T92" fmla="*/ 2800 w 6698"/>
                <a:gd name="T93" fmla="*/ 6807 h 7687"/>
                <a:gd name="T94" fmla="*/ 2990 w 6698"/>
                <a:gd name="T95" fmla="*/ 7063 h 7687"/>
                <a:gd name="T96" fmla="*/ 3840 w 6698"/>
                <a:gd name="T97" fmla="*/ 7203 h 7687"/>
                <a:gd name="T98" fmla="*/ 4822 w 6698"/>
                <a:gd name="T99" fmla="*/ 7657 h 7687"/>
                <a:gd name="T100" fmla="*/ 4800 w 6698"/>
                <a:gd name="T101" fmla="*/ 7379 h 7687"/>
                <a:gd name="T102" fmla="*/ 5665 w 6698"/>
                <a:gd name="T103" fmla="*/ 7078 h 7687"/>
                <a:gd name="T104" fmla="*/ 5965 w 6698"/>
                <a:gd name="T105" fmla="*/ 6572 h 7687"/>
                <a:gd name="T106" fmla="*/ 5804 w 6698"/>
                <a:gd name="T107" fmla="*/ 5041 h 7687"/>
                <a:gd name="T108" fmla="*/ 5936 w 6698"/>
                <a:gd name="T109" fmla="*/ 4477 h 7687"/>
                <a:gd name="T110" fmla="*/ 6302 w 6698"/>
                <a:gd name="T111" fmla="*/ 4235 h 7687"/>
                <a:gd name="T112" fmla="*/ 6375 w 6698"/>
                <a:gd name="T113" fmla="*/ 3759 h 7687"/>
                <a:gd name="T114" fmla="*/ 6543 w 6698"/>
                <a:gd name="T115" fmla="*/ 3495 h 7687"/>
                <a:gd name="T116" fmla="*/ 6060 w 6698"/>
                <a:gd name="T117" fmla="*/ 2308 h 7687"/>
                <a:gd name="T118" fmla="*/ 5899 w 6698"/>
                <a:gd name="T119" fmla="*/ 1370 h 7687"/>
                <a:gd name="T120" fmla="*/ 5606 w 6698"/>
                <a:gd name="T121" fmla="*/ 894 h 7687"/>
                <a:gd name="T122" fmla="*/ 5284 w 6698"/>
                <a:gd name="T123" fmla="*/ 601 h 7687"/>
                <a:gd name="T124" fmla="*/ 4969 w 6698"/>
                <a:gd name="T125" fmla="*/ 329 h 7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98" h="7687">
                  <a:moveTo>
                    <a:pt x="4727" y="36"/>
                  </a:moveTo>
                  <a:lnTo>
                    <a:pt x="4727" y="36"/>
                  </a:lnTo>
                  <a:cubicBezTo>
                    <a:pt x="4734" y="36"/>
                    <a:pt x="4741" y="36"/>
                    <a:pt x="4749" y="36"/>
                  </a:cubicBezTo>
                  <a:cubicBezTo>
                    <a:pt x="4785" y="51"/>
                    <a:pt x="4771" y="161"/>
                    <a:pt x="4763" y="256"/>
                  </a:cubicBezTo>
                  <a:cubicBezTo>
                    <a:pt x="4756" y="322"/>
                    <a:pt x="4749" y="388"/>
                    <a:pt x="4771" y="388"/>
                  </a:cubicBezTo>
                  <a:cubicBezTo>
                    <a:pt x="4778" y="388"/>
                    <a:pt x="4793" y="373"/>
                    <a:pt x="4807" y="351"/>
                  </a:cubicBezTo>
                  <a:cubicBezTo>
                    <a:pt x="4837" y="308"/>
                    <a:pt x="4844" y="285"/>
                    <a:pt x="4859" y="285"/>
                  </a:cubicBezTo>
                  <a:cubicBezTo>
                    <a:pt x="4873" y="285"/>
                    <a:pt x="4888" y="300"/>
                    <a:pt x="4917" y="329"/>
                  </a:cubicBezTo>
                  <a:cubicBezTo>
                    <a:pt x="4939" y="351"/>
                    <a:pt x="4954" y="359"/>
                    <a:pt x="4969" y="359"/>
                  </a:cubicBezTo>
                  <a:cubicBezTo>
                    <a:pt x="5012" y="359"/>
                    <a:pt x="5034" y="271"/>
                    <a:pt x="5093" y="256"/>
                  </a:cubicBezTo>
                  <a:cubicBezTo>
                    <a:pt x="5093" y="249"/>
                    <a:pt x="5100" y="249"/>
                    <a:pt x="5108" y="249"/>
                  </a:cubicBezTo>
                  <a:cubicBezTo>
                    <a:pt x="5166" y="249"/>
                    <a:pt x="5188" y="366"/>
                    <a:pt x="5181" y="410"/>
                  </a:cubicBezTo>
                  <a:cubicBezTo>
                    <a:pt x="5174" y="454"/>
                    <a:pt x="5181" y="491"/>
                    <a:pt x="5240" y="513"/>
                  </a:cubicBezTo>
                  <a:cubicBezTo>
                    <a:pt x="5298" y="535"/>
                    <a:pt x="5284" y="505"/>
                    <a:pt x="5218" y="703"/>
                  </a:cubicBezTo>
                  <a:cubicBezTo>
                    <a:pt x="5188" y="784"/>
                    <a:pt x="5188" y="813"/>
                    <a:pt x="5203" y="813"/>
                  </a:cubicBezTo>
                  <a:cubicBezTo>
                    <a:pt x="5232" y="813"/>
                    <a:pt x="5284" y="740"/>
                    <a:pt x="5306" y="703"/>
                  </a:cubicBezTo>
                  <a:cubicBezTo>
                    <a:pt x="5313" y="696"/>
                    <a:pt x="5313" y="696"/>
                    <a:pt x="5320" y="696"/>
                  </a:cubicBezTo>
                  <a:cubicBezTo>
                    <a:pt x="5350" y="696"/>
                    <a:pt x="5386" y="820"/>
                    <a:pt x="5386" y="886"/>
                  </a:cubicBezTo>
                  <a:cubicBezTo>
                    <a:pt x="5386" y="960"/>
                    <a:pt x="5401" y="1026"/>
                    <a:pt x="5481" y="1026"/>
                  </a:cubicBezTo>
                  <a:cubicBezTo>
                    <a:pt x="5496" y="1026"/>
                    <a:pt x="5511" y="1026"/>
                    <a:pt x="5518" y="1026"/>
                  </a:cubicBezTo>
                  <a:cubicBezTo>
                    <a:pt x="5635" y="1003"/>
                    <a:pt x="5599" y="982"/>
                    <a:pt x="5635" y="908"/>
                  </a:cubicBezTo>
                  <a:cubicBezTo>
                    <a:pt x="5657" y="872"/>
                    <a:pt x="5687" y="842"/>
                    <a:pt x="5709" y="842"/>
                  </a:cubicBezTo>
                  <a:cubicBezTo>
                    <a:pt x="5731" y="842"/>
                    <a:pt x="5745" y="857"/>
                    <a:pt x="5745" y="901"/>
                  </a:cubicBezTo>
                  <a:cubicBezTo>
                    <a:pt x="5760" y="989"/>
                    <a:pt x="5797" y="1003"/>
                    <a:pt x="5782" y="1077"/>
                  </a:cubicBezTo>
                  <a:cubicBezTo>
                    <a:pt x="5767" y="1158"/>
                    <a:pt x="5804" y="1172"/>
                    <a:pt x="5848" y="1194"/>
                  </a:cubicBezTo>
                  <a:cubicBezTo>
                    <a:pt x="5899" y="1216"/>
                    <a:pt x="5907" y="1341"/>
                    <a:pt x="5907" y="1341"/>
                  </a:cubicBezTo>
                  <a:lnTo>
                    <a:pt x="5899" y="1341"/>
                  </a:lnTo>
                  <a:cubicBezTo>
                    <a:pt x="5877" y="1341"/>
                    <a:pt x="5833" y="1348"/>
                    <a:pt x="5804" y="1399"/>
                  </a:cubicBezTo>
                  <a:cubicBezTo>
                    <a:pt x="5767" y="1465"/>
                    <a:pt x="5819" y="1590"/>
                    <a:pt x="5862" y="1634"/>
                  </a:cubicBezTo>
                  <a:cubicBezTo>
                    <a:pt x="5907" y="1678"/>
                    <a:pt x="5841" y="1758"/>
                    <a:pt x="5841" y="1861"/>
                  </a:cubicBezTo>
                  <a:cubicBezTo>
                    <a:pt x="5841" y="1963"/>
                    <a:pt x="5972" y="2081"/>
                    <a:pt x="6053" y="2110"/>
                  </a:cubicBezTo>
                  <a:cubicBezTo>
                    <a:pt x="6134" y="2147"/>
                    <a:pt x="6134" y="2191"/>
                    <a:pt x="6090" y="2227"/>
                  </a:cubicBezTo>
                  <a:cubicBezTo>
                    <a:pt x="6046" y="2257"/>
                    <a:pt x="6009" y="2293"/>
                    <a:pt x="6031" y="2330"/>
                  </a:cubicBezTo>
                  <a:cubicBezTo>
                    <a:pt x="6053" y="2359"/>
                    <a:pt x="6112" y="2352"/>
                    <a:pt x="6119" y="2396"/>
                  </a:cubicBezTo>
                  <a:cubicBezTo>
                    <a:pt x="6134" y="2440"/>
                    <a:pt x="6097" y="2484"/>
                    <a:pt x="6178" y="2506"/>
                  </a:cubicBezTo>
                  <a:cubicBezTo>
                    <a:pt x="6258" y="2528"/>
                    <a:pt x="6324" y="2564"/>
                    <a:pt x="6448" y="2689"/>
                  </a:cubicBezTo>
                  <a:cubicBezTo>
                    <a:pt x="6572" y="2813"/>
                    <a:pt x="6587" y="3033"/>
                    <a:pt x="6572" y="3077"/>
                  </a:cubicBezTo>
                  <a:cubicBezTo>
                    <a:pt x="6565" y="3121"/>
                    <a:pt x="6506" y="3099"/>
                    <a:pt x="6528" y="3129"/>
                  </a:cubicBezTo>
                  <a:cubicBezTo>
                    <a:pt x="6550" y="3165"/>
                    <a:pt x="6572" y="3224"/>
                    <a:pt x="6528" y="3290"/>
                  </a:cubicBezTo>
                  <a:cubicBezTo>
                    <a:pt x="6484" y="3356"/>
                    <a:pt x="6484" y="3436"/>
                    <a:pt x="6521" y="3510"/>
                  </a:cubicBezTo>
                  <a:cubicBezTo>
                    <a:pt x="6550" y="3576"/>
                    <a:pt x="6594" y="3517"/>
                    <a:pt x="6646" y="3598"/>
                  </a:cubicBezTo>
                  <a:cubicBezTo>
                    <a:pt x="6690" y="3678"/>
                    <a:pt x="6623" y="3729"/>
                    <a:pt x="6587" y="3729"/>
                  </a:cubicBezTo>
                  <a:cubicBezTo>
                    <a:pt x="6572" y="3729"/>
                    <a:pt x="6550" y="3729"/>
                    <a:pt x="6536" y="3729"/>
                  </a:cubicBezTo>
                  <a:cubicBezTo>
                    <a:pt x="6506" y="3729"/>
                    <a:pt x="6470" y="3737"/>
                    <a:pt x="6448" y="3759"/>
                  </a:cubicBezTo>
                  <a:cubicBezTo>
                    <a:pt x="6448" y="3759"/>
                    <a:pt x="6440" y="3759"/>
                    <a:pt x="6433" y="3759"/>
                  </a:cubicBezTo>
                  <a:cubicBezTo>
                    <a:pt x="6404" y="3759"/>
                    <a:pt x="6368" y="3686"/>
                    <a:pt x="6280" y="3663"/>
                  </a:cubicBezTo>
                  <a:cubicBezTo>
                    <a:pt x="6251" y="3656"/>
                    <a:pt x="6229" y="3656"/>
                    <a:pt x="6214" y="3656"/>
                  </a:cubicBezTo>
                  <a:cubicBezTo>
                    <a:pt x="6170" y="3656"/>
                    <a:pt x="6163" y="3678"/>
                    <a:pt x="6148" y="3744"/>
                  </a:cubicBezTo>
                  <a:cubicBezTo>
                    <a:pt x="6119" y="3832"/>
                    <a:pt x="6302" y="3927"/>
                    <a:pt x="6302" y="3927"/>
                  </a:cubicBezTo>
                  <a:cubicBezTo>
                    <a:pt x="6295" y="3927"/>
                    <a:pt x="6280" y="3920"/>
                    <a:pt x="6273" y="3920"/>
                  </a:cubicBezTo>
                  <a:cubicBezTo>
                    <a:pt x="6229" y="3920"/>
                    <a:pt x="6214" y="3949"/>
                    <a:pt x="6273" y="4015"/>
                  </a:cubicBezTo>
                  <a:cubicBezTo>
                    <a:pt x="6331" y="4089"/>
                    <a:pt x="6280" y="4257"/>
                    <a:pt x="6243" y="4257"/>
                  </a:cubicBezTo>
                  <a:lnTo>
                    <a:pt x="6236" y="4257"/>
                  </a:lnTo>
                  <a:cubicBezTo>
                    <a:pt x="6214" y="4235"/>
                    <a:pt x="6192" y="4228"/>
                    <a:pt x="6170" y="4228"/>
                  </a:cubicBezTo>
                  <a:cubicBezTo>
                    <a:pt x="6156" y="4228"/>
                    <a:pt x="6141" y="4235"/>
                    <a:pt x="6134" y="4257"/>
                  </a:cubicBezTo>
                  <a:cubicBezTo>
                    <a:pt x="6119" y="4301"/>
                    <a:pt x="6200" y="4323"/>
                    <a:pt x="6156" y="4330"/>
                  </a:cubicBezTo>
                  <a:cubicBezTo>
                    <a:pt x="6112" y="4345"/>
                    <a:pt x="6053" y="4367"/>
                    <a:pt x="5987" y="4426"/>
                  </a:cubicBezTo>
                  <a:cubicBezTo>
                    <a:pt x="5965" y="4440"/>
                    <a:pt x="5950" y="4448"/>
                    <a:pt x="5936" y="4448"/>
                  </a:cubicBezTo>
                  <a:cubicBezTo>
                    <a:pt x="5899" y="4448"/>
                    <a:pt x="5870" y="4404"/>
                    <a:pt x="5841" y="4389"/>
                  </a:cubicBezTo>
                  <a:cubicBezTo>
                    <a:pt x="5833" y="4389"/>
                    <a:pt x="5833" y="4389"/>
                    <a:pt x="5826" y="4389"/>
                  </a:cubicBezTo>
                  <a:cubicBezTo>
                    <a:pt x="5774" y="4389"/>
                    <a:pt x="5687" y="4499"/>
                    <a:pt x="5635" y="4616"/>
                  </a:cubicBezTo>
                  <a:cubicBezTo>
                    <a:pt x="5577" y="4741"/>
                    <a:pt x="5496" y="4733"/>
                    <a:pt x="5569" y="4777"/>
                  </a:cubicBezTo>
                  <a:cubicBezTo>
                    <a:pt x="5635" y="4821"/>
                    <a:pt x="5767" y="5034"/>
                    <a:pt x="5767" y="5034"/>
                  </a:cubicBezTo>
                  <a:cubicBezTo>
                    <a:pt x="5767" y="5034"/>
                    <a:pt x="5760" y="5085"/>
                    <a:pt x="5767" y="5239"/>
                  </a:cubicBezTo>
                  <a:cubicBezTo>
                    <a:pt x="5782" y="5400"/>
                    <a:pt x="5950" y="5627"/>
                    <a:pt x="5950" y="5730"/>
                  </a:cubicBezTo>
                  <a:cubicBezTo>
                    <a:pt x="5950" y="5832"/>
                    <a:pt x="5884" y="6001"/>
                    <a:pt x="5819" y="6060"/>
                  </a:cubicBezTo>
                  <a:cubicBezTo>
                    <a:pt x="5745" y="6111"/>
                    <a:pt x="5884" y="6162"/>
                    <a:pt x="5848" y="6272"/>
                  </a:cubicBezTo>
                  <a:cubicBezTo>
                    <a:pt x="5819" y="6382"/>
                    <a:pt x="5782" y="6411"/>
                    <a:pt x="5884" y="6499"/>
                  </a:cubicBezTo>
                  <a:cubicBezTo>
                    <a:pt x="5987" y="6587"/>
                    <a:pt x="5907" y="6580"/>
                    <a:pt x="5841" y="6624"/>
                  </a:cubicBezTo>
                  <a:cubicBezTo>
                    <a:pt x="5767" y="6668"/>
                    <a:pt x="5848" y="6727"/>
                    <a:pt x="5907" y="6858"/>
                  </a:cubicBezTo>
                  <a:cubicBezTo>
                    <a:pt x="5958" y="6983"/>
                    <a:pt x="5870" y="7100"/>
                    <a:pt x="5833" y="7100"/>
                  </a:cubicBezTo>
                  <a:cubicBezTo>
                    <a:pt x="5826" y="7100"/>
                    <a:pt x="5819" y="7093"/>
                    <a:pt x="5819" y="7086"/>
                  </a:cubicBezTo>
                  <a:cubicBezTo>
                    <a:pt x="5804" y="7056"/>
                    <a:pt x="5760" y="7027"/>
                    <a:pt x="5716" y="7027"/>
                  </a:cubicBezTo>
                  <a:cubicBezTo>
                    <a:pt x="5694" y="7027"/>
                    <a:pt x="5672" y="7034"/>
                    <a:pt x="5643" y="7056"/>
                  </a:cubicBezTo>
                  <a:cubicBezTo>
                    <a:pt x="5599" y="7093"/>
                    <a:pt x="5548" y="7122"/>
                    <a:pt x="5489" y="7122"/>
                  </a:cubicBezTo>
                  <a:cubicBezTo>
                    <a:pt x="5460" y="7122"/>
                    <a:pt x="5430" y="7115"/>
                    <a:pt x="5393" y="7100"/>
                  </a:cubicBezTo>
                  <a:cubicBezTo>
                    <a:pt x="5372" y="7086"/>
                    <a:pt x="5350" y="7078"/>
                    <a:pt x="5328" y="7078"/>
                  </a:cubicBezTo>
                  <a:cubicBezTo>
                    <a:pt x="5269" y="7078"/>
                    <a:pt x="5240" y="7129"/>
                    <a:pt x="5203" y="7166"/>
                  </a:cubicBezTo>
                  <a:cubicBezTo>
                    <a:pt x="5159" y="7225"/>
                    <a:pt x="5079" y="7269"/>
                    <a:pt x="5012" y="7283"/>
                  </a:cubicBezTo>
                  <a:cubicBezTo>
                    <a:pt x="4947" y="7291"/>
                    <a:pt x="4829" y="7305"/>
                    <a:pt x="4785" y="7349"/>
                  </a:cubicBezTo>
                  <a:cubicBezTo>
                    <a:pt x="4741" y="7393"/>
                    <a:pt x="4793" y="7408"/>
                    <a:pt x="4866" y="7452"/>
                  </a:cubicBezTo>
                  <a:cubicBezTo>
                    <a:pt x="4910" y="7481"/>
                    <a:pt x="5005" y="7496"/>
                    <a:pt x="5057" y="7503"/>
                  </a:cubicBezTo>
                  <a:cubicBezTo>
                    <a:pt x="5057" y="7518"/>
                    <a:pt x="5064" y="7562"/>
                    <a:pt x="5042" y="7584"/>
                  </a:cubicBezTo>
                  <a:cubicBezTo>
                    <a:pt x="5042" y="7598"/>
                    <a:pt x="5027" y="7598"/>
                    <a:pt x="5005" y="7598"/>
                  </a:cubicBezTo>
                  <a:cubicBezTo>
                    <a:pt x="4961" y="7598"/>
                    <a:pt x="4895" y="7577"/>
                    <a:pt x="4895" y="7577"/>
                  </a:cubicBezTo>
                  <a:cubicBezTo>
                    <a:pt x="4807" y="7635"/>
                    <a:pt x="4807" y="7635"/>
                    <a:pt x="4807" y="7635"/>
                  </a:cubicBezTo>
                  <a:cubicBezTo>
                    <a:pt x="4807" y="7635"/>
                    <a:pt x="4756" y="7577"/>
                    <a:pt x="4705" y="7577"/>
                  </a:cubicBezTo>
                  <a:cubicBezTo>
                    <a:pt x="4690" y="7577"/>
                    <a:pt x="4675" y="7577"/>
                    <a:pt x="4661" y="7584"/>
                  </a:cubicBezTo>
                  <a:cubicBezTo>
                    <a:pt x="4602" y="7628"/>
                    <a:pt x="4551" y="7657"/>
                    <a:pt x="4485" y="7657"/>
                  </a:cubicBezTo>
                  <a:cubicBezTo>
                    <a:pt x="4478" y="7657"/>
                    <a:pt x="4463" y="7657"/>
                    <a:pt x="4456" y="7657"/>
                  </a:cubicBezTo>
                  <a:cubicBezTo>
                    <a:pt x="4375" y="7642"/>
                    <a:pt x="4287" y="7437"/>
                    <a:pt x="4250" y="7364"/>
                  </a:cubicBezTo>
                  <a:cubicBezTo>
                    <a:pt x="4221" y="7283"/>
                    <a:pt x="3921" y="7210"/>
                    <a:pt x="3855" y="7181"/>
                  </a:cubicBezTo>
                  <a:cubicBezTo>
                    <a:pt x="3789" y="7144"/>
                    <a:pt x="3642" y="7086"/>
                    <a:pt x="3540" y="7063"/>
                  </a:cubicBezTo>
                  <a:cubicBezTo>
                    <a:pt x="3518" y="7063"/>
                    <a:pt x="3496" y="7056"/>
                    <a:pt x="3474" y="7056"/>
                  </a:cubicBezTo>
                  <a:cubicBezTo>
                    <a:pt x="3393" y="7056"/>
                    <a:pt x="3312" y="7086"/>
                    <a:pt x="3247" y="7137"/>
                  </a:cubicBezTo>
                  <a:cubicBezTo>
                    <a:pt x="3210" y="7151"/>
                    <a:pt x="3181" y="7166"/>
                    <a:pt x="3159" y="7166"/>
                  </a:cubicBezTo>
                  <a:cubicBezTo>
                    <a:pt x="3115" y="7166"/>
                    <a:pt x="3085" y="7137"/>
                    <a:pt x="3093" y="7100"/>
                  </a:cubicBezTo>
                  <a:cubicBezTo>
                    <a:pt x="3107" y="7041"/>
                    <a:pt x="3093" y="6998"/>
                    <a:pt x="3005" y="6939"/>
                  </a:cubicBezTo>
                  <a:cubicBezTo>
                    <a:pt x="2968" y="6917"/>
                    <a:pt x="2946" y="6910"/>
                    <a:pt x="2931" y="6910"/>
                  </a:cubicBezTo>
                  <a:cubicBezTo>
                    <a:pt x="2902" y="6910"/>
                    <a:pt x="2895" y="6932"/>
                    <a:pt x="2924" y="6961"/>
                  </a:cubicBezTo>
                  <a:cubicBezTo>
                    <a:pt x="2968" y="7012"/>
                    <a:pt x="2968" y="7063"/>
                    <a:pt x="2939" y="7063"/>
                  </a:cubicBezTo>
                  <a:cubicBezTo>
                    <a:pt x="2910" y="7063"/>
                    <a:pt x="2866" y="7020"/>
                    <a:pt x="2822" y="7020"/>
                  </a:cubicBezTo>
                  <a:lnTo>
                    <a:pt x="2814" y="7020"/>
                  </a:lnTo>
                  <a:cubicBezTo>
                    <a:pt x="2800" y="7020"/>
                    <a:pt x="2792" y="7027"/>
                    <a:pt x="2778" y="7027"/>
                  </a:cubicBezTo>
                  <a:cubicBezTo>
                    <a:pt x="2726" y="7027"/>
                    <a:pt x="2660" y="7005"/>
                    <a:pt x="2675" y="6954"/>
                  </a:cubicBezTo>
                  <a:cubicBezTo>
                    <a:pt x="2697" y="6888"/>
                    <a:pt x="2778" y="6895"/>
                    <a:pt x="2822" y="6829"/>
                  </a:cubicBezTo>
                  <a:cubicBezTo>
                    <a:pt x="2866" y="6763"/>
                    <a:pt x="2631" y="6682"/>
                    <a:pt x="2631" y="6682"/>
                  </a:cubicBezTo>
                  <a:cubicBezTo>
                    <a:pt x="2631" y="6741"/>
                    <a:pt x="2602" y="6778"/>
                    <a:pt x="2572" y="6778"/>
                  </a:cubicBezTo>
                  <a:cubicBezTo>
                    <a:pt x="2558" y="6778"/>
                    <a:pt x="2543" y="6763"/>
                    <a:pt x="2543" y="6734"/>
                  </a:cubicBezTo>
                  <a:cubicBezTo>
                    <a:pt x="2536" y="6682"/>
                    <a:pt x="2514" y="6660"/>
                    <a:pt x="2477" y="6660"/>
                  </a:cubicBezTo>
                  <a:cubicBezTo>
                    <a:pt x="2462" y="6660"/>
                    <a:pt x="2440" y="6668"/>
                    <a:pt x="2419" y="6682"/>
                  </a:cubicBezTo>
                  <a:cubicBezTo>
                    <a:pt x="2345" y="6727"/>
                    <a:pt x="2221" y="6712"/>
                    <a:pt x="2213" y="6763"/>
                  </a:cubicBezTo>
                  <a:cubicBezTo>
                    <a:pt x="2199" y="6807"/>
                    <a:pt x="2199" y="6873"/>
                    <a:pt x="2140" y="6895"/>
                  </a:cubicBezTo>
                  <a:cubicBezTo>
                    <a:pt x="2089" y="6917"/>
                    <a:pt x="2052" y="7034"/>
                    <a:pt x="2111" y="7100"/>
                  </a:cubicBezTo>
                  <a:cubicBezTo>
                    <a:pt x="2140" y="7137"/>
                    <a:pt x="2184" y="7151"/>
                    <a:pt x="2221" y="7151"/>
                  </a:cubicBezTo>
                  <a:cubicBezTo>
                    <a:pt x="2265" y="7151"/>
                    <a:pt x="2301" y="7137"/>
                    <a:pt x="2323" y="7122"/>
                  </a:cubicBezTo>
                  <a:cubicBezTo>
                    <a:pt x="2367" y="7100"/>
                    <a:pt x="2375" y="7049"/>
                    <a:pt x="2426" y="7049"/>
                  </a:cubicBezTo>
                  <a:cubicBezTo>
                    <a:pt x="2440" y="7049"/>
                    <a:pt x="2462" y="7049"/>
                    <a:pt x="2492" y="7063"/>
                  </a:cubicBezTo>
                  <a:cubicBezTo>
                    <a:pt x="2617" y="7122"/>
                    <a:pt x="2529" y="7144"/>
                    <a:pt x="2514" y="7225"/>
                  </a:cubicBezTo>
                  <a:cubicBezTo>
                    <a:pt x="2507" y="7305"/>
                    <a:pt x="2440" y="7305"/>
                    <a:pt x="2440" y="7305"/>
                  </a:cubicBezTo>
                  <a:cubicBezTo>
                    <a:pt x="2440" y="7283"/>
                    <a:pt x="2382" y="7232"/>
                    <a:pt x="2309" y="7232"/>
                  </a:cubicBezTo>
                  <a:cubicBezTo>
                    <a:pt x="2287" y="7232"/>
                    <a:pt x="2265" y="7239"/>
                    <a:pt x="2243" y="7247"/>
                  </a:cubicBezTo>
                  <a:cubicBezTo>
                    <a:pt x="2140" y="7291"/>
                    <a:pt x="2169" y="7393"/>
                    <a:pt x="2169" y="7393"/>
                  </a:cubicBezTo>
                  <a:cubicBezTo>
                    <a:pt x="2103" y="7408"/>
                    <a:pt x="2045" y="7415"/>
                    <a:pt x="1994" y="7415"/>
                  </a:cubicBezTo>
                  <a:cubicBezTo>
                    <a:pt x="1898" y="7415"/>
                    <a:pt x="1832" y="7386"/>
                    <a:pt x="1796" y="7291"/>
                  </a:cubicBezTo>
                  <a:cubicBezTo>
                    <a:pt x="1781" y="7261"/>
                    <a:pt x="1752" y="7254"/>
                    <a:pt x="1708" y="7254"/>
                  </a:cubicBezTo>
                  <a:cubicBezTo>
                    <a:pt x="1612" y="7254"/>
                    <a:pt x="1451" y="7327"/>
                    <a:pt x="1386" y="7393"/>
                  </a:cubicBezTo>
                  <a:cubicBezTo>
                    <a:pt x="1319" y="7459"/>
                    <a:pt x="1136" y="7481"/>
                    <a:pt x="1034" y="7481"/>
                  </a:cubicBezTo>
                  <a:cubicBezTo>
                    <a:pt x="997" y="7481"/>
                    <a:pt x="968" y="7474"/>
                    <a:pt x="953" y="7474"/>
                  </a:cubicBezTo>
                  <a:cubicBezTo>
                    <a:pt x="909" y="7459"/>
                    <a:pt x="917" y="7327"/>
                    <a:pt x="865" y="7327"/>
                  </a:cubicBezTo>
                  <a:cubicBezTo>
                    <a:pt x="807" y="7327"/>
                    <a:pt x="623" y="7452"/>
                    <a:pt x="521" y="7496"/>
                  </a:cubicBezTo>
                  <a:cubicBezTo>
                    <a:pt x="499" y="7510"/>
                    <a:pt x="477" y="7510"/>
                    <a:pt x="455" y="7510"/>
                  </a:cubicBezTo>
                  <a:cubicBezTo>
                    <a:pt x="396" y="7510"/>
                    <a:pt x="360" y="7467"/>
                    <a:pt x="374" y="7430"/>
                  </a:cubicBezTo>
                  <a:cubicBezTo>
                    <a:pt x="396" y="7386"/>
                    <a:pt x="455" y="7335"/>
                    <a:pt x="440" y="7305"/>
                  </a:cubicBezTo>
                  <a:cubicBezTo>
                    <a:pt x="440" y="7291"/>
                    <a:pt x="433" y="7283"/>
                    <a:pt x="418" y="7283"/>
                  </a:cubicBezTo>
                  <a:cubicBezTo>
                    <a:pt x="404" y="7283"/>
                    <a:pt x="381" y="7298"/>
                    <a:pt x="352" y="7335"/>
                  </a:cubicBezTo>
                  <a:cubicBezTo>
                    <a:pt x="330" y="7364"/>
                    <a:pt x="308" y="7379"/>
                    <a:pt x="286" y="7379"/>
                  </a:cubicBezTo>
                  <a:cubicBezTo>
                    <a:pt x="257" y="7379"/>
                    <a:pt x="235" y="7357"/>
                    <a:pt x="228" y="7335"/>
                  </a:cubicBezTo>
                  <a:cubicBezTo>
                    <a:pt x="213" y="7305"/>
                    <a:pt x="242" y="7232"/>
                    <a:pt x="147" y="7159"/>
                  </a:cubicBezTo>
                  <a:cubicBezTo>
                    <a:pt x="59" y="7078"/>
                    <a:pt x="45" y="6998"/>
                    <a:pt x="81" y="6932"/>
                  </a:cubicBezTo>
                  <a:cubicBezTo>
                    <a:pt x="118" y="6858"/>
                    <a:pt x="140" y="6851"/>
                    <a:pt x="118" y="6792"/>
                  </a:cubicBezTo>
                  <a:cubicBezTo>
                    <a:pt x="88" y="6734"/>
                    <a:pt x="88" y="6682"/>
                    <a:pt x="140" y="6609"/>
                  </a:cubicBezTo>
                  <a:cubicBezTo>
                    <a:pt x="184" y="6543"/>
                    <a:pt x="191" y="6543"/>
                    <a:pt x="169" y="6463"/>
                  </a:cubicBezTo>
                  <a:cubicBezTo>
                    <a:pt x="147" y="6382"/>
                    <a:pt x="213" y="6309"/>
                    <a:pt x="213" y="6309"/>
                  </a:cubicBezTo>
                  <a:cubicBezTo>
                    <a:pt x="206" y="6258"/>
                    <a:pt x="228" y="6191"/>
                    <a:pt x="272" y="6148"/>
                  </a:cubicBezTo>
                  <a:cubicBezTo>
                    <a:pt x="316" y="6104"/>
                    <a:pt x="330" y="6045"/>
                    <a:pt x="308" y="6001"/>
                  </a:cubicBezTo>
                  <a:cubicBezTo>
                    <a:pt x="286" y="5957"/>
                    <a:pt x="228" y="5877"/>
                    <a:pt x="206" y="5774"/>
                  </a:cubicBezTo>
                  <a:cubicBezTo>
                    <a:pt x="184" y="5671"/>
                    <a:pt x="213" y="5569"/>
                    <a:pt x="250" y="5525"/>
                  </a:cubicBezTo>
                  <a:cubicBezTo>
                    <a:pt x="286" y="5481"/>
                    <a:pt x="294" y="5408"/>
                    <a:pt x="352" y="5312"/>
                  </a:cubicBezTo>
                  <a:cubicBezTo>
                    <a:pt x="411" y="5210"/>
                    <a:pt x="455" y="5158"/>
                    <a:pt x="477" y="5070"/>
                  </a:cubicBezTo>
                  <a:cubicBezTo>
                    <a:pt x="499" y="4982"/>
                    <a:pt x="536" y="4960"/>
                    <a:pt x="579" y="4924"/>
                  </a:cubicBezTo>
                  <a:cubicBezTo>
                    <a:pt x="623" y="4887"/>
                    <a:pt x="601" y="4631"/>
                    <a:pt x="623" y="4550"/>
                  </a:cubicBezTo>
                  <a:cubicBezTo>
                    <a:pt x="645" y="4470"/>
                    <a:pt x="601" y="4404"/>
                    <a:pt x="667" y="4345"/>
                  </a:cubicBezTo>
                  <a:cubicBezTo>
                    <a:pt x="741" y="4286"/>
                    <a:pt x="770" y="4206"/>
                    <a:pt x="770" y="4081"/>
                  </a:cubicBezTo>
                  <a:cubicBezTo>
                    <a:pt x="770" y="3957"/>
                    <a:pt x="865" y="3832"/>
                    <a:pt x="917" y="3788"/>
                  </a:cubicBezTo>
                  <a:cubicBezTo>
                    <a:pt x="975" y="3744"/>
                    <a:pt x="1056" y="3663"/>
                    <a:pt x="1078" y="3634"/>
                  </a:cubicBezTo>
                  <a:cubicBezTo>
                    <a:pt x="1100" y="3598"/>
                    <a:pt x="1144" y="3495"/>
                    <a:pt x="1195" y="3436"/>
                  </a:cubicBezTo>
                  <a:cubicBezTo>
                    <a:pt x="1239" y="3378"/>
                    <a:pt x="1268" y="3356"/>
                    <a:pt x="1349" y="3334"/>
                  </a:cubicBezTo>
                  <a:cubicBezTo>
                    <a:pt x="1429" y="3312"/>
                    <a:pt x="1444" y="3158"/>
                    <a:pt x="1473" y="3063"/>
                  </a:cubicBezTo>
                  <a:cubicBezTo>
                    <a:pt x="1503" y="2989"/>
                    <a:pt x="1598" y="2887"/>
                    <a:pt x="1635" y="2843"/>
                  </a:cubicBezTo>
                  <a:cubicBezTo>
                    <a:pt x="1664" y="2806"/>
                    <a:pt x="1664" y="2806"/>
                    <a:pt x="1664" y="2806"/>
                  </a:cubicBezTo>
                  <a:cubicBezTo>
                    <a:pt x="1664" y="2806"/>
                    <a:pt x="1664" y="2799"/>
                    <a:pt x="1657" y="2791"/>
                  </a:cubicBezTo>
                  <a:cubicBezTo>
                    <a:pt x="1700" y="2770"/>
                    <a:pt x="1700" y="2770"/>
                    <a:pt x="1700" y="2770"/>
                  </a:cubicBezTo>
                  <a:lnTo>
                    <a:pt x="1700" y="2770"/>
                  </a:lnTo>
                  <a:cubicBezTo>
                    <a:pt x="1708" y="2770"/>
                    <a:pt x="1767" y="2762"/>
                    <a:pt x="1825" y="2623"/>
                  </a:cubicBezTo>
                  <a:cubicBezTo>
                    <a:pt x="1898" y="2447"/>
                    <a:pt x="1986" y="2374"/>
                    <a:pt x="1994" y="2293"/>
                  </a:cubicBezTo>
                  <a:cubicBezTo>
                    <a:pt x="2008" y="2213"/>
                    <a:pt x="1986" y="2147"/>
                    <a:pt x="2008" y="2110"/>
                  </a:cubicBezTo>
                  <a:cubicBezTo>
                    <a:pt x="2030" y="2081"/>
                    <a:pt x="2096" y="2044"/>
                    <a:pt x="2074" y="1978"/>
                  </a:cubicBezTo>
                  <a:cubicBezTo>
                    <a:pt x="2052" y="1905"/>
                    <a:pt x="2089" y="1853"/>
                    <a:pt x="2155" y="1802"/>
                  </a:cubicBezTo>
                  <a:cubicBezTo>
                    <a:pt x="2221" y="1758"/>
                    <a:pt x="2243" y="1773"/>
                    <a:pt x="2243" y="1678"/>
                  </a:cubicBezTo>
                  <a:cubicBezTo>
                    <a:pt x="2243" y="1590"/>
                    <a:pt x="2191" y="1627"/>
                    <a:pt x="2213" y="1553"/>
                  </a:cubicBezTo>
                  <a:cubicBezTo>
                    <a:pt x="2236" y="1487"/>
                    <a:pt x="2294" y="1480"/>
                    <a:pt x="2294" y="1421"/>
                  </a:cubicBezTo>
                  <a:cubicBezTo>
                    <a:pt x="2294" y="1363"/>
                    <a:pt x="2345" y="1216"/>
                    <a:pt x="2294" y="1216"/>
                  </a:cubicBezTo>
                  <a:lnTo>
                    <a:pt x="2294" y="1216"/>
                  </a:lnTo>
                  <a:cubicBezTo>
                    <a:pt x="2287" y="1216"/>
                    <a:pt x="2279" y="1216"/>
                    <a:pt x="2272" y="1216"/>
                  </a:cubicBezTo>
                  <a:cubicBezTo>
                    <a:pt x="2221" y="1216"/>
                    <a:pt x="2169" y="1179"/>
                    <a:pt x="2213" y="1128"/>
                  </a:cubicBezTo>
                  <a:cubicBezTo>
                    <a:pt x="2257" y="1070"/>
                    <a:pt x="2199" y="1048"/>
                    <a:pt x="2155" y="982"/>
                  </a:cubicBezTo>
                  <a:cubicBezTo>
                    <a:pt x="2111" y="908"/>
                    <a:pt x="2140" y="718"/>
                    <a:pt x="2140" y="718"/>
                  </a:cubicBezTo>
                  <a:cubicBezTo>
                    <a:pt x="2140" y="718"/>
                    <a:pt x="2140" y="718"/>
                    <a:pt x="2148" y="718"/>
                  </a:cubicBezTo>
                  <a:cubicBezTo>
                    <a:pt x="2155" y="732"/>
                    <a:pt x="2162" y="747"/>
                    <a:pt x="2162" y="747"/>
                  </a:cubicBezTo>
                  <a:cubicBezTo>
                    <a:pt x="2162" y="747"/>
                    <a:pt x="2155" y="732"/>
                    <a:pt x="2148" y="718"/>
                  </a:cubicBezTo>
                  <a:cubicBezTo>
                    <a:pt x="2148" y="718"/>
                    <a:pt x="2162" y="710"/>
                    <a:pt x="2199" y="696"/>
                  </a:cubicBezTo>
                  <a:cubicBezTo>
                    <a:pt x="2206" y="696"/>
                    <a:pt x="2206" y="696"/>
                    <a:pt x="2206" y="696"/>
                  </a:cubicBezTo>
                  <a:cubicBezTo>
                    <a:pt x="2265" y="696"/>
                    <a:pt x="2353" y="879"/>
                    <a:pt x="2426" y="923"/>
                  </a:cubicBezTo>
                  <a:cubicBezTo>
                    <a:pt x="2440" y="930"/>
                    <a:pt x="2455" y="930"/>
                    <a:pt x="2462" y="930"/>
                  </a:cubicBezTo>
                  <a:cubicBezTo>
                    <a:pt x="2521" y="930"/>
                    <a:pt x="2550" y="850"/>
                    <a:pt x="2529" y="777"/>
                  </a:cubicBezTo>
                  <a:cubicBezTo>
                    <a:pt x="2507" y="681"/>
                    <a:pt x="2529" y="601"/>
                    <a:pt x="2617" y="593"/>
                  </a:cubicBezTo>
                  <a:cubicBezTo>
                    <a:pt x="2631" y="593"/>
                    <a:pt x="2638" y="593"/>
                    <a:pt x="2638" y="593"/>
                  </a:cubicBezTo>
                  <a:cubicBezTo>
                    <a:pt x="2712" y="593"/>
                    <a:pt x="2704" y="644"/>
                    <a:pt x="2734" y="828"/>
                  </a:cubicBezTo>
                  <a:cubicBezTo>
                    <a:pt x="2748" y="923"/>
                    <a:pt x="2807" y="945"/>
                    <a:pt x="2866" y="945"/>
                  </a:cubicBezTo>
                  <a:cubicBezTo>
                    <a:pt x="2931" y="945"/>
                    <a:pt x="3005" y="908"/>
                    <a:pt x="3005" y="908"/>
                  </a:cubicBezTo>
                  <a:cubicBezTo>
                    <a:pt x="3019" y="967"/>
                    <a:pt x="3041" y="982"/>
                    <a:pt x="3129" y="982"/>
                  </a:cubicBezTo>
                  <a:cubicBezTo>
                    <a:pt x="3217" y="982"/>
                    <a:pt x="3166" y="1077"/>
                    <a:pt x="3093" y="1091"/>
                  </a:cubicBezTo>
                  <a:cubicBezTo>
                    <a:pt x="3027" y="1106"/>
                    <a:pt x="3041" y="1077"/>
                    <a:pt x="3027" y="1253"/>
                  </a:cubicBezTo>
                  <a:cubicBezTo>
                    <a:pt x="3027" y="1297"/>
                    <a:pt x="3034" y="1319"/>
                    <a:pt x="3056" y="1319"/>
                  </a:cubicBezTo>
                  <a:cubicBezTo>
                    <a:pt x="3100" y="1319"/>
                    <a:pt x="3188" y="1209"/>
                    <a:pt x="3217" y="1194"/>
                  </a:cubicBezTo>
                  <a:cubicBezTo>
                    <a:pt x="3269" y="1172"/>
                    <a:pt x="3247" y="1150"/>
                    <a:pt x="3269" y="1070"/>
                  </a:cubicBezTo>
                  <a:cubicBezTo>
                    <a:pt x="3283" y="1018"/>
                    <a:pt x="3298" y="982"/>
                    <a:pt x="3327" y="982"/>
                  </a:cubicBezTo>
                  <a:cubicBezTo>
                    <a:pt x="3342" y="982"/>
                    <a:pt x="3364" y="996"/>
                    <a:pt x="3393" y="1011"/>
                  </a:cubicBezTo>
                  <a:cubicBezTo>
                    <a:pt x="3408" y="1026"/>
                    <a:pt x="3422" y="1033"/>
                    <a:pt x="3437" y="1033"/>
                  </a:cubicBezTo>
                  <a:cubicBezTo>
                    <a:pt x="3474" y="1033"/>
                    <a:pt x="3481" y="974"/>
                    <a:pt x="3503" y="930"/>
                  </a:cubicBezTo>
                  <a:cubicBezTo>
                    <a:pt x="3510" y="916"/>
                    <a:pt x="3525" y="916"/>
                    <a:pt x="3547" y="916"/>
                  </a:cubicBezTo>
                  <a:cubicBezTo>
                    <a:pt x="3591" y="916"/>
                    <a:pt x="3650" y="952"/>
                    <a:pt x="3650" y="952"/>
                  </a:cubicBezTo>
                  <a:cubicBezTo>
                    <a:pt x="3562" y="820"/>
                    <a:pt x="3562" y="820"/>
                    <a:pt x="3562" y="820"/>
                  </a:cubicBezTo>
                  <a:cubicBezTo>
                    <a:pt x="3562" y="820"/>
                    <a:pt x="3562" y="820"/>
                    <a:pt x="3620" y="777"/>
                  </a:cubicBezTo>
                  <a:cubicBezTo>
                    <a:pt x="3620" y="777"/>
                    <a:pt x="3620" y="777"/>
                    <a:pt x="3620" y="769"/>
                  </a:cubicBezTo>
                  <a:cubicBezTo>
                    <a:pt x="3620" y="777"/>
                    <a:pt x="3620" y="784"/>
                    <a:pt x="3620" y="791"/>
                  </a:cubicBezTo>
                  <a:cubicBezTo>
                    <a:pt x="3620" y="813"/>
                    <a:pt x="3620" y="828"/>
                    <a:pt x="3620" y="828"/>
                  </a:cubicBezTo>
                  <a:cubicBezTo>
                    <a:pt x="3620" y="828"/>
                    <a:pt x="3620" y="813"/>
                    <a:pt x="3620" y="791"/>
                  </a:cubicBezTo>
                  <a:cubicBezTo>
                    <a:pt x="3620" y="784"/>
                    <a:pt x="3620" y="777"/>
                    <a:pt x="3620" y="769"/>
                  </a:cubicBezTo>
                  <a:cubicBezTo>
                    <a:pt x="3635" y="762"/>
                    <a:pt x="3650" y="762"/>
                    <a:pt x="3672" y="762"/>
                  </a:cubicBezTo>
                  <a:cubicBezTo>
                    <a:pt x="3708" y="762"/>
                    <a:pt x="3745" y="769"/>
                    <a:pt x="3789" y="769"/>
                  </a:cubicBezTo>
                  <a:cubicBezTo>
                    <a:pt x="3803" y="769"/>
                    <a:pt x="3818" y="769"/>
                    <a:pt x="3833" y="762"/>
                  </a:cubicBezTo>
                  <a:cubicBezTo>
                    <a:pt x="3899" y="725"/>
                    <a:pt x="3972" y="740"/>
                    <a:pt x="3972" y="630"/>
                  </a:cubicBezTo>
                  <a:cubicBezTo>
                    <a:pt x="3972" y="513"/>
                    <a:pt x="4082" y="527"/>
                    <a:pt x="4192" y="513"/>
                  </a:cubicBezTo>
                  <a:cubicBezTo>
                    <a:pt x="4309" y="505"/>
                    <a:pt x="4250" y="469"/>
                    <a:pt x="4272" y="425"/>
                  </a:cubicBezTo>
                  <a:cubicBezTo>
                    <a:pt x="4294" y="381"/>
                    <a:pt x="4294" y="322"/>
                    <a:pt x="4250" y="278"/>
                  </a:cubicBezTo>
                  <a:cubicBezTo>
                    <a:pt x="4236" y="256"/>
                    <a:pt x="4214" y="249"/>
                    <a:pt x="4192" y="249"/>
                  </a:cubicBezTo>
                  <a:cubicBezTo>
                    <a:pt x="4170" y="249"/>
                    <a:pt x="4155" y="256"/>
                    <a:pt x="4133" y="256"/>
                  </a:cubicBezTo>
                  <a:cubicBezTo>
                    <a:pt x="4126" y="256"/>
                    <a:pt x="4111" y="256"/>
                    <a:pt x="4104" y="256"/>
                  </a:cubicBezTo>
                  <a:cubicBezTo>
                    <a:pt x="4045" y="241"/>
                    <a:pt x="4045" y="220"/>
                    <a:pt x="4045" y="220"/>
                  </a:cubicBezTo>
                  <a:cubicBezTo>
                    <a:pt x="4045" y="220"/>
                    <a:pt x="4067" y="153"/>
                    <a:pt x="4119" y="117"/>
                  </a:cubicBezTo>
                  <a:cubicBezTo>
                    <a:pt x="4162" y="80"/>
                    <a:pt x="4221" y="73"/>
                    <a:pt x="4272" y="58"/>
                  </a:cubicBezTo>
                  <a:cubicBezTo>
                    <a:pt x="4280" y="58"/>
                    <a:pt x="4280" y="58"/>
                    <a:pt x="4287" y="58"/>
                  </a:cubicBezTo>
                  <a:cubicBezTo>
                    <a:pt x="4324" y="58"/>
                    <a:pt x="4331" y="102"/>
                    <a:pt x="4360" y="102"/>
                  </a:cubicBezTo>
                  <a:cubicBezTo>
                    <a:pt x="4368" y="102"/>
                    <a:pt x="4368" y="95"/>
                    <a:pt x="4375" y="95"/>
                  </a:cubicBezTo>
                  <a:cubicBezTo>
                    <a:pt x="4419" y="73"/>
                    <a:pt x="4419" y="44"/>
                    <a:pt x="4441" y="44"/>
                  </a:cubicBezTo>
                  <a:cubicBezTo>
                    <a:pt x="4448" y="44"/>
                    <a:pt x="4448" y="44"/>
                    <a:pt x="4456" y="51"/>
                  </a:cubicBezTo>
                  <a:cubicBezTo>
                    <a:pt x="4492" y="58"/>
                    <a:pt x="4492" y="102"/>
                    <a:pt x="4522" y="132"/>
                  </a:cubicBezTo>
                  <a:cubicBezTo>
                    <a:pt x="4529" y="132"/>
                    <a:pt x="4536" y="132"/>
                    <a:pt x="4543" y="132"/>
                  </a:cubicBezTo>
                  <a:cubicBezTo>
                    <a:pt x="4573" y="132"/>
                    <a:pt x="4602" y="102"/>
                    <a:pt x="4646" y="73"/>
                  </a:cubicBezTo>
                  <a:cubicBezTo>
                    <a:pt x="4690" y="44"/>
                    <a:pt x="4705" y="36"/>
                    <a:pt x="4727" y="36"/>
                  </a:cubicBezTo>
                  <a:lnTo>
                    <a:pt x="4727" y="0"/>
                  </a:lnTo>
                  <a:lnTo>
                    <a:pt x="4727" y="0"/>
                  </a:lnTo>
                  <a:lnTo>
                    <a:pt x="4727" y="0"/>
                  </a:lnTo>
                  <a:cubicBezTo>
                    <a:pt x="4705" y="0"/>
                    <a:pt x="4683" y="14"/>
                    <a:pt x="4653" y="36"/>
                  </a:cubicBezTo>
                  <a:cubicBezTo>
                    <a:pt x="4631" y="44"/>
                    <a:pt x="4631" y="44"/>
                    <a:pt x="4631" y="44"/>
                  </a:cubicBezTo>
                  <a:cubicBezTo>
                    <a:pt x="4617" y="58"/>
                    <a:pt x="4602" y="66"/>
                    <a:pt x="4588" y="80"/>
                  </a:cubicBezTo>
                  <a:cubicBezTo>
                    <a:pt x="4573" y="88"/>
                    <a:pt x="4551" y="102"/>
                    <a:pt x="4543" y="102"/>
                  </a:cubicBezTo>
                  <a:cubicBezTo>
                    <a:pt x="4529" y="95"/>
                    <a:pt x="4522" y="88"/>
                    <a:pt x="4522" y="73"/>
                  </a:cubicBezTo>
                  <a:cubicBezTo>
                    <a:pt x="4507" y="51"/>
                    <a:pt x="4492" y="29"/>
                    <a:pt x="4463" y="22"/>
                  </a:cubicBezTo>
                  <a:cubicBezTo>
                    <a:pt x="4456" y="14"/>
                    <a:pt x="4448" y="14"/>
                    <a:pt x="4441" y="14"/>
                  </a:cubicBezTo>
                  <a:cubicBezTo>
                    <a:pt x="4419" y="14"/>
                    <a:pt x="4404" y="29"/>
                    <a:pt x="4397" y="44"/>
                  </a:cubicBezTo>
                  <a:cubicBezTo>
                    <a:pt x="4382" y="51"/>
                    <a:pt x="4375" y="58"/>
                    <a:pt x="4360" y="66"/>
                  </a:cubicBezTo>
                  <a:lnTo>
                    <a:pt x="4360" y="66"/>
                  </a:lnTo>
                  <a:cubicBezTo>
                    <a:pt x="4360" y="66"/>
                    <a:pt x="4353" y="66"/>
                    <a:pt x="4353" y="58"/>
                  </a:cubicBezTo>
                  <a:cubicBezTo>
                    <a:pt x="4338" y="44"/>
                    <a:pt x="4317" y="29"/>
                    <a:pt x="4287" y="29"/>
                  </a:cubicBezTo>
                  <a:cubicBezTo>
                    <a:pt x="4280" y="29"/>
                    <a:pt x="4272" y="29"/>
                    <a:pt x="4265" y="29"/>
                  </a:cubicBezTo>
                  <a:cubicBezTo>
                    <a:pt x="4207" y="44"/>
                    <a:pt x="4148" y="51"/>
                    <a:pt x="4097" y="95"/>
                  </a:cubicBezTo>
                  <a:cubicBezTo>
                    <a:pt x="4045" y="132"/>
                    <a:pt x="4023" y="205"/>
                    <a:pt x="4016" y="212"/>
                  </a:cubicBezTo>
                  <a:lnTo>
                    <a:pt x="4016" y="212"/>
                  </a:lnTo>
                  <a:cubicBezTo>
                    <a:pt x="4016" y="220"/>
                    <a:pt x="4016" y="220"/>
                    <a:pt x="4016" y="220"/>
                  </a:cubicBezTo>
                  <a:cubicBezTo>
                    <a:pt x="4016" y="227"/>
                    <a:pt x="4023" y="271"/>
                    <a:pt x="4097" y="285"/>
                  </a:cubicBezTo>
                  <a:cubicBezTo>
                    <a:pt x="4111" y="285"/>
                    <a:pt x="4119" y="285"/>
                    <a:pt x="4133" y="285"/>
                  </a:cubicBezTo>
                  <a:cubicBezTo>
                    <a:pt x="4141" y="285"/>
                    <a:pt x="4155" y="285"/>
                    <a:pt x="4170" y="285"/>
                  </a:cubicBezTo>
                  <a:cubicBezTo>
                    <a:pt x="4177" y="285"/>
                    <a:pt x="4184" y="278"/>
                    <a:pt x="4192" y="278"/>
                  </a:cubicBezTo>
                  <a:cubicBezTo>
                    <a:pt x="4207" y="278"/>
                    <a:pt x="4214" y="285"/>
                    <a:pt x="4229" y="300"/>
                  </a:cubicBezTo>
                  <a:cubicBezTo>
                    <a:pt x="4272" y="344"/>
                    <a:pt x="4258" y="388"/>
                    <a:pt x="4250" y="410"/>
                  </a:cubicBezTo>
                  <a:cubicBezTo>
                    <a:pt x="4236" y="432"/>
                    <a:pt x="4236" y="454"/>
                    <a:pt x="4236" y="461"/>
                  </a:cubicBezTo>
                  <a:cubicBezTo>
                    <a:pt x="4236" y="469"/>
                    <a:pt x="4236" y="469"/>
                    <a:pt x="4236" y="476"/>
                  </a:cubicBezTo>
                  <a:cubicBezTo>
                    <a:pt x="4236" y="476"/>
                    <a:pt x="4221" y="483"/>
                    <a:pt x="4192" y="483"/>
                  </a:cubicBezTo>
                  <a:cubicBezTo>
                    <a:pt x="4177" y="483"/>
                    <a:pt x="4162" y="483"/>
                    <a:pt x="4148" y="491"/>
                  </a:cubicBezTo>
                  <a:cubicBezTo>
                    <a:pt x="4045" y="491"/>
                    <a:pt x="3935" y="498"/>
                    <a:pt x="3935" y="630"/>
                  </a:cubicBezTo>
                  <a:cubicBezTo>
                    <a:pt x="3935" y="689"/>
                    <a:pt x="3913" y="696"/>
                    <a:pt x="3869" y="718"/>
                  </a:cubicBezTo>
                  <a:cubicBezTo>
                    <a:pt x="3855" y="718"/>
                    <a:pt x="3840" y="725"/>
                    <a:pt x="3818" y="732"/>
                  </a:cubicBezTo>
                  <a:cubicBezTo>
                    <a:pt x="3811" y="740"/>
                    <a:pt x="3796" y="740"/>
                    <a:pt x="3789" y="740"/>
                  </a:cubicBezTo>
                  <a:cubicBezTo>
                    <a:pt x="3767" y="740"/>
                    <a:pt x="3752" y="740"/>
                    <a:pt x="3730" y="732"/>
                  </a:cubicBezTo>
                  <a:cubicBezTo>
                    <a:pt x="3708" y="732"/>
                    <a:pt x="3686" y="725"/>
                    <a:pt x="3672" y="725"/>
                  </a:cubicBezTo>
                  <a:cubicBezTo>
                    <a:pt x="3664" y="725"/>
                    <a:pt x="3657" y="725"/>
                    <a:pt x="3650" y="732"/>
                  </a:cubicBezTo>
                  <a:cubicBezTo>
                    <a:pt x="3650" y="710"/>
                    <a:pt x="3650" y="710"/>
                    <a:pt x="3650" y="710"/>
                  </a:cubicBezTo>
                  <a:cubicBezTo>
                    <a:pt x="3598" y="747"/>
                    <a:pt x="3598" y="747"/>
                    <a:pt x="3598" y="747"/>
                  </a:cubicBezTo>
                  <a:cubicBezTo>
                    <a:pt x="3591" y="754"/>
                    <a:pt x="3591" y="754"/>
                    <a:pt x="3591" y="754"/>
                  </a:cubicBezTo>
                  <a:cubicBezTo>
                    <a:pt x="3591" y="762"/>
                    <a:pt x="3591" y="762"/>
                    <a:pt x="3591" y="762"/>
                  </a:cubicBezTo>
                  <a:cubicBezTo>
                    <a:pt x="3540" y="798"/>
                    <a:pt x="3540" y="798"/>
                    <a:pt x="3540" y="798"/>
                  </a:cubicBezTo>
                  <a:cubicBezTo>
                    <a:pt x="3518" y="813"/>
                    <a:pt x="3518" y="813"/>
                    <a:pt x="3518" y="813"/>
                  </a:cubicBezTo>
                  <a:cubicBezTo>
                    <a:pt x="3532" y="835"/>
                    <a:pt x="3532" y="835"/>
                    <a:pt x="3532" y="835"/>
                  </a:cubicBezTo>
                  <a:cubicBezTo>
                    <a:pt x="3569" y="886"/>
                    <a:pt x="3569" y="886"/>
                    <a:pt x="3569" y="886"/>
                  </a:cubicBezTo>
                  <a:cubicBezTo>
                    <a:pt x="3562" y="886"/>
                    <a:pt x="3554" y="879"/>
                    <a:pt x="3547" y="879"/>
                  </a:cubicBezTo>
                  <a:cubicBezTo>
                    <a:pt x="3518" y="879"/>
                    <a:pt x="3488" y="894"/>
                    <a:pt x="3481" y="916"/>
                  </a:cubicBezTo>
                  <a:cubicBezTo>
                    <a:pt x="3467" y="930"/>
                    <a:pt x="3459" y="952"/>
                    <a:pt x="3452" y="967"/>
                  </a:cubicBezTo>
                  <a:cubicBezTo>
                    <a:pt x="3452" y="974"/>
                    <a:pt x="3444" y="996"/>
                    <a:pt x="3437" y="1003"/>
                  </a:cubicBezTo>
                  <a:cubicBezTo>
                    <a:pt x="3437" y="1003"/>
                    <a:pt x="3430" y="1003"/>
                    <a:pt x="3408" y="989"/>
                  </a:cubicBezTo>
                  <a:cubicBezTo>
                    <a:pt x="3379" y="967"/>
                    <a:pt x="3349" y="952"/>
                    <a:pt x="3327" y="952"/>
                  </a:cubicBezTo>
                  <a:cubicBezTo>
                    <a:pt x="3269" y="952"/>
                    <a:pt x="3247" y="1018"/>
                    <a:pt x="3239" y="1062"/>
                  </a:cubicBezTo>
                  <a:cubicBezTo>
                    <a:pt x="3225" y="1091"/>
                    <a:pt x="3225" y="1113"/>
                    <a:pt x="3225" y="1136"/>
                  </a:cubicBezTo>
                  <a:cubicBezTo>
                    <a:pt x="3217" y="1158"/>
                    <a:pt x="3217" y="1158"/>
                    <a:pt x="3210" y="1165"/>
                  </a:cubicBezTo>
                  <a:cubicBezTo>
                    <a:pt x="3195" y="1172"/>
                    <a:pt x="3173" y="1187"/>
                    <a:pt x="3144" y="1216"/>
                  </a:cubicBezTo>
                  <a:cubicBezTo>
                    <a:pt x="3122" y="1238"/>
                    <a:pt x="3078" y="1275"/>
                    <a:pt x="3056" y="1289"/>
                  </a:cubicBezTo>
                  <a:cubicBezTo>
                    <a:pt x="3056" y="1282"/>
                    <a:pt x="3056" y="1267"/>
                    <a:pt x="3056" y="1253"/>
                  </a:cubicBezTo>
                  <a:cubicBezTo>
                    <a:pt x="3056" y="1231"/>
                    <a:pt x="3063" y="1209"/>
                    <a:pt x="3063" y="1194"/>
                  </a:cubicBezTo>
                  <a:cubicBezTo>
                    <a:pt x="3063" y="1165"/>
                    <a:pt x="3063" y="1136"/>
                    <a:pt x="3071" y="1128"/>
                  </a:cubicBezTo>
                  <a:lnTo>
                    <a:pt x="3078" y="1128"/>
                  </a:lnTo>
                  <a:cubicBezTo>
                    <a:pt x="3085" y="1121"/>
                    <a:pt x="3093" y="1121"/>
                    <a:pt x="3100" y="1121"/>
                  </a:cubicBezTo>
                  <a:cubicBezTo>
                    <a:pt x="3159" y="1113"/>
                    <a:pt x="3210" y="1055"/>
                    <a:pt x="3210" y="1003"/>
                  </a:cubicBezTo>
                  <a:cubicBezTo>
                    <a:pt x="3203" y="974"/>
                    <a:pt x="3181" y="945"/>
                    <a:pt x="3129" y="945"/>
                  </a:cubicBezTo>
                  <a:cubicBezTo>
                    <a:pt x="3041" y="945"/>
                    <a:pt x="3041" y="938"/>
                    <a:pt x="3034" y="901"/>
                  </a:cubicBezTo>
                  <a:cubicBezTo>
                    <a:pt x="3027" y="864"/>
                    <a:pt x="3027" y="864"/>
                    <a:pt x="3027" y="864"/>
                  </a:cubicBezTo>
                  <a:cubicBezTo>
                    <a:pt x="2990" y="886"/>
                    <a:pt x="2990" y="886"/>
                    <a:pt x="2990" y="886"/>
                  </a:cubicBezTo>
                  <a:cubicBezTo>
                    <a:pt x="2990" y="886"/>
                    <a:pt x="2924" y="916"/>
                    <a:pt x="2866" y="916"/>
                  </a:cubicBezTo>
                  <a:cubicBezTo>
                    <a:pt x="2807" y="916"/>
                    <a:pt x="2770" y="886"/>
                    <a:pt x="2763" y="828"/>
                  </a:cubicBezTo>
                  <a:cubicBezTo>
                    <a:pt x="2756" y="791"/>
                    <a:pt x="2756" y="762"/>
                    <a:pt x="2748" y="740"/>
                  </a:cubicBezTo>
                  <a:cubicBezTo>
                    <a:pt x="2734" y="622"/>
                    <a:pt x="2726" y="564"/>
                    <a:pt x="2638" y="564"/>
                  </a:cubicBezTo>
                  <a:cubicBezTo>
                    <a:pt x="2631" y="564"/>
                    <a:pt x="2624" y="564"/>
                    <a:pt x="2617" y="564"/>
                  </a:cubicBezTo>
                  <a:cubicBezTo>
                    <a:pt x="2572" y="571"/>
                    <a:pt x="2536" y="586"/>
                    <a:pt x="2514" y="622"/>
                  </a:cubicBezTo>
                  <a:cubicBezTo>
                    <a:pt x="2492" y="659"/>
                    <a:pt x="2485" y="718"/>
                    <a:pt x="2499" y="784"/>
                  </a:cubicBezTo>
                  <a:cubicBezTo>
                    <a:pt x="2507" y="820"/>
                    <a:pt x="2507" y="864"/>
                    <a:pt x="2485" y="886"/>
                  </a:cubicBezTo>
                  <a:cubicBezTo>
                    <a:pt x="2477" y="901"/>
                    <a:pt x="2470" y="901"/>
                    <a:pt x="2462" y="901"/>
                  </a:cubicBezTo>
                  <a:cubicBezTo>
                    <a:pt x="2455" y="901"/>
                    <a:pt x="2448" y="901"/>
                    <a:pt x="2440" y="894"/>
                  </a:cubicBezTo>
                  <a:cubicBezTo>
                    <a:pt x="2411" y="879"/>
                    <a:pt x="2375" y="828"/>
                    <a:pt x="2345" y="784"/>
                  </a:cubicBezTo>
                  <a:cubicBezTo>
                    <a:pt x="2294" y="718"/>
                    <a:pt x="2257" y="659"/>
                    <a:pt x="2206" y="659"/>
                  </a:cubicBezTo>
                  <a:cubicBezTo>
                    <a:pt x="2199" y="659"/>
                    <a:pt x="2199" y="667"/>
                    <a:pt x="2191" y="667"/>
                  </a:cubicBezTo>
                  <a:cubicBezTo>
                    <a:pt x="2133" y="689"/>
                    <a:pt x="2133" y="689"/>
                    <a:pt x="2133" y="689"/>
                  </a:cubicBezTo>
                  <a:lnTo>
                    <a:pt x="2133" y="689"/>
                  </a:lnTo>
                  <a:cubicBezTo>
                    <a:pt x="2126" y="689"/>
                    <a:pt x="2126" y="689"/>
                    <a:pt x="2126" y="689"/>
                  </a:cubicBezTo>
                  <a:cubicBezTo>
                    <a:pt x="2126" y="696"/>
                    <a:pt x="2126" y="696"/>
                    <a:pt x="2126" y="696"/>
                  </a:cubicBezTo>
                  <a:cubicBezTo>
                    <a:pt x="2103" y="703"/>
                    <a:pt x="2103" y="703"/>
                    <a:pt x="2103" y="703"/>
                  </a:cubicBezTo>
                  <a:cubicBezTo>
                    <a:pt x="2111" y="718"/>
                    <a:pt x="2111" y="718"/>
                    <a:pt x="2111" y="718"/>
                  </a:cubicBezTo>
                  <a:cubicBezTo>
                    <a:pt x="2103" y="762"/>
                    <a:pt x="2081" y="923"/>
                    <a:pt x="2133" y="996"/>
                  </a:cubicBezTo>
                  <a:cubicBezTo>
                    <a:pt x="2140" y="1018"/>
                    <a:pt x="2155" y="1033"/>
                    <a:pt x="2169" y="1048"/>
                  </a:cubicBezTo>
                  <a:cubicBezTo>
                    <a:pt x="2206" y="1084"/>
                    <a:pt x="2206" y="1084"/>
                    <a:pt x="2184" y="1106"/>
                  </a:cubicBezTo>
                  <a:cubicBezTo>
                    <a:pt x="2162" y="1136"/>
                    <a:pt x="2162" y="1165"/>
                    <a:pt x="2177" y="1194"/>
                  </a:cubicBezTo>
                  <a:cubicBezTo>
                    <a:pt x="2191" y="1223"/>
                    <a:pt x="2228" y="1245"/>
                    <a:pt x="2272" y="1245"/>
                  </a:cubicBezTo>
                  <a:cubicBezTo>
                    <a:pt x="2279" y="1245"/>
                    <a:pt x="2279" y="1245"/>
                    <a:pt x="2287" y="1245"/>
                  </a:cubicBezTo>
                  <a:cubicBezTo>
                    <a:pt x="2287" y="1267"/>
                    <a:pt x="2279" y="1311"/>
                    <a:pt x="2272" y="1341"/>
                  </a:cubicBezTo>
                  <a:cubicBezTo>
                    <a:pt x="2265" y="1370"/>
                    <a:pt x="2257" y="1399"/>
                    <a:pt x="2257" y="1421"/>
                  </a:cubicBezTo>
                  <a:cubicBezTo>
                    <a:pt x="2257" y="1436"/>
                    <a:pt x="2250" y="1451"/>
                    <a:pt x="2236" y="1465"/>
                  </a:cubicBezTo>
                  <a:cubicBezTo>
                    <a:pt x="2213" y="1487"/>
                    <a:pt x="2199" y="1509"/>
                    <a:pt x="2184" y="1546"/>
                  </a:cubicBezTo>
                  <a:cubicBezTo>
                    <a:pt x="2169" y="1597"/>
                    <a:pt x="2184" y="1612"/>
                    <a:pt x="2199" y="1634"/>
                  </a:cubicBezTo>
                  <a:cubicBezTo>
                    <a:pt x="2206" y="1641"/>
                    <a:pt x="2213" y="1648"/>
                    <a:pt x="2213" y="1678"/>
                  </a:cubicBezTo>
                  <a:cubicBezTo>
                    <a:pt x="2213" y="1736"/>
                    <a:pt x="2213" y="1736"/>
                    <a:pt x="2177" y="1758"/>
                  </a:cubicBezTo>
                  <a:cubicBezTo>
                    <a:pt x="2169" y="1766"/>
                    <a:pt x="2155" y="1773"/>
                    <a:pt x="2140" y="1780"/>
                  </a:cubicBezTo>
                  <a:cubicBezTo>
                    <a:pt x="2030" y="1853"/>
                    <a:pt x="2030" y="1934"/>
                    <a:pt x="2045" y="1986"/>
                  </a:cubicBezTo>
                  <a:cubicBezTo>
                    <a:pt x="2060" y="2015"/>
                    <a:pt x="2045" y="2029"/>
                    <a:pt x="2008" y="2066"/>
                  </a:cubicBezTo>
                  <a:cubicBezTo>
                    <a:pt x="2001" y="2073"/>
                    <a:pt x="1994" y="2081"/>
                    <a:pt x="1979" y="2095"/>
                  </a:cubicBezTo>
                  <a:cubicBezTo>
                    <a:pt x="1964" y="2125"/>
                    <a:pt x="1964" y="2154"/>
                    <a:pt x="1964" y="2198"/>
                  </a:cubicBezTo>
                  <a:cubicBezTo>
                    <a:pt x="1972" y="2227"/>
                    <a:pt x="1972" y="2257"/>
                    <a:pt x="1964" y="2286"/>
                  </a:cubicBezTo>
                  <a:cubicBezTo>
                    <a:pt x="1964" y="2322"/>
                    <a:pt x="1935" y="2359"/>
                    <a:pt x="1906" y="2410"/>
                  </a:cubicBezTo>
                  <a:cubicBezTo>
                    <a:pt x="1876" y="2462"/>
                    <a:pt x="1832" y="2520"/>
                    <a:pt x="1796" y="2608"/>
                  </a:cubicBezTo>
                  <a:cubicBezTo>
                    <a:pt x="1745" y="2733"/>
                    <a:pt x="1700" y="2740"/>
                    <a:pt x="1700" y="2740"/>
                  </a:cubicBezTo>
                  <a:cubicBezTo>
                    <a:pt x="1693" y="2740"/>
                    <a:pt x="1693" y="2740"/>
                    <a:pt x="1693" y="2740"/>
                  </a:cubicBezTo>
                  <a:cubicBezTo>
                    <a:pt x="1686" y="2740"/>
                    <a:pt x="1686" y="2740"/>
                    <a:pt x="1686" y="2740"/>
                  </a:cubicBezTo>
                  <a:cubicBezTo>
                    <a:pt x="1642" y="2770"/>
                    <a:pt x="1642" y="2770"/>
                    <a:pt x="1642" y="2770"/>
                  </a:cubicBezTo>
                  <a:cubicBezTo>
                    <a:pt x="1605" y="2784"/>
                    <a:pt x="1605" y="2784"/>
                    <a:pt x="1605" y="2784"/>
                  </a:cubicBezTo>
                  <a:cubicBezTo>
                    <a:pt x="1627" y="2806"/>
                    <a:pt x="1627" y="2806"/>
                    <a:pt x="1627" y="2806"/>
                  </a:cubicBezTo>
                  <a:cubicBezTo>
                    <a:pt x="1612" y="2821"/>
                    <a:pt x="1612" y="2821"/>
                    <a:pt x="1612" y="2821"/>
                  </a:cubicBezTo>
                  <a:cubicBezTo>
                    <a:pt x="1554" y="2887"/>
                    <a:pt x="1473" y="2982"/>
                    <a:pt x="1444" y="3055"/>
                  </a:cubicBezTo>
                  <a:cubicBezTo>
                    <a:pt x="1437" y="3077"/>
                    <a:pt x="1429" y="3114"/>
                    <a:pt x="1422" y="3143"/>
                  </a:cubicBezTo>
                  <a:cubicBezTo>
                    <a:pt x="1400" y="3209"/>
                    <a:pt x="1386" y="3297"/>
                    <a:pt x="1341" y="3304"/>
                  </a:cubicBezTo>
                  <a:cubicBezTo>
                    <a:pt x="1254" y="3334"/>
                    <a:pt x="1217" y="3356"/>
                    <a:pt x="1166" y="3422"/>
                  </a:cubicBezTo>
                  <a:cubicBezTo>
                    <a:pt x="1136" y="3458"/>
                    <a:pt x="1107" y="3517"/>
                    <a:pt x="1085" y="3561"/>
                  </a:cubicBezTo>
                  <a:cubicBezTo>
                    <a:pt x="1070" y="3583"/>
                    <a:pt x="1063" y="3605"/>
                    <a:pt x="1056" y="3612"/>
                  </a:cubicBezTo>
                  <a:cubicBezTo>
                    <a:pt x="1034" y="3641"/>
                    <a:pt x="960" y="3722"/>
                    <a:pt x="902" y="3766"/>
                  </a:cubicBezTo>
                  <a:cubicBezTo>
                    <a:pt x="836" y="3817"/>
                    <a:pt x="741" y="3949"/>
                    <a:pt x="741" y="4081"/>
                  </a:cubicBezTo>
                  <a:cubicBezTo>
                    <a:pt x="741" y="4198"/>
                    <a:pt x="711" y="4272"/>
                    <a:pt x="653" y="4323"/>
                  </a:cubicBezTo>
                  <a:cubicBezTo>
                    <a:pt x="594" y="4367"/>
                    <a:pt x="601" y="4418"/>
                    <a:pt x="601" y="4462"/>
                  </a:cubicBezTo>
                  <a:cubicBezTo>
                    <a:pt x="601" y="4491"/>
                    <a:pt x="601" y="4513"/>
                    <a:pt x="594" y="4543"/>
                  </a:cubicBezTo>
                  <a:cubicBezTo>
                    <a:pt x="587" y="4579"/>
                    <a:pt x="587" y="4638"/>
                    <a:pt x="579" y="4704"/>
                  </a:cubicBezTo>
                  <a:cubicBezTo>
                    <a:pt x="579" y="4770"/>
                    <a:pt x="579" y="4880"/>
                    <a:pt x="557" y="4902"/>
                  </a:cubicBezTo>
                  <a:lnTo>
                    <a:pt x="557" y="4902"/>
                  </a:lnTo>
                  <a:cubicBezTo>
                    <a:pt x="513" y="4939"/>
                    <a:pt x="469" y="4968"/>
                    <a:pt x="448" y="5063"/>
                  </a:cubicBezTo>
                  <a:cubicBezTo>
                    <a:pt x="433" y="5122"/>
                    <a:pt x="411" y="5158"/>
                    <a:pt x="381" y="5210"/>
                  </a:cubicBezTo>
                  <a:cubicBezTo>
                    <a:pt x="360" y="5232"/>
                    <a:pt x="345" y="5261"/>
                    <a:pt x="323" y="5298"/>
                  </a:cubicBezTo>
                  <a:cubicBezTo>
                    <a:pt x="294" y="5349"/>
                    <a:pt x="279" y="5393"/>
                    <a:pt x="264" y="5429"/>
                  </a:cubicBezTo>
                  <a:cubicBezTo>
                    <a:pt x="250" y="5459"/>
                    <a:pt x="242" y="5488"/>
                    <a:pt x="228" y="5503"/>
                  </a:cubicBezTo>
                  <a:cubicBezTo>
                    <a:pt x="184" y="5561"/>
                    <a:pt x="155" y="5679"/>
                    <a:pt x="176" y="5781"/>
                  </a:cubicBezTo>
                  <a:cubicBezTo>
                    <a:pt x="191" y="5862"/>
                    <a:pt x="235" y="5928"/>
                    <a:pt x="257" y="5979"/>
                  </a:cubicBezTo>
                  <a:cubicBezTo>
                    <a:pt x="272" y="5994"/>
                    <a:pt x="272" y="6001"/>
                    <a:pt x="279" y="6016"/>
                  </a:cubicBezTo>
                  <a:cubicBezTo>
                    <a:pt x="294" y="6045"/>
                    <a:pt x="286" y="6089"/>
                    <a:pt x="250" y="6126"/>
                  </a:cubicBezTo>
                  <a:cubicBezTo>
                    <a:pt x="206" y="6170"/>
                    <a:pt x="176" y="6243"/>
                    <a:pt x="184" y="6301"/>
                  </a:cubicBezTo>
                  <a:cubicBezTo>
                    <a:pt x="162" y="6323"/>
                    <a:pt x="118" y="6397"/>
                    <a:pt x="140" y="6470"/>
                  </a:cubicBezTo>
                  <a:cubicBezTo>
                    <a:pt x="155" y="6529"/>
                    <a:pt x="155" y="6529"/>
                    <a:pt x="125" y="6572"/>
                  </a:cubicBezTo>
                  <a:cubicBezTo>
                    <a:pt x="125" y="6580"/>
                    <a:pt x="118" y="6587"/>
                    <a:pt x="110" y="6595"/>
                  </a:cubicBezTo>
                  <a:cubicBezTo>
                    <a:pt x="67" y="6668"/>
                    <a:pt x="59" y="6734"/>
                    <a:pt x="88" y="6807"/>
                  </a:cubicBezTo>
                  <a:cubicBezTo>
                    <a:pt x="96" y="6836"/>
                    <a:pt x="96" y="6844"/>
                    <a:pt x="74" y="6873"/>
                  </a:cubicBezTo>
                  <a:cubicBezTo>
                    <a:pt x="67" y="6888"/>
                    <a:pt x="59" y="6902"/>
                    <a:pt x="52" y="6917"/>
                  </a:cubicBezTo>
                  <a:cubicBezTo>
                    <a:pt x="30" y="6968"/>
                    <a:pt x="0" y="7071"/>
                    <a:pt x="125" y="7181"/>
                  </a:cubicBezTo>
                  <a:cubicBezTo>
                    <a:pt x="191" y="7232"/>
                    <a:pt x="191" y="7276"/>
                    <a:pt x="191" y="7313"/>
                  </a:cubicBezTo>
                  <a:cubicBezTo>
                    <a:pt x="191" y="7320"/>
                    <a:pt x="198" y="7335"/>
                    <a:pt x="198" y="7349"/>
                  </a:cubicBezTo>
                  <a:cubicBezTo>
                    <a:pt x="213" y="7379"/>
                    <a:pt x="250" y="7408"/>
                    <a:pt x="286" y="7408"/>
                  </a:cubicBezTo>
                  <a:cubicBezTo>
                    <a:pt x="323" y="7408"/>
                    <a:pt x="352" y="7386"/>
                    <a:pt x="381" y="7357"/>
                  </a:cubicBezTo>
                  <a:cubicBezTo>
                    <a:pt x="396" y="7327"/>
                    <a:pt x="411" y="7320"/>
                    <a:pt x="411" y="7313"/>
                  </a:cubicBezTo>
                  <a:cubicBezTo>
                    <a:pt x="411" y="7320"/>
                    <a:pt x="396" y="7349"/>
                    <a:pt x="381" y="7364"/>
                  </a:cubicBezTo>
                  <a:cubicBezTo>
                    <a:pt x="374" y="7379"/>
                    <a:pt x="360" y="7393"/>
                    <a:pt x="345" y="7415"/>
                  </a:cubicBezTo>
                  <a:cubicBezTo>
                    <a:pt x="338" y="7437"/>
                    <a:pt x="338" y="7467"/>
                    <a:pt x="352" y="7489"/>
                  </a:cubicBezTo>
                  <a:cubicBezTo>
                    <a:pt x="374" y="7525"/>
                    <a:pt x="411" y="7540"/>
                    <a:pt x="455" y="7540"/>
                  </a:cubicBezTo>
                  <a:cubicBezTo>
                    <a:pt x="484" y="7540"/>
                    <a:pt x="506" y="7532"/>
                    <a:pt x="536" y="7525"/>
                  </a:cubicBezTo>
                  <a:cubicBezTo>
                    <a:pt x="579" y="7503"/>
                    <a:pt x="631" y="7474"/>
                    <a:pt x="682" y="7445"/>
                  </a:cubicBezTo>
                  <a:cubicBezTo>
                    <a:pt x="748" y="7408"/>
                    <a:pt x="836" y="7357"/>
                    <a:pt x="865" y="7357"/>
                  </a:cubicBezTo>
                  <a:cubicBezTo>
                    <a:pt x="872" y="7364"/>
                    <a:pt x="880" y="7393"/>
                    <a:pt x="887" y="7415"/>
                  </a:cubicBezTo>
                  <a:cubicBezTo>
                    <a:pt x="895" y="7452"/>
                    <a:pt x="909" y="7496"/>
                    <a:pt x="946" y="7503"/>
                  </a:cubicBezTo>
                  <a:cubicBezTo>
                    <a:pt x="968" y="7510"/>
                    <a:pt x="1012" y="7510"/>
                    <a:pt x="1034" y="7510"/>
                  </a:cubicBezTo>
                  <a:cubicBezTo>
                    <a:pt x="1078" y="7510"/>
                    <a:pt x="1319" y="7503"/>
                    <a:pt x="1407" y="7415"/>
                  </a:cubicBezTo>
                  <a:cubicBezTo>
                    <a:pt x="1466" y="7357"/>
                    <a:pt x="1620" y="7283"/>
                    <a:pt x="1708" y="7283"/>
                  </a:cubicBezTo>
                  <a:cubicBezTo>
                    <a:pt x="1737" y="7283"/>
                    <a:pt x="1759" y="7291"/>
                    <a:pt x="1767" y="7305"/>
                  </a:cubicBezTo>
                  <a:cubicBezTo>
                    <a:pt x="1818" y="7430"/>
                    <a:pt x="1920" y="7445"/>
                    <a:pt x="1994" y="7445"/>
                  </a:cubicBezTo>
                  <a:cubicBezTo>
                    <a:pt x="2045" y="7445"/>
                    <a:pt x="2096" y="7437"/>
                    <a:pt x="2169" y="7422"/>
                  </a:cubicBezTo>
                  <a:cubicBezTo>
                    <a:pt x="2206" y="7415"/>
                    <a:pt x="2206" y="7415"/>
                    <a:pt x="2206" y="7415"/>
                  </a:cubicBezTo>
                  <a:cubicBezTo>
                    <a:pt x="2199" y="7386"/>
                    <a:pt x="2199" y="7386"/>
                    <a:pt x="2199" y="7386"/>
                  </a:cubicBezTo>
                  <a:cubicBezTo>
                    <a:pt x="2191" y="7379"/>
                    <a:pt x="2184" y="7305"/>
                    <a:pt x="2257" y="7276"/>
                  </a:cubicBezTo>
                  <a:cubicBezTo>
                    <a:pt x="2272" y="7269"/>
                    <a:pt x="2294" y="7261"/>
                    <a:pt x="2309" y="7261"/>
                  </a:cubicBezTo>
                  <a:cubicBezTo>
                    <a:pt x="2360" y="7261"/>
                    <a:pt x="2397" y="7298"/>
                    <a:pt x="2411" y="7305"/>
                  </a:cubicBezTo>
                  <a:cubicBezTo>
                    <a:pt x="2411" y="7335"/>
                    <a:pt x="2411" y="7335"/>
                    <a:pt x="2411" y="7335"/>
                  </a:cubicBezTo>
                  <a:cubicBezTo>
                    <a:pt x="2440" y="7335"/>
                    <a:pt x="2440" y="7335"/>
                    <a:pt x="2440" y="7335"/>
                  </a:cubicBezTo>
                  <a:cubicBezTo>
                    <a:pt x="2470" y="7335"/>
                    <a:pt x="2536" y="7313"/>
                    <a:pt x="2550" y="7232"/>
                  </a:cubicBezTo>
                  <a:cubicBezTo>
                    <a:pt x="2550" y="7210"/>
                    <a:pt x="2558" y="7195"/>
                    <a:pt x="2572" y="7181"/>
                  </a:cubicBezTo>
                  <a:cubicBezTo>
                    <a:pt x="2580" y="7159"/>
                    <a:pt x="2594" y="7137"/>
                    <a:pt x="2587" y="7108"/>
                  </a:cubicBezTo>
                  <a:cubicBezTo>
                    <a:pt x="2580" y="7078"/>
                    <a:pt x="2558" y="7063"/>
                    <a:pt x="2507" y="7034"/>
                  </a:cubicBezTo>
                  <a:cubicBezTo>
                    <a:pt x="2477" y="7020"/>
                    <a:pt x="2448" y="7012"/>
                    <a:pt x="2426" y="7012"/>
                  </a:cubicBezTo>
                  <a:cubicBezTo>
                    <a:pt x="2375" y="7012"/>
                    <a:pt x="2353" y="7041"/>
                    <a:pt x="2338" y="7063"/>
                  </a:cubicBezTo>
                  <a:cubicBezTo>
                    <a:pt x="2331" y="7078"/>
                    <a:pt x="2323" y="7086"/>
                    <a:pt x="2309" y="7093"/>
                  </a:cubicBezTo>
                  <a:cubicBezTo>
                    <a:pt x="2287" y="7108"/>
                    <a:pt x="2250" y="7122"/>
                    <a:pt x="2221" y="7122"/>
                  </a:cubicBezTo>
                  <a:cubicBezTo>
                    <a:pt x="2199" y="7122"/>
                    <a:pt x="2162" y="7115"/>
                    <a:pt x="2133" y="7078"/>
                  </a:cubicBezTo>
                  <a:cubicBezTo>
                    <a:pt x="2111" y="7056"/>
                    <a:pt x="2103" y="7020"/>
                    <a:pt x="2118" y="6983"/>
                  </a:cubicBezTo>
                  <a:cubicBezTo>
                    <a:pt x="2126" y="6954"/>
                    <a:pt x="2140" y="6932"/>
                    <a:pt x="2155" y="6924"/>
                  </a:cubicBezTo>
                  <a:cubicBezTo>
                    <a:pt x="2213" y="6902"/>
                    <a:pt x="2228" y="6836"/>
                    <a:pt x="2236" y="6792"/>
                  </a:cubicBezTo>
                  <a:cubicBezTo>
                    <a:pt x="2236" y="6785"/>
                    <a:pt x="2236" y="6778"/>
                    <a:pt x="2243" y="6770"/>
                  </a:cubicBezTo>
                  <a:cubicBezTo>
                    <a:pt x="2250" y="6763"/>
                    <a:pt x="2287" y="6756"/>
                    <a:pt x="2309" y="6748"/>
                  </a:cubicBezTo>
                  <a:cubicBezTo>
                    <a:pt x="2353" y="6741"/>
                    <a:pt x="2397" y="6727"/>
                    <a:pt x="2433" y="6704"/>
                  </a:cubicBezTo>
                  <a:cubicBezTo>
                    <a:pt x="2455" y="6690"/>
                    <a:pt x="2470" y="6690"/>
                    <a:pt x="2477" y="6690"/>
                  </a:cubicBezTo>
                  <a:cubicBezTo>
                    <a:pt x="2499" y="6690"/>
                    <a:pt x="2507" y="6719"/>
                    <a:pt x="2514" y="6741"/>
                  </a:cubicBezTo>
                  <a:cubicBezTo>
                    <a:pt x="2514" y="6792"/>
                    <a:pt x="2543" y="6807"/>
                    <a:pt x="2572" y="6807"/>
                  </a:cubicBezTo>
                  <a:cubicBezTo>
                    <a:pt x="2609" y="6807"/>
                    <a:pt x="2646" y="6778"/>
                    <a:pt x="2653" y="6719"/>
                  </a:cubicBezTo>
                  <a:cubicBezTo>
                    <a:pt x="2741" y="6756"/>
                    <a:pt x="2800" y="6792"/>
                    <a:pt x="2800" y="6807"/>
                  </a:cubicBezTo>
                  <a:cubicBezTo>
                    <a:pt x="2785" y="6836"/>
                    <a:pt x="2756" y="6851"/>
                    <a:pt x="2734" y="6858"/>
                  </a:cubicBezTo>
                  <a:cubicBezTo>
                    <a:pt x="2697" y="6873"/>
                    <a:pt x="2660" y="6895"/>
                    <a:pt x="2646" y="6939"/>
                  </a:cubicBezTo>
                  <a:cubicBezTo>
                    <a:pt x="2638" y="6976"/>
                    <a:pt x="2646" y="6998"/>
                    <a:pt x="2653" y="7012"/>
                  </a:cubicBezTo>
                  <a:cubicBezTo>
                    <a:pt x="2682" y="7049"/>
                    <a:pt x="2756" y="7056"/>
                    <a:pt x="2778" y="7056"/>
                  </a:cubicBezTo>
                  <a:cubicBezTo>
                    <a:pt x="2792" y="7056"/>
                    <a:pt x="2807" y="7056"/>
                    <a:pt x="2822" y="7049"/>
                  </a:cubicBezTo>
                  <a:lnTo>
                    <a:pt x="2822" y="7049"/>
                  </a:lnTo>
                  <a:cubicBezTo>
                    <a:pt x="2836" y="7049"/>
                    <a:pt x="2858" y="7063"/>
                    <a:pt x="2873" y="7071"/>
                  </a:cubicBezTo>
                  <a:cubicBezTo>
                    <a:pt x="2895" y="7086"/>
                    <a:pt x="2917" y="7093"/>
                    <a:pt x="2939" y="7093"/>
                  </a:cubicBezTo>
                  <a:cubicBezTo>
                    <a:pt x="2961" y="7093"/>
                    <a:pt x="2976" y="7086"/>
                    <a:pt x="2990" y="7063"/>
                  </a:cubicBezTo>
                  <a:cubicBezTo>
                    <a:pt x="2998" y="7034"/>
                    <a:pt x="2983" y="6983"/>
                    <a:pt x="2953" y="6946"/>
                  </a:cubicBezTo>
                  <a:cubicBezTo>
                    <a:pt x="2961" y="6954"/>
                    <a:pt x="2976" y="6961"/>
                    <a:pt x="2990" y="6968"/>
                  </a:cubicBezTo>
                  <a:cubicBezTo>
                    <a:pt x="3071" y="7020"/>
                    <a:pt x="3071" y="7056"/>
                    <a:pt x="3063" y="7093"/>
                  </a:cubicBezTo>
                  <a:cubicBezTo>
                    <a:pt x="3063" y="7122"/>
                    <a:pt x="3063" y="7144"/>
                    <a:pt x="3078" y="7159"/>
                  </a:cubicBezTo>
                  <a:cubicBezTo>
                    <a:pt x="3100" y="7181"/>
                    <a:pt x="3122" y="7195"/>
                    <a:pt x="3159" y="7195"/>
                  </a:cubicBezTo>
                  <a:cubicBezTo>
                    <a:pt x="3188" y="7195"/>
                    <a:pt x="3225" y="7181"/>
                    <a:pt x="3261" y="7159"/>
                  </a:cubicBezTo>
                  <a:cubicBezTo>
                    <a:pt x="3335" y="7115"/>
                    <a:pt x="3408" y="7086"/>
                    <a:pt x="3474" y="7086"/>
                  </a:cubicBezTo>
                  <a:cubicBezTo>
                    <a:pt x="3496" y="7086"/>
                    <a:pt x="3510" y="7093"/>
                    <a:pt x="3532" y="7093"/>
                  </a:cubicBezTo>
                  <a:cubicBezTo>
                    <a:pt x="3635" y="7115"/>
                    <a:pt x="3781" y="7173"/>
                    <a:pt x="3840" y="7203"/>
                  </a:cubicBezTo>
                  <a:cubicBezTo>
                    <a:pt x="3862" y="7217"/>
                    <a:pt x="3906" y="7232"/>
                    <a:pt x="3950" y="7247"/>
                  </a:cubicBezTo>
                  <a:cubicBezTo>
                    <a:pt x="4038" y="7276"/>
                    <a:pt x="4207" y="7327"/>
                    <a:pt x="4221" y="7371"/>
                  </a:cubicBezTo>
                  <a:cubicBezTo>
                    <a:pt x="4309" y="7577"/>
                    <a:pt x="4382" y="7679"/>
                    <a:pt x="4448" y="7686"/>
                  </a:cubicBezTo>
                  <a:cubicBezTo>
                    <a:pt x="4463" y="7686"/>
                    <a:pt x="4478" y="7686"/>
                    <a:pt x="4485" y="7686"/>
                  </a:cubicBezTo>
                  <a:cubicBezTo>
                    <a:pt x="4558" y="7686"/>
                    <a:pt x="4617" y="7650"/>
                    <a:pt x="4675" y="7613"/>
                  </a:cubicBezTo>
                  <a:cubicBezTo>
                    <a:pt x="4683" y="7606"/>
                    <a:pt x="4690" y="7606"/>
                    <a:pt x="4705" y="7606"/>
                  </a:cubicBezTo>
                  <a:cubicBezTo>
                    <a:pt x="4734" y="7606"/>
                    <a:pt x="4771" y="7642"/>
                    <a:pt x="4785" y="7650"/>
                  </a:cubicBezTo>
                  <a:cubicBezTo>
                    <a:pt x="4800" y="7672"/>
                    <a:pt x="4800" y="7672"/>
                    <a:pt x="4800" y="7672"/>
                  </a:cubicBezTo>
                  <a:cubicBezTo>
                    <a:pt x="4822" y="7657"/>
                    <a:pt x="4822" y="7657"/>
                    <a:pt x="4822" y="7657"/>
                  </a:cubicBezTo>
                  <a:cubicBezTo>
                    <a:pt x="4902" y="7606"/>
                    <a:pt x="4902" y="7606"/>
                    <a:pt x="4902" y="7606"/>
                  </a:cubicBezTo>
                  <a:cubicBezTo>
                    <a:pt x="4925" y="7613"/>
                    <a:pt x="4969" y="7628"/>
                    <a:pt x="5005" y="7628"/>
                  </a:cubicBezTo>
                  <a:cubicBezTo>
                    <a:pt x="5034" y="7628"/>
                    <a:pt x="5057" y="7620"/>
                    <a:pt x="5071" y="7606"/>
                  </a:cubicBezTo>
                  <a:cubicBezTo>
                    <a:pt x="5093" y="7569"/>
                    <a:pt x="5093" y="7525"/>
                    <a:pt x="5086" y="7503"/>
                  </a:cubicBezTo>
                  <a:cubicBezTo>
                    <a:pt x="5086" y="7474"/>
                    <a:pt x="5086" y="7474"/>
                    <a:pt x="5086" y="7474"/>
                  </a:cubicBezTo>
                  <a:cubicBezTo>
                    <a:pt x="5064" y="7474"/>
                    <a:pt x="5064" y="7474"/>
                    <a:pt x="5064" y="7474"/>
                  </a:cubicBezTo>
                  <a:cubicBezTo>
                    <a:pt x="4976" y="7467"/>
                    <a:pt x="4910" y="7445"/>
                    <a:pt x="4881" y="7422"/>
                  </a:cubicBezTo>
                  <a:cubicBezTo>
                    <a:pt x="4866" y="7415"/>
                    <a:pt x="4851" y="7408"/>
                    <a:pt x="4837" y="7401"/>
                  </a:cubicBezTo>
                  <a:cubicBezTo>
                    <a:pt x="4822" y="7393"/>
                    <a:pt x="4807" y="7379"/>
                    <a:pt x="4800" y="7379"/>
                  </a:cubicBezTo>
                  <a:cubicBezTo>
                    <a:pt x="4800" y="7371"/>
                    <a:pt x="4807" y="7371"/>
                    <a:pt x="4807" y="7371"/>
                  </a:cubicBezTo>
                  <a:cubicBezTo>
                    <a:pt x="4837" y="7342"/>
                    <a:pt x="4925" y="7327"/>
                    <a:pt x="4983" y="7313"/>
                  </a:cubicBezTo>
                  <a:cubicBezTo>
                    <a:pt x="4998" y="7313"/>
                    <a:pt x="5005" y="7313"/>
                    <a:pt x="5020" y="7313"/>
                  </a:cubicBezTo>
                  <a:cubicBezTo>
                    <a:pt x="5093" y="7298"/>
                    <a:pt x="5181" y="7247"/>
                    <a:pt x="5225" y="7188"/>
                  </a:cubicBezTo>
                  <a:cubicBezTo>
                    <a:pt x="5232" y="7173"/>
                    <a:pt x="5232" y="7173"/>
                    <a:pt x="5232" y="7173"/>
                  </a:cubicBezTo>
                  <a:cubicBezTo>
                    <a:pt x="5262" y="7144"/>
                    <a:pt x="5291" y="7108"/>
                    <a:pt x="5328" y="7108"/>
                  </a:cubicBezTo>
                  <a:cubicBezTo>
                    <a:pt x="5342" y="7108"/>
                    <a:pt x="5364" y="7115"/>
                    <a:pt x="5379" y="7129"/>
                  </a:cubicBezTo>
                  <a:cubicBezTo>
                    <a:pt x="5416" y="7144"/>
                    <a:pt x="5452" y="7159"/>
                    <a:pt x="5489" y="7159"/>
                  </a:cubicBezTo>
                  <a:cubicBezTo>
                    <a:pt x="5562" y="7159"/>
                    <a:pt x="5621" y="7115"/>
                    <a:pt x="5665" y="7078"/>
                  </a:cubicBezTo>
                  <a:cubicBezTo>
                    <a:pt x="5679" y="7063"/>
                    <a:pt x="5701" y="7056"/>
                    <a:pt x="5716" y="7056"/>
                  </a:cubicBezTo>
                  <a:cubicBezTo>
                    <a:pt x="5745" y="7056"/>
                    <a:pt x="5782" y="7078"/>
                    <a:pt x="5789" y="7100"/>
                  </a:cubicBezTo>
                  <a:cubicBezTo>
                    <a:pt x="5797" y="7115"/>
                    <a:pt x="5811" y="7129"/>
                    <a:pt x="5833" y="7129"/>
                  </a:cubicBezTo>
                  <a:cubicBezTo>
                    <a:pt x="5870" y="7129"/>
                    <a:pt x="5899" y="7086"/>
                    <a:pt x="5914" y="7071"/>
                  </a:cubicBezTo>
                  <a:cubicBezTo>
                    <a:pt x="5929" y="7041"/>
                    <a:pt x="5980" y="6954"/>
                    <a:pt x="5936" y="6851"/>
                  </a:cubicBezTo>
                  <a:cubicBezTo>
                    <a:pt x="5914" y="6800"/>
                    <a:pt x="5892" y="6763"/>
                    <a:pt x="5877" y="6734"/>
                  </a:cubicBezTo>
                  <a:cubicBezTo>
                    <a:pt x="5833" y="6660"/>
                    <a:pt x="5841" y="6660"/>
                    <a:pt x="5855" y="6646"/>
                  </a:cubicBezTo>
                  <a:cubicBezTo>
                    <a:pt x="5870" y="6639"/>
                    <a:pt x="5884" y="6631"/>
                    <a:pt x="5899" y="6624"/>
                  </a:cubicBezTo>
                  <a:cubicBezTo>
                    <a:pt x="5929" y="6617"/>
                    <a:pt x="5958" y="6602"/>
                    <a:pt x="5965" y="6572"/>
                  </a:cubicBezTo>
                  <a:cubicBezTo>
                    <a:pt x="5965" y="6536"/>
                    <a:pt x="5943" y="6514"/>
                    <a:pt x="5907" y="6477"/>
                  </a:cubicBezTo>
                  <a:cubicBezTo>
                    <a:pt x="5833" y="6411"/>
                    <a:pt x="5841" y="6404"/>
                    <a:pt x="5862" y="6331"/>
                  </a:cubicBezTo>
                  <a:cubicBezTo>
                    <a:pt x="5870" y="6316"/>
                    <a:pt x="5877" y="6301"/>
                    <a:pt x="5877" y="6279"/>
                  </a:cubicBezTo>
                  <a:cubicBezTo>
                    <a:pt x="5899" y="6213"/>
                    <a:pt x="5870" y="6162"/>
                    <a:pt x="5848" y="6126"/>
                  </a:cubicBezTo>
                  <a:cubicBezTo>
                    <a:pt x="5826" y="6089"/>
                    <a:pt x="5826" y="6089"/>
                    <a:pt x="5833" y="6082"/>
                  </a:cubicBezTo>
                  <a:cubicBezTo>
                    <a:pt x="5914" y="6016"/>
                    <a:pt x="5980" y="5832"/>
                    <a:pt x="5980" y="5730"/>
                  </a:cubicBezTo>
                  <a:cubicBezTo>
                    <a:pt x="5980" y="5671"/>
                    <a:pt x="5943" y="5598"/>
                    <a:pt x="5899" y="5510"/>
                  </a:cubicBezTo>
                  <a:cubicBezTo>
                    <a:pt x="5855" y="5422"/>
                    <a:pt x="5804" y="5320"/>
                    <a:pt x="5804" y="5239"/>
                  </a:cubicBezTo>
                  <a:cubicBezTo>
                    <a:pt x="5789" y="5092"/>
                    <a:pt x="5804" y="5041"/>
                    <a:pt x="5804" y="5041"/>
                  </a:cubicBezTo>
                  <a:cubicBezTo>
                    <a:pt x="5804" y="5034"/>
                    <a:pt x="5804" y="5034"/>
                    <a:pt x="5804" y="5034"/>
                  </a:cubicBezTo>
                  <a:cubicBezTo>
                    <a:pt x="5797" y="5019"/>
                    <a:pt x="5797" y="5019"/>
                    <a:pt x="5797" y="5019"/>
                  </a:cubicBezTo>
                  <a:cubicBezTo>
                    <a:pt x="5782" y="4997"/>
                    <a:pt x="5657" y="4799"/>
                    <a:pt x="5584" y="4748"/>
                  </a:cubicBezTo>
                  <a:lnTo>
                    <a:pt x="5577" y="4748"/>
                  </a:lnTo>
                  <a:lnTo>
                    <a:pt x="5584" y="4741"/>
                  </a:lnTo>
                  <a:cubicBezTo>
                    <a:pt x="5599" y="4719"/>
                    <a:pt x="5635" y="4689"/>
                    <a:pt x="5665" y="4631"/>
                  </a:cubicBezTo>
                  <a:cubicBezTo>
                    <a:pt x="5723" y="4499"/>
                    <a:pt x="5804" y="4418"/>
                    <a:pt x="5826" y="4418"/>
                  </a:cubicBezTo>
                  <a:cubicBezTo>
                    <a:pt x="5833" y="4426"/>
                    <a:pt x="5841" y="4433"/>
                    <a:pt x="5855" y="4440"/>
                  </a:cubicBezTo>
                  <a:cubicBezTo>
                    <a:pt x="5877" y="4455"/>
                    <a:pt x="5899" y="4477"/>
                    <a:pt x="5936" y="4477"/>
                  </a:cubicBezTo>
                  <a:cubicBezTo>
                    <a:pt x="5958" y="4477"/>
                    <a:pt x="5980" y="4470"/>
                    <a:pt x="6009" y="4448"/>
                  </a:cubicBezTo>
                  <a:cubicBezTo>
                    <a:pt x="6075" y="4389"/>
                    <a:pt x="6126" y="4374"/>
                    <a:pt x="6163" y="4360"/>
                  </a:cubicBezTo>
                  <a:cubicBezTo>
                    <a:pt x="6185" y="4360"/>
                    <a:pt x="6192" y="4345"/>
                    <a:pt x="6200" y="4330"/>
                  </a:cubicBezTo>
                  <a:cubicBezTo>
                    <a:pt x="6207" y="4308"/>
                    <a:pt x="6192" y="4294"/>
                    <a:pt x="6178" y="4286"/>
                  </a:cubicBezTo>
                  <a:cubicBezTo>
                    <a:pt x="6170" y="4279"/>
                    <a:pt x="6163" y="4264"/>
                    <a:pt x="6163" y="4264"/>
                  </a:cubicBezTo>
                  <a:cubicBezTo>
                    <a:pt x="6163" y="4257"/>
                    <a:pt x="6163" y="4257"/>
                    <a:pt x="6170" y="4257"/>
                  </a:cubicBezTo>
                  <a:cubicBezTo>
                    <a:pt x="6185" y="4257"/>
                    <a:pt x="6200" y="4264"/>
                    <a:pt x="6214" y="4279"/>
                  </a:cubicBezTo>
                  <a:cubicBezTo>
                    <a:pt x="6222" y="4286"/>
                    <a:pt x="6236" y="4286"/>
                    <a:pt x="6243" y="4286"/>
                  </a:cubicBezTo>
                  <a:cubicBezTo>
                    <a:pt x="6265" y="4286"/>
                    <a:pt x="6288" y="4272"/>
                    <a:pt x="6302" y="4235"/>
                  </a:cubicBezTo>
                  <a:cubicBezTo>
                    <a:pt x="6331" y="4177"/>
                    <a:pt x="6346" y="4059"/>
                    <a:pt x="6295" y="3993"/>
                  </a:cubicBezTo>
                  <a:cubicBezTo>
                    <a:pt x="6273" y="3971"/>
                    <a:pt x="6265" y="3964"/>
                    <a:pt x="6265" y="3957"/>
                  </a:cubicBezTo>
                  <a:lnTo>
                    <a:pt x="6273" y="3957"/>
                  </a:lnTo>
                  <a:cubicBezTo>
                    <a:pt x="6280" y="3957"/>
                    <a:pt x="6288" y="3957"/>
                    <a:pt x="6302" y="3957"/>
                  </a:cubicBezTo>
                  <a:cubicBezTo>
                    <a:pt x="6317" y="3898"/>
                    <a:pt x="6317" y="3898"/>
                    <a:pt x="6317" y="3898"/>
                  </a:cubicBezTo>
                  <a:cubicBezTo>
                    <a:pt x="6265" y="3869"/>
                    <a:pt x="6163" y="3803"/>
                    <a:pt x="6178" y="3751"/>
                  </a:cubicBezTo>
                  <a:cubicBezTo>
                    <a:pt x="6192" y="3686"/>
                    <a:pt x="6200" y="3686"/>
                    <a:pt x="6214" y="3686"/>
                  </a:cubicBezTo>
                  <a:cubicBezTo>
                    <a:pt x="6229" y="3686"/>
                    <a:pt x="6243" y="3686"/>
                    <a:pt x="6273" y="3693"/>
                  </a:cubicBezTo>
                  <a:cubicBezTo>
                    <a:pt x="6317" y="3708"/>
                    <a:pt x="6346" y="3729"/>
                    <a:pt x="6375" y="3759"/>
                  </a:cubicBezTo>
                  <a:cubicBezTo>
                    <a:pt x="6397" y="3773"/>
                    <a:pt x="6411" y="3795"/>
                    <a:pt x="6433" y="3795"/>
                  </a:cubicBezTo>
                  <a:cubicBezTo>
                    <a:pt x="6448" y="3795"/>
                    <a:pt x="6455" y="3788"/>
                    <a:pt x="6470" y="3773"/>
                  </a:cubicBezTo>
                  <a:cubicBezTo>
                    <a:pt x="6484" y="3766"/>
                    <a:pt x="6499" y="3759"/>
                    <a:pt x="6536" y="3759"/>
                  </a:cubicBezTo>
                  <a:cubicBezTo>
                    <a:pt x="6543" y="3759"/>
                    <a:pt x="6550" y="3759"/>
                    <a:pt x="6565" y="3766"/>
                  </a:cubicBezTo>
                  <a:cubicBezTo>
                    <a:pt x="6572" y="3766"/>
                    <a:pt x="6580" y="3766"/>
                    <a:pt x="6587" y="3766"/>
                  </a:cubicBezTo>
                  <a:cubicBezTo>
                    <a:pt x="6616" y="3766"/>
                    <a:pt x="6653" y="3737"/>
                    <a:pt x="6675" y="3708"/>
                  </a:cubicBezTo>
                  <a:cubicBezTo>
                    <a:pt x="6697" y="3671"/>
                    <a:pt x="6697" y="3627"/>
                    <a:pt x="6668" y="3583"/>
                  </a:cubicBezTo>
                  <a:cubicBezTo>
                    <a:pt x="6638" y="3532"/>
                    <a:pt x="6602" y="3524"/>
                    <a:pt x="6580" y="3517"/>
                  </a:cubicBezTo>
                  <a:cubicBezTo>
                    <a:pt x="6565" y="3517"/>
                    <a:pt x="6558" y="3510"/>
                    <a:pt x="6543" y="3495"/>
                  </a:cubicBezTo>
                  <a:cubicBezTo>
                    <a:pt x="6514" y="3429"/>
                    <a:pt x="6521" y="3363"/>
                    <a:pt x="6558" y="3304"/>
                  </a:cubicBezTo>
                  <a:cubicBezTo>
                    <a:pt x="6594" y="3253"/>
                    <a:pt x="6594" y="3187"/>
                    <a:pt x="6565" y="3129"/>
                  </a:cubicBezTo>
                  <a:cubicBezTo>
                    <a:pt x="6580" y="3121"/>
                    <a:pt x="6594" y="3114"/>
                    <a:pt x="6602" y="3085"/>
                  </a:cubicBezTo>
                  <a:cubicBezTo>
                    <a:pt x="6616" y="3026"/>
                    <a:pt x="6602" y="2799"/>
                    <a:pt x="6470" y="2667"/>
                  </a:cubicBezTo>
                  <a:cubicBezTo>
                    <a:pt x="6346" y="2542"/>
                    <a:pt x="6273" y="2506"/>
                    <a:pt x="6185" y="2477"/>
                  </a:cubicBezTo>
                  <a:cubicBezTo>
                    <a:pt x="6156" y="2469"/>
                    <a:pt x="6156" y="2462"/>
                    <a:pt x="6156" y="2432"/>
                  </a:cubicBezTo>
                  <a:cubicBezTo>
                    <a:pt x="6156" y="2418"/>
                    <a:pt x="6156" y="2403"/>
                    <a:pt x="6148" y="2389"/>
                  </a:cubicBezTo>
                  <a:cubicBezTo>
                    <a:pt x="6141" y="2344"/>
                    <a:pt x="6104" y="2337"/>
                    <a:pt x="6082" y="2322"/>
                  </a:cubicBezTo>
                  <a:cubicBezTo>
                    <a:pt x="6075" y="2322"/>
                    <a:pt x="6060" y="2315"/>
                    <a:pt x="6060" y="2308"/>
                  </a:cubicBezTo>
                  <a:cubicBezTo>
                    <a:pt x="6053" y="2301"/>
                    <a:pt x="6068" y="2279"/>
                    <a:pt x="6104" y="2249"/>
                  </a:cubicBezTo>
                  <a:cubicBezTo>
                    <a:pt x="6141" y="2227"/>
                    <a:pt x="6156" y="2198"/>
                    <a:pt x="6148" y="2169"/>
                  </a:cubicBezTo>
                  <a:cubicBezTo>
                    <a:pt x="6148" y="2132"/>
                    <a:pt x="6119" y="2103"/>
                    <a:pt x="6068" y="2081"/>
                  </a:cubicBezTo>
                  <a:cubicBezTo>
                    <a:pt x="5987" y="2051"/>
                    <a:pt x="5870" y="1941"/>
                    <a:pt x="5870" y="1861"/>
                  </a:cubicBezTo>
                  <a:cubicBezTo>
                    <a:pt x="5870" y="1824"/>
                    <a:pt x="5877" y="1788"/>
                    <a:pt x="5892" y="1758"/>
                  </a:cubicBezTo>
                  <a:cubicBezTo>
                    <a:pt x="5907" y="1707"/>
                    <a:pt x="5921" y="1656"/>
                    <a:pt x="5884" y="1612"/>
                  </a:cubicBezTo>
                  <a:cubicBezTo>
                    <a:pt x="5848" y="1575"/>
                    <a:pt x="5804" y="1465"/>
                    <a:pt x="5833" y="1414"/>
                  </a:cubicBezTo>
                  <a:cubicBezTo>
                    <a:pt x="5848" y="1377"/>
                    <a:pt x="5877" y="1370"/>
                    <a:pt x="5899" y="1370"/>
                  </a:cubicBezTo>
                  <a:lnTo>
                    <a:pt x="5899" y="1370"/>
                  </a:lnTo>
                  <a:cubicBezTo>
                    <a:pt x="5943" y="1377"/>
                    <a:pt x="5943" y="1377"/>
                    <a:pt x="5943" y="1377"/>
                  </a:cubicBezTo>
                  <a:cubicBezTo>
                    <a:pt x="5936" y="1341"/>
                    <a:pt x="5936" y="1341"/>
                    <a:pt x="5936" y="1341"/>
                  </a:cubicBezTo>
                  <a:cubicBezTo>
                    <a:pt x="5936" y="1304"/>
                    <a:pt x="5921" y="1194"/>
                    <a:pt x="5862" y="1165"/>
                  </a:cubicBezTo>
                  <a:cubicBezTo>
                    <a:pt x="5855" y="1165"/>
                    <a:pt x="5855" y="1165"/>
                    <a:pt x="5855" y="1165"/>
                  </a:cubicBezTo>
                  <a:cubicBezTo>
                    <a:pt x="5819" y="1143"/>
                    <a:pt x="5804" y="1136"/>
                    <a:pt x="5811" y="1084"/>
                  </a:cubicBezTo>
                  <a:cubicBezTo>
                    <a:pt x="5819" y="1033"/>
                    <a:pt x="5811" y="1003"/>
                    <a:pt x="5797" y="974"/>
                  </a:cubicBezTo>
                  <a:cubicBezTo>
                    <a:pt x="5789" y="952"/>
                    <a:pt x="5782" y="930"/>
                    <a:pt x="5782" y="894"/>
                  </a:cubicBezTo>
                  <a:cubicBezTo>
                    <a:pt x="5767" y="820"/>
                    <a:pt x="5723" y="813"/>
                    <a:pt x="5709" y="813"/>
                  </a:cubicBezTo>
                  <a:cubicBezTo>
                    <a:pt x="5672" y="813"/>
                    <a:pt x="5635" y="842"/>
                    <a:pt x="5606" y="894"/>
                  </a:cubicBezTo>
                  <a:cubicBezTo>
                    <a:pt x="5599" y="916"/>
                    <a:pt x="5591" y="938"/>
                    <a:pt x="5591" y="952"/>
                  </a:cubicBezTo>
                  <a:cubicBezTo>
                    <a:pt x="5584" y="974"/>
                    <a:pt x="5577" y="982"/>
                    <a:pt x="5518" y="996"/>
                  </a:cubicBezTo>
                  <a:cubicBezTo>
                    <a:pt x="5503" y="996"/>
                    <a:pt x="5496" y="996"/>
                    <a:pt x="5481" y="996"/>
                  </a:cubicBezTo>
                  <a:cubicBezTo>
                    <a:pt x="5460" y="996"/>
                    <a:pt x="5416" y="996"/>
                    <a:pt x="5416" y="886"/>
                  </a:cubicBezTo>
                  <a:cubicBezTo>
                    <a:pt x="5416" y="842"/>
                    <a:pt x="5393" y="667"/>
                    <a:pt x="5320" y="667"/>
                  </a:cubicBezTo>
                  <a:cubicBezTo>
                    <a:pt x="5313" y="667"/>
                    <a:pt x="5291" y="667"/>
                    <a:pt x="5276" y="689"/>
                  </a:cubicBezTo>
                  <a:cubicBezTo>
                    <a:pt x="5269" y="710"/>
                    <a:pt x="5247" y="732"/>
                    <a:pt x="5232" y="754"/>
                  </a:cubicBezTo>
                  <a:cubicBezTo>
                    <a:pt x="5232" y="740"/>
                    <a:pt x="5240" y="732"/>
                    <a:pt x="5247" y="718"/>
                  </a:cubicBezTo>
                  <a:cubicBezTo>
                    <a:pt x="5262" y="659"/>
                    <a:pt x="5276" y="622"/>
                    <a:pt x="5284" y="601"/>
                  </a:cubicBezTo>
                  <a:cubicBezTo>
                    <a:pt x="5306" y="549"/>
                    <a:pt x="5313" y="535"/>
                    <a:pt x="5298" y="520"/>
                  </a:cubicBezTo>
                  <a:cubicBezTo>
                    <a:pt x="5291" y="498"/>
                    <a:pt x="5276" y="498"/>
                    <a:pt x="5262" y="491"/>
                  </a:cubicBezTo>
                  <a:cubicBezTo>
                    <a:pt x="5262" y="491"/>
                    <a:pt x="5254" y="491"/>
                    <a:pt x="5247" y="483"/>
                  </a:cubicBezTo>
                  <a:cubicBezTo>
                    <a:pt x="5210" y="469"/>
                    <a:pt x="5203" y="447"/>
                    <a:pt x="5210" y="417"/>
                  </a:cubicBezTo>
                  <a:cubicBezTo>
                    <a:pt x="5218" y="381"/>
                    <a:pt x="5203" y="300"/>
                    <a:pt x="5174" y="256"/>
                  </a:cubicBezTo>
                  <a:cubicBezTo>
                    <a:pt x="5152" y="227"/>
                    <a:pt x="5122" y="220"/>
                    <a:pt x="5108" y="220"/>
                  </a:cubicBezTo>
                  <a:cubicBezTo>
                    <a:pt x="5100" y="220"/>
                    <a:pt x="5086" y="220"/>
                    <a:pt x="5079" y="227"/>
                  </a:cubicBezTo>
                  <a:cubicBezTo>
                    <a:pt x="5049" y="234"/>
                    <a:pt x="5027" y="263"/>
                    <a:pt x="5005" y="293"/>
                  </a:cubicBezTo>
                  <a:cubicBezTo>
                    <a:pt x="4991" y="308"/>
                    <a:pt x="4976" y="329"/>
                    <a:pt x="4969" y="329"/>
                  </a:cubicBezTo>
                  <a:cubicBezTo>
                    <a:pt x="4961" y="329"/>
                    <a:pt x="4954" y="322"/>
                    <a:pt x="4939" y="308"/>
                  </a:cubicBezTo>
                  <a:cubicBezTo>
                    <a:pt x="4902" y="271"/>
                    <a:pt x="4881" y="249"/>
                    <a:pt x="4859" y="249"/>
                  </a:cubicBezTo>
                  <a:cubicBezTo>
                    <a:pt x="4837" y="249"/>
                    <a:pt x="4822" y="271"/>
                    <a:pt x="4807" y="293"/>
                  </a:cubicBezTo>
                  <a:cubicBezTo>
                    <a:pt x="4800" y="308"/>
                    <a:pt x="4793" y="315"/>
                    <a:pt x="4785" y="329"/>
                  </a:cubicBezTo>
                  <a:cubicBezTo>
                    <a:pt x="4785" y="315"/>
                    <a:pt x="4785" y="293"/>
                    <a:pt x="4793" y="256"/>
                  </a:cubicBezTo>
                  <a:cubicBezTo>
                    <a:pt x="4807" y="110"/>
                    <a:pt x="4815" y="29"/>
                    <a:pt x="4763" y="7"/>
                  </a:cubicBezTo>
                  <a:cubicBezTo>
                    <a:pt x="4749" y="7"/>
                    <a:pt x="4741" y="0"/>
                    <a:pt x="4727" y="0"/>
                  </a:cubicBezTo>
                  <a:lnTo>
                    <a:pt x="4727" y="3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 noChangeArrowheads="1"/>
            </p:cNvSpPr>
            <p:nvPr/>
          </p:nvSpPr>
          <p:spPr bwMode="auto">
            <a:xfrm>
              <a:off x="8158645" y="3932299"/>
              <a:ext cx="2651670" cy="2665738"/>
            </a:xfrm>
            <a:custGeom>
              <a:avLst/>
              <a:gdLst>
                <a:gd name="T0" fmla="*/ 2616 w 10735"/>
                <a:gd name="T1" fmla="*/ 10618 h 10919"/>
                <a:gd name="T2" fmla="*/ 2183 w 10735"/>
                <a:gd name="T3" fmla="*/ 10031 h 10919"/>
                <a:gd name="T4" fmla="*/ 1759 w 10735"/>
                <a:gd name="T5" fmla="*/ 10039 h 10919"/>
                <a:gd name="T6" fmla="*/ 2008 w 10735"/>
                <a:gd name="T7" fmla="*/ 9584 h 10919"/>
                <a:gd name="T8" fmla="*/ 2513 w 10735"/>
                <a:gd name="T9" fmla="*/ 9130 h 10919"/>
                <a:gd name="T10" fmla="*/ 2433 w 10735"/>
                <a:gd name="T11" fmla="*/ 7760 h 10919"/>
                <a:gd name="T12" fmla="*/ 2660 w 10735"/>
                <a:gd name="T13" fmla="*/ 6932 h 10919"/>
                <a:gd name="T14" fmla="*/ 2814 w 10735"/>
                <a:gd name="T15" fmla="*/ 6258 h 10919"/>
                <a:gd name="T16" fmla="*/ 3252 w 10735"/>
                <a:gd name="T17" fmla="*/ 6082 h 10919"/>
                <a:gd name="T18" fmla="*/ 2784 w 10735"/>
                <a:gd name="T19" fmla="*/ 4917 h 10919"/>
                <a:gd name="T20" fmla="*/ 2572 w 10735"/>
                <a:gd name="T21" fmla="*/ 3847 h 10919"/>
                <a:gd name="T22" fmla="*/ 2161 w 10735"/>
                <a:gd name="T23" fmla="*/ 3561 h 10919"/>
                <a:gd name="T24" fmla="*/ 1927 w 10735"/>
                <a:gd name="T25" fmla="*/ 3056 h 10919"/>
                <a:gd name="T26" fmla="*/ 1531 w 10735"/>
                <a:gd name="T27" fmla="*/ 2843 h 10919"/>
                <a:gd name="T28" fmla="*/ 1223 w 10735"/>
                <a:gd name="T29" fmla="*/ 2667 h 10919"/>
                <a:gd name="T30" fmla="*/ 960 w 10735"/>
                <a:gd name="T31" fmla="*/ 2594 h 10919"/>
                <a:gd name="T32" fmla="*/ 879 w 10735"/>
                <a:gd name="T33" fmla="*/ 3048 h 10919"/>
                <a:gd name="T34" fmla="*/ 286 w 10735"/>
                <a:gd name="T35" fmla="*/ 3298 h 10919"/>
                <a:gd name="T36" fmla="*/ 300 w 10735"/>
                <a:gd name="T37" fmla="*/ 2865 h 10919"/>
                <a:gd name="T38" fmla="*/ 51 w 10735"/>
                <a:gd name="T39" fmla="*/ 1590 h 10919"/>
                <a:gd name="T40" fmla="*/ 659 w 10735"/>
                <a:gd name="T41" fmla="*/ 1363 h 10919"/>
                <a:gd name="T42" fmla="*/ 1121 w 10735"/>
                <a:gd name="T43" fmla="*/ 1062 h 10919"/>
                <a:gd name="T44" fmla="*/ 1590 w 10735"/>
                <a:gd name="T45" fmla="*/ 879 h 10919"/>
                <a:gd name="T46" fmla="*/ 2220 w 10735"/>
                <a:gd name="T47" fmla="*/ 286 h 10919"/>
                <a:gd name="T48" fmla="*/ 2506 w 10735"/>
                <a:gd name="T49" fmla="*/ 29 h 10919"/>
                <a:gd name="T50" fmla="*/ 3098 w 10735"/>
                <a:gd name="T51" fmla="*/ 542 h 10919"/>
                <a:gd name="T52" fmla="*/ 3523 w 10735"/>
                <a:gd name="T53" fmla="*/ 1062 h 10919"/>
                <a:gd name="T54" fmla="*/ 3919 w 10735"/>
                <a:gd name="T55" fmla="*/ 1004 h 10919"/>
                <a:gd name="T56" fmla="*/ 4007 w 10735"/>
                <a:gd name="T57" fmla="*/ 506 h 10919"/>
                <a:gd name="T58" fmla="*/ 4622 w 10735"/>
                <a:gd name="T59" fmla="*/ 623 h 10919"/>
                <a:gd name="T60" fmla="*/ 4886 w 10735"/>
                <a:gd name="T61" fmla="*/ 872 h 10919"/>
                <a:gd name="T62" fmla="*/ 5128 w 10735"/>
                <a:gd name="T63" fmla="*/ 51 h 10919"/>
                <a:gd name="T64" fmla="*/ 5560 w 10735"/>
                <a:gd name="T65" fmla="*/ 410 h 10919"/>
                <a:gd name="T66" fmla="*/ 6286 w 10735"/>
                <a:gd name="T67" fmla="*/ 352 h 10919"/>
                <a:gd name="T68" fmla="*/ 6682 w 10735"/>
                <a:gd name="T69" fmla="*/ 901 h 10919"/>
                <a:gd name="T70" fmla="*/ 7158 w 10735"/>
                <a:gd name="T71" fmla="*/ 1546 h 10919"/>
                <a:gd name="T72" fmla="*/ 7539 w 10735"/>
                <a:gd name="T73" fmla="*/ 2293 h 10919"/>
                <a:gd name="T74" fmla="*/ 7700 w 10735"/>
                <a:gd name="T75" fmla="*/ 2909 h 10919"/>
                <a:gd name="T76" fmla="*/ 8477 w 10735"/>
                <a:gd name="T77" fmla="*/ 3803 h 10919"/>
                <a:gd name="T78" fmla="*/ 9708 w 10735"/>
                <a:gd name="T79" fmla="*/ 4778 h 10919"/>
                <a:gd name="T80" fmla="*/ 10331 w 10735"/>
                <a:gd name="T81" fmla="*/ 5239 h 10919"/>
                <a:gd name="T82" fmla="*/ 10682 w 10735"/>
                <a:gd name="T83" fmla="*/ 5884 h 10919"/>
                <a:gd name="T84" fmla="*/ 10360 w 10735"/>
                <a:gd name="T85" fmla="*/ 6419 h 10919"/>
                <a:gd name="T86" fmla="*/ 9869 w 10735"/>
                <a:gd name="T87" fmla="*/ 6390 h 10919"/>
                <a:gd name="T88" fmla="*/ 9100 w 10735"/>
                <a:gd name="T89" fmla="*/ 7379 h 10919"/>
                <a:gd name="T90" fmla="*/ 8418 w 10735"/>
                <a:gd name="T91" fmla="*/ 8031 h 10919"/>
                <a:gd name="T92" fmla="*/ 8836 w 10735"/>
                <a:gd name="T93" fmla="*/ 9174 h 10919"/>
                <a:gd name="T94" fmla="*/ 9165 w 10735"/>
                <a:gd name="T95" fmla="*/ 9812 h 10919"/>
                <a:gd name="T96" fmla="*/ 8557 w 10735"/>
                <a:gd name="T97" fmla="*/ 9636 h 10919"/>
                <a:gd name="T98" fmla="*/ 8081 w 10735"/>
                <a:gd name="T99" fmla="*/ 9526 h 10919"/>
                <a:gd name="T100" fmla="*/ 7334 w 10735"/>
                <a:gd name="T101" fmla="*/ 9350 h 10919"/>
                <a:gd name="T102" fmla="*/ 6938 w 10735"/>
                <a:gd name="T103" fmla="*/ 9665 h 10919"/>
                <a:gd name="T104" fmla="*/ 5883 w 10735"/>
                <a:gd name="T105" fmla="*/ 9973 h 10919"/>
                <a:gd name="T106" fmla="*/ 5516 w 10735"/>
                <a:gd name="T107" fmla="*/ 10302 h 10919"/>
                <a:gd name="T108" fmla="*/ 4989 w 10735"/>
                <a:gd name="T109" fmla="*/ 10369 h 10919"/>
                <a:gd name="T110" fmla="*/ 4256 w 10735"/>
                <a:gd name="T111" fmla="*/ 10017 h 10919"/>
                <a:gd name="T112" fmla="*/ 3355 w 10735"/>
                <a:gd name="T113" fmla="*/ 9951 h 10919"/>
                <a:gd name="T114" fmla="*/ 2784 w 10735"/>
                <a:gd name="T115" fmla="*/ 10918 h 10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35" h="10919">
                  <a:moveTo>
                    <a:pt x="2784" y="10918"/>
                  </a:moveTo>
                  <a:lnTo>
                    <a:pt x="2784" y="10918"/>
                  </a:lnTo>
                  <a:cubicBezTo>
                    <a:pt x="2755" y="10918"/>
                    <a:pt x="2733" y="10911"/>
                    <a:pt x="2726" y="10889"/>
                  </a:cubicBezTo>
                  <a:cubicBezTo>
                    <a:pt x="2718" y="10860"/>
                    <a:pt x="2733" y="10830"/>
                    <a:pt x="2762" y="10808"/>
                  </a:cubicBezTo>
                  <a:cubicBezTo>
                    <a:pt x="2792" y="10786"/>
                    <a:pt x="2799" y="10750"/>
                    <a:pt x="2806" y="10684"/>
                  </a:cubicBezTo>
                  <a:cubicBezTo>
                    <a:pt x="2814" y="10662"/>
                    <a:pt x="2814" y="10640"/>
                    <a:pt x="2821" y="10618"/>
                  </a:cubicBezTo>
                  <a:cubicBezTo>
                    <a:pt x="2828" y="10574"/>
                    <a:pt x="2814" y="10552"/>
                    <a:pt x="2806" y="10537"/>
                  </a:cubicBezTo>
                  <a:cubicBezTo>
                    <a:pt x="2799" y="10530"/>
                    <a:pt x="2784" y="10522"/>
                    <a:pt x="2777" y="10522"/>
                  </a:cubicBezTo>
                  <a:cubicBezTo>
                    <a:pt x="2762" y="10522"/>
                    <a:pt x="2755" y="10530"/>
                    <a:pt x="2748" y="10544"/>
                  </a:cubicBezTo>
                  <a:cubicBezTo>
                    <a:pt x="2733" y="10588"/>
                    <a:pt x="2682" y="10618"/>
                    <a:pt x="2616" y="10618"/>
                  </a:cubicBezTo>
                  <a:cubicBezTo>
                    <a:pt x="2587" y="10618"/>
                    <a:pt x="2557" y="10610"/>
                    <a:pt x="2535" y="10596"/>
                  </a:cubicBezTo>
                  <a:cubicBezTo>
                    <a:pt x="2506" y="10581"/>
                    <a:pt x="2491" y="10552"/>
                    <a:pt x="2484" y="10522"/>
                  </a:cubicBezTo>
                  <a:cubicBezTo>
                    <a:pt x="2477" y="10486"/>
                    <a:pt x="2499" y="10449"/>
                    <a:pt x="2528" y="10412"/>
                  </a:cubicBezTo>
                  <a:cubicBezTo>
                    <a:pt x="2557" y="10391"/>
                    <a:pt x="2542" y="10339"/>
                    <a:pt x="2535" y="10325"/>
                  </a:cubicBezTo>
                  <a:cubicBezTo>
                    <a:pt x="2513" y="10281"/>
                    <a:pt x="2484" y="10244"/>
                    <a:pt x="2477" y="10244"/>
                  </a:cubicBezTo>
                  <a:cubicBezTo>
                    <a:pt x="2469" y="10251"/>
                    <a:pt x="2462" y="10251"/>
                    <a:pt x="2454" y="10251"/>
                  </a:cubicBezTo>
                  <a:cubicBezTo>
                    <a:pt x="2411" y="10251"/>
                    <a:pt x="2345" y="10229"/>
                    <a:pt x="2301" y="10185"/>
                  </a:cubicBezTo>
                  <a:cubicBezTo>
                    <a:pt x="2271" y="10156"/>
                    <a:pt x="2257" y="10112"/>
                    <a:pt x="2242" y="10083"/>
                  </a:cubicBezTo>
                  <a:cubicBezTo>
                    <a:pt x="2235" y="10068"/>
                    <a:pt x="2228" y="10046"/>
                    <a:pt x="2220" y="10039"/>
                  </a:cubicBezTo>
                  <a:cubicBezTo>
                    <a:pt x="2220" y="10039"/>
                    <a:pt x="2220" y="10031"/>
                    <a:pt x="2183" y="10031"/>
                  </a:cubicBezTo>
                  <a:cubicBezTo>
                    <a:pt x="2147" y="10031"/>
                    <a:pt x="2096" y="10039"/>
                    <a:pt x="2052" y="10046"/>
                  </a:cubicBezTo>
                  <a:cubicBezTo>
                    <a:pt x="2037" y="10053"/>
                    <a:pt x="2022" y="10053"/>
                    <a:pt x="2015" y="10053"/>
                  </a:cubicBezTo>
                  <a:cubicBezTo>
                    <a:pt x="2000" y="10053"/>
                    <a:pt x="1993" y="10053"/>
                    <a:pt x="1986" y="10053"/>
                  </a:cubicBezTo>
                  <a:cubicBezTo>
                    <a:pt x="1964" y="10053"/>
                    <a:pt x="1942" y="10046"/>
                    <a:pt x="1927" y="10024"/>
                  </a:cubicBezTo>
                  <a:cubicBezTo>
                    <a:pt x="1905" y="10002"/>
                    <a:pt x="1905" y="9966"/>
                    <a:pt x="1912" y="9922"/>
                  </a:cubicBezTo>
                  <a:cubicBezTo>
                    <a:pt x="1920" y="9907"/>
                    <a:pt x="1920" y="9892"/>
                    <a:pt x="1912" y="9878"/>
                  </a:cubicBezTo>
                  <a:cubicBezTo>
                    <a:pt x="1898" y="9870"/>
                    <a:pt x="1876" y="9856"/>
                    <a:pt x="1854" y="9856"/>
                  </a:cubicBezTo>
                  <a:cubicBezTo>
                    <a:pt x="1839" y="9856"/>
                    <a:pt x="1824" y="9863"/>
                    <a:pt x="1817" y="9870"/>
                  </a:cubicBezTo>
                  <a:cubicBezTo>
                    <a:pt x="1780" y="9892"/>
                    <a:pt x="1759" y="9980"/>
                    <a:pt x="1751" y="10017"/>
                  </a:cubicBezTo>
                  <a:lnTo>
                    <a:pt x="1759" y="10039"/>
                  </a:lnTo>
                  <a:cubicBezTo>
                    <a:pt x="1737" y="10039"/>
                    <a:pt x="1737" y="10039"/>
                    <a:pt x="1737" y="10039"/>
                  </a:cubicBezTo>
                  <a:cubicBezTo>
                    <a:pt x="1685" y="10031"/>
                    <a:pt x="1582" y="10017"/>
                    <a:pt x="1539" y="9988"/>
                  </a:cubicBezTo>
                  <a:cubicBezTo>
                    <a:pt x="1524" y="9973"/>
                    <a:pt x="1509" y="9966"/>
                    <a:pt x="1495" y="9958"/>
                  </a:cubicBezTo>
                  <a:cubicBezTo>
                    <a:pt x="1458" y="9943"/>
                    <a:pt x="1436" y="9929"/>
                    <a:pt x="1436" y="9900"/>
                  </a:cubicBezTo>
                  <a:cubicBezTo>
                    <a:pt x="1429" y="9885"/>
                    <a:pt x="1443" y="9870"/>
                    <a:pt x="1451" y="9856"/>
                  </a:cubicBezTo>
                  <a:cubicBezTo>
                    <a:pt x="1495" y="9819"/>
                    <a:pt x="1582" y="9804"/>
                    <a:pt x="1656" y="9790"/>
                  </a:cubicBezTo>
                  <a:cubicBezTo>
                    <a:pt x="1685" y="9790"/>
                    <a:pt x="1685" y="9790"/>
                    <a:pt x="1685" y="9790"/>
                  </a:cubicBezTo>
                  <a:cubicBezTo>
                    <a:pt x="1751" y="9775"/>
                    <a:pt x="1832" y="9731"/>
                    <a:pt x="1876" y="9680"/>
                  </a:cubicBezTo>
                  <a:cubicBezTo>
                    <a:pt x="1883" y="9672"/>
                    <a:pt x="1883" y="9672"/>
                    <a:pt x="1883" y="9672"/>
                  </a:cubicBezTo>
                  <a:cubicBezTo>
                    <a:pt x="1912" y="9629"/>
                    <a:pt x="1949" y="9584"/>
                    <a:pt x="2008" y="9584"/>
                  </a:cubicBezTo>
                  <a:cubicBezTo>
                    <a:pt x="2030" y="9584"/>
                    <a:pt x="2059" y="9592"/>
                    <a:pt x="2081" y="9607"/>
                  </a:cubicBezTo>
                  <a:cubicBezTo>
                    <a:pt x="2110" y="9621"/>
                    <a:pt x="2140" y="9629"/>
                    <a:pt x="2169" y="9629"/>
                  </a:cubicBezTo>
                  <a:cubicBezTo>
                    <a:pt x="2228" y="9629"/>
                    <a:pt x="2279" y="9592"/>
                    <a:pt x="2315" y="9562"/>
                  </a:cubicBezTo>
                  <a:cubicBezTo>
                    <a:pt x="2337" y="9541"/>
                    <a:pt x="2367" y="9533"/>
                    <a:pt x="2396" y="9533"/>
                  </a:cubicBezTo>
                  <a:cubicBezTo>
                    <a:pt x="2447" y="9533"/>
                    <a:pt x="2491" y="9570"/>
                    <a:pt x="2513" y="9599"/>
                  </a:cubicBezTo>
                  <a:lnTo>
                    <a:pt x="2513" y="9599"/>
                  </a:lnTo>
                  <a:cubicBezTo>
                    <a:pt x="2521" y="9599"/>
                    <a:pt x="2535" y="9592"/>
                    <a:pt x="2550" y="9562"/>
                  </a:cubicBezTo>
                  <a:cubicBezTo>
                    <a:pt x="2579" y="9526"/>
                    <a:pt x="2601" y="9453"/>
                    <a:pt x="2572" y="9387"/>
                  </a:cubicBezTo>
                  <a:cubicBezTo>
                    <a:pt x="2557" y="9343"/>
                    <a:pt x="2535" y="9306"/>
                    <a:pt x="2513" y="9277"/>
                  </a:cubicBezTo>
                  <a:cubicBezTo>
                    <a:pt x="2484" y="9218"/>
                    <a:pt x="2454" y="9167"/>
                    <a:pt x="2513" y="9130"/>
                  </a:cubicBezTo>
                  <a:cubicBezTo>
                    <a:pt x="2528" y="9123"/>
                    <a:pt x="2550" y="9108"/>
                    <a:pt x="2564" y="9101"/>
                  </a:cubicBezTo>
                  <a:cubicBezTo>
                    <a:pt x="2579" y="9101"/>
                    <a:pt x="2594" y="9086"/>
                    <a:pt x="2601" y="9086"/>
                  </a:cubicBezTo>
                  <a:cubicBezTo>
                    <a:pt x="2601" y="9079"/>
                    <a:pt x="2594" y="9072"/>
                    <a:pt x="2557" y="9028"/>
                  </a:cubicBezTo>
                  <a:cubicBezTo>
                    <a:pt x="2462" y="8954"/>
                    <a:pt x="2469" y="8918"/>
                    <a:pt x="2499" y="8837"/>
                  </a:cubicBezTo>
                  <a:cubicBezTo>
                    <a:pt x="2506" y="8822"/>
                    <a:pt x="2513" y="8808"/>
                    <a:pt x="2513" y="8786"/>
                  </a:cubicBezTo>
                  <a:cubicBezTo>
                    <a:pt x="2528" y="8742"/>
                    <a:pt x="2506" y="8705"/>
                    <a:pt x="2484" y="8669"/>
                  </a:cubicBezTo>
                  <a:cubicBezTo>
                    <a:pt x="2469" y="8639"/>
                    <a:pt x="2440" y="8603"/>
                    <a:pt x="2484" y="8566"/>
                  </a:cubicBezTo>
                  <a:cubicBezTo>
                    <a:pt x="2550" y="8515"/>
                    <a:pt x="2616" y="8346"/>
                    <a:pt x="2616" y="8251"/>
                  </a:cubicBezTo>
                  <a:cubicBezTo>
                    <a:pt x="2616" y="8207"/>
                    <a:pt x="2579" y="8134"/>
                    <a:pt x="2542" y="8053"/>
                  </a:cubicBezTo>
                  <a:cubicBezTo>
                    <a:pt x="2491" y="7958"/>
                    <a:pt x="2440" y="7848"/>
                    <a:pt x="2433" y="7760"/>
                  </a:cubicBezTo>
                  <a:cubicBezTo>
                    <a:pt x="2425" y="7635"/>
                    <a:pt x="2433" y="7577"/>
                    <a:pt x="2433" y="7562"/>
                  </a:cubicBezTo>
                  <a:cubicBezTo>
                    <a:pt x="2411" y="7525"/>
                    <a:pt x="2301" y="7350"/>
                    <a:pt x="2242" y="7313"/>
                  </a:cubicBezTo>
                  <a:cubicBezTo>
                    <a:pt x="2220" y="7298"/>
                    <a:pt x="2205" y="7284"/>
                    <a:pt x="2205" y="7269"/>
                  </a:cubicBezTo>
                  <a:cubicBezTo>
                    <a:pt x="2205" y="7254"/>
                    <a:pt x="2213" y="7247"/>
                    <a:pt x="2228" y="7232"/>
                  </a:cubicBezTo>
                  <a:cubicBezTo>
                    <a:pt x="2249" y="7210"/>
                    <a:pt x="2279" y="7181"/>
                    <a:pt x="2301" y="7130"/>
                  </a:cubicBezTo>
                  <a:cubicBezTo>
                    <a:pt x="2352" y="7020"/>
                    <a:pt x="2447" y="6895"/>
                    <a:pt x="2506" y="6895"/>
                  </a:cubicBezTo>
                  <a:cubicBezTo>
                    <a:pt x="2513" y="6895"/>
                    <a:pt x="2521" y="6895"/>
                    <a:pt x="2528" y="6895"/>
                  </a:cubicBezTo>
                  <a:cubicBezTo>
                    <a:pt x="2542" y="6903"/>
                    <a:pt x="2550" y="6917"/>
                    <a:pt x="2564" y="6925"/>
                  </a:cubicBezTo>
                  <a:cubicBezTo>
                    <a:pt x="2579" y="6939"/>
                    <a:pt x="2601" y="6954"/>
                    <a:pt x="2616" y="6954"/>
                  </a:cubicBezTo>
                  <a:cubicBezTo>
                    <a:pt x="2630" y="6954"/>
                    <a:pt x="2645" y="6947"/>
                    <a:pt x="2660" y="6932"/>
                  </a:cubicBezTo>
                  <a:cubicBezTo>
                    <a:pt x="2711" y="6888"/>
                    <a:pt x="2770" y="6859"/>
                    <a:pt x="2828" y="6844"/>
                  </a:cubicBezTo>
                  <a:cubicBezTo>
                    <a:pt x="2828" y="6837"/>
                    <a:pt x="2828" y="6837"/>
                    <a:pt x="2828" y="6837"/>
                  </a:cubicBezTo>
                  <a:cubicBezTo>
                    <a:pt x="2814" y="6822"/>
                    <a:pt x="2792" y="6800"/>
                    <a:pt x="2799" y="6771"/>
                  </a:cubicBezTo>
                  <a:cubicBezTo>
                    <a:pt x="2806" y="6749"/>
                    <a:pt x="2828" y="6727"/>
                    <a:pt x="2850" y="6727"/>
                  </a:cubicBezTo>
                  <a:cubicBezTo>
                    <a:pt x="2880" y="6727"/>
                    <a:pt x="2902" y="6741"/>
                    <a:pt x="2923" y="6763"/>
                  </a:cubicBezTo>
                  <a:cubicBezTo>
                    <a:pt x="2931" y="6763"/>
                    <a:pt x="2945" y="6741"/>
                    <a:pt x="2953" y="6705"/>
                  </a:cubicBezTo>
                  <a:cubicBezTo>
                    <a:pt x="2968" y="6653"/>
                    <a:pt x="2968" y="6588"/>
                    <a:pt x="2938" y="6551"/>
                  </a:cubicBezTo>
                  <a:cubicBezTo>
                    <a:pt x="2902" y="6507"/>
                    <a:pt x="2894" y="6478"/>
                    <a:pt x="2902" y="6456"/>
                  </a:cubicBezTo>
                  <a:cubicBezTo>
                    <a:pt x="2902" y="6448"/>
                    <a:pt x="2909" y="6434"/>
                    <a:pt x="2931" y="6434"/>
                  </a:cubicBezTo>
                  <a:cubicBezTo>
                    <a:pt x="2872" y="6397"/>
                    <a:pt x="2792" y="6331"/>
                    <a:pt x="2814" y="6258"/>
                  </a:cubicBezTo>
                  <a:cubicBezTo>
                    <a:pt x="2828" y="6199"/>
                    <a:pt x="2836" y="6162"/>
                    <a:pt x="2894" y="6162"/>
                  </a:cubicBezTo>
                  <a:cubicBezTo>
                    <a:pt x="2909" y="6162"/>
                    <a:pt x="2931" y="6162"/>
                    <a:pt x="2968" y="6170"/>
                  </a:cubicBezTo>
                  <a:cubicBezTo>
                    <a:pt x="3019" y="6184"/>
                    <a:pt x="3055" y="6221"/>
                    <a:pt x="3084" y="6243"/>
                  </a:cubicBezTo>
                  <a:cubicBezTo>
                    <a:pt x="3098" y="6258"/>
                    <a:pt x="3106" y="6265"/>
                    <a:pt x="3113" y="6265"/>
                  </a:cubicBezTo>
                  <a:cubicBezTo>
                    <a:pt x="3142" y="6243"/>
                    <a:pt x="3186" y="6236"/>
                    <a:pt x="3216" y="6236"/>
                  </a:cubicBezTo>
                  <a:cubicBezTo>
                    <a:pt x="3223" y="6236"/>
                    <a:pt x="3238" y="6236"/>
                    <a:pt x="3245" y="6236"/>
                  </a:cubicBezTo>
                  <a:cubicBezTo>
                    <a:pt x="3252" y="6236"/>
                    <a:pt x="3260" y="6236"/>
                    <a:pt x="3267" y="6236"/>
                  </a:cubicBezTo>
                  <a:cubicBezTo>
                    <a:pt x="3274" y="6236"/>
                    <a:pt x="3303" y="6229"/>
                    <a:pt x="3311" y="6207"/>
                  </a:cubicBezTo>
                  <a:cubicBezTo>
                    <a:pt x="3326" y="6184"/>
                    <a:pt x="3333" y="6162"/>
                    <a:pt x="3311" y="6126"/>
                  </a:cubicBezTo>
                  <a:cubicBezTo>
                    <a:pt x="3289" y="6089"/>
                    <a:pt x="3274" y="6089"/>
                    <a:pt x="3252" y="6082"/>
                  </a:cubicBezTo>
                  <a:cubicBezTo>
                    <a:pt x="3230" y="6082"/>
                    <a:pt x="3201" y="6074"/>
                    <a:pt x="3186" y="6031"/>
                  </a:cubicBezTo>
                  <a:cubicBezTo>
                    <a:pt x="3150" y="5957"/>
                    <a:pt x="3150" y="5869"/>
                    <a:pt x="3194" y="5803"/>
                  </a:cubicBezTo>
                  <a:cubicBezTo>
                    <a:pt x="3230" y="5760"/>
                    <a:pt x="3230" y="5708"/>
                    <a:pt x="3194" y="5664"/>
                  </a:cubicBezTo>
                  <a:cubicBezTo>
                    <a:pt x="3194" y="5657"/>
                    <a:pt x="3186" y="5642"/>
                    <a:pt x="3194" y="5635"/>
                  </a:cubicBezTo>
                  <a:cubicBezTo>
                    <a:pt x="3194" y="5620"/>
                    <a:pt x="3208" y="5620"/>
                    <a:pt x="3216" y="5613"/>
                  </a:cubicBezTo>
                  <a:cubicBezTo>
                    <a:pt x="3230" y="5613"/>
                    <a:pt x="3238" y="5606"/>
                    <a:pt x="3238" y="5591"/>
                  </a:cubicBezTo>
                  <a:cubicBezTo>
                    <a:pt x="3252" y="5547"/>
                    <a:pt x="3238" y="5342"/>
                    <a:pt x="3120" y="5224"/>
                  </a:cubicBezTo>
                  <a:cubicBezTo>
                    <a:pt x="2997" y="5100"/>
                    <a:pt x="2931" y="5063"/>
                    <a:pt x="2858" y="5041"/>
                  </a:cubicBezTo>
                  <a:cubicBezTo>
                    <a:pt x="2784" y="5027"/>
                    <a:pt x="2792" y="4983"/>
                    <a:pt x="2792" y="4953"/>
                  </a:cubicBezTo>
                  <a:cubicBezTo>
                    <a:pt x="2792" y="4939"/>
                    <a:pt x="2792" y="4931"/>
                    <a:pt x="2784" y="4917"/>
                  </a:cubicBezTo>
                  <a:cubicBezTo>
                    <a:pt x="2784" y="4902"/>
                    <a:pt x="2770" y="4895"/>
                    <a:pt x="2748" y="4888"/>
                  </a:cubicBezTo>
                  <a:cubicBezTo>
                    <a:pt x="2733" y="4880"/>
                    <a:pt x="2711" y="4873"/>
                    <a:pt x="2696" y="4858"/>
                  </a:cubicBezTo>
                  <a:cubicBezTo>
                    <a:pt x="2667" y="4807"/>
                    <a:pt x="2726" y="4756"/>
                    <a:pt x="2762" y="4734"/>
                  </a:cubicBezTo>
                  <a:cubicBezTo>
                    <a:pt x="2770" y="4726"/>
                    <a:pt x="2784" y="4712"/>
                    <a:pt x="2784" y="4697"/>
                  </a:cubicBezTo>
                  <a:cubicBezTo>
                    <a:pt x="2784" y="4675"/>
                    <a:pt x="2762" y="4660"/>
                    <a:pt x="2726" y="4646"/>
                  </a:cubicBezTo>
                  <a:cubicBezTo>
                    <a:pt x="2645" y="4609"/>
                    <a:pt x="2506" y="4492"/>
                    <a:pt x="2506" y="4382"/>
                  </a:cubicBezTo>
                  <a:cubicBezTo>
                    <a:pt x="2506" y="4338"/>
                    <a:pt x="2513" y="4301"/>
                    <a:pt x="2528" y="4265"/>
                  </a:cubicBezTo>
                  <a:cubicBezTo>
                    <a:pt x="2542" y="4213"/>
                    <a:pt x="2550" y="4184"/>
                    <a:pt x="2528" y="4169"/>
                  </a:cubicBezTo>
                  <a:cubicBezTo>
                    <a:pt x="2484" y="4118"/>
                    <a:pt x="2433" y="3986"/>
                    <a:pt x="2469" y="3913"/>
                  </a:cubicBezTo>
                  <a:cubicBezTo>
                    <a:pt x="2499" y="3854"/>
                    <a:pt x="2542" y="3847"/>
                    <a:pt x="2572" y="3847"/>
                  </a:cubicBezTo>
                  <a:cubicBezTo>
                    <a:pt x="2564" y="3803"/>
                    <a:pt x="2550" y="3737"/>
                    <a:pt x="2521" y="3730"/>
                  </a:cubicBezTo>
                  <a:cubicBezTo>
                    <a:pt x="2513" y="3722"/>
                    <a:pt x="2513" y="3722"/>
                    <a:pt x="2513" y="3722"/>
                  </a:cubicBezTo>
                  <a:cubicBezTo>
                    <a:pt x="2477" y="3700"/>
                    <a:pt x="2433" y="3686"/>
                    <a:pt x="2447" y="3598"/>
                  </a:cubicBezTo>
                  <a:cubicBezTo>
                    <a:pt x="2454" y="3554"/>
                    <a:pt x="2447" y="3539"/>
                    <a:pt x="2433" y="3510"/>
                  </a:cubicBezTo>
                  <a:cubicBezTo>
                    <a:pt x="2425" y="3488"/>
                    <a:pt x="2418" y="3459"/>
                    <a:pt x="2411" y="3422"/>
                  </a:cubicBezTo>
                  <a:cubicBezTo>
                    <a:pt x="2411" y="3407"/>
                    <a:pt x="2403" y="3378"/>
                    <a:pt x="2389" y="3378"/>
                  </a:cubicBezTo>
                  <a:cubicBezTo>
                    <a:pt x="2374" y="3378"/>
                    <a:pt x="2345" y="3400"/>
                    <a:pt x="2330" y="3437"/>
                  </a:cubicBezTo>
                  <a:cubicBezTo>
                    <a:pt x="2323" y="3459"/>
                    <a:pt x="2315" y="3466"/>
                    <a:pt x="2315" y="3481"/>
                  </a:cubicBezTo>
                  <a:cubicBezTo>
                    <a:pt x="2301" y="3524"/>
                    <a:pt x="2293" y="3539"/>
                    <a:pt x="2205" y="3561"/>
                  </a:cubicBezTo>
                  <a:cubicBezTo>
                    <a:pt x="2191" y="3561"/>
                    <a:pt x="2176" y="3561"/>
                    <a:pt x="2161" y="3561"/>
                  </a:cubicBezTo>
                  <a:cubicBezTo>
                    <a:pt x="2088" y="3561"/>
                    <a:pt x="2052" y="3510"/>
                    <a:pt x="2052" y="3407"/>
                  </a:cubicBezTo>
                  <a:cubicBezTo>
                    <a:pt x="2052" y="3341"/>
                    <a:pt x="2015" y="3239"/>
                    <a:pt x="2000" y="3231"/>
                  </a:cubicBezTo>
                  <a:lnTo>
                    <a:pt x="2000" y="3231"/>
                  </a:lnTo>
                  <a:cubicBezTo>
                    <a:pt x="2000" y="3239"/>
                    <a:pt x="1927" y="3349"/>
                    <a:pt x="1883" y="3349"/>
                  </a:cubicBezTo>
                  <a:cubicBezTo>
                    <a:pt x="1876" y="3349"/>
                    <a:pt x="1868" y="3341"/>
                    <a:pt x="1868" y="3334"/>
                  </a:cubicBezTo>
                  <a:cubicBezTo>
                    <a:pt x="1861" y="3327"/>
                    <a:pt x="1854" y="3305"/>
                    <a:pt x="1883" y="3224"/>
                  </a:cubicBezTo>
                  <a:cubicBezTo>
                    <a:pt x="1898" y="3165"/>
                    <a:pt x="1912" y="3129"/>
                    <a:pt x="1927" y="3100"/>
                  </a:cubicBezTo>
                  <a:cubicBezTo>
                    <a:pt x="1934" y="3078"/>
                    <a:pt x="1942" y="3063"/>
                    <a:pt x="1942" y="3056"/>
                  </a:cubicBezTo>
                  <a:cubicBezTo>
                    <a:pt x="1942" y="3056"/>
                    <a:pt x="1942" y="3056"/>
                    <a:pt x="1934" y="3056"/>
                  </a:cubicBezTo>
                  <a:cubicBezTo>
                    <a:pt x="1934" y="3056"/>
                    <a:pt x="1934" y="3056"/>
                    <a:pt x="1927" y="3056"/>
                  </a:cubicBezTo>
                  <a:cubicBezTo>
                    <a:pt x="1927" y="3056"/>
                    <a:pt x="1920" y="3048"/>
                    <a:pt x="1912" y="3048"/>
                  </a:cubicBezTo>
                  <a:cubicBezTo>
                    <a:pt x="1854" y="3026"/>
                    <a:pt x="1832" y="2990"/>
                    <a:pt x="1846" y="2931"/>
                  </a:cubicBezTo>
                  <a:cubicBezTo>
                    <a:pt x="1854" y="2902"/>
                    <a:pt x="1839" y="2836"/>
                    <a:pt x="1817" y="2806"/>
                  </a:cubicBezTo>
                  <a:cubicBezTo>
                    <a:pt x="1802" y="2792"/>
                    <a:pt x="1795" y="2784"/>
                    <a:pt x="1788" y="2784"/>
                  </a:cubicBezTo>
                  <a:cubicBezTo>
                    <a:pt x="1780" y="2784"/>
                    <a:pt x="1780" y="2784"/>
                    <a:pt x="1773" y="2792"/>
                  </a:cubicBezTo>
                  <a:cubicBezTo>
                    <a:pt x="1751" y="2792"/>
                    <a:pt x="1737" y="2814"/>
                    <a:pt x="1722" y="2836"/>
                  </a:cubicBezTo>
                  <a:cubicBezTo>
                    <a:pt x="1700" y="2865"/>
                    <a:pt x="1678" y="2894"/>
                    <a:pt x="1649" y="2894"/>
                  </a:cubicBezTo>
                  <a:cubicBezTo>
                    <a:pt x="1627" y="2894"/>
                    <a:pt x="1612" y="2887"/>
                    <a:pt x="1590" y="2865"/>
                  </a:cubicBezTo>
                  <a:cubicBezTo>
                    <a:pt x="1568" y="2843"/>
                    <a:pt x="1546" y="2821"/>
                    <a:pt x="1539" y="2821"/>
                  </a:cubicBezTo>
                  <a:cubicBezTo>
                    <a:pt x="1539" y="2821"/>
                    <a:pt x="1531" y="2829"/>
                    <a:pt x="1531" y="2843"/>
                  </a:cubicBezTo>
                  <a:cubicBezTo>
                    <a:pt x="1524" y="2850"/>
                    <a:pt x="1509" y="2865"/>
                    <a:pt x="1502" y="2887"/>
                  </a:cubicBezTo>
                  <a:cubicBezTo>
                    <a:pt x="1480" y="2909"/>
                    <a:pt x="1465" y="2924"/>
                    <a:pt x="1451" y="2924"/>
                  </a:cubicBezTo>
                  <a:cubicBezTo>
                    <a:pt x="1443" y="2924"/>
                    <a:pt x="1436" y="2916"/>
                    <a:pt x="1436" y="2909"/>
                  </a:cubicBezTo>
                  <a:cubicBezTo>
                    <a:pt x="1429" y="2909"/>
                    <a:pt x="1414" y="2887"/>
                    <a:pt x="1429" y="2770"/>
                  </a:cubicBezTo>
                  <a:cubicBezTo>
                    <a:pt x="1451" y="2601"/>
                    <a:pt x="1436" y="2572"/>
                    <a:pt x="1429" y="2572"/>
                  </a:cubicBezTo>
                  <a:cubicBezTo>
                    <a:pt x="1421" y="2572"/>
                    <a:pt x="1414" y="2572"/>
                    <a:pt x="1407" y="2572"/>
                  </a:cubicBezTo>
                  <a:cubicBezTo>
                    <a:pt x="1399" y="2572"/>
                    <a:pt x="1385" y="2579"/>
                    <a:pt x="1355" y="2594"/>
                  </a:cubicBezTo>
                  <a:cubicBezTo>
                    <a:pt x="1333" y="2609"/>
                    <a:pt x="1333" y="2609"/>
                    <a:pt x="1333" y="2609"/>
                  </a:cubicBezTo>
                  <a:cubicBezTo>
                    <a:pt x="1319" y="2616"/>
                    <a:pt x="1304" y="2623"/>
                    <a:pt x="1290" y="2638"/>
                  </a:cubicBezTo>
                  <a:cubicBezTo>
                    <a:pt x="1268" y="2653"/>
                    <a:pt x="1246" y="2667"/>
                    <a:pt x="1223" y="2667"/>
                  </a:cubicBezTo>
                  <a:cubicBezTo>
                    <a:pt x="1216" y="2667"/>
                    <a:pt x="1202" y="2667"/>
                    <a:pt x="1194" y="2660"/>
                  </a:cubicBezTo>
                  <a:cubicBezTo>
                    <a:pt x="1180" y="2645"/>
                    <a:pt x="1165" y="2631"/>
                    <a:pt x="1158" y="2616"/>
                  </a:cubicBezTo>
                  <a:cubicBezTo>
                    <a:pt x="1150" y="2601"/>
                    <a:pt x="1143" y="2587"/>
                    <a:pt x="1128" y="2587"/>
                  </a:cubicBezTo>
                  <a:cubicBezTo>
                    <a:pt x="1128" y="2587"/>
                    <a:pt x="1128" y="2579"/>
                    <a:pt x="1121" y="2579"/>
                  </a:cubicBezTo>
                  <a:cubicBezTo>
                    <a:pt x="1121" y="2579"/>
                    <a:pt x="1114" y="2587"/>
                    <a:pt x="1106" y="2594"/>
                  </a:cubicBezTo>
                  <a:cubicBezTo>
                    <a:pt x="1099" y="2601"/>
                    <a:pt x="1084" y="2616"/>
                    <a:pt x="1062" y="2631"/>
                  </a:cubicBezTo>
                  <a:cubicBezTo>
                    <a:pt x="1055" y="2631"/>
                    <a:pt x="1048" y="2638"/>
                    <a:pt x="1040" y="2638"/>
                  </a:cubicBezTo>
                  <a:cubicBezTo>
                    <a:pt x="1018" y="2638"/>
                    <a:pt x="1011" y="2623"/>
                    <a:pt x="997" y="2616"/>
                  </a:cubicBezTo>
                  <a:cubicBezTo>
                    <a:pt x="989" y="2601"/>
                    <a:pt x="982" y="2594"/>
                    <a:pt x="967" y="2594"/>
                  </a:cubicBezTo>
                  <a:lnTo>
                    <a:pt x="960" y="2594"/>
                  </a:lnTo>
                  <a:cubicBezTo>
                    <a:pt x="901" y="2609"/>
                    <a:pt x="850" y="2616"/>
                    <a:pt x="806" y="2653"/>
                  </a:cubicBezTo>
                  <a:cubicBezTo>
                    <a:pt x="769" y="2674"/>
                    <a:pt x="747" y="2726"/>
                    <a:pt x="747" y="2741"/>
                  </a:cubicBezTo>
                  <a:cubicBezTo>
                    <a:pt x="747" y="2748"/>
                    <a:pt x="762" y="2755"/>
                    <a:pt x="791" y="2755"/>
                  </a:cubicBezTo>
                  <a:cubicBezTo>
                    <a:pt x="799" y="2762"/>
                    <a:pt x="806" y="2762"/>
                    <a:pt x="813" y="2762"/>
                  </a:cubicBezTo>
                  <a:cubicBezTo>
                    <a:pt x="821" y="2762"/>
                    <a:pt x="835" y="2762"/>
                    <a:pt x="842" y="2762"/>
                  </a:cubicBezTo>
                  <a:cubicBezTo>
                    <a:pt x="850" y="2755"/>
                    <a:pt x="864" y="2755"/>
                    <a:pt x="872" y="2755"/>
                  </a:cubicBezTo>
                  <a:cubicBezTo>
                    <a:pt x="894" y="2755"/>
                    <a:pt x="916" y="2762"/>
                    <a:pt x="945" y="2784"/>
                  </a:cubicBezTo>
                  <a:cubicBezTo>
                    <a:pt x="989" y="2829"/>
                    <a:pt x="997" y="2894"/>
                    <a:pt x="967" y="2953"/>
                  </a:cubicBezTo>
                  <a:cubicBezTo>
                    <a:pt x="960" y="2960"/>
                    <a:pt x="960" y="2975"/>
                    <a:pt x="967" y="2982"/>
                  </a:cubicBezTo>
                  <a:cubicBezTo>
                    <a:pt x="967" y="3019"/>
                    <a:pt x="952" y="3041"/>
                    <a:pt x="879" y="3048"/>
                  </a:cubicBezTo>
                  <a:cubicBezTo>
                    <a:pt x="857" y="3048"/>
                    <a:pt x="842" y="3056"/>
                    <a:pt x="828" y="3056"/>
                  </a:cubicBezTo>
                  <a:cubicBezTo>
                    <a:pt x="725" y="3063"/>
                    <a:pt x="667" y="3070"/>
                    <a:pt x="667" y="3151"/>
                  </a:cubicBezTo>
                  <a:cubicBezTo>
                    <a:pt x="667" y="3246"/>
                    <a:pt x="615" y="3261"/>
                    <a:pt x="564" y="3283"/>
                  </a:cubicBezTo>
                  <a:cubicBezTo>
                    <a:pt x="549" y="3283"/>
                    <a:pt x="535" y="3290"/>
                    <a:pt x="520" y="3298"/>
                  </a:cubicBezTo>
                  <a:cubicBezTo>
                    <a:pt x="506" y="3305"/>
                    <a:pt x="483" y="3312"/>
                    <a:pt x="469" y="3312"/>
                  </a:cubicBezTo>
                  <a:cubicBezTo>
                    <a:pt x="447" y="3312"/>
                    <a:pt x="425" y="3305"/>
                    <a:pt x="403" y="3305"/>
                  </a:cubicBezTo>
                  <a:cubicBezTo>
                    <a:pt x="381" y="3298"/>
                    <a:pt x="366" y="3298"/>
                    <a:pt x="352" y="3298"/>
                  </a:cubicBezTo>
                  <a:cubicBezTo>
                    <a:pt x="330" y="3298"/>
                    <a:pt x="322" y="3298"/>
                    <a:pt x="308" y="3305"/>
                  </a:cubicBezTo>
                  <a:cubicBezTo>
                    <a:pt x="286" y="3319"/>
                    <a:pt x="286" y="3319"/>
                    <a:pt x="286" y="3319"/>
                  </a:cubicBezTo>
                  <a:cubicBezTo>
                    <a:pt x="286" y="3298"/>
                    <a:pt x="286" y="3298"/>
                    <a:pt x="286" y="3298"/>
                  </a:cubicBezTo>
                  <a:cubicBezTo>
                    <a:pt x="286" y="3268"/>
                    <a:pt x="278" y="3253"/>
                    <a:pt x="271" y="3246"/>
                  </a:cubicBezTo>
                  <a:cubicBezTo>
                    <a:pt x="271" y="3246"/>
                    <a:pt x="271" y="3239"/>
                    <a:pt x="256" y="3239"/>
                  </a:cubicBezTo>
                  <a:lnTo>
                    <a:pt x="242" y="3239"/>
                  </a:lnTo>
                  <a:cubicBezTo>
                    <a:pt x="234" y="3239"/>
                    <a:pt x="220" y="3239"/>
                    <a:pt x="212" y="3231"/>
                  </a:cubicBezTo>
                  <a:cubicBezTo>
                    <a:pt x="205" y="3224"/>
                    <a:pt x="198" y="3202"/>
                    <a:pt x="205" y="3180"/>
                  </a:cubicBezTo>
                  <a:cubicBezTo>
                    <a:pt x="212" y="3129"/>
                    <a:pt x="227" y="3122"/>
                    <a:pt x="242" y="3114"/>
                  </a:cubicBezTo>
                  <a:cubicBezTo>
                    <a:pt x="256" y="3114"/>
                    <a:pt x="264" y="3114"/>
                    <a:pt x="271" y="3085"/>
                  </a:cubicBezTo>
                  <a:cubicBezTo>
                    <a:pt x="286" y="3048"/>
                    <a:pt x="278" y="3026"/>
                    <a:pt x="278" y="2997"/>
                  </a:cubicBezTo>
                  <a:cubicBezTo>
                    <a:pt x="271" y="2975"/>
                    <a:pt x="271" y="2960"/>
                    <a:pt x="271" y="2931"/>
                  </a:cubicBezTo>
                  <a:cubicBezTo>
                    <a:pt x="271" y="2894"/>
                    <a:pt x="278" y="2880"/>
                    <a:pt x="300" y="2865"/>
                  </a:cubicBezTo>
                  <a:cubicBezTo>
                    <a:pt x="308" y="2858"/>
                    <a:pt x="315" y="2850"/>
                    <a:pt x="330" y="2814"/>
                  </a:cubicBezTo>
                  <a:cubicBezTo>
                    <a:pt x="344" y="2762"/>
                    <a:pt x="337" y="2741"/>
                    <a:pt x="330" y="2697"/>
                  </a:cubicBezTo>
                  <a:cubicBezTo>
                    <a:pt x="322" y="2682"/>
                    <a:pt x="322" y="2667"/>
                    <a:pt x="315" y="2638"/>
                  </a:cubicBezTo>
                  <a:cubicBezTo>
                    <a:pt x="308" y="2572"/>
                    <a:pt x="278" y="2535"/>
                    <a:pt x="249" y="2484"/>
                  </a:cubicBezTo>
                  <a:cubicBezTo>
                    <a:pt x="227" y="2440"/>
                    <a:pt x="227" y="2440"/>
                    <a:pt x="227" y="2440"/>
                  </a:cubicBezTo>
                  <a:cubicBezTo>
                    <a:pt x="190" y="2381"/>
                    <a:pt x="132" y="2293"/>
                    <a:pt x="110" y="2198"/>
                  </a:cubicBezTo>
                  <a:cubicBezTo>
                    <a:pt x="88" y="2096"/>
                    <a:pt x="88" y="1964"/>
                    <a:pt x="110" y="1920"/>
                  </a:cubicBezTo>
                  <a:cubicBezTo>
                    <a:pt x="124" y="1891"/>
                    <a:pt x="168" y="1795"/>
                    <a:pt x="117" y="1766"/>
                  </a:cubicBezTo>
                  <a:cubicBezTo>
                    <a:pt x="73" y="1737"/>
                    <a:pt x="0" y="1700"/>
                    <a:pt x="44" y="1597"/>
                  </a:cubicBezTo>
                  <a:cubicBezTo>
                    <a:pt x="51" y="1590"/>
                    <a:pt x="51" y="1590"/>
                    <a:pt x="51" y="1590"/>
                  </a:cubicBezTo>
                  <a:cubicBezTo>
                    <a:pt x="80" y="1517"/>
                    <a:pt x="95" y="1480"/>
                    <a:pt x="190" y="1443"/>
                  </a:cubicBezTo>
                  <a:cubicBezTo>
                    <a:pt x="212" y="1436"/>
                    <a:pt x="234" y="1436"/>
                    <a:pt x="249" y="1436"/>
                  </a:cubicBezTo>
                  <a:cubicBezTo>
                    <a:pt x="278" y="1436"/>
                    <a:pt x="308" y="1443"/>
                    <a:pt x="322" y="1451"/>
                  </a:cubicBezTo>
                  <a:cubicBezTo>
                    <a:pt x="337" y="1451"/>
                    <a:pt x="352" y="1458"/>
                    <a:pt x="366" y="1458"/>
                  </a:cubicBezTo>
                  <a:cubicBezTo>
                    <a:pt x="366" y="1458"/>
                    <a:pt x="366" y="1458"/>
                    <a:pt x="373" y="1458"/>
                  </a:cubicBezTo>
                  <a:cubicBezTo>
                    <a:pt x="373" y="1451"/>
                    <a:pt x="381" y="1451"/>
                    <a:pt x="381" y="1451"/>
                  </a:cubicBezTo>
                  <a:cubicBezTo>
                    <a:pt x="396" y="1451"/>
                    <a:pt x="403" y="1458"/>
                    <a:pt x="410" y="1465"/>
                  </a:cubicBezTo>
                  <a:lnTo>
                    <a:pt x="410" y="1465"/>
                  </a:lnTo>
                  <a:cubicBezTo>
                    <a:pt x="440" y="1429"/>
                    <a:pt x="483" y="1385"/>
                    <a:pt x="520" y="1378"/>
                  </a:cubicBezTo>
                  <a:cubicBezTo>
                    <a:pt x="557" y="1370"/>
                    <a:pt x="608" y="1363"/>
                    <a:pt x="659" y="1363"/>
                  </a:cubicBezTo>
                  <a:cubicBezTo>
                    <a:pt x="703" y="1363"/>
                    <a:pt x="740" y="1370"/>
                    <a:pt x="755" y="1378"/>
                  </a:cubicBezTo>
                  <a:cubicBezTo>
                    <a:pt x="791" y="1392"/>
                    <a:pt x="850" y="1429"/>
                    <a:pt x="887" y="1488"/>
                  </a:cubicBezTo>
                  <a:cubicBezTo>
                    <a:pt x="916" y="1517"/>
                    <a:pt x="967" y="1553"/>
                    <a:pt x="1018" y="1553"/>
                  </a:cubicBezTo>
                  <a:cubicBezTo>
                    <a:pt x="1033" y="1553"/>
                    <a:pt x="1040" y="1553"/>
                    <a:pt x="1055" y="1546"/>
                  </a:cubicBezTo>
                  <a:cubicBezTo>
                    <a:pt x="1114" y="1524"/>
                    <a:pt x="1143" y="1495"/>
                    <a:pt x="1143" y="1451"/>
                  </a:cubicBezTo>
                  <a:cubicBezTo>
                    <a:pt x="1143" y="1414"/>
                    <a:pt x="1165" y="1392"/>
                    <a:pt x="1180" y="1370"/>
                  </a:cubicBezTo>
                  <a:cubicBezTo>
                    <a:pt x="1187" y="1356"/>
                    <a:pt x="1202" y="1341"/>
                    <a:pt x="1202" y="1326"/>
                  </a:cubicBezTo>
                  <a:cubicBezTo>
                    <a:pt x="1202" y="1312"/>
                    <a:pt x="1194" y="1304"/>
                    <a:pt x="1180" y="1297"/>
                  </a:cubicBezTo>
                  <a:cubicBezTo>
                    <a:pt x="1158" y="1282"/>
                    <a:pt x="1136" y="1268"/>
                    <a:pt x="1136" y="1231"/>
                  </a:cubicBezTo>
                  <a:cubicBezTo>
                    <a:pt x="1136" y="1180"/>
                    <a:pt x="1121" y="1062"/>
                    <a:pt x="1121" y="1062"/>
                  </a:cubicBezTo>
                  <a:cubicBezTo>
                    <a:pt x="1121" y="1048"/>
                    <a:pt x="1121" y="1048"/>
                    <a:pt x="1121" y="1048"/>
                  </a:cubicBezTo>
                  <a:cubicBezTo>
                    <a:pt x="1136" y="1048"/>
                    <a:pt x="1136" y="1048"/>
                    <a:pt x="1136" y="1048"/>
                  </a:cubicBezTo>
                  <a:cubicBezTo>
                    <a:pt x="1150" y="1048"/>
                    <a:pt x="1260" y="1048"/>
                    <a:pt x="1297" y="1084"/>
                  </a:cubicBezTo>
                  <a:cubicBezTo>
                    <a:pt x="1297" y="1084"/>
                    <a:pt x="1304" y="1092"/>
                    <a:pt x="1326" y="1092"/>
                  </a:cubicBezTo>
                  <a:cubicBezTo>
                    <a:pt x="1355" y="1092"/>
                    <a:pt x="1407" y="1084"/>
                    <a:pt x="1436" y="1070"/>
                  </a:cubicBezTo>
                  <a:cubicBezTo>
                    <a:pt x="1421" y="1062"/>
                    <a:pt x="1407" y="1055"/>
                    <a:pt x="1399" y="1033"/>
                  </a:cubicBezTo>
                  <a:cubicBezTo>
                    <a:pt x="1399" y="1026"/>
                    <a:pt x="1399" y="1004"/>
                    <a:pt x="1421" y="982"/>
                  </a:cubicBezTo>
                  <a:cubicBezTo>
                    <a:pt x="1451" y="953"/>
                    <a:pt x="1480" y="945"/>
                    <a:pt x="1502" y="938"/>
                  </a:cubicBezTo>
                  <a:cubicBezTo>
                    <a:pt x="1531" y="938"/>
                    <a:pt x="1546" y="931"/>
                    <a:pt x="1568" y="909"/>
                  </a:cubicBezTo>
                  <a:cubicBezTo>
                    <a:pt x="1575" y="894"/>
                    <a:pt x="1582" y="887"/>
                    <a:pt x="1590" y="879"/>
                  </a:cubicBezTo>
                  <a:cubicBezTo>
                    <a:pt x="1619" y="843"/>
                    <a:pt x="1641" y="813"/>
                    <a:pt x="1641" y="755"/>
                  </a:cubicBezTo>
                  <a:cubicBezTo>
                    <a:pt x="1641" y="733"/>
                    <a:pt x="1634" y="711"/>
                    <a:pt x="1627" y="681"/>
                  </a:cubicBezTo>
                  <a:cubicBezTo>
                    <a:pt x="1605" y="638"/>
                    <a:pt x="1582" y="586"/>
                    <a:pt x="1634" y="520"/>
                  </a:cubicBezTo>
                  <a:cubicBezTo>
                    <a:pt x="1671" y="469"/>
                    <a:pt x="1692" y="447"/>
                    <a:pt x="1722" y="447"/>
                  </a:cubicBezTo>
                  <a:cubicBezTo>
                    <a:pt x="1737" y="447"/>
                    <a:pt x="1751" y="462"/>
                    <a:pt x="1773" y="469"/>
                  </a:cubicBezTo>
                  <a:cubicBezTo>
                    <a:pt x="1788" y="484"/>
                    <a:pt x="1788" y="484"/>
                    <a:pt x="1788" y="484"/>
                  </a:cubicBezTo>
                  <a:cubicBezTo>
                    <a:pt x="1810" y="491"/>
                    <a:pt x="1839" y="498"/>
                    <a:pt x="1868" y="498"/>
                  </a:cubicBezTo>
                  <a:cubicBezTo>
                    <a:pt x="1920" y="498"/>
                    <a:pt x="2000" y="484"/>
                    <a:pt x="2044" y="440"/>
                  </a:cubicBezTo>
                  <a:cubicBezTo>
                    <a:pt x="2073" y="410"/>
                    <a:pt x="2103" y="388"/>
                    <a:pt x="2132" y="366"/>
                  </a:cubicBezTo>
                  <a:cubicBezTo>
                    <a:pt x="2169" y="337"/>
                    <a:pt x="2205" y="315"/>
                    <a:pt x="2220" y="286"/>
                  </a:cubicBezTo>
                  <a:cubicBezTo>
                    <a:pt x="2235" y="264"/>
                    <a:pt x="2235" y="242"/>
                    <a:pt x="2235" y="220"/>
                  </a:cubicBezTo>
                  <a:cubicBezTo>
                    <a:pt x="2242" y="191"/>
                    <a:pt x="2242" y="154"/>
                    <a:pt x="2271" y="124"/>
                  </a:cubicBezTo>
                  <a:cubicBezTo>
                    <a:pt x="2286" y="103"/>
                    <a:pt x="2301" y="88"/>
                    <a:pt x="2323" y="73"/>
                  </a:cubicBezTo>
                  <a:cubicBezTo>
                    <a:pt x="2323" y="66"/>
                    <a:pt x="2323" y="66"/>
                    <a:pt x="2323" y="66"/>
                  </a:cubicBezTo>
                  <a:cubicBezTo>
                    <a:pt x="2345" y="51"/>
                    <a:pt x="2345" y="51"/>
                    <a:pt x="2345" y="51"/>
                  </a:cubicBezTo>
                  <a:lnTo>
                    <a:pt x="2345" y="51"/>
                  </a:lnTo>
                  <a:cubicBezTo>
                    <a:pt x="2374" y="29"/>
                    <a:pt x="2403" y="15"/>
                    <a:pt x="2425" y="7"/>
                  </a:cubicBezTo>
                  <a:cubicBezTo>
                    <a:pt x="2433" y="0"/>
                    <a:pt x="2433" y="0"/>
                    <a:pt x="2440" y="0"/>
                  </a:cubicBezTo>
                  <a:cubicBezTo>
                    <a:pt x="2454" y="0"/>
                    <a:pt x="2462" y="7"/>
                    <a:pt x="2462" y="15"/>
                  </a:cubicBezTo>
                  <a:cubicBezTo>
                    <a:pt x="2469" y="22"/>
                    <a:pt x="2477" y="29"/>
                    <a:pt x="2506" y="29"/>
                  </a:cubicBezTo>
                  <a:cubicBezTo>
                    <a:pt x="2528" y="29"/>
                    <a:pt x="2542" y="15"/>
                    <a:pt x="2557" y="7"/>
                  </a:cubicBezTo>
                  <a:cubicBezTo>
                    <a:pt x="2572" y="0"/>
                    <a:pt x="2587" y="0"/>
                    <a:pt x="2601" y="0"/>
                  </a:cubicBezTo>
                  <a:cubicBezTo>
                    <a:pt x="2616" y="0"/>
                    <a:pt x="2638" y="7"/>
                    <a:pt x="2652" y="29"/>
                  </a:cubicBezTo>
                  <a:cubicBezTo>
                    <a:pt x="2674" y="51"/>
                    <a:pt x="2689" y="73"/>
                    <a:pt x="2696" y="95"/>
                  </a:cubicBezTo>
                  <a:cubicBezTo>
                    <a:pt x="2733" y="147"/>
                    <a:pt x="2762" y="191"/>
                    <a:pt x="2814" y="198"/>
                  </a:cubicBezTo>
                  <a:cubicBezTo>
                    <a:pt x="2872" y="205"/>
                    <a:pt x="2880" y="227"/>
                    <a:pt x="2894" y="256"/>
                  </a:cubicBezTo>
                  <a:cubicBezTo>
                    <a:pt x="2902" y="271"/>
                    <a:pt x="2909" y="293"/>
                    <a:pt x="2931" y="315"/>
                  </a:cubicBezTo>
                  <a:cubicBezTo>
                    <a:pt x="2982" y="374"/>
                    <a:pt x="2997" y="403"/>
                    <a:pt x="3019" y="447"/>
                  </a:cubicBezTo>
                  <a:cubicBezTo>
                    <a:pt x="3041" y="484"/>
                    <a:pt x="3041" y="484"/>
                    <a:pt x="3041" y="484"/>
                  </a:cubicBezTo>
                  <a:cubicBezTo>
                    <a:pt x="3063" y="520"/>
                    <a:pt x="3077" y="542"/>
                    <a:pt x="3098" y="542"/>
                  </a:cubicBezTo>
                  <a:cubicBezTo>
                    <a:pt x="3106" y="542"/>
                    <a:pt x="3113" y="535"/>
                    <a:pt x="3113" y="535"/>
                  </a:cubicBezTo>
                  <a:cubicBezTo>
                    <a:pt x="3120" y="535"/>
                    <a:pt x="3128" y="535"/>
                    <a:pt x="3128" y="535"/>
                  </a:cubicBezTo>
                  <a:cubicBezTo>
                    <a:pt x="3164" y="535"/>
                    <a:pt x="3179" y="564"/>
                    <a:pt x="3194" y="586"/>
                  </a:cubicBezTo>
                  <a:cubicBezTo>
                    <a:pt x="3208" y="601"/>
                    <a:pt x="3216" y="615"/>
                    <a:pt x="3230" y="630"/>
                  </a:cubicBezTo>
                  <a:cubicBezTo>
                    <a:pt x="3245" y="645"/>
                    <a:pt x="3282" y="652"/>
                    <a:pt x="3326" y="652"/>
                  </a:cubicBezTo>
                  <a:cubicBezTo>
                    <a:pt x="3348" y="652"/>
                    <a:pt x="3370" y="652"/>
                    <a:pt x="3370" y="652"/>
                  </a:cubicBezTo>
                  <a:cubicBezTo>
                    <a:pt x="3399" y="652"/>
                    <a:pt x="3450" y="681"/>
                    <a:pt x="3450" y="747"/>
                  </a:cubicBezTo>
                  <a:cubicBezTo>
                    <a:pt x="3450" y="769"/>
                    <a:pt x="3458" y="791"/>
                    <a:pt x="3472" y="813"/>
                  </a:cubicBezTo>
                  <a:cubicBezTo>
                    <a:pt x="3479" y="835"/>
                    <a:pt x="3494" y="865"/>
                    <a:pt x="3487" y="909"/>
                  </a:cubicBezTo>
                  <a:cubicBezTo>
                    <a:pt x="3472" y="982"/>
                    <a:pt x="3465" y="1041"/>
                    <a:pt x="3523" y="1062"/>
                  </a:cubicBezTo>
                  <a:cubicBezTo>
                    <a:pt x="3589" y="1077"/>
                    <a:pt x="3655" y="1092"/>
                    <a:pt x="3655" y="1092"/>
                  </a:cubicBezTo>
                  <a:cubicBezTo>
                    <a:pt x="3655" y="1092"/>
                    <a:pt x="3677" y="1099"/>
                    <a:pt x="3692" y="1099"/>
                  </a:cubicBezTo>
                  <a:cubicBezTo>
                    <a:pt x="3707" y="1099"/>
                    <a:pt x="3714" y="1099"/>
                    <a:pt x="3721" y="1092"/>
                  </a:cubicBezTo>
                  <a:cubicBezTo>
                    <a:pt x="3729" y="1077"/>
                    <a:pt x="3736" y="1055"/>
                    <a:pt x="3729" y="1033"/>
                  </a:cubicBezTo>
                  <a:cubicBezTo>
                    <a:pt x="3721" y="997"/>
                    <a:pt x="3721" y="997"/>
                    <a:pt x="3721" y="997"/>
                  </a:cubicBezTo>
                  <a:cubicBezTo>
                    <a:pt x="3751" y="1019"/>
                    <a:pt x="3751" y="1019"/>
                    <a:pt x="3751" y="1019"/>
                  </a:cubicBezTo>
                  <a:cubicBezTo>
                    <a:pt x="3751" y="1019"/>
                    <a:pt x="3794" y="1041"/>
                    <a:pt x="3824" y="1041"/>
                  </a:cubicBezTo>
                  <a:cubicBezTo>
                    <a:pt x="3839" y="1041"/>
                    <a:pt x="3846" y="1041"/>
                    <a:pt x="3853" y="1033"/>
                  </a:cubicBezTo>
                  <a:cubicBezTo>
                    <a:pt x="3868" y="1011"/>
                    <a:pt x="3882" y="1004"/>
                    <a:pt x="3897" y="1004"/>
                  </a:cubicBezTo>
                  <a:cubicBezTo>
                    <a:pt x="3904" y="1004"/>
                    <a:pt x="3912" y="1004"/>
                    <a:pt x="3919" y="1004"/>
                  </a:cubicBezTo>
                  <a:cubicBezTo>
                    <a:pt x="3926" y="1011"/>
                    <a:pt x="3934" y="1011"/>
                    <a:pt x="3948" y="1011"/>
                  </a:cubicBezTo>
                  <a:cubicBezTo>
                    <a:pt x="3963" y="1011"/>
                    <a:pt x="3978" y="997"/>
                    <a:pt x="3985" y="974"/>
                  </a:cubicBezTo>
                  <a:cubicBezTo>
                    <a:pt x="3992" y="953"/>
                    <a:pt x="3978" y="931"/>
                    <a:pt x="3948" y="916"/>
                  </a:cubicBezTo>
                  <a:cubicBezTo>
                    <a:pt x="3926" y="901"/>
                    <a:pt x="3897" y="894"/>
                    <a:pt x="3868" y="879"/>
                  </a:cubicBezTo>
                  <a:cubicBezTo>
                    <a:pt x="3809" y="857"/>
                    <a:pt x="3758" y="835"/>
                    <a:pt x="3736" y="784"/>
                  </a:cubicBezTo>
                  <a:cubicBezTo>
                    <a:pt x="3736" y="762"/>
                    <a:pt x="3736" y="762"/>
                    <a:pt x="3736" y="762"/>
                  </a:cubicBezTo>
                  <a:cubicBezTo>
                    <a:pt x="3714" y="711"/>
                    <a:pt x="3699" y="667"/>
                    <a:pt x="3780" y="608"/>
                  </a:cubicBezTo>
                  <a:cubicBezTo>
                    <a:pt x="3802" y="593"/>
                    <a:pt x="3802" y="593"/>
                    <a:pt x="3802" y="593"/>
                  </a:cubicBezTo>
                  <a:cubicBezTo>
                    <a:pt x="3860" y="550"/>
                    <a:pt x="3875" y="535"/>
                    <a:pt x="3941" y="513"/>
                  </a:cubicBezTo>
                  <a:cubicBezTo>
                    <a:pt x="3963" y="506"/>
                    <a:pt x="3985" y="506"/>
                    <a:pt x="4007" y="506"/>
                  </a:cubicBezTo>
                  <a:cubicBezTo>
                    <a:pt x="4022" y="506"/>
                    <a:pt x="4036" y="506"/>
                    <a:pt x="4051" y="513"/>
                  </a:cubicBezTo>
                  <a:cubicBezTo>
                    <a:pt x="4066" y="513"/>
                    <a:pt x="4080" y="513"/>
                    <a:pt x="4095" y="513"/>
                  </a:cubicBezTo>
                  <a:cubicBezTo>
                    <a:pt x="4117" y="513"/>
                    <a:pt x="4227" y="520"/>
                    <a:pt x="4256" y="579"/>
                  </a:cubicBezTo>
                  <a:cubicBezTo>
                    <a:pt x="4271" y="608"/>
                    <a:pt x="4293" y="623"/>
                    <a:pt x="4293" y="623"/>
                  </a:cubicBezTo>
                  <a:cubicBezTo>
                    <a:pt x="4293" y="601"/>
                    <a:pt x="4308" y="593"/>
                    <a:pt x="4322" y="593"/>
                  </a:cubicBezTo>
                  <a:cubicBezTo>
                    <a:pt x="4337" y="593"/>
                    <a:pt x="4366" y="601"/>
                    <a:pt x="4410" y="630"/>
                  </a:cubicBezTo>
                  <a:lnTo>
                    <a:pt x="4417" y="630"/>
                  </a:lnTo>
                  <a:cubicBezTo>
                    <a:pt x="4454" y="630"/>
                    <a:pt x="4498" y="608"/>
                    <a:pt x="4513" y="593"/>
                  </a:cubicBezTo>
                  <a:cubicBezTo>
                    <a:pt x="4520" y="593"/>
                    <a:pt x="4534" y="593"/>
                    <a:pt x="4549" y="593"/>
                  </a:cubicBezTo>
                  <a:cubicBezTo>
                    <a:pt x="4571" y="593"/>
                    <a:pt x="4601" y="593"/>
                    <a:pt x="4622" y="623"/>
                  </a:cubicBezTo>
                  <a:cubicBezTo>
                    <a:pt x="4666" y="660"/>
                    <a:pt x="4644" y="747"/>
                    <a:pt x="4644" y="762"/>
                  </a:cubicBezTo>
                  <a:cubicBezTo>
                    <a:pt x="4637" y="762"/>
                    <a:pt x="4622" y="806"/>
                    <a:pt x="4652" y="835"/>
                  </a:cubicBezTo>
                  <a:cubicBezTo>
                    <a:pt x="4674" y="865"/>
                    <a:pt x="4703" y="879"/>
                    <a:pt x="4718" y="879"/>
                  </a:cubicBezTo>
                  <a:cubicBezTo>
                    <a:pt x="4725" y="879"/>
                    <a:pt x="4732" y="879"/>
                    <a:pt x="4740" y="872"/>
                  </a:cubicBezTo>
                  <a:cubicBezTo>
                    <a:pt x="4754" y="857"/>
                    <a:pt x="4762" y="850"/>
                    <a:pt x="4776" y="850"/>
                  </a:cubicBezTo>
                  <a:cubicBezTo>
                    <a:pt x="4791" y="850"/>
                    <a:pt x="4798" y="857"/>
                    <a:pt x="4806" y="865"/>
                  </a:cubicBezTo>
                  <a:cubicBezTo>
                    <a:pt x="4813" y="872"/>
                    <a:pt x="4820" y="879"/>
                    <a:pt x="4828" y="879"/>
                  </a:cubicBezTo>
                  <a:cubicBezTo>
                    <a:pt x="4835" y="879"/>
                    <a:pt x="4842" y="879"/>
                    <a:pt x="4842" y="879"/>
                  </a:cubicBezTo>
                  <a:cubicBezTo>
                    <a:pt x="4850" y="879"/>
                    <a:pt x="4857" y="879"/>
                    <a:pt x="4857" y="879"/>
                  </a:cubicBezTo>
                  <a:cubicBezTo>
                    <a:pt x="4872" y="879"/>
                    <a:pt x="4879" y="879"/>
                    <a:pt x="4886" y="872"/>
                  </a:cubicBezTo>
                  <a:cubicBezTo>
                    <a:pt x="4894" y="865"/>
                    <a:pt x="4901" y="835"/>
                    <a:pt x="4894" y="777"/>
                  </a:cubicBezTo>
                  <a:cubicBezTo>
                    <a:pt x="4894" y="725"/>
                    <a:pt x="4894" y="681"/>
                    <a:pt x="4894" y="638"/>
                  </a:cubicBezTo>
                  <a:cubicBezTo>
                    <a:pt x="4901" y="572"/>
                    <a:pt x="4901" y="513"/>
                    <a:pt x="4872" y="469"/>
                  </a:cubicBezTo>
                  <a:cubicBezTo>
                    <a:pt x="4828" y="388"/>
                    <a:pt x="4813" y="249"/>
                    <a:pt x="4813" y="249"/>
                  </a:cubicBezTo>
                  <a:cubicBezTo>
                    <a:pt x="4813" y="242"/>
                    <a:pt x="4813" y="242"/>
                    <a:pt x="4813" y="242"/>
                  </a:cubicBezTo>
                  <a:cubicBezTo>
                    <a:pt x="4820" y="234"/>
                    <a:pt x="4820" y="234"/>
                    <a:pt x="4820" y="234"/>
                  </a:cubicBezTo>
                  <a:cubicBezTo>
                    <a:pt x="4820" y="234"/>
                    <a:pt x="4864" y="198"/>
                    <a:pt x="4923" y="161"/>
                  </a:cubicBezTo>
                  <a:cubicBezTo>
                    <a:pt x="4974" y="132"/>
                    <a:pt x="5011" y="110"/>
                    <a:pt x="5018" y="81"/>
                  </a:cubicBezTo>
                  <a:cubicBezTo>
                    <a:pt x="5033" y="44"/>
                    <a:pt x="5077" y="44"/>
                    <a:pt x="5091" y="44"/>
                  </a:cubicBezTo>
                  <a:cubicBezTo>
                    <a:pt x="5106" y="44"/>
                    <a:pt x="5113" y="51"/>
                    <a:pt x="5128" y="51"/>
                  </a:cubicBezTo>
                  <a:cubicBezTo>
                    <a:pt x="5135" y="51"/>
                    <a:pt x="5150" y="51"/>
                    <a:pt x="5157" y="51"/>
                  </a:cubicBezTo>
                  <a:cubicBezTo>
                    <a:pt x="5179" y="51"/>
                    <a:pt x="5194" y="59"/>
                    <a:pt x="5209" y="73"/>
                  </a:cubicBezTo>
                  <a:cubicBezTo>
                    <a:pt x="5231" y="110"/>
                    <a:pt x="5231" y="176"/>
                    <a:pt x="5216" y="205"/>
                  </a:cubicBezTo>
                  <a:cubicBezTo>
                    <a:pt x="5216" y="220"/>
                    <a:pt x="5216" y="256"/>
                    <a:pt x="5238" y="286"/>
                  </a:cubicBezTo>
                  <a:cubicBezTo>
                    <a:pt x="5245" y="300"/>
                    <a:pt x="5253" y="315"/>
                    <a:pt x="5275" y="322"/>
                  </a:cubicBezTo>
                  <a:cubicBezTo>
                    <a:pt x="5341" y="337"/>
                    <a:pt x="5355" y="381"/>
                    <a:pt x="5370" y="425"/>
                  </a:cubicBezTo>
                  <a:cubicBezTo>
                    <a:pt x="5377" y="462"/>
                    <a:pt x="5407" y="513"/>
                    <a:pt x="5436" y="513"/>
                  </a:cubicBezTo>
                  <a:cubicBezTo>
                    <a:pt x="5443" y="513"/>
                    <a:pt x="5451" y="513"/>
                    <a:pt x="5458" y="506"/>
                  </a:cubicBezTo>
                  <a:cubicBezTo>
                    <a:pt x="5472" y="491"/>
                    <a:pt x="5487" y="469"/>
                    <a:pt x="5502" y="454"/>
                  </a:cubicBezTo>
                  <a:cubicBezTo>
                    <a:pt x="5524" y="432"/>
                    <a:pt x="5539" y="410"/>
                    <a:pt x="5560" y="410"/>
                  </a:cubicBezTo>
                  <a:cubicBezTo>
                    <a:pt x="5568" y="410"/>
                    <a:pt x="5575" y="410"/>
                    <a:pt x="5582" y="410"/>
                  </a:cubicBezTo>
                  <a:cubicBezTo>
                    <a:pt x="5604" y="425"/>
                    <a:pt x="5612" y="432"/>
                    <a:pt x="5626" y="447"/>
                  </a:cubicBezTo>
                  <a:cubicBezTo>
                    <a:pt x="5641" y="462"/>
                    <a:pt x="5648" y="469"/>
                    <a:pt x="5663" y="469"/>
                  </a:cubicBezTo>
                  <a:cubicBezTo>
                    <a:pt x="5678" y="469"/>
                    <a:pt x="5685" y="462"/>
                    <a:pt x="5700" y="462"/>
                  </a:cubicBezTo>
                  <a:cubicBezTo>
                    <a:pt x="5773" y="425"/>
                    <a:pt x="5883" y="381"/>
                    <a:pt x="5956" y="381"/>
                  </a:cubicBezTo>
                  <a:cubicBezTo>
                    <a:pt x="5985" y="381"/>
                    <a:pt x="6000" y="381"/>
                    <a:pt x="6000" y="403"/>
                  </a:cubicBezTo>
                  <a:cubicBezTo>
                    <a:pt x="6007" y="410"/>
                    <a:pt x="6007" y="410"/>
                    <a:pt x="6044" y="410"/>
                  </a:cubicBezTo>
                  <a:cubicBezTo>
                    <a:pt x="6132" y="410"/>
                    <a:pt x="6139" y="410"/>
                    <a:pt x="6198" y="381"/>
                  </a:cubicBezTo>
                  <a:cubicBezTo>
                    <a:pt x="6220" y="366"/>
                    <a:pt x="6249" y="359"/>
                    <a:pt x="6271" y="352"/>
                  </a:cubicBezTo>
                  <a:cubicBezTo>
                    <a:pt x="6271" y="352"/>
                    <a:pt x="6279" y="352"/>
                    <a:pt x="6286" y="352"/>
                  </a:cubicBezTo>
                  <a:cubicBezTo>
                    <a:pt x="6315" y="352"/>
                    <a:pt x="6337" y="366"/>
                    <a:pt x="6352" y="381"/>
                  </a:cubicBezTo>
                  <a:cubicBezTo>
                    <a:pt x="6359" y="403"/>
                    <a:pt x="6366" y="425"/>
                    <a:pt x="6366" y="462"/>
                  </a:cubicBezTo>
                  <a:cubicBezTo>
                    <a:pt x="6374" y="506"/>
                    <a:pt x="6381" y="564"/>
                    <a:pt x="6410" y="572"/>
                  </a:cubicBezTo>
                  <a:cubicBezTo>
                    <a:pt x="6469" y="593"/>
                    <a:pt x="6520" y="615"/>
                    <a:pt x="6564" y="615"/>
                  </a:cubicBezTo>
                  <a:cubicBezTo>
                    <a:pt x="6572" y="615"/>
                    <a:pt x="6601" y="615"/>
                    <a:pt x="6718" y="681"/>
                  </a:cubicBezTo>
                  <a:cubicBezTo>
                    <a:pt x="6725" y="681"/>
                    <a:pt x="6725" y="681"/>
                    <a:pt x="6725" y="681"/>
                  </a:cubicBezTo>
                  <a:cubicBezTo>
                    <a:pt x="6725" y="689"/>
                    <a:pt x="6725" y="689"/>
                    <a:pt x="6725" y="689"/>
                  </a:cubicBezTo>
                  <a:cubicBezTo>
                    <a:pt x="6740" y="711"/>
                    <a:pt x="6770" y="762"/>
                    <a:pt x="6755" y="806"/>
                  </a:cubicBezTo>
                  <a:cubicBezTo>
                    <a:pt x="6747" y="828"/>
                    <a:pt x="6733" y="843"/>
                    <a:pt x="6718" y="850"/>
                  </a:cubicBezTo>
                  <a:cubicBezTo>
                    <a:pt x="6696" y="865"/>
                    <a:pt x="6682" y="879"/>
                    <a:pt x="6682" y="901"/>
                  </a:cubicBezTo>
                  <a:cubicBezTo>
                    <a:pt x="6682" y="931"/>
                    <a:pt x="6703" y="945"/>
                    <a:pt x="6725" y="960"/>
                  </a:cubicBezTo>
                  <a:cubicBezTo>
                    <a:pt x="6762" y="967"/>
                    <a:pt x="6777" y="982"/>
                    <a:pt x="6791" y="989"/>
                  </a:cubicBezTo>
                  <a:cubicBezTo>
                    <a:pt x="6813" y="1004"/>
                    <a:pt x="6828" y="1019"/>
                    <a:pt x="6872" y="1026"/>
                  </a:cubicBezTo>
                  <a:cubicBezTo>
                    <a:pt x="6909" y="1026"/>
                    <a:pt x="6931" y="1048"/>
                    <a:pt x="6938" y="1077"/>
                  </a:cubicBezTo>
                  <a:cubicBezTo>
                    <a:pt x="6953" y="1121"/>
                    <a:pt x="6945" y="1172"/>
                    <a:pt x="6916" y="1194"/>
                  </a:cubicBezTo>
                  <a:cubicBezTo>
                    <a:pt x="6901" y="1216"/>
                    <a:pt x="6887" y="1253"/>
                    <a:pt x="6894" y="1290"/>
                  </a:cubicBezTo>
                  <a:cubicBezTo>
                    <a:pt x="6894" y="1312"/>
                    <a:pt x="6901" y="1334"/>
                    <a:pt x="6916" y="1348"/>
                  </a:cubicBezTo>
                  <a:cubicBezTo>
                    <a:pt x="6923" y="1356"/>
                    <a:pt x="6938" y="1363"/>
                    <a:pt x="6953" y="1370"/>
                  </a:cubicBezTo>
                  <a:cubicBezTo>
                    <a:pt x="6989" y="1385"/>
                    <a:pt x="7026" y="1407"/>
                    <a:pt x="7055" y="1465"/>
                  </a:cubicBezTo>
                  <a:cubicBezTo>
                    <a:pt x="7077" y="1510"/>
                    <a:pt x="7106" y="1524"/>
                    <a:pt x="7158" y="1546"/>
                  </a:cubicBezTo>
                  <a:cubicBezTo>
                    <a:pt x="7187" y="1561"/>
                    <a:pt x="7216" y="1575"/>
                    <a:pt x="7253" y="1605"/>
                  </a:cubicBezTo>
                  <a:cubicBezTo>
                    <a:pt x="7275" y="1619"/>
                    <a:pt x="7290" y="1634"/>
                    <a:pt x="7304" y="1641"/>
                  </a:cubicBezTo>
                  <a:cubicBezTo>
                    <a:pt x="7348" y="1678"/>
                    <a:pt x="7370" y="1693"/>
                    <a:pt x="7429" y="1707"/>
                  </a:cubicBezTo>
                  <a:cubicBezTo>
                    <a:pt x="7488" y="1715"/>
                    <a:pt x="7546" y="1744"/>
                    <a:pt x="7553" y="1781"/>
                  </a:cubicBezTo>
                  <a:cubicBezTo>
                    <a:pt x="7561" y="1803"/>
                    <a:pt x="7553" y="1824"/>
                    <a:pt x="7539" y="1847"/>
                  </a:cubicBezTo>
                  <a:cubicBezTo>
                    <a:pt x="7524" y="1854"/>
                    <a:pt x="7524" y="1869"/>
                    <a:pt x="7524" y="1876"/>
                  </a:cubicBezTo>
                  <a:cubicBezTo>
                    <a:pt x="7524" y="1883"/>
                    <a:pt x="7546" y="1905"/>
                    <a:pt x="7612" y="1934"/>
                  </a:cubicBezTo>
                  <a:cubicBezTo>
                    <a:pt x="7649" y="1949"/>
                    <a:pt x="7678" y="1964"/>
                    <a:pt x="7678" y="1993"/>
                  </a:cubicBezTo>
                  <a:cubicBezTo>
                    <a:pt x="7693" y="2037"/>
                    <a:pt x="7663" y="2081"/>
                    <a:pt x="7634" y="2118"/>
                  </a:cubicBezTo>
                  <a:cubicBezTo>
                    <a:pt x="7575" y="2176"/>
                    <a:pt x="7568" y="2206"/>
                    <a:pt x="7539" y="2293"/>
                  </a:cubicBezTo>
                  <a:cubicBezTo>
                    <a:pt x="7532" y="2301"/>
                    <a:pt x="7532" y="2301"/>
                    <a:pt x="7532" y="2301"/>
                  </a:cubicBezTo>
                  <a:cubicBezTo>
                    <a:pt x="7524" y="2330"/>
                    <a:pt x="7517" y="2352"/>
                    <a:pt x="7524" y="2360"/>
                  </a:cubicBezTo>
                  <a:cubicBezTo>
                    <a:pt x="7539" y="2374"/>
                    <a:pt x="7553" y="2374"/>
                    <a:pt x="7553" y="2374"/>
                  </a:cubicBezTo>
                  <a:cubicBezTo>
                    <a:pt x="7605" y="2374"/>
                    <a:pt x="7605" y="2374"/>
                    <a:pt x="7605" y="2374"/>
                  </a:cubicBezTo>
                  <a:cubicBezTo>
                    <a:pt x="7561" y="2403"/>
                    <a:pt x="7561" y="2403"/>
                    <a:pt x="7561" y="2403"/>
                  </a:cubicBezTo>
                  <a:cubicBezTo>
                    <a:pt x="7561" y="2403"/>
                    <a:pt x="7480" y="2448"/>
                    <a:pt x="7436" y="2499"/>
                  </a:cubicBezTo>
                  <a:cubicBezTo>
                    <a:pt x="7400" y="2550"/>
                    <a:pt x="7414" y="2572"/>
                    <a:pt x="7451" y="2616"/>
                  </a:cubicBezTo>
                  <a:cubicBezTo>
                    <a:pt x="7480" y="2653"/>
                    <a:pt x="7568" y="2689"/>
                    <a:pt x="7620" y="2704"/>
                  </a:cubicBezTo>
                  <a:cubicBezTo>
                    <a:pt x="7685" y="2719"/>
                    <a:pt x="7663" y="2821"/>
                    <a:pt x="7656" y="2865"/>
                  </a:cubicBezTo>
                  <a:cubicBezTo>
                    <a:pt x="7649" y="2887"/>
                    <a:pt x="7663" y="2894"/>
                    <a:pt x="7700" y="2909"/>
                  </a:cubicBezTo>
                  <a:cubicBezTo>
                    <a:pt x="7715" y="2924"/>
                    <a:pt x="7737" y="2931"/>
                    <a:pt x="7744" y="2946"/>
                  </a:cubicBezTo>
                  <a:cubicBezTo>
                    <a:pt x="7766" y="2982"/>
                    <a:pt x="7832" y="3165"/>
                    <a:pt x="7846" y="3217"/>
                  </a:cubicBezTo>
                  <a:cubicBezTo>
                    <a:pt x="7869" y="3224"/>
                    <a:pt x="7942" y="3253"/>
                    <a:pt x="7949" y="3312"/>
                  </a:cubicBezTo>
                  <a:cubicBezTo>
                    <a:pt x="7956" y="3334"/>
                    <a:pt x="7956" y="3363"/>
                    <a:pt x="7956" y="3393"/>
                  </a:cubicBezTo>
                  <a:cubicBezTo>
                    <a:pt x="7956" y="3451"/>
                    <a:pt x="7956" y="3524"/>
                    <a:pt x="7979" y="3554"/>
                  </a:cubicBezTo>
                  <a:cubicBezTo>
                    <a:pt x="7986" y="3561"/>
                    <a:pt x="7993" y="3561"/>
                    <a:pt x="8008" y="3561"/>
                  </a:cubicBezTo>
                  <a:cubicBezTo>
                    <a:pt x="8103" y="3561"/>
                    <a:pt x="8220" y="3679"/>
                    <a:pt x="8257" y="3774"/>
                  </a:cubicBezTo>
                  <a:cubicBezTo>
                    <a:pt x="8272" y="3825"/>
                    <a:pt x="8301" y="3832"/>
                    <a:pt x="8330" y="3832"/>
                  </a:cubicBezTo>
                  <a:cubicBezTo>
                    <a:pt x="8360" y="3832"/>
                    <a:pt x="8403" y="3818"/>
                    <a:pt x="8455" y="3810"/>
                  </a:cubicBezTo>
                  <a:cubicBezTo>
                    <a:pt x="8477" y="3803"/>
                    <a:pt x="8477" y="3803"/>
                    <a:pt x="8477" y="3803"/>
                  </a:cubicBezTo>
                  <a:cubicBezTo>
                    <a:pt x="8491" y="3796"/>
                    <a:pt x="8513" y="3796"/>
                    <a:pt x="8528" y="3796"/>
                  </a:cubicBezTo>
                  <a:cubicBezTo>
                    <a:pt x="8638" y="3796"/>
                    <a:pt x="8733" y="3891"/>
                    <a:pt x="8784" y="3942"/>
                  </a:cubicBezTo>
                  <a:cubicBezTo>
                    <a:pt x="8799" y="3957"/>
                    <a:pt x="8799" y="3957"/>
                    <a:pt x="8799" y="3957"/>
                  </a:cubicBezTo>
                  <a:cubicBezTo>
                    <a:pt x="8843" y="4001"/>
                    <a:pt x="8887" y="4052"/>
                    <a:pt x="8931" y="4111"/>
                  </a:cubicBezTo>
                  <a:cubicBezTo>
                    <a:pt x="8946" y="4133"/>
                    <a:pt x="8953" y="4155"/>
                    <a:pt x="8968" y="4169"/>
                  </a:cubicBezTo>
                  <a:cubicBezTo>
                    <a:pt x="8975" y="4199"/>
                    <a:pt x="8990" y="4228"/>
                    <a:pt x="9019" y="4243"/>
                  </a:cubicBezTo>
                  <a:cubicBezTo>
                    <a:pt x="9070" y="4272"/>
                    <a:pt x="9165" y="4345"/>
                    <a:pt x="9173" y="4411"/>
                  </a:cubicBezTo>
                  <a:cubicBezTo>
                    <a:pt x="9187" y="4455"/>
                    <a:pt x="9232" y="4499"/>
                    <a:pt x="9246" y="4514"/>
                  </a:cubicBezTo>
                  <a:cubicBezTo>
                    <a:pt x="9275" y="4514"/>
                    <a:pt x="9415" y="4514"/>
                    <a:pt x="9466" y="4529"/>
                  </a:cubicBezTo>
                  <a:cubicBezTo>
                    <a:pt x="9532" y="4543"/>
                    <a:pt x="9686" y="4719"/>
                    <a:pt x="9708" y="4778"/>
                  </a:cubicBezTo>
                  <a:cubicBezTo>
                    <a:pt x="9722" y="4807"/>
                    <a:pt x="9708" y="4851"/>
                    <a:pt x="9701" y="4895"/>
                  </a:cubicBezTo>
                  <a:cubicBezTo>
                    <a:pt x="9693" y="4910"/>
                    <a:pt x="9686" y="4939"/>
                    <a:pt x="9686" y="4946"/>
                  </a:cubicBezTo>
                  <a:cubicBezTo>
                    <a:pt x="9693" y="4953"/>
                    <a:pt x="9693" y="4953"/>
                    <a:pt x="9693" y="4953"/>
                  </a:cubicBezTo>
                  <a:cubicBezTo>
                    <a:pt x="9737" y="4961"/>
                    <a:pt x="9810" y="4990"/>
                    <a:pt x="9884" y="5049"/>
                  </a:cubicBezTo>
                  <a:cubicBezTo>
                    <a:pt x="9898" y="5063"/>
                    <a:pt x="9906" y="5063"/>
                    <a:pt x="9906" y="5063"/>
                  </a:cubicBezTo>
                  <a:cubicBezTo>
                    <a:pt x="9913" y="5063"/>
                    <a:pt x="9920" y="5049"/>
                    <a:pt x="9927" y="5034"/>
                  </a:cubicBezTo>
                  <a:cubicBezTo>
                    <a:pt x="9935" y="5012"/>
                    <a:pt x="9950" y="4975"/>
                    <a:pt x="9986" y="4975"/>
                  </a:cubicBezTo>
                  <a:cubicBezTo>
                    <a:pt x="9994" y="4975"/>
                    <a:pt x="9994" y="4975"/>
                    <a:pt x="10001" y="4983"/>
                  </a:cubicBezTo>
                  <a:cubicBezTo>
                    <a:pt x="10082" y="5005"/>
                    <a:pt x="10169" y="5027"/>
                    <a:pt x="10206" y="5115"/>
                  </a:cubicBezTo>
                  <a:cubicBezTo>
                    <a:pt x="10243" y="5195"/>
                    <a:pt x="10272" y="5232"/>
                    <a:pt x="10331" y="5239"/>
                  </a:cubicBezTo>
                  <a:cubicBezTo>
                    <a:pt x="10338" y="5239"/>
                    <a:pt x="10345" y="5239"/>
                    <a:pt x="10353" y="5239"/>
                  </a:cubicBezTo>
                  <a:cubicBezTo>
                    <a:pt x="10375" y="5239"/>
                    <a:pt x="10389" y="5239"/>
                    <a:pt x="10411" y="5232"/>
                  </a:cubicBezTo>
                  <a:cubicBezTo>
                    <a:pt x="10426" y="5232"/>
                    <a:pt x="10433" y="5224"/>
                    <a:pt x="10448" y="5224"/>
                  </a:cubicBezTo>
                  <a:cubicBezTo>
                    <a:pt x="10470" y="5224"/>
                    <a:pt x="10477" y="5239"/>
                    <a:pt x="10477" y="5254"/>
                  </a:cubicBezTo>
                  <a:cubicBezTo>
                    <a:pt x="10492" y="5283"/>
                    <a:pt x="10543" y="5371"/>
                    <a:pt x="10580" y="5415"/>
                  </a:cubicBezTo>
                  <a:cubicBezTo>
                    <a:pt x="10602" y="5452"/>
                    <a:pt x="10616" y="5481"/>
                    <a:pt x="10638" y="5518"/>
                  </a:cubicBezTo>
                  <a:cubicBezTo>
                    <a:pt x="10646" y="5532"/>
                    <a:pt x="10653" y="5547"/>
                    <a:pt x="10660" y="5569"/>
                  </a:cubicBezTo>
                  <a:cubicBezTo>
                    <a:pt x="10690" y="5620"/>
                    <a:pt x="10682" y="5657"/>
                    <a:pt x="10668" y="5708"/>
                  </a:cubicBezTo>
                  <a:cubicBezTo>
                    <a:pt x="10668" y="5730"/>
                    <a:pt x="10660" y="5752"/>
                    <a:pt x="10660" y="5781"/>
                  </a:cubicBezTo>
                  <a:cubicBezTo>
                    <a:pt x="10653" y="5848"/>
                    <a:pt x="10660" y="5862"/>
                    <a:pt x="10682" y="5884"/>
                  </a:cubicBezTo>
                  <a:cubicBezTo>
                    <a:pt x="10690" y="5891"/>
                    <a:pt x="10697" y="5899"/>
                    <a:pt x="10704" y="5921"/>
                  </a:cubicBezTo>
                  <a:cubicBezTo>
                    <a:pt x="10734" y="5965"/>
                    <a:pt x="10719" y="6016"/>
                    <a:pt x="10697" y="6082"/>
                  </a:cubicBezTo>
                  <a:cubicBezTo>
                    <a:pt x="10690" y="6111"/>
                    <a:pt x="10682" y="6141"/>
                    <a:pt x="10675" y="6177"/>
                  </a:cubicBezTo>
                  <a:cubicBezTo>
                    <a:pt x="10653" y="6250"/>
                    <a:pt x="10638" y="6272"/>
                    <a:pt x="10609" y="6287"/>
                  </a:cubicBezTo>
                  <a:cubicBezTo>
                    <a:pt x="10594" y="6294"/>
                    <a:pt x="10580" y="6309"/>
                    <a:pt x="10565" y="6331"/>
                  </a:cubicBezTo>
                  <a:cubicBezTo>
                    <a:pt x="10551" y="6360"/>
                    <a:pt x="10543" y="6382"/>
                    <a:pt x="10536" y="6404"/>
                  </a:cubicBezTo>
                  <a:cubicBezTo>
                    <a:pt x="10521" y="6434"/>
                    <a:pt x="10514" y="6463"/>
                    <a:pt x="10484" y="6478"/>
                  </a:cubicBezTo>
                  <a:cubicBezTo>
                    <a:pt x="10477" y="6485"/>
                    <a:pt x="10470" y="6492"/>
                    <a:pt x="10455" y="6492"/>
                  </a:cubicBezTo>
                  <a:lnTo>
                    <a:pt x="10455" y="6492"/>
                  </a:lnTo>
                  <a:cubicBezTo>
                    <a:pt x="10426" y="6492"/>
                    <a:pt x="10389" y="6456"/>
                    <a:pt x="10360" y="6419"/>
                  </a:cubicBezTo>
                  <a:cubicBezTo>
                    <a:pt x="10345" y="6404"/>
                    <a:pt x="10331" y="6390"/>
                    <a:pt x="10316" y="6382"/>
                  </a:cubicBezTo>
                  <a:cubicBezTo>
                    <a:pt x="10294" y="6360"/>
                    <a:pt x="10257" y="6353"/>
                    <a:pt x="10221" y="6346"/>
                  </a:cubicBezTo>
                  <a:cubicBezTo>
                    <a:pt x="10184" y="6338"/>
                    <a:pt x="10147" y="6331"/>
                    <a:pt x="10111" y="6316"/>
                  </a:cubicBezTo>
                  <a:cubicBezTo>
                    <a:pt x="10060" y="6294"/>
                    <a:pt x="10045" y="6272"/>
                    <a:pt x="10030" y="6258"/>
                  </a:cubicBezTo>
                  <a:lnTo>
                    <a:pt x="10023" y="6250"/>
                  </a:lnTo>
                  <a:cubicBezTo>
                    <a:pt x="10023" y="6250"/>
                    <a:pt x="10015" y="6258"/>
                    <a:pt x="10008" y="6265"/>
                  </a:cubicBezTo>
                  <a:cubicBezTo>
                    <a:pt x="9994" y="6280"/>
                    <a:pt x="9986" y="6294"/>
                    <a:pt x="9986" y="6302"/>
                  </a:cubicBezTo>
                  <a:cubicBezTo>
                    <a:pt x="9979" y="6316"/>
                    <a:pt x="9972" y="6331"/>
                    <a:pt x="9927" y="6360"/>
                  </a:cubicBezTo>
                  <a:cubicBezTo>
                    <a:pt x="9898" y="6375"/>
                    <a:pt x="9884" y="6382"/>
                    <a:pt x="9876" y="6382"/>
                  </a:cubicBezTo>
                  <a:cubicBezTo>
                    <a:pt x="9869" y="6390"/>
                    <a:pt x="9869" y="6390"/>
                    <a:pt x="9869" y="6390"/>
                  </a:cubicBezTo>
                  <a:cubicBezTo>
                    <a:pt x="9869" y="6390"/>
                    <a:pt x="9869" y="6397"/>
                    <a:pt x="9869" y="6412"/>
                  </a:cubicBezTo>
                  <a:cubicBezTo>
                    <a:pt x="9869" y="6463"/>
                    <a:pt x="9913" y="6588"/>
                    <a:pt x="9913" y="6588"/>
                  </a:cubicBezTo>
                  <a:cubicBezTo>
                    <a:pt x="9913" y="6595"/>
                    <a:pt x="9913" y="6595"/>
                    <a:pt x="9913" y="6595"/>
                  </a:cubicBezTo>
                  <a:cubicBezTo>
                    <a:pt x="9913" y="6602"/>
                    <a:pt x="9913" y="6602"/>
                    <a:pt x="9913" y="6602"/>
                  </a:cubicBezTo>
                  <a:cubicBezTo>
                    <a:pt x="9913" y="6602"/>
                    <a:pt x="9891" y="6668"/>
                    <a:pt x="9869" y="6749"/>
                  </a:cubicBezTo>
                  <a:cubicBezTo>
                    <a:pt x="9854" y="6785"/>
                    <a:pt x="9854" y="6815"/>
                    <a:pt x="9854" y="6851"/>
                  </a:cubicBezTo>
                  <a:cubicBezTo>
                    <a:pt x="9854" y="6888"/>
                    <a:pt x="9854" y="6932"/>
                    <a:pt x="9847" y="6983"/>
                  </a:cubicBezTo>
                  <a:cubicBezTo>
                    <a:pt x="9818" y="7100"/>
                    <a:pt x="9503" y="7276"/>
                    <a:pt x="9415" y="7298"/>
                  </a:cubicBezTo>
                  <a:cubicBezTo>
                    <a:pt x="9385" y="7306"/>
                    <a:pt x="9349" y="7313"/>
                    <a:pt x="9319" y="7320"/>
                  </a:cubicBezTo>
                  <a:cubicBezTo>
                    <a:pt x="9246" y="7335"/>
                    <a:pt x="9158" y="7357"/>
                    <a:pt x="9100" y="7379"/>
                  </a:cubicBezTo>
                  <a:cubicBezTo>
                    <a:pt x="9012" y="7416"/>
                    <a:pt x="8887" y="7548"/>
                    <a:pt x="8865" y="7577"/>
                  </a:cubicBezTo>
                  <a:cubicBezTo>
                    <a:pt x="8851" y="7599"/>
                    <a:pt x="8828" y="7599"/>
                    <a:pt x="8814" y="7599"/>
                  </a:cubicBezTo>
                  <a:cubicBezTo>
                    <a:pt x="8799" y="7599"/>
                    <a:pt x="8792" y="7599"/>
                    <a:pt x="8784" y="7599"/>
                  </a:cubicBezTo>
                  <a:cubicBezTo>
                    <a:pt x="8777" y="7599"/>
                    <a:pt x="8762" y="7599"/>
                    <a:pt x="8755" y="7599"/>
                  </a:cubicBezTo>
                  <a:cubicBezTo>
                    <a:pt x="8733" y="7599"/>
                    <a:pt x="8719" y="7599"/>
                    <a:pt x="8704" y="7606"/>
                  </a:cubicBezTo>
                  <a:cubicBezTo>
                    <a:pt x="8667" y="7613"/>
                    <a:pt x="8667" y="7635"/>
                    <a:pt x="8660" y="7665"/>
                  </a:cubicBezTo>
                  <a:cubicBezTo>
                    <a:pt x="8653" y="7694"/>
                    <a:pt x="8645" y="7731"/>
                    <a:pt x="8616" y="7767"/>
                  </a:cubicBezTo>
                  <a:cubicBezTo>
                    <a:pt x="8587" y="7819"/>
                    <a:pt x="8550" y="7841"/>
                    <a:pt x="8513" y="7862"/>
                  </a:cubicBezTo>
                  <a:cubicBezTo>
                    <a:pt x="8484" y="7877"/>
                    <a:pt x="8455" y="7892"/>
                    <a:pt x="8440" y="7929"/>
                  </a:cubicBezTo>
                  <a:cubicBezTo>
                    <a:pt x="8418" y="7965"/>
                    <a:pt x="8411" y="7994"/>
                    <a:pt x="8418" y="8031"/>
                  </a:cubicBezTo>
                  <a:cubicBezTo>
                    <a:pt x="8433" y="8060"/>
                    <a:pt x="8455" y="8090"/>
                    <a:pt x="8499" y="8112"/>
                  </a:cubicBezTo>
                  <a:cubicBezTo>
                    <a:pt x="8521" y="8119"/>
                    <a:pt x="8543" y="8134"/>
                    <a:pt x="8565" y="8141"/>
                  </a:cubicBezTo>
                  <a:cubicBezTo>
                    <a:pt x="8623" y="8163"/>
                    <a:pt x="8667" y="8178"/>
                    <a:pt x="8675" y="8243"/>
                  </a:cubicBezTo>
                  <a:cubicBezTo>
                    <a:pt x="8689" y="8317"/>
                    <a:pt x="8741" y="8383"/>
                    <a:pt x="8799" y="8405"/>
                  </a:cubicBezTo>
                  <a:cubicBezTo>
                    <a:pt x="8851" y="8419"/>
                    <a:pt x="8880" y="8478"/>
                    <a:pt x="8909" y="8544"/>
                  </a:cubicBezTo>
                  <a:cubicBezTo>
                    <a:pt x="8931" y="8581"/>
                    <a:pt x="8953" y="8625"/>
                    <a:pt x="8982" y="8669"/>
                  </a:cubicBezTo>
                  <a:cubicBezTo>
                    <a:pt x="9041" y="8771"/>
                    <a:pt x="8982" y="8852"/>
                    <a:pt x="8938" y="8925"/>
                  </a:cubicBezTo>
                  <a:cubicBezTo>
                    <a:pt x="8916" y="8954"/>
                    <a:pt x="8902" y="8976"/>
                    <a:pt x="8894" y="9006"/>
                  </a:cubicBezTo>
                  <a:cubicBezTo>
                    <a:pt x="8880" y="9035"/>
                    <a:pt x="8865" y="9057"/>
                    <a:pt x="8851" y="9079"/>
                  </a:cubicBezTo>
                  <a:cubicBezTo>
                    <a:pt x="8828" y="9108"/>
                    <a:pt x="8814" y="9123"/>
                    <a:pt x="8836" y="9174"/>
                  </a:cubicBezTo>
                  <a:cubicBezTo>
                    <a:pt x="8836" y="9189"/>
                    <a:pt x="8836" y="9189"/>
                    <a:pt x="8836" y="9189"/>
                  </a:cubicBezTo>
                  <a:cubicBezTo>
                    <a:pt x="8858" y="9225"/>
                    <a:pt x="8865" y="9240"/>
                    <a:pt x="8872" y="9240"/>
                  </a:cubicBezTo>
                  <a:cubicBezTo>
                    <a:pt x="8894" y="9240"/>
                    <a:pt x="8938" y="9218"/>
                    <a:pt x="8982" y="9189"/>
                  </a:cubicBezTo>
                  <a:cubicBezTo>
                    <a:pt x="9004" y="9174"/>
                    <a:pt x="9034" y="9167"/>
                    <a:pt x="9056" y="9167"/>
                  </a:cubicBezTo>
                  <a:cubicBezTo>
                    <a:pt x="9136" y="9167"/>
                    <a:pt x="9180" y="9255"/>
                    <a:pt x="9217" y="9335"/>
                  </a:cubicBezTo>
                  <a:cubicBezTo>
                    <a:pt x="9232" y="9357"/>
                    <a:pt x="9239" y="9379"/>
                    <a:pt x="9253" y="9394"/>
                  </a:cubicBezTo>
                  <a:cubicBezTo>
                    <a:pt x="9312" y="9489"/>
                    <a:pt x="9261" y="9541"/>
                    <a:pt x="9202" y="9607"/>
                  </a:cubicBezTo>
                  <a:cubicBezTo>
                    <a:pt x="9180" y="9629"/>
                    <a:pt x="9180" y="9629"/>
                    <a:pt x="9180" y="9629"/>
                  </a:cubicBezTo>
                  <a:cubicBezTo>
                    <a:pt x="9136" y="9680"/>
                    <a:pt x="9151" y="9724"/>
                    <a:pt x="9158" y="9760"/>
                  </a:cubicBezTo>
                  <a:cubicBezTo>
                    <a:pt x="9158" y="9782"/>
                    <a:pt x="9165" y="9797"/>
                    <a:pt x="9165" y="9812"/>
                  </a:cubicBezTo>
                  <a:cubicBezTo>
                    <a:pt x="9165" y="9834"/>
                    <a:pt x="9173" y="9848"/>
                    <a:pt x="9180" y="9863"/>
                  </a:cubicBezTo>
                  <a:cubicBezTo>
                    <a:pt x="9202" y="9892"/>
                    <a:pt x="9217" y="9922"/>
                    <a:pt x="9180" y="9958"/>
                  </a:cubicBezTo>
                  <a:cubicBezTo>
                    <a:pt x="9165" y="9973"/>
                    <a:pt x="9158" y="9988"/>
                    <a:pt x="9151" y="10002"/>
                  </a:cubicBezTo>
                  <a:cubicBezTo>
                    <a:pt x="9136" y="10024"/>
                    <a:pt x="9122" y="10046"/>
                    <a:pt x="9085" y="10046"/>
                  </a:cubicBezTo>
                  <a:cubicBezTo>
                    <a:pt x="9078" y="10046"/>
                    <a:pt x="9078" y="10046"/>
                    <a:pt x="9070" y="10046"/>
                  </a:cubicBezTo>
                  <a:cubicBezTo>
                    <a:pt x="9012" y="10031"/>
                    <a:pt x="9012" y="10031"/>
                    <a:pt x="8916" y="10010"/>
                  </a:cubicBezTo>
                  <a:cubicBezTo>
                    <a:pt x="8865" y="9995"/>
                    <a:pt x="8828" y="9958"/>
                    <a:pt x="8784" y="9914"/>
                  </a:cubicBezTo>
                  <a:cubicBezTo>
                    <a:pt x="8755" y="9878"/>
                    <a:pt x="8719" y="9841"/>
                    <a:pt x="8682" y="9826"/>
                  </a:cubicBezTo>
                  <a:cubicBezTo>
                    <a:pt x="8609" y="9804"/>
                    <a:pt x="8557" y="9746"/>
                    <a:pt x="8543" y="9694"/>
                  </a:cubicBezTo>
                  <a:cubicBezTo>
                    <a:pt x="8535" y="9672"/>
                    <a:pt x="8543" y="9650"/>
                    <a:pt x="8557" y="9636"/>
                  </a:cubicBezTo>
                  <a:cubicBezTo>
                    <a:pt x="8565" y="9629"/>
                    <a:pt x="8572" y="9621"/>
                    <a:pt x="8579" y="9614"/>
                  </a:cubicBezTo>
                  <a:cubicBezTo>
                    <a:pt x="8594" y="9599"/>
                    <a:pt x="8609" y="9584"/>
                    <a:pt x="8609" y="9577"/>
                  </a:cubicBezTo>
                  <a:cubicBezTo>
                    <a:pt x="8609" y="9577"/>
                    <a:pt x="8609" y="9570"/>
                    <a:pt x="8579" y="9555"/>
                  </a:cubicBezTo>
                  <a:cubicBezTo>
                    <a:pt x="8521" y="9533"/>
                    <a:pt x="8506" y="9497"/>
                    <a:pt x="8491" y="9460"/>
                  </a:cubicBezTo>
                  <a:cubicBezTo>
                    <a:pt x="8484" y="9438"/>
                    <a:pt x="8477" y="9423"/>
                    <a:pt x="8455" y="9401"/>
                  </a:cubicBezTo>
                  <a:cubicBezTo>
                    <a:pt x="8440" y="9387"/>
                    <a:pt x="8418" y="9379"/>
                    <a:pt x="8381" y="9379"/>
                  </a:cubicBezTo>
                  <a:cubicBezTo>
                    <a:pt x="8352" y="9379"/>
                    <a:pt x="8323" y="9379"/>
                    <a:pt x="8294" y="9387"/>
                  </a:cubicBezTo>
                  <a:cubicBezTo>
                    <a:pt x="8264" y="9387"/>
                    <a:pt x="8264" y="9387"/>
                    <a:pt x="8264" y="9387"/>
                  </a:cubicBezTo>
                  <a:cubicBezTo>
                    <a:pt x="8191" y="9394"/>
                    <a:pt x="8162" y="9431"/>
                    <a:pt x="8118" y="9482"/>
                  </a:cubicBezTo>
                  <a:cubicBezTo>
                    <a:pt x="8110" y="9497"/>
                    <a:pt x="8096" y="9511"/>
                    <a:pt x="8081" y="9526"/>
                  </a:cubicBezTo>
                  <a:cubicBezTo>
                    <a:pt x="8052" y="9570"/>
                    <a:pt x="8022" y="9584"/>
                    <a:pt x="7993" y="9584"/>
                  </a:cubicBezTo>
                  <a:cubicBezTo>
                    <a:pt x="7971" y="9584"/>
                    <a:pt x="7949" y="9577"/>
                    <a:pt x="7927" y="9570"/>
                  </a:cubicBezTo>
                  <a:cubicBezTo>
                    <a:pt x="7920" y="9562"/>
                    <a:pt x="7905" y="9562"/>
                    <a:pt x="7898" y="9555"/>
                  </a:cubicBezTo>
                  <a:cubicBezTo>
                    <a:pt x="7839" y="9533"/>
                    <a:pt x="7803" y="9467"/>
                    <a:pt x="7781" y="9416"/>
                  </a:cubicBezTo>
                  <a:cubicBezTo>
                    <a:pt x="7766" y="9394"/>
                    <a:pt x="7759" y="9379"/>
                    <a:pt x="7751" y="9365"/>
                  </a:cubicBezTo>
                  <a:cubicBezTo>
                    <a:pt x="7744" y="9350"/>
                    <a:pt x="7707" y="9335"/>
                    <a:pt x="7656" y="9335"/>
                  </a:cubicBezTo>
                  <a:cubicBezTo>
                    <a:pt x="7605" y="9335"/>
                    <a:pt x="7539" y="9350"/>
                    <a:pt x="7480" y="9372"/>
                  </a:cubicBezTo>
                  <a:cubicBezTo>
                    <a:pt x="7414" y="9401"/>
                    <a:pt x="7378" y="9409"/>
                    <a:pt x="7356" y="9409"/>
                  </a:cubicBezTo>
                  <a:cubicBezTo>
                    <a:pt x="7341" y="9409"/>
                    <a:pt x="7334" y="9401"/>
                    <a:pt x="7326" y="9394"/>
                  </a:cubicBezTo>
                  <a:cubicBezTo>
                    <a:pt x="7319" y="9379"/>
                    <a:pt x="7326" y="9365"/>
                    <a:pt x="7334" y="9350"/>
                  </a:cubicBezTo>
                  <a:cubicBezTo>
                    <a:pt x="7356" y="9306"/>
                    <a:pt x="7363" y="9225"/>
                    <a:pt x="7356" y="9218"/>
                  </a:cubicBezTo>
                  <a:cubicBezTo>
                    <a:pt x="7326" y="9218"/>
                    <a:pt x="7304" y="9248"/>
                    <a:pt x="7275" y="9284"/>
                  </a:cubicBezTo>
                  <a:cubicBezTo>
                    <a:pt x="7260" y="9306"/>
                    <a:pt x="7238" y="9335"/>
                    <a:pt x="7209" y="9357"/>
                  </a:cubicBezTo>
                  <a:cubicBezTo>
                    <a:pt x="7158" y="9409"/>
                    <a:pt x="7180" y="9453"/>
                    <a:pt x="7231" y="9533"/>
                  </a:cubicBezTo>
                  <a:cubicBezTo>
                    <a:pt x="7246" y="9555"/>
                    <a:pt x="7246" y="9555"/>
                    <a:pt x="7246" y="9555"/>
                  </a:cubicBezTo>
                  <a:cubicBezTo>
                    <a:pt x="7282" y="9607"/>
                    <a:pt x="7290" y="9636"/>
                    <a:pt x="7282" y="9650"/>
                  </a:cubicBezTo>
                  <a:cubicBezTo>
                    <a:pt x="7275" y="9672"/>
                    <a:pt x="7253" y="9672"/>
                    <a:pt x="7216" y="9680"/>
                  </a:cubicBezTo>
                  <a:cubicBezTo>
                    <a:pt x="7180" y="9687"/>
                    <a:pt x="7158" y="9687"/>
                    <a:pt x="7129" y="9687"/>
                  </a:cubicBezTo>
                  <a:cubicBezTo>
                    <a:pt x="7106" y="9687"/>
                    <a:pt x="7084" y="9687"/>
                    <a:pt x="7048" y="9680"/>
                  </a:cubicBezTo>
                  <a:cubicBezTo>
                    <a:pt x="7019" y="9672"/>
                    <a:pt x="6975" y="9672"/>
                    <a:pt x="6938" y="9665"/>
                  </a:cubicBezTo>
                  <a:cubicBezTo>
                    <a:pt x="6894" y="9658"/>
                    <a:pt x="6857" y="9650"/>
                    <a:pt x="6821" y="9650"/>
                  </a:cubicBezTo>
                  <a:cubicBezTo>
                    <a:pt x="6821" y="9643"/>
                    <a:pt x="6813" y="9643"/>
                    <a:pt x="6806" y="9643"/>
                  </a:cubicBezTo>
                  <a:cubicBezTo>
                    <a:pt x="6725" y="9643"/>
                    <a:pt x="6528" y="9709"/>
                    <a:pt x="6462" y="9768"/>
                  </a:cubicBezTo>
                  <a:cubicBezTo>
                    <a:pt x="6432" y="9797"/>
                    <a:pt x="6389" y="9804"/>
                    <a:pt x="6330" y="9804"/>
                  </a:cubicBezTo>
                  <a:cubicBezTo>
                    <a:pt x="6293" y="9804"/>
                    <a:pt x="6256" y="9804"/>
                    <a:pt x="6227" y="9797"/>
                  </a:cubicBezTo>
                  <a:cubicBezTo>
                    <a:pt x="6191" y="9797"/>
                    <a:pt x="6169" y="9790"/>
                    <a:pt x="6139" y="9790"/>
                  </a:cubicBezTo>
                  <a:cubicBezTo>
                    <a:pt x="6132" y="9790"/>
                    <a:pt x="6125" y="9797"/>
                    <a:pt x="6110" y="9797"/>
                  </a:cubicBezTo>
                  <a:cubicBezTo>
                    <a:pt x="6088" y="9797"/>
                    <a:pt x="6088" y="9797"/>
                    <a:pt x="6088" y="9797"/>
                  </a:cubicBezTo>
                  <a:cubicBezTo>
                    <a:pt x="6015" y="9804"/>
                    <a:pt x="5956" y="9812"/>
                    <a:pt x="5898" y="9892"/>
                  </a:cubicBezTo>
                  <a:cubicBezTo>
                    <a:pt x="5868" y="9936"/>
                    <a:pt x="5875" y="9951"/>
                    <a:pt x="5883" y="9973"/>
                  </a:cubicBezTo>
                  <a:cubicBezTo>
                    <a:pt x="5883" y="9988"/>
                    <a:pt x="5898" y="10010"/>
                    <a:pt x="5861" y="10039"/>
                  </a:cubicBezTo>
                  <a:cubicBezTo>
                    <a:pt x="5824" y="10068"/>
                    <a:pt x="5773" y="10075"/>
                    <a:pt x="5736" y="10075"/>
                  </a:cubicBezTo>
                  <a:cubicBezTo>
                    <a:pt x="5707" y="10075"/>
                    <a:pt x="5685" y="10068"/>
                    <a:pt x="5656" y="10068"/>
                  </a:cubicBezTo>
                  <a:cubicBezTo>
                    <a:pt x="5634" y="10068"/>
                    <a:pt x="5612" y="10068"/>
                    <a:pt x="5590" y="10068"/>
                  </a:cubicBezTo>
                  <a:cubicBezTo>
                    <a:pt x="5509" y="10068"/>
                    <a:pt x="5502" y="10090"/>
                    <a:pt x="5494" y="10185"/>
                  </a:cubicBezTo>
                  <a:cubicBezTo>
                    <a:pt x="5487" y="10222"/>
                    <a:pt x="5494" y="10229"/>
                    <a:pt x="5494" y="10229"/>
                  </a:cubicBezTo>
                  <a:cubicBezTo>
                    <a:pt x="5494" y="10229"/>
                    <a:pt x="5502" y="10222"/>
                    <a:pt x="5509" y="10215"/>
                  </a:cubicBezTo>
                  <a:cubicBezTo>
                    <a:pt x="5539" y="10178"/>
                    <a:pt x="5539" y="10178"/>
                    <a:pt x="5539" y="10178"/>
                  </a:cubicBezTo>
                  <a:cubicBezTo>
                    <a:pt x="5539" y="10310"/>
                    <a:pt x="5539" y="10310"/>
                    <a:pt x="5539" y="10310"/>
                  </a:cubicBezTo>
                  <a:cubicBezTo>
                    <a:pt x="5516" y="10302"/>
                    <a:pt x="5516" y="10302"/>
                    <a:pt x="5516" y="10302"/>
                  </a:cubicBezTo>
                  <a:cubicBezTo>
                    <a:pt x="5516" y="10302"/>
                    <a:pt x="5472" y="10295"/>
                    <a:pt x="5392" y="10281"/>
                  </a:cubicBezTo>
                  <a:cubicBezTo>
                    <a:pt x="5392" y="10281"/>
                    <a:pt x="5384" y="10281"/>
                    <a:pt x="5377" y="10281"/>
                  </a:cubicBezTo>
                  <a:cubicBezTo>
                    <a:pt x="5326" y="10281"/>
                    <a:pt x="5297" y="10325"/>
                    <a:pt x="5253" y="10383"/>
                  </a:cubicBezTo>
                  <a:cubicBezTo>
                    <a:pt x="5238" y="10398"/>
                    <a:pt x="5238" y="10398"/>
                    <a:pt x="5238" y="10398"/>
                  </a:cubicBezTo>
                  <a:cubicBezTo>
                    <a:pt x="5209" y="10442"/>
                    <a:pt x="5194" y="10464"/>
                    <a:pt x="5165" y="10464"/>
                  </a:cubicBezTo>
                  <a:cubicBezTo>
                    <a:pt x="5150" y="10464"/>
                    <a:pt x="5135" y="10457"/>
                    <a:pt x="5113" y="10449"/>
                  </a:cubicBezTo>
                  <a:cubicBezTo>
                    <a:pt x="5099" y="10442"/>
                    <a:pt x="5099" y="10442"/>
                    <a:pt x="5099" y="10442"/>
                  </a:cubicBezTo>
                  <a:cubicBezTo>
                    <a:pt x="5070" y="10427"/>
                    <a:pt x="5062" y="10412"/>
                    <a:pt x="5062" y="10398"/>
                  </a:cubicBezTo>
                  <a:cubicBezTo>
                    <a:pt x="5062" y="10376"/>
                    <a:pt x="5070" y="10354"/>
                    <a:pt x="5084" y="10339"/>
                  </a:cubicBezTo>
                  <a:cubicBezTo>
                    <a:pt x="5055" y="10347"/>
                    <a:pt x="5025" y="10361"/>
                    <a:pt x="4989" y="10369"/>
                  </a:cubicBezTo>
                  <a:cubicBezTo>
                    <a:pt x="4894" y="10405"/>
                    <a:pt x="4776" y="10442"/>
                    <a:pt x="4681" y="10449"/>
                  </a:cubicBezTo>
                  <a:cubicBezTo>
                    <a:pt x="4674" y="10449"/>
                    <a:pt x="4666" y="10457"/>
                    <a:pt x="4652" y="10457"/>
                  </a:cubicBezTo>
                  <a:cubicBezTo>
                    <a:pt x="4534" y="10457"/>
                    <a:pt x="4520" y="10383"/>
                    <a:pt x="4513" y="10339"/>
                  </a:cubicBezTo>
                  <a:cubicBezTo>
                    <a:pt x="4513" y="10325"/>
                    <a:pt x="4513" y="10325"/>
                    <a:pt x="4513" y="10325"/>
                  </a:cubicBezTo>
                  <a:cubicBezTo>
                    <a:pt x="4498" y="10288"/>
                    <a:pt x="4454" y="10193"/>
                    <a:pt x="4403" y="10193"/>
                  </a:cubicBezTo>
                  <a:cubicBezTo>
                    <a:pt x="4344" y="10193"/>
                    <a:pt x="4344" y="10193"/>
                    <a:pt x="4344" y="10193"/>
                  </a:cubicBezTo>
                  <a:cubicBezTo>
                    <a:pt x="4293" y="10193"/>
                    <a:pt x="4256" y="10185"/>
                    <a:pt x="4249" y="10163"/>
                  </a:cubicBezTo>
                  <a:cubicBezTo>
                    <a:pt x="4241" y="10141"/>
                    <a:pt x="4271" y="10119"/>
                    <a:pt x="4285" y="10105"/>
                  </a:cubicBezTo>
                  <a:cubicBezTo>
                    <a:pt x="4315" y="10090"/>
                    <a:pt x="4322" y="10068"/>
                    <a:pt x="4315" y="10053"/>
                  </a:cubicBezTo>
                  <a:cubicBezTo>
                    <a:pt x="4308" y="10031"/>
                    <a:pt x="4285" y="10017"/>
                    <a:pt x="4256" y="10017"/>
                  </a:cubicBezTo>
                  <a:cubicBezTo>
                    <a:pt x="4241" y="10017"/>
                    <a:pt x="4227" y="10024"/>
                    <a:pt x="4212" y="10031"/>
                  </a:cubicBezTo>
                  <a:cubicBezTo>
                    <a:pt x="4168" y="10053"/>
                    <a:pt x="4132" y="10068"/>
                    <a:pt x="4095" y="10068"/>
                  </a:cubicBezTo>
                  <a:cubicBezTo>
                    <a:pt x="4066" y="10068"/>
                    <a:pt x="4044" y="10061"/>
                    <a:pt x="4014" y="10039"/>
                  </a:cubicBezTo>
                  <a:cubicBezTo>
                    <a:pt x="3992" y="10024"/>
                    <a:pt x="3948" y="10002"/>
                    <a:pt x="3897" y="9988"/>
                  </a:cubicBezTo>
                  <a:cubicBezTo>
                    <a:pt x="3860" y="9973"/>
                    <a:pt x="3817" y="9958"/>
                    <a:pt x="3794" y="9943"/>
                  </a:cubicBezTo>
                  <a:cubicBezTo>
                    <a:pt x="3765" y="9922"/>
                    <a:pt x="3736" y="9914"/>
                    <a:pt x="3714" y="9914"/>
                  </a:cubicBezTo>
                  <a:cubicBezTo>
                    <a:pt x="3685" y="9914"/>
                    <a:pt x="3663" y="9929"/>
                    <a:pt x="3655" y="9951"/>
                  </a:cubicBezTo>
                  <a:cubicBezTo>
                    <a:pt x="3633" y="10017"/>
                    <a:pt x="3531" y="10024"/>
                    <a:pt x="3487" y="10024"/>
                  </a:cubicBezTo>
                  <a:cubicBezTo>
                    <a:pt x="3465" y="10024"/>
                    <a:pt x="3443" y="10024"/>
                    <a:pt x="3421" y="10024"/>
                  </a:cubicBezTo>
                  <a:cubicBezTo>
                    <a:pt x="3391" y="10017"/>
                    <a:pt x="3370" y="9988"/>
                    <a:pt x="3355" y="9951"/>
                  </a:cubicBezTo>
                  <a:cubicBezTo>
                    <a:pt x="3355" y="9980"/>
                    <a:pt x="3348" y="10002"/>
                    <a:pt x="3340" y="10046"/>
                  </a:cubicBezTo>
                  <a:cubicBezTo>
                    <a:pt x="3318" y="10119"/>
                    <a:pt x="3340" y="10134"/>
                    <a:pt x="3377" y="10149"/>
                  </a:cubicBezTo>
                  <a:cubicBezTo>
                    <a:pt x="3391" y="10156"/>
                    <a:pt x="3406" y="10178"/>
                    <a:pt x="3413" y="10200"/>
                  </a:cubicBezTo>
                  <a:cubicBezTo>
                    <a:pt x="3428" y="10259"/>
                    <a:pt x="3421" y="10347"/>
                    <a:pt x="3391" y="10391"/>
                  </a:cubicBezTo>
                  <a:cubicBezTo>
                    <a:pt x="3384" y="10405"/>
                    <a:pt x="3370" y="10427"/>
                    <a:pt x="3362" y="10449"/>
                  </a:cubicBezTo>
                  <a:cubicBezTo>
                    <a:pt x="3348" y="10493"/>
                    <a:pt x="3333" y="10530"/>
                    <a:pt x="3289" y="10544"/>
                  </a:cubicBezTo>
                  <a:cubicBezTo>
                    <a:pt x="3252" y="10552"/>
                    <a:pt x="3164" y="10625"/>
                    <a:pt x="3120" y="10735"/>
                  </a:cubicBezTo>
                  <a:cubicBezTo>
                    <a:pt x="3077" y="10845"/>
                    <a:pt x="2931" y="10889"/>
                    <a:pt x="2843" y="10911"/>
                  </a:cubicBezTo>
                  <a:cubicBezTo>
                    <a:pt x="2821" y="10918"/>
                    <a:pt x="2821" y="10918"/>
                    <a:pt x="2821" y="10918"/>
                  </a:cubicBezTo>
                  <a:cubicBezTo>
                    <a:pt x="2806" y="10918"/>
                    <a:pt x="2792" y="10918"/>
                    <a:pt x="2784" y="1091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mpd="sng">
              <a:noFill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7" name="Freeform 16"/>
            <p:cNvSpPr>
              <a:spLocks noChangeArrowheads="1"/>
            </p:cNvSpPr>
            <p:nvPr/>
          </p:nvSpPr>
          <p:spPr bwMode="auto">
            <a:xfrm>
              <a:off x="8155129" y="3927610"/>
              <a:ext cx="2657533" cy="2675116"/>
            </a:xfrm>
            <a:custGeom>
              <a:avLst/>
              <a:gdLst>
                <a:gd name="T0" fmla="*/ 3663 w 10764"/>
                <a:gd name="T1" fmla="*/ 1128 h 10956"/>
                <a:gd name="T2" fmla="*/ 4337 w 10764"/>
                <a:gd name="T3" fmla="*/ 630 h 10956"/>
                <a:gd name="T4" fmla="*/ 4945 w 10764"/>
                <a:gd name="T5" fmla="*/ 198 h 10956"/>
                <a:gd name="T6" fmla="*/ 6286 w 10764"/>
                <a:gd name="T7" fmla="*/ 388 h 10956"/>
                <a:gd name="T8" fmla="*/ 7547 w 10764"/>
                <a:gd name="T9" fmla="*/ 1854 h 10956"/>
                <a:gd name="T10" fmla="*/ 8543 w 10764"/>
                <a:gd name="T11" fmla="*/ 3832 h 10956"/>
                <a:gd name="T12" fmla="*/ 10463 w 10764"/>
                <a:gd name="T13" fmla="*/ 5269 h 10956"/>
                <a:gd name="T14" fmla="*/ 9913 w 10764"/>
                <a:gd name="T15" fmla="*/ 6617 h 10956"/>
                <a:gd name="T16" fmla="*/ 8836 w 10764"/>
                <a:gd name="T17" fmla="*/ 9203 h 10956"/>
                <a:gd name="T18" fmla="*/ 8279 w 10764"/>
                <a:gd name="T19" fmla="*/ 9394 h 10956"/>
                <a:gd name="T20" fmla="*/ 6843 w 10764"/>
                <a:gd name="T21" fmla="*/ 9651 h 10956"/>
                <a:gd name="T22" fmla="*/ 5246 w 10764"/>
                <a:gd name="T23" fmla="*/ 10413 h 10956"/>
                <a:gd name="T24" fmla="*/ 3656 w 10764"/>
                <a:gd name="T25" fmla="*/ 9973 h 10956"/>
                <a:gd name="T26" fmla="*/ 2631 w 10764"/>
                <a:gd name="T27" fmla="*/ 10625 h 10956"/>
                <a:gd name="T28" fmla="*/ 1561 w 10764"/>
                <a:gd name="T29" fmla="*/ 9995 h 10956"/>
                <a:gd name="T30" fmla="*/ 2645 w 10764"/>
                <a:gd name="T31" fmla="*/ 8273 h 10956"/>
                <a:gd name="T32" fmla="*/ 2997 w 10764"/>
                <a:gd name="T33" fmla="*/ 6470 h 10956"/>
                <a:gd name="T34" fmla="*/ 2726 w 10764"/>
                <a:gd name="T35" fmla="*/ 4873 h 10956"/>
                <a:gd name="T36" fmla="*/ 2015 w 10764"/>
                <a:gd name="T37" fmla="*/ 3239 h 10956"/>
                <a:gd name="T38" fmla="*/ 1341 w 10764"/>
                <a:gd name="T39" fmla="*/ 2616 h 10956"/>
                <a:gd name="T40" fmla="*/ 887 w 10764"/>
                <a:gd name="T41" fmla="*/ 3056 h 10956"/>
                <a:gd name="T42" fmla="*/ 139 w 10764"/>
                <a:gd name="T43" fmla="*/ 1949 h 10956"/>
                <a:gd name="T44" fmla="*/ 1231 w 10764"/>
                <a:gd name="T45" fmla="*/ 1348 h 10956"/>
                <a:gd name="T46" fmla="*/ 2360 w 10764"/>
                <a:gd name="T47" fmla="*/ 95 h 10956"/>
                <a:gd name="T48" fmla="*/ 2360 w 10764"/>
                <a:gd name="T49" fmla="*/ 51 h 10956"/>
                <a:gd name="T50" fmla="*/ 1642 w 10764"/>
                <a:gd name="T51" fmla="*/ 777 h 10956"/>
                <a:gd name="T52" fmla="*/ 1143 w 10764"/>
                <a:gd name="T53" fmla="*/ 1473 h 10956"/>
                <a:gd name="T54" fmla="*/ 44 w 10764"/>
                <a:gd name="T55" fmla="*/ 1619 h 10956"/>
                <a:gd name="T56" fmla="*/ 213 w 10764"/>
                <a:gd name="T57" fmla="*/ 3261 h 10956"/>
                <a:gd name="T58" fmla="*/ 997 w 10764"/>
                <a:gd name="T59" fmla="*/ 3004 h 10956"/>
                <a:gd name="T60" fmla="*/ 1158 w 10764"/>
                <a:gd name="T61" fmla="*/ 2645 h 10956"/>
                <a:gd name="T62" fmla="*/ 1744 w 10764"/>
                <a:gd name="T63" fmla="*/ 2872 h 10956"/>
                <a:gd name="T64" fmla="*/ 2360 w 10764"/>
                <a:gd name="T65" fmla="*/ 3466 h 10956"/>
                <a:gd name="T66" fmla="*/ 2763 w 10764"/>
                <a:gd name="T67" fmla="*/ 4924 h 10956"/>
                <a:gd name="T68" fmla="*/ 3231 w 10764"/>
                <a:gd name="T69" fmla="*/ 6243 h 10956"/>
                <a:gd name="T70" fmla="*/ 2587 w 10764"/>
                <a:gd name="T71" fmla="*/ 6932 h 10956"/>
                <a:gd name="T72" fmla="*/ 2594 w 10764"/>
                <a:gd name="T73" fmla="*/ 9101 h 10956"/>
                <a:gd name="T74" fmla="*/ 1458 w 10764"/>
                <a:gd name="T75" fmla="*/ 9870 h 10956"/>
                <a:gd name="T76" fmla="*/ 2198 w 10764"/>
                <a:gd name="T77" fmla="*/ 10068 h 10956"/>
                <a:gd name="T78" fmla="*/ 2763 w 10764"/>
                <a:gd name="T79" fmla="*/ 10823 h 10956"/>
                <a:gd name="T80" fmla="*/ 3729 w 10764"/>
                <a:gd name="T81" fmla="*/ 9951 h 10956"/>
                <a:gd name="T82" fmla="*/ 4704 w 10764"/>
                <a:gd name="T83" fmla="*/ 10486 h 10956"/>
                <a:gd name="T84" fmla="*/ 5524 w 10764"/>
                <a:gd name="T85" fmla="*/ 10215 h 10956"/>
                <a:gd name="T86" fmla="*/ 6946 w 10764"/>
                <a:gd name="T87" fmla="*/ 9702 h 10956"/>
                <a:gd name="T88" fmla="*/ 7759 w 10764"/>
                <a:gd name="T89" fmla="*/ 9394 h 10956"/>
                <a:gd name="T90" fmla="*/ 8543 w 10764"/>
                <a:gd name="T91" fmla="*/ 9724 h 10956"/>
                <a:gd name="T92" fmla="*/ 8990 w 10764"/>
                <a:gd name="T93" fmla="*/ 9196 h 10956"/>
                <a:gd name="T94" fmla="*/ 8646 w 10764"/>
                <a:gd name="T95" fmla="*/ 7797 h 10956"/>
                <a:gd name="T96" fmla="*/ 9899 w 10764"/>
                <a:gd name="T97" fmla="*/ 6434 h 10956"/>
                <a:gd name="T98" fmla="*/ 10727 w 10764"/>
                <a:gd name="T99" fmla="*/ 6111 h 10956"/>
                <a:gd name="T100" fmla="*/ 9928 w 10764"/>
                <a:gd name="T101" fmla="*/ 5056 h 10956"/>
                <a:gd name="T102" fmla="*/ 8470 w 10764"/>
                <a:gd name="T103" fmla="*/ 3818 h 10956"/>
                <a:gd name="T104" fmla="*/ 7568 w 10764"/>
                <a:gd name="T105" fmla="*/ 2382 h 10956"/>
                <a:gd name="T106" fmla="*/ 6938 w 10764"/>
                <a:gd name="T107" fmla="*/ 1356 h 10956"/>
                <a:gd name="T108" fmla="*/ 6381 w 10764"/>
                <a:gd name="T109" fmla="*/ 396 h 10956"/>
                <a:gd name="T110" fmla="*/ 5451 w 10764"/>
                <a:gd name="T111" fmla="*/ 520 h 10956"/>
                <a:gd name="T112" fmla="*/ 4894 w 10764"/>
                <a:gd name="T113" fmla="*/ 806 h 10956"/>
                <a:gd name="T114" fmla="*/ 4528 w 10764"/>
                <a:gd name="T115" fmla="*/ 601 h 10956"/>
                <a:gd name="T116" fmla="*/ 3883 w 10764"/>
                <a:gd name="T117" fmla="*/ 916 h 10956"/>
                <a:gd name="T118" fmla="*/ 3538 w 10764"/>
                <a:gd name="T119" fmla="*/ 1070 h 10956"/>
                <a:gd name="T120" fmla="*/ 2953 w 10764"/>
                <a:gd name="T121" fmla="*/ 330 h 10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764" h="10956">
                  <a:moveTo>
                    <a:pt x="2616" y="37"/>
                  </a:moveTo>
                  <a:lnTo>
                    <a:pt x="2616" y="37"/>
                  </a:lnTo>
                  <a:cubicBezTo>
                    <a:pt x="2624" y="37"/>
                    <a:pt x="2638" y="44"/>
                    <a:pt x="2660" y="66"/>
                  </a:cubicBezTo>
                  <a:cubicBezTo>
                    <a:pt x="2719" y="132"/>
                    <a:pt x="2748" y="220"/>
                    <a:pt x="2829" y="234"/>
                  </a:cubicBezTo>
                  <a:cubicBezTo>
                    <a:pt x="2909" y="242"/>
                    <a:pt x="2873" y="278"/>
                    <a:pt x="2931" y="344"/>
                  </a:cubicBezTo>
                  <a:cubicBezTo>
                    <a:pt x="2990" y="418"/>
                    <a:pt x="2997" y="440"/>
                    <a:pt x="3034" y="498"/>
                  </a:cubicBezTo>
                  <a:cubicBezTo>
                    <a:pt x="3063" y="542"/>
                    <a:pt x="3078" y="579"/>
                    <a:pt x="3113" y="579"/>
                  </a:cubicBezTo>
                  <a:cubicBezTo>
                    <a:pt x="3121" y="579"/>
                    <a:pt x="3128" y="579"/>
                    <a:pt x="3135" y="572"/>
                  </a:cubicBezTo>
                  <a:lnTo>
                    <a:pt x="3143" y="572"/>
                  </a:lnTo>
                  <a:cubicBezTo>
                    <a:pt x="3194" y="572"/>
                    <a:pt x="3194" y="630"/>
                    <a:pt x="3238" y="667"/>
                  </a:cubicBezTo>
                  <a:cubicBezTo>
                    <a:pt x="3260" y="682"/>
                    <a:pt x="3311" y="689"/>
                    <a:pt x="3348" y="689"/>
                  </a:cubicBezTo>
                  <a:cubicBezTo>
                    <a:pt x="3370" y="689"/>
                    <a:pt x="3385" y="689"/>
                    <a:pt x="3385" y="689"/>
                  </a:cubicBezTo>
                  <a:cubicBezTo>
                    <a:pt x="3385" y="689"/>
                    <a:pt x="3450" y="696"/>
                    <a:pt x="3450" y="769"/>
                  </a:cubicBezTo>
                  <a:cubicBezTo>
                    <a:pt x="3450" y="835"/>
                    <a:pt x="3494" y="857"/>
                    <a:pt x="3487" y="923"/>
                  </a:cubicBezTo>
                  <a:cubicBezTo>
                    <a:pt x="3473" y="996"/>
                    <a:pt x="3465" y="1070"/>
                    <a:pt x="3531" y="1092"/>
                  </a:cubicBezTo>
                  <a:cubicBezTo>
                    <a:pt x="3597" y="1121"/>
                    <a:pt x="3663" y="1128"/>
                    <a:pt x="3663" y="1128"/>
                  </a:cubicBezTo>
                  <a:cubicBezTo>
                    <a:pt x="3663" y="1128"/>
                    <a:pt x="3685" y="1136"/>
                    <a:pt x="3707" y="1136"/>
                  </a:cubicBezTo>
                  <a:cubicBezTo>
                    <a:pt x="3736" y="1136"/>
                    <a:pt x="3773" y="1121"/>
                    <a:pt x="3758" y="1048"/>
                  </a:cubicBezTo>
                  <a:cubicBezTo>
                    <a:pt x="3758" y="1048"/>
                    <a:pt x="3802" y="1077"/>
                    <a:pt x="3839" y="1077"/>
                  </a:cubicBezTo>
                  <a:cubicBezTo>
                    <a:pt x="3861" y="1077"/>
                    <a:pt x="3875" y="1077"/>
                    <a:pt x="3883" y="1063"/>
                  </a:cubicBezTo>
                  <a:cubicBezTo>
                    <a:pt x="3897" y="1041"/>
                    <a:pt x="3905" y="1041"/>
                    <a:pt x="3912" y="1041"/>
                  </a:cubicBezTo>
                  <a:cubicBezTo>
                    <a:pt x="3927" y="1041"/>
                    <a:pt x="3934" y="1048"/>
                    <a:pt x="3963" y="1048"/>
                  </a:cubicBezTo>
                  <a:cubicBezTo>
                    <a:pt x="4007" y="1048"/>
                    <a:pt x="4051" y="967"/>
                    <a:pt x="3971" y="923"/>
                  </a:cubicBezTo>
                  <a:cubicBezTo>
                    <a:pt x="3890" y="879"/>
                    <a:pt x="3787" y="872"/>
                    <a:pt x="3766" y="799"/>
                  </a:cubicBezTo>
                  <a:cubicBezTo>
                    <a:pt x="3744" y="733"/>
                    <a:pt x="3722" y="696"/>
                    <a:pt x="3802" y="645"/>
                  </a:cubicBezTo>
                  <a:cubicBezTo>
                    <a:pt x="3883" y="586"/>
                    <a:pt x="3890" y="572"/>
                    <a:pt x="3963" y="550"/>
                  </a:cubicBezTo>
                  <a:cubicBezTo>
                    <a:pt x="3985" y="542"/>
                    <a:pt x="4000" y="542"/>
                    <a:pt x="4022" y="542"/>
                  </a:cubicBezTo>
                  <a:cubicBezTo>
                    <a:pt x="4051" y="542"/>
                    <a:pt x="4081" y="550"/>
                    <a:pt x="4110" y="550"/>
                  </a:cubicBezTo>
                  <a:cubicBezTo>
                    <a:pt x="4154" y="550"/>
                    <a:pt x="4235" y="564"/>
                    <a:pt x="4256" y="608"/>
                  </a:cubicBezTo>
                  <a:cubicBezTo>
                    <a:pt x="4271" y="637"/>
                    <a:pt x="4293" y="660"/>
                    <a:pt x="4308" y="660"/>
                  </a:cubicBezTo>
                  <a:cubicBezTo>
                    <a:pt x="4323" y="660"/>
                    <a:pt x="4323" y="652"/>
                    <a:pt x="4323" y="645"/>
                  </a:cubicBezTo>
                  <a:cubicBezTo>
                    <a:pt x="4323" y="630"/>
                    <a:pt x="4330" y="630"/>
                    <a:pt x="4337" y="630"/>
                  </a:cubicBezTo>
                  <a:cubicBezTo>
                    <a:pt x="4359" y="630"/>
                    <a:pt x="4388" y="652"/>
                    <a:pt x="4418" y="667"/>
                  </a:cubicBezTo>
                  <a:cubicBezTo>
                    <a:pt x="4418" y="667"/>
                    <a:pt x="4425" y="667"/>
                    <a:pt x="4432" y="667"/>
                  </a:cubicBezTo>
                  <a:cubicBezTo>
                    <a:pt x="4476" y="667"/>
                    <a:pt x="4542" y="630"/>
                    <a:pt x="4542" y="630"/>
                  </a:cubicBezTo>
                  <a:cubicBezTo>
                    <a:pt x="4542" y="630"/>
                    <a:pt x="4549" y="630"/>
                    <a:pt x="4564" y="630"/>
                  </a:cubicBezTo>
                  <a:cubicBezTo>
                    <a:pt x="4579" y="630"/>
                    <a:pt x="4608" y="630"/>
                    <a:pt x="4630" y="652"/>
                  </a:cubicBezTo>
                  <a:cubicBezTo>
                    <a:pt x="4667" y="689"/>
                    <a:pt x="4645" y="777"/>
                    <a:pt x="4645" y="777"/>
                  </a:cubicBezTo>
                  <a:cubicBezTo>
                    <a:pt x="4645" y="777"/>
                    <a:pt x="4616" y="835"/>
                    <a:pt x="4652" y="872"/>
                  </a:cubicBezTo>
                  <a:cubicBezTo>
                    <a:pt x="4674" y="894"/>
                    <a:pt x="4704" y="916"/>
                    <a:pt x="4733" y="916"/>
                  </a:cubicBezTo>
                  <a:cubicBezTo>
                    <a:pt x="4747" y="916"/>
                    <a:pt x="4755" y="916"/>
                    <a:pt x="4769" y="901"/>
                  </a:cubicBezTo>
                  <a:cubicBezTo>
                    <a:pt x="4777" y="894"/>
                    <a:pt x="4784" y="887"/>
                    <a:pt x="4791" y="887"/>
                  </a:cubicBezTo>
                  <a:cubicBezTo>
                    <a:pt x="4806" y="887"/>
                    <a:pt x="4821" y="916"/>
                    <a:pt x="4843" y="916"/>
                  </a:cubicBezTo>
                  <a:cubicBezTo>
                    <a:pt x="4857" y="916"/>
                    <a:pt x="4865" y="916"/>
                    <a:pt x="4872" y="916"/>
                  </a:cubicBezTo>
                  <a:cubicBezTo>
                    <a:pt x="4901" y="916"/>
                    <a:pt x="4931" y="901"/>
                    <a:pt x="4923" y="799"/>
                  </a:cubicBezTo>
                  <a:cubicBezTo>
                    <a:pt x="4916" y="667"/>
                    <a:pt x="4945" y="564"/>
                    <a:pt x="4901" y="484"/>
                  </a:cubicBezTo>
                  <a:cubicBezTo>
                    <a:pt x="4857" y="403"/>
                    <a:pt x="4843" y="271"/>
                    <a:pt x="4843" y="271"/>
                  </a:cubicBezTo>
                  <a:cubicBezTo>
                    <a:pt x="4843" y="271"/>
                    <a:pt x="4894" y="234"/>
                    <a:pt x="4945" y="198"/>
                  </a:cubicBezTo>
                  <a:cubicBezTo>
                    <a:pt x="5004" y="169"/>
                    <a:pt x="5040" y="146"/>
                    <a:pt x="5048" y="110"/>
                  </a:cubicBezTo>
                  <a:cubicBezTo>
                    <a:pt x="5055" y="88"/>
                    <a:pt x="5077" y="88"/>
                    <a:pt x="5106" y="88"/>
                  </a:cubicBezTo>
                  <a:cubicBezTo>
                    <a:pt x="5128" y="88"/>
                    <a:pt x="5150" y="88"/>
                    <a:pt x="5172" y="88"/>
                  </a:cubicBezTo>
                  <a:cubicBezTo>
                    <a:pt x="5231" y="88"/>
                    <a:pt x="5231" y="191"/>
                    <a:pt x="5216" y="220"/>
                  </a:cubicBezTo>
                  <a:cubicBezTo>
                    <a:pt x="5209" y="256"/>
                    <a:pt x="5231" y="344"/>
                    <a:pt x="5290" y="359"/>
                  </a:cubicBezTo>
                  <a:cubicBezTo>
                    <a:pt x="5341" y="366"/>
                    <a:pt x="5356" y="403"/>
                    <a:pt x="5370" y="447"/>
                  </a:cubicBezTo>
                  <a:cubicBezTo>
                    <a:pt x="5378" y="484"/>
                    <a:pt x="5407" y="550"/>
                    <a:pt x="5451" y="550"/>
                  </a:cubicBezTo>
                  <a:cubicBezTo>
                    <a:pt x="5458" y="550"/>
                    <a:pt x="5473" y="550"/>
                    <a:pt x="5480" y="542"/>
                  </a:cubicBezTo>
                  <a:cubicBezTo>
                    <a:pt x="5531" y="498"/>
                    <a:pt x="5546" y="447"/>
                    <a:pt x="5575" y="447"/>
                  </a:cubicBezTo>
                  <a:cubicBezTo>
                    <a:pt x="5583" y="447"/>
                    <a:pt x="5590" y="447"/>
                    <a:pt x="5590" y="447"/>
                  </a:cubicBezTo>
                  <a:cubicBezTo>
                    <a:pt x="5627" y="469"/>
                    <a:pt x="5641" y="506"/>
                    <a:pt x="5678" y="506"/>
                  </a:cubicBezTo>
                  <a:cubicBezTo>
                    <a:pt x="5693" y="506"/>
                    <a:pt x="5700" y="506"/>
                    <a:pt x="5715" y="498"/>
                  </a:cubicBezTo>
                  <a:cubicBezTo>
                    <a:pt x="5788" y="462"/>
                    <a:pt x="5898" y="418"/>
                    <a:pt x="5971" y="418"/>
                  </a:cubicBezTo>
                  <a:cubicBezTo>
                    <a:pt x="6037" y="418"/>
                    <a:pt x="5971" y="447"/>
                    <a:pt x="6059" y="447"/>
                  </a:cubicBezTo>
                  <a:cubicBezTo>
                    <a:pt x="6147" y="447"/>
                    <a:pt x="6162" y="447"/>
                    <a:pt x="6220" y="418"/>
                  </a:cubicBezTo>
                  <a:cubicBezTo>
                    <a:pt x="6242" y="403"/>
                    <a:pt x="6264" y="396"/>
                    <a:pt x="6286" y="388"/>
                  </a:cubicBezTo>
                  <a:cubicBezTo>
                    <a:pt x="6294" y="388"/>
                    <a:pt x="6294" y="396"/>
                    <a:pt x="6294" y="396"/>
                  </a:cubicBezTo>
                  <a:cubicBezTo>
                    <a:pt x="6294" y="396"/>
                    <a:pt x="6294" y="388"/>
                    <a:pt x="6286" y="388"/>
                  </a:cubicBezTo>
                  <a:cubicBezTo>
                    <a:pt x="6294" y="388"/>
                    <a:pt x="6294" y="388"/>
                    <a:pt x="6301" y="388"/>
                  </a:cubicBezTo>
                  <a:cubicBezTo>
                    <a:pt x="6323" y="388"/>
                    <a:pt x="6345" y="396"/>
                    <a:pt x="6352" y="418"/>
                  </a:cubicBezTo>
                  <a:cubicBezTo>
                    <a:pt x="6374" y="447"/>
                    <a:pt x="6367" y="586"/>
                    <a:pt x="6418" y="608"/>
                  </a:cubicBezTo>
                  <a:cubicBezTo>
                    <a:pt x="6477" y="630"/>
                    <a:pt x="6535" y="652"/>
                    <a:pt x="6579" y="652"/>
                  </a:cubicBezTo>
                  <a:cubicBezTo>
                    <a:pt x="6609" y="652"/>
                    <a:pt x="6682" y="689"/>
                    <a:pt x="6733" y="718"/>
                  </a:cubicBezTo>
                  <a:cubicBezTo>
                    <a:pt x="6740" y="733"/>
                    <a:pt x="6785" y="828"/>
                    <a:pt x="6726" y="857"/>
                  </a:cubicBezTo>
                  <a:cubicBezTo>
                    <a:pt x="6660" y="894"/>
                    <a:pt x="6667" y="967"/>
                    <a:pt x="6740" y="996"/>
                  </a:cubicBezTo>
                  <a:cubicBezTo>
                    <a:pt x="6806" y="1019"/>
                    <a:pt x="6806" y="1048"/>
                    <a:pt x="6887" y="1063"/>
                  </a:cubicBezTo>
                  <a:cubicBezTo>
                    <a:pt x="6968" y="1070"/>
                    <a:pt x="6953" y="1172"/>
                    <a:pt x="6916" y="1209"/>
                  </a:cubicBezTo>
                  <a:cubicBezTo>
                    <a:pt x="6887" y="1246"/>
                    <a:pt x="6872" y="1348"/>
                    <a:pt x="6916" y="1378"/>
                  </a:cubicBezTo>
                  <a:cubicBezTo>
                    <a:pt x="6968" y="1414"/>
                    <a:pt x="7019" y="1414"/>
                    <a:pt x="7056" y="1495"/>
                  </a:cubicBezTo>
                  <a:cubicBezTo>
                    <a:pt x="7092" y="1568"/>
                    <a:pt x="7173" y="1568"/>
                    <a:pt x="7261" y="1641"/>
                  </a:cubicBezTo>
                  <a:cubicBezTo>
                    <a:pt x="7349" y="1707"/>
                    <a:pt x="7363" y="1729"/>
                    <a:pt x="7444" y="1744"/>
                  </a:cubicBezTo>
                  <a:cubicBezTo>
                    <a:pt x="7517" y="1751"/>
                    <a:pt x="7590" y="1810"/>
                    <a:pt x="7547" y="1854"/>
                  </a:cubicBezTo>
                  <a:cubicBezTo>
                    <a:pt x="7495" y="1898"/>
                    <a:pt x="7532" y="1934"/>
                    <a:pt x="7620" y="1971"/>
                  </a:cubicBezTo>
                  <a:cubicBezTo>
                    <a:pt x="7715" y="2001"/>
                    <a:pt x="7693" y="2059"/>
                    <a:pt x="7635" y="2125"/>
                  </a:cubicBezTo>
                  <a:cubicBezTo>
                    <a:pt x="7576" y="2198"/>
                    <a:pt x="7568" y="2228"/>
                    <a:pt x="7532" y="2323"/>
                  </a:cubicBezTo>
                  <a:cubicBezTo>
                    <a:pt x="7495" y="2411"/>
                    <a:pt x="7568" y="2411"/>
                    <a:pt x="7568" y="2411"/>
                  </a:cubicBezTo>
                  <a:cubicBezTo>
                    <a:pt x="7568" y="2411"/>
                    <a:pt x="7488" y="2455"/>
                    <a:pt x="7444" y="2513"/>
                  </a:cubicBezTo>
                  <a:cubicBezTo>
                    <a:pt x="7393" y="2572"/>
                    <a:pt x="7422" y="2601"/>
                    <a:pt x="7451" y="2645"/>
                  </a:cubicBezTo>
                  <a:cubicBezTo>
                    <a:pt x="7488" y="2696"/>
                    <a:pt x="7590" y="2726"/>
                    <a:pt x="7635" y="2741"/>
                  </a:cubicBezTo>
                  <a:cubicBezTo>
                    <a:pt x="7678" y="2748"/>
                    <a:pt x="7671" y="2828"/>
                    <a:pt x="7656" y="2887"/>
                  </a:cubicBezTo>
                  <a:cubicBezTo>
                    <a:pt x="7642" y="2946"/>
                    <a:pt x="7722" y="2946"/>
                    <a:pt x="7744" y="2975"/>
                  </a:cubicBezTo>
                  <a:cubicBezTo>
                    <a:pt x="7766" y="3012"/>
                    <a:pt x="7847" y="3246"/>
                    <a:pt x="7847" y="3246"/>
                  </a:cubicBezTo>
                  <a:cubicBezTo>
                    <a:pt x="7847" y="3246"/>
                    <a:pt x="7942" y="3268"/>
                    <a:pt x="7949" y="3341"/>
                  </a:cubicBezTo>
                  <a:cubicBezTo>
                    <a:pt x="7964" y="3407"/>
                    <a:pt x="7928" y="3598"/>
                    <a:pt x="8023" y="3598"/>
                  </a:cubicBezTo>
                  <a:cubicBezTo>
                    <a:pt x="8111" y="3598"/>
                    <a:pt x="8221" y="3715"/>
                    <a:pt x="8257" y="3803"/>
                  </a:cubicBezTo>
                  <a:cubicBezTo>
                    <a:pt x="8272" y="3854"/>
                    <a:pt x="8301" y="3869"/>
                    <a:pt x="8345" y="3869"/>
                  </a:cubicBezTo>
                  <a:cubicBezTo>
                    <a:pt x="8382" y="3869"/>
                    <a:pt x="8433" y="3854"/>
                    <a:pt x="8499" y="3840"/>
                  </a:cubicBezTo>
                  <a:cubicBezTo>
                    <a:pt x="8514" y="3832"/>
                    <a:pt x="8528" y="3832"/>
                    <a:pt x="8543" y="3832"/>
                  </a:cubicBezTo>
                  <a:cubicBezTo>
                    <a:pt x="8660" y="3832"/>
                    <a:pt x="8748" y="3935"/>
                    <a:pt x="8799" y="3986"/>
                  </a:cubicBezTo>
                  <a:cubicBezTo>
                    <a:pt x="8858" y="4045"/>
                    <a:pt x="8902" y="4096"/>
                    <a:pt x="8939" y="4147"/>
                  </a:cubicBezTo>
                  <a:cubicBezTo>
                    <a:pt x="8968" y="4191"/>
                    <a:pt x="8968" y="4250"/>
                    <a:pt x="9027" y="4279"/>
                  </a:cubicBezTo>
                  <a:cubicBezTo>
                    <a:pt x="9085" y="4316"/>
                    <a:pt x="9166" y="4382"/>
                    <a:pt x="9173" y="4441"/>
                  </a:cubicBezTo>
                  <a:cubicBezTo>
                    <a:pt x="9188" y="4499"/>
                    <a:pt x="9254" y="4551"/>
                    <a:pt x="9254" y="4551"/>
                  </a:cubicBezTo>
                  <a:cubicBezTo>
                    <a:pt x="9254" y="4551"/>
                    <a:pt x="9422" y="4551"/>
                    <a:pt x="9481" y="4565"/>
                  </a:cubicBezTo>
                  <a:cubicBezTo>
                    <a:pt x="9540" y="4572"/>
                    <a:pt x="9686" y="4748"/>
                    <a:pt x="9708" y="4800"/>
                  </a:cubicBezTo>
                  <a:cubicBezTo>
                    <a:pt x="9730" y="4858"/>
                    <a:pt x="9664" y="4975"/>
                    <a:pt x="9693" y="4983"/>
                  </a:cubicBezTo>
                  <a:cubicBezTo>
                    <a:pt x="9730" y="4997"/>
                    <a:pt x="9811" y="5020"/>
                    <a:pt x="9891" y="5085"/>
                  </a:cubicBezTo>
                  <a:cubicBezTo>
                    <a:pt x="9906" y="5100"/>
                    <a:pt x="9913" y="5100"/>
                    <a:pt x="9921" y="5100"/>
                  </a:cubicBezTo>
                  <a:cubicBezTo>
                    <a:pt x="9957" y="5100"/>
                    <a:pt x="9950" y="5012"/>
                    <a:pt x="10001" y="5012"/>
                  </a:cubicBezTo>
                  <a:cubicBezTo>
                    <a:pt x="10001" y="5012"/>
                    <a:pt x="10009" y="5020"/>
                    <a:pt x="10016" y="5020"/>
                  </a:cubicBezTo>
                  <a:cubicBezTo>
                    <a:pt x="10097" y="5041"/>
                    <a:pt x="10170" y="5063"/>
                    <a:pt x="10206" y="5144"/>
                  </a:cubicBezTo>
                  <a:cubicBezTo>
                    <a:pt x="10243" y="5225"/>
                    <a:pt x="10272" y="5269"/>
                    <a:pt x="10346" y="5276"/>
                  </a:cubicBezTo>
                  <a:cubicBezTo>
                    <a:pt x="10353" y="5276"/>
                    <a:pt x="10360" y="5283"/>
                    <a:pt x="10368" y="5283"/>
                  </a:cubicBezTo>
                  <a:cubicBezTo>
                    <a:pt x="10404" y="5283"/>
                    <a:pt x="10441" y="5269"/>
                    <a:pt x="10463" y="5269"/>
                  </a:cubicBezTo>
                  <a:cubicBezTo>
                    <a:pt x="10470" y="5269"/>
                    <a:pt x="10478" y="5269"/>
                    <a:pt x="10478" y="5276"/>
                  </a:cubicBezTo>
                  <a:cubicBezTo>
                    <a:pt x="10492" y="5313"/>
                    <a:pt x="10551" y="5401"/>
                    <a:pt x="10580" y="5452"/>
                  </a:cubicBezTo>
                  <a:cubicBezTo>
                    <a:pt x="10617" y="5496"/>
                    <a:pt x="10624" y="5525"/>
                    <a:pt x="10661" y="5598"/>
                  </a:cubicBezTo>
                  <a:cubicBezTo>
                    <a:pt x="10697" y="5664"/>
                    <a:pt x="10675" y="5701"/>
                    <a:pt x="10661" y="5796"/>
                  </a:cubicBezTo>
                  <a:cubicBezTo>
                    <a:pt x="10646" y="5899"/>
                    <a:pt x="10675" y="5891"/>
                    <a:pt x="10705" y="5950"/>
                  </a:cubicBezTo>
                  <a:cubicBezTo>
                    <a:pt x="10741" y="6001"/>
                    <a:pt x="10697" y="6082"/>
                    <a:pt x="10675" y="6199"/>
                  </a:cubicBezTo>
                  <a:cubicBezTo>
                    <a:pt x="10646" y="6309"/>
                    <a:pt x="10617" y="6272"/>
                    <a:pt x="10573" y="6346"/>
                  </a:cubicBezTo>
                  <a:cubicBezTo>
                    <a:pt x="10521" y="6412"/>
                    <a:pt x="10536" y="6456"/>
                    <a:pt x="10492" y="6492"/>
                  </a:cubicBezTo>
                  <a:cubicBezTo>
                    <a:pt x="10485" y="6492"/>
                    <a:pt x="10478" y="6500"/>
                    <a:pt x="10470" y="6500"/>
                  </a:cubicBezTo>
                  <a:cubicBezTo>
                    <a:pt x="10426" y="6500"/>
                    <a:pt x="10382" y="6419"/>
                    <a:pt x="10346" y="6390"/>
                  </a:cubicBezTo>
                  <a:cubicBezTo>
                    <a:pt x="10294" y="6353"/>
                    <a:pt x="10221" y="6353"/>
                    <a:pt x="10126" y="6324"/>
                  </a:cubicBezTo>
                  <a:cubicBezTo>
                    <a:pt x="10060" y="6294"/>
                    <a:pt x="10052" y="6258"/>
                    <a:pt x="10038" y="6258"/>
                  </a:cubicBezTo>
                  <a:cubicBezTo>
                    <a:pt x="10030" y="6258"/>
                    <a:pt x="10023" y="6265"/>
                    <a:pt x="10016" y="6272"/>
                  </a:cubicBezTo>
                  <a:cubicBezTo>
                    <a:pt x="9972" y="6324"/>
                    <a:pt x="10001" y="6324"/>
                    <a:pt x="9935" y="6368"/>
                  </a:cubicBezTo>
                  <a:cubicBezTo>
                    <a:pt x="9869" y="6412"/>
                    <a:pt x="9869" y="6375"/>
                    <a:pt x="9869" y="6434"/>
                  </a:cubicBezTo>
                  <a:cubicBezTo>
                    <a:pt x="9869" y="6492"/>
                    <a:pt x="9913" y="6617"/>
                    <a:pt x="9913" y="6617"/>
                  </a:cubicBezTo>
                  <a:cubicBezTo>
                    <a:pt x="9913" y="6617"/>
                    <a:pt x="9891" y="6683"/>
                    <a:pt x="9869" y="6763"/>
                  </a:cubicBezTo>
                  <a:cubicBezTo>
                    <a:pt x="9847" y="6844"/>
                    <a:pt x="9869" y="6903"/>
                    <a:pt x="9847" y="6998"/>
                  </a:cubicBezTo>
                  <a:cubicBezTo>
                    <a:pt x="9825" y="7101"/>
                    <a:pt x="9518" y="7284"/>
                    <a:pt x="9422" y="7306"/>
                  </a:cubicBezTo>
                  <a:cubicBezTo>
                    <a:pt x="9334" y="7328"/>
                    <a:pt x="9195" y="7350"/>
                    <a:pt x="9107" y="7386"/>
                  </a:cubicBezTo>
                  <a:cubicBezTo>
                    <a:pt x="9019" y="7423"/>
                    <a:pt x="8895" y="7555"/>
                    <a:pt x="8873" y="7591"/>
                  </a:cubicBezTo>
                  <a:cubicBezTo>
                    <a:pt x="8858" y="7606"/>
                    <a:pt x="8843" y="7606"/>
                    <a:pt x="8829" y="7606"/>
                  </a:cubicBezTo>
                  <a:cubicBezTo>
                    <a:pt x="8807" y="7606"/>
                    <a:pt x="8792" y="7606"/>
                    <a:pt x="8770" y="7606"/>
                  </a:cubicBezTo>
                  <a:cubicBezTo>
                    <a:pt x="8748" y="7606"/>
                    <a:pt x="8734" y="7606"/>
                    <a:pt x="8711" y="7613"/>
                  </a:cubicBezTo>
                  <a:cubicBezTo>
                    <a:pt x="8646" y="7635"/>
                    <a:pt x="8675" y="7694"/>
                    <a:pt x="8624" y="7782"/>
                  </a:cubicBezTo>
                  <a:cubicBezTo>
                    <a:pt x="8565" y="7877"/>
                    <a:pt x="8485" y="7863"/>
                    <a:pt x="8440" y="7943"/>
                  </a:cubicBezTo>
                  <a:cubicBezTo>
                    <a:pt x="8396" y="8024"/>
                    <a:pt x="8418" y="8104"/>
                    <a:pt x="8506" y="8148"/>
                  </a:cubicBezTo>
                  <a:cubicBezTo>
                    <a:pt x="8594" y="8192"/>
                    <a:pt x="8668" y="8192"/>
                    <a:pt x="8675" y="8273"/>
                  </a:cubicBezTo>
                  <a:cubicBezTo>
                    <a:pt x="8690" y="8353"/>
                    <a:pt x="8748" y="8420"/>
                    <a:pt x="8814" y="8441"/>
                  </a:cubicBezTo>
                  <a:cubicBezTo>
                    <a:pt x="8880" y="8463"/>
                    <a:pt x="8902" y="8581"/>
                    <a:pt x="8983" y="8705"/>
                  </a:cubicBezTo>
                  <a:cubicBezTo>
                    <a:pt x="9063" y="8830"/>
                    <a:pt x="8924" y="8925"/>
                    <a:pt x="8895" y="9020"/>
                  </a:cubicBezTo>
                  <a:cubicBezTo>
                    <a:pt x="8858" y="9108"/>
                    <a:pt x="8799" y="9108"/>
                    <a:pt x="8836" y="9203"/>
                  </a:cubicBezTo>
                  <a:cubicBezTo>
                    <a:pt x="8858" y="9255"/>
                    <a:pt x="8866" y="9284"/>
                    <a:pt x="8887" y="9284"/>
                  </a:cubicBezTo>
                  <a:cubicBezTo>
                    <a:pt x="8909" y="9284"/>
                    <a:pt x="8946" y="9262"/>
                    <a:pt x="9005" y="9225"/>
                  </a:cubicBezTo>
                  <a:cubicBezTo>
                    <a:pt x="9027" y="9211"/>
                    <a:pt x="9049" y="9203"/>
                    <a:pt x="9071" y="9203"/>
                  </a:cubicBezTo>
                  <a:cubicBezTo>
                    <a:pt x="9159" y="9203"/>
                    <a:pt x="9210" y="9350"/>
                    <a:pt x="9254" y="9431"/>
                  </a:cubicBezTo>
                  <a:cubicBezTo>
                    <a:pt x="9312" y="9519"/>
                    <a:pt x="9254" y="9563"/>
                    <a:pt x="9188" y="9643"/>
                  </a:cubicBezTo>
                  <a:cubicBezTo>
                    <a:pt x="9122" y="9724"/>
                    <a:pt x="9166" y="9775"/>
                    <a:pt x="9166" y="9834"/>
                  </a:cubicBezTo>
                  <a:cubicBezTo>
                    <a:pt x="9166" y="9892"/>
                    <a:pt x="9232" y="9929"/>
                    <a:pt x="9188" y="9973"/>
                  </a:cubicBezTo>
                  <a:cubicBezTo>
                    <a:pt x="9144" y="10010"/>
                    <a:pt x="9144" y="10053"/>
                    <a:pt x="9100" y="10053"/>
                  </a:cubicBezTo>
                  <a:cubicBezTo>
                    <a:pt x="9093" y="10053"/>
                    <a:pt x="9093" y="10053"/>
                    <a:pt x="9085" y="10053"/>
                  </a:cubicBezTo>
                  <a:cubicBezTo>
                    <a:pt x="9027" y="10039"/>
                    <a:pt x="9027" y="10039"/>
                    <a:pt x="8939" y="10017"/>
                  </a:cubicBezTo>
                  <a:cubicBezTo>
                    <a:pt x="8843" y="9995"/>
                    <a:pt x="8792" y="9870"/>
                    <a:pt x="8697" y="9834"/>
                  </a:cubicBezTo>
                  <a:cubicBezTo>
                    <a:pt x="8609" y="9804"/>
                    <a:pt x="8543" y="9709"/>
                    <a:pt x="8587" y="9665"/>
                  </a:cubicBezTo>
                  <a:cubicBezTo>
                    <a:pt x="8631" y="9621"/>
                    <a:pt x="8675" y="9599"/>
                    <a:pt x="8594" y="9563"/>
                  </a:cubicBezTo>
                  <a:cubicBezTo>
                    <a:pt x="8521" y="9526"/>
                    <a:pt x="8528" y="9460"/>
                    <a:pt x="8485" y="9416"/>
                  </a:cubicBezTo>
                  <a:cubicBezTo>
                    <a:pt x="8462" y="9394"/>
                    <a:pt x="8433" y="9379"/>
                    <a:pt x="8396" y="9379"/>
                  </a:cubicBezTo>
                  <a:cubicBezTo>
                    <a:pt x="8360" y="9379"/>
                    <a:pt x="8323" y="9387"/>
                    <a:pt x="8279" y="9394"/>
                  </a:cubicBezTo>
                  <a:cubicBezTo>
                    <a:pt x="8177" y="9401"/>
                    <a:pt x="8155" y="9460"/>
                    <a:pt x="8089" y="9541"/>
                  </a:cubicBezTo>
                  <a:cubicBezTo>
                    <a:pt x="8052" y="9577"/>
                    <a:pt x="8030" y="9592"/>
                    <a:pt x="8008" y="9592"/>
                  </a:cubicBezTo>
                  <a:cubicBezTo>
                    <a:pt x="7979" y="9592"/>
                    <a:pt x="7949" y="9577"/>
                    <a:pt x="7920" y="9563"/>
                  </a:cubicBezTo>
                  <a:cubicBezTo>
                    <a:pt x="7847" y="9541"/>
                    <a:pt x="7818" y="9438"/>
                    <a:pt x="7781" y="9379"/>
                  </a:cubicBezTo>
                  <a:cubicBezTo>
                    <a:pt x="7766" y="9357"/>
                    <a:pt x="7722" y="9343"/>
                    <a:pt x="7671" y="9343"/>
                  </a:cubicBezTo>
                  <a:cubicBezTo>
                    <a:pt x="7612" y="9343"/>
                    <a:pt x="7547" y="9357"/>
                    <a:pt x="7488" y="9379"/>
                  </a:cubicBezTo>
                  <a:cubicBezTo>
                    <a:pt x="7429" y="9401"/>
                    <a:pt x="7393" y="9416"/>
                    <a:pt x="7371" y="9416"/>
                  </a:cubicBezTo>
                  <a:cubicBezTo>
                    <a:pt x="7356" y="9416"/>
                    <a:pt x="7349" y="9401"/>
                    <a:pt x="7363" y="9379"/>
                  </a:cubicBezTo>
                  <a:cubicBezTo>
                    <a:pt x="7385" y="9335"/>
                    <a:pt x="7407" y="9225"/>
                    <a:pt x="7371" y="9225"/>
                  </a:cubicBezTo>
                  <a:cubicBezTo>
                    <a:pt x="7363" y="9225"/>
                    <a:pt x="7363" y="9225"/>
                    <a:pt x="7363" y="9225"/>
                  </a:cubicBezTo>
                  <a:cubicBezTo>
                    <a:pt x="7319" y="9233"/>
                    <a:pt x="7283" y="9306"/>
                    <a:pt x="7217" y="9372"/>
                  </a:cubicBezTo>
                  <a:cubicBezTo>
                    <a:pt x="7144" y="9438"/>
                    <a:pt x="7195" y="9497"/>
                    <a:pt x="7246" y="9584"/>
                  </a:cubicBezTo>
                  <a:cubicBezTo>
                    <a:pt x="7305" y="9680"/>
                    <a:pt x="7297" y="9680"/>
                    <a:pt x="7224" y="9687"/>
                  </a:cubicBezTo>
                  <a:cubicBezTo>
                    <a:pt x="7195" y="9694"/>
                    <a:pt x="7173" y="9694"/>
                    <a:pt x="7144" y="9694"/>
                  </a:cubicBezTo>
                  <a:cubicBezTo>
                    <a:pt x="7121" y="9694"/>
                    <a:pt x="7099" y="9694"/>
                    <a:pt x="7070" y="9687"/>
                  </a:cubicBezTo>
                  <a:cubicBezTo>
                    <a:pt x="6997" y="9680"/>
                    <a:pt x="6909" y="9665"/>
                    <a:pt x="6843" y="9651"/>
                  </a:cubicBezTo>
                  <a:cubicBezTo>
                    <a:pt x="6836" y="9651"/>
                    <a:pt x="6828" y="9651"/>
                    <a:pt x="6821" y="9651"/>
                  </a:cubicBezTo>
                  <a:cubicBezTo>
                    <a:pt x="6740" y="9651"/>
                    <a:pt x="6543" y="9716"/>
                    <a:pt x="6469" y="9775"/>
                  </a:cubicBezTo>
                  <a:cubicBezTo>
                    <a:pt x="6433" y="9804"/>
                    <a:pt x="6389" y="9812"/>
                    <a:pt x="6345" y="9812"/>
                  </a:cubicBezTo>
                  <a:cubicBezTo>
                    <a:pt x="6279" y="9812"/>
                    <a:pt x="6206" y="9797"/>
                    <a:pt x="6154" y="9797"/>
                  </a:cubicBezTo>
                  <a:cubicBezTo>
                    <a:pt x="6147" y="9797"/>
                    <a:pt x="6132" y="9797"/>
                    <a:pt x="6125" y="9804"/>
                  </a:cubicBezTo>
                  <a:cubicBezTo>
                    <a:pt x="6037" y="9812"/>
                    <a:pt x="5971" y="9812"/>
                    <a:pt x="5898" y="9907"/>
                  </a:cubicBezTo>
                  <a:cubicBezTo>
                    <a:pt x="5832" y="9995"/>
                    <a:pt x="5920" y="10002"/>
                    <a:pt x="5868" y="10053"/>
                  </a:cubicBezTo>
                  <a:cubicBezTo>
                    <a:pt x="5839" y="10075"/>
                    <a:pt x="5795" y="10075"/>
                    <a:pt x="5751" y="10075"/>
                  </a:cubicBezTo>
                  <a:cubicBezTo>
                    <a:pt x="5700" y="10075"/>
                    <a:pt x="5649" y="10075"/>
                    <a:pt x="5605" y="10075"/>
                  </a:cubicBezTo>
                  <a:cubicBezTo>
                    <a:pt x="5517" y="10075"/>
                    <a:pt x="5502" y="10105"/>
                    <a:pt x="5495" y="10207"/>
                  </a:cubicBezTo>
                  <a:cubicBezTo>
                    <a:pt x="5487" y="10251"/>
                    <a:pt x="5495" y="10266"/>
                    <a:pt x="5502" y="10266"/>
                  </a:cubicBezTo>
                  <a:cubicBezTo>
                    <a:pt x="5517" y="10266"/>
                    <a:pt x="5539" y="10244"/>
                    <a:pt x="5539" y="10244"/>
                  </a:cubicBezTo>
                  <a:cubicBezTo>
                    <a:pt x="5539" y="10310"/>
                    <a:pt x="5539" y="10310"/>
                    <a:pt x="5539" y="10310"/>
                  </a:cubicBezTo>
                  <a:cubicBezTo>
                    <a:pt x="5539" y="10310"/>
                    <a:pt x="5495" y="10303"/>
                    <a:pt x="5414" y="10288"/>
                  </a:cubicBezTo>
                  <a:cubicBezTo>
                    <a:pt x="5407" y="10288"/>
                    <a:pt x="5399" y="10288"/>
                    <a:pt x="5392" y="10288"/>
                  </a:cubicBezTo>
                  <a:cubicBezTo>
                    <a:pt x="5326" y="10288"/>
                    <a:pt x="5297" y="10339"/>
                    <a:pt x="5246" y="10413"/>
                  </a:cubicBezTo>
                  <a:cubicBezTo>
                    <a:pt x="5209" y="10456"/>
                    <a:pt x="5194" y="10471"/>
                    <a:pt x="5180" y="10471"/>
                  </a:cubicBezTo>
                  <a:cubicBezTo>
                    <a:pt x="5165" y="10471"/>
                    <a:pt x="5150" y="10464"/>
                    <a:pt x="5121" y="10449"/>
                  </a:cubicBezTo>
                  <a:cubicBezTo>
                    <a:pt x="5048" y="10413"/>
                    <a:pt x="5143" y="10332"/>
                    <a:pt x="5143" y="10332"/>
                  </a:cubicBezTo>
                  <a:cubicBezTo>
                    <a:pt x="5063" y="10347"/>
                    <a:pt x="4843" y="10449"/>
                    <a:pt x="4696" y="10456"/>
                  </a:cubicBezTo>
                  <a:cubicBezTo>
                    <a:pt x="4689" y="10456"/>
                    <a:pt x="4681" y="10456"/>
                    <a:pt x="4667" y="10456"/>
                  </a:cubicBezTo>
                  <a:cubicBezTo>
                    <a:pt x="4549" y="10456"/>
                    <a:pt x="4549" y="10391"/>
                    <a:pt x="4542" y="10347"/>
                  </a:cubicBezTo>
                  <a:cubicBezTo>
                    <a:pt x="4528" y="10303"/>
                    <a:pt x="4484" y="10200"/>
                    <a:pt x="4418" y="10200"/>
                  </a:cubicBezTo>
                  <a:cubicBezTo>
                    <a:pt x="4396" y="10200"/>
                    <a:pt x="4374" y="10200"/>
                    <a:pt x="4359" y="10200"/>
                  </a:cubicBezTo>
                  <a:cubicBezTo>
                    <a:pt x="4300" y="10200"/>
                    <a:pt x="4242" y="10193"/>
                    <a:pt x="4315" y="10141"/>
                  </a:cubicBezTo>
                  <a:cubicBezTo>
                    <a:pt x="4381" y="10090"/>
                    <a:pt x="4337" y="10024"/>
                    <a:pt x="4271" y="10024"/>
                  </a:cubicBezTo>
                  <a:cubicBezTo>
                    <a:pt x="4256" y="10024"/>
                    <a:pt x="4235" y="10032"/>
                    <a:pt x="4220" y="10039"/>
                  </a:cubicBezTo>
                  <a:cubicBezTo>
                    <a:pt x="4176" y="10061"/>
                    <a:pt x="4147" y="10075"/>
                    <a:pt x="4110" y="10075"/>
                  </a:cubicBezTo>
                  <a:cubicBezTo>
                    <a:pt x="4088" y="10075"/>
                    <a:pt x="4059" y="10068"/>
                    <a:pt x="4044" y="10053"/>
                  </a:cubicBezTo>
                  <a:cubicBezTo>
                    <a:pt x="3993" y="10017"/>
                    <a:pt x="3868" y="9980"/>
                    <a:pt x="3817" y="9951"/>
                  </a:cubicBezTo>
                  <a:cubicBezTo>
                    <a:pt x="3787" y="9936"/>
                    <a:pt x="3758" y="9922"/>
                    <a:pt x="3729" y="9922"/>
                  </a:cubicBezTo>
                  <a:cubicBezTo>
                    <a:pt x="3692" y="9922"/>
                    <a:pt x="3670" y="9936"/>
                    <a:pt x="3656" y="9973"/>
                  </a:cubicBezTo>
                  <a:cubicBezTo>
                    <a:pt x="3641" y="10017"/>
                    <a:pt x="3568" y="10032"/>
                    <a:pt x="3502" y="10032"/>
                  </a:cubicBezTo>
                  <a:cubicBezTo>
                    <a:pt x="3480" y="10032"/>
                    <a:pt x="3458" y="10032"/>
                    <a:pt x="3443" y="10032"/>
                  </a:cubicBezTo>
                  <a:cubicBezTo>
                    <a:pt x="3392" y="10017"/>
                    <a:pt x="3355" y="9907"/>
                    <a:pt x="3348" y="9907"/>
                  </a:cubicBezTo>
                  <a:lnTo>
                    <a:pt x="3348" y="9914"/>
                  </a:lnTo>
                  <a:cubicBezTo>
                    <a:pt x="3348" y="9951"/>
                    <a:pt x="3363" y="9980"/>
                    <a:pt x="3341" y="10061"/>
                  </a:cubicBezTo>
                  <a:cubicBezTo>
                    <a:pt x="3318" y="10141"/>
                    <a:pt x="3341" y="10163"/>
                    <a:pt x="3385" y="10185"/>
                  </a:cubicBezTo>
                  <a:cubicBezTo>
                    <a:pt x="3428" y="10207"/>
                    <a:pt x="3428" y="10347"/>
                    <a:pt x="3392" y="10405"/>
                  </a:cubicBezTo>
                  <a:cubicBezTo>
                    <a:pt x="3363" y="10456"/>
                    <a:pt x="3348" y="10537"/>
                    <a:pt x="3304" y="10552"/>
                  </a:cubicBezTo>
                  <a:cubicBezTo>
                    <a:pt x="3260" y="10559"/>
                    <a:pt x="3165" y="10640"/>
                    <a:pt x="3121" y="10757"/>
                  </a:cubicBezTo>
                  <a:cubicBezTo>
                    <a:pt x="3078" y="10867"/>
                    <a:pt x="2909" y="10903"/>
                    <a:pt x="2829" y="10925"/>
                  </a:cubicBezTo>
                  <a:cubicBezTo>
                    <a:pt x="2821" y="10925"/>
                    <a:pt x="2807" y="10925"/>
                    <a:pt x="2799" y="10925"/>
                  </a:cubicBezTo>
                  <a:cubicBezTo>
                    <a:pt x="2748" y="10925"/>
                    <a:pt x="2741" y="10874"/>
                    <a:pt x="2785" y="10845"/>
                  </a:cubicBezTo>
                  <a:cubicBezTo>
                    <a:pt x="2829" y="10808"/>
                    <a:pt x="2829" y="10742"/>
                    <a:pt x="2851" y="10640"/>
                  </a:cubicBezTo>
                  <a:cubicBezTo>
                    <a:pt x="2865" y="10574"/>
                    <a:pt x="2829" y="10530"/>
                    <a:pt x="2792" y="10530"/>
                  </a:cubicBezTo>
                  <a:cubicBezTo>
                    <a:pt x="2770" y="10530"/>
                    <a:pt x="2755" y="10537"/>
                    <a:pt x="2748" y="10559"/>
                  </a:cubicBezTo>
                  <a:cubicBezTo>
                    <a:pt x="2733" y="10603"/>
                    <a:pt x="2682" y="10625"/>
                    <a:pt x="2631" y="10625"/>
                  </a:cubicBezTo>
                  <a:cubicBezTo>
                    <a:pt x="2602" y="10625"/>
                    <a:pt x="2579" y="10618"/>
                    <a:pt x="2557" y="10603"/>
                  </a:cubicBezTo>
                  <a:cubicBezTo>
                    <a:pt x="2499" y="10574"/>
                    <a:pt x="2499" y="10508"/>
                    <a:pt x="2557" y="10449"/>
                  </a:cubicBezTo>
                  <a:cubicBezTo>
                    <a:pt x="2609" y="10391"/>
                    <a:pt x="2528" y="10251"/>
                    <a:pt x="2492" y="10251"/>
                  </a:cubicBezTo>
                  <a:lnTo>
                    <a:pt x="2492" y="10251"/>
                  </a:lnTo>
                  <a:cubicBezTo>
                    <a:pt x="2484" y="10259"/>
                    <a:pt x="2477" y="10259"/>
                    <a:pt x="2469" y="10259"/>
                  </a:cubicBezTo>
                  <a:cubicBezTo>
                    <a:pt x="2426" y="10259"/>
                    <a:pt x="2367" y="10237"/>
                    <a:pt x="2330" y="10200"/>
                  </a:cubicBezTo>
                  <a:cubicBezTo>
                    <a:pt x="2286" y="10156"/>
                    <a:pt x="2272" y="10083"/>
                    <a:pt x="2250" y="10053"/>
                  </a:cubicBezTo>
                  <a:cubicBezTo>
                    <a:pt x="2243" y="10039"/>
                    <a:pt x="2228" y="10039"/>
                    <a:pt x="2198" y="10039"/>
                  </a:cubicBezTo>
                  <a:cubicBezTo>
                    <a:pt x="2147" y="10039"/>
                    <a:pt x="2074" y="10053"/>
                    <a:pt x="2023" y="10061"/>
                  </a:cubicBezTo>
                  <a:cubicBezTo>
                    <a:pt x="2015" y="10061"/>
                    <a:pt x="2008" y="10061"/>
                    <a:pt x="2001" y="10061"/>
                  </a:cubicBezTo>
                  <a:cubicBezTo>
                    <a:pt x="1949" y="10061"/>
                    <a:pt x="1927" y="10017"/>
                    <a:pt x="1942" y="9951"/>
                  </a:cubicBezTo>
                  <a:cubicBezTo>
                    <a:pt x="1957" y="9892"/>
                    <a:pt x="1913" y="9863"/>
                    <a:pt x="1869" y="9863"/>
                  </a:cubicBezTo>
                  <a:cubicBezTo>
                    <a:pt x="1854" y="9863"/>
                    <a:pt x="1832" y="9870"/>
                    <a:pt x="1817" y="9878"/>
                  </a:cubicBezTo>
                  <a:cubicBezTo>
                    <a:pt x="1774" y="9914"/>
                    <a:pt x="1752" y="10039"/>
                    <a:pt x="1752" y="10039"/>
                  </a:cubicBezTo>
                  <a:cubicBezTo>
                    <a:pt x="1752" y="10039"/>
                    <a:pt x="1752" y="10039"/>
                    <a:pt x="1752" y="10046"/>
                  </a:cubicBezTo>
                  <a:cubicBezTo>
                    <a:pt x="1700" y="10039"/>
                    <a:pt x="1605" y="10024"/>
                    <a:pt x="1561" y="9995"/>
                  </a:cubicBezTo>
                  <a:cubicBezTo>
                    <a:pt x="1488" y="9951"/>
                    <a:pt x="1436" y="9936"/>
                    <a:pt x="1480" y="9892"/>
                  </a:cubicBezTo>
                  <a:cubicBezTo>
                    <a:pt x="1524" y="9848"/>
                    <a:pt x="1642" y="9834"/>
                    <a:pt x="1707" y="9826"/>
                  </a:cubicBezTo>
                  <a:cubicBezTo>
                    <a:pt x="1774" y="9812"/>
                    <a:pt x="1854" y="9768"/>
                    <a:pt x="1898" y="9709"/>
                  </a:cubicBezTo>
                  <a:cubicBezTo>
                    <a:pt x="1935" y="9672"/>
                    <a:pt x="1964" y="9621"/>
                    <a:pt x="2023" y="9621"/>
                  </a:cubicBezTo>
                  <a:cubicBezTo>
                    <a:pt x="2045" y="9621"/>
                    <a:pt x="2067" y="9629"/>
                    <a:pt x="2088" y="9643"/>
                  </a:cubicBezTo>
                  <a:cubicBezTo>
                    <a:pt x="2125" y="9658"/>
                    <a:pt x="2155" y="9665"/>
                    <a:pt x="2184" y="9665"/>
                  </a:cubicBezTo>
                  <a:cubicBezTo>
                    <a:pt x="2243" y="9665"/>
                    <a:pt x="2294" y="9636"/>
                    <a:pt x="2338" y="9599"/>
                  </a:cubicBezTo>
                  <a:cubicBezTo>
                    <a:pt x="2367" y="9577"/>
                    <a:pt x="2389" y="9570"/>
                    <a:pt x="2411" y="9570"/>
                  </a:cubicBezTo>
                  <a:cubicBezTo>
                    <a:pt x="2455" y="9570"/>
                    <a:pt x="2499" y="9599"/>
                    <a:pt x="2514" y="9629"/>
                  </a:cubicBezTo>
                  <a:cubicBezTo>
                    <a:pt x="2514" y="9636"/>
                    <a:pt x="2521" y="9643"/>
                    <a:pt x="2528" y="9643"/>
                  </a:cubicBezTo>
                  <a:cubicBezTo>
                    <a:pt x="2565" y="9643"/>
                    <a:pt x="2653" y="9526"/>
                    <a:pt x="2602" y="9401"/>
                  </a:cubicBezTo>
                  <a:cubicBezTo>
                    <a:pt x="2543" y="9270"/>
                    <a:pt x="2462" y="9211"/>
                    <a:pt x="2536" y="9167"/>
                  </a:cubicBezTo>
                  <a:cubicBezTo>
                    <a:pt x="2602" y="9123"/>
                    <a:pt x="2682" y="9130"/>
                    <a:pt x="2579" y="9042"/>
                  </a:cubicBezTo>
                  <a:cubicBezTo>
                    <a:pt x="2477" y="8954"/>
                    <a:pt x="2514" y="8925"/>
                    <a:pt x="2543" y="8815"/>
                  </a:cubicBezTo>
                  <a:cubicBezTo>
                    <a:pt x="2579" y="8705"/>
                    <a:pt x="2440" y="8654"/>
                    <a:pt x="2514" y="8603"/>
                  </a:cubicBezTo>
                  <a:cubicBezTo>
                    <a:pt x="2579" y="8544"/>
                    <a:pt x="2645" y="8375"/>
                    <a:pt x="2645" y="8273"/>
                  </a:cubicBezTo>
                  <a:cubicBezTo>
                    <a:pt x="2645" y="8170"/>
                    <a:pt x="2477" y="7943"/>
                    <a:pt x="2462" y="7782"/>
                  </a:cubicBezTo>
                  <a:cubicBezTo>
                    <a:pt x="2455" y="7628"/>
                    <a:pt x="2462" y="7577"/>
                    <a:pt x="2462" y="7577"/>
                  </a:cubicBezTo>
                  <a:cubicBezTo>
                    <a:pt x="2462" y="7577"/>
                    <a:pt x="2330" y="7364"/>
                    <a:pt x="2264" y="7320"/>
                  </a:cubicBezTo>
                  <a:cubicBezTo>
                    <a:pt x="2191" y="7276"/>
                    <a:pt x="2272" y="7284"/>
                    <a:pt x="2330" y="7159"/>
                  </a:cubicBezTo>
                  <a:cubicBezTo>
                    <a:pt x="2382" y="7042"/>
                    <a:pt x="2469" y="6932"/>
                    <a:pt x="2521" y="6932"/>
                  </a:cubicBezTo>
                  <a:cubicBezTo>
                    <a:pt x="2528" y="6932"/>
                    <a:pt x="2528" y="6932"/>
                    <a:pt x="2536" y="6932"/>
                  </a:cubicBezTo>
                  <a:cubicBezTo>
                    <a:pt x="2565" y="6947"/>
                    <a:pt x="2594" y="6991"/>
                    <a:pt x="2631" y="6991"/>
                  </a:cubicBezTo>
                  <a:cubicBezTo>
                    <a:pt x="2645" y="6991"/>
                    <a:pt x="2660" y="6983"/>
                    <a:pt x="2682" y="6969"/>
                  </a:cubicBezTo>
                  <a:cubicBezTo>
                    <a:pt x="2748" y="6910"/>
                    <a:pt x="2807" y="6888"/>
                    <a:pt x="2851" y="6873"/>
                  </a:cubicBezTo>
                  <a:cubicBezTo>
                    <a:pt x="2895" y="6866"/>
                    <a:pt x="2814" y="6844"/>
                    <a:pt x="2829" y="6800"/>
                  </a:cubicBezTo>
                  <a:cubicBezTo>
                    <a:pt x="2836" y="6778"/>
                    <a:pt x="2851" y="6771"/>
                    <a:pt x="2865" y="6771"/>
                  </a:cubicBezTo>
                  <a:cubicBezTo>
                    <a:pt x="2887" y="6771"/>
                    <a:pt x="2909" y="6778"/>
                    <a:pt x="2931" y="6800"/>
                  </a:cubicBezTo>
                  <a:lnTo>
                    <a:pt x="2938" y="6800"/>
                  </a:lnTo>
                  <a:cubicBezTo>
                    <a:pt x="2975" y="6800"/>
                    <a:pt x="3026" y="6632"/>
                    <a:pt x="2968" y="6558"/>
                  </a:cubicBezTo>
                  <a:cubicBezTo>
                    <a:pt x="2909" y="6492"/>
                    <a:pt x="2924" y="6463"/>
                    <a:pt x="2968" y="6463"/>
                  </a:cubicBezTo>
                  <a:cubicBezTo>
                    <a:pt x="2975" y="6463"/>
                    <a:pt x="2990" y="6470"/>
                    <a:pt x="2997" y="6470"/>
                  </a:cubicBezTo>
                  <a:cubicBezTo>
                    <a:pt x="2997" y="6470"/>
                    <a:pt x="2814" y="6375"/>
                    <a:pt x="2843" y="6287"/>
                  </a:cubicBezTo>
                  <a:cubicBezTo>
                    <a:pt x="2858" y="6221"/>
                    <a:pt x="2865" y="6199"/>
                    <a:pt x="2909" y="6199"/>
                  </a:cubicBezTo>
                  <a:cubicBezTo>
                    <a:pt x="2924" y="6199"/>
                    <a:pt x="2946" y="6199"/>
                    <a:pt x="2975" y="6206"/>
                  </a:cubicBezTo>
                  <a:cubicBezTo>
                    <a:pt x="3063" y="6229"/>
                    <a:pt x="3099" y="6302"/>
                    <a:pt x="3128" y="6302"/>
                  </a:cubicBezTo>
                  <a:cubicBezTo>
                    <a:pt x="3135" y="6302"/>
                    <a:pt x="3143" y="6302"/>
                    <a:pt x="3143" y="6302"/>
                  </a:cubicBezTo>
                  <a:cubicBezTo>
                    <a:pt x="3165" y="6280"/>
                    <a:pt x="3201" y="6272"/>
                    <a:pt x="3231" y="6272"/>
                  </a:cubicBezTo>
                  <a:cubicBezTo>
                    <a:pt x="3245" y="6272"/>
                    <a:pt x="3267" y="6272"/>
                    <a:pt x="3282" y="6272"/>
                  </a:cubicBezTo>
                  <a:cubicBezTo>
                    <a:pt x="3318" y="6272"/>
                    <a:pt x="3385" y="6221"/>
                    <a:pt x="3341" y="6141"/>
                  </a:cubicBezTo>
                  <a:cubicBezTo>
                    <a:pt x="3289" y="6060"/>
                    <a:pt x="3245" y="6119"/>
                    <a:pt x="3216" y="6053"/>
                  </a:cubicBezTo>
                  <a:cubicBezTo>
                    <a:pt x="3179" y="5979"/>
                    <a:pt x="3179" y="5899"/>
                    <a:pt x="3223" y="5833"/>
                  </a:cubicBezTo>
                  <a:cubicBezTo>
                    <a:pt x="3267" y="5767"/>
                    <a:pt x="3245" y="5708"/>
                    <a:pt x="3223" y="5672"/>
                  </a:cubicBezTo>
                  <a:cubicBezTo>
                    <a:pt x="3201" y="5642"/>
                    <a:pt x="3260" y="5664"/>
                    <a:pt x="3267" y="5620"/>
                  </a:cubicBezTo>
                  <a:cubicBezTo>
                    <a:pt x="3282" y="5576"/>
                    <a:pt x="3267" y="5356"/>
                    <a:pt x="3143" y="5232"/>
                  </a:cubicBezTo>
                  <a:cubicBezTo>
                    <a:pt x="3019" y="5107"/>
                    <a:pt x="2953" y="5071"/>
                    <a:pt x="2873" y="5049"/>
                  </a:cubicBezTo>
                  <a:cubicBezTo>
                    <a:pt x="2792" y="5027"/>
                    <a:pt x="2829" y="4983"/>
                    <a:pt x="2814" y="4939"/>
                  </a:cubicBezTo>
                  <a:cubicBezTo>
                    <a:pt x="2807" y="4895"/>
                    <a:pt x="2748" y="4902"/>
                    <a:pt x="2726" y="4873"/>
                  </a:cubicBezTo>
                  <a:cubicBezTo>
                    <a:pt x="2704" y="4836"/>
                    <a:pt x="2741" y="4800"/>
                    <a:pt x="2785" y="4770"/>
                  </a:cubicBezTo>
                  <a:cubicBezTo>
                    <a:pt x="2829" y="4734"/>
                    <a:pt x="2829" y="4690"/>
                    <a:pt x="2748" y="4653"/>
                  </a:cubicBezTo>
                  <a:cubicBezTo>
                    <a:pt x="2667" y="4624"/>
                    <a:pt x="2536" y="4506"/>
                    <a:pt x="2536" y="4404"/>
                  </a:cubicBezTo>
                  <a:cubicBezTo>
                    <a:pt x="2536" y="4301"/>
                    <a:pt x="2602" y="4221"/>
                    <a:pt x="2557" y="4177"/>
                  </a:cubicBezTo>
                  <a:cubicBezTo>
                    <a:pt x="2514" y="4133"/>
                    <a:pt x="2462" y="4008"/>
                    <a:pt x="2499" y="3942"/>
                  </a:cubicBezTo>
                  <a:cubicBezTo>
                    <a:pt x="2528" y="3891"/>
                    <a:pt x="2572" y="3884"/>
                    <a:pt x="2594" y="3884"/>
                  </a:cubicBezTo>
                  <a:lnTo>
                    <a:pt x="2602" y="3884"/>
                  </a:lnTo>
                  <a:cubicBezTo>
                    <a:pt x="2602" y="3884"/>
                    <a:pt x="2594" y="3759"/>
                    <a:pt x="2543" y="3737"/>
                  </a:cubicBezTo>
                  <a:cubicBezTo>
                    <a:pt x="2499" y="3715"/>
                    <a:pt x="2462" y="3701"/>
                    <a:pt x="2477" y="3620"/>
                  </a:cubicBezTo>
                  <a:cubicBezTo>
                    <a:pt x="2492" y="3546"/>
                    <a:pt x="2455" y="3532"/>
                    <a:pt x="2440" y="3444"/>
                  </a:cubicBezTo>
                  <a:cubicBezTo>
                    <a:pt x="2440" y="3400"/>
                    <a:pt x="2426" y="3385"/>
                    <a:pt x="2404" y="3385"/>
                  </a:cubicBezTo>
                  <a:cubicBezTo>
                    <a:pt x="2382" y="3385"/>
                    <a:pt x="2352" y="3415"/>
                    <a:pt x="2330" y="3451"/>
                  </a:cubicBezTo>
                  <a:cubicBezTo>
                    <a:pt x="2294" y="3525"/>
                    <a:pt x="2330" y="3546"/>
                    <a:pt x="2213" y="3569"/>
                  </a:cubicBezTo>
                  <a:cubicBezTo>
                    <a:pt x="2206" y="3569"/>
                    <a:pt x="2191" y="3569"/>
                    <a:pt x="2176" y="3569"/>
                  </a:cubicBezTo>
                  <a:cubicBezTo>
                    <a:pt x="2096" y="3569"/>
                    <a:pt x="2081" y="3503"/>
                    <a:pt x="2081" y="3429"/>
                  </a:cubicBezTo>
                  <a:cubicBezTo>
                    <a:pt x="2081" y="3363"/>
                    <a:pt x="2045" y="3239"/>
                    <a:pt x="2015" y="3239"/>
                  </a:cubicBezTo>
                  <a:cubicBezTo>
                    <a:pt x="2008" y="3239"/>
                    <a:pt x="2008" y="3239"/>
                    <a:pt x="2001" y="3246"/>
                  </a:cubicBezTo>
                  <a:cubicBezTo>
                    <a:pt x="1979" y="3283"/>
                    <a:pt x="1927" y="3356"/>
                    <a:pt x="1898" y="3356"/>
                  </a:cubicBezTo>
                  <a:cubicBezTo>
                    <a:pt x="1883" y="3356"/>
                    <a:pt x="1883" y="3327"/>
                    <a:pt x="1913" y="3246"/>
                  </a:cubicBezTo>
                  <a:cubicBezTo>
                    <a:pt x="1979" y="3048"/>
                    <a:pt x="1993" y="3078"/>
                    <a:pt x="1935" y="3056"/>
                  </a:cubicBezTo>
                  <a:cubicBezTo>
                    <a:pt x="1876" y="3034"/>
                    <a:pt x="1869" y="2997"/>
                    <a:pt x="1876" y="2953"/>
                  </a:cubicBezTo>
                  <a:cubicBezTo>
                    <a:pt x="1883" y="2909"/>
                    <a:pt x="1861" y="2792"/>
                    <a:pt x="1803" y="2792"/>
                  </a:cubicBezTo>
                  <a:cubicBezTo>
                    <a:pt x="1795" y="2792"/>
                    <a:pt x="1788" y="2792"/>
                    <a:pt x="1788" y="2799"/>
                  </a:cubicBezTo>
                  <a:cubicBezTo>
                    <a:pt x="1729" y="2814"/>
                    <a:pt x="1707" y="2902"/>
                    <a:pt x="1664" y="2902"/>
                  </a:cubicBezTo>
                  <a:cubicBezTo>
                    <a:pt x="1649" y="2902"/>
                    <a:pt x="1634" y="2894"/>
                    <a:pt x="1612" y="2872"/>
                  </a:cubicBezTo>
                  <a:cubicBezTo>
                    <a:pt x="1583" y="2843"/>
                    <a:pt x="1568" y="2828"/>
                    <a:pt x="1554" y="2828"/>
                  </a:cubicBezTo>
                  <a:cubicBezTo>
                    <a:pt x="1539" y="2828"/>
                    <a:pt x="1532" y="2851"/>
                    <a:pt x="1502" y="2894"/>
                  </a:cubicBezTo>
                  <a:cubicBezTo>
                    <a:pt x="1488" y="2916"/>
                    <a:pt x="1473" y="2931"/>
                    <a:pt x="1466" y="2931"/>
                  </a:cubicBezTo>
                  <a:cubicBezTo>
                    <a:pt x="1444" y="2931"/>
                    <a:pt x="1451" y="2865"/>
                    <a:pt x="1458" y="2799"/>
                  </a:cubicBezTo>
                  <a:cubicBezTo>
                    <a:pt x="1466" y="2704"/>
                    <a:pt x="1480" y="2594"/>
                    <a:pt x="1444" y="2579"/>
                  </a:cubicBezTo>
                  <a:cubicBezTo>
                    <a:pt x="1436" y="2579"/>
                    <a:pt x="1429" y="2579"/>
                    <a:pt x="1422" y="2579"/>
                  </a:cubicBezTo>
                  <a:cubicBezTo>
                    <a:pt x="1400" y="2579"/>
                    <a:pt x="1385" y="2587"/>
                    <a:pt x="1341" y="2616"/>
                  </a:cubicBezTo>
                  <a:cubicBezTo>
                    <a:pt x="1297" y="2645"/>
                    <a:pt x="1268" y="2675"/>
                    <a:pt x="1238" y="2675"/>
                  </a:cubicBezTo>
                  <a:cubicBezTo>
                    <a:pt x="1231" y="2675"/>
                    <a:pt x="1224" y="2675"/>
                    <a:pt x="1217" y="2675"/>
                  </a:cubicBezTo>
                  <a:cubicBezTo>
                    <a:pt x="1187" y="2645"/>
                    <a:pt x="1187" y="2601"/>
                    <a:pt x="1151" y="2594"/>
                  </a:cubicBezTo>
                  <a:cubicBezTo>
                    <a:pt x="1143" y="2587"/>
                    <a:pt x="1143" y="2587"/>
                    <a:pt x="1136" y="2587"/>
                  </a:cubicBezTo>
                  <a:cubicBezTo>
                    <a:pt x="1114" y="2587"/>
                    <a:pt x="1114" y="2616"/>
                    <a:pt x="1070" y="2638"/>
                  </a:cubicBezTo>
                  <a:cubicBezTo>
                    <a:pt x="1063" y="2638"/>
                    <a:pt x="1063" y="2645"/>
                    <a:pt x="1055" y="2645"/>
                  </a:cubicBezTo>
                  <a:cubicBezTo>
                    <a:pt x="1026" y="2645"/>
                    <a:pt x="1019" y="2601"/>
                    <a:pt x="982" y="2601"/>
                  </a:cubicBezTo>
                  <a:cubicBezTo>
                    <a:pt x="975" y="2601"/>
                    <a:pt x="975" y="2601"/>
                    <a:pt x="967" y="2601"/>
                  </a:cubicBezTo>
                  <a:cubicBezTo>
                    <a:pt x="916" y="2616"/>
                    <a:pt x="857" y="2623"/>
                    <a:pt x="814" y="2660"/>
                  </a:cubicBezTo>
                  <a:cubicBezTo>
                    <a:pt x="762" y="2696"/>
                    <a:pt x="740" y="2763"/>
                    <a:pt x="740" y="2763"/>
                  </a:cubicBezTo>
                  <a:cubicBezTo>
                    <a:pt x="740" y="2763"/>
                    <a:pt x="740" y="2784"/>
                    <a:pt x="799" y="2799"/>
                  </a:cubicBezTo>
                  <a:cubicBezTo>
                    <a:pt x="806" y="2799"/>
                    <a:pt x="821" y="2799"/>
                    <a:pt x="828" y="2799"/>
                  </a:cubicBezTo>
                  <a:cubicBezTo>
                    <a:pt x="850" y="2799"/>
                    <a:pt x="865" y="2792"/>
                    <a:pt x="887" y="2792"/>
                  </a:cubicBezTo>
                  <a:cubicBezTo>
                    <a:pt x="909" y="2792"/>
                    <a:pt x="931" y="2799"/>
                    <a:pt x="945" y="2821"/>
                  </a:cubicBezTo>
                  <a:cubicBezTo>
                    <a:pt x="989" y="2865"/>
                    <a:pt x="989" y="2924"/>
                    <a:pt x="967" y="2968"/>
                  </a:cubicBezTo>
                  <a:cubicBezTo>
                    <a:pt x="945" y="3012"/>
                    <a:pt x="1004" y="3048"/>
                    <a:pt x="887" y="3056"/>
                  </a:cubicBezTo>
                  <a:cubicBezTo>
                    <a:pt x="777" y="3070"/>
                    <a:pt x="667" y="3056"/>
                    <a:pt x="667" y="3173"/>
                  </a:cubicBezTo>
                  <a:cubicBezTo>
                    <a:pt x="667" y="3283"/>
                    <a:pt x="594" y="3268"/>
                    <a:pt x="528" y="3305"/>
                  </a:cubicBezTo>
                  <a:cubicBezTo>
                    <a:pt x="513" y="3312"/>
                    <a:pt x="498" y="3312"/>
                    <a:pt x="484" y="3312"/>
                  </a:cubicBezTo>
                  <a:cubicBezTo>
                    <a:pt x="440" y="3312"/>
                    <a:pt x="403" y="3305"/>
                    <a:pt x="367" y="3305"/>
                  </a:cubicBezTo>
                  <a:cubicBezTo>
                    <a:pt x="345" y="3305"/>
                    <a:pt x="330" y="3305"/>
                    <a:pt x="315" y="3312"/>
                  </a:cubicBezTo>
                  <a:cubicBezTo>
                    <a:pt x="315" y="3297"/>
                    <a:pt x="308" y="3275"/>
                    <a:pt x="301" y="3261"/>
                  </a:cubicBezTo>
                  <a:cubicBezTo>
                    <a:pt x="293" y="3253"/>
                    <a:pt x="286" y="3246"/>
                    <a:pt x="271" y="3246"/>
                  </a:cubicBezTo>
                  <a:cubicBezTo>
                    <a:pt x="264" y="3246"/>
                    <a:pt x="264" y="3246"/>
                    <a:pt x="257" y="3246"/>
                  </a:cubicBezTo>
                  <a:cubicBezTo>
                    <a:pt x="242" y="3246"/>
                    <a:pt x="227" y="3246"/>
                    <a:pt x="235" y="3202"/>
                  </a:cubicBezTo>
                  <a:cubicBezTo>
                    <a:pt x="242" y="3122"/>
                    <a:pt x="279" y="3180"/>
                    <a:pt x="301" y="3114"/>
                  </a:cubicBezTo>
                  <a:cubicBezTo>
                    <a:pt x="323" y="3048"/>
                    <a:pt x="301" y="3019"/>
                    <a:pt x="301" y="2953"/>
                  </a:cubicBezTo>
                  <a:cubicBezTo>
                    <a:pt x="301" y="2887"/>
                    <a:pt x="337" y="2924"/>
                    <a:pt x="359" y="2843"/>
                  </a:cubicBezTo>
                  <a:cubicBezTo>
                    <a:pt x="381" y="2763"/>
                    <a:pt x="359" y="2741"/>
                    <a:pt x="345" y="2660"/>
                  </a:cubicBezTo>
                  <a:cubicBezTo>
                    <a:pt x="337" y="2579"/>
                    <a:pt x="301" y="2535"/>
                    <a:pt x="264" y="2477"/>
                  </a:cubicBezTo>
                  <a:cubicBezTo>
                    <a:pt x="235" y="2418"/>
                    <a:pt x="162" y="2323"/>
                    <a:pt x="139" y="2220"/>
                  </a:cubicBezTo>
                  <a:cubicBezTo>
                    <a:pt x="117" y="2118"/>
                    <a:pt x="117" y="1993"/>
                    <a:pt x="139" y="1949"/>
                  </a:cubicBezTo>
                  <a:cubicBezTo>
                    <a:pt x="162" y="1898"/>
                    <a:pt x="198" y="1810"/>
                    <a:pt x="139" y="1773"/>
                  </a:cubicBezTo>
                  <a:cubicBezTo>
                    <a:pt x="88" y="1744"/>
                    <a:pt x="37" y="1707"/>
                    <a:pt x="74" y="1627"/>
                  </a:cubicBezTo>
                  <a:cubicBezTo>
                    <a:pt x="110" y="1546"/>
                    <a:pt x="117" y="1517"/>
                    <a:pt x="213" y="1480"/>
                  </a:cubicBezTo>
                  <a:cubicBezTo>
                    <a:pt x="235" y="1473"/>
                    <a:pt x="249" y="1473"/>
                    <a:pt x="264" y="1473"/>
                  </a:cubicBezTo>
                  <a:cubicBezTo>
                    <a:pt x="315" y="1473"/>
                    <a:pt x="345" y="1495"/>
                    <a:pt x="381" y="1495"/>
                  </a:cubicBezTo>
                  <a:lnTo>
                    <a:pt x="388" y="1495"/>
                  </a:lnTo>
                  <a:cubicBezTo>
                    <a:pt x="396" y="1495"/>
                    <a:pt x="396" y="1487"/>
                    <a:pt x="396" y="1487"/>
                  </a:cubicBezTo>
                  <a:cubicBezTo>
                    <a:pt x="433" y="1487"/>
                    <a:pt x="388" y="1561"/>
                    <a:pt x="388" y="1561"/>
                  </a:cubicBezTo>
                  <a:cubicBezTo>
                    <a:pt x="388" y="1561"/>
                    <a:pt x="484" y="1422"/>
                    <a:pt x="542" y="1414"/>
                  </a:cubicBezTo>
                  <a:cubicBezTo>
                    <a:pt x="572" y="1407"/>
                    <a:pt x="630" y="1400"/>
                    <a:pt x="674" y="1400"/>
                  </a:cubicBezTo>
                  <a:cubicBezTo>
                    <a:pt x="711" y="1400"/>
                    <a:pt x="748" y="1400"/>
                    <a:pt x="762" y="1414"/>
                  </a:cubicBezTo>
                  <a:cubicBezTo>
                    <a:pt x="814" y="1436"/>
                    <a:pt x="857" y="1473"/>
                    <a:pt x="887" y="1517"/>
                  </a:cubicBezTo>
                  <a:cubicBezTo>
                    <a:pt x="916" y="1553"/>
                    <a:pt x="975" y="1590"/>
                    <a:pt x="1033" y="1590"/>
                  </a:cubicBezTo>
                  <a:cubicBezTo>
                    <a:pt x="1048" y="1590"/>
                    <a:pt x="1063" y="1590"/>
                    <a:pt x="1070" y="1583"/>
                  </a:cubicBezTo>
                  <a:cubicBezTo>
                    <a:pt x="1143" y="1561"/>
                    <a:pt x="1173" y="1524"/>
                    <a:pt x="1173" y="1473"/>
                  </a:cubicBezTo>
                  <a:cubicBezTo>
                    <a:pt x="1173" y="1414"/>
                    <a:pt x="1231" y="1392"/>
                    <a:pt x="1231" y="1348"/>
                  </a:cubicBezTo>
                  <a:cubicBezTo>
                    <a:pt x="1231" y="1297"/>
                    <a:pt x="1165" y="1312"/>
                    <a:pt x="1165" y="1253"/>
                  </a:cubicBezTo>
                  <a:cubicBezTo>
                    <a:pt x="1165" y="1194"/>
                    <a:pt x="1151" y="1084"/>
                    <a:pt x="1151" y="1084"/>
                  </a:cubicBezTo>
                  <a:cubicBezTo>
                    <a:pt x="1151" y="1084"/>
                    <a:pt x="1268" y="1084"/>
                    <a:pt x="1297" y="1121"/>
                  </a:cubicBezTo>
                  <a:cubicBezTo>
                    <a:pt x="1305" y="1128"/>
                    <a:pt x="1319" y="1128"/>
                    <a:pt x="1341" y="1128"/>
                  </a:cubicBezTo>
                  <a:cubicBezTo>
                    <a:pt x="1400" y="1128"/>
                    <a:pt x="1502" y="1092"/>
                    <a:pt x="1502" y="1092"/>
                  </a:cubicBezTo>
                  <a:cubicBezTo>
                    <a:pt x="1502" y="1092"/>
                    <a:pt x="1393" y="1070"/>
                    <a:pt x="1444" y="1019"/>
                  </a:cubicBezTo>
                  <a:cubicBezTo>
                    <a:pt x="1502" y="960"/>
                    <a:pt x="1546" y="996"/>
                    <a:pt x="1590" y="938"/>
                  </a:cubicBezTo>
                  <a:cubicBezTo>
                    <a:pt x="1642" y="879"/>
                    <a:pt x="1671" y="857"/>
                    <a:pt x="1671" y="777"/>
                  </a:cubicBezTo>
                  <a:cubicBezTo>
                    <a:pt x="1671" y="696"/>
                    <a:pt x="1590" y="645"/>
                    <a:pt x="1664" y="550"/>
                  </a:cubicBezTo>
                  <a:cubicBezTo>
                    <a:pt x="1700" y="506"/>
                    <a:pt x="1715" y="484"/>
                    <a:pt x="1737" y="484"/>
                  </a:cubicBezTo>
                  <a:cubicBezTo>
                    <a:pt x="1752" y="484"/>
                    <a:pt x="1774" y="498"/>
                    <a:pt x="1795" y="520"/>
                  </a:cubicBezTo>
                  <a:cubicBezTo>
                    <a:pt x="1817" y="528"/>
                    <a:pt x="1847" y="535"/>
                    <a:pt x="1883" y="535"/>
                  </a:cubicBezTo>
                  <a:cubicBezTo>
                    <a:pt x="1949" y="535"/>
                    <a:pt x="2023" y="513"/>
                    <a:pt x="2067" y="469"/>
                  </a:cubicBezTo>
                  <a:cubicBezTo>
                    <a:pt x="2140" y="403"/>
                    <a:pt x="2213" y="366"/>
                    <a:pt x="2250" y="315"/>
                  </a:cubicBezTo>
                  <a:cubicBezTo>
                    <a:pt x="2286" y="256"/>
                    <a:pt x="2250" y="213"/>
                    <a:pt x="2294" y="154"/>
                  </a:cubicBezTo>
                  <a:cubicBezTo>
                    <a:pt x="2316" y="132"/>
                    <a:pt x="2338" y="110"/>
                    <a:pt x="2360" y="95"/>
                  </a:cubicBezTo>
                  <a:cubicBezTo>
                    <a:pt x="2374" y="117"/>
                    <a:pt x="2374" y="117"/>
                    <a:pt x="2374" y="117"/>
                  </a:cubicBezTo>
                  <a:cubicBezTo>
                    <a:pt x="2360" y="95"/>
                    <a:pt x="2360" y="95"/>
                    <a:pt x="2360" y="95"/>
                  </a:cubicBezTo>
                  <a:cubicBezTo>
                    <a:pt x="2389" y="66"/>
                    <a:pt x="2426" y="51"/>
                    <a:pt x="2440" y="44"/>
                  </a:cubicBezTo>
                  <a:cubicBezTo>
                    <a:pt x="2448" y="37"/>
                    <a:pt x="2455" y="37"/>
                    <a:pt x="2455" y="37"/>
                  </a:cubicBezTo>
                  <a:cubicBezTo>
                    <a:pt x="2469" y="37"/>
                    <a:pt x="2462" y="66"/>
                    <a:pt x="2521" y="66"/>
                  </a:cubicBezTo>
                  <a:cubicBezTo>
                    <a:pt x="2565" y="66"/>
                    <a:pt x="2587" y="37"/>
                    <a:pt x="2616" y="37"/>
                  </a:cubicBezTo>
                  <a:lnTo>
                    <a:pt x="2616" y="0"/>
                  </a:lnTo>
                  <a:lnTo>
                    <a:pt x="2616" y="0"/>
                  </a:lnTo>
                  <a:lnTo>
                    <a:pt x="2616" y="0"/>
                  </a:lnTo>
                  <a:cubicBezTo>
                    <a:pt x="2594" y="0"/>
                    <a:pt x="2579" y="15"/>
                    <a:pt x="2565" y="22"/>
                  </a:cubicBezTo>
                  <a:cubicBezTo>
                    <a:pt x="2550" y="29"/>
                    <a:pt x="2543" y="37"/>
                    <a:pt x="2521" y="37"/>
                  </a:cubicBezTo>
                  <a:cubicBezTo>
                    <a:pt x="2499" y="37"/>
                    <a:pt x="2492" y="29"/>
                    <a:pt x="2492" y="22"/>
                  </a:cubicBezTo>
                  <a:cubicBezTo>
                    <a:pt x="2484" y="22"/>
                    <a:pt x="2477" y="7"/>
                    <a:pt x="2455" y="7"/>
                  </a:cubicBezTo>
                  <a:cubicBezTo>
                    <a:pt x="2448" y="7"/>
                    <a:pt x="2440" y="7"/>
                    <a:pt x="2433" y="15"/>
                  </a:cubicBezTo>
                  <a:cubicBezTo>
                    <a:pt x="2411" y="22"/>
                    <a:pt x="2389" y="29"/>
                    <a:pt x="2360" y="51"/>
                  </a:cubicBezTo>
                  <a:lnTo>
                    <a:pt x="2360" y="51"/>
                  </a:lnTo>
                  <a:cubicBezTo>
                    <a:pt x="2338" y="73"/>
                    <a:pt x="2338" y="73"/>
                    <a:pt x="2338" y="73"/>
                  </a:cubicBezTo>
                  <a:lnTo>
                    <a:pt x="2338" y="73"/>
                  </a:lnTo>
                  <a:cubicBezTo>
                    <a:pt x="2316" y="88"/>
                    <a:pt x="2316" y="88"/>
                    <a:pt x="2316" y="88"/>
                  </a:cubicBezTo>
                  <a:lnTo>
                    <a:pt x="2316" y="88"/>
                  </a:lnTo>
                  <a:cubicBezTo>
                    <a:pt x="2301" y="103"/>
                    <a:pt x="2286" y="117"/>
                    <a:pt x="2272" y="139"/>
                  </a:cubicBezTo>
                  <a:cubicBezTo>
                    <a:pt x="2243" y="176"/>
                    <a:pt x="2243" y="213"/>
                    <a:pt x="2235" y="234"/>
                  </a:cubicBezTo>
                  <a:cubicBezTo>
                    <a:pt x="2235" y="264"/>
                    <a:pt x="2235" y="278"/>
                    <a:pt x="2228" y="301"/>
                  </a:cubicBezTo>
                  <a:cubicBezTo>
                    <a:pt x="2206" y="322"/>
                    <a:pt x="2176" y="344"/>
                    <a:pt x="2140" y="374"/>
                  </a:cubicBezTo>
                  <a:cubicBezTo>
                    <a:pt x="2111" y="396"/>
                    <a:pt x="2081" y="418"/>
                    <a:pt x="2045" y="447"/>
                  </a:cubicBezTo>
                  <a:cubicBezTo>
                    <a:pt x="2015" y="484"/>
                    <a:pt x="1949" y="506"/>
                    <a:pt x="1883" y="506"/>
                  </a:cubicBezTo>
                  <a:cubicBezTo>
                    <a:pt x="1854" y="506"/>
                    <a:pt x="1825" y="498"/>
                    <a:pt x="1810" y="491"/>
                  </a:cubicBezTo>
                  <a:cubicBezTo>
                    <a:pt x="1810" y="491"/>
                    <a:pt x="1803" y="484"/>
                    <a:pt x="1795" y="484"/>
                  </a:cubicBezTo>
                  <a:cubicBezTo>
                    <a:pt x="1774" y="469"/>
                    <a:pt x="1759" y="454"/>
                    <a:pt x="1737" y="454"/>
                  </a:cubicBezTo>
                  <a:cubicBezTo>
                    <a:pt x="1700" y="454"/>
                    <a:pt x="1671" y="484"/>
                    <a:pt x="1634" y="535"/>
                  </a:cubicBezTo>
                  <a:cubicBezTo>
                    <a:pt x="1583" y="608"/>
                    <a:pt x="1605" y="667"/>
                    <a:pt x="1627" y="711"/>
                  </a:cubicBezTo>
                  <a:cubicBezTo>
                    <a:pt x="1634" y="733"/>
                    <a:pt x="1642" y="755"/>
                    <a:pt x="1642" y="777"/>
                  </a:cubicBezTo>
                  <a:cubicBezTo>
                    <a:pt x="1642" y="835"/>
                    <a:pt x="1627" y="850"/>
                    <a:pt x="1590" y="887"/>
                  </a:cubicBezTo>
                  <a:cubicBezTo>
                    <a:pt x="1583" y="901"/>
                    <a:pt x="1576" y="909"/>
                    <a:pt x="1568" y="916"/>
                  </a:cubicBezTo>
                  <a:cubicBezTo>
                    <a:pt x="1554" y="938"/>
                    <a:pt x="1539" y="945"/>
                    <a:pt x="1517" y="945"/>
                  </a:cubicBezTo>
                  <a:cubicBezTo>
                    <a:pt x="1488" y="953"/>
                    <a:pt x="1458" y="960"/>
                    <a:pt x="1422" y="996"/>
                  </a:cubicBezTo>
                  <a:cubicBezTo>
                    <a:pt x="1400" y="1019"/>
                    <a:pt x="1400" y="1048"/>
                    <a:pt x="1400" y="1063"/>
                  </a:cubicBezTo>
                  <a:cubicBezTo>
                    <a:pt x="1407" y="1070"/>
                    <a:pt x="1407" y="1077"/>
                    <a:pt x="1414" y="1084"/>
                  </a:cubicBezTo>
                  <a:cubicBezTo>
                    <a:pt x="1393" y="1092"/>
                    <a:pt x="1363" y="1099"/>
                    <a:pt x="1341" y="1099"/>
                  </a:cubicBezTo>
                  <a:cubicBezTo>
                    <a:pt x="1326" y="1099"/>
                    <a:pt x="1319" y="1099"/>
                    <a:pt x="1319" y="1099"/>
                  </a:cubicBezTo>
                  <a:cubicBezTo>
                    <a:pt x="1283" y="1055"/>
                    <a:pt x="1173" y="1055"/>
                    <a:pt x="1151" y="1055"/>
                  </a:cubicBezTo>
                  <a:cubicBezTo>
                    <a:pt x="1114" y="1055"/>
                    <a:pt x="1114" y="1055"/>
                    <a:pt x="1114" y="1055"/>
                  </a:cubicBezTo>
                  <a:cubicBezTo>
                    <a:pt x="1121" y="1084"/>
                    <a:pt x="1121" y="1084"/>
                    <a:pt x="1121" y="1084"/>
                  </a:cubicBezTo>
                  <a:cubicBezTo>
                    <a:pt x="1121" y="1092"/>
                    <a:pt x="1129" y="1202"/>
                    <a:pt x="1129" y="1253"/>
                  </a:cubicBezTo>
                  <a:cubicBezTo>
                    <a:pt x="1129" y="1304"/>
                    <a:pt x="1165" y="1319"/>
                    <a:pt x="1187" y="1334"/>
                  </a:cubicBezTo>
                  <a:cubicBezTo>
                    <a:pt x="1202" y="1341"/>
                    <a:pt x="1202" y="1341"/>
                    <a:pt x="1202" y="1348"/>
                  </a:cubicBezTo>
                  <a:cubicBezTo>
                    <a:pt x="1202" y="1356"/>
                    <a:pt x="1195" y="1363"/>
                    <a:pt x="1180" y="1378"/>
                  </a:cubicBezTo>
                  <a:cubicBezTo>
                    <a:pt x="1165" y="1400"/>
                    <a:pt x="1143" y="1429"/>
                    <a:pt x="1143" y="1473"/>
                  </a:cubicBezTo>
                  <a:cubicBezTo>
                    <a:pt x="1143" y="1502"/>
                    <a:pt x="1136" y="1532"/>
                    <a:pt x="1063" y="1553"/>
                  </a:cubicBezTo>
                  <a:cubicBezTo>
                    <a:pt x="1055" y="1553"/>
                    <a:pt x="1041" y="1561"/>
                    <a:pt x="1033" y="1561"/>
                  </a:cubicBezTo>
                  <a:cubicBezTo>
                    <a:pt x="989" y="1561"/>
                    <a:pt x="938" y="1524"/>
                    <a:pt x="916" y="1495"/>
                  </a:cubicBezTo>
                  <a:cubicBezTo>
                    <a:pt x="872" y="1436"/>
                    <a:pt x="821" y="1407"/>
                    <a:pt x="777" y="1385"/>
                  </a:cubicBezTo>
                  <a:cubicBezTo>
                    <a:pt x="755" y="1378"/>
                    <a:pt x="726" y="1370"/>
                    <a:pt x="674" y="1370"/>
                  </a:cubicBezTo>
                  <a:cubicBezTo>
                    <a:pt x="623" y="1370"/>
                    <a:pt x="564" y="1378"/>
                    <a:pt x="535" y="1385"/>
                  </a:cubicBezTo>
                  <a:cubicBezTo>
                    <a:pt x="498" y="1392"/>
                    <a:pt x="455" y="1429"/>
                    <a:pt x="425" y="1465"/>
                  </a:cubicBezTo>
                  <a:cubicBezTo>
                    <a:pt x="418" y="1465"/>
                    <a:pt x="411" y="1458"/>
                    <a:pt x="396" y="1458"/>
                  </a:cubicBezTo>
                  <a:lnTo>
                    <a:pt x="396" y="1458"/>
                  </a:lnTo>
                  <a:cubicBezTo>
                    <a:pt x="396" y="1458"/>
                    <a:pt x="388" y="1458"/>
                    <a:pt x="381" y="1465"/>
                  </a:cubicBezTo>
                  <a:lnTo>
                    <a:pt x="381" y="1465"/>
                  </a:lnTo>
                  <a:cubicBezTo>
                    <a:pt x="367" y="1465"/>
                    <a:pt x="359" y="1458"/>
                    <a:pt x="345" y="1458"/>
                  </a:cubicBezTo>
                  <a:cubicBezTo>
                    <a:pt x="323" y="1451"/>
                    <a:pt x="301" y="1436"/>
                    <a:pt x="264" y="1436"/>
                  </a:cubicBezTo>
                  <a:cubicBezTo>
                    <a:pt x="242" y="1436"/>
                    <a:pt x="220" y="1444"/>
                    <a:pt x="198" y="1451"/>
                  </a:cubicBezTo>
                  <a:cubicBezTo>
                    <a:pt x="103" y="1487"/>
                    <a:pt x="81" y="1532"/>
                    <a:pt x="52" y="1605"/>
                  </a:cubicBezTo>
                  <a:cubicBezTo>
                    <a:pt x="44" y="1619"/>
                    <a:pt x="44" y="1619"/>
                    <a:pt x="44" y="1619"/>
                  </a:cubicBezTo>
                  <a:cubicBezTo>
                    <a:pt x="0" y="1722"/>
                    <a:pt x="81" y="1773"/>
                    <a:pt x="125" y="1803"/>
                  </a:cubicBezTo>
                  <a:cubicBezTo>
                    <a:pt x="169" y="1825"/>
                    <a:pt x="117" y="1920"/>
                    <a:pt x="117" y="1934"/>
                  </a:cubicBezTo>
                  <a:cubicBezTo>
                    <a:pt x="88" y="1993"/>
                    <a:pt x="88" y="2125"/>
                    <a:pt x="110" y="2228"/>
                  </a:cubicBezTo>
                  <a:cubicBezTo>
                    <a:pt x="132" y="2315"/>
                    <a:pt x="191" y="2411"/>
                    <a:pt x="227" y="2470"/>
                  </a:cubicBezTo>
                  <a:cubicBezTo>
                    <a:pt x="242" y="2491"/>
                    <a:pt x="242" y="2491"/>
                    <a:pt x="242" y="2491"/>
                  </a:cubicBezTo>
                  <a:cubicBezTo>
                    <a:pt x="257" y="2513"/>
                    <a:pt x="257" y="2513"/>
                    <a:pt x="257" y="2513"/>
                  </a:cubicBezTo>
                  <a:cubicBezTo>
                    <a:pt x="286" y="2565"/>
                    <a:pt x="308" y="2601"/>
                    <a:pt x="315" y="2667"/>
                  </a:cubicBezTo>
                  <a:cubicBezTo>
                    <a:pt x="323" y="2689"/>
                    <a:pt x="323" y="2711"/>
                    <a:pt x="330" y="2726"/>
                  </a:cubicBezTo>
                  <a:cubicBezTo>
                    <a:pt x="337" y="2763"/>
                    <a:pt x="345" y="2784"/>
                    <a:pt x="330" y="2836"/>
                  </a:cubicBezTo>
                  <a:cubicBezTo>
                    <a:pt x="323" y="2865"/>
                    <a:pt x="308" y="2872"/>
                    <a:pt x="301" y="2880"/>
                  </a:cubicBezTo>
                  <a:cubicBezTo>
                    <a:pt x="286" y="2894"/>
                    <a:pt x="271" y="2909"/>
                    <a:pt x="271" y="2953"/>
                  </a:cubicBezTo>
                  <a:cubicBezTo>
                    <a:pt x="271" y="2982"/>
                    <a:pt x="271" y="3004"/>
                    <a:pt x="279" y="3019"/>
                  </a:cubicBezTo>
                  <a:cubicBezTo>
                    <a:pt x="279" y="3048"/>
                    <a:pt x="286" y="3070"/>
                    <a:pt x="271" y="3107"/>
                  </a:cubicBezTo>
                  <a:cubicBezTo>
                    <a:pt x="264" y="3122"/>
                    <a:pt x="264" y="3122"/>
                    <a:pt x="257" y="3122"/>
                  </a:cubicBezTo>
                  <a:cubicBezTo>
                    <a:pt x="227" y="3136"/>
                    <a:pt x="213" y="3151"/>
                    <a:pt x="205" y="3202"/>
                  </a:cubicBezTo>
                  <a:cubicBezTo>
                    <a:pt x="198" y="3217"/>
                    <a:pt x="198" y="3246"/>
                    <a:pt x="213" y="3261"/>
                  </a:cubicBezTo>
                  <a:cubicBezTo>
                    <a:pt x="227" y="3283"/>
                    <a:pt x="249" y="3283"/>
                    <a:pt x="257" y="3283"/>
                  </a:cubicBezTo>
                  <a:lnTo>
                    <a:pt x="264" y="3283"/>
                  </a:lnTo>
                  <a:cubicBezTo>
                    <a:pt x="271" y="3275"/>
                    <a:pt x="271" y="3275"/>
                    <a:pt x="271" y="3275"/>
                  </a:cubicBezTo>
                  <a:cubicBezTo>
                    <a:pt x="279" y="3275"/>
                    <a:pt x="279" y="3283"/>
                    <a:pt x="279" y="3283"/>
                  </a:cubicBezTo>
                  <a:cubicBezTo>
                    <a:pt x="279" y="3283"/>
                    <a:pt x="286" y="3290"/>
                    <a:pt x="286" y="3320"/>
                  </a:cubicBezTo>
                  <a:cubicBezTo>
                    <a:pt x="286" y="3371"/>
                    <a:pt x="286" y="3371"/>
                    <a:pt x="286" y="3371"/>
                  </a:cubicBezTo>
                  <a:cubicBezTo>
                    <a:pt x="330" y="3341"/>
                    <a:pt x="330" y="3341"/>
                    <a:pt x="330" y="3341"/>
                  </a:cubicBezTo>
                  <a:cubicBezTo>
                    <a:pt x="337" y="3334"/>
                    <a:pt x="352" y="3334"/>
                    <a:pt x="367" y="3334"/>
                  </a:cubicBezTo>
                  <a:cubicBezTo>
                    <a:pt x="381" y="3334"/>
                    <a:pt x="396" y="3334"/>
                    <a:pt x="418" y="3341"/>
                  </a:cubicBezTo>
                  <a:cubicBezTo>
                    <a:pt x="440" y="3341"/>
                    <a:pt x="462" y="3349"/>
                    <a:pt x="484" y="3349"/>
                  </a:cubicBezTo>
                  <a:cubicBezTo>
                    <a:pt x="506" y="3349"/>
                    <a:pt x="521" y="3341"/>
                    <a:pt x="542" y="3334"/>
                  </a:cubicBezTo>
                  <a:cubicBezTo>
                    <a:pt x="557" y="3327"/>
                    <a:pt x="572" y="3320"/>
                    <a:pt x="586" y="3320"/>
                  </a:cubicBezTo>
                  <a:cubicBezTo>
                    <a:pt x="638" y="3297"/>
                    <a:pt x="696" y="3275"/>
                    <a:pt x="696" y="3173"/>
                  </a:cubicBezTo>
                  <a:cubicBezTo>
                    <a:pt x="696" y="3107"/>
                    <a:pt x="733" y="3100"/>
                    <a:pt x="843" y="3092"/>
                  </a:cubicBezTo>
                  <a:cubicBezTo>
                    <a:pt x="857" y="3092"/>
                    <a:pt x="879" y="3085"/>
                    <a:pt x="894" y="3085"/>
                  </a:cubicBezTo>
                  <a:cubicBezTo>
                    <a:pt x="975" y="3078"/>
                    <a:pt x="997" y="3056"/>
                    <a:pt x="997" y="3004"/>
                  </a:cubicBezTo>
                  <a:cubicBezTo>
                    <a:pt x="997" y="2990"/>
                    <a:pt x="997" y="2990"/>
                    <a:pt x="997" y="2982"/>
                  </a:cubicBezTo>
                  <a:cubicBezTo>
                    <a:pt x="1026" y="2916"/>
                    <a:pt x="1019" y="2843"/>
                    <a:pt x="967" y="2799"/>
                  </a:cubicBezTo>
                  <a:cubicBezTo>
                    <a:pt x="938" y="2770"/>
                    <a:pt x="909" y="2763"/>
                    <a:pt x="887" y="2763"/>
                  </a:cubicBezTo>
                  <a:cubicBezTo>
                    <a:pt x="879" y="2763"/>
                    <a:pt x="865" y="2763"/>
                    <a:pt x="857" y="2763"/>
                  </a:cubicBezTo>
                  <a:cubicBezTo>
                    <a:pt x="843" y="2770"/>
                    <a:pt x="836" y="2770"/>
                    <a:pt x="828" y="2770"/>
                  </a:cubicBezTo>
                  <a:cubicBezTo>
                    <a:pt x="821" y="2770"/>
                    <a:pt x="814" y="2770"/>
                    <a:pt x="806" y="2763"/>
                  </a:cubicBezTo>
                  <a:cubicBezTo>
                    <a:pt x="792" y="2763"/>
                    <a:pt x="784" y="2763"/>
                    <a:pt x="777" y="2755"/>
                  </a:cubicBezTo>
                  <a:cubicBezTo>
                    <a:pt x="784" y="2741"/>
                    <a:pt x="806" y="2704"/>
                    <a:pt x="828" y="2682"/>
                  </a:cubicBezTo>
                  <a:cubicBezTo>
                    <a:pt x="872" y="2653"/>
                    <a:pt x="924" y="2645"/>
                    <a:pt x="975" y="2631"/>
                  </a:cubicBezTo>
                  <a:lnTo>
                    <a:pt x="982" y="2631"/>
                  </a:lnTo>
                  <a:cubicBezTo>
                    <a:pt x="989" y="2631"/>
                    <a:pt x="997" y="2638"/>
                    <a:pt x="1004" y="2645"/>
                  </a:cubicBezTo>
                  <a:cubicBezTo>
                    <a:pt x="1012" y="2660"/>
                    <a:pt x="1033" y="2675"/>
                    <a:pt x="1055" y="2675"/>
                  </a:cubicBezTo>
                  <a:cubicBezTo>
                    <a:pt x="1063" y="2675"/>
                    <a:pt x="1077" y="2667"/>
                    <a:pt x="1085" y="2667"/>
                  </a:cubicBezTo>
                  <a:cubicBezTo>
                    <a:pt x="1107" y="2653"/>
                    <a:pt x="1121" y="2638"/>
                    <a:pt x="1136" y="2631"/>
                  </a:cubicBezTo>
                  <a:cubicBezTo>
                    <a:pt x="1136" y="2623"/>
                    <a:pt x="1143" y="2623"/>
                    <a:pt x="1143" y="2616"/>
                  </a:cubicBezTo>
                  <a:cubicBezTo>
                    <a:pt x="1151" y="2623"/>
                    <a:pt x="1151" y="2631"/>
                    <a:pt x="1158" y="2645"/>
                  </a:cubicBezTo>
                  <a:cubicBezTo>
                    <a:pt x="1165" y="2660"/>
                    <a:pt x="1180" y="2682"/>
                    <a:pt x="1202" y="2696"/>
                  </a:cubicBezTo>
                  <a:cubicBezTo>
                    <a:pt x="1217" y="2704"/>
                    <a:pt x="1224" y="2704"/>
                    <a:pt x="1238" y="2704"/>
                  </a:cubicBezTo>
                  <a:cubicBezTo>
                    <a:pt x="1268" y="2704"/>
                    <a:pt x="1290" y="2689"/>
                    <a:pt x="1319" y="2667"/>
                  </a:cubicBezTo>
                  <a:cubicBezTo>
                    <a:pt x="1334" y="2660"/>
                    <a:pt x="1341" y="2653"/>
                    <a:pt x="1356" y="2638"/>
                  </a:cubicBezTo>
                  <a:cubicBezTo>
                    <a:pt x="1378" y="2631"/>
                    <a:pt x="1378" y="2631"/>
                    <a:pt x="1378" y="2631"/>
                  </a:cubicBezTo>
                  <a:cubicBezTo>
                    <a:pt x="1407" y="2616"/>
                    <a:pt x="1414" y="2609"/>
                    <a:pt x="1422" y="2609"/>
                  </a:cubicBezTo>
                  <a:cubicBezTo>
                    <a:pt x="1429" y="2609"/>
                    <a:pt x="1429" y="2609"/>
                    <a:pt x="1429" y="2609"/>
                  </a:cubicBezTo>
                  <a:cubicBezTo>
                    <a:pt x="1436" y="2623"/>
                    <a:pt x="1444" y="2660"/>
                    <a:pt x="1429" y="2792"/>
                  </a:cubicBezTo>
                  <a:cubicBezTo>
                    <a:pt x="1414" y="2902"/>
                    <a:pt x="1422" y="2931"/>
                    <a:pt x="1436" y="2946"/>
                  </a:cubicBezTo>
                  <a:cubicBezTo>
                    <a:pt x="1444" y="2953"/>
                    <a:pt x="1458" y="2960"/>
                    <a:pt x="1466" y="2960"/>
                  </a:cubicBezTo>
                  <a:cubicBezTo>
                    <a:pt x="1495" y="2960"/>
                    <a:pt x="1510" y="2938"/>
                    <a:pt x="1524" y="2916"/>
                  </a:cubicBezTo>
                  <a:cubicBezTo>
                    <a:pt x="1539" y="2894"/>
                    <a:pt x="1546" y="2880"/>
                    <a:pt x="1554" y="2872"/>
                  </a:cubicBezTo>
                  <a:cubicBezTo>
                    <a:pt x="1561" y="2865"/>
                    <a:pt x="1561" y="2865"/>
                    <a:pt x="1561" y="2865"/>
                  </a:cubicBezTo>
                  <a:cubicBezTo>
                    <a:pt x="1568" y="2872"/>
                    <a:pt x="1583" y="2887"/>
                    <a:pt x="1597" y="2894"/>
                  </a:cubicBezTo>
                  <a:cubicBezTo>
                    <a:pt x="1620" y="2916"/>
                    <a:pt x="1642" y="2931"/>
                    <a:pt x="1664" y="2931"/>
                  </a:cubicBezTo>
                  <a:cubicBezTo>
                    <a:pt x="1700" y="2931"/>
                    <a:pt x="1722" y="2902"/>
                    <a:pt x="1744" y="2872"/>
                  </a:cubicBezTo>
                  <a:cubicBezTo>
                    <a:pt x="1766" y="2851"/>
                    <a:pt x="1781" y="2828"/>
                    <a:pt x="1795" y="2821"/>
                  </a:cubicBezTo>
                  <a:cubicBezTo>
                    <a:pt x="1795" y="2821"/>
                    <a:pt x="1795" y="2821"/>
                    <a:pt x="1803" y="2821"/>
                  </a:cubicBezTo>
                  <a:cubicBezTo>
                    <a:pt x="1810" y="2821"/>
                    <a:pt x="1817" y="2828"/>
                    <a:pt x="1817" y="2836"/>
                  </a:cubicBezTo>
                  <a:cubicBezTo>
                    <a:pt x="1839" y="2865"/>
                    <a:pt x="1854" y="2924"/>
                    <a:pt x="1847" y="2946"/>
                  </a:cubicBezTo>
                  <a:cubicBezTo>
                    <a:pt x="1832" y="3012"/>
                    <a:pt x="1854" y="3056"/>
                    <a:pt x="1920" y="3085"/>
                  </a:cubicBezTo>
                  <a:cubicBezTo>
                    <a:pt x="1927" y="3085"/>
                    <a:pt x="1935" y="3085"/>
                    <a:pt x="1935" y="3092"/>
                  </a:cubicBezTo>
                  <a:cubicBezTo>
                    <a:pt x="1935" y="3100"/>
                    <a:pt x="1927" y="3107"/>
                    <a:pt x="1927" y="3122"/>
                  </a:cubicBezTo>
                  <a:cubicBezTo>
                    <a:pt x="1913" y="3144"/>
                    <a:pt x="1898" y="3180"/>
                    <a:pt x="1883" y="3239"/>
                  </a:cubicBezTo>
                  <a:cubicBezTo>
                    <a:pt x="1854" y="3320"/>
                    <a:pt x="1854" y="3349"/>
                    <a:pt x="1869" y="3371"/>
                  </a:cubicBezTo>
                  <a:cubicBezTo>
                    <a:pt x="1876" y="3378"/>
                    <a:pt x="1891" y="3385"/>
                    <a:pt x="1898" y="3385"/>
                  </a:cubicBezTo>
                  <a:cubicBezTo>
                    <a:pt x="1942" y="3385"/>
                    <a:pt x="1993" y="3312"/>
                    <a:pt x="2015" y="3283"/>
                  </a:cubicBezTo>
                  <a:cubicBezTo>
                    <a:pt x="2030" y="3312"/>
                    <a:pt x="2052" y="3378"/>
                    <a:pt x="2052" y="3429"/>
                  </a:cubicBezTo>
                  <a:cubicBezTo>
                    <a:pt x="2052" y="3569"/>
                    <a:pt x="2118" y="3598"/>
                    <a:pt x="2176" y="3598"/>
                  </a:cubicBezTo>
                  <a:cubicBezTo>
                    <a:pt x="2191" y="3598"/>
                    <a:pt x="2206" y="3598"/>
                    <a:pt x="2220" y="3598"/>
                  </a:cubicBezTo>
                  <a:cubicBezTo>
                    <a:pt x="2316" y="3576"/>
                    <a:pt x="2330" y="3554"/>
                    <a:pt x="2345" y="3510"/>
                  </a:cubicBezTo>
                  <a:cubicBezTo>
                    <a:pt x="2345" y="3495"/>
                    <a:pt x="2352" y="3481"/>
                    <a:pt x="2360" y="3466"/>
                  </a:cubicBezTo>
                  <a:cubicBezTo>
                    <a:pt x="2374" y="3429"/>
                    <a:pt x="2396" y="3415"/>
                    <a:pt x="2404" y="3415"/>
                  </a:cubicBezTo>
                  <a:cubicBezTo>
                    <a:pt x="2404" y="3415"/>
                    <a:pt x="2411" y="3429"/>
                    <a:pt x="2411" y="3444"/>
                  </a:cubicBezTo>
                  <a:cubicBezTo>
                    <a:pt x="2418" y="3488"/>
                    <a:pt x="2426" y="3517"/>
                    <a:pt x="2433" y="3539"/>
                  </a:cubicBezTo>
                  <a:cubicBezTo>
                    <a:pt x="2448" y="3561"/>
                    <a:pt x="2455" y="3583"/>
                    <a:pt x="2448" y="3620"/>
                  </a:cubicBezTo>
                  <a:cubicBezTo>
                    <a:pt x="2433" y="3715"/>
                    <a:pt x="2484" y="3737"/>
                    <a:pt x="2521" y="3759"/>
                  </a:cubicBezTo>
                  <a:cubicBezTo>
                    <a:pt x="2528" y="3766"/>
                    <a:pt x="2528" y="3766"/>
                    <a:pt x="2528" y="3766"/>
                  </a:cubicBezTo>
                  <a:cubicBezTo>
                    <a:pt x="2543" y="3774"/>
                    <a:pt x="2557" y="3810"/>
                    <a:pt x="2565" y="3854"/>
                  </a:cubicBezTo>
                  <a:cubicBezTo>
                    <a:pt x="2536" y="3862"/>
                    <a:pt x="2499" y="3876"/>
                    <a:pt x="2469" y="3928"/>
                  </a:cubicBezTo>
                  <a:cubicBezTo>
                    <a:pt x="2433" y="4008"/>
                    <a:pt x="2484" y="4147"/>
                    <a:pt x="2536" y="4199"/>
                  </a:cubicBezTo>
                  <a:cubicBezTo>
                    <a:pt x="2550" y="4213"/>
                    <a:pt x="2543" y="4235"/>
                    <a:pt x="2528" y="4279"/>
                  </a:cubicBezTo>
                  <a:cubicBezTo>
                    <a:pt x="2514" y="4316"/>
                    <a:pt x="2506" y="4360"/>
                    <a:pt x="2506" y="4404"/>
                  </a:cubicBezTo>
                  <a:cubicBezTo>
                    <a:pt x="2506" y="4529"/>
                    <a:pt x="2660" y="4646"/>
                    <a:pt x="2741" y="4682"/>
                  </a:cubicBezTo>
                  <a:cubicBezTo>
                    <a:pt x="2770" y="4697"/>
                    <a:pt x="2785" y="4712"/>
                    <a:pt x="2785" y="4719"/>
                  </a:cubicBezTo>
                  <a:cubicBezTo>
                    <a:pt x="2785" y="4726"/>
                    <a:pt x="2777" y="4734"/>
                    <a:pt x="2763" y="4741"/>
                  </a:cubicBezTo>
                  <a:cubicBezTo>
                    <a:pt x="2733" y="4770"/>
                    <a:pt x="2660" y="4822"/>
                    <a:pt x="2704" y="4887"/>
                  </a:cubicBezTo>
                  <a:cubicBezTo>
                    <a:pt x="2719" y="4910"/>
                    <a:pt x="2741" y="4917"/>
                    <a:pt x="2763" y="4924"/>
                  </a:cubicBezTo>
                  <a:cubicBezTo>
                    <a:pt x="2777" y="4932"/>
                    <a:pt x="2785" y="4939"/>
                    <a:pt x="2785" y="4946"/>
                  </a:cubicBezTo>
                  <a:cubicBezTo>
                    <a:pt x="2792" y="4953"/>
                    <a:pt x="2792" y="4968"/>
                    <a:pt x="2792" y="4975"/>
                  </a:cubicBezTo>
                  <a:cubicBezTo>
                    <a:pt x="2785" y="5005"/>
                    <a:pt x="2785" y="5056"/>
                    <a:pt x="2865" y="5078"/>
                  </a:cubicBezTo>
                  <a:cubicBezTo>
                    <a:pt x="2946" y="5100"/>
                    <a:pt x="3004" y="5137"/>
                    <a:pt x="3121" y="5254"/>
                  </a:cubicBezTo>
                  <a:cubicBezTo>
                    <a:pt x="3238" y="5371"/>
                    <a:pt x="3253" y="5569"/>
                    <a:pt x="3238" y="5613"/>
                  </a:cubicBezTo>
                  <a:cubicBezTo>
                    <a:pt x="3238" y="5613"/>
                    <a:pt x="3238" y="5620"/>
                    <a:pt x="3223" y="5620"/>
                  </a:cubicBezTo>
                  <a:cubicBezTo>
                    <a:pt x="3216" y="5628"/>
                    <a:pt x="3194" y="5635"/>
                    <a:pt x="3194" y="5650"/>
                  </a:cubicBezTo>
                  <a:cubicBezTo>
                    <a:pt x="3187" y="5672"/>
                    <a:pt x="3194" y="5686"/>
                    <a:pt x="3201" y="5694"/>
                  </a:cubicBezTo>
                  <a:cubicBezTo>
                    <a:pt x="3231" y="5738"/>
                    <a:pt x="3231" y="5774"/>
                    <a:pt x="3201" y="5818"/>
                  </a:cubicBezTo>
                  <a:cubicBezTo>
                    <a:pt x="3150" y="5891"/>
                    <a:pt x="3143" y="5979"/>
                    <a:pt x="3187" y="6060"/>
                  </a:cubicBezTo>
                  <a:cubicBezTo>
                    <a:pt x="3209" y="6111"/>
                    <a:pt x="3238" y="6119"/>
                    <a:pt x="3260" y="6119"/>
                  </a:cubicBezTo>
                  <a:cubicBezTo>
                    <a:pt x="3282" y="6126"/>
                    <a:pt x="3297" y="6126"/>
                    <a:pt x="3311" y="6155"/>
                  </a:cubicBezTo>
                  <a:cubicBezTo>
                    <a:pt x="3326" y="6177"/>
                    <a:pt x="3326" y="6199"/>
                    <a:pt x="3318" y="6221"/>
                  </a:cubicBezTo>
                  <a:cubicBezTo>
                    <a:pt x="3304" y="6236"/>
                    <a:pt x="3289" y="6243"/>
                    <a:pt x="3282" y="6243"/>
                  </a:cubicBezTo>
                  <a:cubicBezTo>
                    <a:pt x="3275" y="6243"/>
                    <a:pt x="3267" y="6243"/>
                    <a:pt x="3260" y="6243"/>
                  </a:cubicBezTo>
                  <a:cubicBezTo>
                    <a:pt x="3253" y="6243"/>
                    <a:pt x="3238" y="6243"/>
                    <a:pt x="3231" y="6243"/>
                  </a:cubicBezTo>
                  <a:cubicBezTo>
                    <a:pt x="3201" y="6243"/>
                    <a:pt x="3157" y="6251"/>
                    <a:pt x="3128" y="6272"/>
                  </a:cubicBezTo>
                  <a:cubicBezTo>
                    <a:pt x="3121" y="6272"/>
                    <a:pt x="3113" y="6258"/>
                    <a:pt x="3106" y="6258"/>
                  </a:cubicBezTo>
                  <a:cubicBezTo>
                    <a:pt x="3085" y="6229"/>
                    <a:pt x="3041" y="6192"/>
                    <a:pt x="2983" y="6177"/>
                  </a:cubicBezTo>
                  <a:cubicBezTo>
                    <a:pt x="2946" y="6170"/>
                    <a:pt x="2924" y="6170"/>
                    <a:pt x="2909" y="6170"/>
                  </a:cubicBezTo>
                  <a:cubicBezTo>
                    <a:pt x="2836" y="6170"/>
                    <a:pt x="2821" y="6221"/>
                    <a:pt x="2814" y="6280"/>
                  </a:cubicBezTo>
                  <a:cubicBezTo>
                    <a:pt x="2792" y="6353"/>
                    <a:pt x="2858" y="6412"/>
                    <a:pt x="2917" y="6456"/>
                  </a:cubicBezTo>
                  <a:cubicBezTo>
                    <a:pt x="2909" y="6456"/>
                    <a:pt x="2902" y="6463"/>
                    <a:pt x="2902" y="6470"/>
                  </a:cubicBezTo>
                  <a:cubicBezTo>
                    <a:pt x="2887" y="6507"/>
                    <a:pt x="2917" y="6551"/>
                    <a:pt x="2938" y="6580"/>
                  </a:cubicBezTo>
                  <a:cubicBezTo>
                    <a:pt x="2960" y="6602"/>
                    <a:pt x="2968" y="6639"/>
                    <a:pt x="2960" y="6683"/>
                  </a:cubicBezTo>
                  <a:cubicBezTo>
                    <a:pt x="2960" y="6720"/>
                    <a:pt x="2946" y="6749"/>
                    <a:pt x="2938" y="6763"/>
                  </a:cubicBezTo>
                  <a:cubicBezTo>
                    <a:pt x="2917" y="6749"/>
                    <a:pt x="2887" y="6734"/>
                    <a:pt x="2865" y="6734"/>
                  </a:cubicBezTo>
                  <a:cubicBezTo>
                    <a:pt x="2836" y="6734"/>
                    <a:pt x="2807" y="6756"/>
                    <a:pt x="2799" y="6793"/>
                  </a:cubicBezTo>
                  <a:cubicBezTo>
                    <a:pt x="2792" y="6815"/>
                    <a:pt x="2807" y="6837"/>
                    <a:pt x="2814" y="6859"/>
                  </a:cubicBezTo>
                  <a:cubicBezTo>
                    <a:pt x="2763" y="6873"/>
                    <a:pt x="2711" y="6903"/>
                    <a:pt x="2660" y="6947"/>
                  </a:cubicBezTo>
                  <a:cubicBezTo>
                    <a:pt x="2653" y="6954"/>
                    <a:pt x="2638" y="6961"/>
                    <a:pt x="2631" y="6961"/>
                  </a:cubicBezTo>
                  <a:cubicBezTo>
                    <a:pt x="2616" y="6961"/>
                    <a:pt x="2602" y="6947"/>
                    <a:pt x="2587" y="6932"/>
                  </a:cubicBezTo>
                  <a:cubicBezTo>
                    <a:pt x="2572" y="6925"/>
                    <a:pt x="2565" y="6917"/>
                    <a:pt x="2550" y="6903"/>
                  </a:cubicBezTo>
                  <a:cubicBezTo>
                    <a:pt x="2543" y="6903"/>
                    <a:pt x="2528" y="6903"/>
                    <a:pt x="2521" y="6903"/>
                  </a:cubicBezTo>
                  <a:cubicBezTo>
                    <a:pt x="2440" y="6903"/>
                    <a:pt x="2345" y="7049"/>
                    <a:pt x="2301" y="7144"/>
                  </a:cubicBezTo>
                  <a:cubicBezTo>
                    <a:pt x="2279" y="7196"/>
                    <a:pt x="2257" y="7225"/>
                    <a:pt x="2235" y="7240"/>
                  </a:cubicBezTo>
                  <a:cubicBezTo>
                    <a:pt x="2220" y="7254"/>
                    <a:pt x="2206" y="7269"/>
                    <a:pt x="2206" y="7291"/>
                  </a:cubicBezTo>
                  <a:cubicBezTo>
                    <a:pt x="2206" y="7320"/>
                    <a:pt x="2228" y="7335"/>
                    <a:pt x="2243" y="7342"/>
                  </a:cubicBezTo>
                  <a:cubicBezTo>
                    <a:pt x="2294" y="7379"/>
                    <a:pt x="2389" y="7518"/>
                    <a:pt x="2433" y="7584"/>
                  </a:cubicBezTo>
                  <a:cubicBezTo>
                    <a:pt x="2433" y="7613"/>
                    <a:pt x="2426" y="7665"/>
                    <a:pt x="2433" y="7782"/>
                  </a:cubicBezTo>
                  <a:cubicBezTo>
                    <a:pt x="2440" y="7877"/>
                    <a:pt x="2499" y="7987"/>
                    <a:pt x="2543" y="8082"/>
                  </a:cubicBezTo>
                  <a:cubicBezTo>
                    <a:pt x="2579" y="8156"/>
                    <a:pt x="2616" y="8229"/>
                    <a:pt x="2616" y="8273"/>
                  </a:cubicBezTo>
                  <a:cubicBezTo>
                    <a:pt x="2616" y="8368"/>
                    <a:pt x="2550" y="8529"/>
                    <a:pt x="2492" y="8573"/>
                  </a:cubicBezTo>
                  <a:cubicBezTo>
                    <a:pt x="2440" y="8625"/>
                    <a:pt x="2469" y="8669"/>
                    <a:pt x="2492" y="8705"/>
                  </a:cubicBezTo>
                  <a:cubicBezTo>
                    <a:pt x="2506" y="8734"/>
                    <a:pt x="2528" y="8764"/>
                    <a:pt x="2514" y="8808"/>
                  </a:cubicBezTo>
                  <a:cubicBezTo>
                    <a:pt x="2514" y="8822"/>
                    <a:pt x="2506" y="8837"/>
                    <a:pt x="2499" y="8852"/>
                  </a:cubicBezTo>
                  <a:cubicBezTo>
                    <a:pt x="2469" y="8932"/>
                    <a:pt x="2462" y="8976"/>
                    <a:pt x="2557" y="9064"/>
                  </a:cubicBezTo>
                  <a:cubicBezTo>
                    <a:pt x="2579" y="9086"/>
                    <a:pt x="2594" y="9094"/>
                    <a:pt x="2594" y="9101"/>
                  </a:cubicBezTo>
                  <a:cubicBezTo>
                    <a:pt x="2587" y="9108"/>
                    <a:pt x="2579" y="9108"/>
                    <a:pt x="2572" y="9115"/>
                  </a:cubicBezTo>
                  <a:cubicBezTo>
                    <a:pt x="2557" y="9123"/>
                    <a:pt x="2536" y="9130"/>
                    <a:pt x="2514" y="9138"/>
                  </a:cubicBezTo>
                  <a:cubicBezTo>
                    <a:pt x="2448" y="9189"/>
                    <a:pt x="2484" y="9247"/>
                    <a:pt x="2521" y="9306"/>
                  </a:cubicBezTo>
                  <a:cubicBezTo>
                    <a:pt x="2536" y="9343"/>
                    <a:pt x="2557" y="9372"/>
                    <a:pt x="2572" y="9416"/>
                  </a:cubicBezTo>
                  <a:cubicBezTo>
                    <a:pt x="2602" y="9475"/>
                    <a:pt x="2579" y="9533"/>
                    <a:pt x="2565" y="9555"/>
                  </a:cubicBezTo>
                  <a:cubicBezTo>
                    <a:pt x="2557" y="9584"/>
                    <a:pt x="2543" y="9599"/>
                    <a:pt x="2528" y="9606"/>
                  </a:cubicBezTo>
                  <a:cubicBezTo>
                    <a:pt x="2506" y="9570"/>
                    <a:pt x="2462" y="9541"/>
                    <a:pt x="2411" y="9541"/>
                  </a:cubicBezTo>
                  <a:cubicBezTo>
                    <a:pt x="2382" y="9541"/>
                    <a:pt x="2345" y="9555"/>
                    <a:pt x="2323" y="9577"/>
                  </a:cubicBezTo>
                  <a:cubicBezTo>
                    <a:pt x="2286" y="9606"/>
                    <a:pt x="2235" y="9636"/>
                    <a:pt x="2184" y="9636"/>
                  </a:cubicBezTo>
                  <a:cubicBezTo>
                    <a:pt x="2162" y="9636"/>
                    <a:pt x="2133" y="9629"/>
                    <a:pt x="2103" y="9614"/>
                  </a:cubicBezTo>
                  <a:cubicBezTo>
                    <a:pt x="2074" y="9599"/>
                    <a:pt x="2052" y="9592"/>
                    <a:pt x="2023" y="9592"/>
                  </a:cubicBezTo>
                  <a:cubicBezTo>
                    <a:pt x="1957" y="9592"/>
                    <a:pt x="1913" y="9643"/>
                    <a:pt x="1883" y="9680"/>
                  </a:cubicBezTo>
                  <a:cubicBezTo>
                    <a:pt x="1876" y="9694"/>
                    <a:pt x="1876" y="9694"/>
                    <a:pt x="1876" y="9694"/>
                  </a:cubicBezTo>
                  <a:cubicBezTo>
                    <a:pt x="1832" y="9738"/>
                    <a:pt x="1766" y="9782"/>
                    <a:pt x="1700" y="9797"/>
                  </a:cubicBezTo>
                  <a:cubicBezTo>
                    <a:pt x="1693" y="9797"/>
                    <a:pt x="1678" y="9797"/>
                    <a:pt x="1671" y="9797"/>
                  </a:cubicBezTo>
                  <a:cubicBezTo>
                    <a:pt x="1597" y="9812"/>
                    <a:pt x="1502" y="9826"/>
                    <a:pt x="1458" y="9870"/>
                  </a:cubicBezTo>
                  <a:cubicBezTo>
                    <a:pt x="1451" y="9878"/>
                    <a:pt x="1429" y="9900"/>
                    <a:pt x="1436" y="9929"/>
                  </a:cubicBezTo>
                  <a:cubicBezTo>
                    <a:pt x="1436" y="9958"/>
                    <a:pt x="1466" y="9973"/>
                    <a:pt x="1502" y="9995"/>
                  </a:cubicBezTo>
                  <a:cubicBezTo>
                    <a:pt x="1510" y="10002"/>
                    <a:pt x="1524" y="10010"/>
                    <a:pt x="1539" y="10017"/>
                  </a:cubicBezTo>
                  <a:cubicBezTo>
                    <a:pt x="1590" y="10053"/>
                    <a:pt x="1686" y="10068"/>
                    <a:pt x="1752" y="10075"/>
                  </a:cubicBezTo>
                  <a:cubicBezTo>
                    <a:pt x="1788" y="10083"/>
                    <a:pt x="1788" y="10083"/>
                    <a:pt x="1788" y="10083"/>
                  </a:cubicBezTo>
                  <a:cubicBezTo>
                    <a:pt x="1781" y="10046"/>
                    <a:pt x="1781" y="10046"/>
                    <a:pt x="1781" y="10046"/>
                  </a:cubicBezTo>
                  <a:cubicBezTo>
                    <a:pt x="1781" y="10039"/>
                    <a:pt x="1781" y="10039"/>
                    <a:pt x="1781" y="10039"/>
                  </a:cubicBezTo>
                  <a:cubicBezTo>
                    <a:pt x="1795" y="9995"/>
                    <a:pt x="1817" y="9922"/>
                    <a:pt x="1839" y="9907"/>
                  </a:cubicBezTo>
                  <a:cubicBezTo>
                    <a:pt x="1847" y="9900"/>
                    <a:pt x="1861" y="9892"/>
                    <a:pt x="1869" y="9892"/>
                  </a:cubicBezTo>
                  <a:cubicBezTo>
                    <a:pt x="1891" y="9892"/>
                    <a:pt x="1905" y="9900"/>
                    <a:pt x="1913" y="9914"/>
                  </a:cubicBezTo>
                  <a:cubicBezTo>
                    <a:pt x="1913" y="9914"/>
                    <a:pt x="1920" y="9922"/>
                    <a:pt x="1913" y="9944"/>
                  </a:cubicBezTo>
                  <a:cubicBezTo>
                    <a:pt x="1898" y="10002"/>
                    <a:pt x="1913" y="10039"/>
                    <a:pt x="1927" y="10061"/>
                  </a:cubicBezTo>
                  <a:cubicBezTo>
                    <a:pt x="1942" y="10083"/>
                    <a:pt x="1971" y="10097"/>
                    <a:pt x="2001" y="10097"/>
                  </a:cubicBezTo>
                  <a:cubicBezTo>
                    <a:pt x="2015" y="10097"/>
                    <a:pt x="2023" y="10090"/>
                    <a:pt x="2030" y="10090"/>
                  </a:cubicBezTo>
                  <a:cubicBezTo>
                    <a:pt x="2037" y="10090"/>
                    <a:pt x="2052" y="10090"/>
                    <a:pt x="2067" y="10083"/>
                  </a:cubicBezTo>
                  <a:cubicBezTo>
                    <a:pt x="2111" y="10075"/>
                    <a:pt x="2162" y="10068"/>
                    <a:pt x="2198" y="10068"/>
                  </a:cubicBezTo>
                  <a:cubicBezTo>
                    <a:pt x="2220" y="10068"/>
                    <a:pt x="2220" y="10068"/>
                    <a:pt x="2228" y="10068"/>
                  </a:cubicBezTo>
                  <a:cubicBezTo>
                    <a:pt x="2235" y="10083"/>
                    <a:pt x="2235" y="10097"/>
                    <a:pt x="2243" y="10112"/>
                  </a:cubicBezTo>
                  <a:cubicBezTo>
                    <a:pt x="2257" y="10141"/>
                    <a:pt x="2272" y="10185"/>
                    <a:pt x="2308" y="10222"/>
                  </a:cubicBezTo>
                  <a:cubicBezTo>
                    <a:pt x="2352" y="10266"/>
                    <a:pt x="2426" y="10288"/>
                    <a:pt x="2469" y="10288"/>
                  </a:cubicBezTo>
                  <a:cubicBezTo>
                    <a:pt x="2477" y="10288"/>
                    <a:pt x="2484" y="10288"/>
                    <a:pt x="2492" y="10288"/>
                  </a:cubicBezTo>
                  <a:cubicBezTo>
                    <a:pt x="2506" y="10295"/>
                    <a:pt x="2536" y="10332"/>
                    <a:pt x="2543" y="10376"/>
                  </a:cubicBezTo>
                  <a:cubicBezTo>
                    <a:pt x="2543" y="10391"/>
                    <a:pt x="2550" y="10413"/>
                    <a:pt x="2536" y="10427"/>
                  </a:cubicBezTo>
                  <a:cubicBezTo>
                    <a:pt x="2499" y="10464"/>
                    <a:pt x="2477" y="10508"/>
                    <a:pt x="2484" y="10552"/>
                  </a:cubicBezTo>
                  <a:cubicBezTo>
                    <a:pt x="2492" y="10581"/>
                    <a:pt x="2506" y="10610"/>
                    <a:pt x="2543" y="10632"/>
                  </a:cubicBezTo>
                  <a:cubicBezTo>
                    <a:pt x="2565" y="10647"/>
                    <a:pt x="2602" y="10654"/>
                    <a:pt x="2631" y="10654"/>
                  </a:cubicBezTo>
                  <a:cubicBezTo>
                    <a:pt x="2704" y="10654"/>
                    <a:pt x="2763" y="10625"/>
                    <a:pt x="2777" y="10574"/>
                  </a:cubicBezTo>
                  <a:cubicBezTo>
                    <a:pt x="2785" y="10559"/>
                    <a:pt x="2785" y="10559"/>
                    <a:pt x="2792" y="10559"/>
                  </a:cubicBezTo>
                  <a:cubicBezTo>
                    <a:pt x="2792" y="10559"/>
                    <a:pt x="2807" y="10559"/>
                    <a:pt x="2814" y="10574"/>
                  </a:cubicBezTo>
                  <a:cubicBezTo>
                    <a:pt x="2821" y="10581"/>
                    <a:pt x="2829" y="10603"/>
                    <a:pt x="2821" y="10632"/>
                  </a:cubicBezTo>
                  <a:cubicBezTo>
                    <a:pt x="2814" y="10662"/>
                    <a:pt x="2814" y="10684"/>
                    <a:pt x="2807" y="10706"/>
                  </a:cubicBezTo>
                  <a:cubicBezTo>
                    <a:pt x="2799" y="10764"/>
                    <a:pt x="2792" y="10801"/>
                    <a:pt x="2763" y="10823"/>
                  </a:cubicBezTo>
                  <a:cubicBezTo>
                    <a:pt x="2733" y="10845"/>
                    <a:pt x="2719" y="10882"/>
                    <a:pt x="2733" y="10911"/>
                  </a:cubicBezTo>
                  <a:cubicBezTo>
                    <a:pt x="2741" y="10940"/>
                    <a:pt x="2763" y="10955"/>
                    <a:pt x="2799" y="10955"/>
                  </a:cubicBezTo>
                  <a:cubicBezTo>
                    <a:pt x="2814" y="10955"/>
                    <a:pt x="2821" y="10955"/>
                    <a:pt x="2836" y="10955"/>
                  </a:cubicBezTo>
                  <a:cubicBezTo>
                    <a:pt x="2843" y="10947"/>
                    <a:pt x="2851" y="10947"/>
                    <a:pt x="2865" y="10947"/>
                  </a:cubicBezTo>
                  <a:cubicBezTo>
                    <a:pt x="2953" y="10918"/>
                    <a:pt x="3106" y="10882"/>
                    <a:pt x="3150" y="10764"/>
                  </a:cubicBezTo>
                  <a:cubicBezTo>
                    <a:pt x="3194" y="10662"/>
                    <a:pt x="3275" y="10589"/>
                    <a:pt x="3311" y="10581"/>
                  </a:cubicBezTo>
                  <a:cubicBezTo>
                    <a:pt x="3355" y="10566"/>
                    <a:pt x="3377" y="10522"/>
                    <a:pt x="3392" y="10479"/>
                  </a:cubicBezTo>
                  <a:cubicBezTo>
                    <a:pt x="3399" y="10456"/>
                    <a:pt x="3414" y="10434"/>
                    <a:pt x="3421" y="10420"/>
                  </a:cubicBezTo>
                  <a:cubicBezTo>
                    <a:pt x="3450" y="10369"/>
                    <a:pt x="3458" y="10281"/>
                    <a:pt x="3443" y="10222"/>
                  </a:cubicBezTo>
                  <a:cubicBezTo>
                    <a:pt x="3428" y="10193"/>
                    <a:pt x="3414" y="10171"/>
                    <a:pt x="3399" y="10156"/>
                  </a:cubicBezTo>
                  <a:cubicBezTo>
                    <a:pt x="3363" y="10141"/>
                    <a:pt x="3348" y="10134"/>
                    <a:pt x="3370" y="10068"/>
                  </a:cubicBezTo>
                  <a:cubicBezTo>
                    <a:pt x="3370" y="10053"/>
                    <a:pt x="3377" y="10032"/>
                    <a:pt x="3377" y="10017"/>
                  </a:cubicBezTo>
                  <a:cubicBezTo>
                    <a:pt x="3392" y="10039"/>
                    <a:pt x="3414" y="10053"/>
                    <a:pt x="3436" y="10061"/>
                  </a:cubicBezTo>
                  <a:cubicBezTo>
                    <a:pt x="3450" y="10061"/>
                    <a:pt x="3480" y="10061"/>
                    <a:pt x="3502" y="10061"/>
                  </a:cubicBezTo>
                  <a:cubicBezTo>
                    <a:pt x="3560" y="10061"/>
                    <a:pt x="3663" y="10053"/>
                    <a:pt x="3685" y="9980"/>
                  </a:cubicBezTo>
                  <a:cubicBezTo>
                    <a:pt x="3685" y="9965"/>
                    <a:pt x="3700" y="9951"/>
                    <a:pt x="3729" y="9951"/>
                  </a:cubicBezTo>
                  <a:cubicBezTo>
                    <a:pt x="3751" y="9951"/>
                    <a:pt x="3773" y="9958"/>
                    <a:pt x="3795" y="9973"/>
                  </a:cubicBezTo>
                  <a:cubicBezTo>
                    <a:pt x="3824" y="9995"/>
                    <a:pt x="3868" y="10010"/>
                    <a:pt x="3912" y="10024"/>
                  </a:cubicBezTo>
                  <a:cubicBezTo>
                    <a:pt x="3956" y="10039"/>
                    <a:pt x="4000" y="10061"/>
                    <a:pt x="4022" y="10075"/>
                  </a:cubicBezTo>
                  <a:cubicBezTo>
                    <a:pt x="4051" y="10097"/>
                    <a:pt x="4081" y="10105"/>
                    <a:pt x="4110" y="10105"/>
                  </a:cubicBezTo>
                  <a:cubicBezTo>
                    <a:pt x="4147" y="10105"/>
                    <a:pt x="4191" y="10090"/>
                    <a:pt x="4235" y="10068"/>
                  </a:cubicBezTo>
                  <a:cubicBezTo>
                    <a:pt x="4249" y="10061"/>
                    <a:pt x="4256" y="10053"/>
                    <a:pt x="4271" y="10053"/>
                  </a:cubicBezTo>
                  <a:cubicBezTo>
                    <a:pt x="4293" y="10053"/>
                    <a:pt x="4315" y="10068"/>
                    <a:pt x="4315" y="10083"/>
                  </a:cubicBezTo>
                  <a:cubicBezTo>
                    <a:pt x="4323" y="10097"/>
                    <a:pt x="4300" y="10112"/>
                    <a:pt x="4293" y="10120"/>
                  </a:cubicBezTo>
                  <a:cubicBezTo>
                    <a:pt x="4278" y="10127"/>
                    <a:pt x="4242" y="10156"/>
                    <a:pt x="4249" y="10193"/>
                  </a:cubicBezTo>
                  <a:cubicBezTo>
                    <a:pt x="4264" y="10229"/>
                    <a:pt x="4308" y="10229"/>
                    <a:pt x="4359" y="10229"/>
                  </a:cubicBezTo>
                  <a:cubicBezTo>
                    <a:pt x="4366" y="10229"/>
                    <a:pt x="4381" y="10229"/>
                    <a:pt x="4388" y="10229"/>
                  </a:cubicBezTo>
                  <a:cubicBezTo>
                    <a:pt x="4396" y="10229"/>
                    <a:pt x="4403" y="10229"/>
                    <a:pt x="4418" y="10229"/>
                  </a:cubicBezTo>
                  <a:cubicBezTo>
                    <a:pt x="4462" y="10229"/>
                    <a:pt x="4498" y="10310"/>
                    <a:pt x="4513" y="10354"/>
                  </a:cubicBezTo>
                  <a:cubicBezTo>
                    <a:pt x="4513" y="10354"/>
                    <a:pt x="4513" y="10361"/>
                    <a:pt x="4513" y="10369"/>
                  </a:cubicBezTo>
                  <a:cubicBezTo>
                    <a:pt x="4520" y="10413"/>
                    <a:pt x="4535" y="10493"/>
                    <a:pt x="4667" y="10493"/>
                  </a:cubicBezTo>
                  <a:cubicBezTo>
                    <a:pt x="4681" y="10493"/>
                    <a:pt x="4689" y="10493"/>
                    <a:pt x="4704" y="10486"/>
                  </a:cubicBezTo>
                  <a:cubicBezTo>
                    <a:pt x="4791" y="10479"/>
                    <a:pt x="4916" y="10442"/>
                    <a:pt x="5011" y="10405"/>
                  </a:cubicBezTo>
                  <a:cubicBezTo>
                    <a:pt x="5026" y="10398"/>
                    <a:pt x="5048" y="10391"/>
                    <a:pt x="5070" y="10383"/>
                  </a:cubicBezTo>
                  <a:cubicBezTo>
                    <a:pt x="5063" y="10398"/>
                    <a:pt x="5063" y="10413"/>
                    <a:pt x="5063" y="10420"/>
                  </a:cubicBezTo>
                  <a:cubicBezTo>
                    <a:pt x="5063" y="10434"/>
                    <a:pt x="5070" y="10456"/>
                    <a:pt x="5106" y="10471"/>
                  </a:cubicBezTo>
                  <a:cubicBezTo>
                    <a:pt x="5121" y="10486"/>
                    <a:pt x="5121" y="10486"/>
                    <a:pt x="5121" y="10486"/>
                  </a:cubicBezTo>
                  <a:cubicBezTo>
                    <a:pt x="5143" y="10493"/>
                    <a:pt x="5158" y="10501"/>
                    <a:pt x="5180" y="10501"/>
                  </a:cubicBezTo>
                  <a:cubicBezTo>
                    <a:pt x="5216" y="10501"/>
                    <a:pt x="5231" y="10479"/>
                    <a:pt x="5268" y="10434"/>
                  </a:cubicBezTo>
                  <a:cubicBezTo>
                    <a:pt x="5275" y="10420"/>
                    <a:pt x="5275" y="10420"/>
                    <a:pt x="5275" y="10420"/>
                  </a:cubicBezTo>
                  <a:cubicBezTo>
                    <a:pt x="5326" y="10347"/>
                    <a:pt x="5348" y="10317"/>
                    <a:pt x="5392" y="10317"/>
                  </a:cubicBezTo>
                  <a:cubicBezTo>
                    <a:pt x="5399" y="10317"/>
                    <a:pt x="5399" y="10317"/>
                    <a:pt x="5407" y="10317"/>
                  </a:cubicBezTo>
                  <a:cubicBezTo>
                    <a:pt x="5487" y="10332"/>
                    <a:pt x="5531" y="10339"/>
                    <a:pt x="5531" y="10339"/>
                  </a:cubicBezTo>
                  <a:cubicBezTo>
                    <a:pt x="5568" y="10347"/>
                    <a:pt x="5568" y="10347"/>
                    <a:pt x="5568" y="10347"/>
                  </a:cubicBezTo>
                  <a:cubicBezTo>
                    <a:pt x="5568" y="10310"/>
                    <a:pt x="5568" y="10310"/>
                    <a:pt x="5568" y="10310"/>
                  </a:cubicBezTo>
                  <a:cubicBezTo>
                    <a:pt x="5568" y="10244"/>
                    <a:pt x="5568" y="10244"/>
                    <a:pt x="5568" y="10244"/>
                  </a:cubicBezTo>
                  <a:cubicBezTo>
                    <a:pt x="5568" y="10156"/>
                    <a:pt x="5568" y="10156"/>
                    <a:pt x="5568" y="10156"/>
                  </a:cubicBezTo>
                  <a:cubicBezTo>
                    <a:pt x="5524" y="10215"/>
                    <a:pt x="5524" y="10215"/>
                    <a:pt x="5524" y="10215"/>
                  </a:cubicBezTo>
                  <a:lnTo>
                    <a:pt x="5524" y="10215"/>
                  </a:lnTo>
                  <a:cubicBezTo>
                    <a:pt x="5531" y="10112"/>
                    <a:pt x="5539" y="10105"/>
                    <a:pt x="5605" y="10105"/>
                  </a:cubicBezTo>
                  <a:cubicBezTo>
                    <a:pt x="5627" y="10105"/>
                    <a:pt x="5649" y="10105"/>
                    <a:pt x="5671" y="10105"/>
                  </a:cubicBezTo>
                  <a:cubicBezTo>
                    <a:pt x="5700" y="10105"/>
                    <a:pt x="5722" y="10112"/>
                    <a:pt x="5751" y="10112"/>
                  </a:cubicBezTo>
                  <a:cubicBezTo>
                    <a:pt x="5788" y="10112"/>
                    <a:pt x="5847" y="10105"/>
                    <a:pt x="5883" y="10075"/>
                  </a:cubicBezTo>
                  <a:cubicBezTo>
                    <a:pt x="5927" y="10039"/>
                    <a:pt x="5913" y="10010"/>
                    <a:pt x="5905" y="9988"/>
                  </a:cubicBezTo>
                  <a:cubicBezTo>
                    <a:pt x="5905" y="9973"/>
                    <a:pt x="5898" y="9958"/>
                    <a:pt x="5927" y="9922"/>
                  </a:cubicBezTo>
                  <a:cubicBezTo>
                    <a:pt x="5978" y="9848"/>
                    <a:pt x="6030" y="9841"/>
                    <a:pt x="6103" y="9834"/>
                  </a:cubicBezTo>
                  <a:cubicBezTo>
                    <a:pt x="6132" y="9834"/>
                    <a:pt x="6132" y="9834"/>
                    <a:pt x="6132" y="9834"/>
                  </a:cubicBezTo>
                  <a:cubicBezTo>
                    <a:pt x="6140" y="9834"/>
                    <a:pt x="6147" y="9834"/>
                    <a:pt x="6154" y="9834"/>
                  </a:cubicBezTo>
                  <a:cubicBezTo>
                    <a:pt x="6176" y="9834"/>
                    <a:pt x="6206" y="9834"/>
                    <a:pt x="6235" y="9834"/>
                  </a:cubicBezTo>
                  <a:cubicBezTo>
                    <a:pt x="6271" y="9841"/>
                    <a:pt x="6308" y="9841"/>
                    <a:pt x="6345" y="9841"/>
                  </a:cubicBezTo>
                  <a:cubicBezTo>
                    <a:pt x="6411" y="9841"/>
                    <a:pt x="6455" y="9826"/>
                    <a:pt x="6484" y="9804"/>
                  </a:cubicBezTo>
                  <a:cubicBezTo>
                    <a:pt x="6550" y="9746"/>
                    <a:pt x="6740" y="9680"/>
                    <a:pt x="6821" y="9680"/>
                  </a:cubicBezTo>
                  <a:cubicBezTo>
                    <a:pt x="6828" y="9680"/>
                    <a:pt x="6828" y="9680"/>
                    <a:pt x="6836" y="9687"/>
                  </a:cubicBezTo>
                  <a:cubicBezTo>
                    <a:pt x="6872" y="9687"/>
                    <a:pt x="6909" y="9694"/>
                    <a:pt x="6946" y="9702"/>
                  </a:cubicBezTo>
                  <a:cubicBezTo>
                    <a:pt x="6990" y="9709"/>
                    <a:pt x="7026" y="9709"/>
                    <a:pt x="7063" y="9716"/>
                  </a:cubicBezTo>
                  <a:cubicBezTo>
                    <a:pt x="7092" y="9724"/>
                    <a:pt x="7121" y="9724"/>
                    <a:pt x="7144" y="9724"/>
                  </a:cubicBezTo>
                  <a:cubicBezTo>
                    <a:pt x="7173" y="9724"/>
                    <a:pt x="7195" y="9724"/>
                    <a:pt x="7231" y="9716"/>
                  </a:cubicBezTo>
                  <a:lnTo>
                    <a:pt x="7231" y="9716"/>
                  </a:lnTo>
                  <a:cubicBezTo>
                    <a:pt x="7275" y="9709"/>
                    <a:pt x="7297" y="9709"/>
                    <a:pt x="7312" y="9680"/>
                  </a:cubicBezTo>
                  <a:cubicBezTo>
                    <a:pt x="7327" y="9651"/>
                    <a:pt x="7312" y="9621"/>
                    <a:pt x="7275" y="9570"/>
                  </a:cubicBezTo>
                  <a:cubicBezTo>
                    <a:pt x="7261" y="9548"/>
                    <a:pt x="7261" y="9548"/>
                    <a:pt x="7261" y="9548"/>
                  </a:cubicBezTo>
                  <a:cubicBezTo>
                    <a:pt x="7209" y="9467"/>
                    <a:pt x="7195" y="9438"/>
                    <a:pt x="7239" y="9394"/>
                  </a:cubicBezTo>
                  <a:cubicBezTo>
                    <a:pt x="7261" y="9365"/>
                    <a:pt x="7283" y="9343"/>
                    <a:pt x="7305" y="9313"/>
                  </a:cubicBezTo>
                  <a:cubicBezTo>
                    <a:pt x="7327" y="9291"/>
                    <a:pt x="7341" y="9270"/>
                    <a:pt x="7356" y="9255"/>
                  </a:cubicBezTo>
                  <a:cubicBezTo>
                    <a:pt x="7356" y="9284"/>
                    <a:pt x="7349" y="9335"/>
                    <a:pt x="7334" y="9365"/>
                  </a:cubicBezTo>
                  <a:cubicBezTo>
                    <a:pt x="7327" y="9379"/>
                    <a:pt x="7319" y="9401"/>
                    <a:pt x="7334" y="9423"/>
                  </a:cubicBezTo>
                  <a:cubicBezTo>
                    <a:pt x="7334" y="9438"/>
                    <a:pt x="7349" y="9445"/>
                    <a:pt x="7371" y="9445"/>
                  </a:cubicBezTo>
                  <a:cubicBezTo>
                    <a:pt x="7400" y="9445"/>
                    <a:pt x="7437" y="9438"/>
                    <a:pt x="7495" y="9409"/>
                  </a:cubicBezTo>
                  <a:cubicBezTo>
                    <a:pt x="7554" y="9387"/>
                    <a:pt x="7620" y="9372"/>
                    <a:pt x="7671" y="9372"/>
                  </a:cubicBezTo>
                  <a:cubicBezTo>
                    <a:pt x="7722" y="9372"/>
                    <a:pt x="7752" y="9387"/>
                    <a:pt x="7759" y="9394"/>
                  </a:cubicBezTo>
                  <a:cubicBezTo>
                    <a:pt x="7766" y="9409"/>
                    <a:pt x="7774" y="9423"/>
                    <a:pt x="7781" y="9438"/>
                  </a:cubicBezTo>
                  <a:cubicBezTo>
                    <a:pt x="7810" y="9497"/>
                    <a:pt x="7847" y="9570"/>
                    <a:pt x="7906" y="9592"/>
                  </a:cubicBezTo>
                  <a:cubicBezTo>
                    <a:pt x="7920" y="9599"/>
                    <a:pt x="7928" y="9599"/>
                    <a:pt x="7935" y="9606"/>
                  </a:cubicBezTo>
                  <a:cubicBezTo>
                    <a:pt x="7957" y="9614"/>
                    <a:pt x="7979" y="9621"/>
                    <a:pt x="8008" y="9621"/>
                  </a:cubicBezTo>
                  <a:cubicBezTo>
                    <a:pt x="8045" y="9621"/>
                    <a:pt x="8074" y="9599"/>
                    <a:pt x="8111" y="9563"/>
                  </a:cubicBezTo>
                  <a:cubicBezTo>
                    <a:pt x="8125" y="9548"/>
                    <a:pt x="8133" y="9533"/>
                    <a:pt x="8147" y="9519"/>
                  </a:cubicBezTo>
                  <a:cubicBezTo>
                    <a:pt x="8191" y="9460"/>
                    <a:pt x="8213" y="9431"/>
                    <a:pt x="8287" y="9423"/>
                  </a:cubicBezTo>
                  <a:cubicBezTo>
                    <a:pt x="8309" y="9423"/>
                    <a:pt x="8309" y="9423"/>
                    <a:pt x="8309" y="9423"/>
                  </a:cubicBezTo>
                  <a:cubicBezTo>
                    <a:pt x="8345" y="9416"/>
                    <a:pt x="8367" y="9416"/>
                    <a:pt x="8396" y="9416"/>
                  </a:cubicBezTo>
                  <a:cubicBezTo>
                    <a:pt x="8426" y="9416"/>
                    <a:pt x="8448" y="9423"/>
                    <a:pt x="8462" y="9438"/>
                  </a:cubicBezTo>
                  <a:cubicBezTo>
                    <a:pt x="8477" y="9453"/>
                    <a:pt x="8485" y="9467"/>
                    <a:pt x="8492" y="9489"/>
                  </a:cubicBezTo>
                  <a:cubicBezTo>
                    <a:pt x="8506" y="9526"/>
                    <a:pt x="8528" y="9563"/>
                    <a:pt x="8587" y="9592"/>
                  </a:cubicBezTo>
                  <a:cubicBezTo>
                    <a:pt x="8594" y="9599"/>
                    <a:pt x="8602" y="9599"/>
                    <a:pt x="8609" y="9599"/>
                  </a:cubicBezTo>
                  <a:cubicBezTo>
                    <a:pt x="8602" y="9606"/>
                    <a:pt x="8594" y="9614"/>
                    <a:pt x="8587" y="9621"/>
                  </a:cubicBezTo>
                  <a:cubicBezTo>
                    <a:pt x="8580" y="9629"/>
                    <a:pt x="8572" y="9636"/>
                    <a:pt x="8565" y="9643"/>
                  </a:cubicBezTo>
                  <a:cubicBezTo>
                    <a:pt x="8543" y="9665"/>
                    <a:pt x="8536" y="9694"/>
                    <a:pt x="8543" y="9724"/>
                  </a:cubicBezTo>
                  <a:cubicBezTo>
                    <a:pt x="8558" y="9775"/>
                    <a:pt x="8616" y="9834"/>
                    <a:pt x="8690" y="9863"/>
                  </a:cubicBezTo>
                  <a:cubicBezTo>
                    <a:pt x="8726" y="9878"/>
                    <a:pt x="8756" y="9914"/>
                    <a:pt x="8792" y="9944"/>
                  </a:cubicBezTo>
                  <a:cubicBezTo>
                    <a:pt x="8829" y="9988"/>
                    <a:pt x="8873" y="10032"/>
                    <a:pt x="8931" y="10046"/>
                  </a:cubicBezTo>
                  <a:cubicBezTo>
                    <a:pt x="9019" y="10068"/>
                    <a:pt x="9019" y="10068"/>
                    <a:pt x="9078" y="10083"/>
                  </a:cubicBezTo>
                  <a:cubicBezTo>
                    <a:pt x="9085" y="10083"/>
                    <a:pt x="9093" y="10083"/>
                    <a:pt x="9100" y="10083"/>
                  </a:cubicBezTo>
                  <a:cubicBezTo>
                    <a:pt x="9144" y="10083"/>
                    <a:pt x="9166" y="10053"/>
                    <a:pt x="9180" y="10032"/>
                  </a:cubicBezTo>
                  <a:cubicBezTo>
                    <a:pt x="9188" y="10017"/>
                    <a:pt x="9195" y="10002"/>
                    <a:pt x="9210" y="9995"/>
                  </a:cubicBezTo>
                  <a:cubicBezTo>
                    <a:pt x="9254" y="9951"/>
                    <a:pt x="9225" y="9907"/>
                    <a:pt x="9210" y="9878"/>
                  </a:cubicBezTo>
                  <a:cubicBezTo>
                    <a:pt x="9202" y="9863"/>
                    <a:pt x="9195" y="9848"/>
                    <a:pt x="9195" y="9834"/>
                  </a:cubicBezTo>
                  <a:cubicBezTo>
                    <a:pt x="9195" y="9819"/>
                    <a:pt x="9188" y="9797"/>
                    <a:pt x="9188" y="9782"/>
                  </a:cubicBezTo>
                  <a:cubicBezTo>
                    <a:pt x="9180" y="9738"/>
                    <a:pt x="9173" y="9709"/>
                    <a:pt x="9210" y="9665"/>
                  </a:cubicBezTo>
                  <a:cubicBezTo>
                    <a:pt x="9217" y="9651"/>
                    <a:pt x="9225" y="9643"/>
                    <a:pt x="9232" y="9636"/>
                  </a:cubicBezTo>
                  <a:cubicBezTo>
                    <a:pt x="9290" y="9570"/>
                    <a:pt x="9342" y="9511"/>
                    <a:pt x="9283" y="9409"/>
                  </a:cubicBezTo>
                  <a:cubicBezTo>
                    <a:pt x="9268" y="9394"/>
                    <a:pt x="9261" y="9372"/>
                    <a:pt x="9247" y="9350"/>
                  </a:cubicBezTo>
                  <a:cubicBezTo>
                    <a:pt x="9210" y="9270"/>
                    <a:pt x="9159" y="9167"/>
                    <a:pt x="9071" y="9167"/>
                  </a:cubicBezTo>
                  <a:cubicBezTo>
                    <a:pt x="9041" y="9167"/>
                    <a:pt x="9019" y="9182"/>
                    <a:pt x="8990" y="9196"/>
                  </a:cubicBezTo>
                  <a:cubicBezTo>
                    <a:pt x="8968" y="9211"/>
                    <a:pt x="8909" y="9247"/>
                    <a:pt x="8887" y="9247"/>
                  </a:cubicBezTo>
                  <a:cubicBezTo>
                    <a:pt x="8887" y="9247"/>
                    <a:pt x="8873" y="9225"/>
                    <a:pt x="8866" y="9203"/>
                  </a:cubicBezTo>
                  <a:cubicBezTo>
                    <a:pt x="8866" y="9189"/>
                    <a:pt x="8866" y="9189"/>
                    <a:pt x="8866" y="9189"/>
                  </a:cubicBezTo>
                  <a:cubicBezTo>
                    <a:pt x="8851" y="9145"/>
                    <a:pt x="8858" y="9138"/>
                    <a:pt x="8873" y="9108"/>
                  </a:cubicBezTo>
                  <a:cubicBezTo>
                    <a:pt x="8887" y="9086"/>
                    <a:pt x="8909" y="9064"/>
                    <a:pt x="8924" y="9028"/>
                  </a:cubicBezTo>
                  <a:cubicBezTo>
                    <a:pt x="8931" y="9006"/>
                    <a:pt x="8946" y="8984"/>
                    <a:pt x="8968" y="8954"/>
                  </a:cubicBezTo>
                  <a:cubicBezTo>
                    <a:pt x="9012" y="8881"/>
                    <a:pt x="9078" y="8793"/>
                    <a:pt x="9012" y="8683"/>
                  </a:cubicBezTo>
                  <a:cubicBezTo>
                    <a:pt x="8983" y="8639"/>
                    <a:pt x="8961" y="8595"/>
                    <a:pt x="8939" y="8559"/>
                  </a:cubicBezTo>
                  <a:cubicBezTo>
                    <a:pt x="8909" y="8485"/>
                    <a:pt x="8880" y="8434"/>
                    <a:pt x="8821" y="8412"/>
                  </a:cubicBezTo>
                  <a:cubicBezTo>
                    <a:pt x="8763" y="8390"/>
                    <a:pt x="8719" y="8332"/>
                    <a:pt x="8704" y="8265"/>
                  </a:cubicBezTo>
                  <a:cubicBezTo>
                    <a:pt x="8697" y="8192"/>
                    <a:pt x="8638" y="8170"/>
                    <a:pt x="8587" y="8148"/>
                  </a:cubicBezTo>
                  <a:cubicBezTo>
                    <a:pt x="8565" y="8141"/>
                    <a:pt x="8543" y="8134"/>
                    <a:pt x="8521" y="8119"/>
                  </a:cubicBezTo>
                  <a:cubicBezTo>
                    <a:pt x="8485" y="8097"/>
                    <a:pt x="8462" y="8075"/>
                    <a:pt x="8448" y="8046"/>
                  </a:cubicBezTo>
                  <a:cubicBezTo>
                    <a:pt x="8440" y="8016"/>
                    <a:pt x="8448" y="7987"/>
                    <a:pt x="8462" y="7958"/>
                  </a:cubicBezTo>
                  <a:cubicBezTo>
                    <a:pt x="8485" y="7929"/>
                    <a:pt x="8506" y="7914"/>
                    <a:pt x="8536" y="7892"/>
                  </a:cubicBezTo>
                  <a:cubicBezTo>
                    <a:pt x="8572" y="7877"/>
                    <a:pt x="8616" y="7855"/>
                    <a:pt x="8646" y="7797"/>
                  </a:cubicBezTo>
                  <a:cubicBezTo>
                    <a:pt x="8675" y="7753"/>
                    <a:pt x="8682" y="7716"/>
                    <a:pt x="8690" y="7694"/>
                  </a:cubicBezTo>
                  <a:cubicBezTo>
                    <a:pt x="8697" y="7657"/>
                    <a:pt x="8697" y="7650"/>
                    <a:pt x="8719" y="7643"/>
                  </a:cubicBezTo>
                  <a:cubicBezTo>
                    <a:pt x="8734" y="7635"/>
                    <a:pt x="8748" y="7635"/>
                    <a:pt x="8770" y="7635"/>
                  </a:cubicBezTo>
                  <a:cubicBezTo>
                    <a:pt x="8777" y="7635"/>
                    <a:pt x="8792" y="7635"/>
                    <a:pt x="8799" y="7635"/>
                  </a:cubicBezTo>
                  <a:cubicBezTo>
                    <a:pt x="8807" y="7635"/>
                    <a:pt x="8814" y="7635"/>
                    <a:pt x="8829" y="7635"/>
                  </a:cubicBezTo>
                  <a:cubicBezTo>
                    <a:pt x="8836" y="7635"/>
                    <a:pt x="8873" y="7635"/>
                    <a:pt x="8895" y="7606"/>
                  </a:cubicBezTo>
                  <a:cubicBezTo>
                    <a:pt x="8917" y="7570"/>
                    <a:pt x="9041" y="7445"/>
                    <a:pt x="9122" y="7415"/>
                  </a:cubicBezTo>
                  <a:cubicBezTo>
                    <a:pt x="9180" y="7394"/>
                    <a:pt x="9261" y="7372"/>
                    <a:pt x="9334" y="7357"/>
                  </a:cubicBezTo>
                  <a:cubicBezTo>
                    <a:pt x="9371" y="7350"/>
                    <a:pt x="9400" y="7342"/>
                    <a:pt x="9430" y="7335"/>
                  </a:cubicBezTo>
                  <a:cubicBezTo>
                    <a:pt x="9525" y="7313"/>
                    <a:pt x="9847" y="7130"/>
                    <a:pt x="9877" y="7005"/>
                  </a:cubicBezTo>
                  <a:cubicBezTo>
                    <a:pt x="9884" y="6954"/>
                    <a:pt x="9884" y="6910"/>
                    <a:pt x="9884" y="6873"/>
                  </a:cubicBezTo>
                  <a:cubicBezTo>
                    <a:pt x="9884" y="6837"/>
                    <a:pt x="9884" y="6807"/>
                    <a:pt x="9899" y="6771"/>
                  </a:cubicBezTo>
                  <a:cubicBezTo>
                    <a:pt x="9921" y="6697"/>
                    <a:pt x="9942" y="6624"/>
                    <a:pt x="9942" y="6624"/>
                  </a:cubicBezTo>
                  <a:cubicBezTo>
                    <a:pt x="9942" y="6617"/>
                    <a:pt x="9942" y="6617"/>
                    <a:pt x="9942" y="6617"/>
                  </a:cubicBezTo>
                  <a:cubicBezTo>
                    <a:pt x="9942" y="6602"/>
                    <a:pt x="9942" y="6602"/>
                    <a:pt x="9942" y="6602"/>
                  </a:cubicBezTo>
                  <a:cubicBezTo>
                    <a:pt x="9928" y="6573"/>
                    <a:pt x="9899" y="6478"/>
                    <a:pt x="9899" y="6434"/>
                  </a:cubicBezTo>
                  <a:cubicBezTo>
                    <a:pt x="9899" y="6426"/>
                    <a:pt x="9899" y="6426"/>
                    <a:pt x="9899" y="6419"/>
                  </a:cubicBezTo>
                  <a:cubicBezTo>
                    <a:pt x="9906" y="6419"/>
                    <a:pt x="9928" y="6412"/>
                    <a:pt x="9950" y="6390"/>
                  </a:cubicBezTo>
                  <a:cubicBezTo>
                    <a:pt x="9994" y="6360"/>
                    <a:pt x="10001" y="6346"/>
                    <a:pt x="10016" y="6331"/>
                  </a:cubicBezTo>
                  <a:cubicBezTo>
                    <a:pt x="10016" y="6316"/>
                    <a:pt x="10023" y="6309"/>
                    <a:pt x="10038" y="6294"/>
                  </a:cubicBezTo>
                  <a:lnTo>
                    <a:pt x="10038" y="6294"/>
                  </a:lnTo>
                  <a:cubicBezTo>
                    <a:pt x="10052" y="6309"/>
                    <a:pt x="10075" y="6331"/>
                    <a:pt x="10118" y="6353"/>
                  </a:cubicBezTo>
                  <a:cubicBezTo>
                    <a:pt x="10155" y="6368"/>
                    <a:pt x="10199" y="6375"/>
                    <a:pt x="10228" y="6382"/>
                  </a:cubicBezTo>
                  <a:cubicBezTo>
                    <a:pt x="10272" y="6390"/>
                    <a:pt x="10302" y="6397"/>
                    <a:pt x="10324" y="6412"/>
                  </a:cubicBezTo>
                  <a:cubicBezTo>
                    <a:pt x="10338" y="6419"/>
                    <a:pt x="10353" y="6441"/>
                    <a:pt x="10368" y="6456"/>
                  </a:cubicBezTo>
                  <a:cubicBezTo>
                    <a:pt x="10397" y="6492"/>
                    <a:pt x="10433" y="6529"/>
                    <a:pt x="10470" y="6529"/>
                  </a:cubicBezTo>
                  <a:cubicBezTo>
                    <a:pt x="10485" y="6529"/>
                    <a:pt x="10499" y="6522"/>
                    <a:pt x="10507" y="6514"/>
                  </a:cubicBezTo>
                  <a:cubicBezTo>
                    <a:pt x="10543" y="6492"/>
                    <a:pt x="10551" y="6463"/>
                    <a:pt x="10558" y="6434"/>
                  </a:cubicBezTo>
                  <a:cubicBezTo>
                    <a:pt x="10573" y="6412"/>
                    <a:pt x="10580" y="6390"/>
                    <a:pt x="10595" y="6360"/>
                  </a:cubicBezTo>
                  <a:cubicBezTo>
                    <a:pt x="10609" y="6338"/>
                    <a:pt x="10624" y="6331"/>
                    <a:pt x="10631" y="6324"/>
                  </a:cubicBezTo>
                  <a:cubicBezTo>
                    <a:pt x="10661" y="6302"/>
                    <a:pt x="10690" y="6280"/>
                    <a:pt x="10705" y="6199"/>
                  </a:cubicBezTo>
                  <a:cubicBezTo>
                    <a:pt x="10712" y="6170"/>
                    <a:pt x="10719" y="6141"/>
                    <a:pt x="10727" y="6111"/>
                  </a:cubicBezTo>
                  <a:cubicBezTo>
                    <a:pt x="10749" y="6038"/>
                    <a:pt x="10763" y="5979"/>
                    <a:pt x="10734" y="5928"/>
                  </a:cubicBezTo>
                  <a:cubicBezTo>
                    <a:pt x="10719" y="5913"/>
                    <a:pt x="10712" y="5906"/>
                    <a:pt x="10705" y="5899"/>
                  </a:cubicBezTo>
                  <a:cubicBezTo>
                    <a:pt x="10690" y="5877"/>
                    <a:pt x="10683" y="5870"/>
                    <a:pt x="10690" y="5803"/>
                  </a:cubicBezTo>
                  <a:cubicBezTo>
                    <a:pt x="10697" y="5774"/>
                    <a:pt x="10697" y="5752"/>
                    <a:pt x="10697" y="5738"/>
                  </a:cubicBezTo>
                  <a:cubicBezTo>
                    <a:pt x="10712" y="5679"/>
                    <a:pt x="10719" y="5642"/>
                    <a:pt x="10690" y="5584"/>
                  </a:cubicBezTo>
                  <a:cubicBezTo>
                    <a:pt x="10675" y="5562"/>
                    <a:pt x="10668" y="5547"/>
                    <a:pt x="10661" y="5532"/>
                  </a:cubicBezTo>
                  <a:cubicBezTo>
                    <a:pt x="10646" y="5496"/>
                    <a:pt x="10631" y="5466"/>
                    <a:pt x="10602" y="5430"/>
                  </a:cubicBezTo>
                  <a:cubicBezTo>
                    <a:pt x="10573" y="5386"/>
                    <a:pt x="10514" y="5298"/>
                    <a:pt x="10507" y="5269"/>
                  </a:cubicBezTo>
                  <a:cubicBezTo>
                    <a:pt x="10499" y="5246"/>
                    <a:pt x="10485" y="5232"/>
                    <a:pt x="10463" y="5232"/>
                  </a:cubicBezTo>
                  <a:cubicBezTo>
                    <a:pt x="10448" y="5232"/>
                    <a:pt x="10433" y="5239"/>
                    <a:pt x="10419" y="5239"/>
                  </a:cubicBezTo>
                  <a:cubicBezTo>
                    <a:pt x="10404" y="5246"/>
                    <a:pt x="10382" y="5246"/>
                    <a:pt x="10368" y="5246"/>
                  </a:cubicBezTo>
                  <a:cubicBezTo>
                    <a:pt x="10360" y="5246"/>
                    <a:pt x="10353" y="5246"/>
                    <a:pt x="10346" y="5246"/>
                  </a:cubicBezTo>
                  <a:cubicBezTo>
                    <a:pt x="10294" y="5239"/>
                    <a:pt x="10272" y="5210"/>
                    <a:pt x="10236" y="5129"/>
                  </a:cubicBezTo>
                  <a:cubicBezTo>
                    <a:pt x="10192" y="5034"/>
                    <a:pt x="10104" y="5012"/>
                    <a:pt x="10023" y="4990"/>
                  </a:cubicBezTo>
                  <a:cubicBezTo>
                    <a:pt x="10016" y="4983"/>
                    <a:pt x="10009" y="4983"/>
                    <a:pt x="10001" y="4983"/>
                  </a:cubicBezTo>
                  <a:cubicBezTo>
                    <a:pt x="9950" y="4983"/>
                    <a:pt x="9935" y="5027"/>
                    <a:pt x="9928" y="5056"/>
                  </a:cubicBezTo>
                  <a:cubicBezTo>
                    <a:pt x="9921" y="5056"/>
                    <a:pt x="9921" y="5063"/>
                    <a:pt x="9921" y="5071"/>
                  </a:cubicBezTo>
                  <a:cubicBezTo>
                    <a:pt x="9913" y="5071"/>
                    <a:pt x="9913" y="5063"/>
                    <a:pt x="9906" y="5063"/>
                  </a:cubicBezTo>
                  <a:cubicBezTo>
                    <a:pt x="9833" y="4997"/>
                    <a:pt x="9759" y="4968"/>
                    <a:pt x="9716" y="4961"/>
                  </a:cubicBezTo>
                  <a:cubicBezTo>
                    <a:pt x="9723" y="4946"/>
                    <a:pt x="9723" y="4932"/>
                    <a:pt x="9730" y="4917"/>
                  </a:cubicBezTo>
                  <a:cubicBezTo>
                    <a:pt x="9737" y="4873"/>
                    <a:pt x="9752" y="4829"/>
                    <a:pt x="9737" y="4792"/>
                  </a:cubicBezTo>
                  <a:cubicBezTo>
                    <a:pt x="9716" y="4726"/>
                    <a:pt x="9561" y="4551"/>
                    <a:pt x="9488" y="4536"/>
                  </a:cubicBezTo>
                  <a:cubicBezTo>
                    <a:pt x="9437" y="4521"/>
                    <a:pt x="9305" y="4521"/>
                    <a:pt x="9268" y="4521"/>
                  </a:cubicBezTo>
                  <a:cubicBezTo>
                    <a:pt x="9247" y="4506"/>
                    <a:pt x="9210" y="4463"/>
                    <a:pt x="9202" y="4433"/>
                  </a:cubicBezTo>
                  <a:cubicBezTo>
                    <a:pt x="9188" y="4360"/>
                    <a:pt x="9100" y="4287"/>
                    <a:pt x="9041" y="4257"/>
                  </a:cubicBezTo>
                  <a:cubicBezTo>
                    <a:pt x="9019" y="4235"/>
                    <a:pt x="9005" y="4213"/>
                    <a:pt x="8990" y="4184"/>
                  </a:cubicBezTo>
                  <a:cubicBezTo>
                    <a:pt x="8983" y="4170"/>
                    <a:pt x="8975" y="4147"/>
                    <a:pt x="8961" y="4125"/>
                  </a:cubicBezTo>
                  <a:cubicBezTo>
                    <a:pt x="8917" y="4067"/>
                    <a:pt x="8873" y="4008"/>
                    <a:pt x="8821" y="3964"/>
                  </a:cubicBezTo>
                  <a:cubicBezTo>
                    <a:pt x="8814" y="3957"/>
                    <a:pt x="8814" y="3957"/>
                    <a:pt x="8814" y="3957"/>
                  </a:cubicBezTo>
                  <a:cubicBezTo>
                    <a:pt x="8756" y="3898"/>
                    <a:pt x="8660" y="3803"/>
                    <a:pt x="8543" y="3803"/>
                  </a:cubicBezTo>
                  <a:cubicBezTo>
                    <a:pt x="8521" y="3803"/>
                    <a:pt x="8506" y="3803"/>
                    <a:pt x="8485" y="3810"/>
                  </a:cubicBezTo>
                  <a:cubicBezTo>
                    <a:pt x="8470" y="3818"/>
                    <a:pt x="8470" y="3818"/>
                    <a:pt x="8470" y="3818"/>
                  </a:cubicBezTo>
                  <a:cubicBezTo>
                    <a:pt x="8418" y="3825"/>
                    <a:pt x="8375" y="3840"/>
                    <a:pt x="8345" y="3840"/>
                  </a:cubicBezTo>
                  <a:cubicBezTo>
                    <a:pt x="8316" y="3840"/>
                    <a:pt x="8301" y="3832"/>
                    <a:pt x="8287" y="3796"/>
                  </a:cubicBezTo>
                  <a:cubicBezTo>
                    <a:pt x="8250" y="3693"/>
                    <a:pt x="8125" y="3569"/>
                    <a:pt x="8023" y="3569"/>
                  </a:cubicBezTo>
                  <a:cubicBezTo>
                    <a:pt x="8008" y="3569"/>
                    <a:pt x="8008" y="3569"/>
                    <a:pt x="8008" y="3569"/>
                  </a:cubicBezTo>
                  <a:cubicBezTo>
                    <a:pt x="7986" y="3539"/>
                    <a:pt x="7986" y="3466"/>
                    <a:pt x="7986" y="3415"/>
                  </a:cubicBezTo>
                  <a:cubicBezTo>
                    <a:pt x="7986" y="3385"/>
                    <a:pt x="7986" y="3356"/>
                    <a:pt x="7979" y="3334"/>
                  </a:cubicBezTo>
                  <a:cubicBezTo>
                    <a:pt x="7971" y="3268"/>
                    <a:pt x="7906" y="3239"/>
                    <a:pt x="7876" y="3224"/>
                  </a:cubicBezTo>
                  <a:cubicBezTo>
                    <a:pt x="7854" y="3165"/>
                    <a:pt x="7796" y="2990"/>
                    <a:pt x="7774" y="2960"/>
                  </a:cubicBezTo>
                  <a:cubicBezTo>
                    <a:pt x="7759" y="2938"/>
                    <a:pt x="7737" y="2931"/>
                    <a:pt x="7715" y="2924"/>
                  </a:cubicBezTo>
                  <a:cubicBezTo>
                    <a:pt x="7686" y="2902"/>
                    <a:pt x="7686" y="2902"/>
                    <a:pt x="7686" y="2894"/>
                  </a:cubicBezTo>
                  <a:cubicBezTo>
                    <a:pt x="7693" y="2851"/>
                    <a:pt x="7722" y="2726"/>
                    <a:pt x="7642" y="2711"/>
                  </a:cubicBezTo>
                  <a:cubicBezTo>
                    <a:pt x="7576" y="2696"/>
                    <a:pt x="7503" y="2660"/>
                    <a:pt x="7473" y="2631"/>
                  </a:cubicBezTo>
                  <a:cubicBezTo>
                    <a:pt x="7444" y="2587"/>
                    <a:pt x="7437" y="2572"/>
                    <a:pt x="7466" y="2528"/>
                  </a:cubicBezTo>
                  <a:cubicBezTo>
                    <a:pt x="7503" y="2477"/>
                    <a:pt x="7583" y="2440"/>
                    <a:pt x="7583" y="2440"/>
                  </a:cubicBezTo>
                  <a:cubicBezTo>
                    <a:pt x="7678" y="2382"/>
                    <a:pt x="7678" y="2382"/>
                    <a:pt x="7678" y="2382"/>
                  </a:cubicBezTo>
                  <a:cubicBezTo>
                    <a:pt x="7568" y="2382"/>
                    <a:pt x="7568" y="2382"/>
                    <a:pt x="7568" y="2382"/>
                  </a:cubicBezTo>
                  <a:cubicBezTo>
                    <a:pt x="7568" y="2382"/>
                    <a:pt x="7561" y="2382"/>
                    <a:pt x="7554" y="2374"/>
                  </a:cubicBezTo>
                  <a:cubicBezTo>
                    <a:pt x="7554" y="2367"/>
                    <a:pt x="7554" y="2352"/>
                    <a:pt x="7561" y="2330"/>
                  </a:cubicBezTo>
                  <a:cubicBezTo>
                    <a:pt x="7561" y="2323"/>
                    <a:pt x="7561" y="2323"/>
                    <a:pt x="7561" y="2323"/>
                  </a:cubicBezTo>
                  <a:cubicBezTo>
                    <a:pt x="7598" y="2235"/>
                    <a:pt x="7605" y="2206"/>
                    <a:pt x="7656" y="2147"/>
                  </a:cubicBezTo>
                  <a:cubicBezTo>
                    <a:pt x="7693" y="2103"/>
                    <a:pt x="7722" y="2059"/>
                    <a:pt x="7708" y="2008"/>
                  </a:cubicBezTo>
                  <a:cubicBezTo>
                    <a:pt x="7700" y="1978"/>
                    <a:pt x="7678" y="1956"/>
                    <a:pt x="7635" y="1942"/>
                  </a:cubicBezTo>
                  <a:cubicBezTo>
                    <a:pt x="7561" y="1913"/>
                    <a:pt x="7554" y="1898"/>
                    <a:pt x="7554" y="1891"/>
                  </a:cubicBezTo>
                  <a:cubicBezTo>
                    <a:pt x="7554" y="1891"/>
                    <a:pt x="7554" y="1883"/>
                    <a:pt x="7561" y="1876"/>
                  </a:cubicBezTo>
                  <a:cubicBezTo>
                    <a:pt x="7583" y="1854"/>
                    <a:pt x="7590" y="1825"/>
                    <a:pt x="7583" y="1803"/>
                  </a:cubicBezTo>
                  <a:cubicBezTo>
                    <a:pt x="7568" y="1759"/>
                    <a:pt x="7510" y="1722"/>
                    <a:pt x="7444" y="1715"/>
                  </a:cubicBezTo>
                  <a:cubicBezTo>
                    <a:pt x="7393" y="1700"/>
                    <a:pt x="7378" y="1693"/>
                    <a:pt x="7327" y="1656"/>
                  </a:cubicBezTo>
                  <a:cubicBezTo>
                    <a:pt x="7312" y="1641"/>
                    <a:pt x="7297" y="1627"/>
                    <a:pt x="7275" y="1612"/>
                  </a:cubicBezTo>
                  <a:cubicBezTo>
                    <a:pt x="7239" y="1590"/>
                    <a:pt x="7209" y="1568"/>
                    <a:pt x="7173" y="1553"/>
                  </a:cubicBezTo>
                  <a:cubicBezTo>
                    <a:pt x="7129" y="1532"/>
                    <a:pt x="7099" y="1517"/>
                    <a:pt x="7085" y="1480"/>
                  </a:cubicBezTo>
                  <a:cubicBezTo>
                    <a:pt x="7056" y="1414"/>
                    <a:pt x="7012" y="1392"/>
                    <a:pt x="6975" y="1378"/>
                  </a:cubicBezTo>
                  <a:cubicBezTo>
                    <a:pt x="6960" y="1370"/>
                    <a:pt x="6946" y="1363"/>
                    <a:pt x="6938" y="1356"/>
                  </a:cubicBezTo>
                  <a:cubicBezTo>
                    <a:pt x="6931" y="1348"/>
                    <a:pt x="6924" y="1334"/>
                    <a:pt x="6924" y="1312"/>
                  </a:cubicBezTo>
                  <a:cubicBezTo>
                    <a:pt x="6916" y="1275"/>
                    <a:pt x="6931" y="1238"/>
                    <a:pt x="6938" y="1231"/>
                  </a:cubicBezTo>
                  <a:cubicBezTo>
                    <a:pt x="6975" y="1202"/>
                    <a:pt x="6982" y="1143"/>
                    <a:pt x="6968" y="1099"/>
                  </a:cubicBezTo>
                  <a:cubicBezTo>
                    <a:pt x="6960" y="1063"/>
                    <a:pt x="6931" y="1041"/>
                    <a:pt x="6887" y="1033"/>
                  </a:cubicBezTo>
                  <a:cubicBezTo>
                    <a:pt x="6850" y="1026"/>
                    <a:pt x="6836" y="1019"/>
                    <a:pt x="6821" y="1004"/>
                  </a:cubicBezTo>
                  <a:cubicBezTo>
                    <a:pt x="6799" y="989"/>
                    <a:pt x="6785" y="975"/>
                    <a:pt x="6748" y="967"/>
                  </a:cubicBezTo>
                  <a:cubicBezTo>
                    <a:pt x="6726" y="960"/>
                    <a:pt x="6711" y="945"/>
                    <a:pt x="6711" y="923"/>
                  </a:cubicBezTo>
                  <a:cubicBezTo>
                    <a:pt x="6711" y="909"/>
                    <a:pt x="6718" y="894"/>
                    <a:pt x="6740" y="887"/>
                  </a:cubicBezTo>
                  <a:cubicBezTo>
                    <a:pt x="6762" y="872"/>
                    <a:pt x="6777" y="857"/>
                    <a:pt x="6785" y="835"/>
                  </a:cubicBezTo>
                  <a:cubicBezTo>
                    <a:pt x="6799" y="784"/>
                    <a:pt x="6770" y="725"/>
                    <a:pt x="6755" y="703"/>
                  </a:cubicBezTo>
                  <a:cubicBezTo>
                    <a:pt x="6755" y="689"/>
                    <a:pt x="6755" y="689"/>
                    <a:pt x="6755" y="689"/>
                  </a:cubicBezTo>
                  <a:cubicBezTo>
                    <a:pt x="6740" y="689"/>
                    <a:pt x="6740" y="689"/>
                    <a:pt x="6740" y="689"/>
                  </a:cubicBezTo>
                  <a:cubicBezTo>
                    <a:pt x="6623" y="623"/>
                    <a:pt x="6594" y="623"/>
                    <a:pt x="6579" y="623"/>
                  </a:cubicBezTo>
                  <a:cubicBezTo>
                    <a:pt x="6543" y="623"/>
                    <a:pt x="6484" y="601"/>
                    <a:pt x="6433" y="579"/>
                  </a:cubicBezTo>
                  <a:cubicBezTo>
                    <a:pt x="6411" y="572"/>
                    <a:pt x="6404" y="513"/>
                    <a:pt x="6396" y="476"/>
                  </a:cubicBezTo>
                  <a:cubicBezTo>
                    <a:pt x="6396" y="447"/>
                    <a:pt x="6389" y="418"/>
                    <a:pt x="6381" y="396"/>
                  </a:cubicBezTo>
                  <a:cubicBezTo>
                    <a:pt x="6359" y="374"/>
                    <a:pt x="6330" y="359"/>
                    <a:pt x="6301" y="359"/>
                  </a:cubicBezTo>
                  <a:cubicBezTo>
                    <a:pt x="6294" y="359"/>
                    <a:pt x="6294" y="359"/>
                    <a:pt x="6294" y="359"/>
                  </a:cubicBezTo>
                  <a:lnTo>
                    <a:pt x="6294" y="359"/>
                  </a:lnTo>
                  <a:cubicBezTo>
                    <a:pt x="6286" y="359"/>
                    <a:pt x="6286" y="359"/>
                    <a:pt x="6286" y="359"/>
                  </a:cubicBezTo>
                  <a:cubicBezTo>
                    <a:pt x="6257" y="359"/>
                    <a:pt x="6228" y="374"/>
                    <a:pt x="6198" y="388"/>
                  </a:cubicBezTo>
                  <a:cubicBezTo>
                    <a:pt x="6154" y="418"/>
                    <a:pt x="6147" y="418"/>
                    <a:pt x="6059" y="418"/>
                  </a:cubicBezTo>
                  <a:cubicBezTo>
                    <a:pt x="6044" y="418"/>
                    <a:pt x="6037" y="418"/>
                    <a:pt x="6030" y="418"/>
                  </a:cubicBezTo>
                  <a:cubicBezTo>
                    <a:pt x="6022" y="388"/>
                    <a:pt x="5993" y="381"/>
                    <a:pt x="5971" y="381"/>
                  </a:cubicBezTo>
                  <a:cubicBezTo>
                    <a:pt x="5898" y="381"/>
                    <a:pt x="5780" y="432"/>
                    <a:pt x="5707" y="469"/>
                  </a:cubicBezTo>
                  <a:cubicBezTo>
                    <a:pt x="5693" y="469"/>
                    <a:pt x="5685" y="476"/>
                    <a:pt x="5678" y="476"/>
                  </a:cubicBezTo>
                  <a:cubicBezTo>
                    <a:pt x="5671" y="476"/>
                    <a:pt x="5663" y="469"/>
                    <a:pt x="5649" y="454"/>
                  </a:cubicBezTo>
                  <a:cubicBezTo>
                    <a:pt x="5641" y="447"/>
                    <a:pt x="5627" y="432"/>
                    <a:pt x="5605" y="425"/>
                  </a:cubicBezTo>
                  <a:cubicBezTo>
                    <a:pt x="5597" y="418"/>
                    <a:pt x="5590" y="418"/>
                    <a:pt x="5575" y="418"/>
                  </a:cubicBezTo>
                  <a:cubicBezTo>
                    <a:pt x="5546" y="418"/>
                    <a:pt x="5524" y="440"/>
                    <a:pt x="5502" y="469"/>
                  </a:cubicBezTo>
                  <a:cubicBezTo>
                    <a:pt x="5495" y="484"/>
                    <a:pt x="5480" y="498"/>
                    <a:pt x="5458" y="513"/>
                  </a:cubicBezTo>
                  <a:cubicBezTo>
                    <a:pt x="5458" y="520"/>
                    <a:pt x="5451" y="520"/>
                    <a:pt x="5451" y="520"/>
                  </a:cubicBezTo>
                  <a:cubicBezTo>
                    <a:pt x="5436" y="520"/>
                    <a:pt x="5407" y="484"/>
                    <a:pt x="5399" y="440"/>
                  </a:cubicBezTo>
                  <a:cubicBezTo>
                    <a:pt x="5385" y="403"/>
                    <a:pt x="5370" y="344"/>
                    <a:pt x="5297" y="330"/>
                  </a:cubicBezTo>
                  <a:cubicBezTo>
                    <a:pt x="5282" y="322"/>
                    <a:pt x="5268" y="315"/>
                    <a:pt x="5260" y="301"/>
                  </a:cubicBezTo>
                  <a:cubicBezTo>
                    <a:pt x="5246" y="271"/>
                    <a:pt x="5246" y="242"/>
                    <a:pt x="5246" y="234"/>
                  </a:cubicBezTo>
                  <a:cubicBezTo>
                    <a:pt x="5260" y="205"/>
                    <a:pt x="5260" y="132"/>
                    <a:pt x="5231" y="88"/>
                  </a:cubicBezTo>
                  <a:cubicBezTo>
                    <a:pt x="5216" y="66"/>
                    <a:pt x="5194" y="59"/>
                    <a:pt x="5172" y="59"/>
                  </a:cubicBezTo>
                  <a:cubicBezTo>
                    <a:pt x="5165" y="59"/>
                    <a:pt x="5150" y="59"/>
                    <a:pt x="5143" y="59"/>
                  </a:cubicBezTo>
                  <a:cubicBezTo>
                    <a:pt x="5128" y="51"/>
                    <a:pt x="5121" y="51"/>
                    <a:pt x="5106" y="51"/>
                  </a:cubicBezTo>
                  <a:cubicBezTo>
                    <a:pt x="5085" y="51"/>
                    <a:pt x="5033" y="51"/>
                    <a:pt x="5018" y="103"/>
                  </a:cubicBezTo>
                  <a:cubicBezTo>
                    <a:pt x="5011" y="125"/>
                    <a:pt x="4982" y="146"/>
                    <a:pt x="4931" y="176"/>
                  </a:cubicBezTo>
                  <a:cubicBezTo>
                    <a:pt x="4872" y="205"/>
                    <a:pt x="4828" y="242"/>
                    <a:pt x="4828" y="242"/>
                  </a:cubicBezTo>
                  <a:cubicBezTo>
                    <a:pt x="4813" y="256"/>
                    <a:pt x="4813" y="256"/>
                    <a:pt x="4813" y="256"/>
                  </a:cubicBezTo>
                  <a:cubicBezTo>
                    <a:pt x="4813" y="271"/>
                    <a:pt x="4813" y="271"/>
                    <a:pt x="4813" y="271"/>
                  </a:cubicBezTo>
                  <a:cubicBezTo>
                    <a:pt x="4813" y="278"/>
                    <a:pt x="4828" y="410"/>
                    <a:pt x="4872" y="498"/>
                  </a:cubicBezTo>
                  <a:cubicBezTo>
                    <a:pt x="4901" y="542"/>
                    <a:pt x="4894" y="594"/>
                    <a:pt x="4894" y="660"/>
                  </a:cubicBezTo>
                  <a:cubicBezTo>
                    <a:pt x="4894" y="703"/>
                    <a:pt x="4887" y="747"/>
                    <a:pt x="4894" y="806"/>
                  </a:cubicBezTo>
                  <a:cubicBezTo>
                    <a:pt x="4901" y="865"/>
                    <a:pt x="4887" y="879"/>
                    <a:pt x="4887" y="879"/>
                  </a:cubicBezTo>
                  <a:cubicBezTo>
                    <a:pt x="4887" y="879"/>
                    <a:pt x="4887" y="887"/>
                    <a:pt x="4872" y="887"/>
                  </a:cubicBezTo>
                  <a:cubicBezTo>
                    <a:pt x="4872" y="887"/>
                    <a:pt x="4865" y="887"/>
                    <a:pt x="4857" y="887"/>
                  </a:cubicBezTo>
                  <a:cubicBezTo>
                    <a:pt x="4857" y="887"/>
                    <a:pt x="4850" y="887"/>
                    <a:pt x="4843" y="887"/>
                  </a:cubicBezTo>
                  <a:cubicBezTo>
                    <a:pt x="4843" y="887"/>
                    <a:pt x="4835" y="879"/>
                    <a:pt x="4828" y="879"/>
                  </a:cubicBezTo>
                  <a:cubicBezTo>
                    <a:pt x="4821" y="872"/>
                    <a:pt x="4806" y="857"/>
                    <a:pt x="4791" y="857"/>
                  </a:cubicBezTo>
                  <a:cubicBezTo>
                    <a:pt x="4777" y="857"/>
                    <a:pt x="4762" y="865"/>
                    <a:pt x="4747" y="879"/>
                  </a:cubicBezTo>
                  <a:cubicBezTo>
                    <a:pt x="4740" y="887"/>
                    <a:pt x="4740" y="887"/>
                    <a:pt x="4733" y="887"/>
                  </a:cubicBezTo>
                  <a:cubicBezTo>
                    <a:pt x="4725" y="887"/>
                    <a:pt x="4711" y="879"/>
                    <a:pt x="4674" y="850"/>
                  </a:cubicBezTo>
                  <a:cubicBezTo>
                    <a:pt x="4652" y="828"/>
                    <a:pt x="4667" y="791"/>
                    <a:pt x="4667" y="791"/>
                  </a:cubicBezTo>
                  <a:cubicBezTo>
                    <a:pt x="4667" y="784"/>
                    <a:pt x="4667" y="784"/>
                    <a:pt x="4667" y="784"/>
                  </a:cubicBezTo>
                  <a:cubicBezTo>
                    <a:pt x="4674" y="784"/>
                    <a:pt x="4674" y="784"/>
                    <a:pt x="4674" y="784"/>
                  </a:cubicBezTo>
                  <a:cubicBezTo>
                    <a:pt x="4674" y="769"/>
                    <a:pt x="4696" y="674"/>
                    <a:pt x="4652" y="630"/>
                  </a:cubicBezTo>
                  <a:cubicBezTo>
                    <a:pt x="4623" y="601"/>
                    <a:pt x="4586" y="601"/>
                    <a:pt x="4564" y="601"/>
                  </a:cubicBezTo>
                  <a:cubicBezTo>
                    <a:pt x="4549" y="601"/>
                    <a:pt x="4535" y="601"/>
                    <a:pt x="4535" y="601"/>
                  </a:cubicBezTo>
                  <a:cubicBezTo>
                    <a:pt x="4528" y="601"/>
                    <a:pt x="4528" y="601"/>
                    <a:pt x="4528" y="601"/>
                  </a:cubicBezTo>
                  <a:cubicBezTo>
                    <a:pt x="4520" y="608"/>
                    <a:pt x="4520" y="608"/>
                    <a:pt x="4520" y="608"/>
                  </a:cubicBezTo>
                  <a:cubicBezTo>
                    <a:pt x="4498" y="615"/>
                    <a:pt x="4462" y="637"/>
                    <a:pt x="4432" y="637"/>
                  </a:cubicBezTo>
                  <a:lnTo>
                    <a:pt x="4432" y="637"/>
                  </a:lnTo>
                  <a:cubicBezTo>
                    <a:pt x="4388" y="608"/>
                    <a:pt x="4359" y="594"/>
                    <a:pt x="4337" y="594"/>
                  </a:cubicBezTo>
                  <a:cubicBezTo>
                    <a:pt x="4323" y="594"/>
                    <a:pt x="4315" y="601"/>
                    <a:pt x="4308" y="608"/>
                  </a:cubicBezTo>
                  <a:cubicBezTo>
                    <a:pt x="4300" y="608"/>
                    <a:pt x="4300" y="615"/>
                    <a:pt x="4300" y="615"/>
                  </a:cubicBezTo>
                  <a:cubicBezTo>
                    <a:pt x="4293" y="615"/>
                    <a:pt x="4286" y="608"/>
                    <a:pt x="4286" y="594"/>
                  </a:cubicBezTo>
                  <a:cubicBezTo>
                    <a:pt x="4249" y="528"/>
                    <a:pt x="4139" y="520"/>
                    <a:pt x="4110" y="520"/>
                  </a:cubicBezTo>
                  <a:cubicBezTo>
                    <a:pt x="4095" y="520"/>
                    <a:pt x="4088" y="520"/>
                    <a:pt x="4073" y="513"/>
                  </a:cubicBezTo>
                  <a:cubicBezTo>
                    <a:pt x="4059" y="513"/>
                    <a:pt x="4037" y="513"/>
                    <a:pt x="4022" y="513"/>
                  </a:cubicBezTo>
                  <a:cubicBezTo>
                    <a:pt x="4000" y="513"/>
                    <a:pt x="3978" y="513"/>
                    <a:pt x="3949" y="520"/>
                  </a:cubicBezTo>
                  <a:cubicBezTo>
                    <a:pt x="3883" y="542"/>
                    <a:pt x="3868" y="557"/>
                    <a:pt x="3809" y="601"/>
                  </a:cubicBezTo>
                  <a:cubicBezTo>
                    <a:pt x="3787" y="615"/>
                    <a:pt x="3787" y="615"/>
                    <a:pt x="3787" y="615"/>
                  </a:cubicBezTo>
                  <a:cubicBezTo>
                    <a:pt x="3692" y="682"/>
                    <a:pt x="3714" y="733"/>
                    <a:pt x="3736" y="791"/>
                  </a:cubicBezTo>
                  <a:cubicBezTo>
                    <a:pt x="3736" y="813"/>
                    <a:pt x="3736" y="813"/>
                    <a:pt x="3736" y="813"/>
                  </a:cubicBezTo>
                  <a:cubicBezTo>
                    <a:pt x="3758" y="872"/>
                    <a:pt x="3817" y="894"/>
                    <a:pt x="3883" y="916"/>
                  </a:cubicBezTo>
                  <a:cubicBezTo>
                    <a:pt x="3905" y="931"/>
                    <a:pt x="3934" y="938"/>
                    <a:pt x="3956" y="953"/>
                  </a:cubicBezTo>
                  <a:cubicBezTo>
                    <a:pt x="3971" y="960"/>
                    <a:pt x="3993" y="975"/>
                    <a:pt x="3985" y="996"/>
                  </a:cubicBezTo>
                  <a:cubicBezTo>
                    <a:pt x="3978" y="1011"/>
                    <a:pt x="3971" y="1019"/>
                    <a:pt x="3963" y="1019"/>
                  </a:cubicBezTo>
                  <a:cubicBezTo>
                    <a:pt x="3949" y="1019"/>
                    <a:pt x="3941" y="1019"/>
                    <a:pt x="3941" y="1011"/>
                  </a:cubicBezTo>
                  <a:cubicBezTo>
                    <a:pt x="3934" y="1011"/>
                    <a:pt x="3919" y="1004"/>
                    <a:pt x="3912" y="1004"/>
                  </a:cubicBezTo>
                  <a:cubicBezTo>
                    <a:pt x="3890" y="1004"/>
                    <a:pt x="3868" y="1026"/>
                    <a:pt x="3861" y="1041"/>
                  </a:cubicBezTo>
                  <a:cubicBezTo>
                    <a:pt x="3854" y="1048"/>
                    <a:pt x="3854" y="1048"/>
                    <a:pt x="3839" y="1048"/>
                  </a:cubicBezTo>
                  <a:cubicBezTo>
                    <a:pt x="3817" y="1048"/>
                    <a:pt x="3780" y="1033"/>
                    <a:pt x="3773" y="1026"/>
                  </a:cubicBezTo>
                  <a:cubicBezTo>
                    <a:pt x="3714" y="989"/>
                    <a:pt x="3714" y="989"/>
                    <a:pt x="3714" y="989"/>
                  </a:cubicBezTo>
                  <a:cubicBezTo>
                    <a:pt x="3729" y="1055"/>
                    <a:pt x="3729" y="1055"/>
                    <a:pt x="3729" y="1055"/>
                  </a:cubicBezTo>
                  <a:cubicBezTo>
                    <a:pt x="3736" y="1092"/>
                    <a:pt x="3729" y="1099"/>
                    <a:pt x="3722" y="1099"/>
                  </a:cubicBezTo>
                  <a:cubicBezTo>
                    <a:pt x="3722" y="1106"/>
                    <a:pt x="3714" y="1106"/>
                    <a:pt x="3707" y="1106"/>
                  </a:cubicBezTo>
                  <a:cubicBezTo>
                    <a:pt x="3692" y="1106"/>
                    <a:pt x="3678" y="1099"/>
                    <a:pt x="3678" y="1099"/>
                  </a:cubicBezTo>
                  <a:lnTo>
                    <a:pt x="3678" y="1099"/>
                  </a:lnTo>
                  <a:cubicBezTo>
                    <a:pt x="3670" y="1099"/>
                    <a:pt x="3670" y="1099"/>
                    <a:pt x="3670" y="1099"/>
                  </a:cubicBezTo>
                  <a:cubicBezTo>
                    <a:pt x="3670" y="1099"/>
                    <a:pt x="3604" y="1084"/>
                    <a:pt x="3538" y="1070"/>
                  </a:cubicBezTo>
                  <a:cubicBezTo>
                    <a:pt x="3502" y="1055"/>
                    <a:pt x="3502" y="1011"/>
                    <a:pt x="3516" y="931"/>
                  </a:cubicBezTo>
                  <a:cubicBezTo>
                    <a:pt x="3524" y="887"/>
                    <a:pt x="3509" y="857"/>
                    <a:pt x="3494" y="828"/>
                  </a:cubicBezTo>
                  <a:cubicBezTo>
                    <a:pt x="3487" y="806"/>
                    <a:pt x="3480" y="791"/>
                    <a:pt x="3480" y="769"/>
                  </a:cubicBezTo>
                  <a:cubicBezTo>
                    <a:pt x="3480" y="689"/>
                    <a:pt x="3421" y="660"/>
                    <a:pt x="3385" y="660"/>
                  </a:cubicBezTo>
                  <a:lnTo>
                    <a:pt x="3385" y="660"/>
                  </a:lnTo>
                  <a:cubicBezTo>
                    <a:pt x="3377" y="660"/>
                    <a:pt x="3377" y="660"/>
                    <a:pt x="3377" y="660"/>
                  </a:cubicBezTo>
                  <a:cubicBezTo>
                    <a:pt x="3377" y="660"/>
                    <a:pt x="3363" y="660"/>
                    <a:pt x="3348" y="660"/>
                  </a:cubicBezTo>
                  <a:cubicBezTo>
                    <a:pt x="3304" y="660"/>
                    <a:pt x="3267" y="652"/>
                    <a:pt x="3253" y="637"/>
                  </a:cubicBezTo>
                  <a:cubicBezTo>
                    <a:pt x="3238" y="630"/>
                    <a:pt x="3231" y="615"/>
                    <a:pt x="3223" y="601"/>
                  </a:cubicBezTo>
                  <a:cubicBezTo>
                    <a:pt x="3209" y="579"/>
                    <a:pt x="3187" y="542"/>
                    <a:pt x="3143" y="542"/>
                  </a:cubicBezTo>
                  <a:cubicBezTo>
                    <a:pt x="3143" y="542"/>
                    <a:pt x="3135" y="542"/>
                    <a:pt x="3128" y="542"/>
                  </a:cubicBezTo>
                  <a:cubicBezTo>
                    <a:pt x="3121" y="542"/>
                    <a:pt x="3121" y="542"/>
                    <a:pt x="3113" y="542"/>
                  </a:cubicBezTo>
                  <a:cubicBezTo>
                    <a:pt x="3099" y="542"/>
                    <a:pt x="3092" y="542"/>
                    <a:pt x="3070" y="498"/>
                  </a:cubicBezTo>
                  <a:cubicBezTo>
                    <a:pt x="3063" y="491"/>
                    <a:pt x="3063" y="484"/>
                    <a:pt x="3056" y="476"/>
                  </a:cubicBezTo>
                  <a:cubicBezTo>
                    <a:pt x="3048" y="462"/>
                    <a:pt x="3048" y="462"/>
                    <a:pt x="3048" y="462"/>
                  </a:cubicBezTo>
                  <a:cubicBezTo>
                    <a:pt x="3019" y="418"/>
                    <a:pt x="3004" y="388"/>
                    <a:pt x="2953" y="330"/>
                  </a:cubicBezTo>
                  <a:cubicBezTo>
                    <a:pt x="2938" y="308"/>
                    <a:pt x="2931" y="286"/>
                    <a:pt x="2924" y="271"/>
                  </a:cubicBezTo>
                  <a:cubicBezTo>
                    <a:pt x="2909" y="234"/>
                    <a:pt x="2895" y="213"/>
                    <a:pt x="2836" y="205"/>
                  </a:cubicBezTo>
                  <a:cubicBezTo>
                    <a:pt x="2792" y="198"/>
                    <a:pt x="2763" y="154"/>
                    <a:pt x="2726" y="110"/>
                  </a:cubicBezTo>
                  <a:cubicBezTo>
                    <a:pt x="2711" y="88"/>
                    <a:pt x="2697" y="66"/>
                    <a:pt x="2682" y="44"/>
                  </a:cubicBezTo>
                  <a:cubicBezTo>
                    <a:pt x="2667" y="22"/>
                    <a:pt x="2645" y="0"/>
                    <a:pt x="2616" y="0"/>
                  </a:cubicBezTo>
                  <a:lnTo>
                    <a:pt x="2616" y="3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8" name="Freeform 17"/>
            <p:cNvSpPr>
              <a:spLocks noChangeArrowheads="1"/>
            </p:cNvSpPr>
            <p:nvPr/>
          </p:nvSpPr>
          <p:spPr bwMode="auto">
            <a:xfrm>
              <a:off x="6640558" y="3614615"/>
              <a:ext cx="1276601" cy="1621247"/>
            </a:xfrm>
            <a:custGeom>
              <a:avLst/>
              <a:gdLst>
                <a:gd name="T0" fmla="*/ 4082 w 5167"/>
                <a:gd name="T1" fmla="*/ 6426 h 6639"/>
                <a:gd name="T2" fmla="*/ 3686 w 5167"/>
                <a:gd name="T3" fmla="*/ 6345 h 6639"/>
                <a:gd name="T4" fmla="*/ 3444 w 5167"/>
                <a:gd name="T5" fmla="*/ 6323 h 6639"/>
                <a:gd name="T6" fmla="*/ 3173 w 5167"/>
                <a:gd name="T7" fmla="*/ 6206 h 6639"/>
                <a:gd name="T8" fmla="*/ 2938 w 5167"/>
                <a:gd name="T9" fmla="*/ 5950 h 6639"/>
                <a:gd name="T10" fmla="*/ 2609 w 5167"/>
                <a:gd name="T11" fmla="*/ 5935 h 6639"/>
                <a:gd name="T12" fmla="*/ 2616 w 5167"/>
                <a:gd name="T13" fmla="*/ 5517 h 6639"/>
                <a:gd name="T14" fmla="*/ 2682 w 5167"/>
                <a:gd name="T15" fmla="*/ 5254 h 6639"/>
                <a:gd name="T16" fmla="*/ 2514 w 5167"/>
                <a:gd name="T17" fmla="*/ 4924 h 6639"/>
                <a:gd name="T18" fmla="*/ 2447 w 5167"/>
                <a:gd name="T19" fmla="*/ 4594 h 6639"/>
                <a:gd name="T20" fmla="*/ 2191 w 5167"/>
                <a:gd name="T21" fmla="*/ 4528 h 6639"/>
                <a:gd name="T22" fmla="*/ 1737 w 5167"/>
                <a:gd name="T23" fmla="*/ 4389 h 6639"/>
                <a:gd name="T24" fmla="*/ 1173 w 5167"/>
                <a:gd name="T25" fmla="*/ 4631 h 6639"/>
                <a:gd name="T26" fmla="*/ 887 w 5167"/>
                <a:gd name="T27" fmla="*/ 4660 h 6639"/>
                <a:gd name="T28" fmla="*/ 491 w 5167"/>
                <a:gd name="T29" fmla="*/ 4616 h 6639"/>
                <a:gd name="T30" fmla="*/ 777 w 5167"/>
                <a:gd name="T31" fmla="*/ 4066 h 6639"/>
                <a:gd name="T32" fmla="*/ 616 w 5167"/>
                <a:gd name="T33" fmla="*/ 3627 h 6639"/>
                <a:gd name="T34" fmla="*/ 249 w 5167"/>
                <a:gd name="T35" fmla="*/ 3283 h 6639"/>
                <a:gd name="T36" fmla="*/ 95 w 5167"/>
                <a:gd name="T37" fmla="*/ 2608 h 6639"/>
                <a:gd name="T38" fmla="*/ 249 w 5167"/>
                <a:gd name="T39" fmla="*/ 2220 h 6639"/>
                <a:gd name="T40" fmla="*/ 696 w 5167"/>
                <a:gd name="T41" fmla="*/ 1978 h 6639"/>
                <a:gd name="T42" fmla="*/ 696 w 5167"/>
                <a:gd name="T43" fmla="*/ 1788 h 6639"/>
                <a:gd name="T44" fmla="*/ 1048 w 5167"/>
                <a:gd name="T45" fmla="*/ 1810 h 6639"/>
                <a:gd name="T46" fmla="*/ 1319 w 5167"/>
                <a:gd name="T47" fmla="*/ 1905 h 6639"/>
                <a:gd name="T48" fmla="*/ 1510 w 5167"/>
                <a:gd name="T49" fmla="*/ 1722 h 6639"/>
                <a:gd name="T50" fmla="*/ 1590 w 5167"/>
                <a:gd name="T51" fmla="*/ 1524 h 6639"/>
                <a:gd name="T52" fmla="*/ 1803 w 5167"/>
                <a:gd name="T53" fmla="*/ 1326 h 6639"/>
                <a:gd name="T54" fmla="*/ 2037 w 5167"/>
                <a:gd name="T55" fmla="*/ 1143 h 6639"/>
                <a:gd name="T56" fmla="*/ 2433 w 5167"/>
                <a:gd name="T57" fmla="*/ 996 h 6639"/>
                <a:gd name="T58" fmla="*/ 2748 w 5167"/>
                <a:gd name="T59" fmla="*/ 908 h 6639"/>
                <a:gd name="T60" fmla="*/ 3173 w 5167"/>
                <a:gd name="T61" fmla="*/ 637 h 6639"/>
                <a:gd name="T62" fmla="*/ 3393 w 5167"/>
                <a:gd name="T63" fmla="*/ 571 h 6639"/>
                <a:gd name="T64" fmla="*/ 3561 w 5167"/>
                <a:gd name="T65" fmla="*/ 322 h 6639"/>
                <a:gd name="T66" fmla="*/ 3788 w 5167"/>
                <a:gd name="T67" fmla="*/ 22 h 6639"/>
                <a:gd name="T68" fmla="*/ 3979 w 5167"/>
                <a:gd name="T69" fmla="*/ 337 h 6639"/>
                <a:gd name="T70" fmla="*/ 4104 w 5167"/>
                <a:gd name="T71" fmla="*/ 637 h 6639"/>
                <a:gd name="T72" fmla="*/ 4279 w 5167"/>
                <a:gd name="T73" fmla="*/ 828 h 6639"/>
                <a:gd name="T74" fmla="*/ 4375 w 5167"/>
                <a:gd name="T75" fmla="*/ 908 h 6639"/>
                <a:gd name="T76" fmla="*/ 4250 w 5167"/>
                <a:gd name="T77" fmla="*/ 1370 h 6639"/>
                <a:gd name="T78" fmla="*/ 4089 w 5167"/>
                <a:gd name="T79" fmla="*/ 1553 h 6639"/>
                <a:gd name="T80" fmla="*/ 4023 w 5167"/>
                <a:gd name="T81" fmla="*/ 1810 h 6639"/>
                <a:gd name="T82" fmla="*/ 4287 w 5167"/>
                <a:gd name="T83" fmla="*/ 2051 h 6639"/>
                <a:gd name="T84" fmla="*/ 4155 w 5167"/>
                <a:gd name="T85" fmla="*/ 2301 h 6639"/>
                <a:gd name="T86" fmla="*/ 4126 w 5167"/>
                <a:gd name="T87" fmla="*/ 2454 h 6639"/>
                <a:gd name="T88" fmla="*/ 3876 w 5167"/>
                <a:gd name="T89" fmla="*/ 2542 h 6639"/>
                <a:gd name="T90" fmla="*/ 3920 w 5167"/>
                <a:gd name="T91" fmla="*/ 2806 h 6639"/>
                <a:gd name="T92" fmla="*/ 3745 w 5167"/>
                <a:gd name="T93" fmla="*/ 2857 h 6639"/>
                <a:gd name="T94" fmla="*/ 3766 w 5167"/>
                <a:gd name="T95" fmla="*/ 3107 h 6639"/>
                <a:gd name="T96" fmla="*/ 4228 w 5167"/>
                <a:gd name="T97" fmla="*/ 3114 h 6639"/>
                <a:gd name="T98" fmla="*/ 4653 w 5167"/>
                <a:gd name="T99" fmla="*/ 3092 h 6639"/>
                <a:gd name="T100" fmla="*/ 4888 w 5167"/>
                <a:gd name="T101" fmla="*/ 3605 h 6639"/>
                <a:gd name="T102" fmla="*/ 5056 w 5167"/>
                <a:gd name="T103" fmla="*/ 3920 h 6639"/>
                <a:gd name="T104" fmla="*/ 4844 w 5167"/>
                <a:gd name="T105" fmla="*/ 4220 h 6639"/>
                <a:gd name="T106" fmla="*/ 4997 w 5167"/>
                <a:gd name="T107" fmla="*/ 4792 h 6639"/>
                <a:gd name="T108" fmla="*/ 5122 w 5167"/>
                <a:gd name="T109" fmla="*/ 5026 h 6639"/>
                <a:gd name="T110" fmla="*/ 5056 w 5167"/>
                <a:gd name="T111" fmla="*/ 5422 h 6639"/>
                <a:gd name="T112" fmla="*/ 4851 w 5167"/>
                <a:gd name="T113" fmla="*/ 5942 h 6639"/>
                <a:gd name="T114" fmla="*/ 4485 w 5167"/>
                <a:gd name="T115" fmla="*/ 6638 h 6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67" h="6639">
                  <a:moveTo>
                    <a:pt x="4477" y="6631"/>
                  </a:moveTo>
                  <a:lnTo>
                    <a:pt x="4477" y="6631"/>
                  </a:lnTo>
                  <a:cubicBezTo>
                    <a:pt x="4455" y="6609"/>
                    <a:pt x="4389" y="6551"/>
                    <a:pt x="4338" y="6551"/>
                  </a:cubicBezTo>
                  <a:cubicBezTo>
                    <a:pt x="4272" y="6551"/>
                    <a:pt x="4228" y="6514"/>
                    <a:pt x="4191" y="6485"/>
                  </a:cubicBezTo>
                  <a:cubicBezTo>
                    <a:pt x="4184" y="6485"/>
                    <a:pt x="4177" y="6477"/>
                    <a:pt x="4169" y="6470"/>
                  </a:cubicBezTo>
                  <a:cubicBezTo>
                    <a:pt x="4147" y="6455"/>
                    <a:pt x="4118" y="6441"/>
                    <a:pt x="4082" y="6426"/>
                  </a:cubicBezTo>
                  <a:cubicBezTo>
                    <a:pt x="4045" y="6404"/>
                    <a:pt x="3994" y="6382"/>
                    <a:pt x="3964" y="6360"/>
                  </a:cubicBezTo>
                  <a:cubicBezTo>
                    <a:pt x="3935" y="6331"/>
                    <a:pt x="3913" y="6323"/>
                    <a:pt x="3898" y="6323"/>
                  </a:cubicBezTo>
                  <a:cubicBezTo>
                    <a:pt x="3884" y="6323"/>
                    <a:pt x="3869" y="6331"/>
                    <a:pt x="3847" y="6345"/>
                  </a:cubicBezTo>
                  <a:cubicBezTo>
                    <a:pt x="3825" y="6367"/>
                    <a:pt x="3796" y="6375"/>
                    <a:pt x="3774" y="6375"/>
                  </a:cubicBezTo>
                  <a:cubicBezTo>
                    <a:pt x="3752" y="6375"/>
                    <a:pt x="3730" y="6367"/>
                    <a:pt x="3700" y="6353"/>
                  </a:cubicBezTo>
                  <a:cubicBezTo>
                    <a:pt x="3686" y="6345"/>
                    <a:pt x="3686" y="6345"/>
                    <a:pt x="3686" y="6345"/>
                  </a:cubicBezTo>
                  <a:cubicBezTo>
                    <a:pt x="3657" y="6338"/>
                    <a:pt x="3642" y="6316"/>
                    <a:pt x="3627" y="6294"/>
                  </a:cubicBezTo>
                  <a:cubicBezTo>
                    <a:pt x="3620" y="6287"/>
                    <a:pt x="3613" y="6279"/>
                    <a:pt x="3605" y="6279"/>
                  </a:cubicBezTo>
                  <a:lnTo>
                    <a:pt x="3598" y="6279"/>
                  </a:lnTo>
                  <a:cubicBezTo>
                    <a:pt x="3583" y="6287"/>
                    <a:pt x="3576" y="6294"/>
                    <a:pt x="3561" y="6302"/>
                  </a:cubicBezTo>
                  <a:cubicBezTo>
                    <a:pt x="3539" y="6316"/>
                    <a:pt x="3517" y="6331"/>
                    <a:pt x="3481" y="6331"/>
                  </a:cubicBezTo>
                  <a:cubicBezTo>
                    <a:pt x="3473" y="6331"/>
                    <a:pt x="3459" y="6331"/>
                    <a:pt x="3444" y="6323"/>
                  </a:cubicBezTo>
                  <a:cubicBezTo>
                    <a:pt x="3437" y="6323"/>
                    <a:pt x="3429" y="6316"/>
                    <a:pt x="3422" y="6316"/>
                  </a:cubicBezTo>
                  <a:cubicBezTo>
                    <a:pt x="3415" y="6309"/>
                    <a:pt x="3407" y="6309"/>
                    <a:pt x="3400" y="6309"/>
                  </a:cubicBezTo>
                  <a:cubicBezTo>
                    <a:pt x="3393" y="6309"/>
                    <a:pt x="3378" y="6316"/>
                    <a:pt x="3364" y="6331"/>
                  </a:cubicBezTo>
                  <a:cubicBezTo>
                    <a:pt x="3349" y="6345"/>
                    <a:pt x="3334" y="6345"/>
                    <a:pt x="3319" y="6345"/>
                  </a:cubicBezTo>
                  <a:cubicBezTo>
                    <a:pt x="3261" y="6345"/>
                    <a:pt x="3209" y="6250"/>
                    <a:pt x="3202" y="6228"/>
                  </a:cubicBezTo>
                  <a:cubicBezTo>
                    <a:pt x="3195" y="6214"/>
                    <a:pt x="3188" y="6206"/>
                    <a:pt x="3173" y="6206"/>
                  </a:cubicBezTo>
                  <a:cubicBezTo>
                    <a:pt x="3166" y="6206"/>
                    <a:pt x="3158" y="6206"/>
                    <a:pt x="3151" y="6221"/>
                  </a:cubicBezTo>
                  <a:cubicBezTo>
                    <a:pt x="3136" y="6228"/>
                    <a:pt x="3129" y="6235"/>
                    <a:pt x="3122" y="6235"/>
                  </a:cubicBezTo>
                  <a:cubicBezTo>
                    <a:pt x="3100" y="6235"/>
                    <a:pt x="3078" y="6214"/>
                    <a:pt x="3048" y="6192"/>
                  </a:cubicBezTo>
                  <a:cubicBezTo>
                    <a:pt x="3034" y="6177"/>
                    <a:pt x="3012" y="6155"/>
                    <a:pt x="2990" y="6140"/>
                  </a:cubicBezTo>
                  <a:cubicBezTo>
                    <a:pt x="2938" y="6104"/>
                    <a:pt x="2938" y="6060"/>
                    <a:pt x="2938" y="6008"/>
                  </a:cubicBezTo>
                  <a:cubicBezTo>
                    <a:pt x="2938" y="5994"/>
                    <a:pt x="2938" y="5972"/>
                    <a:pt x="2938" y="5950"/>
                  </a:cubicBezTo>
                  <a:cubicBezTo>
                    <a:pt x="2931" y="5920"/>
                    <a:pt x="2902" y="5913"/>
                    <a:pt x="2858" y="5906"/>
                  </a:cubicBezTo>
                  <a:cubicBezTo>
                    <a:pt x="2836" y="5906"/>
                    <a:pt x="2814" y="5906"/>
                    <a:pt x="2799" y="5891"/>
                  </a:cubicBezTo>
                  <a:cubicBezTo>
                    <a:pt x="2799" y="5891"/>
                    <a:pt x="2792" y="5891"/>
                    <a:pt x="2777" y="5891"/>
                  </a:cubicBezTo>
                  <a:cubicBezTo>
                    <a:pt x="2733" y="5891"/>
                    <a:pt x="2675" y="5913"/>
                    <a:pt x="2660" y="5913"/>
                  </a:cubicBezTo>
                  <a:cubicBezTo>
                    <a:pt x="2653" y="5920"/>
                    <a:pt x="2609" y="5964"/>
                    <a:pt x="2609" y="5964"/>
                  </a:cubicBezTo>
                  <a:cubicBezTo>
                    <a:pt x="2609" y="5935"/>
                    <a:pt x="2609" y="5935"/>
                    <a:pt x="2609" y="5935"/>
                  </a:cubicBezTo>
                  <a:cubicBezTo>
                    <a:pt x="2601" y="5906"/>
                    <a:pt x="2601" y="5876"/>
                    <a:pt x="2594" y="5862"/>
                  </a:cubicBezTo>
                  <a:cubicBezTo>
                    <a:pt x="2594" y="5840"/>
                    <a:pt x="2579" y="5833"/>
                    <a:pt x="2557" y="5818"/>
                  </a:cubicBezTo>
                  <a:cubicBezTo>
                    <a:pt x="2535" y="5803"/>
                    <a:pt x="2514" y="5788"/>
                    <a:pt x="2499" y="5766"/>
                  </a:cubicBezTo>
                  <a:cubicBezTo>
                    <a:pt x="2455" y="5715"/>
                    <a:pt x="2477" y="5686"/>
                    <a:pt x="2506" y="5642"/>
                  </a:cubicBezTo>
                  <a:cubicBezTo>
                    <a:pt x="2514" y="5635"/>
                    <a:pt x="2514" y="5627"/>
                    <a:pt x="2521" y="5620"/>
                  </a:cubicBezTo>
                  <a:cubicBezTo>
                    <a:pt x="2565" y="5561"/>
                    <a:pt x="2572" y="5547"/>
                    <a:pt x="2616" y="5517"/>
                  </a:cubicBezTo>
                  <a:cubicBezTo>
                    <a:pt x="2645" y="5495"/>
                    <a:pt x="2653" y="5495"/>
                    <a:pt x="2667" y="5488"/>
                  </a:cubicBezTo>
                  <a:cubicBezTo>
                    <a:pt x="2675" y="5488"/>
                    <a:pt x="2682" y="5488"/>
                    <a:pt x="2697" y="5473"/>
                  </a:cubicBezTo>
                  <a:cubicBezTo>
                    <a:pt x="2719" y="5444"/>
                    <a:pt x="2733" y="5385"/>
                    <a:pt x="2741" y="5334"/>
                  </a:cubicBezTo>
                  <a:cubicBezTo>
                    <a:pt x="2741" y="5319"/>
                    <a:pt x="2741" y="5319"/>
                    <a:pt x="2741" y="5319"/>
                  </a:cubicBezTo>
                  <a:cubicBezTo>
                    <a:pt x="2741" y="5297"/>
                    <a:pt x="2741" y="5283"/>
                    <a:pt x="2726" y="5268"/>
                  </a:cubicBezTo>
                  <a:cubicBezTo>
                    <a:pt x="2719" y="5254"/>
                    <a:pt x="2704" y="5254"/>
                    <a:pt x="2682" y="5254"/>
                  </a:cubicBezTo>
                  <a:lnTo>
                    <a:pt x="2675" y="5254"/>
                  </a:lnTo>
                  <a:cubicBezTo>
                    <a:pt x="2667" y="5254"/>
                    <a:pt x="2660" y="5254"/>
                    <a:pt x="2660" y="5254"/>
                  </a:cubicBezTo>
                  <a:cubicBezTo>
                    <a:pt x="2594" y="5254"/>
                    <a:pt x="2535" y="5195"/>
                    <a:pt x="2528" y="5166"/>
                  </a:cubicBezTo>
                  <a:cubicBezTo>
                    <a:pt x="2521" y="5136"/>
                    <a:pt x="2506" y="5100"/>
                    <a:pt x="2455" y="5048"/>
                  </a:cubicBezTo>
                  <a:cubicBezTo>
                    <a:pt x="2433" y="5026"/>
                    <a:pt x="2426" y="5012"/>
                    <a:pt x="2426" y="4990"/>
                  </a:cubicBezTo>
                  <a:cubicBezTo>
                    <a:pt x="2433" y="4961"/>
                    <a:pt x="2462" y="4946"/>
                    <a:pt x="2514" y="4924"/>
                  </a:cubicBezTo>
                  <a:cubicBezTo>
                    <a:pt x="2521" y="4924"/>
                    <a:pt x="2528" y="4916"/>
                    <a:pt x="2528" y="4916"/>
                  </a:cubicBezTo>
                  <a:cubicBezTo>
                    <a:pt x="2528" y="4902"/>
                    <a:pt x="2521" y="4880"/>
                    <a:pt x="2514" y="4858"/>
                  </a:cubicBezTo>
                  <a:cubicBezTo>
                    <a:pt x="2499" y="4828"/>
                    <a:pt x="2484" y="4799"/>
                    <a:pt x="2492" y="4770"/>
                  </a:cubicBezTo>
                  <a:cubicBezTo>
                    <a:pt x="2506" y="4748"/>
                    <a:pt x="2506" y="4748"/>
                    <a:pt x="2506" y="4748"/>
                  </a:cubicBezTo>
                  <a:cubicBezTo>
                    <a:pt x="2514" y="4711"/>
                    <a:pt x="2528" y="4682"/>
                    <a:pt x="2521" y="4653"/>
                  </a:cubicBezTo>
                  <a:cubicBezTo>
                    <a:pt x="2514" y="4623"/>
                    <a:pt x="2477" y="4594"/>
                    <a:pt x="2447" y="4594"/>
                  </a:cubicBezTo>
                  <a:lnTo>
                    <a:pt x="2440" y="4594"/>
                  </a:lnTo>
                  <a:cubicBezTo>
                    <a:pt x="2433" y="4602"/>
                    <a:pt x="2418" y="4602"/>
                    <a:pt x="2411" y="4602"/>
                  </a:cubicBezTo>
                  <a:cubicBezTo>
                    <a:pt x="2367" y="4602"/>
                    <a:pt x="2308" y="4572"/>
                    <a:pt x="2286" y="4528"/>
                  </a:cubicBezTo>
                  <a:cubicBezTo>
                    <a:pt x="2272" y="4514"/>
                    <a:pt x="2250" y="4484"/>
                    <a:pt x="2242" y="4484"/>
                  </a:cubicBezTo>
                  <a:cubicBezTo>
                    <a:pt x="2242" y="4484"/>
                    <a:pt x="2235" y="4484"/>
                    <a:pt x="2220" y="4506"/>
                  </a:cubicBezTo>
                  <a:cubicBezTo>
                    <a:pt x="2213" y="4521"/>
                    <a:pt x="2198" y="4528"/>
                    <a:pt x="2191" y="4528"/>
                  </a:cubicBezTo>
                  <a:cubicBezTo>
                    <a:pt x="2162" y="4528"/>
                    <a:pt x="2140" y="4506"/>
                    <a:pt x="2118" y="4477"/>
                  </a:cubicBezTo>
                  <a:cubicBezTo>
                    <a:pt x="2103" y="4462"/>
                    <a:pt x="2088" y="4447"/>
                    <a:pt x="2074" y="4440"/>
                  </a:cubicBezTo>
                  <a:cubicBezTo>
                    <a:pt x="2059" y="4433"/>
                    <a:pt x="2037" y="4411"/>
                    <a:pt x="2023" y="4396"/>
                  </a:cubicBezTo>
                  <a:cubicBezTo>
                    <a:pt x="2001" y="4374"/>
                    <a:pt x="1978" y="4345"/>
                    <a:pt x="1957" y="4345"/>
                  </a:cubicBezTo>
                  <a:cubicBezTo>
                    <a:pt x="1949" y="4338"/>
                    <a:pt x="1935" y="4338"/>
                    <a:pt x="1927" y="4338"/>
                  </a:cubicBezTo>
                  <a:cubicBezTo>
                    <a:pt x="1883" y="4338"/>
                    <a:pt x="1810" y="4352"/>
                    <a:pt x="1737" y="4389"/>
                  </a:cubicBezTo>
                  <a:cubicBezTo>
                    <a:pt x="1649" y="4433"/>
                    <a:pt x="1597" y="4462"/>
                    <a:pt x="1539" y="4492"/>
                  </a:cubicBezTo>
                  <a:cubicBezTo>
                    <a:pt x="1502" y="4514"/>
                    <a:pt x="1502" y="4514"/>
                    <a:pt x="1502" y="4514"/>
                  </a:cubicBezTo>
                  <a:cubicBezTo>
                    <a:pt x="1458" y="4543"/>
                    <a:pt x="1414" y="4565"/>
                    <a:pt x="1378" y="4572"/>
                  </a:cubicBezTo>
                  <a:cubicBezTo>
                    <a:pt x="1341" y="4579"/>
                    <a:pt x="1312" y="4594"/>
                    <a:pt x="1261" y="4631"/>
                  </a:cubicBezTo>
                  <a:cubicBezTo>
                    <a:pt x="1246" y="4638"/>
                    <a:pt x="1231" y="4638"/>
                    <a:pt x="1216" y="4638"/>
                  </a:cubicBezTo>
                  <a:cubicBezTo>
                    <a:pt x="1202" y="4638"/>
                    <a:pt x="1187" y="4638"/>
                    <a:pt x="1173" y="4631"/>
                  </a:cubicBezTo>
                  <a:cubicBezTo>
                    <a:pt x="1165" y="4631"/>
                    <a:pt x="1158" y="4631"/>
                    <a:pt x="1143" y="4631"/>
                  </a:cubicBezTo>
                  <a:cubicBezTo>
                    <a:pt x="1136" y="4631"/>
                    <a:pt x="1128" y="4631"/>
                    <a:pt x="1121" y="4645"/>
                  </a:cubicBezTo>
                  <a:cubicBezTo>
                    <a:pt x="1070" y="4697"/>
                    <a:pt x="1026" y="4711"/>
                    <a:pt x="997" y="4711"/>
                  </a:cubicBezTo>
                  <a:cubicBezTo>
                    <a:pt x="982" y="4711"/>
                    <a:pt x="967" y="4697"/>
                    <a:pt x="953" y="4682"/>
                  </a:cubicBezTo>
                  <a:cubicBezTo>
                    <a:pt x="938" y="4675"/>
                    <a:pt x="923" y="4653"/>
                    <a:pt x="894" y="4653"/>
                  </a:cubicBezTo>
                  <a:cubicBezTo>
                    <a:pt x="894" y="4653"/>
                    <a:pt x="894" y="4653"/>
                    <a:pt x="887" y="4660"/>
                  </a:cubicBezTo>
                  <a:cubicBezTo>
                    <a:pt x="879" y="4660"/>
                    <a:pt x="872" y="4660"/>
                    <a:pt x="857" y="4660"/>
                  </a:cubicBezTo>
                  <a:cubicBezTo>
                    <a:pt x="792" y="4660"/>
                    <a:pt x="696" y="4638"/>
                    <a:pt x="623" y="4602"/>
                  </a:cubicBezTo>
                  <a:cubicBezTo>
                    <a:pt x="616" y="4602"/>
                    <a:pt x="601" y="4602"/>
                    <a:pt x="594" y="4602"/>
                  </a:cubicBezTo>
                  <a:cubicBezTo>
                    <a:pt x="572" y="4602"/>
                    <a:pt x="542" y="4609"/>
                    <a:pt x="513" y="4631"/>
                  </a:cubicBezTo>
                  <a:cubicBezTo>
                    <a:pt x="476" y="4653"/>
                    <a:pt x="476" y="4653"/>
                    <a:pt x="476" y="4653"/>
                  </a:cubicBezTo>
                  <a:cubicBezTo>
                    <a:pt x="491" y="4616"/>
                    <a:pt x="491" y="4616"/>
                    <a:pt x="491" y="4616"/>
                  </a:cubicBezTo>
                  <a:cubicBezTo>
                    <a:pt x="491" y="4594"/>
                    <a:pt x="498" y="4579"/>
                    <a:pt x="506" y="4557"/>
                  </a:cubicBezTo>
                  <a:cubicBezTo>
                    <a:pt x="513" y="4543"/>
                    <a:pt x="520" y="4521"/>
                    <a:pt x="528" y="4506"/>
                  </a:cubicBezTo>
                  <a:cubicBezTo>
                    <a:pt x="535" y="4440"/>
                    <a:pt x="579" y="4396"/>
                    <a:pt x="630" y="4338"/>
                  </a:cubicBezTo>
                  <a:cubicBezTo>
                    <a:pt x="674" y="4301"/>
                    <a:pt x="674" y="4272"/>
                    <a:pt x="674" y="4228"/>
                  </a:cubicBezTo>
                  <a:cubicBezTo>
                    <a:pt x="682" y="4213"/>
                    <a:pt x="682" y="4198"/>
                    <a:pt x="682" y="4176"/>
                  </a:cubicBezTo>
                  <a:cubicBezTo>
                    <a:pt x="696" y="4103"/>
                    <a:pt x="726" y="4088"/>
                    <a:pt x="777" y="4066"/>
                  </a:cubicBezTo>
                  <a:cubicBezTo>
                    <a:pt x="784" y="4059"/>
                    <a:pt x="799" y="4052"/>
                    <a:pt x="813" y="4045"/>
                  </a:cubicBezTo>
                  <a:cubicBezTo>
                    <a:pt x="850" y="4023"/>
                    <a:pt x="850" y="3986"/>
                    <a:pt x="850" y="3927"/>
                  </a:cubicBezTo>
                  <a:cubicBezTo>
                    <a:pt x="850" y="3891"/>
                    <a:pt x="850" y="3854"/>
                    <a:pt x="865" y="3825"/>
                  </a:cubicBezTo>
                  <a:cubicBezTo>
                    <a:pt x="872" y="3795"/>
                    <a:pt x="879" y="3781"/>
                    <a:pt x="865" y="3766"/>
                  </a:cubicBezTo>
                  <a:cubicBezTo>
                    <a:pt x="850" y="3744"/>
                    <a:pt x="821" y="3729"/>
                    <a:pt x="777" y="3729"/>
                  </a:cubicBezTo>
                  <a:cubicBezTo>
                    <a:pt x="696" y="3729"/>
                    <a:pt x="616" y="3700"/>
                    <a:pt x="616" y="3627"/>
                  </a:cubicBezTo>
                  <a:cubicBezTo>
                    <a:pt x="616" y="3576"/>
                    <a:pt x="608" y="3576"/>
                    <a:pt x="594" y="3576"/>
                  </a:cubicBezTo>
                  <a:cubicBezTo>
                    <a:pt x="579" y="3576"/>
                    <a:pt x="564" y="3583"/>
                    <a:pt x="542" y="3583"/>
                  </a:cubicBezTo>
                  <a:cubicBezTo>
                    <a:pt x="535" y="3583"/>
                    <a:pt x="528" y="3583"/>
                    <a:pt x="520" y="3583"/>
                  </a:cubicBezTo>
                  <a:cubicBezTo>
                    <a:pt x="476" y="3583"/>
                    <a:pt x="447" y="3554"/>
                    <a:pt x="418" y="3532"/>
                  </a:cubicBezTo>
                  <a:cubicBezTo>
                    <a:pt x="403" y="3517"/>
                    <a:pt x="388" y="3502"/>
                    <a:pt x="374" y="3488"/>
                  </a:cubicBezTo>
                  <a:cubicBezTo>
                    <a:pt x="301" y="3451"/>
                    <a:pt x="264" y="3378"/>
                    <a:pt x="249" y="3283"/>
                  </a:cubicBezTo>
                  <a:cubicBezTo>
                    <a:pt x="242" y="3209"/>
                    <a:pt x="220" y="3195"/>
                    <a:pt x="183" y="3165"/>
                  </a:cubicBezTo>
                  <a:cubicBezTo>
                    <a:pt x="176" y="3158"/>
                    <a:pt x="161" y="3143"/>
                    <a:pt x="154" y="3136"/>
                  </a:cubicBezTo>
                  <a:cubicBezTo>
                    <a:pt x="125" y="3107"/>
                    <a:pt x="110" y="3055"/>
                    <a:pt x="88" y="3004"/>
                  </a:cubicBezTo>
                  <a:cubicBezTo>
                    <a:pt x="73" y="2967"/>
                    <a:pt x="59" y="2931"/>
                    <a:pt x="37" y="2894"/>
                  </a:cubicBezTo>
                  <a:cubicBezTo>
                    <a:pt x="0" y="2828"/>
                    <a:pt x="29" y="2762"/>
                    <a:pt x="66" y="2689"/>
                  </a:cubicBezTo>
                  <a:cubicBezTo>
                    <a:pt x="73" y="2660"/>
                    <a:pt x="88" y="2638"/>
                    <a:pt x="95" y="2608"/>
                  </a:cubicBezTo>
                  <a:cubicBezTo>
                    <a:pt x="110" y="2572"/>
                    <a:pt x="110" y="2550"/>
                    <a:pt x="110" y="2535"/>
                  </a:cubicBezTo>
                  <a:cubicBezTo>
                    <a:pt x="117" y="2506"/>
                    <a:pt x="117" y="2498"/>
                    <a:pt x="154" y="2469"/>
                  </a:cubicBezTo>
                  <a:cubicBezTo>
                    <a:pt x="176" y="2447"/>
                    <a:pt x="191" y="2447"/>
                    <a:pt x="205" y="2440"/>
                  </a:cubicBezTo>
                  <a:cubicBezTo>
                    <a:pt x="205" y="2440"/>
                    <a:pt x="213" y="2440"/>
                    <a:pt x="213" y="2433"/>
                  </a:cubicBezTo>
                  <a:cubicBezTo>
                    <a:pt x="213" y="2433"/>
                    <a:pt x="198" y="2418"/>
                    <a:pt x="198" y="2403"/>
                  </a:cubicBezTo>
                  <a:cubicBezTo>
                    <a:pt x="161" y="2330"/>
                    <a:pt x="198" y="2257"/>
                    <a:pt x="249" y="2220"/>
                  </a:cubicBezTo>
                  <a:cubicBezTo>
                    <a:pt x="264" y="2205"/>
                    <a:pt x="286" y="2198"/>
                    <a:pt x="315" y="2191"/>
                  </a:cubicBezTo>
                  <a:cubicBezTo>
                    <a:pt x="359" y="2176"/>
                    <a:pt x="403" y="2154"/>
                    <a:pt x="425" y="2110"/>
                  </a:cubicBezTo>
                  <a:cubicBezTo>
                    <a:pt x="447" y="2051"/>
                    <a:pt x="484" y="2015"/>
                    <a:pt x="528" y="2015"/>
                  </a:cubicBezTo>
                  <a:cubicBezTo>
                    <a:pt x="542" y="2015"/>
                    <a:pt x="564" y="2022"/>
                    <a:pt x="579" y="2037"/>
                  </a:cubicBezTo>
                  <a:cubicBezTo>
                    <a:pt x="594" y="2044"/>
                    <a:pt x="601" y="2044"/>
                    <a:pt x="608" y="2044"/>
                  </a:cubicBezTo>
                  <a:cubicBezTo>
                    <a:pt x="637" y="2044"/>
                    <a:pt x="660" y="2015"/>
                    <a:pt x="696" y="1978"/>
                  </a:cubicBezTo>
                  <a:cubicBezTo>
                    <a:pt x="704" y="1964"/>
                    <a:pt x="704" y="1956"/>
                    <a:pt x="704" y="1949"/>
                  </a:cubicBezTo>
                  <a:cubicBezTo>
                    <a:pt x="704" y="1942"/>
                    <a:pt x="689" y="1927"/>
                    <a:pt x="674" y="1919"/>
                  </a:cubicBezTo>
                  <a:cubicBezTo>
                    <a:pt x="667" y="1912"/>
                    <a:pt x="652" y="1905"/>
                    <a:pt x="645" y="1897"/>
                  </a:cubicBezTo>
                  <a:cubicBezTo>
                    <a:pt x="637" y="1890"/>
                    <a:pt x="637" y="1890"/>
                    <a:pt x="637" y="1890"/>
                  </a:cubicBezTo>
                  <a:cubicBezTo>
                    <a:pt x="645" y="1868"/>
                    <a:pt x="645" y="1868"/>
                    <a:pt x="645" y="1868"/>
                  </a:cubicBezTo>
                  <a:cubicBezTo>
                    <a:pt x="652" y="1832"/>
                    <a:pt x="660" y="1795"/>
                    <a:pt x="696" y="1788"/>
                  </a:cubicBezTo>
                  <a:cubicBezTo>
                    <a:pt x="704" y="1788"/>
                    <a:pt x="711" y="1788"/>
                    <a:pt x="718" y="1788"/>
                  </a:cubicBezTo>
                  <a:cubicBezTo>
                    <a:pt x="755" y="1788"/>
                    <a:pt x="777" y="1810"/>
                    <a:pt x="799" y="1846"/>
                  </a:cubicBezTo>
                  <a:cubicBezTo>
                    <a:pt x="799" y="1854"/>
                    <a:pt x="806" y="1868"/>
                    <a:pt x="813" y="1883"/>
                  </a:cubicBezTo>
                  <a:cubicBezTo>
                    <a:pt x="828" y="1912"/>
                    <a:pt x="843" y="1949"/>
                    <a:pt x="857" y="1949"/>
                  </a:cubicBezTo>
                  <a:cubicBezTo>
                    <a:pt x="872" y="1949"/>
                    <a:pt x="879" y="1942"/>
                    <a:pt x="894" y="1927"/>
                  </a:cubicBezTo>
                  <a:cubicBezTo>
                    <a:pt x="960" y="1854"/>
                    <a:pt x="989" y="1832"/>
                    <a:pt x="1048" y="1810"/>
                  </a:cubicBezTo>
                  <a:cubicBezTo>
                    <a:pt x="1063" y="1810"/>
                    <a:pt x="1070" y="1810"/>
                    <a:pt x="1077" y="1810"/>
                  </a:cubicBezTo>
                  <a:cubicBezTo>
                    <a:pt x="1136" y="1810"/>
                    <a:pt x="1180" y="1861"/>
                    <a:pt x="1195" y="1883"/>
                  </a:cubicBezTo>
                  <a:cubicBezTo>
                    <a:pt x="1209" y="1905"/>
                    <a:pt x="1224" y="1912"/>
                    <a:pt x="1238" y="1912"/>
                  </a:cubicBezTo>
                  <a:cubicBezTo>
                    <a:pt x="1246" y="1912"/>
                    <a:pt x="1253" y="1912"/>
                    <a:pt x="1253" y="1897"/>
                  </a:cubicBezTo>
                  <a:cubicBezTo>
                    <a:pt x="1261" y="1876"/>
                    <a:pt x="1268" y="1876"/>
                    <a:pt x="1275" y="1876"/>
                  </a:cubicBezTo>
                  <a:cubicBezTo>
                    <a:pt x="1290" y="1876"/>
                    <a:pt x="1304" y="1890"/>
                    <a:pt x="1319" y="1905"/>
                  </a:cubicBezTo>
                  <a:cubicBezTo>
                    <a:pt x="1326" y="1912"/>
                    <a:pt x="1334" y="1919"/>
                    <a:pt x="1341" y="1927"/>
                  </a:cubicBezTo>
                  <a:cubicBezTo>
                    <a:pt x="1348" y="1934"/>
                    <a:pt x="1356" y="1942"/>
                    <a:pt x="1370" y="1942"/>
                  </a:cubicBezTo>
                  <a:cubicBezTo>
                    <a:pt x="1400" y="1942"/>
                    <a:pt x="1422" y="1927"/>
                    <a:pt x="1444" y="1919"/>
                  </a:cubicBezTo>
                  <a:cubicBezTo>
                    <a:pt x="1480" y="1897"/>
                    <a:pt x="1488" y="1868"/>
                    <a:pt x="1480" y="1832"/>
                  </a:cubicBezTo>
                  <a:cubicBezTo>
                    <a:pt x="1480" y="1810"/>
                    <a:pt x="1488" y="1780"/>
                    <a:pt x="1502" y="1766"/>
                  </a:cubicBezTo>
                  <a:cubicBezTo>
                    <a:pt x="1517" y="1736"/>
                    <a:pt x="1524" y="1729"/>
                    <a:pt x="1510" y="1722"/>
                  </a:cubicBezTo>
                  <a:cubicBezTo>
                    <a:pt x="1502" y="1707"/>
                    <a:pt x="1495" y="1707"/>
                    <a:pt x="1480" y="1700"/>
                  </a:cubicBezTo>
                  <a:cubicBezTo>
                    <a:pt x="1458" y="1685"/>
                    <a:pt x="1436" y="1670"/>
                    <a:pt x="1436" y="1626"/>
                  </a:cubicBezTo>
                  <a:cubicBezTo>
                    <a:pt x="1436" y="1612"/>
                    <a:pt x="1436" y="1604"/>
                    <a:pt x="1436" y="1597"/>
                  </a:cubicBezTo>
                  <a:cubicBezTo>
                    <a:pt x="1436" y="1560"/>
                    <a:pt x="1436" y="1531"/>
                    <a:pt x="1480" y="1495"/>
                  </a:cubicBezTo>
                  <a:cubicBezTo>
                    <a:pt x="1488" y="1480"/>
                    <a:pt x="1502" y="1473"/>
                    <a:pt x="1517" y="1473"/>
                  </a:cubicBezTo>
                  <a:cubicBezTo>
                    <a:pt x="1546" y="1473"/>
                    <a:pt x="1568" y="1502"/>
                    <a:pt x="1590" y="1524"/>
                  </a:cubicBezTo>
                  <a:cubicBezTo>
                    <a:pt x="1590" y="1524"/>
                    <a:pt x="1597" y="1531"/>
                    <a:pt x="1605" y="1538"/>
                  </a:cubicBezTo>
                  <a:cubicBezTo>
                    <a:pt x="1619" y="1553"/>
                    <a:pt x="1649" y="1583"/>
                    <a:pt x="1678" y="1583"/>
                  </a:cubicBezTo>
                  <a:cubicBezTo>
                    <a:pt x="1693" y="1583"/>
                    <a:pt x="1700" y="1583"/>
                    <a:pt x="1707" y="1568"/>
                  </a:cubicBezTo>
                  <a:cubicBezTo>
                    <a:pt x="1751" y="1516"/>
                    <a:pt x="1766" y="1473"/>
                    <a:pt x="1759" y="1451"/>
                  </a:cubicBezTo>
                  <a:cubicBezTo>
                    <a:pt x="1744" y="1428"/>
                    <a:pt x="1737" y="1392"/>
                    <a:pt x="1751" y="1363"/>
                  </a:cubicBezTo>
                  <a:cubicBezTo>
                    <a:pt x="1759" y="1341"/>
                    <a:pt x="1781" y="1333"/>
                    <a:pt x="1803" y="1326"/>
                  </a:cubicBezTo>
                  <a:cubicBezTo>
                    <a:pt x="1832" y="1326"/>
                    <a:pt x="1832" y="1319"/>
                    <a:pt x="1832" y="1289"/>
                  </a:cubicBezTo>
                  <a:cubicBezTo>
                    <a:pt x="1839" y="1282"/>
                    <a:pt x="1839" y="1282"/>
                    <a:pt x="1839" y="1275"/>
                  </a:cubicBezTo>
                  <a:cubicBezTo>
                    <a:pt x="1847" y="1238"/>
                    <a:pt x="1898" y="1231"/>
                    <a:pt x="1942" y="1231"/>
                  </a:cubicBezTo>
                  <a:cubicBezTo>
                    <a:pt x="1957" y="1231"/>
                    <a:pt x="1971" y="1231"/>
                    <a:pt x="1978" y="1223"/>
                  </a:cubicBezTo>
                  <a:cubicBezTo>
                    <a:pt x="1986" y="1223"/>
                    <a:pt x="1993" y="1216"/>
                    <a:pt x="2008" y="1194"/>
                  </a:cubicBezTo>
                  <a:cubicBezTo>
                    <a:pt x="2015" y="1179"/>
                    <a:pt x="2023" y="1165"/>
                    <a:pt x="2037" y="1143"/>
                  </a:cubicBezTo>
                  <a:cubicBezTo>
                    <a:pt x="2052" y="1128"/>
                    <a:pt x="2066" y="1121"/>
                    <a:pt x="2088" y="1121"/>
                  </a:cubicBezTo>
                  <a:cubicBezTo>
                    <a:pt x="2103" y="1121"/>
                    <a:pt x="2125" y="1128"/>
                    <a:pt x="2140" y="1135"/>
                  </a:cubicBezTo>
                  <a:cubicBezTo>
                    <a:pt x="2154" y="1135"/>
                    <a:pt x="2169" y="1143"/>
                    <a:pt x="2176" y="1143"/>
                  </a:cubicBezTo>
                  <a:cubicBezTo>
                    <a:pt x="2213" y="1143"/>
                    <a:pt x="2242" y="1128"/>
                    <a:pt x="2286" y="1092"/>
                  </a:cubicBezTo>
                  <a:cubicBezTo>
                    <a:pt x="2301" y="1084"/>
                    <a:pt x="2308" y="1077"/>
                    <a:pt x="2323" y="1062"/>
                  </a:cubicBezTo>
                  <a:cubicBezTo>
                    <a:pt x="2360" y="1033"/>
                    <a:pt x="2396" y="996"/>
                    <a:pt x="2433" y="996"/>
                  </a:cubicBezTo>
                  <a:cubicBezTo>
                    <a:pt x="2455" y="996"/>
                    <a:pt x="2477" y="1011"/>
                    <a:pt x="2499" y="1018"/>
                  </a:cubicBezTo>
                  <a:cubicBezTo>
                    <a:pt x="2521" y="1033"/>
                    <a:pt x="2543" y="1047"/>
                    <a:pt x="2565" y="1047"/>
                  </a:cubicBezTo>
                  <a:cubicBezTo>
                    <a:pt x="2572" y="1047"/>
                    <a:pt x="2572" y="1040"/>
                    <a:pt x="2579" y="1040"/>
                  </a:cubicBezTo>
                  <a:cubicBezTo>
                    <a:pt x="2594" y="1033"/>
                    <a:pt x="2609" y="1026"/>
                    <a:pt x="2631" y="1011"/>
                  </a:cubicBezTo>
                  <a:cubicBezTo>
                    <a:pt x="2660" y="996"/>
                    <a:pt x="2704" y="982"/>
                    <a:pt x="2719" y="960"/>
                  </a:cubicBezTo>
                  <a:cubicBezTo>
                    <a:pt x="2733" y="938"/>
                    <a:pt x="2741" y="930"/>
                    <a:pt x="2748" y="908"/>
                  </a:cubicBezTo>
                  <a:cubicBezTo>
                    <a:pt x="2755" y="894"/>
                    <a:pt x="2763" y="879"/>
                    <a:pt x="2777" y="857"/>
                  </a:cubicBezTo>
                  <a:cubicBezTo>
                    <a:pt x="2814" y="798"/>
                    <a:pt x="2880" y="762"/>
                    <a:pt x="2924" y="747"/>
                  </a:cubicBezTo>
                  <a:cubicBezTo>
                    <a:pt x="2931" y="747"/>
                    <a:pt x="2938" y="747"/>
                    <a:pt x="2953" y="747"/>
                  </a:cubicBezTo>
                  <a:cubicBezTo>
                    <a:pt x="2983" y="740"/>
                    <a:pt x="3026" y="733"/>
                    <a:pt x="3070" y="703"/>
                  </a:cubicBezTo>
                  <a:cubicBezTo>
                    <a:pt x="3078" y="696"/>
                    <a:pt x="3092" y="688"/>
                    <a:pt x="3100" y="681"/>
                  </a:cubicBezTo>
                  <a:cubicBezTo>
                    <a:pt x="3129" y="659"/>
                    <a:pt x="3151" y="637"/>
                    <a:pt x="3173" y="637"/>
                  </a:cubicBezTo>
                  <a:cubicBezTo>
                    <a:pt x="3180" y="637"/>
                    <a:pt x="3202" y="645"/>
                    <a:pt x="3202" y="666"/>
                  </a:cubicBezTo>
                  <a:cubicBezTo>
                    <a:pt x="3202" y="674"/>
                    <a:pt x="3209" y="674"/>
                    <a:pt x="3209" y="674"/>
                  </a:cubicBezTo>
                  <a:cubicBezTo>
                    <a:pt x="3209" y="674"/>
                    <a:pt x="3232" y="659"/>
                    <a:pt x="3232" y="637"/>
                  </a:cubicBezTo>
                  <a:cubicBezTo>
                    <a:pt x="3239" y="593"/>
                    <a:pt x="3268" y="593"/>
                    <a:pt x="3297" y="586"/>
                  </a:cubicBezTo>
                  <a:cubicBezTo>
                    <a:pt x="3312" y="586"/>
                    <a:pt x="3334" y="586"/>
                    <a:pt x="3356" y="578"/>
                  </a:cubicBezTo>
                  <a:cubicBezTo>
                    <a:pt x="3378" y="578"/>
                    <a:pt x="3385" y="571"/>
                    <a:pt x="3393" y="571"/>
                  </a:cubicBezTo>
                  <a:lnTo>
                    <a:pt x="3393" y="571"/>
                  </a:lnTo>
                  <a:cubicBezTo>
                    <a:pt x="3400" y="564"/>
                    <a:pt x="3400" y="557"/>
                    <a:pt x="3407" y="542"/>
                  </a:cubicBezTo>
                  <a:cubicBezTo>
                    <a:pt x="3407" y="527"/>
                    <a:pt x="3407" y="513"/>
                    <a:pt x="3415" y="505"/>
                  </a:cubicBezTo>
                  <a:cubicBezTo>
                    <a:pt x="3422" y="469"/>
                    <a:pt x="3429" y="439"/>
                    <a:pt x="3459" y="410"/>
                  </a:cubicBezTo>
                  <a:cubicBezTo>
                    <a:pt x="3481" y="381"/>
                    <a:pt x="3503" y="359"/>
                    <a:pt x="3525" y="344"/>
                  </a:cubicBezTo>
                  <a:cubicBezTo>
                    <a:pt x="3539" y="337"/>
                    <a:pt x="3554" y="329"/>
                    <a:pt x="3561" y="322"/>
                  </a:cubicBezTo>
                  <a:cubicBezTo>
                    <a:pt x="3576" y="307"/>
                    <a:pt x="3583" y="271"/>
                    <a:pt x="3583" y="242"/>
                  </a:cubicBezTo>
                  <a:cubicBezTo>
                    <a:pt x="3583" y="227"/>
                    <a:pt x="3591" y="212"/>
                    <a:pt x="3591" y="197"/>
                  </a:cubicBezTo>
                  <a:cubicBezTo>
                    <a:pt x="3591" y="190"/>
                    <a:pt x="3591" y="176"/>
                    <a:pt x="3591" y="168"/>
                  </a:cubicBezTo>
                  <a:cubicBezTo>
                    <a:pt x="3591" y="124"/>
                    <a:pt x="3591" y="80"/>
                    <a:pt x="3642" y="44"/>
                  </a:cubicBezTo>
                  <a:cubicBezTo>
                    <a:pt x="3686" y="14"/>
                    <a:pt x="3715" y="0"/>
                    <a:pt x="3737" y="0"/>
                  </a:cubicBezTo>
                  <a:cubicBezTo>
                    <a:pt x="3759" y="0"/>
                    <a:pt x="3774" y="7"/>
                    <a:pt x="3788" y="22"/>
                  </a:cubicBezTo>
                  <a:cubicBezTo>
                    <a:pt x="3818" y="66"/>
                    <a:pt x="3818" y="124"/>
                    <a:pt x="3788" y="168"/>
                  </a:cubicBezTo>
                  <a:cubicBezTo>
                    <a:pt x="3781" y="176"/>
                    <a:pt x="3781" y="183"/>
                    <a:pt x="3788" y="183"/>
                  </a:cubicBezTo>
                  <a:cubicBezTo>
                    <a:pt x="3788" y="205"/>
                    <a:pt x="3825" y="219"/>
                    <a:pt x="3847" y="227"/>
                  </a:cubicBezTo>
                  <a:cubicBezTo>
                    <a:pt x="3847" y="234"/>
                    <a:pt x="3847" y="234"/>
                    <a:pt x="3847" y="234"/>
                  </a:cubicBezTo>
                  <a:cubicBezTo>
                    <a:pt x="3884" y="249"/>
                    <a:pt x="3913" y="278"/>
                    <a:pt x="3935" y="315"/>
                  </a:cubicBezTo>
                  <a:cubicBezTo>
                    <a:pt x="3942" y="329"/>
                    <a:pt x="3964" y="337"/>
                    <a:pt x="3979" y="337"/>
                  </a:cubicBezTo>
                  <a:cubicBezTo>
                    <a:pt x="3986" y="337"/>
                    <a:pt x="3994" y="337"/>
                    <a:pt x="3994" y="337"/>
                  </a:cubicBezTo>
                  <a:cubicBezTo>
                    <a:pt x="4008" y="337"/>
                    <a:pt x="4067" y="344"/>
                    <a:pt x="4082" y="388"/>
                  </a:cubicBezTo>
                  <a:cubicBezTo>
                    <a:pt x="4089" y="417"/>
                    <a:pt x="4074" y="461"/>
                    <a:pt x="4059" y="491"/>
                  </a:cubicBezTo>
                  <a:cubicBezTo>
                    <a:pt x="4059" y="498"/>
                    <a:pt x="4052" y="498"/>
                    <a:pt x="4052" y="505"/>
                  </a:cubicBezTo>
                  <a:cubicBezTo>
                    <a:pt x="4045" y="527"/>
                    <a:pt x="4045" y="593"/>
                    <a:pt x="4067" y="608"/>
                  </a:cubicBezTo>
                  <a:cubicBezTo>
                    <a:pt x="4074" y="623"/>
                    <a:pt x="4089" y="630"/>
                    <a:pt x="4104" y="637"/>
                  </a:cubicBezTo>
                  <a:cubicBezTo>
                    <a:pt x="4118" y="652"/>
                    <a:pt x="4147" y="674"/>
                    <a:pt x="4162" y="696"/>
                  </a:cubicBezTo>
                  <a:cubicBezTo>
                    <a:pt x="4169" y="703"/>
                    <a:pt x="4177" y="718"/>
                    <a:pt x="4191" y="725"/>
                  </a:cubicBezTo>
                  <a:cubicBezTo>
                    <a:pt x="4214" y="740"/>
                    <a:pt x="4243" y="762"/>
                    <a:pt x="4235" y="798"/>
                  </a:cubicBezTo>
                  <a:cubicBezTo>
                    <a:pt x="4228" y="806"/>
                    <a:pt x="4228" y="820"/>
                    <a:pt x="4235" y="820"/>
                  </a:cubicBezTo>
                  <a:cubicBezTo>
                    <a:pt x="4235" y="828"/>
                    <a:pt x="4250" y="828"/>
                    <a:pt x="4257" y="828"/>
                  </a:cubicBezTo>
                  <a:cubicBezTo>
                    <a:pt x="4265" y="828"/>
                    <a:pt x="4272" y="828"/>
                    <a:pt x="4279" y="828"/>
                  </a:cubicBezTo>
                  <a:cubicBezTo>
                    <a:pt x="4287" y="828"/>
                    <a:pt x="4294" y="820"/>
                    <a:pt x="4301" y="820"/>
                  </a:cubicBezTo>
                  <a:cubicBezTo>
                    <a:pt x="4316" y="820"/>
                    <a:pt x="4331" y="813"/>
                    <a:pt x="4338" y="813"/>
                  </a:cubicBezTo>
                  <a:cubicBezTo>
                    <a:pt x="4353" y="813"/>
                    <a:pt x="4375" y="820"/>
                    <a:pt x="4375" y="850"/>
                  </a:cubicBezTo>
                  <a:lnTo>
                    <a:pt x="4375" y="850"/>
                  </a:lnTo>
                  <a:lnTo>
                    <a:pt x="4375" y="857"/>
                  </a:lnTo>
                  <a:cubicBezTo>
                    <a:pt x="4375" y="908"/>
                    <a:pt x="4375" y="908"/>
                    <a:pt x="4375" y="908"/>
                  </a:cubicBezTo>
                  <a:cubicBezTo>
                    <a:pt x="4375" y="945"/>
                    <a:pt x="4382" y="982"/>
                    <a:pt x="4404" y="1018"/>
                  </a:cubicBezTo>
                  <a:cubicBezTo>
                    <a:pt x="4433" y="1077"/>
                    <a:pt x="4477" y="1187"/>
                    <a:pt x="4433" y="1260"/>
                  </a:cubicBezTo>
                  <a:cubicBezTo>
                    <a:pt x="4426" y="1267"/>
                    <a:pt x="4419" y="1282"/>
                    <a:pt x="4411" y="1297"/>
                  </a:cubicBezTo>
                  <a:cubicBezTo>
                    <a:pt x="4382" y="1355"/>
                    <a:pt x="4360" y="1407"/>
                    <a:pt x="4316" y="1407"/>
                  </a:cubicBezTo>
                  <a:cubicBezTo>
                    <a:pt x="4309" y="1407"/>
                    <a:pt x="4309" y="1407"/>
                    <a:pt x="4309" y="1407"/>
                  </a:cubicBezTo>
                  <a:cubicBezTo>
                    <a:pt x="4279" y="1407"/>
                    <a:pt x="4265" y="1385"/>
                    <a:pt x="4250" y="1370"/>
                  </a:cubicBezTo>
                  <a:cubicBezTo>
                    <a:pt x="4243" y="1355"/>
                    <a:pt x="4228" y="1341"/>
                    <a:pt x="4214" y="1341"/>
                  </a:cubicBezTo>
                  <a:lnTo>
                    <a:pt x="4206" y="1341"/>
                  </a:lnTo>
                  <a:cubicBezTo>
                    <a:pt x="4177" y="1341"/>
                    <a:pt x="4155" y="1363"/>
                    <a:pt x="4140" y="1392"/>
                  </a:cubicBezTo>
                  <a:cubicBezTo>
                    <a:pt x="4133" y="1407"/>
                    <a:pt x="4118" y="1414"/>
                    <a:pt x="4111" y="1421"/>
                  </a:cubicBezTo>
                  <a:cubicBezTo>
                    <a:pt x="4089" y="1451"/>
                    <a:pt x="4067" y="1473"/>
                    <a:pt x="4074" y="1502"/>
                  </a:cubicBezTo>
                  <a:cubicBezTo>
                    <a:pt x="4074" y="1516"/>
                    <a:pt x="4082" y="1538"/>
                    <a:pt x="4089" y="1553"/>
                  </a:cubicBezTo>
                  <a:cubicBezTo>
                    <a:pt x="4096" y="1583"/>
                    <a:pt x="4111" y="1619"/>
                    <a:pt x="4104" y="1648"/>
                  </a:cubicBezTo>
                  <a:cubicBezTo>
                    <a:pt x="4104" y="1663"/>
                    <a:pt x="4104" y="1670"/>
                    <a:pt x="4104" y="1678"/>
                  </a:cubicBezTo>
                  <a:cubicBezTo>
                    <a:pt x="4096" y="1714"/>
                    <a:pt x="4096" y="1736"/>
                    <a:pt x="4059" y="1773"/>
                  </a:cubicBezTo>
                  <a:cubicBezTo>
                    <a:pt x="4045" y="1780"/>
                    <a:pt x="4045" y="1780"/>
                    <a:pt x="4045" y="1780"/>
                  </a:cubicBezTo>
                  <a:cubicBezTo>
                    <a:pt x="4038" y="1788"/>
                    <a:pt x="4023" y="1802"/>
                    <a:pt x="4023" y="1810"/>
                  </a:cubicBezTo>
                  <a:lnTo>
                    <a:pt x="4023" y="1810"/>
                  </a:lnTo>
                  <a:cubicBezTo>
                    <a:pt x="4030" y="1810"/>
                    <a:pt x="4038" y="1810"/>
                    <a:pt x="4059" y="1810"/>
                  </a:cubicBezTo>
                  <a:cubicBezTo>
                    <a:pt x="4133" y="1824"/>
                    <a:pt x="4169" y="1861"/>
                    <a:pt x="4199" y="1890"/>
                  </a:cubicBezTo>
                  <a:cubicBezTo>
                    <a:pt x="4214" y="1905"/>
                    <a:pt x="4214" y="1905"/>
                    <a:pt x="4214" y="1905"/>
                  </a:cubicBezTo>
                  <a:cubicBezTo>
                    <a:pt x="4235" y="1927"/>
                    <a:pt x="4243" y="1949"/>
                    <a:pt x="4250" y="1971"/>
                  </a:cubicBezTo>
                  <a:cubicBezTo>
                    <a:pt x="4250" y="1985"/>
                    <a:pt x="4250" y="1993"/>
                    <a:pt x="4257" y="2007"/>
                  </a:cubicBezTo>
                  <a:cubicBezTo>
                    <a:pt x="4265" y="2029"/>
                    <a:pt x="4272" y="2037"/>
                    <a:pt x="4287" y="2051"/>
                  </a:cubicBezTo>
                  <a:cubicBezTo>
                    <a:pt x="4294" y="2059"/>
                    <a:pt x="4301" y="2066"/>
                    <a:pt x="4316" y="2081"/>
                  </a:cubicBezTo>
                  <a:cubicBezTo>
                    <a:pt x="4345" y="2125"/>
                    <a:pt x="4360" y="2183"/>
                    <a:pt x="4353" y="2227"/>
                  </a:cubicBezTo>
                  <a:cubicBezTo>
                    <a:pt x="4345" y="2249"/>
                    <a:pt x="4338" y="2315"/>
                    <a:pt x="4294" y="2315"/>
                  </a:cubicBezTo>
                  <a:cubicBezTo>
                    <a:pt x="4279" y="2315"/>
                    <a:pt x="4265" y="2308"/>
                    <a:pt x="4250" y="2301"/>
                  </a:cubicBezTo>
                  <a:cubicBezTo>
                    <a:pt x="4235" y="2286"/>
                    <a:pt x="4214" y="2286"/>
                    <a:pt x="4206" y="2286"/>
                  </a:cubicBezTo>
                  <a:cubicBezTo>
                    <a:pt x="4184" y="2286"/>
                    <a:pt x="4162" y="2293"/>
                    <a:pt x="4155" y="2301"/>
                  </a:cubicBezTo>
                  <a:cubicBezTo>
                    <a:pt x="4155" y="2308"/>
                    <a:pt x="4155" y="2308"/>
                    <a:pt x="4155" y="2308"/>
                  </a:cubicBezTo>
                  <a:cubicBezTo>
                    <a:pt x="4155" y="2315"/>
                    <a:pt x="4162" y="2315"/>
                    <a:pt x="4177" y="2323"/>
                  </a:cubicBezTo>
                  <a:cubicBezTo>
                    <a:pt x="4191" y="2323"/>
                    <a:pt x="4221" y="2330"/>
                    <a:pt x="4221" y="2359"/>
                  </a:cubicBezTo>
                  <a:cubicBezTo>
                    <a:pt x="4228" y="2388"/>
                    <a:pt x="4221" y="2425"/>
                    <a:pt x="4206" y="2440"/>
                  </a:cubicBezTo>
                  <a:cubicBezTo>
                    <a:pt x="4191" y="2454"/>
                    <a:pt x="4177" y="2462"/>
                    <a:pt x="4162" y="2462"/>
                  </a:cubicBezTo>
                  <a:cubicBezTo>
                    <a:pt x="4147" y="2462"/>
                    <a:pt x="4140" y="2462"/>
                    <a:pt x="4126" y="2454"/>
                  </a:cubicBezTo>
                  <a:cubicBezTo>
                    <a:pt x="4111" y="2447"/>
                    <a:pt x="4096" y="2433"/>
                    <a:pt x="4082" y="2425"/>
                  </a:cubicBezTo>
                  <a:cubicBezTo>
                    <a:pt x="4067" y="2410"/>
                    <a:pt x="4052" y="2403"/>
                    <a:pt x="4045" y="2403"/>
                  </a:cubicBezTo>
                  <a:cubicBezTo>
                    <a:pt x="4038" y="2403"/>
                    <a:pt x="4038" y="2403"/>
                    <a:pt x="4023" y="2418"/>
                  </a:cubicBezTo>
                  <a:cubicBezTo>
                    <a:pt x="4008" y="2440"/>
                    <a:pt x="3979" y="2454"/>
                    <a:pt x="3957" y="2476"/>
                  </a:cubicBezTo>
                  <a:cubicBezTo>
                    <a:pt x="3942" y="2484"/>
                    <a:pt x="3928" y="2498"/>
                    <a:pt x="3913" y="2513"/>
                  </a:cubicBezTo>
                  <a:cubicBezTo>
                    <a:pt x="3906" y="2520"/>
                    <a:pt x="3891" y="2528"/>
                    <a:pt x="3876" y="2542"/>
                  </a:cubicBezTo>
                  <a:cubicBezTo>
                    <a:pt x="3854" y="2557"/>
                    <a:pt x="3825" y="2579"/>
                    <a:pt x="3825" y="2594"/>
                  </a:cubicBezTo>
                  <a:cubicBezTo>
                    <a:pt x="3825" y="2594"/>
                    <a:pt x="3825" y="2594"/>
                    <a:pt x="3832" y="2601"/>
                  </a:cubicBezTo>
                  <a:cubicBezTo>
                    <a:pt x="3854" y="2630"/>
                    <a:pt x="3884" y="2638"/>
                    <a:pt x="3906" y="2645"/>
                  </a:cubicBezTo>
                  <a:cubicBezTo>
                    <a:pt x="3913" y="2645"/>
                    <a:pt x="3913" y="2645"/>
                    <a:pt x="3913" y="2645"/>
                  </a:cubicBezTo>
                  <a:cubicBezTo>
                    <a:pt x="3950" y="2660"/>
                    <a:pt x="3972" y="2704"/>
                    <a:pt x="3957" y="2747"/>
                  </a:cubicBezTo>
                  <a:cubicBezTo>
                    <a:pt x="3957" y="2777"/>
                    <a:pt x="3950" y="2806"/>
                    <a:pt x="3920" y="2806"/>
                  </a:cubicBezTo>
                  <a:cubicBezTo>
                    <a:pt x="3913" y="2806"/>
                    <a:pt x="3898" y="2799"/>
                    <a:pt x="3884" y="2792"/>
                  </a:cubicBezTo>
                  <a:cubicBezTo>
                    <a:pt x="3869" y="2792"/>
                    <a:pt x="3854" y="2784"/>
                    <a:pt x="3840" y="2777"/>
                  </a:cubicBezTo>
                  <a:cubicBezTo>
                    <a:pt x="3818" y="2769"/>
                    <a:pt x="3796" y="2762"/>
                    <a:pt x="3788" y="2762"/>
                  </a:cubicBezTo>
                  <a:cubicBezTo>
                    <a:pt x="3781" y="2762"/>
                    <a:pt x="3781" y="2762"/>
                    <a:pt x="3781" y="2762"/>
                  </a:cubicBezTo>
                  <a:cubicBezTo>
                    <a:pt x="3766" y="2777"/>
                    <a:pt x="3759" y="2806"/>
                    <a:pt x="3759" y="2828"/>
                  </a:cubicBezTo>
                  <a:cubicBezTo>
                    <a:pt x="3752" y="2843"/>
                    <a:pt x="3752" y="2850"/>
                    <a:pt x="3745" y="2857"/>
                  </a:cubicBezTo>
                  <a:cubicBezTo>
                    <a:pt x="3737" y="2879"/>
                    <a:pt x="3723" y="2887"/>
                    <a:pt x="3715" y="2887"/>
                  </a:cubicBezTo>
                  <a:cubicBezTo>
                    <a:pt x="3700" y="2887"/>
                    <a:pt x="3693" y="2887"/>
                    <a:pt x="3678" y="2901"/>
                  </a:cubicBezTo>
                  <a:cubicBezTo>
                    <a:pt x="3649" y="2923"/>
                    <a:pt x="3627" y="2960"/>
                    <a:pt x="3635" y="2989"/>
                  </a:cubicBezTo>
                  <a:cubicBezTo>
                    <a:pt x="3635" y="2989"/>
                    <a:pt x="3635" y="2997"/>
                    <a:pt x="3649" y="3004"/>
                  </a:cubicBezTo>
                  <a:cubicBezTo>
                    <a:pt x="3657" y="3011"/>
                    <a:pt x="3671" y="3011"/>
                    <a:pt x="3678" y="3019"/>
                  </a:cubicBezTo>
                  <a:cubicBezTo>
                    <a:pt x="3715" y="3033"/>
                    <a:pt x="3752" y="3048"/>
                    <a:pt x="3766" y="3107"/>
                  </a:cubicBezTo>
                  <a:cubicBezTo>
                    <a:pt x="3781" y="3173"/>
                    <a:pt x="3796" y="3231"/>
                    <a:pt x="3832" y="3238"/>
                  </a:cubicBezTo>
                  <a:cubicBezTo>
                    <a:pt x="3840" y="3246"/>
                    <a:pt x="3854" y="3246"/>
                    <a:pt x="3884" y="3246"/>
                  </a:cubicBezTo>
                  <a:cubicBezTo>
                    <a:pt x="3920" y="3246"/>
                    <a:pt x="3964" y="3246"/>
                    <a:pt x="3972" y="3238"/>
                  </a:cubicBezTo>
                  <a:cubicBezTo>
                    <a:pt x="4001" y="3216"/>
                    <a:pt x="4030" y="3209"/>
                    <a:pt x="4052" y="3202"/>
                  </a:cubicBezTo>
                  <a:cubicBezTo>
                    <a:pt x="4074" y="3195"/>
                    <a:pt x="4089" y="3187"/>
                    <a:pt x="4104" y="3173"/>
                  </a:cubicBezTo>
                  <a:cubicBezTo>
                    <a:pt x="4140" y="3143"/>
                    <a:pt x="4177" y="3136"/>
                    <a:pt x="4228" y="3114"/>
                  </a:cubicBezTo>
                  <a:cubicBezTo>
                    <a:pt x="4294" y="3092"/>
                    <a:pt x="4294" y="3092"/>
                    <a:pt x="4294" y="3092"/>
                  </a:cubicBezTo>
                  <a:cubicBezTo>
                    <a:pt x="4353" y="3070"/>
                    <a:pt x="4419" y="3041"/>
                    <a:pt x="4455" y="3041"/>
                  </a:cubicBezTo>
                  <a:cubicBezTo>
                    <a:pt x="4463" y="3033"/>
                    <a:pt x="4463" y="3033"/>
                    <a:pt x="4463" y="3033"/>
                  </a:cubicBezTo>
                  <a:cubicBezTo>
                    <a:pt x="4477" y="3033"/>
                    <a:pt x="4507" y="3026"/>
                    <a:pt x="4536" y="3026"/>
                  </a:cubicBezTo>
                  <a:cubicBezTo>
                    <a:pt x="4573" y="3026"/>
                    <a:pt x="4602" y="3033"/>
                    <a:pt x="4616" y="3055"/>
                  </a:cubicBezTo>
                  <a:cubicBezTo>
                    <a:pt x="4631" y="3070"/>
                    <a:pt x="4638" y="3077"/>
                    <a:pt x="4653" y="3092"/>
                  </a:cubicBezTo>
                  <a:cubicBezTo>
                    <a:pt x="4682" y="3114"/>
                    <a:pt x="4704" y="3143"/>
                    <a:pt x="4734" y="3180"/>
                  </a:cubicBezTo>
                  <a:cubicBezTo>
                    <a:pt x="4741" y="3195"/>
                    <a:pt x="4756" y="3209"/>
                    <a:pt x="4770" y="3224"/>
                  </a:cubicBezTo>
                  <a:cubicBezTo>
                    <a:pt x="4800" y="3253"/>
                    <a:pt x="4836" y="3290"/>
                    <a:pt x="4829" y="3341"/>
                  </a:cubicBezTo>
                  <a:cubicBezTo>
                    <a:pt x="4822" y="3378"/>
                    <a:pt x="4807" y="3495"/>
                    <a:pt x="4829" y="3546"/>
                  </a:cubicBezTo>
                  <a:cubicBezTo>
                    <a:pt x="4836" y="3568"/>
                    <a:pt x="4844" y="3576"/>
                    <a:pt x="4851" y="3576"/>
                  </a:cubicBezTo>
                  <a:cubicBezTo>
                    <a:pt x="4858" y="3583"/>
                    <a:pt x="4873" y="3583"/>
                    <a:pt x="4888" y="3605"/>
                  </a:cubicBezTo>
                  <a:cubicBezTo>
                    <a:pt x="4902" y="3627"/>
                    <a:pt x="4902" y="3664"/>
                    <a:pt x="4902" y="3700"/>
                  </a:cubicBezTo>
                  <a:cubicBezTo>
                    <a:pt x="4902" y="3722"/>
                    <a:pt x="4902" y="3737"/>
                    <a:pt x="4902" y="3752"/>
                  </a:cubicBezTo>
                  <a:cubicBezTo>
                    <a:pt x="4909" y="3766"/>
                    <a:pt x="4909" y="3773"/>
                    <a:pt x="4909" y="3781"/>
                  </a:cubicBezTo>
                  <a:cubicBezTo>
                    <a:pt x="4917" y="3817"/>
                    <a:pt x="4917" y="3869"/>
                    <a:pt x="4946" y="3869"/>
                  </a:cubicBezTo>
                  <a:cubicBezTo>
                    <a:pt x="4968" y="3876"/>
                    <a:pt x="4983" y="3883"/>
                    <a:pt x="4997" y="3898"/>
                  </a:cubicBezTo>
                  <a:cubicBezTo>
                    <a:pt x="5012" y="3905"/>
                    <a:pt x="5027" y="3920"/>
                    <a:pt x="5056" y="3920"/>
                  </a:cubicBezTo>
                  <a:cubicBezTo>
                    <a:pt x="5071" y="3920"/>
                    <a:pt x="5071" y="3920"/>
                    <a:pt x="5071" y="3920"/>
                  </a:cubicBezTo>
                  <a:cubicBezTo>
                    <a:pt x="5085" y="3927"/>
                    <a:pt x="5100" y="3927"/>
                    <a:pt x="5107" y="3942"/>
                  </a:cubicBezTo>
                  <a:cubicBezTo>
                    <a:pt x="5115" y="3957"/>
                    <a:pt x="5100" y="3971"/>
                    <a:pt x="5064" y="4015"/>
                  </a:cubicBezTo>
                  <a:cubicBezTo>
                    <a:pt x="5041" y="4037"/>
                    <a:pt x="5034" y="4059"/>
                    <a:pt x="5019" y="4081"/>
                  </a:cubicBezTo>
                  <a:cubicBezTo>
                    <a:pt x="5012" y="4110"/>
                    <a:pt x="4997" y="4133"/>
                    <a:pt x="4946" y="4147"/>
                  </a:cubicBezTo>
                  <a:cubicBezTo>
                    <a:pt x="4866" y="4162"/>
                    <a:pt x="4851" y="4176"/>
                    <a:pt x="4844" y="4220"/>
                  </a:cubicBezTo>
                  <a:cubicBezTo>
                    <a:pt x="4836" y="4272"/>
                    <a:pt x="4851" y="4301"/>
                    <a:pt x="4880" y="4330"/>
                  </a:cubicBezTo>
                  <a:cubicBezTo>
                    <a:pt x="4931" y="4367"/>
                    <a:pt x="4954" y="4433"/>
                    <a:pt x="4961" y="4477"/>
                  </a:cubicBezTo>
                  <a:cubicBezTo>
                    <a:pt x="4968" y="4499"/>
                    <a:pt x="4983" y="4521"/>
                    <a:pt x="4983" y="4535"/>
                  </a:cubicBezTo>
                  <a:cubicBezTo>
                    <a:pt x="4997" y="4550"/>
                    <a:pt x="4997" y="4550"/>
                    <a:pt x="4997" y="4550"/>
                  </a:cubicBezTo>
                  <a:cubicBezTo>
                    <a:pt x="4983" y="4557"/>
                    <a:pt x="4983" y="4557"/>
                    <a:pt x="4983" y="4557"/>
                  </a:cubicBezTo>
                  <a:cubicBezTo>
                    <a:pt x="4976" y="4609"/>
                    <a:pt x="4961" y="4748"/>
                    <a:pt x="4997" y="4792"/>
                  </a:cubicBezTo>
                  <a:cubicBezTo>
                    <a:pt x="5005" y="4814"/>
                    <a:pt x="5019" y="4828"/>
                    <a:pt x="5034" y="4843"/>
                  </a:cubicBezTo>
                  <a:cubicBezTo>
                    <a:pt x="5064" y="4880"/>
                    <a:pt x="5093" y="4909"/>
                    <a:pt x="5049" y="4961"/>
                  </a:cubicBezTo>
                  <a:cubicBezTo>
                    <a:pt x="5041" y="4975"/>
                    <a:pt x="5034" y="4990"/>
                    <a:pt x="5041" y="4997"/>
                  </a:cubicBezTo>
                  <a:cubicBezTo>
                    <a:pt x="5049" y="5019"/>
                    <a:pt x="5078" y="5026"/>
                    <a:pt x="5100" y="5026"/>
                  </a:cubicBezTo>
                  <a:cubicBezTo>
                    <a:pt x="5107" y="5026"/>
                    <a:pt x="5115" y="5026"/>
                    <a:pt x="5115" y="5026"/>
                  </a:cubicBezTo>
                  <a:cubicBezTo>
                    <a:pt x="5122" y="5026"/>
                    <a:pt x="5122" y="5026"/>
                    <a:pt x="5122" y="5026"/>
                  </a:cubicBezTo>
                  <a:cubicBezTo>
                    <a:pt x="5137" y="5026"/>
                    <a:pt x="5144" y="5026"/>
                    <a:pt x="5151" y="5034"/>
                  </a:cubicBezTo>
                  <a:cubicBezTo>
                    <a:pt x="5166" y="5056"/>
                    <a:pt x="5159" y="5107"/>
                    <a:pt x="5144" y="5173"/>
                  </a:cubicBezTo>
                  <a:cubicBezTo>
                    <a:pt x="5137" y="5202"/>
                    <a:pt x="5137" y="5232"/>
                    <a:pt x="5137" y="5246"/>
                  </a:cubicBezTo>
                  <a:cubicBezTo>
                    <a:pt x="5137" y="5283"/>
                    <a:pt x="5115" y="5305"/>
                    <a:pt x="5093" y="5319"/>
                  </a:cubicBezTo>
                  <a:cubicBezTo>
                    <a:pt x="5078" y="5342"/>
                    <a:pt x="5064" y="5356"/>
                    <a:pt x="5056" y="5385"/>
                  </a:cubicBezTo>
                  <a:cubicBezTo>
                    <a:pt x="5049" y="5415"/>
                    <a:pt x="5049" y="5415"/>
                    <a:pt x="5056" y="5422"/>
                  </a:cubicBezTo>
                  <a:cubicBezTo>
                    <a:pt x="5071" y="5437"/>
                    <a:pt x="5085" y="5452"/>
                    <a:pt x="5085" y="5503"/>
                  </a:cubicBezTo>
                  <a:cubicBezTo>
                    <a:pt x="5085" y="5583"/>
                    <a:pt x="5071" y="5598"/>
                    <a:pt x="5027" y="5620"/>
                  </a:cubicBezTo>
                  <a:cubicBezTo>
                    <a:pt x="5019" y="5627"/>
                    <a:pt x="5005" y="5635"/>
                    <a:pt x="4990" y="5642"/>
                  </a:cubicBezTo>
                  <a:cubicBezTo>
                    <a:pt x="4924" y="5686"/>
                    <a:pt x="4902" y="5737"/>
                    <a:pt x="4917" y="5796"/>
                  </a:cubicBezTo>
                  <a:cubicBezTo>
                    <a:pt x="4939" y="5854"/>
                    <a:pt x="4902" y="5891"/>
                    <a:pt x="4873" y="5920"/>
                  </a:cubicBezTo>
                  <a:cubicBezTo>
                    <a:pt x="4866" y="5928"/>
                    <a:pt x="4851" y="5935"/>
                    <a:pt x="4851" y="5942"/>
                  </a:cubicBezTo>
                  <a:cubicBezTo>
                    <a:pt x="4836" y="5957"/>
                    <a:pt x="4836" y="5986"/>
                    <a:pt x="4844" y="6023"/>
                  </a:cubicBezTo>
                  <a:cubicBezTo>
                    <a:pt x="4844" y="6052"/>
                    <a:pt x="4844" y="6082"/>
                    <a:pt x="4836" y="6118"/>
                  </a:cubicBezTo>
                  <a:cubicBezTo>
                    <a:pt x="4836" y="6162"/>
                    <a:pt x="4807" y="6206"/>
                    <a:pt x="4778" y="6257"/>
                  </a:cubicBezTo>
                  <a:cubicBezTo>
                    <a:pt x="4741" y="6309"/>
                    <a:pt x="4704" y="6367"/>
                    <a:pt x="4668" y="6455"/>
                  </a:cubicBezTo>
                  <a:cubicBezTo>
                    <a:pt x="4609" y="6587"/>
                    <a:pt x="4550" y="6609"/>
                    <a:pt x="4536" y="6609"/>
                  </a:cubicBezTo>
                  <a:cubicBezTo>
                    <a:pt x="4485" y="6638"/>
                    <a:pt x="4485" y="6638"/>
                    <a:pt x="4485" y="6638"/>
                  </a:cubicBezTo>
                  <a:lnTo>
                    <a:pt x="4477" y="663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mpd="sng">
              <a:noFill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19" name="Freeform 18"/>
            <p:cNvSpPr>
              <a:spLocks noChangeArrowheads="1"/>
            </p:cNvSpPr>
            <p:nvPr/>
          </p:nvSpPr>
          <p:spPr bwMode="auto">
            <a:xfrm>
              <a:off x="6635868" y="3611097"/>
              <a:ext cx="1284806" cy="1627108"/>
            </a:xfrm>
            <a:custGeom>
              <a:avLst/>
              <a:gdLst>
                <a:gd name="T0" fmla="*/ 4053 w 5197"/>
                <a:gd name="T1" fmla="*/ 513 h 6669"/>
                <a:gd name="T2" fmla="*/ 4375 w 5197"/>
                <a:gd name="T3" fmla="*/ 916 h 6669"/>
                <a:gd name="T4" fmla="*/ 4060 w 5197"/>
                <a:gd name="T5" fmla="*/ 1773 h 6669"/>
                <a:gd name="T6" fmla="*/ 4221 w 5197"/>
                <a:gd name="T7" fmla="*/ 2381 h 6669"/>
                <a:gd name="T8" fmla="*/ 3899 w 5197"/>
                <a:gd name="T9" fmla="*/ 2792 h 6669"/>
                <a:gd name="T10" fmla="*/ 4133 w 5197"/>
                <a:gd name="T11" fmla="*/ 3202 h 6669"/>
                <a:gd name="T12" fmla="*/ 4954 w 5197"/>
                <a:gd name="T13" fmla="*/ 3898 h 6669"/>
                <a:gd name="T14" fmla="*/ 5056 w 5197"/>
                <a:gd name="T15" fmla="*/ 4968 h 6669"/>
                <a:gd name="T16" fmla="*/ 4837 w 5197"/>
                <a:gd name="T17" fmla="*/ 6133 h 6669"/>
                <a:gd name="T18" fmla="*/ 3789 w 5197"/>
                <a:gd name="T19" fmla="*/ 6375 h 6669"/>
                <a:gd name="T20" fmla="*/ 3188 w 5197"/>
                <a:gd name="T21" fmla="*/ 6207 h 6669"/>
                <a:gd name="T22" fmla="*/ 2521 w 5197"/>
                <a:gd name="T23" fmla="*/ 5767 h 6669"/>
                <a:gd name="T24" fmla="*/ 2536 w 5197"/>
                <a:gd name="T25" fmla="*/ 4953 h 6669"/>
                <a:gd name="T26" fmla="*/ 2096 w 5197"/>
                <a:gd name="T27" fmla="*/ 4441 h 6669"/>
                <a:gd name="T28" fmla="*/ 1012 w 5197"/>
                <a:gd name="T29" fmla="*/ 4704 h 6669"/>
                <a:gd name="T30" fmla="*/ 836 w 5197"/>
                <a:gd name="T31" fmla="*/ 4067 h 6669"/>
                <a:gd name="T32" fmla="*/ 67 w 5197"/>
                <a:gd name="T33" fmla="*/ 2902 h 6669"/>
                <a:gd name="T34" fmla="*/ 667 w 5197"/>
                <a:gd name="T35" fmla="*/ 1898 h 6669"/>
                <a:gd name="T36" fmla="*/ 1283 w 5197"/>
                <a:gd name="T37" fmla="*/ 1920 h 6669"/>
                <a:gd name="T38" fmla="*/ 1605 w 5197"/>
                <a:gd name="T39" fmla="*/ 1561 h 6669"/>
                <a:gd name="T40" fmla="*/ 2309 w 5197"/>
                <a:gd name="T41" fmla="*/ 1121 h 6669"/>
                <a:gd name="T42" fmla="*/ 3217 w 5197"/>
                <a:gd name="T43" fmla="*/ 703 h 6669"/>
                <a:gd name="T44" fmla="*/ 3752 w 5197"/>
                <a:gd name="T45" fmla="*/ 0 h 6669"/>
                <a:gd name="T46" fmla="*/ 3408 w 5197"/>
                <a:gd name="T47" fmla="*/ 550 h 6669"/>
                <a:gd name="T48" fmla="*/ 2931 w 5197"/>
                <a:gd name="T49" fmla="*/ 748 h 6669"/>
                <a:gd name="T50" fmla="*/ 2294 w 5197"/>
                <a:gd name="T51" fmla="*/ 1099 h 6669"/>
                <a:gd name="T52" fmla="*/ 1810 w 5197"/>
                <a:gd name="T53" fmla="*/ 1326 h 6669"/>
                <a:gd name="T54" fmla="*/ 1437 w 5197"/>
                <a:gd name="T55" fmla="*/ 1641 h 6669"/>
                <a:gd name="T56" fmla="*/ 1253 w 5197"/>
                <a:gd name="T57" fmla="*/ 1912 h 6669"/>
                <a:gd name="T58" fmla="*/ 704 w 5197"/>
                <a:gd name="T59" fmla="*/ 1788 h 6669"/>
                <a:gd name="T60" fmla="*/ 601 w 5197"/>
                <a:gd name="T61" fmla="*/ 2037 h 6669"/>
                <a:gd name="T62" fmla="*/ 67 w 5197"/>
                <a:gd name="T63" fmla="*/ 2697 h 6669"/>
                <a:gd name="T64" fmla="*/ 609 w 5197"/>
                <a:gd name="T65" fmla="*/ 3605 h 6669"/>
                <a:gd name="T66" fmla="*/ 675 w 5197"/>
                <a:gd name="T67" fmla="*/ 4235 h 6669"/>
                <a:gd name="T68" fmla="*/ 902 w 5197"/>
                <a:gd name="T69" fmla="*/ 4690 h 6669"/>
                <a:gd name="T70" fmla="*/ 1525 w 5197"/>
                <a:gd name="T71" fmla="*/ 4543 h 6669"/>
                <a:gd name="T72" fmla="*/ 2257 w 5197"/>
                <a:gd name="T73" fmla="*/ 4521 h 6669"/>
                <a:gd name="T74" fmla="*/ 2529 w 5197"/>
                <a:gd name="T75" fmla="*/ 4924 h 6669"/>
                <a:gd name="T76" fmla="*/ 2741 w 5197"/>
                <a:gd name="T77" fmla="*/ 5349 h 6669"/>
                <a:gd name="T78" fmla="*/ 2616 w 5197"/>
                <a:gd name="T79" fmla="*/ 6016 h 6669"/>
                <a:gd name="T80" fmla="*/ 3137 w 5197"/>
                <a:gd name="T81" fmla="*/ 6265 h 6669"/>
                <a:gd name="T82" fmla="*/ 3584 w 5197"/>
                <a:gd name="T83" fmla="*/ 6324 h 6669"/>
                <a:gd name="T84" fmla="*/ 4097 w 5197"/>
                <a:gd name="T85" fmla="*/ 6456 h 6669"/>
                <a:gd name="T86" fmla="*/ 4866 w 5197"/>
                <a:gd name="T87" fmla="*/ 6141 h 6669"/>
                <a:gd name="T88" fmla="*/ 5079 w 5197"/>
                <a:gd name="T89" fmla="*/ 5422 h 6669"/>
                <a:gd name="T90" fmla="*/ 5079 w 5197"/>
                <a:gd name="T91" fmla="*/ 4983 h 6669"/>
                <a:gd name="T92" fmla="*/ 5049 w 5197"/>
                <a:gd name="T93" fmla="*/ 4103 h 6669"/>
                <a:gd name="T94" fmla="*/ 4910 w 5197"/>
                <a:gd name="T95" fmla="*/ 3612 h 6669"/>
                <a:gd name="T96" fmla="*/ 4463 w 5197"/>
                <a:gd name="T97" fmla="*/ 3034 h 6669"/>
                <a:gd name="T98" fmla="*/ 3701 w 5197"/>
                <a:gd name="T99" fmla="*/ 3019 h 6669"/>
                <a:gd name="T100" fmla="*/ 3935 w 5197"/>
                <a:gd name="T101" fmla="*/ 2836 h 6669"/>
                <a:gd name="T102" fmla="*/ 4060 w 5197"/>
                <a:gd name="T103" fmla="*/ 2433 h 6669"/>
                <a:gd name="T104" fmla="*/ 4382 w 5197"/>
                <a:gd name="T105" fmla="*/ 2250 h 6669"/>
                <a:gd name="T106" fmla="*/ 4082 w 5197"/>
                <a:gd name="T107" fmla="*/ 1795 h 6669"/>
                <a:gd name="T108" fmla="*/ 4324 w 5197"/>
                <a:gd name="T109" fmla="*/ 1436 h 6669"/>
                <a:gd name="T110" fmla="*/ 4404 w 5197"/>
                <a:gd name="T111" fmla="*/ 872 h 6669"/>
                <a:gd name="T112" fmla="*/ 4214 w 5197"/>
                <a:gd name="T113" fmla="*/ 725 h 6669"/>
                <a:gd name="T114" fmla="*/ 3994 w 5197"/>
                <a:gd name="T115" fmla="*/ 337 h 6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197" h="6669">
                  <a:moveTo>
                    <a:pt x="3752" y="29"/>
                  </a:moveTo>
                  <a:lnTo>
                    <a:pt x="3752" y="29"/>
                  </a:lnTo>
                  <a:cubicBezTo>
                    <a:pt x="3767" y="29"/>
                    <a:pt x="3781" y="37"/>
                    <a:pt x="3789" y="51"/>
                  </a:cubicBezTo>
                  <a:cubicBezTo>
                    <a:pt x="3818" y="81"/>
                    <a:pt x="3818" y="132"/>
                    <a:pt x="3789" y="176"/>
                  </a:cubicBezTo>
                  <a:cubicBezTo>
                    <a:pt x="3767" y="220"/>
                    <a:pt x="3825" y="242"/>
                    <a:pt x="3862" y="264"/>
                  </a:cubicBezTo>
                  <a:cubicBezTo>
                    <a:pt x="3891" y="279"/>
                    <a:pt x="3921" y="300"/>
                    <a:pt x="3935" y="337"/>
                  </a:cubicBezTo>
                  <a:cubicBezTo>
                    <a:pt x="3950" y="359"/>
                    <a:pt x="3979" y="366"/>
                    <a:pt x="3994" y="366"/>
                  </a:cubicBezTo>
                  <a:cubicBezTo>
                    <a:pt x="4009" y="366"/>
                    <a:pt x="4009" y="366"/>
                    <a:pt x="4009" y="366"/>
                  </a:cubicBezTo>
                  <a:cubicBezTo>
                    <a:pt x="4009" y="366"/>
                    <a:pt x="4074" y="374"/>
                    <a:pt x="4082" y="403"/>
                  </a:cubicBezTo>
                  <a:cubicBezTo>
                    <a:pt x="4089" y="440"/>
                    <a:pt x="4060" y="491"/>
                    <a:pt x="4053" y="513"/>
                  </a:cubicBezTo>
                  <a:cubicBezTo>
                    <a:pt x="4045" y="542"/>
                    <a:pt x="4045" y="608"/>
                    <a:pt x="4074" y="638"/>
                  </a:cubicBezTo>
                  <a:cubicBezTo>
                    <a:pt x="4097" y="660"/>
                    <a:pt x="4141" y="689"/>
                    <a:pt x="4162" y="718"/>
                  </a:cubicBezTo>
                  <a:cubicBezTo>
                    <a:pt x="4192" y="755"/>
                    <a:pt x="4243" y="769"/>
                    <a:pt x="4236" y="813"/>
                  </a:cubicBezTo>
                  <a:cubicBezTo>
                    <a:pt x="4229" y="850"/>
                    <a:pt x="4243" y="857"/>
                    <a:pt x="4272" y="857"/>
                  </a:cubicBezTo>
                  <a:cubicBezTo>
                    <a:pt x="4280" y="857"/>
                    <a:pt x="4294" y="857"/>
                    <a:pt x="4302" y="857"/>
                  </a:cubicBezTo>
                  <a:cubicBezTo>
                    <a:pt x="4324" y="850"/>
                    <a:pt x="4338" y="843"/>
                    <a:pt x="4353" y="843"/>
                  </a:cubicBezTo>
                  <a:cubicBezTo>
                    <a:pt x="4368" y="843"/>
                    <a:pt x="4375" y="850"/>
                    <a:pt x="4375" y="872"/>
                  </a:cubicBezTo>
                  <a:cubicBezTo>
                    <a:pt x="4375" y="887"/>
                    <a:pt x="4375" y="901"/>
                    <a:pt x="4375" y="916"/>
                  </a:cubicBezTo>
                  <a:cubicBezTo>
                    <a:pt x="4346" y="960"/>
                    <a:pt x="4324" y="1004"/>
                    <a:pt x="4324" y="1004"/>
                  </a:cubicBezTo>
                  <a:cubicBezTo>
                    <a:pt x="4324" y="1004"/>
                    <a:pt x="4346" y="960"/>
                    <a:pt x="4375" y="916"/>
                  </a:cubicBezTo>
                  <a:cubicBezTo>
                    <a:pt x="4375" y="953"/>
                    <a:pt x="4375" y="1004"/>
                    <a:pt x="4404" y="1041"/>
                  </a:cubicBezTo>
                  <a:cubicBezTo>
                    <a:pt x="4434" y="1107"/>
                    <a:pt x="4470" y="1202"/>
                    <a:pt x="4434" y="1268"/>
                  </a:cubicBezTo>
                  <a:cubicBezTo>
                    <a:pt x="4404" y="1319"/>
                    <a:pt x="4375" y="1407"/>
                    <a:pt x="4331" y="1407"/>
                  </a:cubicBezTo>
                  <a:cubicBezTo>
                    <a:pt x="4331" y="1407"/>
                    <a:pt x="4331" y="1407"/>
                    <a:pt x="4324" y="1407"/>
                  </a:cubicBezTo>
                  <a:cubicBezTo>
                    <a:pt x="4287" y="1400"/>
                    <a:pt x="4272" y="1348"/>
                    <a:pt x="4236" y="1341"/>
                  </a:cubicBezTo>
                  <a:cubicBezTo>
                    <a:pt x="4229" y="1341"/>
                    <a:pt x="4221" y="1341"/>
                    <a:pt x="4221" y="1341"/>
                  </a:cubicBezTo>
                  <a:cubicBezTo>
                    <a:pt x="4184" y="1341"/>
                    <a:pt x="4162" y="1370"/>
                    <a:pt x="4141" y="1400"/>
                  </a:cubicBezTo>
                  <a:cubicBezTo>
                    <a:pt x="4111" y="1436"/>
                    <a:pt x="4060" y="1466"/>
                    <a:pt x="4074" y="1517"/>
                  </a:cubicBezTo>
                  <a:cubicBezTo>
                    <a:pt x="4082" y="1568"/>
                    <a:pt x="4111" y="1612"/>
                    <a:pt x="4104" y="1663"/>
                  </a:cubicBezTo>
                  <a:cubicBezTo>
                    <a:pt x="4097" y="1715"/>
                    <a:pt x="4104" y="1729"/>
                    <a:pt x="4060" y="1773"/>
                  </a:cubicBezTo>
                  <a:cubicBezTo>
                    <a:pt x="4023" y="1817"/>
                    <a:pt x="3994" y="1832"/>
                    <a:pt x="4074" y="1839"/>
                  </a:cubicBezTo>
                  <a:cubicBezTo>
                    <a:pt x="4148" y="1854"/>
                    <a:pt x="4184" y="1891"/>
                    <a:pt x="4214" y="1927"/>
                  </a:cubicBezTo>
                  <a:cubicBezTo>
                    <a:pt x="4250" y="1964"/>
                    <a:pt x="4243" y="1986"/>
                    <a:pt x="4258" y="2030"/>
                  </a:cubicBezTo>
                  <a:cubicBezTo>
                    <a:pt x="4272" y="2074"/>
                    <a:pt x="4294" y="2074"/>
                    <a:pt x="4316" y="2103"/>
                  </a:cubicBezTo>
                  <a:cubicBezTo>
                    <a:pt x="4346" y="2140"/>
                    <a:pt x="4360" y="2191"/>
                    <a:pt x="4353" y="2242"/>
                  </a:cubicBezTo>
                  <a:cubicBezTo>
                    <a:pt x="4346" y="2279"/>
                    <a:pt x="4331" y="2316"/>
                    <a:pt x="4309" y="2316"/>
                  </a:cubicBezTo>
                  <a:cubicBezTo>
                    <a:pt x="4302" y="2316"/>
                    <a:pt x="4287" y="2308"/>
                    <a:pt x="4272" y="2301"/>
                  </a:cubicBezTo>
                  <a:cubicBezTo>
                    <a:pt x="4258" y="2293"/>
                    <a:pt x="4236" y="2286"/>
                    <a:pt x="4221" y="2286"/>
                  </a:cubicBezTo>
                  <a:cubicBezTo>
                    <a:pt x="4184" y="2286"/>
                    <a:pt x="4148" y="2301"/>
                    <a:pt x="4155" y="2330"/>
                  </a:cubicBezTo>
                  <a:cubicBezTo>
                    <a:pt x="4162" y="2360"/>
                    <a:pt x="4214" y="2338"/>
                    <a:pt x="4221" y="2381"/>
                  </a:cubicBezTo>
                  <a:cubicBezTo>
                    <a:pt x="4229" y="2411"/>
                    <a:pt x="4214" y="2462"/>
                    <a:pt x="4177" y="2462"/>
                  </a:cubicBezTo>
                  <a:cubicBezTo>
                    <a:pt x="4170" y="2462"/>
                    <a:pt x="4162" y="2462"/>
                    <a:pt x="4148" y="2455"/>
                  </a:cubicBezTo>
                  <a:cubicBezTo>
                    <a:pt x="4104" y="2433"/>
                    <a:pt x="4082" y="2403"/>
                    <a:pt x="4060" y="2403"/>
                  </a:cubicBezTo>
                  <a:cubicBezTo>
                    <a:pt x="4045" y="2403"/>
                    <a:pt x="4038" y="2411"/>
                    <a:pt x="4031" y="2418"/>
                  </a:cubicBezTo>
                  <a:cubicBezTo>
                    <a:pt x="3994" y="2462"/>
                    <a:pt x="3950" y="2477"/>
                    <a:pt x="3921" y="2513"/>
                  </a:cubicBezTo>
                  <a:cubicBezTo>
                    <a:pt x="3884" y="2550"/>
                    <a:pt x="3796" y="2594"/>
                    <a:pt x="3833" y="2623"/>
                  </a:cubicBezTo>
                  <a:cubicBezTo>
                    <a:pt x="3869" y="2660"/>
                    <a:pt x="3899" y="2667"/>
                    <a:pt x="3928" y="2675"/>
                  </a:cubicBezTo>
                  <a:cubicBezTo>
                    <a:pt x="3950" y="2682"/>
                    <a:pt x="3972" y="2719"/>
                    <a:pt x="3957" y="2762"/>
                  </a:cubicBezTo>
                  <a:cubicBezTo>
                    <a:pt x="3957" y="2792"/>
                    <a:pt x="3950" y="2807"/>
                    <a:pt x="3935" y="2807"/>
                  </a:cubicBezTo>
                  <a:cubicBezTo>
                    <a:pt x="3928" y="2807"/>
                    <a:pt x="3921" y="2799"/>
                    <a:pt x="3899" y="2792"/>
                  </a:cubicBezTo>
                  <a:cubicBezTo>
                    <a:pt x="3862" y="2784"/>
                    <a:pt x="3825" y="2762"/>
                    <a:pt x="3803" y="2762"/>
                  </a:cubicBezTo>
                  <a:cubicBezTo>
                    <a:pt x="3796" y="2762"/>
                    <a:pt x="3789" y="2762"/>
                    <a:pt x="3781" y="2770"/>
                  </a:cubicBezTo>
                  <a:cubicBezTo>
                    <a:pt x="3767" y="2792"/>
                    <a:pt x="3760" y="2843"/>
                    <a:pt x="3745" y="2872"/>
                  </a:cubicBezTo>
                  <a:cubicBezTo>
                    <a:pt x="3738" y="2894"/>
                    <a:pt x="3715" y="2872"/>
                    <a:pt x="3679" y="2902"/>
                  </a:cubicBezTo>
                  <a:cubicBezTo>
                    <a:pt x="3650" y="2938"/>
                    <a:pt x="3606" y="3004"/>
                    <a:pt x="3657" y="3034"/>
                  </a:cubicBezTo>
                  <a:cubicBezTo>
                    <a:pt x="3708" y="3056"/>
                    <a:pt x="3745" y="3056"/>
                    <a:pt x="3767" y="3129"/>
                  </a:cubicBezTo>
                  <a:cubicBezTo>
                    <a:pt x="3781" y="3195"/>
                    <a:pt x="3796" y="3253"/>
                    <a:pt x="3840" y="3268"/>
                  </a:cubicBezTo>
                  <a:cubicBezTo>
                    <a:pt x="3855" y="3275"/>
                    <a:pt x="3877" y="3275"/>
                    <a:pt x="3899" y="3275"/>
                  </a:cubicBezTo>
                  <a:cubicBezTo>
                    <a:pt x="3943" y="3275"/>
                    <a:pt x="3994" y="3268"/>
                    <a:pt x="3994" y="3268"/>
                  </a:cubicBezTo>
                  <a:cubicBezTo>
                    <a:pt x="4045" y="3231"/>
                    <a:pt x="4089" y="3239"/>
                    <a:pt x="4133" y="3202"/>
                  </a:cubicBezTo>
                  <a:cubicBezTo>
                    <a:pt x="4170" y="3166"/>
                    <a:pt x="4206" y="3158"/>
                    <a:pt x="4272" y="3136"/>
                  </a:cubicBezTo>
                  <a:cubicBezTo>
                    <a:pt x="4346" y="3107"/>
                    <a:pt x="4426" y="3078"/>
                    <a:pt x="4470" y="3070"/>
                  </a:cubicBezTo>
                  <a:cubicBezTo>
                    <a:pt x="4492" y="3063"/>
                    <a:pt x="4522" y="3056"/>
                    <a:pt x="4551" y="3056"/>
                  </a:cubicBezTo>
                  <a:cubicBezTo>
                    <a:pt x="4573" y="3056"/>
                    <a:pt x="4602" y="3063"/>
                    <a:pt x="4624" y="3085"/>
                  </a:cubicBezTo>
                  <a:cubicBezTo>
                    <a:pt x="4668" y="3129"/>
                    <a:pt x="4697" y="3151"/>
                    <a:pt x="4734" y="3202"/>
                  </a:cubicBezTo>
                  <a:cubicBezTo>
                    <a:pt x="4771" y="3253"/>
                    <a:pt x="4837" y="3290"/>
                    <a:pt x="4829" y="3356"/>
                  </a:cubicBezTo>
                  <a:cubicBezTo>
                    <a:pt x="4822" y="3422"/>
                    <a:pt x="4807" y="3517"/>
                    <a:pt x="4829" y="3569"/>
                  </a:cubicBezTo>
                  <a:cubicBezTo>
                    <a:pt x="4844" y="3620"/>
                    <a:pt x="4859" y="3591"/>
                    <a:pt x="4888" y="3627"/>
                  </a:cubicBezTo>
                  <a:cubicBezTo>
                    <a:pt x="4910" y="3664"/>
                    <a:pt x="4895" y="3730"/>
                    <a:pt x="4903" y="3774"/>
                  </a:cubicBezTo>
                  <a:cubicBezTo>
                    <a:pt x="4910" y="3818"/>
                    <a:pt x="4910" y="3891"/>
                    <a:pt x="4954" y="3898"/>
                  </a:cubicBezTo>
                  <a:cubicBezTo>
                    <a:pt x="4998" y="3906"/>
                    <a:pt x="5012" y="3942"/>
                    <a:pt x="5064" y="3950"/>
                  </a:cubicBezTo>
                  <a:cubicBezTo>
                    <a:pt x="5115" y="3957"/>
                    <a:pt x="5122" y="3950"/>
                    <a:pt x="5064" y="4016"/>
                  </a:cubicBezTo>
                  <a:cubicBezTo>
                    <a:pt x="5005" y="4089"/>
                    <a:pt x="5034" y="4133"/>
                    <a:pt x="4954" y="4148"/>
                  </a:cubicBezTo>
                  <a:cubicBezTo>
                    <a:pt x="4881" y="4162"/>
                    <a:pt x="4851" y="4184"/>
                    <a:pt x="4844" y="4235"/>
                  </a:cubicBezTo>
                  <a:cubicBezTo>
                    <a:pt x="4837" y="4279"/>
                    <a:pt x="4844" y="4323"/>
                    <a:pt x="4888" y="4360"/>
                  </a:cubicBezTo>
                  <a:cubicBezTo>
                    <a:pt x="4932" y="4397"/>
                    <a:pt x="4954" y="4455"/>
                    <a:pt x="4961" y="4492"/>
                  </a:cubicBezTo>
                  <a:cubicBezTo>
                    <a:pt x="4969" y="4514"/>
                    <a:pt x="4976" y="4536"/>
                    <a:pt x="4991" y="4558"/>
                  </a:cubicBezTo>
                  <a:cubicBezTo>
                    <a:pt x="4983" y="4558"/>
                    <a:pt x="4983" y="4558"/>
                    <a:pt x="4983" y="4558"/>
                  </a:cubicBezTo>
                  <a:cubicBezTo>
                    <a:pt x="4983" y="4558"/>
                    <a:pt x="4954" y="4748"/>
                    <a:pt x="4998" y="4822"/>
                  </a:cubicBezTo>
                  <a:cubicBezTo>
                    <a:pt x="5042" y="4888"/>
                    <a:pt x="5100" y="4910"/>
                    <a:pt x="5056" y="4968"/>
                  </a:cubicBezTo>
                  <a:cubicBezTo>
                    <a:pt x="5012" y="5019"/>
                    <a:pt x="5064" y="5056"/>
                    <a:pt x="5115" y="5056"/>
                  </a:cubicBezTo>
                  <a:cubicBezTo>
                    <a:pt x="5122" y="5056"/>
                    <a:pt x="5130" y="5056"/>
                    <a:pt x="5137" y="5056"/>
                  </a:cubicBezTo>
                  <a:lnTo>
                    <a:pt x="5137" y="5056"/>
                  </a:lnTo>
                  <a:cubicBezTo>
                    <a:pt x="5188" y="5056"/>
                    <a:pt x="5137" y="5203"/>
                    <a:pt x="5137" y="5261"/>
                  </a:cubicBezTo>
                  <a:cubicBezTo>
                    <a:pt x="5137" y="5320"/>
                    <a:pt x="5079" y="5327"/>
                    <a:pt x="5056" y="5393"/>
                  </a:cubicBezTo>
                  <a:cubicBezTo>
                    <a:pt x="5034" y="5467"/>
                    <a:pt x="5086" y="5430"/>
                    <a:pt x="5086" y="5518"/>
                  </a:cubicBezTo>
                  <a:cubicBezTo>
                    <a:pt x="5086" y="5613"/>
                    <a:pt x="5064" y="5598"/>
                    <a:pt x="4998" y="5642"/>
                  </a:cubicBezTo>
                  <a:cubicBezTo>
                    <a:pt x="4932" y="5693"/>
                    <a:pt x="4895" y="5745"/>
                    <a:pt x="4917" y="5818"/>
                  </a:cubicBezTo>
                  <a:cubicBezTo>
                    <a:pt x="4939" y="5884"/>
                    <a:pt x="4873" y="5921"/>
                    <a:pt x="4851" y="5950"/>
                  </a:cubicBezTo>
                  <a:cubicBezTo>
                    <a:pt x="4829" y="5987"/>
                    <a:pt x="4851" y="6053"/>
                    <a:pt x="4837" y="6133"/>
                  </a:cubicBezTo>
                  <a:cubicBezTo>
                    <a:pt x="4829" y="6214"/>
                    <a:pt x="4741" y="6287"/>
                    <a:pt x="4668" y="6463"/>
                  </a:cubicBezTo>
                  <a:cubicBezTo>
                    <a:pt x="4610" y="6602"/>
                    <a:pt x="4551" y="6610"/>
                    <a:pt x="4543" y="6610"/>
                  </a:cubicBezTo>
                  <a:lnTo>
                    <a:pt x="4543" y="6610"/>
                  </a:lnTo>
                  <a:cubicBezTo>
                    <a:pt x="4500" y="6631"/>
                    <a:pt x="4500" y="6631"/>
                    <a:pt x="4500" y="6631"/>
                  </a:cubicBezTo>
                  <a:cubicBezTo>
                    <a:pt x="4470" y="6610"/>
                    <a:pt x="4404" y="6551"/>
                    <a:pt x="4353" y="6551"/>
                  </a:cubicBezTo>
                  <a:cubicBezTo>
                    <a:pt x="4287" y="6551"/>
                    <a:pt x="4236" y="6507"/>
                    <a:pt x="4192" y="6470"/>
                  </a:cubicBezTo>
                  <a:cubicBezTo>
                    <a:pt x="4148" y="6441"/>
                    <a:pt x="4045" y="6404"/>
                    <a:pt x="3987" y="6360"/>
                  </a:cubicBezTo>
                  <a:cubicBezTo>
                    <a:pt x="3957" y="6331"/>
                    <a:pt x="3935" y="6317"/>
                    <a:pt x="3913" y="6317"/>
                  </a:cubicBezTo>
                  <a:cubicBezTo>
                    <a:pt x="3899" y="6317"/>
                    <a:pt x="3877" y="6331"/>
                    <a:pt x="3855" y="6346"/>
                  </a:cubicBezTo>
                  <a:cubicBezTo>
                    <a:pt x="3825" y="6368"/>
                    <a:pt x="3811" y="6375"/>
                    <a:pt x="3789" y="6375"/>
                  </a:cubicBezTo>
                  <a:cubicBezTo>
                    <a:pt x="3767" y="6375"/>
                    <a:pt x="3738" y="6360"/>
                    <a:pt x="3708" y="6346"/>
                  </a:cubicBezTo>
                  <a:cubicBezTo>
                    <a:pt x="3657" y="6331"/>
                    <a:pt x="3650" y="6272"/>
                    <a:pt x="3620" y="6272"/>
                  </a:cubicBezTo>
                  <a:cubicBezTo>
                    <a:pt x="3613" y="6272"/>
                    <a:pt x="3613" y="6280"/>
                    <a:pt x="3606" y="6280"/>
                  </a:cubicBezTo>
                  <a:cubicBezTo>
                    <a:pt x="3569" y="6302"/>
                    <a:pt x="3540" y="6331"/>
                    <a:pt x="3496" y="6331"/>
                  </a:cubicBezTo>
                  <a:cubicBezTo>
                    <a:pt x="3488" y="6331"/>
                    <a:pt x="3481" y="6331"/>
                    <a:pt x="3466" y="6324"/>
                  </a:cubicBezTo>
                  <a:cubicBezTo>
                    <a:pt x="3437" y="6317"/>
                    <a:pt x="3430" y="6309"/>
                    <a:pt x="3415" y="6309"/>
                  </a:cubicBezTo>
                  <a:cubicBezTo>
                    <a:pt x="3408" y="6309"/>
                    <a:pt x="3393" y="6317"/>
                    <a:pt x="3364" y="6338"/>
                  </a:cubicBezTo>
                  <a:cubicBezTo>
                    <a:pt x="3356" y="6346"/>
                    <a:pt x="3349" y="6346"/>
                    <a:pt x="3334" y="6346"/>
                  </a:cubicBezTo>
                  <a:cubicBezTo>
                    <a:pt x="3291" y="6346"/>
                    <a:pt x="3239" y="6265"/>
                    <a:pt x="3232" y="6236"/>
                  </a:cubicBezTo>
                  <a:cubicBezTo>
                    <a:pt x="3224" y="6214"/>
                    <a:pt x="3203" y="6207"/>
                    <a:pt x="3188" y="6207"/>
                  </a:cubicBezTo>
                  <a:cubicBezTo>
                    <a:pt x="3173" y="6207"/>
                    <a:pt x="3159" y="6207"/>
                    <a:pt x="3151" y="6221"/>
                  </a:cubicBezTo>
                  <a:cubicBezTo>
                    <a:pt x="3144" y="6229"/>
                    <a:pt x="3144" y="6236"/>
                    <a:pt x="3137" y="6236"/>
                  </a:cubicBezTo>
                  <a:cubicBezTo>
                    <a:pt x="3107" y="6236"/>
                    <a:pt x="3071" y="6184"/>
                    <a:pt x="3012" y="6148"/>
                  </a:cubicBezTo>
                  <a:cubicBezTo>
                    <a:pt x="2946" y="6097"/>
                    <a:pt x="2983" y="6031"/>
                    <a:pt x="2968" y="5965"/>
                  </a:cubicBezTo>
                  <a:cubicBezTo>
                    <a:pt x="2961" y="5899"/>
                    <a:pt x="2858" y="5921"/>
                    <a:pt x="2822" y="5899"/>
                  </a:cubicBezTo>
                  <a:cubicBezTo>
                    <a:pt x="2814" y="5891"/>
                    <a:pt x="2807" y="5891"/>
                    <a:pt x="2792" y="5891"/>
                  </a:cubicBezTo>
                  <a:cubicBezTo>
                    <a:pt x="2741" y="5891"/>
                    <a:pt x="2660" y="5921"/>
                    <a:pt x="2660" y="5921"/>
                  </a:cubicBezTo>
                  <a:cubicBezTo>
                    <a:pt x="2660" y="5921"/>
                    <a:pt x="2653" y="5928"/>
                    <a:pt x="2638" y="5950"/>
                  </a:cubicBezTo>
                  <a:cubicBezTo>
                    <a:pt x="2631" y="5913"/>
                    <a:pt x="2631" y="5891"/>
                    <a:pt x="2624" y="5869"/>
                  </a:cubicBezTo>
                  <a:cubicBezTo>
                    <a:pt x="2616" y="5833"/>
                    <a:pt x="2565" y="5818"/>
                    <a:pt x="2521" y="5767"/>
                  </a:cubicBezTo>
                  <a:cubicBezTo>
                    <a:pt x="2484" y="5723"/>
                    <a:pt x="2507" y="5701"/>
                    <a:pt x="2550" y="5642"/>
                  </a:cubicBezTo>
                  <a:cubicBezTo>
                    <a:pt x="2594" y="5584"/>
                    <a:pt x="2602" y="5576"/>
                    <a:pt x="2646" y="5540"/>
                  </a:cubicBezTo>
                  <a:cubicBezTo>
                    <a:pt x="2682" y="5510"/>
                    <a:pt x="2682" y="5532"/>
                    <a:pt x="2719" y="5496"/>
                  </a:cubicBezTo>
                  <a:cubicBezTo>
                    <a:pt x="2756" y="5467"/>
                    <a:pt x="2763" y="5386"/>
                    <a:pt x="2770" y="5334"/>
                  </a:cubicBezTo>
                  <a:cubicBezTo>
                    <a:pt x="2778" y="5291"/>
                    <a:pt x="2748" y="5254"/>
                    <a:pt x="2697" y="5254"/>
                  </a:cubicBezTo>
                  <a:cubicBezTo>
                    <a:pt x="2697" y="5254"/>
                    <a:pt x="2690" y="5254"/>
                    <a:pt x="2682" y="5254"/>
                  </a:cubicBezTo>
                  <a:lnTo>
                    <a:pt x="2675" y="5254"/>
                  </a:lnTo>
                  <a:cubicBezTo>
                    <a:pt x="2616" y="5254"/>
                    <a:pt x="2565" y="5203"/>
                    <a:pt x="2558" y="5173"/>
                  </a:cubicBezTo>
                  <a:cubicBezTo>
                    <a:pt x="2550" y="5151"/>
                    <a:pt x="2536" y="5107"/>
                    <a:pt x="2484" y="5056"/>
                  </a:cubicBezTo>
                  <a:cubicBezTo>
                    <a:pt x="2433" y="5005"/>
                    <a:pt x="2462" y="4983"/>
                    <a:pt x="2536" y="4953"/>
                  </a:cubicBezTo>
                  <a:cubicBezTo>
                    <a:pt x="2602" y="4931"/>
                    <a:pt x="2507" y="4843"/>
                    <a:pt x="2521" y="4792"/>
                  </a:cubicBezTo>
                  <a:cubicBezTo>
                    <a:pt x="2543" y="4741"/>
                    <a:pt x="2558" y="4704"/>
                    <a:pt x="2550" y="4668"/>
                  </a:cubicBezTo>
                  <a:cubicBezTo>
                    <a:pt x="2543" y="4631"/>
                    <a:pt x="2499" y="4594"/>
                    <a:pt x="2462" y="4594"/>
                  </a:cubicBezTo>
                  <a:cubicBezTo>
                    <a:pt x="2455" y="4594"/>
                    <a:pt x="2455" y="4594"/>
                    <a:pt x="2448" y="4594"/>
                  </a:cubicBezTo>
                  <a:cubicBezTo>
                    <a:pt x="2441" y="4602"/>
                    <a:pt x="2433" y="4602"/>
                    <a:pt x="2426" y="4602"/>
                  </a:cubicBezTo>
                  <a:cubicBezTo>
                    <a:pt x="2389" y="4602"/>
                    <a:pt x="2338" y="4580"/>
                    <a:pt x="2309" y="4536"/>
                  </a:cubicBezTo>
                  <a:cubicBezTo>
                    <a:pt x="2294" y="4507"/>
                    <a:pt x="2279" y="4484"/>
                    <a:pt x="2257" y="4484"/>
                  </a:cubicBezTo>
                  <a:cubicBezTo>
                    <a:pt x="2250" y="4484"/>
                    <a:pt x="2243" y="4492"/>
                    <a:pt x="2228" y="4514"/>
                  </a:cubicBezTo>
                  <a:cubicBezTo>
                    <a:pt x="2221" y="4521"/>
                    <a:pt x="2213" y="4529"/>
                    <a:pt x="2206" y="4529"/>
                  </a:cubicBezTo>
                  <a:cubicBezTo>
                    <a:pt x="2169" y="4529"/>
                    <a:pt x="2133" y="4462"/>
                    <a:pt x="2096" y="4441"/>
                  </a:cubicBezTo>
                  <a:cubicBezTo>
                    <a:pt x="2060" y="4419"/>
                    <a:pt x="2023" y="4353"/>
                    <a:pt x="1972" y="4345"/>
                  </a:cubicBezTo>
                  <a:cubicBezTo>
                    <a:pt x="1964" y="4338"/>
                    <a:pt x="1950" y="4338"/>
                    <a:pt x="1942" y="4338"/>
                  </a:cubicBezTo>
                  <a:cubicBezTo>
                    <a:pt x="1891" y="4338"/>
                    <a:pt x="1810" y="4360"/>
                    <a:pt x="1744" y="4397"/>
                  </a:cubicBezTo>
                  <a:cubicBezTo>
                    <a:pt x="1657" y="4433"/>
                    <a:pt x="1605" y="4462"/>
                    <a:pt x="1547" y="4492"/>
                  </a:cubicBezTo>
                  <a:cubicBezTo>
                    <a:pt x="1488" y="4529"/>
                    <a:pt x="1437" y="4565"/>
                    <a:pt x="1393" y="4572"/>
                  </a:cubicBezTo>
                  <a:cubicBezTo>
                    <a:pt x="1349" y="4580"/>
                    <a:pt x="1319" y="4594"/>
                    <a:pt x="1268" y="4631"/>
                  </a:cubicBezTo>
                  <a:cubicBezTo>
                    <a:pt x="1253" y="4638"/>
                    <a:pt x="1246" y="4638"/>
                    <a:pt x="1231" y="4638"/>
                  </a:cubicBezTo>
                  <a:cubicBezTo>
                    <a:pt x="1210" y="4638"/>
                    <a:pt x="1180" y="4631"/>
                    <a:pt x="1158" y="4631"/>
                  </a:cubicBezTo>
                  <a:cubicBezTo>
                    <a:pt x="1143" y="4631"/>
                    <a:pt x="1136" y="4631"/>
                    <a:pt x="1122" y="4646"/>
                  </a:cubicBezTo>
                  <a:cubicBezTo>
                    <a:pt x="1078" y="4697"/>
                    <a:pt x="1034" y="4704"/>
                    <a:pt x="1012" y="4704"/>
                  </a:cubicBezTo>
                  <a:cubicBezTo>
                    <a:pt x="990" y="4704"/>
                    <a:pt x="960" y="4653"/>
                    <a:pt x="909" y="4653"/>
                  </a:cubicBezTo>
                  <a:cubicBezTo>
                    <a:pt x="909" y="4653"/>
                    <a:pt x="902" y="4653"/>
                    <a:pt x="902" y="4660"/>
                  </a:cubicBezTo>
                  <a:cubicBezTo>
                    <a:pt x="894" y="4660"/>
                    <a:pt x="880" y="4660"/>
                    <a:pt x="872" y="4660"/>
                  </a:cubicBezTo>
                  <a:cubicBezTo>
                    <a:pt x="807" y="4660"/>
                    <a:pt x="711" y="4638"/>
                    <a:pt x="645" y="4609"/>
                  </a:cubicBezTo>
                  <a:cubicBezTo>
                    <a:pt x="631" y="4602"/>
                    <a:pt x="623" y="4602"/>
                    <a:pt x="609" y="4602"/>
                  </a:cubicBezTo>
                  <a:cubicBezTo>
                    <a:pt x="579" y="4602"/>
                    <a:pt x="543" y="4617"/>
                    <a:pt x="521" y="4631"/>
                  </a:cubicBezTo>
                  <a:cubicBezTo>
                    <a:pt x="528" y="4594"/>
                    <a:pt x="550" y="4558"/>
                    <a:pt x="557" y="4521"/>
                  </a:cubicBezTo>
                  <a:cubicBezTo>
                    <a:pt x="565" y="4470"/>
                    <a:pt x="601" y="4419"/>
                    <a:pt x="652" y="4367"/>
                  </a:cubicBezTo>
                  <a:cubicBezTo>
                    <a:pt x="711" y="4309"/>
                    <a:pt x="704" y="4272"/>
                    <a:pt x="711" y="4191"/>
                  </a:cubicBezTo>
                  <a:cubicBezTo>
                    <a:pt x="726" y="4118"/>
                    <a:pt x="755" y="4118"/>
                    <a:pt x="836" y="4067"/>
                  </a:cubicBezTo>
                  <a:cubicBezTo>
                    <a:pt x="917" y="4023"/>
                    <a:pt x="858" y="3920"/>
                    <a:pt x="894" y="3840"/>
                  </a:cubicBezTo>
                  <a:cubicBezTo>
                    <a:pt x="931" y="3767"/>
                    <a:pt x="858" y="3730"/>
                    <a:pt x="792" y="3730"/>
                  </a:cubicBezTo>
                  <a:cubicBezTo>
                    <a:pt x="726" y="3730"/>
                    <a:pt x="645" y="3708"/>
                    <a:pt x="645" y="3642"/>
                  </a:cubicBezTo>
                  <a:cubicBezTo>
                    <a:pt x="645" y="3591"/>
                    <a:pt x="638" y="3576"/>
                    <a:pt x="609" y="3576"/>
                  </a:cubicBezTo>
                  <a:cubicBezTo>
                    <a:pt x="594" y="3576"/>
                    <a:pt x="579" y="3576"/>
                    <a:pt x="557" y="3583"/>
                  </a:cubicBezTo>
                  <a:cubicBezTo>
                    <a:pt x="550" y="3583"/>
                    <a:pt x="543" y="3583"/>
                    <a:pt x="535" y="3583"/>
                  </a:cubicBezTo>
                  <a:cubicBezTo>
                    <a:pt x="469" y="3583"/>
                    <a:pt x="448" y="3525"/>
                    <a:pt x="396" y="3495"/>
                  </a:cubicBezTo>
                  <a:cubicBezTo>
                    <a:pt x="338" y="3459"/>
                    <a:pt x="294" y="3400"/>
                    <a:pt x="279" y="3298"/>
                  </a:cubicBezTo>
                  <a:cubicBezTo>
                    <a:pt x="272" y="3195"/>
                    <a:pt x="228" y="3188"/>
                    <a:pt x="184" y="3143"/>
                  </a:cubicBezTo>
                  <a:cubicBezTo>
                    <a:pt x="132" y="3092"/>
                    <a:pt x="110" y="2982"/>
                    <a:pt x="67" y="2902"/>
                  </a:cubicBezTo>
                  <a:cubicBezTo>
                    <a:pt x="22" y="2821"/>
                    <a:pt x="88" y="2733"/>
                    <a:pt x="125" y="2631"/>
                  </a:cubicBezTo>
                  <a:cubicBezTo>
                    <a:pt x="154" y="2528"/>
                    <a:pt x="125" y="2543"/>
                    <a:pt x="184" y="2491"/>
                  </a:cubicBezTo>
                  <a:cubicBezTo>
                    <a:pt x="235" y="2448"/>
                    <a:pt x="257" y="2484"/>
                    <a:pt x="228" y="2418"/>
                  </a:cubicBezTo>
                  <a:cubicBezTo>
                    <a:pt x="191" y="2345"/>
                    <a:pt x="228" y="2279"/>
                    <a:pt x="272" y="2242"/>
                  </a:cubicBezTo>
                  <a:cubicBezTo>
                    <a:pt x="316" y="2213"/>
                    <a:pt x="418" y="2213"/>
                    <a:pt x="455" y="2132"/>
                  </a:cubicBezTo>
                  <a:cubicBezTo>
                    <a:pt x="477" y="2074"/>
                    <a:pt x="506" y="2052"/>
                    <a:pt x="543" y="2052"/>
                  </a:cubicBezTo>
                  <a:cubicBezTo>
                    <a:pt x="557" y="2052"/>
                    <a:pt x="572" y="2052"/>
                    <a:pt x="587" y="2066"/>
                  </a:cubicBezTo>
                  <a:cubicBezTo>
                    <a:pt x="601" y="2074"/>
                    <a:pt x="616" y="2074"/>
                    <a:pt x="623" y="2074"/>
                  </a:cubicBezTo>
                  <a:cubicBezTo>
                    <a:pt x="660" y="2074"/>
                    <a:pt x="689" y="2037"/>
                    <a:pt x="726" y="1993"/>
                  </a:cubicBezTo>
                  <a:cubicBezTo>
                    <a:pt x="762" y="1949"/>
                    <a:pt x="711" y="1934"/>
                    <a:pt x="667" y="1898"/>
                  </a:cubicBezTo>
                  <a:cubicBezTo>
                    <a:pt x="682" y="1861"/>
                    <a:pt x="682" y="1825"/>
                    <a:pt x="711" y="1817"/>
                  </a:cubicBezTo>
                  <a:cubicBezTo>
                    <a:pt x="719" y="1817"/>
                    <a:pt x="726" y="1817"/>
                    <a:pt x="733" y="1817"/>
                  </a:cubicBezTo>
                  <a:cubicBezTo>
                    <a:pt x="762" y="1817"/>
                    <a:pt x="777" y="1832"/>
                    <a:pt x="799" y="1869"/>
                  </a:cubicBezTo>
                  <a:cubicBezTo>
                    <a:pt x="821" y="1898"/>
                    <a:pt x="836" y="1979"/>
                    <a:pt x="872" y="1979"/>
                  </a:cubicBezTo>
                  <a:cubicBezTo>
                    <a:pt x="887" y="1979"/>
                    <a:pt x="902" y="1971"/>
                    <a:pt x="917" y="1957"/>
                  </a:cubicBezTo>
                  <a:cubicBezTo>
                    <a:pt x="982" y="1876"/>
                    <a:pt x="1012" y="1861"/>
                    <a:pt x="1070" y="1839"/>
                  </a:cubicBezTo>
                  <a:cubicBezTo>
                    <a:pt x="1078" y="1839"/>
                    <a:pt x="1085" y="1839"/>
                    <a:pt x="1092" y="1839"/>
                  </a:cubicBezTo>
                  <a:cubicBezTo>
                    <a:pt x="1143" y="1839"/>
                    <a:pt x="1173" y="1883"/>
                    <a:pt x="1195" y="1912"/>
                  </a:cubicBezTo>
                  <a:cubicBezTo>
                    <a:pt x="1210" y="1927"/>
                    <a:pt x="1239" y="1942"/>
                    <a:pt x="1253" y="1942"/>
                  </a:cubicBezTo>
                  <a:cubicBezTo>
                    <a:pt x="1268" y="1942"/>
                    <a:pt x="1276" y="1934"/>
                    <a:pt x="1283" y="1920"/>
                  </a:cubicBezTo>
                  <a:cubicBezTo>
                    <a:pt x="1283" y="1905"/>
                    <a:pt x="1290" y="1905"/>
                    <a:pt x="1290" y="1905"/>
                  </a:cubicBezTo>
                  <a:cubicBezTo>
                    <a:pt x="1305" y="1905"/>
                    <a:pt x="1327" y="1934"/>
                    <a:pt x="1341" y="1957"/>
                  </a:cubicBezTo>
                  <a:cubicBezTo>
                    <a:pt x="1356" y="1964"/>
                    <a:pt x="1371" y="1971"/>
                    <a:pt x="1385" y="1971"/>
                  </a:cubicBezTo>
                  <a:cubicBezTo>
                    <a:pt x="1415" y="1971"/>
                    <a:pt x="1444" y="1957"/>
                    <a:pt x="1466" y="1942"/>
                  </a:cubicBezTo>
                  <a:cubicBezTo>
                    <a:pt x="1510" y="1920"/>
                    <a:pt x="1517" y="1883"/>
                    <a:pt x="1510" y="1839"/>
                  </a:cubicBezTo>
                  <a:cubicBezTo>
                    <a:pt x="1503" y="1803"/>
                    <a:pt x="1569" y="1759"/>
                    <a:pt x="1539" y="1722"/>
                  </a:cubicBezTo>
                  <a:cubicBezTo>
                    <a:pt x="1503" y="1693"/>
                    <a:pt x="1466" y="1700"/>
                    <a:pt x="1466" y="1641"/>
                  </a:cubicBezTo>
                  <a:cubicBezTo>
                    <a:pt x="1466" y="1575"/>
                    <a:pt x="1459" y="1561"/>
                    <a:pt x="1503" y="1517"/>
                  </a:cubicBezTo>
                  <a:cubicBezTo>
                    <a:pt x="1517" y="1510"/>
                    <a:pt x="1525" y="1502"/>
                    <a:pt x="1532" y="1502"/>
                  </a:cubicBezTo>
                  <a:cubicBezTo>
                    <a:pt x="1561" y="1502"/>
                    <a:pt x="1583" y="1546"/>
                    <a:pt x="1605" y="1561"/>
                  </a:cubicBezTo>
                  <a:cubicBezTo>
                    <a:pt x="1627" y="1583"/>
                    <a:pt x="1657" y="1619"/>
                    <a:pt x="1693" y="1619"/>
                  </a:cubicBezTo>
                  <a:cubicBezTo>
                    <a:pt x="1708" y="1619"/>
                    <a:pt x="1722" y="1612"/>
                    <a:pt x="1730" y="1598"/>
                  </a:cubicBezTo>
                  <a:cubicBezTo>
                    <a:pt x="1774" y="1546"/>
                    <a:pt x="1803" y="1495"/>
                    <a:pt x="1781" y="1458"/>
                  </a:cubicBezTo>
                  <a:cubicBezTo>
                    <a:pt x="1766" y="1429"/>
                    <a:pt x="1766" y="1363"/>
                    <a:pt x="1818" y="1356"/>
                  </a:cubicBezTo>
                  <a:cubicBezTo>
                    <a:pt x="1869" y="1348"/>
                    <a:pt x="1862" y="1326"/>
                    <a:pt x="1869" y="1290"/>
                  </a:cubicBezTo>
                  <a:cubicBezTo>
                    <a:pt x="1876" y="1253"/>
                    <a:pt x="1972" y="1268"/>
                    <a:pt x="1993" y="1253"/>
                  </a:cubicBezTo>
                  <a:cubicBezTo>
                    <a:pt x="2023" y="1246"/>
                    <a:pt x="2030" y="1216"/>
                    <a:pt x="2067" y="1172"/>
                  </a:cubicBezTo>
                  <a:cubicBezTo>
                    <a:pt x="2074" y="1158"/>
                    <a:pt x="2089" y="1150"/>
                    <a:pt x="2103" y="1150"/>
                  </a:cubicBezTo>
                  <a:cubicBezTo>
                    <a:pt x="2133" y="1150"/>
                    <a:pt x="2162" y="1172"/>
                    <a:pt x="2191" y="1172"/>
                  </a:cubicBezTo>
                  <a:cubicBezTo>
                    <a:pt x="2235" y="1172"/>
                    <a:pt x="2272" y="1150"/>
                    <a:pt x="2309" y="1121"/>
                  </a:cubicBezTo>
                  <a:cubicBezTo>
                    <a:pt x="2353" y="1084"/>
                    <a:pt x="2404" y="1026"/>
                    <a:pt x="2448" y="1026"/>
                  </a:cubicBezTo>
                  <a:cubicBezTo>
                    <a:pt x="2484" y="1026"/>
                    <a:pt x="2536" y="1077"/>
                    <a:pt x="2580" y="1077"/>
                  </a:cubicBezTo>
                  <a:cubicBezTo>
                    <a:pt x="2587" y="1077"/>
                    <a:pt x="2594" y="1070"/>
                    <a:pt x="2602" y="1070"/>
                  </a:cubicBezTo>
                  <a:cubicBezTo>
                    <a:pt x="2646" y="1041"/>
                    <a:pt x="2719" y="1019"/>
                    <a:pt x="2748" y="982"/>
                  </a:cubicBezTo>
                  <a:cubicBezTo>
                    <a:pt x="2770" y="953"/>
                    <a:pt x="2770" y="938"/>
                    <a:pt x="2807" y="879"/>
                  </a:cubicBezTo>
                  <a:cubicBezTo>
                    <a:pt x="2836" y="821"/>
                    <a:pt x="2910" y="791"/>
                    <a:pt x="2939" y="777"/>
                  </a:cubicBezTo>
                  <a:cubicBezTo>
                    <a:pt x="2975" y="769"/>
                    <a:pt x="3034" y="769"/>
                    <a:pt x="3093" y="725"/>
                  </a:cubicBezTo>
                  <a:cubicBezTo>
                    <a:pt x="3137" y="696"/>
                    <a:pt x="3166" y="667"/>
                    <a:pt x="3188" y="667"/>
                  </a:cubicBezTo>
                  <a:cubicBezTo>
                    <a:pt x="3195" y="667"/>
                    <a:pt x="3203" y="674"/>
                    <a:pt x="3203" y="689"/>
                  </a:cubicBezTo>
                  <a:cubicBezTo>
                    <a:pt x="3210" y="703"/>
                    <a:pt x="3210" y="703"/>
                    <a:pt x="3217" y="703"/>
                  </a:cubicBezTo>
                  <a:cubicBezTo>
                    <a:pt x="3239" y="703"/>
                    <a:pt x="3261" y="681"/>
                    <a:pt x="3261" y="652"/>
                  </a:cubicBezTo>
                  <a:cubicBezTo>
                    <a:pt x="3269" y="608"/>
                    <a:pt x="3305" y="630"/>
                    <a:pt x="3371" y="608"/>
                  </a:cubicBezTo>
                  <a:cubicBezTo>
                    <a:pt x="3444" y="593"/>
                    <a:pt x="3415" y="616"/>
                    <a:pt x="3437" y="557"/>
                  </a:cubicBezTo>
                  <a:cubicBezTo>
                    <a:pt x="3452" y="498"/>
                    <a:pt x="3452" y="476"/>
                    <a:pt x="3481" y="432"/>
                  </a:cubicBezTo>
                  <a:cubicBezTo>
                    <a:pt x="3518" y="388"/>
                    <a:pt x="3562" y="374"/>
                    <a:pt x="3584" y="344"/>
                  </a:cubicBezTo>
                  <a:cubicBezTo>
                    <a:pt x="3613" y="322"/>
                    <a:pt x="3613" y="264"/>
                    <a:pt x="3620" y="220"/>
                  </a:cubicBezTo>
                  <a:cubicBezTo>
                    <a:pt x="3628" y="176"/>
                    <a:pt x="3606" y="117"/>
                    <a:pt x="3664" y="73"/>
                  </a:cubicBezTo>
                  <a:cubicBezTo>
                    <a:pt x="3701" y="44"/>
                    <a:pt x="3730" y="29"/>
                    <a:pt x="3752" y="29"/>
                  </a:cubicBezTo>
                  <a:lnTo>
                    <a:pt x="3752" y="0"/>
                  </a:lnTo>
                  <a:lnTo>
                    <a:pt x="3752" y="0"/>
                  </a:lnTo>
                  <a:lnTo>
                    <a:pt x="3752" y="0"/>
                  </a:lnTo>
                  <a:cubicBezTo>
                    <a:pt x="3730" y="0"/>
                    <a:pt x="3693" y="15"/>
                    <a:pt x="3642" y="51"/>
                  </a:cubicBezTo>
                  <a:cubicBezTo>
                    <a:pt x="3591" y="88"/>
                    <a:pt x="3591" y="139"/>
                    <a:pt x="3591" y="183"/>
                  </a:cubicBezTo>
                  <a:cubicBezTo>
                    <a:pt x="3591" y="191"/>
                    <a:pt x="3591" y="205"/>
                    <a:pt x="3591" y="212"/>
                  </a:cubicBezTo>
                  <a:cubicBezTo>
                    <a:pt x="3591" y="227"/>
                    <a:pt x="3584" y="234"/>
                    <a:pt x="3584" y="249"/>
                  </a:cubicBezTo>
                  <a:cubicBezTo>
                    <a:pt x="3584" y="279"/>
                    <a:pt x="3576" y="315"/>
                    <a:pt x="3562" y="322"/>
                  </a:cubicBezTo>
                  <a:cubicBezTo>
                    <a:pt x="3554" y="330"/>
                    <a:pt x="3547" y="337"/>
                    <a:pt x="3532" y="352"/>
                  </a:cubicBezTo>
                  <a:cubicBezTo>
                    <a:pt x="3510" y="366"/>
                    <a:pt x="3481" y="381"/>
                    <a:pt x="3459" y="410"/>
                  </a:cubicBezTo>
                  <a:cubicBezTo>
                    <a:pt x="3430" y="447"/>
                    <a:pt x="3422" y="476"/>
                    <a:pt x="3415" y="520"/>
                  </a:cubicBezTo>
                  <a:cubicBezTo>
                    <a:pt x="3408" y="528"/>
                    <a:pt x="3408" y="535"/>
                    <a:pt x="3408" y="550"/>
                  </a:cubicBezTo>
                  <a:cubicBezTo>
                    <a:pt x="3400" y="557"/>
                    <a:pt x="3400" y="564"/>
                    <a:pt x="3400" y="572"/>
                  </a:cubicBezTo>
                  <a:cubicBezTo>
                    <a:pt x="3393" y="572"/>
                    <a:pt x="3379" y="579"/>
                    <a:pt x="3364" y="579"/>
                  </a:cubicBezTo>
                  <a:cubicBezTo>
                    <a:pt x="3349" y="586"/>
                    <a:pt x="3327" y="586"/>
                    <a:pt x="3312" y="586"/>
                  </a:cubicBezTo>
                  <a:cubicBezTo>
                    <a:pt x="3283" y="593"/>
                    <a:pt x="3247" y="593"/>
                    <a:pt x="3232" y="645"/>
                  </a:cubicBezTo>
                  <a:cubicBezTo>
                    <a:pt x="3232" y="652"/>
                    <a:pt x="3232" y="660"/>
                    <a:pt x="3224" y="660"/>
                  </a:cubicBezTo>
                  <a:cubicBezTo>
                    <a:pt x="3217" y="638"/>
                    <a:pt x="3195" y="638"/>
                    <a:pt x="3188" y="638"/>
                  </a:cubicBezTo>
                  <a:cubicBezTo>
                    <a:pt x="3166" y="638"/>
                    <a:pt x="3137" y="660"/>
                    <a:pt x="3107" y="681"/>
                  </a:cubicBezTo>
                  <a:cubicBezTo>
                    <a:pt x="3093" y="689"/>
                    <a:pt x="3085" y="696"/>
                    <a:pt x="3078" y="703"/>
                  </a:cubicBezTo>
                  <a:cubicBezTo>
                    <a:pt x="3034" y="733"/>
                    <a:pt x="2998" y="740"/>
                    <a:pt x="2961" y="748"/>
                  </a:cubicBezTo>
                  <a:cubicBezTo>
                    <a:pt x="2953" y="748"/>
                    <a:pt x="2939" y="748"/>
                    <a:pt x="2931" y="748"/>
                  </a:cubicBezTo>
                  <a:cubicBezTo>
                    <a:pt x="2895" y="762"/>
                    <a:pt x="2814" y="799"/>
                    <a:pt x="2778" y="865"/>
                  </a:cubicBezTo>
                  <a:cubicBezTo>
                    <a:pt x="2763" y="887"/>
                    <a:pt x="2756" y="901"/>
                    <a:pt x="2748" y="916"/>
                  </a:cubicBezTo>
                  <a:cubicBezTo>
                    <a:pt x="2741" y="938"/>
                    <a:pt x="2734" y="945"/>
                    <a:pt x="2719" y="967"/>
                  </a:cubicBezTo>
                  <a:cubicBezTo>
                    <a:pt x="2704" y="982"/>
                    <a:pt x="2668" y="1004"/>
                    <a:pt x="2638" y="1019"/>
                  </a:cubicBezTo>
                  <a:cubicBezTo>
                    <a:pt x="2616" y="1026"/>
                    <a:pt x="2602" y="1033"/>
                    <a:pt x="2587" y="1041"/>
                  </a:cubicBezTo>
                  <a:lnTo>
                    <a:pt x="2580" y="1041"/>
                  </a:lnTo>
                  <a:cubicBezTo>
                    <a:pt x="2565" y="1041"/>
                    <a:pt x="2543" y="1033"/>
                    <a:pt x="2521" y="1026"/>
                  </a:cubicBezTo>
                  <a:cubicBezTo>
                    <a:pt x="2499" y="1011"/>
                    <a:pt x="2470" y="997"/>
                    <a:pt x="2448" y="997"/>
                  </a:cubicBezTo>
                  <a:cubicBezTo>
                    <a:pt x="2404" y="997"/>
                    <a:pt x="2367" y="1033"/>
                    <a:pt x="2323" y="1070"/>
                  </a:cubicBezTo>
                  <a:cubicBezTo>
                    <a:pt x="2316" y="1077"/>
                    <a:pt x="2301" y="1084"/>
                    <a:pt x="2294" y="1099"/>
                  </a:cubicBezTo>
                  <a:cubicBezTo>
                    <a:pt x="2250" y="1129"/>
                    <a:pt x="2228" y="1143"/>
                    <a:pt x="2191" y="1143"/>
                  </a:cubicBezTo>
                  <a:cubicBezTo>
                    <a:pt x="2184" y="1143"/>
                    <a:pt x="2169" y="1136"/>
                    <a:pt x="2155" y="1136"/>
                  </a:cubicBezTo>
                  <a:cubicBezTo>
                    <a:pt x="2140" y="1129"/>
                    <a:pt x="2125" y="1121"/>
                    <a:pt x="2103" y="1121"/>
                  </a:cubicBezTo>
                  <a:cubicBezTo>
                    <a:pt x="2081" y="1121"/>
                    <a:pt x="2060" y="1129"/>
                    <a:pt x="2038" y="1150"/>
                  </a:cubicBezTo>
                  <a:cubicBezTo>
                    <a:pt x="2030" y="1172"/>
                    <a:pt x="2016" y="1187"/>
                    <a:pt x="2008" y="1202"/>
                  </a:cubicBezTo>
                  <a:cubicBezTo>
                    <a:pt x="2001" y="1209"/>
                    <a:pt x="1993" y="1224"/>
                    <a:pt x="1986" y="1224"/>
                  </a:cubicBezTo>
                  <a:cubicBezTo>
                    <a:pt x="1986" y="1231"/>
                    <a:pt x="1964" y="1231"/>
                    <a:pt x="1957" y="1231"/>
                  </a:cubicBezTo>
                  <a:cubicBezTo>
                    <a:pt x="1906" y="1231"/>
                    <a:pt x="1854" y="1238"/>
                    <a:pt x="1840" y="1282"/>
                  </a:cubicBezTo>
                  <a:cubicBezTo>
                    <a:pt x="1840" y="1290"/>
                    <a:pt x="1840" y="1297"/>
                    <a:pt x="1832" y="1304"/>
                  </a:cubicBezTo>
                  <a:cubicBezTo>
                    <a:pt x="1832" y="1326"/>
                    <a:pt x="1832" y="1326"/>
                    <a:pt x="1810" y="1326"/>
                  </a:cubicBezTo>
                  <a:cubicBezTo>
                    <a:pt x="1788" y="1334"/>
                    <a:pt x="1766" y="1348"/>
                    <a:pt x="1752" y="1370"/>
                  </a:cubicBezTo>
                  <a:cubicBezTo>
                    <a:pt x="1737" y="1407"/>
                    <a:pt x="1744" y="1443"/>
                    <a:pt x="1759" y="1473"/>
                  </a:cubicBezTo>
                  <a:cubicBezTo>
                    <a:pt x="1766" y="1488"/>
                    <a:pt x="1752" y="1524"/>
                    <a:pt x="1708" y="1575"/>
                  </a:cubicBezTo>
                  <a:cubicBezTo>
                    <a:pt x="1700" y="1583"/>
                    <a:pt x="1700" y="1583"/>
                    <a:pt x="1693" y="1583"/>
                  </a:cubicBezTo>
                  <a:cubicBezTo>
                    <a:pt x="1671" y="1583"/>
                    <a:pt x="1642" y="1553"/>
                    <a:pt x="1627" y="1539"/>
                  </a:cubicBezTo>
                  <a:cubicBezTo>
                    <a:pt x="1620" y="1539"/>
                    <a:pt x="1620" y="1531"/>
                    <a:pt x="1612" y="1524"/>
                  </a:cubicBezTo>
                  <a:cubicBezTo>
                    <a:pt x="1598" y="1502"/>
                    <a:pt x="1569" y="1473"/>
                    <a:pt x="1532" y="1473"/>
                  </a:cubicBezTo>
                  <a:cubicBezTo>
                    <a:pt x="1517" y="1473"/>
                    <a:pt x="1495" y="1480"/>
                    <a:pt x="1481" y="1495"/>
                  </a:cubicBezTo>
                  <a:cubicBezTo>
                    <a:pt x="1437" y="1539"/>
                    <a:pt x="1437" y="1568"/>
                    <a:pt x="1437" y="1612"/>
                  </a:cubicBezTo>
                  <a:cubicBezTo>
                    <a:pt x="1437" y="1619"/>
                    <a:pt x="1437" y="1627"/>
                    <a:pt x="1437" y="1641"/>
                  </a:cubicBezTo>
                  <a:cubicBezTo>
                    <a:pt x="1437" y="1693"/>
                    <a:pt x="1466" y="1715"/>
                    <a:pt x="1488" y="1729"/>
                  </a:cubicBezTo>
                  <a:cubicBezTo>
                    <a:pt x="1503" y="1729"/>
                    <a:pt x="1510" y="1737"/>
                    <a:pt x="1517" y="1744"/>
                  </a:cubicBezTo>
                  <a:cubicBezTo>
                    <a:pt x="1517" y="1751"/>
                    <a:pt x="1510" y="1766"/>
                    <a:pt x="1503" y="1773"/>
                  </a:cubicBezTo>
                  <a:cubicBezTo>
                    <a:pt x="1495" y="1795"/>
                    <a:pt x="1473" y="1817"/>
                    <a:pt x="1481" y="1847"/>
                  </a:cubicBezTo>
                  <a:cubicBezTo>
                    <a:pt x="1488" y="1883"/>
                    <a:pt x="1481" y="1905"/>
                    <a:pt x="1451" y="1920"/>
                  </a:cubicBezTo>
                  <a:cubicBezTo>
                    <a:pt x="1437" y="1927"/>
                    <a:pt x="1407" y="1934"/>
                    <a:pt x="1385" y="1934"/>
                  </a:cubicBezTo>
                  <a:cubicBezTo>
                    <a:pt x="1378" y="1934"/>
                    <a:pt x="1371" y="1934"/>
                    <a:pt x="1363" y="1934"/>
                  </a:cubicBezTo>
                  <a:cubicBezTo>
                    <a:pt x="1356" y="1927"/>
                    <a:pt x="1349" y="1920"/>
                    <a:pt x="1349" y="1912"/>
                  </a:cubicBezTo>
                  <a:cubicBezTo>
                    <a:pt x="1327" y="1891"/>
                    <a:pt x="1312" y="1876"/>
                    <a:pt x="1290" y="1876"/>
                  </a:cubicBezTo>
                  <a:cubicBezTo>
                    <a:pt x="1283" y="1876"/>
                    <a:pt x="1261" y="1876"/>
                    <a:pt x="1253" y="1912"/>
                  </a:cubicBezTo>
                  <a:lnTo>
                    <a:pt x="1253" y="1912"/>
                  </a:lnTo>
                  <a:cubicBezTo>
                    <a:pt x="1246" y="1912"/>
                    <a:pt x="1231" y="1905"/>
                    <a:pt x="1224" y="1891"/>
                  </a:cubicBezTo>
                  <a:cubicBezTo>
                    <a:pt x="1202" y="1869"/>
                    <a:pt x="1158" y="1810"/>
                    <a:pt x="1092" y="1810"/>
                  </a:cubicBezTo>
                  <a:cubicBezTo>
                    <a:pt x="1085" y="1810"/>
                    <a:pt x="1070" y="1810"/>
                    <a:pt x="1063" y="1810"/>
                  </a:cubicBezTo>
                  <a:cubicBezTo>
                    <a:pt x="997" y="1832"/>
                    <a:pt x="968" y="1854"/>
                    <a:pt x="894" y="1934"/>
                  </a:cubicBezTo>
                  <a:cubicBezTo>
                    <a:pt x="880" y="1949"/>
                    <a:pt x="872" y="1949"/>
                    <a:pt x="872" y="1949"/>
                  </a:cubicBezTo>
                  <a:cubicBezTo>
                    <a:pt x="865" y="1942"/>
                    <a:pt x="850" y="1905"/>
                    <a:pt x="843" y="1891"/>
                  </a:cubicBezTo>
                  <a:cubicBezTo>
                    <a:pt x="836" y="1876"/>
                    <a:pt x="828" y="1861"/>
                    <a:pt x="821" y="1854"/>
                  </a:cubicBezTo>
                  <a:cubicBezTo>
                    <a:pt x="799" y="1817"/>
                    <a:pt x="777" y="1788"/>
                    <a:pt x="733" y="1788"/>
                  </a:cubicBezTo>
                  <a:cubicBezTo>
                    <a:pt x="726" y="1788"/>
                    <a:pt x="719" y="1788"/>
                    <a:pt x="704" y="1788"/>
                  </a:cubicBezTo>
                  <a:cubicBezTo>
                    <a:pt x="660" y="1795"/>
                    <a:pt x="652" y="1847"/>
                    <a:pt x="645" y="1883"/>
                  </a:cubicBezTo>
                  <a:cubicBezTo>
                    <a:pt x="638" y="1891"/>
                    <a:pt x="638" y="1891"/>
                    <a:pt x="638" y="1891"/>
                  </a:cubicBezTo>
                  <a:cubicBezTo>
                    <a:pt x="638" y="1912"/>
                    <a:pt x="638" y="1912"/>
                    <a:pt x="638" y="1912"/>
                  </a:cubicBezTo>
                  <a:cubicBezTo>
                    <a:pt x="652" y="1920"/>
                    <a:pt x="652" y="1920"/>
                    <a:pt x="652" y="1920"/>
                  </a:cubicBezTo>
                  <a:cubicBezTo>
                    <a:pt x="660" y="1934"/>
                    <a:pt x="667" y="1934"/>
                    <a:pt x="682" y="1942"/>
                  </a:cubicBezTo>
                  <a:cubicBezTo>
                    <a:pt x="689" y="1949"/>
                    <a:pt x="704" y="1964"/>
                    <a:pt x="704" y="1971"/>
                  </a:cubicBezTo>
                  <a:cubicBezTo>
                    <a:pt x="704" y="1971"/>
                    <a:pt x="704" y="1971"/>
                    <a:pt x="704" y="1979"/>
                  </a:cubicBezTo>
                  <a:cubicBezTo>
                    <a:pt x="697" y="1979"/>
                    <a:pt x="697" y="1979"/>
                    <a:pt x="697" y="1979"/>
                  </a:cubicBezTo>
                  <a:cubicBezTo>
                    <a:pt x="667" y="2015"/>
                    <a:pt x="645" y="2044"/>
                    <a:pt x="623" y="2044"/>
                  </a:cubicBezTo>
                  <a:cubicBezTo>
                    <a:pt x="616" y="2044"/>
                    <a:pt x="609" y="2044"/>
                    <a:pt x="601" y="2037"/>
                  </a:cubicBezTo>
                  <a:cubicBezTo>
                    <a:pt x="579" y="2022"/>
                    <a:pt x="557" y="2015"/>
                    <a:pt x="543" y="2015"/>
                  </a:cubicBezTo>
                  <a:cubicBezTo>
                    <a:pt x="491" y="2015"/>
                    <a:pt x="455" y="2052"/>
                    <a:pt x="426" y="2118"/>
                  </a:cubicBezTo>
                  <a:cubicBezTo>
                    <a:pt x="411" y="2162"/>
                    <a:pt x="367" y="2176"/>
                    <a:pt x="323" y="2191"/>
                  </a:cubicBezTo>
                  <a:cubicBezTo>
                    <a:pt x="294" y="2198"/>
                    <a:pt x="272" y="2206"/>
                    <a:pt x="250" y="2220"/>
                  </a:cubicBezTo>
                  <a:cubicBezTo>
                    <a:pt x="198" y="2264"/>
                    <a:pt x="154" y="2345"/>
                    <a:pt x="198" y="2425"/>
                  </a:cubicBezTo>
                  <a:cubicBezTo>
                    <a:pt x="198" y="2433"/>
                    <a:pt x="206" y="2440"/>
                    <a:pt x="206" y="2440"/>
                  </a:cubicBezTo>
                  <a:cubicBezTo>
                    <a:pt x="191" y="2448"/>
                    <a:pt x="176" y="2455"/>
                    <a:pt x="162" y="2469"/>
                  </a:cubicBezTo>
                  <a:cubicBezTo>
                    <a:pt x="125" y="2499"/>
                    <a:pt x="118" y="2513"/>
                    <a:pt x="110" y="2550"/>
                  </a:cubicBezTo>
                  <a:cubicBezTo>
                    <a:pt x="110" y="2565"/>
                    <a:pt x="110" y="2587"/>
                    <a:pt x="96" y="2623"/>
                  </a:cubicBezTo>
                  <a:cubicBezTo>
                    <a:pt x="88" y="2645"/>
                    <a:pt x="74" y="2675"/>
                    <a:pt x="67" y="2697"/>
                  </a:cubicBezTo>
                  <a:cubicBezTo>
                    <a:pt x="30" y="2770"/>
                    <a:pt x="0" y="2843"/>
                    <a:pt x="37" y="2916"/>
                  </a:cubicBezTo>
                  <a:cubicBezTo>
                    <a:pt x="59" y="2946"/>
                    <a:pt x="74" y="2990"/>
                    <a:pt x="88" y="3026"/>
                  </a:cubicBezTo>
                  <a:cubicBezTo>
                    <a:pt x="110" y="3078"/>
                    <a:pt x="125" y="3129"/>
                    <a:pt x="162" y="3166"/>
                  </a:cubicBezTo>
                  <a:cubicBezTo>
                    <a:pt x="169" y="3173"/>
                    <a:pt x="184" y="3180"/>
                    <a:pt x="191" y="3188"/>
                  </a:cubicBezTo>
                  <a:cubicBezTo>
                    <a:pt x="220" y="3217"/>
                    <a:pt x="242" y="3239"/>
                    <a:pt x="250" y="3305"/>
                  </a:cubicBezTo>
                  <a:cubicBezTo>
                    <a:pt x="264" y="3400"/>
                    <a:pt x="308" y="3473"/>
                    <a:pt x="381" y="3517"/>
                  </a:cubicBezTo>
                  <a:cubicBezTo>
                    <a:pt x="396" y="3525"/>
                    <a:pt x="411" y="3539"/>
                    <a:pt x="426" y="3554"/>
                  </a:cubicBezTo>
                  <a:cubicBezTo>
                    <a:pt x="448" y="3583"/>
                    <a:pt x="484" y="3612"/>
                    <a:pt x="535" y="3612"/>
                  </a:cubicBezTo>
                  <a:cubicBezTo>
                    <a:pt x="543" y="3612"/>
                    <a:pt x="550" y="3612"/>
                    <a:pt x="557" y="3612"/>
                  </a:cubicBezTo>
                  <a:cubicBezTo>
                    <a:pt x="579" y="3612"/>
                    <a:pt x="594" y="3605"/>
                    <a:pt x="609" y="3605"/>
                  </a:cubicBezTo>
                  <a:cubicBezTo>
                    <a:pt x="609" y="3605"/>
                    <a:pt x="609" y="3605"/>
                    <a:pt x="616" y="3605"/>
                  </a:cubicBezTo>
                  <a:cubicBezTo>
                    <a:pt x="616" y="3612"/>
                    <a:pt x="616" y="3620"/>
                    <a:pt x="616" y="3642"/>
                  </a:cubicBezTo>
                  <a:cubicBezTo>
                    <a:pt x="616" y="3715"/>
                    <a:pt x="682" y="3759"/>
                    <a:pt x="792" y="3759"/>
                  </a:cubicBezTo>
                  <a:cubicBezTo>
                    <a:pt x="828" y="3759"/>
                    <a:pt x="858" y="3774"/>
                    <a:pt x="865" y="3788"/>
                  </a:cubicBezTo>
                  <a:cubicBezTo>
                    <a:pt x="872" y="3796"/>
                    <a:pt x="872" y="3810"/>
                    <a:pt x="865" y="3832"/>
                  </a:cubicBezTo>
                  <a:cubicBezTo>
                    <a:pt x="850" y="3869"/>
                    <a:pt x="850" y="3913"/>
                    <a:pt x="850" y="3942"/>
                  </a:cubicBezTo>
                  <a:cubicBezTo>
                    <a:pt x="850" y="4001"/>
                    <a:pt x="850" y="4023"/>
                    <a:pt x="821" y="4045"/>
                  </a:cubicBezTo>
                  <a:cubicBezTo>
                    <a:pt x="807" y="4052"/>
                    <a:pt x="792" y="4060"/>
                    <a:pt x="785" y="4067"/>
                  </a:cubicBezTo>
                  <a:cubicBezTo>
                    <a:pt x="726" y="4096"/>
                    <a:pt x="697" y="4111"/>
                    <a:pt x="682" y="4191"/>
                  </a:cubicBezTo>
                  <a:cubicBezTo>
                    <a:pt x="682" y="4206"/>
                    <a:pt x="682" y="4221"/>
                    <a:pt x="675" y="4235"/>
                  </a:cubicBezTo>
                  <a:cubicBezTo>
                    <a:pt x="675" y="4287"/>
                    <a:pt x="675" y="4309"/>
                    <a:pt x="638" y="4345"/>
                  </a:cubicBezTo>
                  <a:cubicBezTo>
                    <a:pt x="579" y="4397"/>
                    <a:pt x="535" y="4448"/>
                    <a:pt x="528" y="4521"/>
                  </a:cubicBezTo>
                  <a:cubicBezTo>
                    <a:pt x="521" y="4536"/>
                    <a:pt x="513" y="4550"/>
                    <a:pt x="506" y="4572"/>
                  </a:cubicBezTo>
                  <a:cubicBezTo>
                    <a:pt x="499" y="4587"/>
                    <a:pt x="491" y="4602"/>
                    <a:pt x="491" y="4624"/>
                  </a:cubicBezTo>
                  <a:cubicBezTo>
                    <a:pt x="469" y="4697"/>
                    <a:pt x="469" y="4697"/>
                    <a:pt x="469" y="4697"/>
                  </a:cubicBezTo>
                  <a:cubicBezTo>
                    <a:pt x="535" y="4653"/>
                    <a:pt x="535" y="4653"/>
                    <a:pt x="535" y="4653"/>
                  </a:cubicBezTo>
                  <a:cubicBezTo>
                    <a:pt x="565" y="4638"/>
                    <a:pt x="587" y="4631"/>
                    <a:pt x="609" y="4631"/>
                  </a:cubicBezTo>
                  <a:cubicBezTo>
                    <a:pt x="616" y="4631"/>
                    <a:pt x="623" y="4631"/>
                    <a:pt x="631" y="4631"/>
                  </a:cubicBezTo>
                  <a:cubicBezTo>
                    <a:pt x="704" y="4668"/>
                    <a:pt x="807" y="4690"/>
                    <a:pt x="872" y="4690"/>
                  </a:cubicBezTo>
                  <a:cubicBezTo>
                    <a:pt x="887" y="4690"/>
                    <a:pt x="894" y="4690"/>
                    <a:pt x="902" y="4690"/>
                  </a:cubicBezTo>
                  <a:cubicBezTo>
                    <a:pt x="909" y="4690"/>
                    <a:pt x="909" y="4690"/>
                    <a:pt x="909" y="4690"/>
                  </a:cubicBezTo>
                  <a:cubicBezTo>
                    <a:pt x="931" y="4690"/>
                    <a:pt x="946" y="4697"/>
                    <a:pt x="960" y="4712"/>
                  </a:cubicBezTo>
                  <a:cubicBezTo>
                    <a:pt x="975" y="4726"/>
                    <a:pt x="990" y="4741"/>
                    <a:pt x="1012" y="4741"/>
                  </a:cubicBezTo>
                  <a:cubicBezTo>
                    <a:pt x="1048" y="4741"/>
                    <a:pt x="1092" y="4726"/>
                    <a:pt x="1143" y="4668"/>
                  </a:cubicBezTo>
                  <a:cubicBezTo>
                    <a:pt x="1151" y="4660"/>
                    <a:pt x="1158" y="4660"/>
                    <a:pt x="1158" y="4660"/>
                  </a:cubicBezTo>
                  <a:cubicBezTo>
                    <a:pt x="1166" y="4660"/>
                    <a:pt x="1180" y="4660"/>
                    <a:pt x="1188" y="4660"/>
                  </a:cubicBezTo>
                  <a:cubicBezTo>
                    <a:pt x="1202" y="4668"/>
                    <a:pt x="1217" y="4675"/>
                    <a:pt x="1231" y="4675"/>
                  </a:cubicBezTo>
                  <a:cubicBezTo>
                    <a:pt x="1253" y="4675"/>
                    <a:pt x="1268" y="4668"/>
                    <a:pt x="1283" y="4653"/>
                  </a:cubicBezTo>
                  <a:cubicBezTo>
                    <a:pt x="1334" y="4624"/>
                    <a:pt x="1363" y="4609"/>
                    <a:pt x="1400" y="4602"/>
                  </a:cubicBezTo>
                  <a:cubicBezTo>
                    <a:pt x="1437" y="4594"/>
                    <a:pt x="1481" y="4572"/>
                    <a:pt x="1525" y="4543"/>
                  </a:cubicBezTo>
                  <a:cubicBezTo>
                    <a:pt x="1539" y="4536"/>
                    <a:pt x="1547" y="4529"/>
                    <a:pt x="1561" y="4521"/>
                  </a:cubicBezTo>
                  <a:cubicBezTo>
                    <a:pt x="1620" y="4492"/>
                    <a:pt x="1664" y="4462"/>
                    <a:pt x="1752" y="4419"/>
                  </a:cubicBezTo>
                  <a:cubicBezTo>
                    <a:pt x="1818" y="4389"/>
                    <a:pt x="1891" y="4367"/>
                    <a:pt x="1942" y="4367"/>
                  </a:cubicBezTo>
                  <a:cubicBezTo>
                    <a:pt x="1950" y="4367"/>
                    <a:pt x="1957" y="4375"/>
                    <a:pt x="1964" y="4375"/>
                  </a:cubicBezTo>
                  <a:cubicBezTo>
                    <a:pt x="1986" y="4375"/>
                    <a:pt x="2008" y="4397"/>
                    <a:pt x="2030" y="4419"/>
                  </a:cubicBezTo>
                  <a:cubicBezTo>
                    <a:pt x="2045" y="4441"/>
                    <a:pt x="2060" y="4455"/>
                    <a:pt x="2081" y="4470"/>
                  </a:cubicBezTo>
                  <a:cubicBezTo>
                    <a:pt x="2096" y="4477"/>
                    <a:pt x="2103" y="4492"/>
                    <a:pt x="2118" y="4507"/>
                  </a:cubicBezTo>
                  <a:cubicBezTo>
                    <a:pt x="2148" y="4529"/>
                    <a:pt x="2169" y="4558"/>
                    <a:pt x="2206" y="4558"/>
                  </a:cubicBezTo>
                  <a:cubicBezTo>
                    <a:pt x="2213" y="4558"/>
                    <a:pt x="2235" y="4550"/>
                    <a:pt x="2250" y="4529"/>
                  </a:cubicBezTo>
                  <a:cubicBezTo>
                    <a:pt x="2257" y="4521"/>
                    <a:pt x="2257" y="4521"/>
                    <a:pt x="2257" y="4521"/>
                  </a:cubicBezTo>
                  <a:cubicBezTo>
                    <a:pt x="2265" y="4529"/>
                    <a:pt x="2279" y="4543"/>
                    <a:pt x="2287" y="4558"/>
                  </a:cubicBezTo>
                  <a:cubicBezTo>
                    <a:pt x="2316" y="4602"/>
                    <a:pt x="2375" y="4631"/>
                    <a:pt x="2426" y="4631"/>
                  </a:cubicBezTo>
                  <a:cubicBezTo>
                    <a:pt x="2433" y="4631"/>
                    <a:pt x="2448" y="4631"/>
                    <a:pt x="2462" y="4624"/>
                  </a:cubicBezTo>
                  <a:lnTo>
                    <a:pt x="2462" y="4624"/>
                  </a:lnTo>
                  <a:cubicBezTo>
                    <a:pt x="2484" y="4624"/>
                    <a:pt x="2514" y="4646"/>
                    <a:pt x="2521" y="4668"/>
                  </a:cubicBezTo>
                  <a:cubicBezTo>
                    <a:pt x="2529" y="4697"/>
                    <a:pt x="2514" y="4719"/>
                    <a:pt x="2507" y="4756"/>
                  </a:cubicBezTo>
                  <a:cubicBezTo>
                    <a:pt x="2499" y="4763"/>
                    <a:pt x="2499" y="4778"/>
                    <a:pt x="2492" y="4785"/>
                  </a:cubicBezTo>
                  <a:cubicBezTo>
                    <a:pt x="2484" y="4814"/>
                    <a:pt x="2499" y="4851"/>
                    <a:pt x="2514" y="4880"/>
                  </a:cubicBezTo>
                  <a:cubicBezTo>
                    <a:pt x="2521" y="4895"/>
                    <a:pt x="2529" y="4917"/>
                    <a:pt x="2529" y="4924"/>
                  </a:cubicBezTo>
                  <a:lnTo>
                    <a:pt x="2529" y="4924"/>
                  </a:lnTo>
                  <a:cubicBezTo>
                    <a:pt x="2529" y="4924"/>
                    <a:pt x="2529" y="4924"/>
                    <a:pt x="2521" y="4924"/>
                  </a:cubicBezTo>
                  <a:cubicBezTo>
                    <a:pt x="2477" y="4939"/>
                    <a:pt x="2433" y="4961"/>
                    <a:pt x="2426" y="4998"/>
                  </a:cubicBezTo>
                  <a:cubicBezTo>
                    <a:pt x="2419" y="5034"/>
                    <a:pt x="2448" y="5071"/>
                    <a:pt x="2462" y="5078"/>
                  </a:cubicBezTo>
                  <a:cubicBezTo>
                    <a:pt x="2507" y="5122"/>
                    <a:pt x="2521" y="5159"/>
                    <a:pt x="2529" y="5188"/>
                  </a:cubicBezTo>
                  <a:cubicBezTo>
                    <a:pt x="2543" y="5217"/>
                    <a:pt x="2602" y="5283"/>
                    <a:pt x="2675" y="5283"/>
                  </a:cubicBezTo>
                  <a:cubicBezTo>
                    <a:pt x="2682" y="5283"/>
                    <a:pt x="2682" y="5283"/>
                    <a:pt x="2690" y="5283"/>
                  </a:cubicBezTo>
                  <a:cubicBezTo>
                    <a:pt x="2697" y="5283"/>
                    <a:pt x="2697" y="5283"/>
                    <a:pt x="2697" y="5283"/>
                  </a:cubicBezTo>
                  <a:cubicBezTo>
                    <a:pt x="2712" y="5283"/>
                    <a:pt x="2726" y="5283"/>
                    <a:pt x="2734" y="5291"/>
                  </a:cubicBezTo>
                  <a:cubicBezTo>
                    <a:pt x="2741" y="5305"/>
                    <a:pt x="2741" y="5320"/>
                    <a:pt x="2741" y="5334"/>
                  </a:cubicBezTo>
                  <a:cubicBezTo>
                    <a:pt x="2741" y="5349"/>
                    <a:pt x="2741" y="5349"/>
                    <a:pt x="2741" y="5349"/>
                  </a:cubicBezTo>
                  <a:cubicBezTo>
                    <a:pt x="2734" y="5393"/>
                    <a:pt x="2719" y="5452"/>
                    <a:pt x="2697" y="5474"/>
                  </a:cubicBezTo>
                  <a:cubicBezTo>
                    <a:pt x="2690" y="5488"/>
                    <a:pt x="2682" y="5488"/>
                    <a:pt x="2675" y="5488"/>
                  </a:cubicBezTo>
                  <a:cubicBezTo>
                    <a:pt x="2660" y="5496"/>
                    <a:pt x="2646" y="5496"/>
                    <a:pt x="2624" y="5518"/>
                  </a:cubicBezTo>
                  <a:cubicBezTo>
                    <a:pt x="2580" y="5554"/>
                    <a:pt x="2572" y="5562"/>
                    <a:pt x="2521" y="5628"/>
                  </a:cubicBezTo>
                  <a:cubicBezTo>
                    <a:pt x="2521" y="5635"/>
                    <a:pt x="2514" y="5642"/>
                    <a:pt x="2507" y="5650"/>
                  </a:cubicBezTo>
                  <a:cubicBezTo>
                    <a:pt x="2477" y="5693"/>
                    <a:pt x="2448" y="5730"/>
                    <a:pt x="2499" y="5789"/>
                  </a:cubicBezTo>
                  <a:cubicBezTo>
                    <a:pt x="2521" y="5818"/>
                    <a:pt x="2543" y="5833"/>
                    <a:pt x="2565" y="5840"/>
                  </a:cubicBezTo>
                  <a:cubicBezTo>
                    <a:pt x="2580" y="5855"/>
                    <a:pt x="2594" y="5869"/>
                    <a:pt x="2594" y="5877"/>
                  </a:cubicBezTo>
                  <a:cubicBezTo>
                    <a:pt x="2602" y="5891"/>
                    <a:pt x="2602" y="5913"/>
                    <a:pt x="2609" y="5950"/>
                  </a:cubicBezTo>
                  <a:cubicBezTo>
                    <a:pt x="2616" y="6016"/>
                    <a:pt x="2616" y="6016"/>
                    <a:pt x="2616" y="6016"/>
                  </a:cubicBezTo>
                  <a:cubicBezTo>
                    <a:pt x="2660" y="5965"/>
                    <a:pt x="2660" y="5965"/>
                    <a:pt x="2660" y="5965"/>
                  </a:cubicBezTo>
                  <a:cubicBezTo>
                    <a:pt x="2668" y="5957"/>
                    <a:pt x="2675" y="5950"/>
                    <a:pt x="2682" y="5943"/>
                  </a:cubicBezTo>
                  <a:cubicBezTo>
                    <a:pt x="2704" y="5935"/>
                    <a:pt x="2763" y="5921"/>
                    <a:pt x="2792" y="5921"/>
                  </a:cubicBezTo>
                  <a:cubicBezTo>
                    <a:pt x="2800" y="5921"/>
                    <a:pt x="2807" y="5921"/>
                    <a:pt x="2807" y="5921"/>
                  </a:cubicBezTo>
                  <a:cubicBezTo>
                    <a:pt x="2822" y="5935"/>
                    <a:pt x="2843" y="5935"/>
                    <a:pt x="2873" y="5935"/>
                  </a:cubicBezTo>
                  <a:cubicBezTo>
                    <a:pt x="2917" y="5943"/>
                    <a:pt x="2939" y="5950"/>
                    <a:pt x="2939" y="5965"/>
                  </a:cubicBezTo>
                  <a:cubicBezTo>
                    <a:pt x="2939" y="5987"/>
                    <a:pt x="2939" y="6001"/>
                    <a:pt x="2939" y="6023"/>
                  </a:cubicBezTo>
                  <a:cubicBezTo>
                    <a:pt x="2939" y="6075"/>
                    <a:pt x="2939" y="6126"/>
                    <a:pt x="2998" y="6170"/>
                  </a:cubicBezTo>
                  <a:cubicBezTo>
                    <a:pt x="3019" y="6184"/>
                    <a:pt x="3041" y="6199"/>
                    <a:pt x="3056" y="6214"/>
                  </a:cubicBezTo>
                  <a:cubicBezTo>
                    <a:pt x="3085" y="6243"/>
                    <a:pt x="3107" y="6265"/>
                    <a:pt x="3137" y="6265"/>
                  </a:cubicBezTo>
                  <a:cubicBezTo>
                    <a:pt x="3151" y="6265"/>
                    <a:pt x="3166" y="6258"/>
                    <a:pt x="3173" y="6243"/>
                  </a:cubicBezTo>
                  <a:cubicBezTo>
                    <a:pt x="3181" y="6236"/>
                    <a:pt x="3181" y="6236"/>
                    <a:pt x="3188" y="6236"/>
                  </a:cubicBezTo>
                  <a:cubicBezTo>
                    <a:pt x="3188" y="6236"/>
                    <a:pt x="3195" y="6236"/>
                    <a:pt x="3203" y="6243"/>
                  </a:cubicBezTo>
                  <a:cubicBezTo>
                    <a:pt x="3210" y="6265"/>
                    <a:pt x="3261" y="6375"/>
                    <a:pt x="3334" y="6375"/>
                  </a:cubicBezTo>
                  <a:cubicBezTo>
                    <a:pt x="3356" y="6375"/>
                    <a:pt x="3371" y="6375"/>
                    <a:pt x="3386" y="6360"/>
                  </a:cubicBezTo>
                  <a:cubicBezTo>
                    <a:pt x="3393" y="6353"/>
                    <a:pt x="3415" y="6338"/>
                    <a:pt x="3415" y="6338"/>
                  </a:cubicBezTo>
                  <a:cubicBezTo>
                    <a:pt x="3415" y="6338"/>
                    <a:pt x="3422" y="6338"/>
                    <a:pt x="3430" y="6346"/>
                  </a:cubicBezTo>
                  <a:cubicBezTo>
                    <a:pt x="3437" y="6346"/>
                    <a:pt x="3444" y="6353"/>
                    <a:pt x="3459" y="6353"/>
                  </a:cubicBezTo>
                  <a:cubicBezTo>
                    <a:pt x="3474" y="6360"/>
                    <a:pt x="3481" y="6360"/>
                    <a:pt x="3496" y="6360"/>
                  </a:cubicBezTo>
                  <a:cubicBezTo>
                    <a:pt x="3532" y="6360"/>
                    <a:pt x="3562" y="6346"/>
                    <a:pt x="3584" y="6324"/>
                  </a:cubicBezTo>
                  <a:cubicBezTo>
                    <a:pt x="3598" y="6317"/>
                    <a:pt x="3606" y="6309"/>
                    <a:pt x="3620" y="6309"/>
                  </a:cubicBezTo>
                  <a:lnTo>
                    <a:pt x="3620" y="6309"/>
                  </a:lnTo>
                  <a:cubicBezTo>
                    <a:pt x="3620" y="6309"/>
                    <a:pt x="3628" y="6317"/>
                    <a:pt x="3628" y="6324"/>
                  </a:cubicBezTo>
                  <a:cubicBezTo>
                    <a:pt x="3642" y="6338"/>
                    <a:pt x="3664" y="6360"/>
                    <a:pt x="3693" y="6375"/>
                  </a:cubicBezTo>
                  <a:cubicBezTo>
                    <a:pt x="3701" y="6382"/>
                    <a:pt x="3708" y="6382"/>
                    <a:pt x="3715" y="6382"/>
                  </a:cubicBezTo>
                  <a:cubicBezTo>
                    <a:pt x="3738" y="6397"/>
                    <a:pt x="3760" y="6404"/>
                    <a:pt x="3789" y="6404"/>
                  </a:cubicBezTo>
                  <a:cubicBezTo>
                    <a:pt x="3818" y="6404"/>
                    <a:pt x="3847" y="6397"/>
                    <a:pt x="3869" y="6375"/>
                  </a:cubicBezTo>
                  <a:cubicBezTo>
                    <a:pt x="3891" y="6360"/>
                    <a:pt x="3906" y="6353"/>
                    <a:pt x="3913" y="6353"/>
                  </a:cubicBezTo>
                  <a:cubicBezTo>
                    <a:pt x="3928" y="6353"/>
                    <a:pt x="3943" y="6360"/>
                    <a:pt x="3972" y="6382"/>
                  </a:cubicBezTo>
                  <a:cubicBezTo>
                    <a:pt x="4001" y="6412"/>
                    <a:pt x="4053" y="6434"/>
                    <a:pt x="4097" y="6456"/>
                  </a:cubicBezTo>
                  <a:cubicBezTo>
                    <a:pt x="4126" y="6470"/>
                    <a:pt x="4155" y="6485"/>
                    <a:pt x="4177" y="6500"/>
                  </a:cubicBezTo>
                  <a:cubicBezTo>
                    <a:pt x="4184" y="6500"/>
                    <a:pt x="4184" y="6507"/>
                    <a:pt x="4192" y="6514"/>
                  </a:cubicBezTo>
                  <a:cubicBezTo>
                    <a:pt x="4236" y="6543"/>
                    <a:pt x="4287" y="6580"/>
                    <a:pt x="4353" y="6580"/>
                  </a:cubicBezTo>
                  <a:cubicBezTo>
                    <a:pt x="4390" y="6580"/>
                    <a:pt x="4441" y="6617"/>
                    <a:pt x="4478" y="6653"/>
                  </a:cubicBezTo>
                  <a:cubicBezTo>
                    <a:pt x="4492" y="6668"/>
                    <a:pt x="4492" y="6668"/>
                    <a:pt x="4492" y="6668"/>
                  </a:cubicBezTo>
                  <a:cubicBezTo>
                    <a:pt x="4514" y="6661"/>
                    <a:pt x="4514" y="6661"/>
                    <a:pt x="4514" y="6661"/>
                  </a:cubicBezTo>
                  <a:cubicBezTo>
                    <a:pt x="4551" y="6639"/>
                    <a:pt x="4551" y="6639"/>
                    <a:pt x="4551" y="6639"/>
                  </a:cubicBezTo>
                  <a:cubicBezTo>
                    <a:pt x="4580" y="6631"/>
                    <a:pt x="4646" y="6602"/>
                    <a:pt x="4697" y="6470"/>
                  </a:cubicBezTo>
                  <a:cubicBezTo>
                    <a:pt x="4734" y="6390"/>
                    <a:pt x="4771" y="6331"/>
                    <a:pt x="4800" y="6280"/>
                  </a:cubicBezTo>
                  <a:cubicBezTo>
                    <a:pt x="4837" y="6229"/>
                    <a:pt x="4866" y="6184"/>
                    <a:pt x="4866" y="6141"/>
                  </a:cubicBezTo>
                  <a:cubicBezTo>
                    <a:pt x="4873" y="6097"/>
                    <a:pt x="4873" y="6067"/>
                    <a:pt x="4873" y="6038"/>
                  </a:cubicBezTo>
                  <a:cubicBezTo>
                    <a:pt x="4873" y="6009"/>
                    <a:pt x="4866" y="5979"/>
                    <a:pt x="4873" y="5972"/>
                  </a:cubicBezTo>
                  <a:cubicBezTo>
                    <a:pt x="4881" y="5965"/>
                    <a:pt x="4888" y="5957"/>
                    <a:pt x="4895" y="5943"/>
                  </a:cubicBezTo>
                  <a:cubicBezTo>
                    <a:pt x="4924" y="5921"/>
                    <a:pt x="4969" y="5877"/>
                    <a:pt x="4946" y="5803"/>
                  </a:cubicBezTo>
                  <a:cubicBezTo>
                    <a:pt x="4939" y="5789"/>
                    <a:pt x="4924" y="5730"/>
                    <a:pt x="5012" y="5672"/>
                  </a:cubicBezTo>
                  <a:cubicBezTo>
                    <a:pt x="5027" y="5664"/>
                    <a:pt x="5042" y="5657"/>
                    <a:pt x="5049" y="5650"/>
                  </a:cubicBezTo>
                  <a:cubicBezTo>
                    <a:pt x="5100" y="5620"/>
                    <a:pt x="5122" y="5606"/>
                    <a:pt x="5122" y="5518"/>
                  </a:cubicBezTo>
                  <a:cubicBezTo>
                    <a:pt x="5122" y="5467"/>
                    <a:pt x="5100" y="5444"/>
                    <a:pt x="5086" y="5430"/>
                  </a:cubicBezTo>
                  <a:lnTo>
                    <a:pt x="5079" y="5422"/>
                  </a:lnTo>
                  <a:lnTo>
                    <a:pt x="5079" y="5422"/>
                  </a:lnTo>
                  <a:cubicBezTo>
                    <a:pt x="5079" y="5422"/>
                    <a:pt x="5079" y="5415"/>
                    <a:pt x="5086" y="5408"/>
                  </a:cubicBezTo>
                  <a:cubicBezTo>
                    <a:pt x="5093" y="5379"/>
                    <a:pt x="5108" y="5364"/>
                    <a:pt x="5122" y="5349"/>
                  </a:cubicBezTo>
                  <a:cubicBezTo>
                    <a:pt x="5144" y="5327"/>
                    <a:pt x="5166" y="5305"/>
                    <a:pt x="5166" y="5261"/>
                  </a:cubicBezTo>
                  <a:cubicBezTo>
                    <a:pt x="5166" y="5247"/>
                    <a:pt x="5166" y="5217"/>
                    <a:pt x="5174" y="5188"/>
                  </a:cubicBezTo>
                  <a:cubicBezTo>
                    <a:pt x="5188" y="5115"/>
                    <a:pt x="5196" y="5071"/>
                    <a:pt x="5174" y="5041"/>
                  </a:cubicBezTo>
                  <a:cubicBezTo>
                    <a:pt x="5166" y="5034"/>
                    <a:pt x="5152" y="5027"/>
                    <a:pt x="5137" y="5027"/>
                  </a:cubicBezTo>
                  <a:lnTo>
                    <a:pt x="5130" y="5027"/>
                  </a:lnTo>
                  <a:cubicBezTo>
                    <a:pt x="5122" y="5027"/>
                    <a:pt x="5122" y="5027"/>
                    <a:pt x="5115" y="5027"/>
                  </a:cubicBezTo>
                  <a:cubicBezTo>
                    <a:pt x="5093" y="5027"/>
                    <a:pt x="5079" y="5019"/>
                    <a:pt x="5071" y="5005"/>
                  </a:cubicBezTo>
                  <a:cubicBezTo>
                    <a:pt x="5071" y="5005"/>
                    <a:pt x="5071" y="4998"/>
                    <a:pt x="5079" y="4983"/>
                  </a:cubicBezTo>
                  <a:cubicBezTo>
                    <a:pt x="5130" y="4924"/>
                    <a:pt x="5086" y="4880"/>
                    <a:pt x="5056" y="4843"/>
                  </a:cubicBezTo>
                  <a:cubicBezTo>
                    <a:pt x="5049" y="4836"/>
                    <a:pt x="5034" y="4822"/>
                    <a:pt x="5020" y="4800"/>
                  </a:cubicBezTo>
                  <a:cubicBezTo>
                    <a:pt x="4998" y="4763"/>
                    <a:pt x="5005" y="4653"/>
                    <a:pt x="5012" y="4580"/>
                  </a:cubicBezTo>
                  <a:cubicBezTo>
                    <a:pt x="5034" y="4580"/>
                    <a:pt x="5034" y="4580"/>
                    <a:pt x="5034" y="4580"/>
                  </a:cubicBezTo>
                  <a:cubicBezTo>
                    <a:pt x="5012" y="4543"/>
                    <a:pt x="5012" y="4543"/>
                    <a:pt x="5012" y="4543"/>
                  </a:cubicBezTo>
                  <a:cubicBezTo>
                    <a:pt x="5005" y="4521"/>
                    <a:pt x="4998" y="4507"/>
                    <a:pt x="4991" y="4492"/>
                  </a:cubicBezTo>
                  <a:cubicBezTo>
                    <a:pt x="4983" y="4441"/>
                    <a:pt x="4954" y="4375"/>
                    <a:pt x="4910" y="4338"/>
                  </a:cubicBezTo>
                  <a:cubicBezTo>
                    <a:pt x="4873" y="4309"/>
                    <a:pt x="4866" y="4279"/>
                    <a:pt x="4873" y="4235"/>
                  </a:cubicBezTo>
                  <a:cubicBezTo>
                    <a:pt x="4881" y="4206"/>
                    <a:pt x="4888" y="4191"/>
                    <a:pt x="4961" y="4177"/>
                  </a:cubicBezTo>
                  <a:cubicBezTo>
                    <a:pt x="5020" y="4162"/>
                    <a:pt x="5034" y="4133"/>
                    <a:pt x="5049" y="4103"/>
                  </a:cubicBezTo>
                  <a:cubicBezTo>
                    <a:pt x="5056" y="4081"/>
                    <a:pt x="5071" y="4060"/>
                    <a:pt x="5086" y="4038"/>
                  </a:cubicBezTo>
                  <a:cubicBezTo>
                    <a:pt x="5130" y="3993"/>
                    <a:pt x="5144" y="3979"/>
                    <a:pt x="5137" y="3950"/>
                  </a:cubicBezTo>
                  <a:cubicBezTo>
                    <a:pt x="5130" y="3928"/>
                    <a:pt x="5108" y="3928"/>
                    <a:pt x="5086" y="3920"/>
                  </a:cubicBezTo>
                  <a:cubicBezTo>
                    <a:pt x="5079" y="3920"/>
                    <a:pt x="5079" y="3920"/>
                    <a:pt x="5071" y="3920"/>
                  </a:cubicBezTo>
                  <a:cubicBezTo>
                    <a:pt x="5049" y="3920"/>
                    <a:pt x="5034" y="3906"/>
                    <a:pt x="5020" y="3898"/>
                  </a:cubicBezTo>
                  <a:cubicBezTo>
                    <a:pt x="5005" y="3891"/>
                    <a:pt x="4991" y="3876"/>
                    <a:pt x="4961" y="3869"/>
                  </a:cubicBezTo>
                  <a:cubicBezTo>
                    <a:pt x="4946" y="3869"/>
                    <a:pt x="4939" y="3818"/>
                    <a:pt x="4939" y="3796"/>
                  </a:cubicBezTo>
                  <a:cubicBezTo>
                    <a:pt x="4939" y="3788"/>
                    <a:pt x="4939" y="3774"/>
                    <a:pt x="4932" y="3767"/>
                  </a:cubicBezTo>
                  <a:cubicBezTo>
                    <a:pt x="4932" y="3752"/>
                    <a:pt x="4932" y="3737"/>
                    <a:pt x="4932" y="3715"/>
                  </a:cubicBezTo>
                  <a:cubicBezTo>
                    <a:pt x="4932" y="3679"/>
                    <a:pt x="4932" y="3642"/>
                    <a:pt x="4910" y="3612"/>
                  </a:cubicBezTo>
                  <a:cubicBezTo>
                    <a:pt x="4895" y="3591"/>
                    <a:pt x="4881" y="3583"/>
                    <a:pt x="4873" y="3576"/>
                  </a:cubicBezTo>
                  <a:cubicBezTo>
                    <a:pt x="4866" y="3576"/>
                    <a:pt x="4859" y="3576"/>
                    <a:pt x="4859" y="3561"/>
                  </a:cubicBezTo>
                  <a:cubicBezTo>
                    <a:pt x="4837" y="3510"/>
                    <a:pt x="4851" y="3393"/>
                    <a:pt x="4859" y="3356"/>
                  </a:cubicBezTo>
                  <a:cubicBezTo>
                    <a:pt x="4866" y="3298"/>
                    <a:pt x="4829" y="3261"/>
                    <a:pt x="4793" y="3224"/>
                  </a:cubicBezTo>
                  <a:cubicBezTo>
                    <a:pt x="4778" y="3210"/>
                    <a:pt x="4771" y="3202"/>
                    <a:pt x="4756" y="3188"/>
                  </a:cubicBezTo>
                  <a:cubicBezTo>
                    <a:pt x="4734" y="3143"/>
                    <a:pt x="4705" y="3122"/>
                    <a:pt x="4675" y="3092"/>
                  </a:cubicBezTo>
                  <a:cubicBezTo>
                    <a:pt x="4668" y="3085"/>
                    <a:pt x="4653" y="3070"/>
                    <a:pt x="4646" y="3063"/>
                  </a:cubicBezTo>
                  <a:cubicBezTo>
                    <a:pt x="4624" y="3041"/>
                    <a:pt x="4588" y="3026"/>
                    <a:pt x="4551" y="3026"/>
                  </a:cubicBezTo>
                  <a:cubicBezTo>
                    <a:pt x="4522" y="3026"/>
                    <a:pt x="4492" y="3034"/>
                    <a:pt x="4470" y="3034"/>
                  </a:cubicBezTo>
                  <a:cubicBezTo>
                    <a:pt x="4463" y="3034"/>
                    <a:pt x="4463" y="3034"/>
                    <a:pt x="4463" y="3034"/>
                  </a:cubicBezTo>
                  <a:cubicBezTo>
                    <a:pt x="4426" y="3041"/>
                    <a:pt x="4368" y="3070"/>
                    <a:pt x="4302" y="3092"/>
                  </a:cubicBezTo>
                  <a:cubicBezTo>
                    <a:pt x="4265" y="3107"/>
                    <a:pt x="4265" y="3107"/>
                    <a:pt x="4265" y="3107"/>
                  </a:cubicBezTo>
                  <a:cubicBezTo>
                    <a:pt x="4236" y="3114"/>
                    <a:pt x="4236" y="3114"/>
                    <a:pt x="4236" y="3114"/>
                  </a:cubicBezTo>
                  <a:cubicBezTo>
                    <a:pt x="4184" y="3136"/>
                    <a:pt x="4148" y="3151"/>
                    <a:pt x="4111" y="3180"/>
                  </a:cubicBezTo>
                  <a:cubicBezTo>
                    <a:pt x="4097" y="3195"/>
                    <a:pt x="4082" y="3195"/>
                    <a:pt x="4060" y="3202"/>
                  </a:cubicBezTo>
                  <a:cubicBezTo>
                    <a:pt x="4038" y="3210"/>
                    <a:pt x="4009" y="3217"/>
                    <a:pt x="3979" y="3239"/>
                  </a:cubicBezTo>
                  <a:cubicBezTo>
                    <a:pt x="3965" y="3246"/>
                    <a:pt x="3935" y="3246"/>
                    <a:pt x="3899" y="3246"/>
                  </a:cubicBezTo>
                  <a:cubicBezTo>
                    <a:pt x="3869" y="3246"/>
                    <a:pt x="3855" y="3246"/>
                    <a:pt x="3855" y="3246"/>
                  </a:cubicBezTo>
                  <a:cubicBezTo>
                    <a:pt x="3825" y="3231"/>
                    <a:pt x="3811" y="3180"/>
                    <a:pt x="3796" y="3122"/>
                  </a:cubicBezTo>
                  <a:cubicBezTo>
                    <a:pt x="3774" y="3048"/>
                    <a:pt x="3738" y="3034"/>
                    <a:pt x="3701" y="3019"/>
                  </a:cubicBezTo>
                  <a:cubicBezTo>
                    <a:pt x="3686" y="3012"/>
                    <a:pt x="3679" y="3012"/>
                    <a:pt x="3672" y="3004"/>
                  </a:cubicBezTo>
                  <a:cubicBezTo>
                    <a:pt x="3664" y="3004"/>
                    <a:pt x="3664" y="2997"/>
                    <a:pt x="3664" y="2997"/>
                  </a:cubicBezTo>
                  <a:cubicBezTo>
                    <a:pt x="3657" y="2982"/>
                    <a:pt x="3679" y="2953"/>
                    <a:pt x="3701" y="2924"/>
                  </a:cubicBezTo>
                  <a:cubicBezTo>
                    <a:pt x="3708" y="2916"/>
                    <a:pt x="3715" y="2916"/>
                    <a:pt x="3730" y="2916"/>
                  </a:cubicBezTo>
                  <a:cubicBezTo>
                    <a:pt x="3738" y="2916"/>
                    <a:pt x="3767" y="2909"/>
                    <a:pt x="3774" y="2880"/>
                  </a:cubicBezTo>
                  <a:cubicBezTo>
                    <a:pt x="3781" y="2872"/>
                    <a:pt x="3781" y="2865"/>
                    <a:pt x="3789" y="2850"/>
                  </a:cubicBezTo>
                  <a:cubicBezTo>
                    <a:pt x="3789" y="2829"/>
                    <a:pt x="3796" y="2807"/>
                    <a:pt x="3803" y="2792"/>
                  </a:cubicBezTo>
                  <a:cubicBezTo>
                    <a:pt x="3818" y="2792"/>
                    <a:pt x="3833" y="2799"/>
                    <a:pt x="3847" y="2807"/>
                  </a:cubicBezTo>
                  <a:cubicBezTo>
                    <a:pt x="3862" y="2814"/>
                    <a:pt x="3877" y="2821"/>
                    <a:pt x="3891" y="2821"/>
                  </a:cubicBezTo>
                  <a:cubicBezTo>
                    <a:pt x="3913" y="2829"/>
                    <a:pt x="3928" y="2836"/>
                    <a:pt x="3935" y="2836"/>
                  </a:cubicBezTo>
                  <a:cubicBezTo>
                    <a:pt x="3979" y="2836"/>
                    <a:pt x="3987" y="2799"/>
                    <a:pt x="3987" y="2770"/>
                  </a:cubicBezTo>
                  <a:cubicBezTo>
                    <a:pt x="3994" y="2770"/>
                    <a:pt x="3994" y="2770"/>
                    <a:pt x="3994" y="2770"/>
                  </a:cubicBezTo>
                  <a:cubicBezTo>
                    <a:pt x="4001" y="2711"/>
                    <a:pt x="3979" y="2660"/>
                    <a:pt x="3935" y="2645"/>
                  </a:cubicBezTo>
                  <a:cubicBezTo>
                    <a:pt x="3928" y="2645"/>
                    <a:pt x="3928" y="2645"/>
                    <a:pt x="3928" y="2645"/>
                  </a:cubicBezTo>
                  <a:cubicBezTo>
                    <a:pt x="3906" y="2638"/>
                    <a:pt x="3884" y="2631"/>
                    <a:pt x="3855" y="2609"/>
                  </a:cubicBezTo>
                  <a:cubicBezTo>
                    <a:pt x="3862" y="2594"/>
                    <a:pt x="3891" y="2579"/>
                    <a:pt x="3899" y="2565"/>
                  </a:cubicBezTo>
                  <a:cubicBezTo>
                    <a:pt x="3913" y="2557"/>
                    <a:pt x="3928" y="2543"/>
                    <a:pt x="3943" y="2535"/>
                  </a:cubicBezTo>
                  <a:cubicBezTo>
                    <a:pt x="3950" y="2521"/>
                    <a:pt x="3965" y="2513"/>
                    <a:pt x="3979" y="2499"/>
                  </a:cubicBezTo>
                  <a:cubicBezTo>
                    <a:pt x="4001" y="2484"/>
                    <a:pt x="4031" y="2469"/>
                    <a:pt x="4053" y="2440"/>
                  </a:cubicBezTo>
                  <a:cubicBezTo>
                    <a:pt x="4060" y="2433"/>
                    <a:pt x="4060" y="2433"/>
                    <a:pt x="4060" y="2433"/>
                  </a:cubicBezTo>
                  <a:cubicBezTo>
                    <a:pt x="4060" y="2433"/>
                    <a:pt x="4074" y="2448"/>
                    <a:pt x="4089" y="2455"/>
                  </a:cubicBezTo>
                  <a:cubicBezTo>
                    <a:pt x="4104" y="2462"/>
                    <a:pt x="4119" y="2469"/>
                    <a:pt x="4133" y="2484"/>
                  </a:cubicBezTo>
                  <a:cubicBezTo>
                    <a:pt x="4148" y="2491"/>
                    <a:pt x="4162" y="2491"/>
                    <a:pt x="4177" y="2491"/>
                  </a:cubicBezTo>
                  <a:cubicBezTo>
                    <a:pt x="4199" y="2491"/>
                    <a:pt x="4221" y="2484"/>
                    <a:pt x="4236" y="2469"/>
                  </a:cubicBezTo>
                  <a:cubicBezTo>
                    <a:pt x="4258" y="2440"/>
                    <a:pt x="4258" y="2396"/>
                    <a:pt x="4250" y="2374"/>
                  </a:cubicBezTo>
                  <a:cubicBezTo>
                    <a:pt x="4243" y="2330"/>
                    <a:pt x="4214" y="2323"/>
                    <a:pt x="4199" y="2323"/>
                  </a:cubicBezTo>
                  <a:cubicBezTo>
                    <a:pt x="4199" y="2316"/>
                    <a:pt x="4206" y="2316"/>
                    <a:pt x="4221" y="2316"/>
                  </a:cubicBezTo>
                  <a:cubicBezTo>
                    <a:pt x="4229" y="2316"/>
                    <a:pt x="4243" y="2316"/>
                    <a:pt x="4258" y="2330"/>
                  </a:cubicBezTo>
                  <a:cubicBezTo>
                    <a:pt x="4272" y="2338"/>
                    <a:pt x="4294" y="2345"/>
                    <a:pt x="4309" y="2345"/>
                  </a:cubicBezTo>
                  <a:cubicBezTo>
                    <a:pt x="4368" y="2345"/>
                    <a:pt x="4375" y="2272"/>
                    <a:pt x="4382" y="2250"/>
                  </a:cubicBezTo>
                  <a:cubicBezTo>
                    <a:pt x="4390" y="2191"/>
                    <a:pt x="4375" y="2132"/>
                    <a:pt x="4338" y="2088"/>
                  </a:cubicBezTo>
                  <a:cubicBezTo>
                    <a:pt x="4331" y="2074"/>
                    <a:pt x="4324" y="2066"/>
                    <a:pt x="4309" y="2059"/>
                  </a:cubicBezTo>
                  <a:cubicBezTo>
                    <a:pt x="4302" y="2044"/>
                    <a:pt x="4294" y="2037"/>
                    <a:pt x="4287" y="2015"/>
                  </a:cubicBezTo>
                  <a:cubicBezTo>
                    <a:pt x="4280" y="2008"/>
                    <a:pt x="4280" y="1993"/>
                    <a:pt x="4280" y="1986"/>
                  </a:cubicBezTo>
                  <a:cubicBezTo>
                    <a:pt x="4272" y="1964"/>
                    <a:pt x="4265" y="1934"/>
                    <a:pt x="4236" y="1905"/>
                  </a:cubicBezTo>
                  <a:cubicBezTo>
                    <a:pt x="4229" y="1898"/>
                    <a:pt x="4229" y="1898"/>
                    <a:pt x="4229" y="1898"/>
                  </a:cubicBezTo>
                  <a:cubicBezTo>
                    <a:pt x="4192" y="1861"/>
                    <a:pt x="4155" y="1825"/>
                    <a:pt x="4074" y="1810"/>
                  </a:cubicBezTo>
                  <a:lnTo>
                    <a:pt x="4067" y="1810"/>
                  </a:lnTo>
                  <a:lnTo>
                    <a:pt x="4074" y="1810"/>
                  </a:lnTo>
                  <a:cubicBezTo>
                    <a:pt x="4082" y="1795"/>
                    <a:pt x="4082" y="1795"/>
                    <a:pt x="4082" y="1795"/>
                  </a:cubicBezTo>
                  <a:cubicBezTo>
                    <a:pt x="4126" y="1759"/>
                    <a:pt x="4126" y="1729"/>
                    <a:pt x="4133" y="1693"/>
                  </a:cubicBezTo>
                  <a:cubicBezTo>
                    <a:pt x="4133" y="1685"/>
                    <a:pt x="4133" y="1678"/>
                    <a:pt x="4133" y="1671"/>
                  </a:cubicBezTo>
                  <a:cubicBezTo>
                    <a:pt x="4141" y="1627"/>
                    <a:pt x="4126" y="1598"/>
                    <a:pt x="4119" y="1568"/>
                  </a:cubicBezTo>
                  <a:cubicBezTo>
                    <a:pt x="4111" y="1546"/>
                    <a:pt x="4104" y="1531"/>
                    <a:pt x="4104" y="1517"/>
                  </a:cubicBezTo>
                  <a:cubicBezTo>
                    <a:pt x="4097" y="1495"/>
                    <a:pt x="4111" y="1473"/>
                    <a:pt x="4141" y="1451"/>
                  </a:cubicBezTo>
                  <a:cubicBezTo>
                    <a:pt x="4148" y="1436"/>
                    <a:pt x="4155" y="1429"/>
                    <a:pt x="4162" y="1422"/>
                  </a:cubicBezTo>
                  <a:cubicBezTo>
                    <a:pt x="4184" y="1385"/>
                    <a:pt x="4199" y="1370"/>
                    <a:pt x="4221" y="1370"/>
                  </a:cubicBezTo>
                  <a:cubicBezTo>
                    <a:pt x="4221" y="1370"/>
                    <a:pt x="4221" y="1370"/>
                    <a:pt x="4229" y="1370"/>
                  </a:cubicBezTo>
                  <a:cubicBezTo>
                    <a:pt x="4236" y="1370"/>
                    <a:pt x="4243" y="1378"/>
                    <a:pt x="4258" y="1392"/>
                  </a:cubicBezTo>
                  <a:cubicBezTo>
                    <a:pt x="4272" y="1414"/>
                    <a:pt x="4287" y="1429"/>
                    <a:pt x="4324" y="1436"/>
                  </a:cubicBezTo>
                  <a:lnTo>
                    <a:pt x="4331" y="1436"/>
                  </a:lnTo>
                  <a:cubicBezTo>
                    <a:pt x="4382" y="1436"/>
                    <a:pt x="4412" y="1385"/>
                    <a:pt x="4441" y="1319"/>
                  </a:cubicBezTo>
                  <a:cubicBezTo>
                    <a:pt x="4448" y="1304"/>
                    <a:pt x="4455" y="1290"/>
                    <a:pt x="4463" y="1282"/>
                  </a:cubicBezTo>
                  <a:cubicBezTo>
                    <a:pt x="4507" y="1202"/>
                    <a:pt x="4463" y="1084"/>
                    <a:pt x="4426" y="1026"/>
                  </a:cubicBezTo>
                  <a:cubicBezTo>
                    <a:pt x="4412" y="997"/>
                    <a:pt x="4404" y="960"/>
                    <a:pt x="4404" y="923"/>
                  </a:cubicBezTo>
                  <a:cubicBezTo>
                    <a:pt x="4404" y="916"/>
                    <a:pt x="4404" y="916"/>
                    <a:pt x="4404" y="916"/>
                  </a:cubicBezTo>
                  <a:lnTo>
                    <a:pt x="4404" y="916"/>
                  </a:lnTo>
                  <a:cubicBezTo>
                    <a:pt x="4404" y="909"/>
                    <a:pt x="4404" y="909"/>
                    <a:pt x="4404" y="909"/>
                  </a:cubicBezTo>
                  <a:cubicBezTo>
                    <a:pt x="4404" y="901"/>
                    <a:pt x="4404" y="901"/>
                    <a:pt x="4404" y="894"/>
                  </a:cubicBezTo>
                  <a:cubicBezTo>
                    <a:pt x="4404" y="887"/>
                    <a:pt x="4404" y="879"/>
                    <a:pt x="4404" y="872"/>
                  </a:cubicBezTo>
                  <a:cubicBezTo>
                    <a:pt x="4404" y="872"/>
                    <a:pt x="4404" y="872"/>
                    <a:pt x="4404" y="865"/>
                  </a:cubicBezTo>
                  <a:cubicBezTo>
                    <a:pt x="4412" y="806"/>
                    <a:pt x="4412" y="806"/>
                    <a:pt x="4412" y="806"/>
                  </a:cubicBezTo>
                  <a:cubicBezTo>
                    <a:pt x="4397" y="828"/>
                    <a:pt x="4397" y="828"/>
                    <a:pt x="4397" y="828"/>
                  </a:cubicBezTo>
                  <a:cubicBezTo>
                    <a:pt x="4382" y="821"/>
                    <a:pt x="4368" y="813"/>
                    <a:pt x="4353" y="813"/>
                  </a:cubicBezTo>
                  <a:cubicBezTo>
                    <a:pt x="4346" y="813"/>
                    <a:pt x="4331" y="821"/>
                    <a:pt x="4316" y="821"/>
                  </a:cubicBezTo>
                  <a:cubicBezTo>
                    <a:pt x="4309" y="821"/>
                    <a:pt x="4302" y="828"/>
                    <a:pt x="4294" y="828"/>
                  </a:cubicBezTo>
                  <a:cubicBezTo>
                    <a:pt x="4287" y="828"/>
                    <a:pt x="4280" y="828"/>
                    <a:pt x="4272" y="828"/>
                  </a:cubicBezTo>
                  <a:cubicBezTo>
                    <a:pt x="4265" y="828"/>
                    <a:pt x="4265" y="828"/>
                    <a:pt x="4265" y="828"/>
                  </a:cubicBezTo>
                  <a:lnTo>
                    <a:pt x="4265" y="821"/>
                  </a:lnTo>
                  <a:cubicBezTo>
                    <a:pt x="4272" y="777"/>
                    <a:pt x="4236" y="748"/>
                    <a:pt x="4214" y="725"/>
                  </a:cubicBezTo>
                  <a:cubicBezTo>
                    <a:pt x="4206" y="718"/>
                    <a:pt x="4199" y="711"/>
                    <a:pt x="4192" y="703"/>
                  </a:cubicBezTo>
                  <a:cubicBezTo>
                    <a:pt x="4170" y="681"/>
                    <a:pt x="4148" y="660"/>
                    <a:pt x="4126" y="645"/>
                  </a:cubicBezTo>
                  <a:cubicBezTo>
                    <a:pt x="4111" y="630"/>
                    <a:pt x="4104" y="623"/>
                    <a:pt x="4089" y="616"/>
                  </a:cubicBezTo>
                  <a:cubicBezTo>
                    <a:pt x="4082" y="601"/>
                    <a:pt x="4074" y="550"/>
                    <a:pt x="4082" y="528"/>
                  </a:cubicBezTo>
                  <a:cubicBezTo>
                    <a:pt x="4082" y="520"/>
                    <a:pt x="4089" y="513"/>
                    <a:pt x="4089" y="513"/>
                  </a:cubicBezTo>
                  <a:cubicBezTo>
                    <a:pt x="4104" y="476"/>
                    <a:pt x="4119" y="432"/>
                    <a:pt x="4111" y="396"/>
                  </a:cubicBezTo>
                  <a:cubicBezTo>
                    <a:pt x="4097" y="344"/>
                    <a:pt x="4023" y="337"/>
                    <a:pt x="4016" y="330"/>
                  </a:cubicBezTo>
                  <a:cubicBezTo>
                    <a:pt x="4009" y="330"/>
                    <a:pt x="4009" y="330"/>
                    <a:pt x="4009" y="330"/>
                  </a:cubicBezTo>
                  <a:lnTo>
                    <a:pt x="4009" y="330"/>
                  </a:lnTo>
                  <a:cubicBezTo>
                    <a:pt x="4009" y="330"/>
                    <a:pt x="4001" y="337"/>
                    <a:pt x="3994" y="337"/>
                  </a:cubicBezTo>
                  <a:cubicBezTo>
                    <a:pt x="3979" y="337"/>
                    <a:pt x="3965" y="330"/>
                    <a:pt x="3965" y="322"/>
                  </a:cubicBezTo>
                  <a:cubicBezTo>
                    <a:pt x="3943" y="286"/>
                    <a:pt x="3913" y="257"/>
                    <a:pt x="3869" y="234"/>
                  </a:cubicBezTo>
                  <a:cubicBezTo>
                    <a:pt x="3862" y="227"/>
                    <a:pt x="3862" y="227"/>
                    <a:pt x="3862" y="227"/>
                  </a:cubicBezTo>
                  <a:cubicBezTo>
                    <a:pt x="3855" y="227"/>
                    <a:pt x="3818" y="205"/>
                    <a:pt x="3818" y="198"/>
                  </a:cubicBezTo>
                  <a:cubicBezTo>
                    <a:pt x="3818" y="198"/>
                    <a:pt x="3818" y="198"/>
                    <a:pt x="3818" y="191"/>
                  </a:cubicBezTo>
                  <a:cubicBezTo>
                    <a:pt x="3847" y="139"/>
                    <a:pt x="3847" y="73"/>
                    <a:pt x="3818" y="29"/>
                  </a:cubicBezTo>
                  <a:cubicBezTo>
                    <a:pt x="3803" y="7"/>
                    <a:pt x="3781" y="0"/>
                    <a:pt x="3752" y="0"/>
                  </a:cubicBezTo>
                  <a:lnTo>
                    <a:pt x="3752" y="2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0" name="Freeform 19"/>
            <p:cNvSpPr>
              <a:spLocks noChangeArrowheads="1"/>
            </p:cNvSpPr>
            <p:nvPr/>
          </p:nvSpPr>
          <p:spPr bwMode="auto">
            <a:xfrm>
              <a:off x="7529138" y="3047236"/>
              <a:ext cx="1285978" cy="1826393"/>
            </a:xfrm>
            <a:custGeom>
              <a:avLst/>
              <a:gdLst>
                <a:gd name="T0" fmla="*/ 2323 w 5203"/>
                <a:gd name="T1" fmla="*/ 7224 h 7481"/>
                <a:gd name="T2" fmla="*/ 1868 w 5203"/>
                <a:gd name="T3" fmla="*/ 6755 h 7481"/>
                <a:gd name="T4" fmla="*/ 1539 w 5203"/>
                <a:gd name="T5" fmla="*/ 6960 h 7481"/>
                <a:gd name="T6" fmla="*/ 1341 w 5203"/>
                <a:gd name="T7" fmla="*/ 6440 h 7481"/>
                <a:gd name="T8" fmla="*/ 1282 w 5203"/>
                <a:gd name="T9" fmla="*/ 6110 h 7481"/>
                <a:gd name="T10" fmla="*/ 1150 w 5203"/>
                <a:gd name="T11" fmla="*/ 5568 h 7481"/>
                <a:gd name="T12" fmla="*/ 711 w 5203"/>
                <a:gd name="T13" fmla="*/ 5443 h 7481"/>
                <a:gd name="T14" fmla="*/ 286 w 5203"/>
                <a:gd name="T15" fmla="*/ 5597 h 7481"/>
                <a:gd name="T16" fmla="*/ 110 w 5203"/>
                <a:gd name="T17" fmla="*/ 5179 h 7481"/>
                <a:gd name="T18" fmla="*/ 322 w 5203"/>
                <a:gd name="T19" fmla="*/ 5091 h 7481"/>
                <a:gd name="T20" fmla="*/ 293 w 5203"/>
                <a:gd name="T21" fmla="*/ 4813 h 7481"/>
                <a:gd name="T22" fmla="*/ 586 w 5203"/>
                <a:gd name="T23" fmla="*/ 4747 h 7481"/>
                <a:gd name="T24" fmla="*/ 696 w 5203"/>
                <a:gd name="T25" fmla="*/ 4608 h 7481"/>
                <a:gd name="T26" fmla="*/ 579 w 5203"/>
                <a:gd name="T27" fmla="*/ 4234 h 7481"/>
                <a:gd name="T28" fmla="*/ 461 w 5203"/>
                <a:gd name="T29" fmla="*/ 3890 h 7481"/>
                <a:gd name="T30" fmla="*/ 718 w 5203"/>
                <a:gd name="T31" fmla="*/ 3699 h 7481"/>
                <a:gd name="T32" fmla="*/ 747 w 5203"/>
                <a:gd name="T33" fmla="*/ 3216 h 7481"/>
                <a:gd name="T34" fmla="*/ 850 w 5203"/>
                <a:gd name="T35" fmla="*/ 2776 h 7481"/>
                <a:gd name="T36" fmla="*/ 1216 w 5203"/>
                <a:gd name="T37" fmla="*/ 2615 h 7481"/>
                <a:gd name="T38" fmla="*/ 1473 w 5203"/>
                <a:gd name="T39" fmla="*/ 2402 h 7481"/>
                <a:gd name="T40" fmla="*/ 1634 w 5203"/>
                <a:gd name="T41" fmla="*/ 2095 h 7481"/>
                <a:gd name="T42" fmla="*/ 1912 w 5203"/>
                <a:gd name="T43" fmla="*/ 1845 h 7481"/>
                <a:gd name="T44" fmla="*/ 2096 w 5203"/>
                <a:gd name="T45" fmla="*/ 1568 h 7481"/>
                <a:gd name="T46" fmla="*/ 1802 w 5203"/>
                <a:gd name="T47" fmla="*/ 1377 h 7481"/>
                <a:gd name="T48" fmla="*/ 1876 w 5203"/>
                <a:gd name="T49" fmla="*/ 989 h 7481"/>
                <a:gd name="T50" fmla="*/ 2271 w 5203"/>
                <a:gd name="T51" fmla="*/ 879 h 7481"/>
                <a:gd name="T52" fmla="*/ 2403 w 5203"/>
                <a:gd name="T53" fmla="*/ 674 h 7481"/>
                <a:gd name="T54" fmla="*/ 2777 w 5203"/>
                <a:gd name="T55" fmla="*/ 506 h 7481"/>
                <a:gd name="T56" fmla="*/ 3041 w 5203"/>
                <a:gd name="T57" fmla="*/ 608 h 7481"/>
                <a:gd name="T58" fmla="*/ 3459 w 5203"/>
                <a:gd name="T59" fmla="*/ 73 h 7481"/>
                <a:gd name="T60" fmla="*/ 3722 w 5203"/>
                <a:gd name="T61" fmla="*/ 88 h 7481"/>
                <a:gd name="T62" fmla="*/ 3979 w 5203"/>
                <a:gd name="T63" fmla="*/ 286 h 7481"/>
                <a:gd name="T64" fmla="*/ 3905 w 5203"/>
                <a:gd name="T65" fmla="*/ 366 h 7481"/>
                <a:gd name="T66" fmla="*/ 3949 w 5203"/>
                <a:gd name="T67" fmla="*/ 806 h 7481"/>
                <a:gd name="T68" fmla="*/ 4125 w 5203"/>
                <a:gd name="T69" fmla="*/ 1187 h 7481"/>
                <a:gd name="T70" fmla="*/ 4147 w 5203"/>
                <a:gd name="T71" fmla="*/ 930 h 7481"/>
                <a:gd name="T72" fmla="*/ 4514 w 5203"/>
                <a:gd name="T73" fmla="*/ 791 h 7481"/>
                <a:gd name="T74" fmla="*/ 4616 w 5203"/>
                <a:gd name="T75" fmla="*/ 1106 h 7481"/>
                <a:gd name="T76" fmla="*/ 5202 w 5203"/>
                <a:gd name="T77" fmla="*/ 1560 h 7481"/>
                <a:gd name="T78" fmla="*/ 4997 w 5203"/>
                <a:gd name="T79" fmla="*/ 1684 h 7481"/>
                <a:gd name="T80" fmla="*/ 5063 w 5203"/>
                <a:gd name="T81" fmla="*/ 1875 h 7481"/>
                <a:gd name="T82" fmla="*/ 5137 w 5203"/>
                <a:gd name="T83" fmla="*/ 2146 h 7481"/>
                <a:gd name="T84" fmla="*/ 4799 w 5203"/>
                <a:gd name="T85" fmla="*/ 2124 h 7481"/>
                <a:gd name="T86" fmla="*/ 4653 w 5203"/>
                <a:gd name="T87" fmla="*/ 2358 h 7481"/>
                <a:gd name="T88" fmla="*/ 4887 w 5203"/>
                <a:gd name="T89" fmla="*/ 2564 h 7481"/>
                <a:gd name="T90" fmla="*/ 4638 w 5203"/>
                <a:gd name="T91" fmla="*/ 2857 h 7481"/>
                <a:gd name="T92" fmla="*/ 4506 w 5203"/>
                <a:gd name="T93" fmla="*/ 3238 h 7481"/>
                <a:gd name="T94" fmla="*/ 4638 w 5203"/>
                <a:gd name="T95" fmla="*/ 3274 h 7481"/>
                <a:gd name="T96" fmla="*/ 4902 w 5203"/>
                <a:gd name="T97" fmla="*/ 3421 h 7481"/>
                <a:gd name="T98" fmla="*/ 4917 w 5203"/>
                <a:gd name="T99" fmla="*/ 3699 h 7481"/>
                <a:gd name="T100" fmla="*/ 4418 w 5203"/>
                <a:gd name="T101" fmla="*/ 4154 h 7481"/>
                <a:gd name="T102" fmla="*/ 4162 w 5203"/>
                <a:gd name="T103" fmla="*/ 4520 h 7481"/>
                <a:gd name="T104" fmla="*/ 4045 w 5203"/>
                <a:gd name="T105" fmla="*/ 4710 h 7481"/>
                <a:gd name="T106" fmla="*/ 3752 w 5203"/>
                <a:gd name="T107" fmla="*/ 5011 h 7481"/>
                <a:gd name="T108" fmla="*/ 3077 w 5203"/>
                <a:gd name="T109" fmla="*/ 5033 h 7481"/>
                <a:gd name="T110" fmla="*/ 2748 w 5203"/>
                <a:gd name="T111" fmla="*/ 5099 h 7481"/>
                <a:gd name="T112" fmla="*/ 2828 w 5203"/>
                <a:gd name="T113" fmla="*/ 6095 h 7481"/>
                <a:gd name="T114" fmla="*/ 2850 w 5203"/>
                <a:gd name="T115" fmla="*/ 6718 h 7481"/>
                <a:gd name="T116" fmla="*/ 2865 w 5203"/>
                <a:gd name="T117" fmla="*/ 6916 h 7481"/>
                <a:gd name="T118" fmla="*/ 2726 w 5203"/>
                <a:gd name="T119" fmla="*/ 7129 h 7481"/>
                <a:gd name="T120" fmla="*/ 2411 w 5203"/>
                <a:gd name="T121" fmla="*/ 7400 h 7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03" h="7481">
                  <a:moveTo>
                    <a:pt x="2286" y="7480"/>
                  </a:moveTo>
                  <a:lnTo>
                    <a:pt x="2286" y="7480"/>
                  </a:lnTo>
                  <a:cubicBezTo>
                    <a:pt x="2271" y="7480"/>
                    <a:pt x="2264" y="7473"/>
                    <a:pt x="2257" y="7466"/>
                  </a:cubicBezTo>
                  <a:cubicBezTo>
                    <a:pt x="2242" y="7458"/>
                    <a:pt x="2242" y="7429"/>
                    <a:pt x="2242" y="7400"/>
                  </a:cubicBezTo>
                  <a:cubicBezTo>
                    <a:pt x="2249" y="7341"/>
                    <a:pt x="2249" y="7341"/>
                    <a:pt x="2249" y="7341"/>
                  </a:cubicBezTo>
                  <a:cubicBezTo>
                    <a:pt x="2249" y="7246"/>
                    <a:pt x="2249" y="7231"/>
                    <a:pt x="2301" y="7224"/>
                  </a:cubicBezTo>
                  <a:cubicBezTo>
                    <a:pt x="2308" y="7224"/>
                    <a:pt x="2315" y="7224"/>
                    <a:pt x="2323" y="7224"/>
                  </a:cubicBezTo>
                  <a:cubicBezTo>
                    <a:pt x="2359" y="7217"/>
                    <a:pt x="2396" y="7180"/>
                    <a:pt x="2389" y="7158"/>
                  </a:cubicBezTo>
                  <a:cubicBezTo>
                    <a:pt x="2389" y="7143"/>
                    <a:pt x="2374" y="7143"/>
                    <a:pt x="2359" y="7143"/>
                  </a:cubicBezTo>
                  <a:cubicBezTo>
                    <a:pt x="2279" y="7143"/>
                    <a:pt x="2242" y="7129"/>
                    <a:pt x="2228" y="7077"/>
                  </a:cubicBezTo>
                  <a:cubicBezTo>
                    <a:pt x="2198" y="7092"/>
                    <a:pt x="2147" y="7107"/>
                    <a:pt x="2096" y="7107"/>
                  </a:cubicBezTo>
                  <a:cubicBezTo>
                    <a:pt x="2037" y="7107"/>
                    <a:pt x="1964" y="7085"/>
                    <a:pt x="1949" y="6982"/>
                  </a:cubicBezTo>
                  <a:cubicBezTo>
                    <a:pt x="1942" y="6945"/>
                    <a:pt x="1934" y="6916"/>
                    <a:pt x="1934" y="6894"/>
                  </a:cubicBezTo>
                  <a:cubicBezTo>
                    <a:pt x="1912" y="6769"/>
                    <a:pt x="1912" y="6755"/>
                    <a:pt x="1868" y="6755"/>
                  </a:cubicBezTo>
                  <a:cubicBezTo>
                    <a:pt x="1868" y="6755"/>
                    <a:pt x="1861" y="6755"/>
                    <a:pt x="1854" y="6755"/>
                  </a:cubicBezTo>
                  <a:cubicBezTo>
                    <a:pt x="1824" y="6762"/>
                    <a:pt x="1795" y="6769"/>
                    <a:pt x="1780" y="6791"/>
                  </a:cubicBezTo>
                  <a:cubicBezTo>
                    <a:pt x="1766" y="6821"/>
                    <a:pt x="1759" y="6865"/>
                    <a:pt x="1773" y="6916"/>
                  </a:cubicBezTo>
                  <a:cubicBezTo>
                    <a:pt x="1788" y="6975"/>
                    <a:pt x="1780" y="7033"/>
                    <a:pt x="1751" y="7063"/>
                  </a:cubicBezTo>
                  <a:cubicBezTo>
                    <a:pt x="1737" y="7085"/>
                    <a:pt x="1715" y="7092"/>
                    <a:pt x="1692" y="7092"/>
                  </a:cubicBezTo>
                  <a:cubicBezTo>
                    <a:pt x="1678" y="7092"/>
                    <a:pt x="1663" y="7092"/>
                    <a:pt x="1649" y="7085"/>
                  </a:cubicBezTo>
                  <a:cubicBezTo>
                    <a:pt x="1612" y="7063"/>
                    <a:pt x="1575" y="7011"/>
                    <a:pt x="1539" y="6960"/>
                  </a:cubicBezTo>
                  <a:cubicBezTo>
                    <a:pt x="1502" y="6909"/>
                    <a:pt x="1466" y="6857"/>
                    <a:pt x="1436" y="6857"/>
                  </a:cubicBezTo>
                  <a:cubicBezTo>
                    <a:pt x="1370" y="6879"/>
                    <a:pt x="1370" y="6879"/>
                    <a:pt x="1370" y="6879"/>
                  </a:cubicBezTo>
                  <a:cubicBezTo>
                    <a:pt x="1363" y="6872"/>
                    <a:pt x="1363" y="6872"/>
                    <a:pt x="1363" y="6872"/>
                  </a:cubicBezTo>
                  <a:cubicBezTo>
                    <a:pt x="1356" y="6857"/>
                    <a:pt x="1341" y="6828"/>
                    <a:pt x="1333" y="6806"/>
                  </a:cubicBezTo>
                  <a:cubicBezTo>
                    <a:pt x="1326" y="6762"/>
                    <a:pt x="1304" y="6711"/>
                    <a:pt x="1268" y="6674"/>
                  </a:cubicBezTo>
                  <a:cubicBezTo>
                    <a:pt x="1224" y="6645"/>
                    <a:pt x="1209" y="6601"/>
                    <a:pt x="1216" y="6535"/>
                  </a:cubicBezTo>
                  <a:cubicBezTo>
                    <a:pt x="1224" y="6476"/>
                    <a:pt x="1260" y="6455"/>
                    <a:pt x="1341" y="6440"/>
                  </a:cubicBezTo>
                  <a:cubicBezTo>
                    <a:pt x="1378" y="6432"/>
                    <a:pt x="1385" y="6418"/>
                    <a:pt x="1399" y="6388"/>
                  </a:cubicBezTo>
                  <a:cubicBezTo>
                    <a:pt x="1407" y="6367"/>
                    <a:pt x="1414" y="6345"/>
                    <a:pt x="1443" y="6315"/>
                  </a:cubicBezTo>
                  <a:cubicBezTo>
                    <a:pt x="1451" y="6300"/>
                    <a:pt x="1466" y="6286"/>
                    <a:pt x="1473" y="6279"/>
                  </a:cubicBezTo>
                  <a:lnTo>
                    <a:pt x="1451" y="6271"/>
                  </a:lnTo>
                  <a:cubicBezTo>
                    <a:pt x="1421" y="6271"/>
                    <a:pt x="1399" y="6257"/>
                    <a:pt x="1385" y="6242"/>
                  </a:cubicBezTo>
                  <a:cubicBezTo>
                    <a:pt x="1370" y="6235"/>
                    <a:pt x="1356" y="6227"/>
                    <a:pt x="1341" y="6220"/>
                  </a:cubicBezTo>
                  <a:cubicBezTo>
                    <a:pt x="1297" y="6213"/>
                    <a:pt x="1290" y="6154"/>
                    <a:pt x="1282" y="6110"/>
                  </a:cubicBezTo>
                  <a:cubicBezTo>
                    <a:pt x="1282" y="6103"/>
                    <a:pt x="1275" y="6088"/>
                    <a:pt x="1275" y="6081"/>
                  </a:cubicBezTo>
                  <a:cubicBezTo>
                    <a:pt x="1275" y="6066"/>
                    <a:pt x="1275" y="6044"/>
                    <a:pt x="1275" y="6022"/>
                  </a:cubicBezTo>
                  <a:cubicBezTo>
                    <a:pt x="1275" y="5993"/>
                    <a:pt x="1275" y="5964"/>
                    <a:pt x="1260" y="5941"/>
                  </a:cubicBezTo>
                  <a:cubicBezTo>
                    <a:pt x="1253" y="5934"/>
                    <a:pt x="1246" y="5934"/>
                    <a:pt x="1238" y="5927"/>
                  </a:cubicBezTo>
                  <a:cubicBezTo>
                    <a:pt x="1224" y="5919"/>
                    <a:pt x="1209" y="5912"/>
                    <a:pt x="1202" y="5883"/>
                  </a:cubicBezTo>
                  <a:cubicBezTo>
                    <a:pt x="1180" y="5824"/>
                    <a:pt x="1194" y="5729"/>
                    <a:pt x="1202" y="5663"/>
                  </a:cubicBezTo>
                  <a:cubicBezTo>
                    <a:pt x="1202" y="5619"/>
                    <a:pt x="1180" y="5597"/>
                    <a:pt x="1150" y="5568"/>
                  </a:cubicBezTo>
                  <a:cubicBezTo>
                    <a:pt x="1136" y="5553"/>
                    <a:pt x="1121" y="5538"/>
                    <a:pt x="1106" y="5517"/>
                  </a:cubicBezTo>
                  <a:cubicBezTo>
                    <a:pt x="1084" y="5480"/>
                    <a:pt x="1062" y="5458"/>
                    <a:pt x="1033" y="5436"/>
                  </a:cubicBezTo>
                  <a:cubicBezTo>
                    <a:pt x="1018" y="5421"/>
                    <a:pt x="1011" y="5414"/>
                    <a:pt x="997" y="5399"/>
                  </a:cubicBezTo>
                  <a:cubicBezTo>
                    <a:pt x="982" y="5385"/>
                    <a:pt x="960" y="5377"/>
                    <a:pt x="938" y="5377"/>
                  </a:cubicBezTo>
                  <a:cubicBezTo>
                    <a:pt x="909" y="5377"/>
                    <a:pt x="887" y="5385"/>
                    <a:pt x="865" y="5385"/>
                  </a:cubicBezTo>
                  <a:cubicBezTo>
                    <a:pt x="857" y="5392"/>
                    <a:pt x="857" y="5392"/>
                    <a:pt x="857" y="5392"/>
                  </a:cubicBezTo>
                  <a:cubicBezTo>
                    <a:pt x="828" y="5392"/>
                    <a:pt x="762" y="5421"/>
                    <a:pt x="711" y="5443"/>
                  </a:cubicBezTo>
                  <a:cubicBezTo>
                    <a:pt x="637" y="5465"/>
                    <a:pt x="637" y="5465"/>
                    <a:pt x="637" y="5465"/>
                  </a:cubicBezTo>
                  <a:cubicBezTo>
                    <a:pt x="586" y="5487"/>
                    <a:pt x="564" y="5495"/>
                    <a:pt x="528" y="5524"/>
                  </a:cubicBezTo>
                  <a:cubicBezTo>
                    <a:pt x="506" y="5538"/>
                    <a:pt x="484" y="5546"/>
                    <a:pt x="461" y="5553"/>
                  </a:cubicBezTo>
                  <a:cubicBezTo>
                    <a:pt x="440" y="5560"/>
                    <a:pt x="418" y="5568"/>
                    <a:pt x="388" y="5590"/>
                  </a:cubicBezTo>
                  <a:lnTo>
                    <a:pt x="388" y="5590"/>
                  </a:lnTo>
                  <a:cubicBezTo>
                    <a:pt x="381" y="5590"/>
                    <a:pt x="381" y="5590"/>
                    <a:pt x="381" y="5590"/>
                  </a:cubicBezTo>
                  <a:cubicBezTo>
                    <a:pt x="381" y="5590"/>
                    <a:pt x="330" y="5597"/>
                    <a:pt x="286" y="5597"/>
                  </a:cubicBezTo>
                  <a:cubicBezTo>
                    <a:pt x="256" y="5597"/>
                    <a:pt x="234" y="5597"/>
                    <a:pt x="220" y="5590"/>
                  </a:cubicBezTo>
                  <a:cubicBezTo>
                    <a:pt x="168" y="5568"/>
                    <a:pt x="154" y="5502"/>
                    <a:pt x="139" y="5436"/>
                  </a:cubicBezTo>
                  <a:cubicBezTo>
                    <a:pt x="125" y="5392"/>
                    <a:pt x="102" y="5385"/>
                    <a:pt x="66" y="5370"/>
                  </a:cubicBezTo>
                  <a:cubicBezTo>
                    <a:pt x="59" y="5363"/>
                    <a:pt x="44" y="5363"/>
                    <a:pt x="37" y="5355"/>
                  </a:cubicBezTo>
                  <a:cubicBezTo>
                    <a:pt x="15" y="5348"/>
                    <a:pt x="7" y="5333"/>
                    <a:pt x="0" y="5311"/>
                  </a:cubicBezTo>
                  <a:cubicBezTo>
                    <a:pt x="0" y="5275"/>
                    <a:pt x="29" y="5231"/>
                    <a:pt x="59" y="5201"/>
                  </a:cubicBezTo>
                  <a:cubicBezTo>
                    <a:pt x="80" y="5179"/>
                    <a:pt x="95" y="5179"/>
                    <a:pt x="110" y="5179"/>
                  </a:cubicBezTo>
                  <a:cubicBezTo>
                    <a:pt x="117" y="5179"/>
                    <a:pt x="117" y="5179"/>
                    <a:pt x="117" y="5172"/>
                  </a:cubicBezTo>
                  <a:cubicBezTo>
                    <a:pt x="125" y="5165"/>
                    <a:pt x="125" y="5157"/>
                    <a:pt x="132" y="5143"/>
                  </a:cubicBezTo>
                  <a:cubicBezTo>
                    <a:pt x="132" y="5121"/>
                    <a:pt x="147" y="5084"/>
                    <a:pt x="154" y="5069"/>
                  </a:cubicBezTo>
                  <a:cubicBezTo>
                    <a:pt x="161" y="5062"/>
                    <a:pt x="168" y="5055"/>
                    <a:pt x="190" y="5055"/>
                  </a:cubicBezTo>
                  <a:cubicBezTo>
                    <a:pt x="205" y="5055"/>
                    <a:pt x="227" y="5062"/>
                    <a:pt x="249" y="5069"/>
                  </a:cubicBezTo>
                  <a:cubicBezTo>
                    <a:pt x="264" y="5077"/>
                    <a:pt x="278" y="5084"/>
                    <a:pt x="293" y="5084"/>
                  </a:cubicBezTo>
                  <a:cubicBezTo>
                    <a:pt x="300" y="5091"/>
                    <a:pt x="315" y="5091"/>
                    <a:pt x="322" y="5091"/>
                  </a:cubicBezTo>
                  <a:cubicBezTo>
                    <a:pt x="330" y="5091"/>
                    <a:pt x="330" y="5077"/>
                    <a:pt x="330" y="5069"/>
                  </a:cubicBezTo>
                  <a:cubicBezTo>
                    <a:pt x="337" y="5026"/>
                    <a:pt x="322" y="5004"/>
                    <a:pt x="308" y="4996"/>
                  </a:cubicBezTo>
                  <a:cubicBezTo>
                    <a:pt x="300" y="4996"/>
                    <a:pt x="300" y="4996"/>
                    <a:pt x="300" y="4996"/>
                  </a:cubicBezTo>
                  <a:cubicBezTo>
                    <a:pt x="278" y="4989"/>
                    <a:pt x="242" y="4974"/>
                    <a:pt x="212" y="4945"/>
                  </a:cubicBezTo>
                  <a:cubicBezTo>
                    <a:pt x="198" y="4930"/>
                    <a:pt x="198" y="4923"/>
                    <a:pt x="198" y="4916"/>
                  </a:cubicBezTo>
                  <a:cubicBezTo>
                    <a:pt x="198" y="4886"/>
                    <a:pt x="227" y="4864"/>
                    <a:pt x="264" y="4835"/>
                  </a:cubicBezTo>
                  <a:cubicBezTo>
                    <a:pt x="271" y="4828"/>
                    <a:pt x="286" y="4820"/>
                    <a:pt x="293" y="4813"/>
                  </a:cubicBezTo>
                  <a:cubicBezTo>
                    <a:pt x="308" y="4798"/>
                    <a:pt x="330" y="4784"/>
                    <a:pt x="344" y="4769"/>
                  </a:cubicBezTo>
                  <a:cubicBezTo>
                    <a:pt x="366" y="4755"/>
                    <a:pt x="388" y="4740"/>
                    <a:pt x="403" y="4718"/>
                  </a:cubicBezTo>
                  <a:cubicBezTo>
                    <a:pt x="418" y="4703"/>
                    <a:pt x="432" y="4696"/>
                    <a:pt x="447" y="4696"/>
                  </a:cubicBezTo>
                  <a:cubicBezTo>
                    <a:pt x="461" y="4696"/>
                    <a:pt x="484" y="4710"/>
                    <a:pt x="506" y="4725"/>
                  </a:cubicBezTo>
                  <a:cubicBezTo>
                    <a:pt x="513" y="4732"/>
                    <a:pt x="528" y="4740"/>
                    <a:pt x="542" y="4747"/>
                  </a:cubicBezTo>
                  <a:cubicBezTo>
                    <a:pt x="549" y="4755"/>
                    <a:pt x="557" y="4755"/>
                    <a:pt x="564" y="4755"/>
                  </a:cubicBezTo>
                  <a:cubicBezTo>
                    <a:pt x="571" y="4755"/>
                    <a:pt x="579" y="4755"/>
                    <a:pt x="586" y="4747"/>
                  </a:cubicBezTo>
                  <a:cubicBezTo>
                    <a:pt x="593" y="4732"/>
                    <a:pt x="601" y="4710"/>
                    <a:pt x="593" y="4688"/>
                  </a:cubicBezTo>
                  <a:cubicBezTo>
                    <a:pt x="593" y="4674"/>
                    <a:pt x="586" y="4674"/>
                    <a:pt x="571" y="4674"/>
                  </a:cubicBezTo>
                  <a:cubicBezTo>
                    <a:pt x="557" y="4667"/>
                    <a:pt x="535" y="4667"/>
                    <a:pt x="528" y="4637"/>
                  </a:cubicBezTo>
                  <a:cubicBezTo>
                    <a:pt x="528" y="4630"/>
                    <a:pt x="528" y="4615"/>
                    <a:pt x="535" y="4608"/>
                  </a:cubicBezTo>
                  <a:cubicBezTo>
                    <a:pt x="549" y="4586"/>
                    <a:pt x="579" y="4579"/>
                    <a:pt x="608" y="4579"/>
                  </a:cubicBezTo>
                  <a:cubicBezTo>
                    <a:pt x="623" y="4579"/>
                    <a:pt x="645" y="4579"/>
                    <a:pt x="674" y="4593"/>
                  </a:cubicBezTo>
                  <a:cubicBezTo>
                    <a:pt x="681" y="4600"/>
                    <a:pt x="689" y="4608"/>
                    <a:pt x="696" y="4608"/>
                  </a:cubicBezTo>
                  <a:cubicBezTo>
                    <a:pt x="711" y="4608"/>
                    <a:pt x="718" y="4586"/>
                    <a:pt x="725" y="4549"/>
                  </a:cubicBezTo>
                  <a:cubicBezTo>
                    <a:pt x="733" y="4498"/>
                    <a:pt x="711" y="4447"/>
                    <a:pt x="696" y="4425"/>
                  </a:cubicBezTo>
                  <a:cubicBezTo>
                    <a:pt x="681" y="4410"/>
                    <a:pt x="674" y="4403"/>
                    <a:pt x="667" y="4395"/>
                  </a:cubicBezTo>
                  <a:cubicBezTo>
                    <a:pt x="652" y="4381"/>
                    <a:pt x="645" y="4373"/>
                    <a:pt x="630" y="4344"/>
                  </a:cubicBezTo>
                  <a:cubicBezTo>
                    <a:pt x="623" y="4329"/>
                    <a:pt x="623" y="4315"/>
                    <a:pt x="616" y="4300"/>
                  </a:cubicBezTo>
                  <a:cubicBezTo>
                    <a:pt x="616" y="4278"/>
                    <a:pt x="608" y="4264"/>
                    <a:pt x="593" y="4249"/>
                  </a:cubicBezTo>
                  <a:cubicBezTo>
                    <a:pt x="579" y="4234"/>
                    <a:pt x="579" y="4234"/>
                    <a:pt x="579" y="4234"/>
                  </a:cubicBezTo>
                  <a:cubicBezTo>
                    <a:pt x="549" y="4205"/>
                    <a:pt x="520" y="4168"/>
                    <a:pt x="454" y="4168"/>
                  </a:cubicBezTo>
                  <a:cubicBezTo>
                    <a:pt x="425" y="4161"/>
                    <a:pt x="403" y="4154"/>
                    <a:pt x="396" y="4139"/>
                  </a:cubicBezTo>
                  <a:cubicBezTo>
                    <a:pt x="388" y="4117"/>
                    <a:pt x="403" y="4102"/>
                    <a:pt x="425" y="4080"/>
                  </a:cubicBezTo>
                  <a:cubicBezTo>
                    <a:pt x="440" y="4073"/>
                    <a:pt x="440" y="4073"/>
                    <a:pt x="440" y="4073"/>
                  </a:cubicBezTo>
                  <a:cubicBezTo>
                    <a:pt x="469" y="4044"/>
                    <a:pt x="469" y="4029"/>
                    <a:pt x="476" y="4000"/>
                  </a:cubicBezTo>
                  <a:cubicBezTo>
                    <a:pt x="476" y="3992"/>
                    <a:pt x="476" y="3978"/>
                    <a:pt x="476" y="3970"/>
                  </a:cubicBezTo>
                  <a:cubicBezTo>
                    <a:pt x="484" y="3941"/>
                    <a:pt x="469" y="3912"/>
                    <a:pt x="461" y="3890"/>
                  </a:cubicBezTo>
                  <a:cubicBezTo>
                    <a:pt x="454" y="3868"/>
                    <a:pt x="447" y="3853"/>
                    <a:pt x="440" y="3831"/>
                  </a:cubicBezTo>
                  <a:cubicBezTo>
                    <a:pt x="432" y="3780"/>
                    <a:pt x="469" y="3750"/>
                    <a:pt x="491" y="3721"/>
                  </a:cubicBezTo>
                  <a:cubicBezTo>
                    <a:pt x="498" y="3714"/>
                    <a:pt x="506" y="3707"/>
                    <a:pt x="513" y="3699"/>
                  </a:cubicBezTo>
                  <a:cubicBezTo>
                    <a:pt x="535" y="3670"/>
                    <a:pt x="564" y="3633"/>
                    <a:pt x="608" y="3633"/>
                  </a:cubicBezTo>
                  <a:cubicBezTo>
                    <a:pt x="616" y="3633"/>
                    <a:pt x="616" y="3633"/>
                    <a:pt x="623" y="3633"/>
                  </a:cubicBezTo>
                  <a:cubicBezTo>
                    <a:pt x="652" y="3641"/>
                    <a:pt x="667" y="3655"/>
                    <a:pt x="681" y="3670"/>
                  </a:cubicBezTo>
                  <a:cubicBezTo>
                    <a:pt x="689" y="3685"/>
                    <a:pt x="703" y="3699"/>
                    <a:pt x="718" y="3699"/>
                  </a:cubicBezTo>
                  <a:lnTo>
                    <a:pt x="718" y="3699"/>
                  </a:lnTo>
                  <a:cubicBezTo>
                    <a:pt x="740" y="3699"/>
                    <a:pt x="769" y="3648"/>
                    <a:pt x="784" y="3611"/>
                  </a:cubicBezTo>
                  <a:cubicBezTo>
                    <a:pt x="799" y="3589"/>
                    <a:pt x="806" y="3575"/>
                    <a:pt x="813" y="3567"/>
                  </a:cubicBezTo>
                  <a:cubicBezTo>
                    <a:pt x="842" y="3509"/>
                    <a:pt x="806" y="3414"/>
                    <a:pt x="777" y="3355"/>
                  </a:cubicBezTo>
                  <a:cubicBezTo>
                    <a:pt x="747" y="3311"/>
                    <a:pt x="747" y="3267"/>
                    <a:pt x="747" y="3223"/>
                  </a:cubicBezTo>
                  <a:cubicBezTo>
                    <a:pt x="747" y="3216"/>
                    <a:pt x="747" y="3216"/>
                    <a:pt x="747" y="3216"/>
                  </a:cubicBezTo>
                  <a:lnTo>
                    <a:pt x="747" y="3216"/>
                  </a:lnTo>
                  <a:cubicBezTo>
                    <a:pt x="769" y="3186"/>
                    <a:pt x="784" y="3164"/>
                    <a:pt x="806" y="3135"/>
                  </a:cubicBezTo>
                  <a:cubicBezTo>
                    <a:pt x="835" y="3091"/>
                    <a:pt x="835" y="3069"/>
                    <a:pt x="828" y="3025"/>
                  </a:cubicBezTo>
                  <a:cubicBezTo>
                    <a:pt x="821" y="3010"/>
                    <a:pt x="821" y="2996"/>
                    <a:pt x="821" y="2981"/>
                  </a:cubicBezTo>
                  <a:cubicBezTo>
                    <a:pt x="813" y="2945"/>
                    <a:pt x="806" y="2937"/>
                    <a:pt x="799" y="2930"/>
                  </a:cubicBezTo>
                  <a:cubicBezTo>
                    <a:pt x="791" y="2915"/>
                    <a:pt x="777" y="2908"/>
                    <a:pt x="777" y="2879"/>
                  </a:cubicBezTo>
                  <a:cubicBezTo>
                    <a:pt x="769" y="2835"/>
                    <a:pt x="791" y="2820"/>
                    <a:pt x="813" y="2805"/>
                  </a:cubicBezTo>
                  <a:cubicBezTo>
                    <a:pt x="828" y="2798"/>
                    <a:pt x="842" y="2791"/>
                    <a:pt x="850" y="2776"/>
                  </a:cubicBezTo>
                  <a:cubicBezTo>
                    <a:pt x="879" y="2725"/>
                    <a:pt x="909" y="2710"/>
                    <a:pt x="960" y="2681"/>
                  </a:cubicBezTo>
                  <a:cubicBezTo>
                    <a:pt x="982" y="2673"/>
                    <a:pt x="982" y="2673"/>
                    <a:pt x="982" y="2673"/>
                  </a:cubicBezTo>
                  <a:cubicBezTo>
                    <a:pt x="1026" y="2651"/>
                    <a:pt x="1033" y="2637"/>
                    <a:pt x="1040" y="2600"/>
                  </a:cubicBezTo>
                  <a:cubicBezTo>
                    <a:pt x="1048" y="2586"/>
                    <a:pt x="1048" y="2578"/>
                    <a:pt x="1055" y="2564"/>
                  </a:cubicBezTo>
                  <a:cubicBezTo>
                    <a:pt x="1062" y="2541"/>
                    <a:pt x="1077" y="2519"/>
                    <a:pt x="1099" y="2519"/>
                  </a:cubicBezTo>
                  <a:cubicBezTo>
                    <a:pt x="1121" y="2519"/>
                    <a:pt x="1136" y="2541"/>
                    <a:pt x="1150" y="2571"/>
                  </a:cubicBezTo>
                  <a:cubicBezTo>
                    <a:pt x="1172" y="2600"/>
                    <a:pt x="1180" y="2615"/>
                    <a:pt x="1216" y="2615"/>
                  </a:cubicBezTo>
                  <a:cubicBezTo>
                    <a:pt x="1231" y="2615"/>
                    <a:pt x="1246" y="2607"/>
                    <a:pt x="1268" y="2607"/>
                  </a:cubicBezTo>
                  <a:cubicBezTo>
                    <a:pt x="1333" y="2586"/>
                    <a:pt x="1333" y="2578"/>
                    <a:pt x="1348" y="2556"/>
                  </a:cubicBezTo>
                  <a:cubicBezTo>
                    <a:pt x="1348" y="2549"/>
                    <a:pt x="1356" y="2534"/>
                    <a:pt x="1363" y="2519"/>
                  </a:cubicBezTo>
                  <a:cubicBezTo>
                    <a:pt x="1392" y="2468"/>
                    <a:pt x="1399" y="2461"/>
                    <a:pt x="1429" y="2446"/>
                  </a:cubicBezTo>
                  <a:cubicBezTo>
                    <a:pt x="1436" y="2439"/>
                    <a:pt x="1443" y="2432"/>
                    <a:pt x="1451" y="2432"/>
                  </a:cubicBezTo>
                  <a:cubicBezTo>
                    <a:pt x="1473" y="2417"/>
                    <a:pt x="1473" y="2410"/>
                    <a:pt x="1473" y="2410"/>
                  </a:cubicBezTo>
                  <a:lnTo>
                    <a:pt x="1473" y="2402"/>
                  </a:lnTo>
                  <a:cubicBezTo>
                    <a:pt x="1466" y="2395"/>
                    <a:pt x="1466" y="2373"/>
                    <a:pt x="1466" y="2344"/>
                  </a:cubicBezTo>
                  <a:cubicBezTo>
                    <a:pt x="1466" y="2300"/>
                    <a:pt x="1480" y="2285"/>
                    <a:pt x="1502" y="2263"/>
                  </a:cubicBezTo>
                  <a:cubicBezTo>
                    <a:pt x="1509" y="2256"/>
                    <a:pt x="1524" y="2241"/>
                    <a:pt x="1531" y="2219"/>
                  </a:cubicBezTo>
                  <a:cubicBezTo>
                    <a:pt x="1553" y="2182"/>
                    <a:pt x="1575" y="2168"/>
                    <a:pt x="1590" y="2153"/>
                  </a:cubicBezTo>
                  <a:cubicBezTo>
                    <a:pt x="1605" y="2146"/>
                    <a:pt x="1612" y="2138"/>
                    <a:pt x="1627" y="2124"/>
                  </a:cubicBezTo>
                  <a:lnTo>
                    <a:pt x="1649" y="2102"/>
                  </a:lnTo>
                  <a:cubicBezTo>
                    <a:pt x="1649" y="2102"/>
                    <a:pt x="1641" y="2102"/>
                    <a:pt x="1634" y="2095"/>
                  </a:cubicBezTo>
                  <a:cubicBezTo>
                    <a:pt x="1605" y="2065"/>
                    <a:pt x="1590" y="2029"/>
                    <a:pt x="1575" y="1948"/>
                  </a:cubicBezTo>
                  <a:cubicBezTo>
                    <a:pt x="1561" y="1897"/>
                    <a:pt x="1575" y="1882"/>
                    <a:pt x="1612" y="1867"/>
                  </a:cubicBezTo>
                  <a:cubicBezTo>
                    <a:pt x="1619" y="1860"/>
                    <a:pt x="1634" y="1853"/>
                    <a:pt x="1656" y="1831"/>
                  </a:cubicBezTo>
                  <a:cubicBezTo>
                    <a:pt x="1678" y="1816"/>
                    <a:pt x="1700" y="1809"/>
                    <a:pt x="1729" y="1809"/>
                  </a:cubicBezTo>
                  <a:cubicBezTo>
                    <a:pt x="1759" y="1809"/>
                    <a:pt x="1788" y="1816"/>
                    <a:pt x="1810" y="1823"/>
                  </a:cubicBezTo>
                  <a:cubicBezTo>
                    <a:pt x="1832" y="1823"/>
                    <a:pt x="1854" y="1831"/>
                    <a:pt x="1868" y="1831"/>
                  </a:cubicBezTo>
                  <a:cubicBezTo>
                    <a:pt x="1890" y="1831"/>
                    <a:pt x="1905" y="1838"/>
                    <a:pt x="1912" y="1845"/>
                  </a:cubicBezTo>
                  <a:cubicBezTo>
                    <a:pt x="1927" y="1823"/>
                    <a:pt x="1949" y="1801"/>
                    <a:pt x="1986" y="1794"/>
                  </a:cubicBezTo>
                  <a:cubicBezTo>
                    <a:pt x="1993" y="1794"/>
                    <a:pt x="1993" y="1794"/>
                    <a:pt x="2000" y="1794"/>
                  </a:cubicBezTo>
                  <a:cubicBezTo>
                    <a:pt x="1993" y="1787"/>
                    <a:pt x="1993" y="1787"/>
                    <a:pt x="1986" y="1779"/>
                  </a:cubicBezTo>
                  <a:cubicBezTo>
                    <a:pt x="1942" y="1736"/>
                    <a:pt x="1971" y="1706"/>
                    <a:pt x="1993" y="1677"/>
                  </a:cubicBezTo>
                  <a:cubicBezTo>
                    <a:pt x="2000" y="1669"/>
                    <a:pt x="2008" y="1662"/>
                    <a:pt x="2008" y="1655"/>
                  </a:cubicBezTo>
                  <a:cubicBezTo>
                    <a:pt x="2022" y="1640"/>
                    <a:pt x="2037" y="1626"/>
                    <a:pt x="2052" y="1618"/>
                  </a:cubicBezTo>
                  <a:cubicBezTo>
                    <a:pt x="2066" y="1604"/>
                    <a:pt x="2081" y="1596"/>
                    <a:pt x="2096" y="1568"/>
                  </a:cubicBezTo>
                  <a:cubicBezTo>
                    <a:pt x="2118" y="1517"/>
                    <a:pt x="2118" y="1517"/>
                    <a:pt x="2103" y="1487"/>
                  </a:cubicBezTo>
                  <a:cubicBezTo>
                    <a:pt x="2088" y="1451"/>
                    <a:pt x="2074" y="1429"/>
                    <a:pt x="2059" y="1356"/>
                  </a:cubicBezTo>
                  <a:cubicBezTo>
                    <a:pt x="2052" y="1341"/>
                    <a:pt x="2052" y="1326"/>
                    <a:pt x="2052" y="1311"/>
                  </a:cubicBezTo>
                  <a:cubicBezTo>
                    <a:pt x="2044" y="1282"/>
                    <a:pt x="2044" y="1282"/>
                    <a:pt x="2030" y="1282"/>
                  </a:cubicBezTo>
                  <a:cubicBezTo>
                    <a:pt x="2030" y="1282"/>
                    <a:pt x="2022" y="1282"/>
                    <a:pt x="2015" y="1282"/>
                  </a:cubicBezTo>
                  <a:cubicBezTo>
                    <a:pt x="1956" y="1289"/>
                    <a:pt x="1927" y="1311"/>
                    <a:pt x="1890" y="1341"/>
                  </a:cubicBezTo>
                  <a:cubicBezTo>
                    <a:pt x="1861" y="1363"/>
                    <a:pt x="1832" y="1377"/>
                    <a:pt x="1802" y="1377"/>
                  </a:cubicBezTo>
                  <a:cubicBezTo>
                    <a:pt x="1788" y="1377"/>
                    <a:pt x="1773" y="1377"/>
                    <a:pt x="1759" y="1363"/>
                  </a:cubicBezTo>
                  <a:cubicBezTo>
                    <a:pt x="1737" y="1348"/>
                    <a:pt x="1729" y="1333"/>
                    <a:pt x="1729" y="1319"/>
                  </a:cubicBezTo>
                  <a:cubicBezTo>
                    <a:pt x="1722" y="1311"/>
                    <a:pt x="1722" y="1297"/>
                    <a:pt x="1707" y="1275"/>
                  </a:cubicBezTo>
                  <a:cubicBezTo>
                    <a:pt x="1670" y="1238"/>
                    <a:pt x="1692" y="1209"/>
                    <a:pt x="1722" y="1172"/>
                  </a:cubicBezTo>
                  <a:cubicBezTo>
                    <a:pt x="1729" y="1158"/>
                    <a:pt x="1744" y="1136"/>
                    <a:pt x="1751" y="1114"/>
                  </a:cubicBezTo>
                  <a:cubicBezTo>
                    <a:pt x="1788" y="1055"/>
                    <a:pt x="1802" y="1048"/>
                    <a:pt x="1839" y="1018"/>
                  </a:cubicBezTo>
                  <a:cubicBezTo>
                    <a:pt x="1847" y="1011"/>
                    <a:pt x="1861" y="1004"/>
                    <a:pt x="1876" y="989"/>
                  </a:cubicBezTo>
                  <a:cubicBezTo>
                    <a:pt x="1905" y="974"/>
                    <a:pt x="1920" y="952"/>
                    <a:pt x="1927" y="945"/>
                  </a:cubicBezTo>
                  <a:cubicBezTo>
                    <a:pt x="1934" y="923"/>
                    <a:pt x="1949" y="916"/>
                    <a:pt x="1978" y="916"/>
                  </a:cubicBezTo>
                  <a:cubicBezTo>
                    <a:pt x="1993" y="916"/>
                    <a:pt x="2000" y="916"/>
                    <a:pt x="2015" y="916"/>
                  </a:cubicBezTo>
                  <a:cubicBezTo>
                    <a:pt x="2030" y="916"/>
                    <a:pt x="2037" y="916"/>
                    <a:pt x="2044" y="916"/>
                  </a:cubicBezTo>
                  <a:cubicBezTo>
                    <a:pt x="2074" y="916"/>
                    <a:pt x="2096" y="908"/>
                    <a:pt x="2110" y="894"/>
                  </a:cubicBezTo>
                  <a:cubicBezTo>
                    <a:pt x="2140" y="865"/>
                    <a:pt x="2161" y="857"/>
                    <a:pt x="2191" y="857"/>
                  </a:cubicBezTo>
                  <a:cubicBezTo>
                    <a:pt x="2220" y="857"/>
                    <a:pt x="2242" y="865"/>
                    <a:pt x="2271" y="879"/>
                  </a:cubicBezTo>
                  <a:cubicBezTo>
                    <a:pt x="2279" y="887"/>
                    <a:pt x="2293" y="894"/>
                    <a:pt x="2308" y="894"/>
                  </a:cubicBezTo>
                  <a:cubicBezTo>
                    <a:pt x="2345" y="894"/>
                    <a:pt x="2381" y="879"/>
                    <a:pt x="2418" y="872"/>
                  </a:cubicBezTo>
                  <a:cubicBezTo>
                    <a:pt x="2440" y="865"/>
                    <a:pt x="2462" y="857"/>
                    <a:pt x="2477" y="857"/>
                  </a:cubicBezTo>
                  <a:cubicBezTo>
                    <a:pt x="2499" y="850"/>
                    <a:pt x="2513" y="842"/>
                    <a:pt x="2521" y="828"/>
                  </a:cubicBezTo>
                  <a:cubicBezTo>
                    <a:pt x="2528" y="813"/>
                    <a:pt x="2521" y="791"/>
                    <a:pt x="2513" y="777"/>
                  </a:cubicBezTo>
                  <a:cubicBezTo>
                    <a:pt x="2506" y="762"/>
                    <a:pt x="2491" y="747"/>
                    <a:pt x="2469" y="732"/>
                  </a:cubicBezTo>
                  <a:cubicBezTo>
                    <a:pt x="2447" y="718"/>
                    <a:pt x="2425" y="703"/>
                    <a:pt x="2403" y="674"/>
                  </a:cubicBezTo>
                  <a:cubicBezTo>
                    <a:pt x="2374" y="637"/>
                    <a:pt x="2359" y="623"/>
                    <a:pt x="2359" y="601"/>
                  </a:cubicBezTo>
                  <a:cubicBezTo>
                    <a:pt x="2359" y="579"/>
                    <a:pt x="2374" y="564"/>
                    <a:pt x="2403" y="542"/>
                  </a:cubicBezTo>
                  <a:cubicBezTo>
                    <a:pt x="2447" y="513"/>
                    <a:pt x="2506" y="491"/>
                    <a:pt x="2557" y="469"/>
                  </a:cubicBezTo>
                  <a:cubicBezTo>
                    <a:pt x="2579" y="461"/>
                    <a:pt x="2601" y="454"/>
                    <a:pt x="2623" y="447"/>
                  </a:cubicBezTo>
                  <a:cubicBezTo>
                    <a:pt x="2630" y="439"/>
                    <a:pt x="2638" y="439"/>
                    <a:pt x="2652" y="439"/>
                  </a:cubicBezTo>
                  <a:cubicBezTo>
                    <a:pt x="2682" y="439"/>
                    <a:pt x="2704" y="461"/>
                    <a:pt x="2726" y="476"/>
                  </a:cubicBezTo>
                  <a:cubicBezTo>
                    <a:pt x="2748" y="491"/>
                    <a:pt x="2762" y="498"/>
                    <a:pt x="2777" y="506"/>
                  </a:cubicBezTo>
                  <a:cubicBezTo>
                    <a:pt x="2806" y="520"/>
                    <a:pt x="2836" y="527"/>
                    <a:pt x="2843" y="549"/>
                  </a:cubicBezTo>
                  <a:cubicBezTo>
                    <a:pt x="2850" y="564"/>
                    <a:pt x="2843" y="586"/>
                    <a:pt x="2836" y="601"/>
                  </a:cubicBezTo>
                  <a:cubicBezTo>
                    <a:pt x="2828" y="623"/>
                    <a:pt x="2828" y="645"/>
                    <a:pt x="2836" y="659"/>
                  </a:cubicBezTo>
                  <a:cubicBezTo>
                    <a:pt x="2850" y="681"/>
                    <a:pt x="2872" y="696"/>
                    <a:pt x="2909" y="703"/>
                  </a:cubicBezTo>
                  <a:lnTo>
                    <a:pt x="2916" y="703"/>
                  </a:lnTo>
                  <a:cubicBezTo>
                    <a:pt x="2960" y="703"/>
                    <a:pt x="2982" y="674"/>
                    <a:pt x="3004" y="645"/>
                  </a:cubicBezTo>
                  <a:cubicBezTo>
                    <a:pt x="3019" y="637"/>
                    <a:pt x="3026" y="623"/>
                    <a:pt x="3041" y="608"/>
                  </a:cubicBezTo>
                  <a:cubicBezTo>
                    <a:pt x="3070" y="586"/>
                    <a:pt x="3136" y="520"/>
                    <a:pt x="3246" y="418"/>
                  </a:cubicBezTo>
                  <a:cubicBezTo>
                    <a:pt x="3290" y="373"/>
                    <a:pt x="3334" y="286"/>
                    <a:pt x="3349" y="242"/>
                  </a:cubicBezTo>
                  <a:cubicBezTo>
                    <a:pt x="3356" y="227"/>
                    <a:pt x="3356" y="227"/>
                    <a:pt x="3341" y="220"/>
                  </a:cubicBezTo>
                  <a:cubicBezTo>
                    <a:pt x="3327" y="212"/>
                    <a:pt x="3305" y="198"/>
                    <a:pt x="3305" y="168"/>
                  </a:cubicBezTo>
                  <a:cubicBezTo>
                    <a:pt x="3305" y="124"/>
                    <a:pt x="3356" y="95"/>
                    <a:pt x="3437" y="95"/>
                  </a:cubicBezTo>
                  <a:cubicBezTo>
                    <a:pt x="3459" y="95"/>
                    <a:pt x="3480" y="88"/>
                    <a:pt x="3495" y="73"/>
                  </a:cubicBezTo>
                  <a:cubicBezTo>
                    <a:pt x="3459" y="73"/>
                    <a:pt x="3459" y="73"/>
                    <a:pt x="3459" y="73"/>
                  </a:cubicBezTo>
                  <a:cubicBezTo>
                    <a:pt x="3495" y="44"/>
                    <a:pt x="3495" y="44"/>
                    <a:pt x="3495" y="44"/>
                  </a:cubicBezTo>
                  <a:cubicBezTo>
                    <a:pt x="3532" y="15"/>
                    <a:pt x="3561" y="0"/>
                    <a:pt x="3583" y="0"/>
                  </a:cubicBezTo>
                  <a:cubicBezTo>
                    <a:pt x="3583" y="0"/>
                    <a:pt x="3590" y="0"/>
                    <a:pt x="3590" y="7"/>
                  </a:cubicBezTo>
                  <a:cubicBezTo>
                    <a:pt x="3620" y="7"/>
                    <a:pt x="3634" y="37"/>
                    <a:pt x="3642" y="58"/>
                  </a:cubicBezTo>
                  <a:cubicBezTo>
                    <a:pt x="3656" y="80"/>
                    <a:pt x="3664" y="88"/>
                    <a:pt x="3671" y="88"/>
                  </a:cubicBezTo>
                  <a:cubicBezTo>
                    <a:pt x="3678" y="88"/>
                    <a:pt x="3686" y="88"/>
                    <a:pt x="3700" y="88"/>
                  </a:cubicBezTo>
                  <a:cubicBezTo>
                    <a:pt x="3708" y="88"/>
                    <a:pt x="3715" y="88"/>
                    <a:pt x="3722" y="88"/>
                  </a:cubicBezTo>
                  <a:cubicBezTo>
                    <a:pt x="3737" y="88"/>
                    <a:pt x="3766" y="88"/>
                    <a:pt x="3796" y="73"/>
                  </a:cubicBezTo>
                  <a:cubicBezTo>
                    <a:pt x="3825" y="58"/>
                    <a:pt x="3854" y="51"/>
                    <a:pt x="3876" y="51"/>
                  </a:cubicBezTo>
                  <a:cubicBezTo>
                    <a:pt x="3913" y="51"/>
                    <a:pt x="3935" y="66"/>
                    <a:pt x="3942" y="95"/>
                  </a:cubicBezTo>
                  <a:cubicBezTo>
                    <a:pt x="3949" y="124"/>
                    <a:pt x="3993" y="168"/>
                    <a:pt x="4037" y="190"/>
                  </a:cubicBezTo>
                  <a:cubicBezTo>
                    <a:pt x="4059" y="205"/>
                    <a:pt x="4059" y="234"/>
                    <a:pt x="4052" y="256"/>
                  </a:cubicBezTo>
                  <a:cubicBezTo>
                    <a:pt x="4045" y="278"/>
                    <a:pt x="4030" y="293"/>
                    <a:pt x="4008" y="293"/>
                  </a:cubicBezTo>
                  <a:cubicBezTo>
                    <a:pt x="4001" y="293"/>
                    <a:pt x="3993" y="293"/>
                    <a:pt x="3979" y="286"/>
                  </a:cubicBezTo>
                  <a:cubicBezTo>
                    <a:pt x="3957" y="278"/>
                    <a:pt x="3942" y="271"/>
                    <a:pt x="3928" y="271"/>
                  </a:cubicBezTo>
                  <a:cubicBezTo>
                    <a:pt x="3920" y="271"/>
                    <a:pt x="3920" y="278"/>
                    <a:pt x="3920" y="278"/>
                  </a:cubicBezTo>
                  <a:lnTo>
                    <a:pt x="3920" y="278"/>
                  </a:lnTo>
                  <a:cubicBezTo>
                    <a:pt x="3942" y="308"/>
                    <a:pt x="3964" y="337"/>
                    <a:pt x="3949" y="351"/>
                  </a:cubicBezTo>
                  <a:cubicBezTo>
                    <a:pt x="3949" y="359"/>
                    <a:pt x="3942" y="366"/>
                    <a:pt x="3920" y="366"/>
                  </a:cubicBezTo>
                  <a:cubicBezTo>
                    <a:pt x="3920" y="366"/>
                    <a:pt x="3913" y="366"/>
                    <a:pt x="3905" y="366"/>
                  </a:cubicBezTo>
                  <a:lnTo>
                    <a:pt x="3905" y="366"/>
                  </a:lnTo>
                  <a:cubicBezTo>
                    <a:pt x="3913" y="381"/>
                    <a:pt x="3928" y="418"/>
                    <a:pt x="3891" y="439"/>
                  </a:cubicBezTo>
                  <a:cubicBezTo>
                    <a:pt x="3876" y="454"/>
                    <a:pt x="3869" y="461"/>
                    <a:pt x="3869" y="476"/>
                  </a:cubicBezTo>
                  <a:cubicBezTo>
                    <a:pt x="3869" y="491"/>
                    <a:pt x="3876" y="506"/>
                    <a:pt x="3883" y="520"/>
                  </a:cubicBezTo>
                  <a:cubicBezTo>
                    <a:pt x="3913" y="542"/>
                    <a:pt x="3949" y="637"/>
                    <a:pt x="3942" y="674"/>
                  </a:cubicBezTo>
                  <a:cubicBezTo>
                    <a:pt x="3942" y="681"/>
                    <a:pt x="3942" y="689"/>
                    <a:pt x="3949" y="703"/>
                  </a:cubicBezTo>
                  <a:cubicBezTo>
                    <a:pt x="3964" y="718"/>
                    <a:pt x="3979" y="747"/>
                    <a:pt x="3957" y="784"/>
                  </a:cubicBezTo>
                  <a:cubicBezTo>
                    <a:pt x="3949" y="791"/>
                    <a:pt x="3949" y="798"/>
                    <a:pt x="3949" y="806"/>
                  </a:cubicBezTo>
                  <a:cubicBezTo>
                    <a:pt x="3928" y="842"/>
                    <a:pt x="3928" y="850"/>
                    <a:pt x="3869" y="857"/>
                  </a:cubicBezTo>
                  <a:cubicBezTo>
                    <a:pt x="3818" y="865"/>
                    <a:pt x="3810" y="887"/>
                    <a:pt x="3803" y="923"/>
                  </a:cubicBezTo>
                  <a:cubicBezTo>
                    <a:pt x="3803" y="938"/>
                    <a:pt x="3803" y="938"/>
                    <a:pt x="3803" y="938"/>
                  </a:cubicBezTo>
                  <a:cubicBezTo>
                    <a:pt x="3796" y="974"/>
                    <a:pt x="3788" y="1004"/>
                    <a:pt x="3832" y="1026"/>
                  </a:cubicBezTo>
                  <a:cubicBezTo>
                    <a:pt x="3854" y="1040"/>
                    <a:pt x="3891" y="1055"/>
                    <a:pt x="3928" y="1070"/>
                  </a:cubicBezTo>
                  <a:cubicBezTo>
                    <a:pt x="3993" y="1091"/>
                    <a:pt x="4052" y="1114"/>
                    <a:pt x="4067" y="1143"/>
                  </a:cubicBezTo>
                  <a:cubicBezTo>
                    <a:pt x="4096" y="1180"/>
                    <a:pt x="4118" y="1187"/>
                    <a:pt x="4125" y="1187"/>
                  </a:cubicBezTo>
                  <a:cubicBezTo>
                    <a:pt x="4132" y="1187"/>
                    <a:pt x="4147" y="1180"/>
                    <a:pt x="4155" y="1172"/>
                  </a:cubicBezTo>
                  <a:cubicBezTo>
                    <a:pt x="4162" y="1165"/>
                    <a:pt x="4162" y="1165"/>
                    <a:pt x="4162" y="1165"/>
                  </a:cubicBezTo>
                  <a:cubicBezTo>
                    <a:pt x="4184" y="1150"/>
                    <a:pt x="4199" y="1128"/>
                    <a:pt x="4199" y="1121"/>
                  </a:cubicBezTo>
                  <a:cubicBezTo>
                    <a:pt x="4199" y="1121"/>
                    <a:pt x="4199" y="1114"/>
                    <a:pt x="4177" y="1106"/>
                  </a:cubicBezTo>
                  <a:cubicBezTo>
                    <a:pt x="4111" y="1077"/>
                    <a:pt x="4081" y="1018"/>
                    <a:pt x="4081" y="989"/>
                  </a:cubicBezTo>
                  <a:cubicBezTo>
                    <a:pt x="4081" y="967"/>
                    <a:pt x="4089" y="960"/>
                    <a:pt x="4103" y="952"/>
                  </a:cubicBezTo>
                  <a:cubicBezTo>
                    <a:pt x="4111" y="952"/>
                    <a:pt x="4125" y="945"/>
                    <a:pt x="4147" y="930"/>
                  </a:cubicBezTo>
                  <a:cubicBezTo>
                    <a:pt x="4162" y="923"/>
                    <a:pt x="4177" y="916"/>
                    <a:pt x="4191" y="908"/>
                  </a:cubicBezTo>
                  <a:cubicBezTo>
                    <a:pt x="4228" y="887"/>
                    <a:pt x="4250" y="872"/>
                    <a:pt x="4264" y="842"/>
                  </a:cubicBezTo>
                  <a:cubicBezTo>
                    <a:pt x="4272" y="813"/>
                    <a:pt x="4309" y="784"/>
                    <a:pt x="4338" y="784"/>
                  </a:cubicBezTo>
                  <a:cubicBezTo>
                    <a:pt x="4352" y="784"/>
                    <a:pt x="4367" y="791"/>
                    <a:pt x="4374" y="806"/>
                  </a:cubicBezTo>
                  <a:cubicBezTo>
                    <a:pt x="4382" y="791"/>
                    <a:pt x="4389" y="777"/>
                    <a:pt x="4404" y="769"/>
                  </a:cubicBezTo>
                  <a:cubicBezTo>
                    <a:pt x="4426" y="762"/>
                    <a:pt x="4433" y="762"/>
                    <a:pt x="4448" y="762"/>
                  </a:cubicBezTo>
                  <a:cubicBezTo>
                    <a:pt x="4477" y="762"/>
                    <a:pt x="4492" y="769"/>
                    <a:pt x="4514" y="791"/>
                  </a:cubicBezTo>
                  <a:cubicBezTo>
                    <a:pt x="4543" y="806"/>
                    <a:pt x="4558" y="835"/>
                    <a:pt x="4565" y="872"/>
                  </a:cubicBezTo>
                  <a:lnTo>
                    <a:pt x="4565" y="872"/>
                  </a:lnTo>
                  <a:lnTo>
                    <a:pt x="4572" y="894"/>
                  </a:lnTo>
                  <a:lnTo>
                    <a:pt x="4572" y="901"/>
                  </a:lnTo>
                  <a:cubicBezTo>
                    <a:pt x="4572" y="908"/>
                    <a:pt x="4572" y="923"/>
                    <a:pt x="4572" y="930"/>
                  </a:cubicBezTo>
                  <a:cubicBezTo>
                    <a:pt x="4565" y="967"/>
                    <a:pt x="4565" y="1026"/>
                    <a:pt x="4580" y="1040"/>
                  </a:cubicBezTo>
                  <a:cubicBezTo>
                    <a:pt x="4609" y="1062"/>
                    <a:pt x="4609" y="1084"/>
                    <a:pt x="4616" y="1106"/>
                  </a:cubicBezTo>
                  <a:cubicBezTo>
                    <a:pt x="4616" y="1121"/>
                    <a:pt x="4616" y="1136"/>
                    <a:pt x="4631" y="1150"/>
                  </a:cubicBezTo>
                  <a:cubicBezTo>
                    <a:pt x="4653" y="1187"/>
                    <a:pt x="4675" y="1209"/>
                    <a:pt x="4726" y="1209"/>
                  </a:cubicBezTo>
                  <a:cubicBezTo>
                    <a:pt x="4785" y="1209"/>
                    <a:pt x="4799" y="1246"/>
                    <a:pt x="4814" y="1282"/>
                  </a:cubicBezTo>
                  <a:cubicBezTo>
                    <a:pt x="4814" y="1289"/>
                    <a:pt x="4814" y="1297"/>
                    <a:pt x="4814" y="1304"/>
                  </a:cubicBezTo>
                  <a:cubicBezTo>
                    <a:pt x="4829" y="1348"/>
                    <a:pt x="4909" y="1407"/>
                    <a:pt x="4968" y="1414"/>
                  </a:cubicBezTo>
                  <a:cubicBezTo>
                    <a:pt x="5027" y="1421"/>
                    <a:pt x="5151" y="1495"/>
                    <a:pt x="5173" y="1509"/>
                  </a:cubicBezTo>
                  <a:cubicBezTo>
                    <a:pt x="5195" y="1524"/>
                    <a:pt x="5202" y="1539"/>
                    <a:pt x="5202" y="1560"/>
                  </a:cubicBezTo>
                  <a:cubicBezTo>
                    <a:pt x="5202" y="1582"/>
                    <a:pt x="5188" y="1604"/>
                    <a:pt x="5159" y="1618"/>
                  </a:cubicBezTo>
                  <a:cubicBezTo>
                    <a:pt x="5144" y="1633"/>
                    <a:pt x="5144" y="1640"/>
                    <a:pt x="5144" y="1669"/>
                  </a:cubicBezTo>
                  <a:cubicBezTo>
                    <a:pt x="5151" y="1691"/>
                    <a:pt x="5151" y="1706"/>
                    <a:pt x="5151" y="1728"/>
                  </a:cubicBezTo>
                  <a:cubicBezTo>
                    <a:pt x="5144" y="1743"/>
                    <a:pt x="5144" y="1772"/>
                    <a:pt x="5114" y="1772"/>
                  </a:cubicBezTo>
                  <a:cubicBezTo>
                    <a:pt x="5100" y="1772"/>
                    <a:pt x="5085" y="1757"/>
                    <a:pt x="5071" y="1714"/>
                  </a:cubicBezTo>
                  <a:cubicBezTo>
                    <a:pt x="5049" y="1669"/>
                    <a:pt x="5034" y="1669"/>
                    <a:pt x="5034" y="1669"/>
                  </a:cubicBezTo>
                  <a:cubicBezTo>
                    <a:pt x="5027" y="1669"/>
                    <a:pt x="5012" y="1677"/>
                    <a:pt x="4997" y="1684"/>
                  </a:cubicBezTo>
                  <a:cubicBezTo>
                    <a:pt x="4983" y="1699"/>
                    <a:pt x="4975" y="1706"/>
                    <a:pt x="4975" y="1714"/>
                  </a:cubicBezTo>
                  <a:cubicBezTo>
                    <a:pt x="4975" y="1721"/>
                    <a:pt x="4983" y="1736"/>
                    <a:pt x="5012" y="1750"/>
                  </a:cubicBezTo>
                  <a:cubicBezTo>
                    <a:pt x="5063" y="1772"/>
                    <a:pt x="5114" y="1787"/>
                    <a:pt x="5114" y="1787"/>
                  </a:cubicBezTo>
                  <a:cubicBezTo>
                    <a:pt x="5129" y="1794"/>
                    <a:pt x="5129" y="1794"/>
                    <a:pt x="5129" y="1794"/>
                  </a:cubicBezTo>
                  <a:cubicBezTo>
                    <a:pt x="5122" y="1809"/>
                    <a:pt x="5122" y="1809"/>
                    <a:pt x="5122" y="1809"/>
                  </a:cubicBezTo>
                  <a:cubicBezTo>
                    <a:pt x="5122" y="1809"/>
                    <a:pt x="5114" y="1831"/>
                    <a:pt x="5078" y="1867"/>
                  </a:cubicBezTo>
                  <a:cubicBezTo>
                    <a:pt x="5063" y="1875"/>
                    <a:pt x="5063" y="1875"/>
                    <a:pt x="5063" y="1875"/>
                  </a:cubicBezTo>
                  <a:cubicBezTo>
                    <a:pt x="5056" y="1882"/>
                    <a:pt x="5049" y="1897"/>
                    <a:pt x="5049" y="1897"/>
                  </a:cubicBezTo>
                  <a:cubicBezTo>
                    <a:pt x="5049" y="1904"/>
                    <a:pt x="5049" y="1904"/>
                    <a:pt x="5063" y="1919"/>
                  </a:cubicBezTo>
                  <a:cubicBezTo>
                    <a:pt x="5078" y="1933"/>
                    <a:pt x="5085" y="1941"/>
                    <a:pt x="5100" y="1948"/>
                  </a:cubicBezTo>
                  <a:cubicBezTo>
                    <a:pt x="5114" y="1955"/>
                    <a:pt x="5129" y="1963"/>
                    <a:pt x="5137" y="1985"/>
                  </a:cubicBezTo>
                  <a:cubicBezTo>
                    <a:pt x="5144" y="1985"/>
                    <a:pt x="5144" y="1992"/>
                    <a:pt x="5151" y="1992"/>
                  </a:cubicBezTo>
                  <a:cubicBezTo>
                    <a:pt x="5166" y="2014"/>
                    <a:pt x="5188" y="2043"/>
                    <a:pt x="5159" y="2102"/>
                  </a:cubicBezTo>
                  <a:cubicBezTo>
                    <a:pt x="5144" y="2117"/>
                    <a:pt x="5144" y="2131"/>
                    <a:pt x="5137" y="2146"/>
                  </a:cubicBezTo>
                  <a:cubicBezTo>
                    <a:pt x="5122" y="2168"/>
                    <a:pt x="5114" y="2197"/>
                    <a:pt x="5078" y="2197"/>
                  </a:cubicBezTo>
                  <a:cubicBezTo>
                    <a:pt x="5071" y="2197"/>
                    <a:pt x="5063" y="2197"/>
                    <a:pt x="5056" y="2190"/>
                  </a:cubicBezTo>
                  <a:cubicBezTo>
                    <a:pt x="5019" y="2182"/>
                    <a:pt x="5004" y="2160"/>
                    <a:pt x="4990" y="2146"/>
                  </a:cubicBezTo>
                  <a:cubicBezTo>
                    <a:pt x="4983" y="2138"/>
                    <a:pt x="4975" y="2124"/>
                    <a:pt x="4968" y="2124"/>
                  </a:cubicBezTo>
                  <a:cubicBezTo>
                    <a:pt x="4939" y="2146"/>
                    <a:pt x="4909" y="2168"/>
                    <a:pt x="4887" y="2168"/>
                  </a:cubicBezTo>
                  <a:cubicBezTo>
                    <a:pt x="4865" y="2168"/>
                    <a:pt x="4851" y="2160"/>
                    <a:pt x="4843" y="2146"/>
                  </a:cubicBezTo>
                  <a:cubicBezTo>
                    <a:pt x="4836" y="2131"/>
                    <a:pt x="4814" y="2124"/>
                    <a:pt x="4799" y="2124"/>
                  </a:cubicBezTo>
                  <a:cubicBezTo>
                    <a:pt x="4799" y="2124"/>
                    <a:pt x="4792" y="2124"/>
                    <a:pt x="4785" y="2131"/>
                  </a:cubicBezTo>
                  <a:cubicBezTo>
                    <a:pt x="4785" y="2131"/>
                    <a:pt x="4785" y="2146"/>
                    <a:pt x="4785" y="2153"/>
                  </a:cubicBezTo>
                  <a:cubicBezTo>
                    <a:pt x="4799" y="2248"/>
                    <a:pt x="4821" y="2278"/>
                    <a:pt x="4836" y="2292"/>
                  </a:cubicBezTo>
                  <a:cubicBezTo>
                    <a:pt x="4858" y="2307"/>
                    <a:pt x="4887" y="2329"/>
                    <a:pt x="4880" y="2358"/>
                  </a:cubicBezTo>
                  <a:cubicBezTo>
                    <a:pt x="4873" y="2373"/>
                    <a:pt x="4843" y="2380"/>
                    <a:pt x="4814" y="2380"/>
                  </a:cubicBezTo>
                  <a:cubicBezTo>
                    <a:pt x="4719" y="2380"/>
                    <a:pt x="4690" y="2373"/>
                    <a:pt x="4660" y="2358"/>
                  </a:cubicBezTo>
                  <a:cubicBezTo>
                    <a:pt x="4660" y="2358"/>
                    <a:pt x="4660" y="2358"/>
                    <a:pt x="4653" y="2358"/>
                  </a:cubicBezTo>
                  <a:cubicBezTo>
                    <a:pt x="4646" y="2358"/>
                    <a:pt x="4638" y="2366"/>
                    <a:pt x="4638" y="2373"/>
                  </a:cubicBezTo>
                  <a:cubicBezTo>
                    <a:pt x="4638" y="2373"/>
                    <a:pt x="4638" y="2373"/>
                    <a:pt x="4638" y="2380"/>
                  </a:cubicBezTo>
                  <a:cubicBezTo>
                    <a:pt x="4660" y="2388"/>
                    <a:pt x="4675" y="2395"/>
                    <a:pt x="4690" y="2395"/>
                  </a:cubicBezTo>
                  <a:cubicBezTo>
                    <a:pt x="4704" y="2402"/>
                    <a:pt x="4719" y="2402"/>
                    <a:pt x="4733" y="2410"/>
                  </a:cubicBezTo>
                  <a:cubicBezTo>
                    <a:pt x="4763" y="2424"/>
                    <a:pt x="4792" y="2446"/>
                    <a:pt x="4829" y="2483"/>
                  </a:cubicBezTo>
                  <a:cubicBezTo>
                    <a:pt x="4843" y="2498"/>
                    <a:pt x="4843" y="2498"/>
                    <a:pt x="4843" y="2498"/>
                  </a:cubicBezTo>
                  <a:cubicBezTo>
                    <a:pt x="4873" y="2519"/>
                    <a:pt x="4895" y="2541"/>
                    <a:pt x="4887" y="2564"/>
                  </a:cubicBezTo>
                  <a:cubicBezTo>
                    <a:pt x="4880" y="2586"/>
                    <a:pt x="4851" y="2593"/>
                    <a:pt x="4829" y="2593"/>
                  </a:cubicBezTo>
                  <a:cubicBezTo>
                    <a:pt x="4785" y="2593"/>
                    <a:pt x="4778" y="2607"/>
                    <a:pt x="4778" y="2607"/>
                  </a:cubicBezTo>
                  <a:cubicBezTo>
                    <a:pt x="4778" y="2615"/>
                    <a:pt x="4785" y="2629"/>
                    <a:pt x="4792" y="2637"/>
                  </a:cubicBezTo>
                  <a:cubicBezTo>
                    <a:pt x="4807" y="2659"/>
                    <a:pt x="4821" y="2688"/>
                    <a:pt x="4807" y="2717"/>
                  </a:cubicBezTo>
                  <a:cubicBezTo>
                    <a:pt x="4799" y="2732"/>
                    <a:pt x="4785" y="2739"/>
                    <a:pt x="4763" y="2739"/>
                  </a:cubicBezTo>
                  <a:cubicBezTo>
                    <a:pt x="4711" y="2739"/>
                    <a:pt x="4653" y="2754"/>
                    <a:pt x="4638" y="2805"/>
                  </a:cubicBezTo>
                  <a:cubicBezTo>
                    <a:pt x="4631" y="2820"/>
                    <a:pt x="4638" y="2835"/>
                    <a:pt x="4638" y="2857"/>
                  </a:cubicBezTo>
                  <a:cubicBezTo>
                    <a:pt x="4646" y="2879"/>
                    <a:pt x="4660" y="2915"/>
                    <a:pt x="4623" y="2937"/>
                  </a:cubicBezTo>
                  <a:cubicBezTo>
                    <a:pt x="4609" y="2952"/>
                    <a:pt x="4594" y="2959"/>
                    <a:pt x="4587" y="2959"/>
                  </a:cubicBezTo>
                  <a:lnTo>
                    <a:pt x="4580" y="2967"/>
                  </a:lnTo>
                  <a:cubicBezTo>
                    <a:pt x="4580" y="2967"/>
                    <a:pt x="4587" y="2967"/>
                    <a:pt x="4594" y="2974"/>
                  </a:cubicBezTo>
                  <a:cubicBezTo>
                    <a:pt x="4631" y="3010"/>
                    <a:pt x="4638" y="3055"/>
                    <a:pt x="4602" y="3106"/>
                  </a:cubicBezTo>
                  <a:cubicBezTo>
                    <a:pt x="4594" y="3113"/>
                    <a:pt x="4587" y="3135"/>
                    <a:pt x="4580" y="3150"/>
                  </a:cubicBezTo>
                  <a:cubicBezTo>
                    <a:pt x="4565" y="3194"/>
                    <a:pt x="4543" y="3238"/>
                    <a:pt x="4506" y="3238"/>
                  </a:cubicBezTo>
                  <a:cubicBezTo>
                    <a:pt x="4499" y="3238"/>
                    <a:pt x="4499" y="3238"/>
                    <a:pt x="4492" y="3238"/>
                  </a:cubicBezTo>
                  <a:cubicBezTo>
                    <a:pt x="4492" y="3245"/>
                    <a:pt x="4492" y="3267"/>
                    <a:pt x="4499" y="3289"/>
                  </a:cubicBezTo>
                  <a:cubicBezTo>
                    <a:pt x="4506" y="3304"/>
                    <a:pt x="4506" y="3304"/>
                    <a:pt x="4506" y="3304"/>
                  </a:cubicBezTo>
                  <a:cubicBezTo>
                    <a:pt x="4514" y="3355"/>
                    <a:pt x="4528" y="3369"/>
                    <a:pt x="4565" y="3369"/>
                  </a:cubicBezTo>
                  <a:cubicBezTo>
                    <a:pt x="4594" y="3369"/>
                    <a:pt x="4646" y="3369"/>
                    <a:pt x="4653" y="3355"/>
                  </a:cubicBezTo>
                  <a:cubicBezTo>
                    <a:pt x="4660" y="3355"/>
                    <a:pt x="4653" y="3348"/>
                    <a:pt x="4653" y="3340"/>
                  </a:cubicBezTo>
                  <a:cubicBezTo>
                    <a:pt x="4646" y="3318"/>
                    <a:pt x="4631" y="3296"/>
                    <a:pt x="4638" y="3274"/>
                  </a:cubicBezTo>
                  <a:cubicBezTo>
                    <a:pt x="4646" y="3252"/>
                    <a:pt x="4668" y="3238"/>
                    <a:pt x="4697" y="3223"/>
                  </a:cubicBezTo>
                  <a:cubicBezTo>
                    <a:pt x="4704" y="3223"/>
                    <a:pt x="4711" y="3216"/>
                    <a:pt x="4719" y="3216"/>
                  </a:cubicBezTo>
                  <a:cubicBezTo>
                    <a:pt x="4748" y="3201"/>
                    <a:pt x="4763" y="3186"/>
                    <a:pt x="4792" y="3186"/>
                  </a:cubicBezTo>
                  <a:cubicBezTo>
                    <a:pt x="4799" y="3186"/>
                    <a:pt x="4807" y="3186"/>
                    <a:pt x="4814" y="3194"/>
                  </a:cubicBezTo>
                  <a:cubicBezTo>
                    <a:pt x="4851" y="3201"/>
                    <a:pt x="4858" y="3223"/>
                    <a:pt x="4865" y="3245"/>
                  </a:cubicBezTo>
                  <a:cubicBezTo>
                    <a:pt x="4873" y="3260"/>
                    <a:pt x="4880" y="3274"/>
                    <a:pt x="4887" y="3289"/>
                  </a:cubicBezTo>
                  <a:cubicBezTo>
                    <a:pt x="4931" y="3340"/>
                    <a:pt x="4909" y="3399"/>
                    <a:pt x="4902" y="3421"/>
                  </a:cubicBezTo>
                  <a:cubicBezTo>
                    <a:pt x="4902" y="3436"/>
                    <a:pt x="4895" y="3443"/>
                    <a:pt x="4887" y="3443"/>
                  </a:cubicBezTo>
                  <a:cubicBezTo>
                    <a:pt x="4873" y="3443"/>
                    <a:pt x="4873" y="3436"/>
                    <a:pt x="4865" y="3428"/>
                  </a:cubicBezTo>
                  <a:lnTo>
                    <a:pt x="4865" y="3436"/>
                  </a:lnTo>
                  <a:cubicBezTo>
                    <a:pt x="4851" y="3465"/>
                    <a:pt x="4851" y="3479"/>
                    <a:pt x="4858" y="3509"/>
                  </a:cubicBezTo>
                  <a:cubicBezTo>
                    <a:pt x="4865" y="3523"/>
                    <a:pt x="4865" y="3538"/>
                    <a:pt x="4865" y="3553"/>
                  </a:cubicBezTo>
                  <a:cubicBezTo>
                    <a:pt x="4873" y="3604"/>
                    <a:pt x="4887" y="3663"/>
                    <a:pt x="4895" y="3677"/>
                  </a:cubicBezTo>
                  <a:cubicBezTo>
                    <a:pt x="4917" y="3699"/>
                    <a:pt x="4917" y="3699"/>
                    <a:pt x="4917" y="3699"/>
                  </a:cubicBezTo>
                  <a:cubicBezTo>
                    <a:pt x="4902" y="3707"/>
                    <a:pt x="4902" y="3707"/>
                    <a:pt x="4902" y="3707"/>
                  </a:cubicBezTo>
                  <a:cubicBezTo>
                    <a:pt x="4880" y="3729"/>
                    <a:pt x="4858" y="3750"/>
                    <a:pt x="4843" y="3765"/>
                  </a:cubicBezTo>
                  <a:cubicBezTo>
                    <a:pt x="4821" y="3795"/>
                    <a:pt x="4821" y="3817"/>
                    <a:pt x="4821" y="3846"/>
                  </a:cubicBezTo>
                  <a:cubicBezTo>
                    <a:pt x="4814" y="3868"/>
                    <a:pt x="4814" y="3897"/>
                    <a:pt x="4799" y="3926"/>
                  </a:cubicBezTo>
                  <a:cubicBezTo>
                    <a:pt x="4778" y="3963"/>
                    <a:pt x="4741" y="3985"/>
                    <a:pt x="4704" y="4014"/>
                  </a:cubicBezTo>
                  <a:cubicBezTo>
                    <a:pt x="4675" y="4036"/>
                    <a:pt x="4646" y="4058"/>
                    <a:pt x="4616" y="4088"/>
                  </a:cubicBezTo>
                  <a:cubicBezTo>
                    <a:pt x="4565" y="4139"/>
                    <a:pt x="4484" y="4154"/>
                    <a:pt x="4418" y="4154"/>
                  </a:cubicBezTo>
                  <a:cubicBezTo>
                    <a:pt x="4382" y="4154"/>
                    <a:pt x="4345" y="4146"/>
                    <a:pt x="4323" y="4132"/>
                  </a:cubicBezTo>
                  <a:cubicBezTo>
                    <a:pt x="4309" y="4124"/>
                    <a:pt x="4309" y="4124"/>
                    <a:pt x="4309" y="4124"/>
                  </a:cubicBezTo>
                  <a:cubicBezTo>
                    <a:pt x="4294" y="4117"/>
                    <a:pt x="4279" y="4110"/>
                    <a:pt x="4272" y="4110"/>
                  </a:cubicBezTo>
                  <a:cubicBezTo>
                    <a:pt x="4257" y="4110"/>
                    <a:pt x="4235" y="4124"/>
                    <a:pt x="4206" y="4161"/>
                  </a:cubicBezTo>
                  <a:cubicBezTo>
                    <a:pt x="4169" y="4219"/>
                    <a:pt x="4184" y="4256"/>
                    <a:pt x="4199" y="4300"/>
                  </a:cubicBezTo>
                  <a:cubicBezTo>
                    <a:pt x="4213" y="4322"/>
                    <a:pt x="4221" y="4351"/>
                    <a:pt x="4221" y="4381"/>
                  </a:cubicBezTo>
                  <a:cubicBezTo>
                    <a:pt x="4221" y="4454"/>
                    <a:pt x="4199" y="4483"/>
                    <a:pt x="4162" y="4520"/>
                  </a:cubicBezTo>
                  <a:cubicBezTo>
                    <a:pt x="4155" y="4535"/>
                    <a:pt x="4147" y="4542"/>
                    <a:pt x="4140" y="4549"/>
                  </a:cubicBezTo>
                  <a:cubicBezTo>
                    <a:pt x="4111" y="4586"/>
                    <a:pt x="4089" y="4586"/>
                    <a:pt x="4059" y="4593"/>
                  </a:cubicBezTo>
                  <a:cubicBezTo>
                    <a:pt x="4037" y="4600"/>
                    <a:pt x="4015" y="4608"/>
                    <a:pt x="3993" y="4630"/>
                  </a:cubicBezTo>
                  <a:cubicBezTo>
                    <a:pt x="3986" y="4637"/>
                    <a:pt x="3979" y="4645"/>
                    <a:pt x="3979" y="4652"/>
                  </a:cubicBezTo>
                  <a:cubicBezTo>
                    <a:pt x="3986" y="4667"/>
                    <a:pt x="4015" y="4681"/>
                    <a:pt x="4037" y="4681"/>
                  </a:cubicBezTo>
                  <a:cubicBezTo>
                    <a:pt x="4096" y="4696"/>
                    <a:pt x="4096" y="4696"/>
                    <a:pt x="4096" y="4696"/>
                  </a:cubicBezTo>
                  <a:cubicBezTo>
                    <a:pt x="4045" y="4710"/>
                    <a:pt x="4045" y="4710"/>
                    <a:pt x="4045" y="4710"/>
                  </a:cubicBezTo>
                  <a:cubicBezTo>
                    <a:pt x="4037" y="4718"/>
                    <a:pt x="3942" y="4747"/>
                    <a:pt x="3876" y="4747"/>
                  </a:cubicBezTo>
                  <a:cubicBezTo>
                    <a:pt x="3847" y="4747"/>
                    <a:pt x="3832" y="4740"/>
                    <a:pt x="3825" y="4732"/>
                  </a:cubicBezTo>
                  <a:cubicBezTo>
                    <a:pt x="3803" y="4710"/>
                    <a:pt x="3744" y="4703"/>
                    <a:pt x="3700" y="4703"/>
                  </a:cubicBezTo>
                  <a:cubicBezTo>
                    <a:pt x="3708" y="4740"/>
                    <a:pt x="3715" y="4813"/>
                    <a:pt x="3715" y="4857"/>
                  </a:cubicBezTo>
                  <a:cubicBezTo>
                    <a:pt x="3715" y="4879"/>
                    <a:pt x="3722" y="4886"/>
                    <a:pt x="3744" y="4894"/>
                  </a:cubicBezTo>
                  <a:cubicBezTo>
                    <a:pt x="3759" y="4908"/>
                    <a:pt x="3781" y="4916"/>
                    <a:pt x="3781" y="4952"/>
                  </a:cubicBezTo>
                  <a:cubicBezTo>
                    <a:pt x="3781" y="4974"/>
                    <a:pt x="3766" y="4996"/>
                    <a:pt x="3752" y="5011"/>
                  </a:cubicBezTo>
                  <a:cubicBezTo>
                    <a:pt x="3737" y="5033"/>
                    <a:pt x="3722" y="5048"/>
                    <a:pt x="3722" y="5077"/>
                  </a:cubicBezTo>
                  <a:cubicBezTo>
                    <a:pt x="3722" y="5136"/>
                    <a:pt x="3686" y="5172"/>
                    <a:pt x="3612" y="5201"/>
                  </a:cubicBezTo>
                  <a:cubicBezTo>
                    <a:pt x="3598" y="5209"/>
                    <a:pt x="3583" y="5209"/>
                    <a:pt x="3568" y="5209"/>
                  </a:cubicBezTo>
                  <a:cubicBezTo>
                    <a:pt x="3502" y="5209"/>
                    <a:pt x="3444" y="5165"/>
                    <a:pt x="3414" y="5128"/>
                  </a:cubicBezTo>
                  <a:cubicBezTo>
                    <a:pt x="3378" y="5077"/>
                    <a:pt x="3327" y="5048"/>
                    <a:pt x="3297" y="5033"/>
                  </a:cubicBezTo>
                  <a:cubicBezTo>
                    <a:pt x="3283" y="5026"/>
                    <a:pt x="3253" y="5018"/>
                    <a:pt x="3209" y="5018"/>
                  </a:cubicBezTo>
                  <a:cubicBezTo>
                    <a:pt x="3165" y="5018"/>
                    <a:pt x="3107" y="5026"/>
                    <a:pt x="3077" y="5033"/>
                  </a:cubicBezTo>
                  <a:cubicBezTo>
                    <a:pt x="3041" y="5040"/>
                    <a:pt x="2975" y="5121"/>
                    <a:pt x="2938" y="5172"/>
                  </a:cubicBezTo>
                  <a:cubicBezTo>
                    <a:pt x="2916" y="5157"/>
                    <a:pt x="2916" y="5157"/>
                    <a:pt x="2916" y="5157"/>
                  </a:cubicBezTo>
                  <a:cubicBezTo>
                    <a:pt x="2923" y="5136"/>
                    <a:pt x="2931" y="5114"/>
                    <a:pt x="2931" y="5106"/>
                  </a:cubicBezTo>
                  <a:cubicBezTo>
                    <a:pt x="2923" y="5114"/>
                    <a:pt x="2916" y="5114"/>
                    <a:pt x="2916" y="5114"/>
                  </a:cubicBezTo>
                  <a:cubicBezTo>
                    <a:pt x="2894" y="5114"/>
                    <a:pt x="2880" y="5106"/>
                    <a:pt x="2865" y="5099"/>
                  </a:cubicBezTo>
                  <a:cubicBezTo>
                    <a:pt x="2850" y="5099"/>
                    <a:pt x="2828" y="5091"/>
                    <a:pt x="2799" y="5091"/>
                  </a:cubicBezTo>
                  <a:cubicBezTo>
                    <a:pt x="2784" y="5091"/>
                    <a:pt x="2770" y="5091"/>
                    <a:pt x="2748" y="5099"/>
                  </a:cubicBezTo>
                  <a:cubicBezTo>
                    <a:pt x="2667" y="5128"/>
                    <a:pt x="2660" y="5157"/>
                    <a:pt x="2623" y="5231"/>
                  </a:cubicBezTo>
                  <a:cubicBezTo>
                    <a:pt x="2623" y="5238"/>
                    <a:pt x="2623" y="5238"/>
                    <a:pt x="2623" y="5238"/>
                  </a:cubicBezTo>
                  <a:cubicBezTo>
                    <a:pt x="2594" y="5304"/>
                    <a:pt x="2630" y="5333"/>
                    <a:pt x="2682" y="5370"/>
                  </a:cubicBezTo>
                  <a:cubicBezTo>
                    <a:pt x="2755" y="5407"/>
                    <a:pt x="2711" y="5517"/>
                    <a:pt x="2689" y="5553"/>
                  </a:cubicBezTo>
                  <a:cubicBezTo>
                    <a:pt x="2667" y="5597"/>
                    <a:pt x="2667" y="5722"/>
                    <a:pt x="2689" y="5817"/>
                  </a:cubicBezTo>
                  <a:cubicBezTo>
                    <a:pt x="2711" y="5905"/>
                    <a:pt x="2762" y="5993"/>
                    <a:pt x="2799" y="6051"/>
                  </a:cubicBezTo>
                  <a:cubicBezTo>
                    <a:pt x="2828" y="6095"/>
                    <a:pt x="2828" y="6095"/>
                    <a:pt x="2828" y="6095"/>
                  </a:cubicBezTo>
                  <a:cubicBezTo>
                    <a:pt x="2858" y="6147"/>
                    <a:pt x="2887" y="6191"/>
                    <a:pt x="2894" y="6264"/>
                  </a:cubicBezTo>
                  <a:cubicBezTo>
                    <a:pt x="2902" y="6286"/>
                    <a:pt x="2902" y="6300"/>
                    <a:pt x="2909" y="6323"/>
                  </a:cubicBezTo>
                  <a:cubicBezTo>
                    <a:pt x="2916" y="6359"/>
                    <a:pt x="2923" y="6388"/>
                    <a:pt x="2909" y="6447"/>
                  </a:cubicBezTo>
                  <a:cubicBezTo>
                    <a:pt x="2894" y="6491"/>
                    <a:pt x="2880" y="6506"/>
                    <a:pt x="2865" y="6513"/>
                  </a:cubicBezTo>
                  <a:cubicBezTo>
                    <a:pt x="2858" y="6528"/>
                    <a:pt x="2850" y="6528"/>
                    <a:pt x="2850" y="6557"/>
                  </a:cubicBezTo>
                  <a:cubicBezTo>
                    <a:pt x="2850" y="6579"/>
                    <a:pt x="2850" y="6601"/>
                    <a:pt x="2858" y="6616"/>
                  </a:cubicBezTo>
                  <a:cubicBezTo>
                    <a:pt x="2865" y="6645"/>
                    <a:pt x="2865" y="6674"/>
                    <a:pt x="2850" y="6718"/>
                  </a:cubicBezTo>
                  <a:cubicBezTo>
                    <a:pt x="2836" y="6755"/>
                    <a:pt x="2821" y="6769"/>
                    <a:pt x="2806" y="6769"/>
                  </a:cubicBezTo>
                  <a:cubicBezTo>
                    <a:pt x="2792" y="6777"/>
                    <a:pt x="2784" y="6777"/>
                    <a:pt x="2784" y="6814"/>
                  </a:cubicBezTo>
                  <a:cubicBezTo>
                    <a:pt x="2777" y="6836"/>
                    <a:pt x="2784" y="6836"/>
                    <a:pt x="2784" y="6836"/>
                  </a:cubicBezTo>
                  <a:cubicBezTo>
                    <a:pt x="2799" y="6836"/>
                    <a:pt x="2799" y="6836"/>
                    <a:pt x="2799" y="6836"/>
                  </a:cubicBezTo>
                  <a:lnTo>
                    <a:pt x="2806" y="6836"/>
                  </a:lnTo>
                  <a:cubicBezTo>
                    <a:pt x="2814" y="6836"/>
                    <a:pt x="2836" y="6836"/>
                    <a:pt x="2850" y="6857"/>
                  </a:cubicBezTo>
                  <a:cubicBezTo>
                    <a:pt x="2858" y="6872"/>
                    <a:pt x="2865" y="6894"/>
                    <a:pt x="2865" y="6916"/>
                  </a:cubicBezTo>
                  <a:cubicBezTo>
                    <a:pt x="2865" y="6924"/>
                    <a:pt x="2865" y="6924"/>
                    <a:pt x="2865" y="6924"/>
                  </a:cubicBezTo>
                  <a:cubicBezTo>
                    <a:pt x="2814" y="6967"/>
                    <a:pt x="2814" y="6967"/>
                    <a:pt x="2814" y="6967"/>
                  </a:cubicBezTo>
                  <a:cubicBezTo>
                    <a:pt x="2894" y="7092"/>
                    <a:pt x="2894" y="7092"/>
                    <a:pt x="2894" y="7092"/>
                  </a:cubicBezTo>
                  <a:cubicBezTo>
                    <a:pt x="2872" y="7114"/>
                    <a:pt x="2872" y="7114"/>
                    <a:pt x="2872" y="7114"/>
                  </a:cubicBezTo>
                  <a:cubicBezTo>
                    <a:pt x="2858" y="7107"/>
                    <a:pt x="2806" y="7077"/>
                    <a:pt x="2777" y="7077"/>
                  </a:cubicBezTo>
                  <a:cubicBezTo>
                    <a:pt x="2755" y="7077"/>
                    <a:pt x="2748" y="7085"/>
                    <a:pt x="2748" y="7085"/>
                  </a:cubicBezTo>
                  <a:cubicBezTo>
                    <a:pt x="2740" y="7099"/>
                    <a:pt x="2733" y="7114"/>
                    <a:pt x="2726" y="7129"/>
                  </a:cubicBezTo>
                  <a:cubicBezTo>
                    <a:pt x="2711" y="7158"/>
                    <a:pt x="2704" y="7195"/>
                    <a:pt x="2667" y="7195"/>
                  </a:cubicBezTo>
                  <a:cubicBezTo>
                    <a:pt x="2652" y="7195"/>
                    <a:pt x="2630" y="7187"/>
                    <a:pt x="2609" y="7173"/>
                  </a:cubicBezTo>
                  <a:cubicBezTo>
                    <a:pt x="2587" y="7158"/>
                    <a:pt x="2572" y="7143"/>
                    <a:pt x="2557" y="7143"/>
                  </a:cubicBezTo>
                  <a:cubicBezTo>
                    <a:pt x="2535" y="7143"/>
                    <a:pt x="2528" y="7165"/>
                    <a:pt x="2513" y="7224"/>
                  </a:cubicBezTo>
                  <a:cubicBezTo>
                    <a:pt x="2506" y="7246"/>
                    <a:pt x="2499" y="7268"/>
                    <a:pt x="2499" y="7283"/>
                  </a:cubicBezTo>
                  <a:cubicBezTo>
                    <a:pt x="2499" y="7312"/>
                    <a:pt x="2491" y="7334"/>
                    <a:pt x="2455" y="7356"/>
                  </a:cubicBezTo>
                  <a:cubicBezTo>
                    <a:pt x="2447" y="7356"/>
                    <a:pt x="2425" y="7378"/>
                    <a:pt x="2411" y="7400"/>
                  </a:cubicBezTo>
                  <a:cubicBezTo>
                    <a:pt x="2352" y="7444"/>
                    <a:pt x="2315" y="7480"/>
                    <a:pt x="2286" y="748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1" name="Freeform 20"/>
            <p:cNvSpPr>
              <a:spLocks noChangeArrowheads="1"/>
            </p:cNvSpPr>
            <p:nvPr/>
          </p:nvSpPr>
          <p:spPr bwMode="auto">
            <a:xfrm>
              <a:off x="7524448" y="3043719"/>
              <a:ext cx="1293012" cy="1834600"/>
            </a:xfrm>
            <a:custGeom>
              <a:avLst/>
              <a:gdLst>
                <a:gd name="T0" fmla="*/ 3950 w 5240"/>
                <a:gd name="T1" fmla="*/ 271 h 7511"/>
                <a:gd name="T2" fmla="*/ 4074 w 5240"/>
                <a:gd name="T3" fmla="*/ 1165 h 7511"/>
                <a:gd name="T4" fmla="*/ 4528 w 5240"/>
                <a:gd name="T5" fmla="*/ 813 h 7511"/>
                <a:gd name="T6" fmla="*/ 5159 w 5240"/>
                <a:gd name="T7" fmla="*/ 1743 h 7511"/>
                <a:gd name="T8" fmla="*/ 5078 w 5240"/>
                <a:gd name="T9" fmla="*/ 2190 h 7511"/>
                <a:gd name="T10" fmla="*/ 4748 w 5240"/>
                <a:gd name="T11" fmla="*/ 2439 h 7511"/>
                <a:gd name="T12" fmla="*/ 4690 w 5240"/>
                <a:gd name="T13" fmla="*/ 3348 h 7511"/>
                <a:gd name="T14" fmla="*/ 4851 w 5240"/>
                <a:gd name="T15" fmla="*/ 3773 h 7511"/>
                <a:gd name="T16" fmla="*/ 3854 w 5240"/>
                <a:gd name="T17" fmla="*/ 4740 h 7511"/>
                <a:gd name="T18" fmla="*/ 2953 w 5240"/>
                <a:gd name="T19" fmla="*/ 5106 h 7511"/>
                <a:gd name="T20" fmla="*/ 2858 w 5240"/>
                <a:gd name="T21" fmla="*/ 6572 h 7511"/>
                <a:gd name="T22" fmla="*/ 2689 w 5240"/>
                <a:gd name="T23" fmla="*/ 7195 h 7511"/>
                <a:gd name="T24" fmla="*/ 1890 w 5240"/>
                <a:gd name="T25" fmla="*/ 6755 h 7511"/>
                <a:gd name="T26" fmla="*/ 1473 w 5240"/>
                <a:gd name="T27" fmla="*/ 6338 h 7511"/>
                <a:gd name="T28" fmla="*/ 542 w 5240"/>
                <a:gd name="T29" fmla="*/ 5524 h 7511"/>
                <a:gd name="T30" fmla="*/ 366 w 5240"/>
                <a:gd name="T31" fmla="*/ 5084 h 7511"/>
                <a:gd name="T32" fmla="*/ 718 w 5240"/>
                <a:gd name="T33" fmla="*/ 4638 h 7511"/>
                <a:gd name="T34" fmla="*/ 733 w 5240"/>
                <a:gd name="T35" fmla="*/ 3729 h 7511"/>
                <a:gd name="T36" fmla="*/ 1158 w 5240"/>
                <a:gd name="T37" fmla="*/ 2593 h 7511"/>
                <a:gd name="T38" fmla="*/ 1890 w 5240"/>
                <a:gd name="T39" fmla="*/ 1860 h 7511"/>
                <a:gd name="T40" fmla="*/ 1824 w 5240"/>
                <a:gd name="T41" fmla="*/ 1378 h 7511"/>
                <a:gd name="T42" fmla="*/ 2543 w 5240"/>
                <a:gd name="T43" fmla="*/ 784 h 7511"/>
                <a:gd name="T44" fmla="*/ 3349 w 5240"/>
                <a:gd name="T45" fmla="*/ 183 h 7511"/>
                <a:gd name="T46" fmla="*/ 3363 w 5240"/>
                <a:gd name="T47" fmla="*/ 249 h 7511"/>
                <a:gd name="T48" fmla="*/ 2674 w 5240"/>
                <a:gd name="T49" fmla="*/ 440 h 7511"/>
                <a:gd name="T50" fmla="*/ 2330 w 5240"/>
                <a:gd name="T51" fmla="*/ 894 h 7511"/>
                <a:gd name="T52" fmla="*/ 1714 w 5240"/>
                <a:gd name="T53" fmla="*/ 1304 h 7511"/>
                <a:gd name="T54" fmla="*/ 2022 w 5240"/>
                <a:gd name="T55" fmla="*/ 1663 h 7511"/>
                <a:gd name="T56" fmla="*/ 1605 w 5240"/>
                <a:gd name="T57" fmla="*/ 2153 h 7511"/>
                <a:gd name="T58" fmla="*/ 1121 w 5240"/>
                <a:gd name="T59" fmla="*/ 2520 h 7511"/>
                <a:gd name="T60" fmla="*/ 762 w 5240"/>
                <a:gd name="T61" fmla="*/ 3223 h 7511"/>
                <a:gd name="T62" fmla="*/ 447 w 5240"/>
                <a:gd name="T63" fmla="*/ 3846 h 7511"/>
                <a:gd name="T64" fmla="*/ 681 w 5240"/>
                <a:gd name="T65" fmla="*/ 4425 h 7511"/>
                <a:gd name="T66" fmla="*/ 571 w 5240"/>
                <a:gd name="T67" fmla="*/ 4747 h 7511"/>
                <a:gd name="T68" fmla="*/ 337 w 5240"/>
                <a:gd name="T69" fmla="*/ 5077 h 7511"/>
                <a:gd name="T70" fmla="*/ 147 w 5240"/>
                <a:gd name="T71" fmla="*/ 5458 h 7511"/>
                <a:gd name="T72" fmla="*/ 894 w 5240"/>
                <a:gd name="T73" fmla="*/ 5414 h 7511"/>
                <a:gd name="T74" fmla="*/ 1290 w 5240"/>
                <a:gd name="T75" fmla="*/ 6125 h 7511"/>
                <a:gd name="T76" fmla="*/ 1407 w 5240"/>
                <a:gd name="T77" fmla="*/ 6909 h 7511"/>
                <a:gd name="T78" fmla="*/ 2118 w 5240"/>
                <a:gd name="T79" fmla="*/ 7144 h 7511"/>
                <a:gd name="T80" fmla="*/ 2440 w 5240"/>
                <a:gd name="T81" fmla="*/ 7422 h 7511"/>
                <a:gd name="T82" fmla="*/ 2850 w 5240"/>
                <a:gd name="T83" fmla="*/ 6990 h 7511"/>
                <a:gd name="T84" fmla="*/ 2828 w 5240"/>
                <a:gd name="T85" fmla="*/ 6799 h 7511"/>
                <a:gd name="T86" fmla="*/ 2726 w 5240"/>
                <a:gd name="T87" fmla="*/ 5575 h 7511"/>
                <a:gd name="T88" fmla="*/ 3312 w 5240"/>
                <a:gd name="T89" fmla="*/ 5063 h 7511"/>
                <a:gd name="T90" fmla="*/ 4067 w 5240"/>
                <a:gd name="T91" fmla="*/ 4740 h 7511"/>
                <a:gd name="T92" fmla="*/ 4323 w 5240"/>
                <a:gd name="T93" fmla="*/ 4154 h 7511"/>
                <a:gd name="T94" fmla="*/ 4902 w 5240"/>
                <a:gd name="T95" fmla="*/ 3568 h 7511"/>
                <a:gd name="T96" fmla="*/ 4660 w 5240"/>
                <a:gd name="T97" fmla="*/ 3363 h 7511"/>
                <a:gd name="T98" fmla="*/ 4785 w 5240"/>
                <a:gd name="T99" fmla="*/ 2769 h 7511"/>
                <a:gd name="T100" fmla="*/ 4865 w 5240"/>
                <a:gd name="T101" fmla="*/ 2293 h 7511"/>
                <a:gd name="T102" fmla="*/ 5188 w 5240"/>
                <a:gd name="T103" fmla="*/ 2124 h 7511"/>
                <a:gd name="T104" fmla="*/ 5188 w 5240"/>
                <a:gd name="T105" fmla="*/ 1684 h 7511"/>
                <a:gd name="T106" fmla="*/ 4609 w 5240"/>
                <a:gd name="T107" fmla="*/ 931 h 7511"/>
                <a:gd name="T108" fmla="*/ 4272 w 5240"/>
                <a:gd name="T109" fmla="*/ 857 h 7511"/>
                <a:gd name="T110" fmla="*/ 3862 w 5240"/>
                <a:gd name="T111" fmla="*/ 1026 h 7511"/>
                <a:gd name="T112" fmla="*/ 3986 w 5240"/>
                <a:gd name="T113" fmla="*/ 374 h 7511"/>
                <a:gd name="T114" fmla="*/ 3678 w 5240"/>
                <a:gd name="T115" fmla="*/ 66 h 7511"/>
                <a:gd name="T116" fmla="*/ 5012 w 5240"/>
                <a:gd name="T117" fmla="*/ 1729 h 7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40" h="7511">
                  <a:moveTo>
                    <a:pt x="3605" y="30"/>
                  </a:moveTo>
                  <a:lnTo>
                    <a:pt x="3605" y="30"/>
                  </a:lnTo>
                  <a:cubicBezTo>
                    <a:pt x="3605" y="30"/>
                    <a:pt x="3612" y="30"/>
                    <a:pt x="3612" y="37"/>
                  </a:cubicBezTo>
                  <a:cubicBezTo>
                    <a:pt x="3656" y="44"/>
                    <a:pt x="3649" y="117"/>
                    <a:pt x="3693" y="117"/>
                  </a:cubicBezTo>
                  <a:cubicBezTo>
                    <a:pt x="3708" y="117"/>
                    <a:pt x="3730" y="117"/>
                    <a:pt x="3744" y="117"/>
                  </a:cubicBezTo>
                  <a:cubicBezTo>
                    <a:pt x="3766" y="117"/>
                    <a:pt x="3788" y="117"/>
                    <a:pt x="3825" y="103"/>
                  </a:cubicBezTo>
                  <a:cubicBezTo>
                    <a:pt x="3847" y="88"/>
                    <a:pt x="3876" y="81"/>
                    <a:pt x="3898" y="81"/>
                  </a:cubicBezTo>
                  <a:cubicBezTo>
                    <a:pt x="3927" y="81"/>
                    <a:pt x="3942" y="88"/>
                    <a:pt x="3950" y="110"/>
                  </a:cubicBezTo>
                  <a:cubicBezTo>
                    <a:pt x="3957" y="154"/>
                    <a:pt x="4023" y="205"/>
                    <a:pt x="4052" y="220"/>
                  </a:cubicBezTo>
                  <a:cubicBezTo>
                    <a:pt x="4074" y="235"/>
                    <a:pt x="4067" y="293"/>
                    <a:pt x="4030" y="293"/>
                  </a:cubicBezTo>
                  <a:cubicBezTo>
                    <a:pt x="4023" y="293"/>
                    <a:pt x="4015" y="293"/>
                    <a:pt x="4008" y="286"/>
                  </a:cubicBezTo>
                  <a:cubicBezTo>
                    <a:pt x="3986" y="279"/>
                    <a:pt x="3964" y="271"/>
                    <a:pt x="3950" y="271"/>
                  </a:cubicBezTo>
                  <a:cubicBezTo>
                    <a:pt x="3927" y="271"/>
                    <a:pt x="3913" y="286"/>
                    <a:pt x="3935" y="308"/>
                  </a:cubicBezTo>
                  <a:cubicBezTo>
                    <a:pt x="3957" y="337"/>
                    <a:pt x="3979" y="366"/>
                    <a:pt x="3942" y="366"/>
                  </a:cubicBezTo>
                  <a:lnTo>
                    <a:pt x="3935" y="366"/>
                  </a:lnTo>
                  <a:cubicBezTo>
                    <a:pt x="3927" y="366"/>
                    <a:pt x="3927" y="366"/>
                    <a:pt x="3920" y="366"/>
                  </a:cubicBezTo>
                  <a:cubicBezTo>
                    <a:pt x="3891" y="366"/>
                    <a:pt x="3942" y="411"/>
                    <a:pt x="3905" y="440"/>
                  </a:cubicBezTo>
                  <a:cubicBezTo>
                    <a:pt x="3862" y="476"/>
                    <a:pt x="3869" y="521"/>
                    <a:pt x="3898" y="542"/>
                  </a:cubicBezTo>
                  <a:cubicBezTo>
                    <a:pt x="3920" y="572"/>
                    <a:pt x="3957" y="652"/>
                    <a:pt x="3950" y="689"/>
                  </a:cubicBezTo>
                  <a:cubicBezTo>
                    <a:pt x="3942" y="726"/>
                    <a:pt x="3993" y="740"/>
                    <a:pt x="3964" y="792"/>
                  </a:cubicBezTo>
                  <a:cubicBezTo>
                    <a:pt x="3942" y="843"/>
                    <a:pt x="3950" y="850"/>
                    <a:pt x="3891" y="857"/>
                  </a:cubicBezTo>
                  <a:cubicBezTo>
                    <a:pt x="3832" y="865"/>
                    <a:pt x="3825" y="894"/>
                    <a:pt x="3810" y="938"/>
                  </a:cubicBezTo>
                  <a:cubicBezTo>
                    <a:pt x="3803" y="975"/>
                    <a:pt x="3788" y="1019"/>
                    <a:pt x="3847" y="1055"/>
                  </a:cubicBezTo>
                  <a:cubicBezTo>
                    <a:pt x="3905" y="1085"/>
                    <a:pt x="4052" y="1129"/>
                    <a:pt x="4074" y="1165"/>
                  </a:cubicBezTo>
                  <a:cubicBezTo>
                    <a:pt x="4096" y="1187"/>
                    <a:pt x="4118" y="1216"/>
                    <a:pt x="4147" y="1216"/>
                  </a:cubicBezTo>
                  <a:cubicBezTo>
                    <a:pt x="4162" y="1216"/>
                    <a:pt x="4177" y="1209"/>
                    <a:pt x="4184" y="1202"/>
                  </a:cubicBezTo>
                  <a:cubicBezTo>
                    <a:pt x="4228" y="1158"/>
                    <a:pt x="4264" y="1129"/>
                    <a:pt x="4206" y="1106"/>
                  </a:cubicBezTo>
                  <a:cubicBezTo>
                    <a:pt x="4147" y="1077"/>
                    <a:pt x="4118" y="1026"/>
                    <a:pt x="4118" y="1004"/>
                  </a:cubicBezTo>
                  <a:cubicBezTo>
                    <a:pt x="4118" y="975"/>
                    <a:pt x="4125" y="997"/>
                    <a:pt x="4177" y="960"/>
                  </a:cubicBezTo>
                  <a:cubicBezTo>
                    <a:pt x="4228" y="923"/>
                    <a:pt x="4279" y="909"/>
                    <a:pt x="4294" y="865"/>
                  </a:cubicBezTo>
                  <a:cubicBezTo>
                    <a:pt x="4309" y="835"/>
                    <a:pt x="4338" y="813"/>
                    <a:pt x="4360" y="813"/>
                  </a:cubicBezTo>
                  <a:cubicBezTo>
                    <a:pt x="4374" y="813"/>
                    <a:pt x="4382" y="821"/>
                    <a:pt x="4382" y="835"/>
                  </a:cubicBezTo>
                  <a:cubicBezTo>
                    <a:pt x="4389" y="865"/>
                    <a:pt x="4411" y="902"/>
                    <a:pt x="4411" y="902"/>
                  </a:cubicBezTo>
                  <a:cubicBezTo>
                    <a:pt x="4411" y="902"/>
                    <a:pt x="4389" y="813"/>
                    <a:pt x="4433" y="799"/>
                  </a:cubicBezTo>
                  <a:cubicBezTo>
                    <a:pt x="4448" y="792"/>
                    <a:pt x="4462" y="792"/>
                    <a:pt x="4470" y="792"/>
                  </a:cubicBezTo>
                  <a:cubicBezTo>
                    <a:pt x="4492" y="792"/>
                    <a:pt x="4506" y="799"/>
                    <a:pt x="4528" y="813"/>
                  </a:cubicBezTo>
                  <a:cubicBezTo>
                    <a:pt x="4558" y="835"/>
                    <a:pt x="4572" y="872"/>
                    <a:pt x="4580" y="909"/>
                  </a:cubicBezTo>
                  <a:cubicBezTo>
                    <a:pt x="4558" y="916"/>
                    <a:pt x="4550" y="916"/>
                    <a:pt x="4550" y="916"/>
                  </a:cubicBezTo>
                  <a:cubicBezTo>
                    <a:pt x="4550" y="916"/>
                    <a:pt x="4558" y="916"/>
                    <a:pt x="4580" y="909"/>
                  </a:cubicBezTo>
                  <a:lnTo>
                    <a:pt x="4580" y="916"/>
                  </a:lnTo>
                  <a:cubicBezTo>
                    <a:pt x="4580" y="953"/>
                    <a:pt x="4558" y="1048"/>
                    <a:pt x="4594" y="1070"/>
                  </a:cubicBezTo>
                  <a:cubicBezTo>
                    <a:pt x="4631" y="1099"/>
                    <a:pt x="4609" y="1129"/>
                    <a:pt x="4638" y="1173"/>
                  </a:cubicBezTo>
                  <a:cubicBezTo>
                    <a:pt x="4660" y="1216"/>
                    <a:pt x="4690" y="1239"/>
                    <a:pt x="4748" y="1239"/>
                  </a:cubicBezTo>
                  <a:cubicBezTo>
                    <a:pt x="4807" y="1239"/>
                    <a:pt x="4807" y="1275"/>
                    <a:pt x="4821" y="1326"/>
                  </a:cubicBezTo>
                  <a:cubicBezTo>
                    <a:pt x="4843" y="1378"/>
                    <a:pt x="4924" y="1436"/>
                    <a:pt x="4983" y="1444"/>
                  </a:cubicBezTo>
                  <a:cubicBezTo>
                    <a:pt x="5049" y="1451"/>
                    <a:pt x="5166" y="1524"/>
                    <a:pt x="5188" y="1539"/>
                  </a:cubicBezTo>
                  <a:cubicBezTo>
                    <a:pt x="5217" y="1554"/>
                    <a:pt x="5217" y="1597"/>
                    <a:pt x="5173" y="1626"/>
                  </a:cubicBezTo>
                  <a:cubicBezTo>
                    <a:pt x="5129" y="1648"/>
                    <a:pt x="5166" y="1692"/>
                    <a:pt x="5159" y="1743"/>
                  </a:cubicBezTo>
                  <a:cubicBezTo>
                    <a:pt x="5151" y="1765"/>
                    <a:pt x="5144" y="1772"/>
                    <a:pt x="5136" y="1772"/>
                  </a:cubicBezTo>
                  <a:cubicBezTo>
                    <a:pt x="5129" y="1772"/>
                    <a:pt x="5122" y="1758"/>
                    <a:pt x="5107" y="1721"/>
                  </a:cubicBezTo>
                  <a:cubicBezTo>
                    <a:pt x="5093" y="1684"/>
                    <a:pt x="5071" y="1670"/>
                    <a:pt x="5056" y="1670"/>
                  </a:cubicBezTo>
                  <a:cubicBezTo>
                    <a:pt x="5041" y="1670"/>
                    <a:pt x="5026" y="1677"/>
                    <a:pt x="5012" y="1692"/>
                  </a:cubicBezTo>
                  <a:cubicBezTo>
                    <a:pt x="4968" y="1721"/>
                    <a:pt x="4975" y="1751"/>
                    <a:pt x="5026" y="1772"/>
                  </a:cubicBezTo>
                  <a:cubicBezTo>
                    <a:pt x="5078" y="1802"/>
                    <a:pt x="5129" y="1816"/>
                    <a:pt x="5129" y="1816"/>
                  </a:cubicBezTo>
                  <a:cubicBezTo>
                    <a:pt x="5129" y="1816"/>
                    <a:pt x="5122" y="1838"/>
                    <a:pt x="5085" y="1868"/>
                  </a:cubicBezTo>
                  <a:cubicBezTo>
                    <a:pt x="5056" y="1904"/>
                    <a:pt x="5034" y="1912"/>
                    <a:pt x="5071" y="1948"/>
                  </a:cubicBezTo>
                  <a:cubicBezTo>
                    <a:pt x="5107" y="1978"/>
                    <a:pt x="5129" y="1978"/>
                    <a:pt x="5151" y="2007"/>
                  </a:cubicBezTo>
                  <a:cubicBezTo>
                    <a:pt x="5166" y="2029"/>
                    <a:pt x="5195" y="2051"/>
                    <a:pt x="5166" y="2110"/>
                  </a:cubicBezTo>
                  <a:cubicBezTo>
                    <a:pt x="5136" y="2161"/>
                    <a:pt x="5136" y="2197"/>
                    <a:pt x="5100" y="2197"/>
                  </a:cubicBezTo>
                  <a:cubicBezTo>
                    <a:pt x="5093" y="2197"/>
                    <a:pt x="5085" y="2197"/>
                    <a:pt x="5078" y="2190"/>
                  </a:cubicBezTo>
                  <a:cubicBezTo>
                    <a:pt x="5026" y="2175"/>
                    <a:pt x="5012" y="2124"/>
                    <a:pt x="4990" y="2124"/>
                  </a:cubicBezTo>
                  <a:cubicBezTo>
                    <a:pt x="4990" y="2124"/>
                    <a:pt x="4983" y="2132"/>
                    <a:pt x="4975" y="2132"/>
                  </a:cubicBezTo>
                  <a:cubicBezTo>
                    <a:pt x="4953" y="2146"/>
                    <a:pt x="4931" y="2168"/>
                    <a:pt x="4909" y="2168"/>
                  </a:cubicBezTo>
                  <a:cubicBezTo>
                    <a:pt x="4895" y="2168"/>
                    <a:pt x="4887" y="2161"/>
                    <a:pt x="4873" y="2146"/>
                  </a:cubicBezTo>
                  <a:cubicBezTo>
                    <a:pt x="4865" y="2132"/>
                    <a:pt x="4843" y="2124"/>
                    <a:pt x="4821" y="2124"/>
                  </a:cubicBezTo>
                  <a:cubicBezTo>
                    <a:pt x="4800" y="2124"/>
                    <a:pt x="4785" y="2139"/>
                    <a:pt x="4792" y="2168"/>
                  </a:cubicBezTo>
                  <a:cubicBezTo>
                    <a:pt x="4800" y="2227"/>
                    <a:pt x="4814" y="2293"/>
                    <a:pt x="4851" y="2322"/>
                  </a:cubicBezTo>
                  <a:cubicBezTo>
                    <a:pt x="4887" y="2344"/>
                    <a:pt x="4924" y="2381"/>
                    <a:pt x="4836" y="2381"/>
                  </a:cubicBezTo>
                  <a:cubicBezTo>
                    <a:pt x="4741" y="2381"/>
                    <a:pt x="4712" y="2373"/>
                    <a:pt x="4690" y="2359"/>
                  </a:cubicBezTo>
                  <a:cubicBezTo>
                    <a:pt x="4682" y="2359"/>
                    <a:pt x="4682" y="2359"/>
                    <a:pt x="4675" y="2359"/>
                  </a:cubicBezTo>
                  <a:cubicBezTo>
                    <a:pt x="4653" y="2359"/>
                    <a:pt x="4624" y="2381"/>
                    <a:pt x="4653" y="2403"/>
                  </a:cubicBezTo>
                  <a:cubicBezTo>
                    <a:pt x="4690" y="2432"/>
                    <a:pt x="4712" y="2425"/>
                    <a:pt x="4748" y="2439"/>
                  </a:cubicBezTo>
                  <a:cubicBezTo>
                    <a:pt x="4785" y="2454"/>
                    <a:pt x="4807" y="2476"/>
                    <a:pt x="4843" y="2505"/>
                  </a:cubicBezTo>
                  <a:cubicBezTo>
                    <a:pt x="4873" y="2542"/>
                    <a:pt x="4931" y="2586"/>
                    <a:pt x="4851" y="2593"/>
                  </a:cubicBezTo>
                  <a:cubicBezTo>
                    <a:pt x="4763" y="2601"/>
                    <a:pt x="4785" y="2637"/>
                    <a:pt x="4800" y="2659"/>
                  </a:cubicBezTo>
                  <a:cubicBezTo>
                    <a:pt x="4814" y="2688"/>
                    <a:pt x="4843" y="2740"/>
                    <a:pt x="4785" y="2740"/>
                  </a:cubicBezTo>
                  <a:cubicBezTo>
                    <a:pt x="4719" y="2740"/>
                    <a:pt x="4660" y="2762"/>
                    <a:pt x="4645" y="2813"/>
                  </a:cubicBezTo>
                  <a:cubicBezTo>
                    <a:pt x="4631" y="2864"/>
                    <a:pt x="4682" y="2908"/>
                    <a:pt x="4638" y="2938"/>
                  </a:cubicBezTo>
                  <a:cubicBezTo>
                    <a:pt x="4594" y="2974"/>
                    <a:pt x="4558" y="2967"/>
                    <a:pt x="4602" y="3003"/>
                  </a:cubicBezTo>
                  <a:cubicBezTo>
                    <a:pt x="4645" y="3033"/>
                    <a:pt x="4638" y="3077"/>
                    <a:pt x="4609" y="3113"/>
                  </a:cubicBezTo>
                  <a:cubicBezTo>
                    <a:pt x="4587" y="3143"/>
                    <a:pt x="4572" y="3238"/>
                    <a:pt x="4528" y="3238"/>
                  </a:cubicBezTo>
                  <a:cubicBezTo>
                    <a:pt x="4484" y="3238"/>
                    <a:pt x="4499" y="3282"/>
                    <a:pt x="4506" y="3326"/>
                  </a:cubicBezTo>
                  <a:cubicBezTo>
                    <a:pt x="4521" y="3363"/>
                    <a:pt x="4536" y="3399"/>
                    <a:pt x="4587" y="3399"/>
                  </a:cubicBezTo>
                  <a:cubicBezTo>
                    <a:pt x="4638" y="3399"/>
                    <a:pt x="4712" y="3399"/>
                    <a:pt x="4690" y="3348"/>
                  </a:cubicBezTo>
                  <a:cubicBezTo>
                    <a:pt x="4660" y="3297"/>
                    <a:pt x="4675" y="3282"/>
                    <a:pt x="4719" y="3253"/>
                  </a:cubicBezTo>
                  <a:cubicBezTo>
                    <a:pt x="4763" y="3231"/>
                    <a:pt x="4785" y="3216"/>
                    <a:pt x="4814" y="3216"/>
                  </a:cubicBezTo>
                  <a:cubicBezTo>
                    <a:pt x="4821" y="3216"/>
                    <a:pt x="4829" y="3216"/>
                    <a:pt x="4836" y="3223"/>
                  </a:cubicBezTo>
                  <a:cubicBezTo>
                    <a:pt x="4873" y="3231"/>
                    <a:pt x="4865" y="3275"/>
                    <a:pt x="4902" y="3311"/>
                  </a:cubicBezTo>
                  <a:cubicBezTo>
                    <a:pt x="4931" y="3355"/>
                    <a:pt x="4917" y="3406"/>
                    <a:pt x="4909" y="3436"/>
                  </a:cubicBezTo>
                  <a:lnTo>
                    <a:pt x="4909" y="3436"/>
                  </a:lnTo>
                  <a:cubicBezTo>
                    <a:pt x="4902" y="3436"/>
                    <a:pt x="4902" y="3421"/>
                    <a:pt x="4895" y="3421"/>
                  </a:cubicBezTo>
                  <a:cubicBezTo>
                    <a:pt x="4887" y="3421"/>
                    <a:pt x="4880" y="3429"/>
                    <a:pt x="4873" y="3443"/>
                  </a:cubicBezTo>
                  <a:cubicBezTo>
                    <a:pt x="4851" y="3494"/>
                    <a:pt x="4865" y="3509"/>
                    <a:pt x="4873" y="3568"/>
                  </a:cubicBezTo>
                  <a:cubicBezTo>
                    <a:pt x="4887" y="3626"/>
                    <a:pt x="4902" y="3700"/>
                    <a:pt x="4902" y="3700"/>
                  </a:cubicBezTo>
                  <a:cubicBezTo>
                    <a:pt x="4917" y="3714"/>
                    <a:pt x="4917" y="3714"/>
                    <a:pt x="4917" y="3714"/>
                  </a:cubicBezTo>
                  <a:cubicBezTo>
                    <a:pt x="4895" y="3729"/>
                    <a:pt x="4873" y="3751"/>
                    <a:pt x="4851" y="3773"/>
                  </a:cubicBezTo>
                  <a:cubicBezTo>
                    <a:pt x="4807" y="3832"/>
                    <a:pt x="4843" y="3875"/>
                    <a:pt x="4807" y="3934"/>
                  </a:cubicBezTo>
                  <a:cubicBezTo>
                    <a:pt x="4770" y="3985"/>
                    <a:pt x="4697" y="4022"/>
                    <a:pt x="4624" y="4088"/>
                  </a:cubicBezTo>
                  <a:cubicBezTo>
                    <a:pt x="4580" y="4132"/>
                    <a:pt x="4506" y="4154"/>
                    <a:pt x="4440" y="4154"/>
                  </a:cubicBezTo>
                  <a:cubicBezTo>
                    <a:pt x="4404" y="4154"/>
                    <a:pt x="4374" y="4147"/>
                    <a:pt x="4352" y="4139"/>
                  </a:cubicBezTo>
                  <a:cubicBezTo>
                    <a:pt x="4331" y="4117"/>
                    <a:pt x="4309" y="4103"/>
                    <a:pt x="4294" y="4103"/>
                  </a:cubicBezTo>
                  <a:cubicBezTo>
                    <a:pt x="4272" y="4103"/>
                    <a:pt x="4257" y="4125"/>
                    <a:pt x="4221" y="4169"/>
                  </a:cubicBezTo>
                  <a:cubicBezTo>
                    <a:pt x="4147" y="4264"/>
                    <a:pt x="4228" y="4315"/>
                    <a:pt x="4228" y="4396"/>
                  </a:cubicBezTo>
                  <a:cubicBezTo>
                    <a:pt x="4228" y="4476"/>
                    <a:pt x="4199" y="4498"/>
                    <a:pt x="4147" y="4557"/>
                  </a:cubicBezTo>
                  <a:cubicBezTo>
                    <a:pt x="4103" y="4615"/>
                    <a:pt x="4059" y="4579"/>
                    <a:pt x="4001" y="4638"/>
                  </a:cubicBezTo>
                  <a:cubicBezTo>
                    <a:pt x="3950" y="4689"/>
                    <a:pt x="4059" y="4711"/>
                    <a:pt x="4059" y="4711"/>
                  </a:cubicBezTo>
                  <a:cubicBezTo>
                    <a:pt x="4059" y="4711"/>
                    <a:pt x="3957" y="4747"/>
                    <a:pt x="3898" y="4747"/>
                  </a:cubicBezTo>
                  <a:cubicBezTo>
                    <a:pt x="3876" y="4747"/>
                    <a:pt x="3862" y="4747"/>
                    <a:pt x="3854" y="4740"/>
                  </a:cubicBezTo>
                  <a:cubicBezTo>
                    <a:pt x="3825" y="4703"/>
                    <a:pt x="3708" y="4703"/>
                    <a:pt x="3708" y="4703"/>
                  </a:cubicBezTo>
                  <a:cubicBezTo>
                    <a:pt x="3708" y="4703"/>
                    <a:pt x="3722" y="4813"/>
                    <a:pt x="3722" y="4872"/>
                  </a:cubicBezTo>
                  <a:cubicBezTo>
                    <a:pt x="3722" y="4931"/>
                    <a:pt x="3788" y="4916"/>
                    <a:pt x="3788" y="4967"/>
                  </a:cubicBezTo>
                  <a:cubicBezTo>
                    <a:pt x="3788" y="5011"/>
                    <a:pt x="3730" y="5033"/>
                    <a:pt x="3730" y="5092"/>
                  </a:cubicBezTo>
                  <a:cubicBezTo>
                    <a:pt x="3730" y="5143"/>
                    <a:pt x="3700" y="5180"/>
                    <a:pt x="3627" y="5202"/>
                  </a:cubicBezTo>
                  <a:cubicBezTo>
                    <a:pt x="3620" y="5209"/>
                    <a:pt x="3605" y="5209"/>
                    <a:pt x="3590" y="5209"/>
                  </a:cubicBezTo>
                  <a:cubicBezTo>
                    <a:pt x="3532" y="5209"/>
                    <a:pt x="3473" y="5172"/>
                    <a:pt x="3444" y="5136"/>
                  </a:cubicBezTo>
                  <a:cubicBezTo>
                    <a:pt x="3414" y="5092"/>
                    <a:pt x="3371" y="5055"/>
                    <a:pt x="3319" y="5033"/>
                  </a:cubicBezTo>
                  <a:cubicBezTo>
                    <a:pt x="3305" y="5019"/>
                    <a:pt x="3268" y="5019"/>
                    <a:pt x="3231" y="5019"/>
                  </a:cubicBezTo>
                  <a:cubicBezTo>
                    <a:pt x="3187" y="5019"/>
                    <a:pt x="3129" y="5026"/>
                    <a:pt x="3099" y="5033"/>
                  </a:cubicBezTo>
                  <a:cubicBezTo>
                    <a:pt x="3041" y="5041"/>
                    <a:pt x="2945" y="5180"/>
                    <a:pt x="2945" y="5180"/>
                  </a:cubicBezTo>
                  <a:cubicBezTo>
                    <a:pt x="2945" y="5180"/>
                    <a:pt x="2990" y="5106"/>
                    <a:pt x="2953" y="5106"/>
                  </a:cubicBezTo>
                  <a:cubicBezTo>
                    <a:pt x="2953" y="5106"/>
                    <a:pt x="2953" y="5114"/>
                    <a:pt x="2945" y="5114"/>
                  </a:cubicBezTo>
                  <a:lnTo>
                    <a:pt x="2938" y="5114"/>
                  </a:lnTo>
                  <a:cubicBezTo>
                    <a:pt x="2902" y="5114"/>
                    <a:pt x="2872" y="5092"/>
                    <a:pt x="2821" y="5092"/>
                  </a:cubicBezTo>
                  <a:cubicBezTo>
                    <a:pt x="2806" y="5092"/>
                    <a:pt x="2792" y="5092"/>
                    <a:pt x="2770" y="5099"/>
                  </a:cubicBezTo>
                  <a:cubicBezTo>
                    <a:pt x="2674" y="5136"/>
                    <a:pt x="2667" y="5165"/>
                    <a:pt x="2631" y="5246"/>
                  </a:cubicBezTo>
                  <a:cubicBezTo>
                    <a:pt x="2594" y="5326"/>
                    <a:pt x="2645" y="5363"/>
                    <a:pt x="2696" y="5392"/>
                  </a:cubicBezTo>
                  <a:cubicBezTo>
                    <a:pt x="2755" y="5429"/>
                    <a:pt x="2719" y="5517"/>
                    <a:pt x="2696" y="5568"/>
                  </a:cubicBezTo>
                  <a:cubicBezTo>
                    <a:pt x="2674" y="5612"/>
                    <a:pt x="2674" y="5737"/>
                    <a:pt x="2696" y="5839"/>
                  </a:cubicBezTo>
                  <a:cubicBezTo>
                    <a:pt x="2719" y="5942"/>
                    <a:pt x="2792" y="6037"/>
                    <a:pt x="2821" y="6096"/>
                  </a:cubicBezTo>
                  <a:cubicBezTo>
                    <a:pt x="2858" y="6154"/>
                    <a:pt x="2894" y="6198"/>
                    <a:pt x="2902" y="6279"/>
                  </a:cubicBezTo>
                  <a:cubicBezTo>
                    <a:pt x="2916" y="6360"/>
                    <a:pt x="2938" y="6382"/>
                    <a:pt x="2916" y="6462"/>
                  </a:cubicBezTo>
                  <a:cubicBezTo>
                    <a:pt x="2894" y="6543"/>
                    <a:pt x="2858" y="6506"/>
                    <a:pt x="2858" y="6572"/>
                  </a:cubicBezTo>
                  <a:cubicBezTo>
                    <a:pt x="2858" y="6638"/>
                    <a:pt x="2880" y="6667"/>
                    <a:pt x="2858" y="6733"/>
                  </a:cubicBezTo>
                  <a:cubicBezTo>
                    <a:pt x="2836" y="6799"/>
                    <a:pt x="2799" y="6741"/>
                    <a:pt x="2792" y="6821"/>
                  </a:cubicBezTo>
                  <a:cubicBezTo>
                    <a:pt x="2784" y="6865"/>
                    <a:pt x="2799" y="6865"/>
                    <a:pt x="2814" y="6865"/>
                  </a:cubicBezTo>
                  <a:cubicBezTo>
                    <a:pt x="2821" y="6865"/>
                    <a:pt x="2821" y="6865"/>
                    <a:pt x="2828" y="6865"/>
                  </a:cubicBezTo>
                  <a:cubicBezTo>
                    <a:pt x="2843" y="6865"/>
                    <a:pt x="2850" y="6872"/>
                    <a:pt x="2858" y="6880"/>
                  </a:cubicBezTo>
                  <a:cubicBezTo>
                    <a:pt x="2865" y="6894"/>
                    <a:pt x="2872" y="6916"/>
                    <a:pt x="2872" y="6931"/>
                  </a:cubicBezTo>
                  <a:cubicBezTo>
                    <a:pt x="2872" y="6939"/>
                    <a:pt x="2872" y="6939"/>
                    <a:pt x="2872" y="6939"/>
                  </a:cubicBezTo>
                  <a:cubicBezTo>
                    <a:pt x="2814" y="6982"/>
                    <a:pt x="2814" y="6982"/>
                    <a:pt x="2814" y="6982"/>
                  </a:cubicBezTo>
                  <a:cubicBezTo>
                    <a:pt x="2902" y="7114"/>
                    <a:pt x="2902" y="7114"/>
                    <a:pt x="2902" y="7114"/>
                  </a:cubicBezTo>
                  <a:cubicBezTo>
                    <a:pt x="2902" y="7114"/>
                    <a:pt x="2843" y="7078"/>
                    <a:pt x="2799" y="7078"/>
                  </a:cubicBezTo>
                  <a:cubicBezTo>
                    <a:pt x="2777" y="7078"/>
                    <a:pt x="2762" y="7078"/>
                    <a:pt x="2755" y="7092"/>
                  </a:cubicBezTo>
                  <a:cubicBezTo>
                    <a:pt x="2733" y="7136"/>
                    <a:pt x="2726" y="7195"/>
                    <a:pt x="2689" y="7195"/>
                  </a:cubicBezTo>
                  <a:cubicBezTo>
                    <a:pt x="2674" y="7195"/>
                    <a:pt x="2660" y="7188"/>
                    <a:pt x="2645" y="7173"/>
                  </a:cubicBezTo>
                  <a:cubicBezTo>
                    <a:pt x="2616" y="7158"/>
                    <a:pt x="2594" y="7144"/>
                    <a:pt x="2579" y="7144"/>
                  </a:cubicBezTo>
                  <a:cubicBezTo>
                    <a:pt x="2550" y="7144"/>
                    <a:pt x="2535" y="7180"/>
                    <a:pt x="2521" y="7232"/>
                  </a:cubicBezTo>
                  <a:cubicBezTo>
                    <a:pt x="2499" y="7312"/>
                    <a:pt x="2521" y="7334"/>
                    <a:pt x="2469" y="7356"/>
                  </a:cubicBezTo>
                  <a:cubicBezTo>
                    <a:pt x="2440" y="7371"/>
                    <a:pt x="2352" y="7481"/>
                    <a:pt x="2308" y="7481"/>
                  </a:cubicBezTo>
                  <a:cubicBezTo>
                    <a:pt x="2286" y="7481"/>
                    <a:pt x="2279" y="7459"/>
                    <a:pt x="2279" y="7415"/>
                  </a:cubicBezTo>
                  <a:cubicBezTo>
                    <a:pt x="2293" y="7239"/>
                    <a:pt x="2279" y="7268"/>
                    <a:pt x="2345" y="7253"/>
                  </a:cubicBezTo>
                  <a:cubicBezTo>
                    <a:pt x="2418" y="7239"/>
                    <a:pt x="2469" y="7144"/>
                    <a:pt x="2381" y="7144"/>
                  </a:cubicBezTo>
                  <a:cubicBezTo>
                    <a:pt x="2293" y="7144"/>
                    <a:pt x="2271" y="7129"/>
                    <a:pt x="2257" y="7070"/>
                  </a:cubicBezTo>
                  <a:cubicBezTo>
                    <a:pt x="2257" y="7070"/>
                    <a:pt x="2183" y="7107"/>
                    <a:pt x="2118" y="7107"/>
                  </a:cubicBezTo>
                  <a:cubicBezTo>
                    <a:pt x="2059" y="7107"/>
                    <a:pt x="2000" y="7085"/>
                    <a:pt x="1986" y="6990"/>
                  </a:cubicBezTo>
                  <a:cubicBezTo>
                    <a:pt x="1956" y="6806"/>
                    <a:pt x="1964" y="6755"/>
                    <a:pt x="1890" y="6755"/>
                  </a:cubicBezTo>
                  <a:cubicBezTo>
                    <a:pt x="1890" y="6755"/>
                    <a:pt x="1883" y="6755"/>
                    <a:pt x="1869" y="6755"/>
                  </a:cubicBezTo>
                  <a:cubicBezTo>
                    <a:pt x="1781" y="6763"/>
                    <a:pt x="1759" y="6843"/>
                    <a:pt x="1781" y="6939"/>
                  </a:cubicBezTo>
                  <a:cubicBezTo>
                    <a:pt x="1802" y="7012"/>
                    <a:pt x="1773" y="7092"/>
                    <a:pt x="1714" y="7092"/>
                  </a:cubicBezTo>
                  <a:cubicBezTo>
                    <a:pt x="1707" y="7092"/>
                    <a:pt x="1692" y="7092"/>
                    <a:pt x="1678" y="7085"/>
                  </a:cubicBezTo>
                  <a:cubicBezTo>
                    <a:pt x="1605" y="7041"/>
                    <a:pt x="1517" y="6858"/>
                    <a:pt x="1458" y="6858"/>
                  </a:cubicBezTo>
                  <a:cubicBezTo>
                    <a:pt x="1458" y="6858"/>
                    <a:pt x="1458" y="6858"/>
                    <a:pt x="1451" y="6858"/>
                  </a:cubicBezTo>
                  <a:cubicBezTo>
                    <a:pt x="1414" y="6872"/>
                    <a:pt x="1400" y="6880"/>
                    <a:pt x="1400" y="6880"/>
                  </a:cubicBezTo>
                  <a:cubicBezTo>
                    <a:pt x="1385" y="6858"/>
                    <a:pt x="1378" y="6836"/>
                    <a:pt x="1370" y="6814"/>
                  </a:cubicBezTo>
                  <a:cubicBezTo>
                    <a:pt x="1363" y="6777"/>
                    <a:pt x="1341" y="6719"/>
                    <a:pt x="1297" y="6682"/>
                  </a:cubicBezTo>
                  <a:cubicBezTo>
                    <a:pt x="1253" y="6645"/>
                    <a:pt x="1246" y="6601"/>
                    <a:pt x="1253" y="6557"/>
                  </a:cubicBezTo>
                  <a:cubicBezTo>
                    <a:pt x="1260" y="6506"/>
                    <a:pt x="1290" y="6484"/>
                    <a:pt x="1363" y="6470"/>
                  </a:cubicBezTo>
                  <a:cubicBezTo>
                    <a:pt x="1443" y="6455"/>
                    <a:pt x="1414" y="6411"/>
                    <a:pt x="1473" y="6338"/>
                  </a:cubicBezTo>
                  <a:cubicBezTo>
                    <a:pt x="1531" y="6272"/>
                    <a:pt x="1524" y="6279"/>
                    <a:pt x="1473" y="6272"/>
                  </a:cubicBezTo>
                  <a:cubicBezTo>
                    <a:pt x="1421" y="6264"/>
                    <a:pt x="1407" y="6228"/>
                    <a:pt x="1363" y="6220"/>
                  </a:cubicBezTo>
                  <a:cubicBezTo>
                    <a:pt x="1319" y="6213"/>
                    <a:pt x="1319" y="6140"/>
                    <a:pt x="1312" y="6096"/>
                  </a:cubicBezTo>
                  <a:cubicBezTo>
                    <a:pt x="1304" y="6052"/>
                    <a:pt x="1319" y="5986"/>
                    <a:pt x="1297" y="5949"/>
                  </a:cubicBezTo>
                  <a:cubicBezTo>
                    <a:pt x="1268" y="5913"/>
                    <a:pt x="1253" y="5942"/>
                    <a:pt x="1238" y="5891"/>
                  </a:cubicBezTo>
                  <a:cubicBezTo>
                    <a:pt x="1216" y="5839"/>
                    <a:pt x="1231" y="5744"/>
                    <a:pt x="1238" y="5678"/>
                  </a:cubicBezTo>
                  <a:cubicBezTo>
                    <a:pt x="1246" y="5612"/>
                    <a:pt x="1180" y="5575"/>
                    <a:pt x="1143" y="5524"/>
                  </a:cubicBezTo>
                  <a:cubicBezTo>
                    <a:pt x="1106" y="5473"/>
                    <a:pt x="1077" y="5451"/>
                    <a:pt x="1033" y="5407"/>
                  </a:cubicBezTo>
                  <a:cubicBezTo>
                    <a:pt x="1011" y="5385"/>
                    <a:pt x="982" y="5378"/>
                    <a:pt x="960" y="5378"/>
                  </a:cubicBezTo>
                  <a:cubicBezTo>
                    <a:pt x="931" y="5378"/>
                    <a:pt x="901" y="5385"/>
                    <a:pt x="879" y="5392"/>
                  </a:cubicBezTo>
                  <a:cubicBezTo>
                    <a:pt x="835" y="5400"/>
                    <a:pt x="755" y="5429"/>
                    <a:pt x="681" y="5458"/>
                  </a:cubicBezTo>
                  <a:cubicBezTo>
                    <a:pt x="615" y="5480"/>
                    <a:pt x="579" y="5488"/>
                    <a:pt x="542" y="5524"/>
                  </a:cubicBezTo>
                  <a:cubicBezTo>
                    <a:pt x="498" y="5561"/>
                    <a:pt x="454" y="5553"/>
                    <a:pt x="403" y="5590"/>
                  </a:cubicBezTo>
                  <a:cubicBezTo>
                    <a:pt x="403" y="5590"/>
                    <a:pt x="352" y="5597"/>
                    <a:pt x="308" y="5597"/>
                  </a:cubicBezTo>
                  <a:cubicBezTo>
                    <a:pt x="286" y="5597"/>
                    <a:pt x="264" y="5597"/>
                    <a:pt x="249" y="5590"/>
                  </a:cubicBezTo>
                  <a:cubicBezTo>
                    <a:pt x="205" y="5575"/>
                    <a:pt x="190" y="5517"/>
                    <a:pt x="176" y="5451"/>
                  </a:cubicBezTo>
                  <a:cubicBezTo>
                    <a:pt x="154" y="5378"/>
                    <a:pt x="117" y="5378"/>
                    <a:pt x="66" y="5356"/>
                  </a:cubicBezTo>
                  <a:cubicBezTo>
                    <a:pt x="15" y="5326"/>
                    <a:pt x="59" y="5260"/>
                    <a:pt x="88" y="5224"/>
                  </a:cubicBezTo>
                  <a:cubicBezTo>
                    <a:pt x="124" y="5194"/>
                    <a:pt x="147" y="5216"/>
                    <a:pt x="154" y="5194"/>
                  </a:cubicBezTo>
                  <a:cubicBezTo>
                    <a:pt x="169" y="5165"/>
                    <a:pt x="176" y="5114"/>
                    <a:pt x="190" y="5092"/>
                  </a:cubicBezTo>
                  <a:cubicBezTo>
                    <a:pt x="198" y="5084"/>
                    <a:pt x="205" y="5084"/>
                    <a:pt x="212" y="5084"/>
                  </a:cubicBezTo>
                  <a:cubicBezTo>
                    <a:pt x="234" y="5084"/>
                    <a:pt x="271" y="5106"/>
                    <a:pt x="308" y="5114"/>
                  </a:cubicBezTo>
                  <a:cubicBezTo>
                    <a:pt x="330" y="5121"/>
                    <a:pt x="337" y="5129"/>
                    <a:pt x="344" y="5129"/>
                  </a:cubicBezTo>
                  <a:cubicBezTo>
                    <a:pt x="359" y="5129"/>
                    <a:pt x="366" y="5114"/>
                    <a:pt x="366" y="5084"/>
                  </a:cubicBezTo>
                  <a:cubicBezTo>
                    <a:pt x="381" y="5041"/>
                    <a:pt x="359" y="5004"/>
                    <a:pt x="337" y="4997"/>
                  </a:cubicBezTo>
                  <a:cubicBezTo>
                    <a:pt x="308" y="4989"/>
                    <a:pt x="278" y="4982"/>
                    <a:pt x="242" y="4945"/>
                  </a:cubicBezTo>
                  <a:cubicBezTo>
                    <a:pt x="205" y="4916"/>
                    <a:pt x="293" y="4872"/>
                    <a:pt x="330" y="4835"/>
                  </a:cubicBezTo>
                  <a:cubicBezTo>
                    <a:pt x="359" y="4799"/>
                    <a:pt x="403" y="4784"/>
                    <a:pt x="440" y="4740"/>
                  </a:cubicBezTo>
                  <a:cubicBezTo>
                    <a:pt x="447" y="4733"/>
                    <a:pt x="454" y="4725"/>
                    <a:pt x="469" y="4725"/>
                  </a:cubicBezTo>
                  <a:cubicBezTo>
                    <a:pt x="491" y="4725"/>
                    <a:pt x="513" y="4755"/>
                    <a:pt x="557" y="4777"/>
                  </a:cubicBezTo>
                  <a:cubicBezTo>
                    <a:pt x="571" y="4784"/>
                    <a:pt x="579" y="4784"/>
                    <a:pt x="586" y="4784"/>
                  </a:cubicBezTo>
                  <a:cubicBezTo>
                    <a:pt x="623" y="4784"/>
                    <a:pt x="638" y="4733"/>
                    <a:pt x="630" y="4703"/>
                  </a:cubicBezTo>
                  <a:cubicBezTo>
                    <a:pt x="623" y="4660"/>
                    <a:pt x="571" y="4682"/>
                    <a:pt x="564" y="4652"/>
                  </a:cubicBezTo>
                  <a:cubicBezTo>
                    <a:pt x="557" y="4623"/>
                    <a:pt x="593" y="4608"/>
                    <a:pt x="630" y="4608"/>
                  </a:cubicBezTo>
                  <a:cubicBezTo>
                    <a:pt x="645" y="4608"/>
                    <a:pt x="667" y="4615"/>
                    <a:pt x="681" y="4623"/>
                  </a:cubicBezTo>
                  <a:cubicBezTo>
                    <a:pt x="696" y="4630"/>
                    <a:pt x="711" y="4638"/>
                    <a:pt x="718" y="4638"/>
                  </a:cubicBezTo>
                  <a:cubicBezTo>
                    <a:pt x="740" y="4638"/>
                    <a:pt x="755" y="4601"/>
                    <a:pt x="762" y="4564"/>
                  </a:cubicBezTo>
                  <a:cubicBezTo>
                    <a:pt x="769" y="4513"/>
                    <a:pt x="755" y="4462"/>
                    <a:pt x="725" y="4425"/>
                  </a:cubicBezTo>
                  <a:cubicBezTo>
                    <a:pt x="703" y="4396"/>
                    <a:pt x="681" y="4396"/>
                    <a:pt x="667" y="4352"/>
                  </a:cubicBezTo>
                  <a:cubicBezTo>
                    <a:pt x="652" y="4308"/>
                    <a:pt x="659" y="4286"/>
                    <a:pt x="623" y="4249"/>
                  </a:cubicBezTo>
                  <a:cubicBezTo>
                    <a:pt x="593" y="4213"/>
                    <a:pt x="557" y="4176"/>
                    <a:pt x="483" y="4161"/>
                  </a:cubicBezTo>
                  <a:cubicBezTo>
                    <a:pt x="403" y="4154"/>
                    <a:pt x="432" y="4139"/>
                    <a:pt x="469" y="4095"/>
                  </a:cubicBezTo>
                  <a:cubicBezTo>
                    <a:pt x="513" y="4051"/>
                    <a:pt x="506" y="4037"/>
                    <a:pt x="513" y="3985"/>
                  </a:cubicBezTo>
                  <a:cubicBezTo>
                    <a:pt x="520" y="3934"/>
                    <a:pt x="491" y="3890"/>
                    <a:pt x="483" y="3839"/>
                  </a:cubicBezTo>
                  <a:cubicBezTo>
                    <a:pt x="469" y="3788"/>
                    <a:pt x="520" y="3758"/>
                    <a:pt x="550" y="3722"/>
                  </a:cubicBezTo>
                  <a:cubicBezTo>
                    <a:pt x="571" y="3692"/>
                    <a:pt x="593" y="3663"/>
                    <a:pt x="630" y="3663"/>
                  </a:cubicBezTo>
                  <a:cubicBezTo>
                    <a:pt x="630" y="3663"/>
                    <a:pt x="638" y="3663"/>
                    <a:pt x="645" y="3663"/>
                  </a:cubicBezTo>
                  <a:cubicBezTo>
                    <a:pt x="681" y="3670"/>
                    <a:pt x="696" y="3722"/>
                    <a:pt x="733" y="3729"/>
                  </a:cubicBezTo>
                  <a:cubicBezTo>
                    <a:pt x="740" y="3729"/>
                    <a:pt x="740" y="3729"/>
                    <a:pt x="740" y="3729"/>
                  </a:cubicBezTo>
                  <a:cubicBezTo>
                    <a:pt x="784" y="3729"/>
                    <a:pt x="813" y="3641"/>
                    <a:pt x="843" y="3590"/>
                  </a:cubicBezTo>
                  <a:cubicBezTo>
                    <a:pt x="879" y="3524"/>
                    <a:pt x="843" y="3429"/>
                    <a:pt x="813" y="3363"/>
                  </a:cubicBezTo>
                  <a:cubicBezTo>
                    <a:pt x="784" y="3326"/>
                    <a:pt x="784" y="3275"/>
                    <a:pt x="784" y="3238"/>
                  </a:cubicBezTo>
                  <a:cubicBezTo>
                    <a:pt x="799" y="3216"/>
                    <a:pt x="821" y="3187"/>
                    <a:pt x="835" y="3165"/>
                  </a:cubicBezTo>
                  <a:cubicBezTo>
                    <a:pt x="887" y="3091"/>
                    <a:pt x="864" y="3070"/>
                    <a:pt x="857" y="2989"/>
                  </a:cubicBezTo>
                  <a:cubicBezTo>
                    <a:pt x="843" y="2915"/>
                    <a:pt x="821" y="2952"/>
                    <a:pt x="813" y="2886"/>
                  </a:cubicBezTo>
                  <a:cubicBezTo>
                    <a:pt x="806" y="2828"/>
                    <a:pt x="864" y="2850"/>
                    <a:pt x="887" y="2798"/>
                  </a:cubicBezTo>
                  <a:cubicBezTo>
                    <a:pt x="916" y="2747"/>
                    <a:pt x="938" y="2740"/>
                    <a:pt x="1004" y="2703"/>
                  </a:cubicBezTo>
                  <a:cubicBezTo>
                    <a:pt x="1077" y="2666"/>
                    <a:pt x="1070" y="2644"/>
                    <a:pt x="1092" y="2586"/>
                  </a:cubicBezTo>
                  <a:cubicBezTo>
                    <a:pt x="1106" y="2556"/>
                    <a:pt x="1114" y="2549"/>
                    <a:pt x="1121" y="2549"/>
                  </a:cubicBezTo>
                  <a:cubicBezTo>
                    <a:pt x="1136" y="2549"/>
                    <a:pt x="1143" y="2564"/>
                    <a:pt x="1158" y="2593"/>
                  </a:cubicBezTo>
                  <a:cubicBezTo>
                    <a:pt x="1180" y="2622"/>
                    <a:pt x="1194" y="2644"/>
                    <a:pt x="1238" y="2644"/>
                  </a:cubicBezTo>
                  <a:cubicBezTo>
                    <a:pt x="1253" y="2644"/>
                    <a:pt x="1268" y="2644"/>
                    <a:pt x="1297" y="2637"/>
                  </a:cubicBezTo>
                  <a:cubicBezTo>
                    <a:pt x="1392" y="2608"/>
                    <a:pt x="1363" y="2601"/>
                    <a:pt x="1400" y="2542"/>
                  </a:cubicBezTo>
                  <a:cubicBezTo>
                    <a:pt x="1429" y="2483"/>
                    <a:pt x="1429" y="2491"/>
                    <a:pt x="1480" y="2454"/>
                  </a:cubicBezTo>
                  <a:cubicBezTo>
                    <a:pt x="1531" y="2425"/>
                    <a:pt x="1502" y="2432"/>
                    <a:pt x="1502" y="2359"/>
                  </a:cubicBezTo>
                  <a:cubicBezTo>
                    <a:pt x="1502" y="2293"/>
                    <a:pt x="1531" y="2300"/>
                    <a:pt x="1568" y="2241"/>
                  </a:cubicBezTo>
                  <a:cubicBezTo>
                    <a:pt x="1605" y="2183"/>
                    <a:pt x="1619" y="2190"/>
                    <a:pt x="1663" y="2146"/>
                  </a:cubicBezTo>
                  <a:cubicBezTo>
                    <a:pt x="1707" y="2110"/>
                    <a:pt x="1692" y="2124"/>
                    <a:pt x="1671" y="2102"/>
                  </a:cubicBezTo>
                  <a:cubicBezTo>
                    <a:pt x="1641" y="2073"/>
                    <a:pt x="1627" y="2036"/>
                    <a:pt x="1612" y="1963"/>
                  </a:cubicBezTo>
                  <a:cubicBezTo>
                    <a:pt x="1597" y="1882"/>
                    <a:pt x="1627" y="1912"/>
                    <a:pt x="1685" y="1860"/>
                  </a:cubicBezTo>
                  <a:cubicBezTo>
                    <a:pt x="1707" y="1846"/>
                    <a:pt x="1729" y="1838"/>
                    <a:pt x="1751" y="1838"/>
                  </a:cubicBezTo>
                  <a:cubicBezTo>
                    <a:pt x="1802" y="1838"/>
                    <a:pt x="1854" y="1860"/>
                    <a:pt x="1890" y="1860"/>
                  </a:cubicBezTo>
                  <a:cubicBezTo>
                    <a:pt x="1942" y="1860"/>
                    <a:pt x="1920" y="1904"/>
                    <a:pt x="1920" y="1904"/>
                  </a:cubicBezTo>
                  <a:cubicBezTo>
                    <a:pt x="1920" y="1904"/>
                    <a:pt x="1920" y="1897"/>
                    <a:pt x="1927" y="1897"/>
                  </a:cubicBezTo>
                  <a:cubicBezTo>
                    <a:pt x="1942" y="1868"/>
                    <a:pt x="1971" y="1838"/>
                    <a:pt x="2008" y="1824"/>
                  </a:cubicBezTo>
                  <a:cubicBezTo>
                    <a:pt x="2052" y="1816"/>
                    <a:pt x="2059" y="1824"/>
                    <a:pt x="2022" y="1787"/>
                  </a:cubicBezTo>
                  <a:cubicBezTo>
                    <a:pt x="1978" y="1743"/>
                    <a:pt x="2008" y="1721"/>
                    <a:pt x="2044" y="1684"/>
                  </a:cubicBezTo>
                  <a:cubicBezTo>
                    <a:pt x="2081" y="1641"/>
                    <a:pt x="2103" y="1641"/>
                    <a:pt x="2132" y="1590"/>
                  </a:cubicBezTo>
                  <a:cubicBezTo>
                    <a:pt x="2154" y="1539"/>
                    <a:pt x="2154" y="1532"/>
                    <a:pt x="2140" y="1495"/>
                  </a:cubicBezTo>
                  <a:cubicBezTo>
                    <a:pt x="2118" y="1466"/>
                    <a:pt x="2110" y="1436"/>
                    <a:pt x="2096" y="1371"/>
                  </a:cubicBezTo>
                  <a:cubicBezTo>
                    <a:pt x="2081" y="1312"/>
                    <a:pt x="2088" y="1282"/>
                    <a:pt x="2052" y="1282"/>
                  </a:cubicBezTo>
                  <a:cubicBezTo>
                    <a:pt x="2052" y="1282"/>
                    <a:pt x="2044" y="1282"/>
                    <a:pt x="2037" y="1282"/>
                  </a:cubicBezTo>
                  <a:cubicBezTo>
                    <a:pt x="1978" y="1290"/>
                    <a:pt x="1942" y="1312"/>
                    <a:pt x="1898" y="1341"/>
                  </a:cubicBezTo>
                  <a:cubicBezTo>
                    <a:pt x="1869" y="1363"/>
                    <a:pt x="1846" y="1378"/>
                    <a:pt x="1824" y="1378"/>
                  </a:cubicBezTo>
                  <a:cubicBezTo>
                    <a:pt x="1810" y="1378"/>
                    <a:pt x="1802" y="1378"/>
                    <a:pt x="1788" y="1371"/>
                  </a:cubicBezTo>
                  <a:cubicBezTo>
                    <a:pt x="1759" y="1341"/>
                    <a:pt x="1773" y="1326"/>
                    <a:pt x="1737" y="1282"/>
                  </a:cubicBezTo>
                  <a:cubicBezTo>
                    <a:pt x="1707" y="1239"/>
                    <a:pt x="1744" y="1216"/>
                    <a:pt x="1788" y="1136"/>
                  </a:cubicBezTo>
                  <a:cubicBezTo>
                    <a:pt x="1832" y="1063"/>
                    <a:pt x="1839" y="1070"/>
                    <a:pt x="1905" y="1019"/>
                  </a:cubicBezTo>
                  <a:cubicBezTo>
                    <a:pt x="1978" y="967"/>
                    <a:pt x="1949" y="945"/>
                    <a:pt x="2000" y="945"/>
                  </a:cubicBezTo>
                  <a:cubicBezTo>
                    <a:pt x="2022" y="945"/>
                    <a:pt x="2044" y="945"/>
                    <a:pt x="2066" y="945"/>
                  </a:cubicBezTo>
                  <a:cubicBezTo>
                    <a:pt x="2096" y="945"/>
                    <a:pt x="2125" y="938"/>
                    <a:pt x="2147" y="916"/>
                  </a:cubicBezTo>
                  <a:cubicBezTo>
                    <a:pt x="2169" y="894"/>
                    <a:pt x="2191" y="887"/>
                    <a:pt x="2213" y="887"/>
                  </a:cubicBezTo>
                  <a:cubicBezTo>
                    <a:pt x="2235" y="887"/>
                    <a:pt x="2257" y="894"/>
                    <a:pt x="2286" y="909"/>
                  </a:cubicBezTo>
                  <a:cubicBezTo>
                    <a:pt x="2293" y="916"/>
                    <a:pt x="2315" y="923"/>
                    <a:pt x="2330" y="923"/>
                  </a:cubicBezTo>
                  <a:cubicBezTo>
                    <a:pt x="2381" y="923"/>
                    <a:pt x="2447" y="894"/>
                    <a:pt x="2506" y="887"/>
                  </a:cubicBezTo>
                  <a:cubicBezTo>
                    <a:pt x="2579" y="865"/>
                    <a:pt x="2564" y="813"/>
                    <a:pt x="2543" y="784"/>
                  </a:cubicBezTo>
                  <a:cubicBezTo>
                    <a:pt x="2528" y="747"/>
                    <a:pt x="2477" y="733"/>
                    <a:pt x="2433" y="682"/>
                  </a:cubicBezTo>
                  <a:cubicBezTo>
                    <a:pt x="2396" y="630"/>
                    <a:pt x="2374" y="608"/>
                    <a:pt x="2433" y="572"/>
                  </a:cubicBezTo>
                  <a:cubicBezTo>
                    <a:pt x="2499" y="528"/>
                    <a:pt x="2587" y="498"/>
                    <a:pt x="2645" y="476"/>
                  </a:cubicBezTo>
                  <a:cubicBezTo>
                    <a:pt x="2660" y="469"/>
                    <a:pt x="2667" y="469"/>
                    <a:pt x="2674" y="469"/>
                  </a:cubicBezTo>
                  <a:cubicBezTo>
                    <a:pt x="2719" y="469"/>
                    <a:pt x="2748" y="521"/>
                    <a:pt x="2792" y="535"/>
                  </a:cubicBezTo>
                  <a:cubicBezTo>
                    <a:pt x="2843" y="550"/>
                    <a:pt x="2872" y="564"/>
                    <a:pt x="2843" y="608"/>
                  </a:cubicBezTo>
                  <a:cubicBezTo>
                    <a:pt x="2821" y="660"/>
                    <a:pt x="2850" y="726"/>
                    <a:pt x="2931" y="733"/>
                  </a:cubicBezTo>
                  <a:lnTo>
                    <a:pt x="2938" y="733"/>
                  </a:lnTo>
                  <a:cubicBezTo>
                    <a:pt x="3012" y="733"/>
                    <a:pt x="3033" y="667"/>
                    <a:pt x="3070" y="638"/>
                  </a:cubicBezTo>
                  <a:cubicBezTo>
                    <a:pt x="3114" y="601"/>
                    <a:pt x="3231" y="484"/>
                    <a:pt x="3275" y="440"/>
                  </a:cubicBezTo>
                  <a:cubicBezTo>
                    <a:pt x="3319" y="396"/>
                    <a:pt x="3363" y="315"/>
                    <a:pt x="3385" y="264"/>
                  </a:cubicBezTo>
                  <a:cubicBezTo>
                    <a:pt x="3414" y="213"/>
                    <a:pt x="3349" y="227"/>
                    <a:pt x="3349" y="183"/>
                  </a:cubicBezTo>
                  <a:cubicBezTo>
                    <a:pt x="3349" y="147"/>
                    <a:pt x="3400" y="125"/>
                    <a:pt x="3459" y="125"/>
                  </a:cubicBezTo>
                  <a:cubicBezTo>
                    <a:pt x="3517" y="125"/>
                    <a:pt x="3546" y="66"/>
                    <a:pt x="3546" y="66"/>
                  </a:cubicBezTo>
                  <a:cubicBezTo>
                    <a:pt x="3546" y="66"/>
                    <a:pt x="3539" y="66"/>
                    <a:pt x="3524" y="73"/>
                  </a:cubicBezTo>
                  <a:cubicBezTo>
                    <a:pt x="3546" y="52"/>
                    <a:pt x="3583" y="30"/>
                    <a:pt x="3605" y="30"/>
                  </a:cubicBezTo>
                  <a:lnTo>
                    <a:pt x="3605" y="0"/>
                  </a:lnTo>
                  <a:lnTo>
                    <a:pt x="3605" y="0"/>
                  </a:lnTo>
                  <a:lnTo>
                    <a:pt x="3605" y="0"/>
                  </a:lnTo>
                  <a:cubicBezTo>
                    <a:pt x="3576" y="0"/>
                    <a:pt x="3546" y="15"/>
                    <a:pt x="3510" y="44"/>
                  </a:cubicBezTo>
                  <a:cubicBezTo>
                    <a:pt x="3444" y="95"/>
                    <a:pt x="3444" y="95"/>
                    <a:pt x="3444" y="95"/>
                  </a:cubicBezTo>
                  <a:cubicBezTo>
                    <a:pt x="3363" y="103"/>
                    <a:pt x="3312" y="132"/>
                    <a:pt x="3312" y="183"/>
                  </a:cubicBezTo>
                  <a:cubicBezTo>
                    <a:pt x="3312" y="227"/>
                    <a:pt x="3341" y="242"/>
                    <a:pt x="3356" y="249"/>
                  </a:cubicBezTo>
                  <a:lnTo>
                    <a:pt x="3363" y="249"/>
                  </a:lnTo>
                  <a:lnTo>
                    <a:pt x="3363" y="249"/>
                  </a:lnTo>
                  <a:cubicBezTo>
                    <a:pt x="3341" y="293"/>
                    <a:pt x="3297" y="381"/>
                    <a:pt x="3253" y="418"/>
                  </a:cubicBezTo>
                  <a:cubicBezTo>
                    <a:pt x="3151" y="528"/>
                    <a:pt x="3085" y="594"/>
                    <a:pt x="3055" y="616"/>
                  </a:cubicBezTo>
                  <a:cubicBezTo>
                    <a:pt x="3041" y="623"/>
                    <a:pt x="3026" y="638"/>
                    <a:pt x="3019" y="652"/>
                  </a:cubicBezTo>
                  <a:cubicBezTo>
                    <a:pt x="2990" y="682"/>
                    <a:pt x="2975" y="704"/>
                    <a:pt x="2938" y="704"/>
                  </a:cubicBezTo>
                  <a:cubicBezTo>
                    <a:pt x="2938" y="704"/>
                    <a:pt x="2938" y="704"/>
                    <a:pt x="2931" y="704"/>
                  </a:cubicBezTo>
                  <a:cubicBezTo>
                    <a:pt x="2902" y="696"/>
                    <a:pt x="2880" y="682"/>
                    <a:pt x="2872" y="667"/>
                  </a:cubicBezTo>
                  <a:cubicBezTo>
                    <a:pt x="2865" y="652"/>
                    <a:pt x="2865" y="638"/>
                    <a:pt x="2872" y="623"/>
                  </a:cubicBezTo>
                  <a:cubicBezTo>
                    <a:pt x="2880" y="608"/>
                    <a:pt x="2887" y="579"/>
                    <a:pt x="2880" y="557"/>
                  </a:cubicBezTo>
                  <a:cubicBezTo>
                    <a:pt x="2865" y="528"/>
                    <a:pt x="2836" y="521"/>
                    <a:pt x="2799" y="506"/>
                  </a:cubicBezTo>
                  <a:cubicBezTo>
                    <a:pt x="2792" y="506"/>
                    <a:pt x="2777" y="491"/>
                    <a:pt x="2762" y="476"/>
                  </a:cubicBezTo>
                  <a:cubicBezTo>
                    <a:pt x="2740" y="462"/>
                    <a:pt x="2711" y="440"/>
                    <a:pt x="2674" y="440"/>
                  </a:cubicBezTo>
                  <a:cubicBezTo>
                    <a:pt x="2660" y="440"/>
                    <a:pt x="2645" y="440"/>
                    <a:pt x="2638" y="447"/>
                  </a:cubicBezTo>
                  <a:cubicBezTo>
                    <a:pt x="2616" y="454"/>
                    <a:pt x="2601" y="462"/>
                    <a:pt x="2579" y="469"/>
                  </a:cubicBezTo>
                  <a:cubicBezTo>
                    <a:pt x="2521" y="491"/>
                    <a:pt x="2462" y="513"/>
                    <a:pt x="2418" y="542"/>
                  </a:cubicBezTo>
                  <a:cubicBezTo>
                    <a:pt x="2396" y="564"/>
                    <a:pt x="2374" y="579"/>
                    <a:pt x="2367" y="608"/>
                  </a:cubicBezTo>
                  <a:cubicBezTo>
                    <a:pt x="2367" y="638"/>
                    <a:pt x="2381" y="667"/>
                    <a:pt x="2411" y="696"/>
                  </a:cubicBezTo>
                  <a:lnTo>
                    <a:pt x="2411" y="696"/>
                  </a:lnTo>
                  <a:cubicBezTo>
                    <a:pt x="2433" y="726"/>
                    <a:pt x="2462" y="747"/>
                    <a:pt x="2484" y="762"/>
                  </a:cubicBezTo>
                  <a:cubicBezTo>
                    <a:pt x="2499" y="777"/>
                    <a:pt x="2513" y="784"/>
                    <a:pt x="2521" y="799"/>
                  </a:cubicBezTo>
                  <a:cubicBezTo>
                    <a:pt x="2535" y="821"/>
                    <a:pt x="2528" y="835"/>
                    <a:pt x="2528" y="835"/>
                  </a:cubicBezTo>
                  <a:cubicBezTo>
                    <a:pt x="2528" y="843"/>
                    <a:pt x="2513" y="850"/>
                    <a:pt x="2499" y="857"/>
                  </a:cubicBezTo>
                  <a:cubicBezTo>
                    <a:pt x="2477" y="857"/>
                    <a:pt x="2455" y="865"/>
                    <a:pt x="2440" y="872"/>
                  </a:cubicBezTo>
                  <a:cubicBezTo>
                    <a:pt x="2403" y="880"/>
                    <a:pt x="2359" y="894"/>
                    <a:pt x="2330" y="894"/>
                  </a:cubicBezTo>
                  <a:cubicBezTo>
                    <a:pt x="2315" y="894"/>
                    <a:pt x="2308" y="887"/>
                    <a:pt x="2301" y="887"/>
                  </a:cubicBezTo>
                  <a:cubicBezTo>
                    <a:pt x="2271" y="865"/>
                    <a:pt x="2242" y="857"/>
                    <a:pt x="2213" y="857"/>
                  </a:cubicBezTo>
                  <a:cubicBezTo>
                    <a:pt x="2183" y="857"/>
                    <a:pt x="2154" y="872"/>
                    <a:pt x="2125" y="894"/>
                  </a:cubicBezTo>
                  <a:cubicBezTo>
                    <a:pt x="2110" y="909"/>
                    <a:pt x="2096" y="916"/>
                    <a:pt x="2066" y="916"/>
                  </a:cubicBezTo>
                  <a:cubicBezTo>
                    <a:pt x="2059" y="916"/>
                    <a:pt x="2052" y="916"/>
                    <a:pt x="2037" y="916"/>
                  </a:cubicBezTo>
                  <a:cubicBezTo>
                    <a:pt x="2030" y="916"/>
                    <a:pt x="2015" y="916"/>
                    <a:pt x="2000" y="916"/>
                  </a:cubicBezTo>
                  <a:cubicBezTo>
                    <a:pt x="1964" y="916"/>
                    <a:pt x="1949" y="931"/>
                    <a:pt x="1934" y="953"/>
                  </a:cubicBezTo>
                  <a:cubicBezTo>
                    <a:pt x="1927" y="960"/>
                    <a:pt x="1920" y="975"/>
                    <a:pt x="1890" y="997"/>
                  </a:cubicBezTo>
                  <a:cubicBezTo>
                    <a:pt x="1876" y="1004"/>
                    <a:pt x="1861" y="1019"/>
                    <a:pt x="1854" y="1019"/>
                  </a:cubicBezTo>
                  <a:cubicBezTo>
                    <a:pt x="1810" y="1048"/>
                    <a:pt x="1795" y="1063"/>
                    <a:pt x="1766" y="1121"/>
                  </a:cubicBezTo>
                  <a:cubicBezTo>
                    <a:pt x="1751" y="1143"/>
                    <a:pt x="1744" y="1158"/>
                    <a:pt x="1729" y="1173"/>
                  </a:cubicBezTo>
                  <a:cubicBezTo>
                    <a:pt x="1707" y="1216"/>
                    <a:pt x="1678" y="1253"/>
                    <a:pt x="1714" y="1304"/>
                  </a:cubicBezTo>
                  <a:cubicBezTo>
                    <a:pt x="1729" y="1319"/>
                    <a:pt x="1729" y="1326"/>
                    <a:pt x="1737" y="1341"/>
                  </a:cubicBezTo>
                  <a:cubicBezTo>
                    <a:pt x="1737" y="1356"/>
                    <a:pt x="1744" y="1371"/>
                    <a:pt x="1773" y="1392"/>
                  </a:cubicBezTo>
                  <a:cubicBezTo>
                    <a:pt x="1788" y="1407"/>
                    <a:pt x="1802" y="1414"/>
                    <a:pt x="1824" y="1414"/>
                  </a:cubicBezTo>
                  <a:cubicBezTo>
                    <a:pt x="1861" y="1414"/>
                    <a:pt x="1890" y="1392"/>
                    <a:pt x="1920" y="1363"/>
                  </a:cubicBezTo>
                  <a:cubicBezTo>
                    <a:pt x="1964" y="1334"/>
                    <a:pt x="1993" y="1319"/>
                    <a:pt x="2037" y="1312"/>
                  </a:cubicBezTo>
                  <a:cubicBezTo>
                    <a:pt x="2044" y="1312"/>
                    <a:pt x="2052" y="1312"/>
                    <a:pt x="2052" y="1312"/>
                  </a:cubicBezTo>
                  <a:cubicBezTo>
                    <a:pt x="2059" y="1319"/>
                    <a:pt x="2059" y="1326"/>
                    <a:pt x="2059" y="1326"/>
                  </a:cubicBezTo>
                  <a:cubicBezTo>
                    <a:pt x="2059" y="1341"/>
                    <a:pt x="2059" y="1356"/>
                    <a:pt x="2066" y="1378"/>
                  </a:cubicBezTo>
                  <a:cubicBezTo>
                    <a:pt x="2081" y="1444"/>
                    <a:pt x="2088" y="1473"/>
                    <a:pt x="2110" y="1510"/>
                  </a:cubicBezTo>
                  <a:cubicBezTo>
                    <a:pt x="2125" y="1532"/>
                    <a:pt x="2125" y="1532"/>
                    <a:pt x="2103" y="1575"/>
                  </a:cubicBezTo>
                  <a:cubicBezTo>
                    <a:pt x="2088" y="1597"/>
                    <a:pt x="2081" y="1611"/>
                    <a:pt x="2066" y="1619"/>
                  </a:cubicBezTo>
                  <a:cubicBezTo>
                    <a:pt x="2052" y="1633"/>
                    <a:pt x="2037" y="1641"/>
                    <a:pt x="2022" y="1663"/>
                  </a:cubicBezTo>
                  <a:cubicBezTo>
                    <a:pt x="2015" y="1670"/>
                    <a:pt x="2008" y="1677"/>
                    <a:pt x="2000" y="1684"/>
                  </a:cubicBezTo>
                  <a:cubicBezTo>
                    <a:pt x="1978" y="1706"/>
                    <a:pt x="1942" y="1751"/>
                    <a:pt x="1993" y="1802"/>
                  </a:cubicBezTo>
                  <a:cubicBezTo>
                    <a:pt x="1964" y="1809"/>
                    <a:pt x="1949" y="1824"/>
                    <a:pt x="1927" y="1838"/>
                  </a:cubicBezTo>
                  <a:cubicBezTo>
                    <a:pt x="1920" y="1831"/>
                    <a:pt x="1905" y="1831"/>
                    <a:pt x="1890" y="1831"/>
                  </a:cubicBezTo>
                  <a:cubicBezTo>
                    <a:pt x="1876" y="1831"/>
                    <a:pt x="1854" y="1824"/>
                    <a:pt x="1839" y="1824"/>
                  </a:cubicBezTo>
                  <a:cubicBezTo>
                    <a:pt x="1810" y="1816"/>
                    <a:pt x="1781" y="1809"/>
                    <a:pt x="1751" y="1809"/>
                  </a:cubicBezTo>
                  <a:cubicBezTo>
                    <a:pt x="1722" y="1809"/>
                    <a:pt x="1692" y="1816"/>
                    <a:pt x="1671" y="1838"/>
                  </a:cubicBezTo>
                  <a:cubicBezTo>
                    <a:pt x="1649" y="1853"/>
                    <a:pt x="1634" y="1860"/>
                    <a:pt x="1627" y="1868"/>
                  </a:cubicBezTo>
                  <a:cubicBezTo>
                    <a:pt x="1583" y="1882"/>
                    <a:pt x="1568" y="1904"/>
                    <a:pt x="1583" y="1970"/>
                  </a:cubicBezTo>
                  <a:cubicBezTo>
                    <a:pt x="1597" y="2044"/>
                    <a:pt x="1619" y="2088"/>
                    <a:pt x="1649" y="2117"/>
                  </a:cubicBezTo>
                  <a:cubicBezTo>
                    <a:pt x="1649" y="2124"/>
                    <a:pt x="1641" y="2124"/>
                    <a:pt x="1641" y="2124"/>
                  </a:cubicBezTo>
                  <a:cubicBezTo>
                    <a:pt x="1627" y="2139"/>
                    <a:pt x="1619" y="2146"/>
                    <a:pt x="1605" y="2153"/>
                  </a:cubicBezTo>
                  <a:cubicBezTo>
                    <a:pt x="1583" y="2168"/>
                    <a:pt x="1568" y="2183"/>
                    <a:pt x="1539" y="2227"/>
                  </a:cubicBezTo>
                  <a:cubicBezTo>
                    <a:pt x="1531" y="2249"/>
                    <a:pt x="1517" y="2256"/>
                    <a:pt x="1509" y="2271"/>
                  </a:cubicBezTo>
                  <a:cubicBezTo>
                    <a:pt x="1488" y="2285"/>
                    <a:pt x="1473" y="2307"/>
                    <a:pt x="1473" y="2359"/>
                  </a:cubicBezTo>
                  <a:cubicBezTo>
                    <a:pt x="1473" y="2395"/>
                    <a:pt x="1473" y="2410"/>
                    <a:pt x="1480" y="2425"/>
                  </a:cubicBezTo>
                  <a:cubicBezTo>
                    <a:pt x="1480" y="2425"/>
                    <a:pt x="1473" y="2425"/>
                    <a:pt x="1465" y="2432"/>
                  </a:cubicBezTo>
                  <a:cubicBezTo>
                    <a:pt x="1458" y="2439"/>
                    <a:pt x="1451" y="2439"/>
                    <a:pt x="1443" y="2447"/>
                  </a:cubicBezTo>
                  <a:cubicBezTo>
                    <a:pt x="1407" y="2469"/>
                    <a:pt x="1400" y="2476"/>
                    <a:pt x="1370" y="2527"/>
                  </a:cubicBezTo>
                  <a:cubicBezTo>
                    <a:pt x="1363" y="2542"/>
                    <a:pt x="1355" y="2556"/>
                    <a:pt x="1355" y="2564"/>
                  </a:cubicBezTo>
                  <a:cubicBezTo>
                    <a:pt x="1341" y="2586"/>
                    <a:pt x="1341" y="2593"/>
                    <a:pt x="1290" y="2608"/>
                  </a:cubicBezTo>
                  <a:cubicBezTo>
                    <a:pt x="1268" y="2608"/>
                    <a:pt x="1246" y="2615"/>
                    <a:pt x="1238" y="2615"/>
                  </a:cubicBezTo>
                  <a:cubicBezTo>
                    <a:pt x="1209" y="2615"/>
                    <a:pt x="1202" y="2608"/>
                    <a:pt x="1187" y="2579"/>
                  </a:cubicBezTo>
                  <a:cubicBezTo>
                    <a:pt x="1172" y="2549"/>
                    <a:pt x="1150" y="2520"/>
                    <a:pt x="1121" y="2520"/>
                  </a:cubicBezTo>
                  <a:cubicBezTo>
                    <a:pt x="1084" y="2520"/>
                    <a:pt x="1070" y="2556"/>
                    <a:pt x="1062" y="2571"/>
                  </a:cubicBezTo>
                  <a:cubicBezTo>
                    <a:pt x="1055" y="2586"/>
                    <a:pt x="1055" y="2601"/>
                    <a:pt x="1048" y="2608"/>
                  </a:cubicBezTo>
                  <a:cubicBezTo>
                    <a:pt x="1040" y="2644"/>
                    <a:pt x="1033" y="2652"/>
                    <a:pt x="997" y="2674"/>
                  </a:cubicBezTo>
                  <a:cubicBezTo>
                    <a:pt x="974" y="2681"/>
                    <a:pt x="974" y="2681"/>
                    <a:pt x="974" y="2681"/>
                  </a:cubicBezTo>
                  <a:cubicBezTo>
                    <a:pt x="916" y="2710"/>
                    <a:pt x="887" y="2725"/>
                    <a:pt x="864" y="2784"/>
                  </a:cubicBezTo>
                  <a:cubicBezTo>
                    <a:pt x="857" y="2798"/>
                    <a:pt x="843" y="2798"/>
                    <a:pt x="828" y="2806"/>
                  </a:cubicBezTo>
                  <a:cubicBezTo>
                    <a:pt x="806" y="2820"/>
                    <a:pt x="777" y="2842"/>
                    <a:pt x="784" y="2894"/>
                  </a:cubicBezTo>
                  <a:cubicBezTo>
                    <a:pt x="784" y="2930"/>
                    <a:pt x="799" y="2945"/>
                    <a:pt x="813" y="2952"/>
                  </a:cubicBezTo>
                  <a:cubicBezTo>
                    <a:pt x="813" y="2960"/>
                    <a:pt x="821" y="2967"/>
                    <a:pt x="821" y="2996"/>
                  </a:cubicBezTo>
                  <a:cubicBezTo>
                    <a:pt x="828" y="3011"/>
                    <a:pt x="828" y="3033"/>
                    <a:pt x="835" y="3047"/>
                  </a:cubicBezTo>
                  <a:cubicBezTo>
                    <a:pt x="843" y="3084"/>
                    <a:pt x="843" y="3099"/>
                    <a:pt x="813" y="3143"/>
                  </a:cubicBezTo>
                  <a:cubicBezTo>
                    <a:pt x="791" y="3172"/>
                    <a:pt x="769" y="3201"/>
                    <a:pt x="762" y="3223"/>
                  </a:cubicBezTo>
                  <a:cubicBezTo>
                    <a:pt x="755" y="3231"/>
                    <a:pt x="755" y="3231"/>
                    <a:pt x="755" y="3231"/>
                  </a:cubicBezTo>
                  <a:cubicBezTo>
                    <a:pt x="755" y="3238"/>
                    <a:pt x="755" y="3238"/>
                    <a:pt x="755" y="3238"/>
                  </a:cubicBezTo>
                  <a:cubicBezTo>
                    <a:pt x="755" y="3282"/>
                    <a:pt x="755" y="3333"/>
                    <a:pt x="784" y="3377"/>
                  </a:cubicBezTo>
                  <a:cubicBezTo>
                    <a:pt x="821" y="3443"/>
                    <a:pt x="843" y="3531"/>
                    <a:pt x="821" y="3575"/>
                  </a:cubicBezTo>
                  <a:cubicBezTo>
                    <a:pt x="813" y="3582"/>
                    <a:pt x="806" y="3597"/>
                    <a:pt x="799" y="3619"/>
                  </a:cubicBezTo>
                  <a:cubicBezTo>
                    <a:pt x="784" y="3641"/>
                    <a:pt x="755" y="3700"/>
                    <a:pt x="740" y="3700"/>
                  </a:cubicBezTo>
                  <a:cubicBezTo>
                    <a:pt x="733" y="3700"/>
                    <a:pt x="725" y="3692"/>
                    <a:pt x="711" y="3678"/>
                  </a:cubicBezTo>
                  <a:cubicBezTo>
                    <a:pt x="696" y="3663"/>
                    <a:pt x="681" y="3641"/>
                    <a:pt x="645" y="3634"/>
                  </a:cubicBezTo>
                  <a:cubicBezTo>
                    <a:pt x="645" y="3634"/>
                    <a:pt x="638" y="3634"/>
                    <a:pt x="630" y="3634"/>
                  </a:cubicBezTo>
                  <a:cubicBezTo>
                    <a:pt x="579" y="3634"/>
                    <a:pt x="550" y="3670"/>
                    <a:pt x="528" y="3700"/>
                  </a:cubicBezTo>
                  <a:cubicBezTo>
                    <a:pt x="520" y="3714"/>
                    <a:pt x="513" y="3722"/>
                    <a:pt x="506" y="3729"/>
                  </a:cubicBezTo>
                  <a:cubicBezTo>
                    <a:pt x="476" y="3758"/>
                    <a:pt x="440" y="3795"/>
                    <a:pt x="447" y="3846"/>
                  </a:cubicBezTo>
                  <a:cubicBezTo>
                    <a:pt x="454" y="3868"/>
                    <a:pt x="462" y="3890"/>
                    <a:pt x="469" y="3912"/>
                  </a:cubicBezTo>
                  <a:cubicBezTo>
                    <a:pt x="476" y="3934"/>
                    <a:pt x="491" y="3956"/>
                    <a:pt x="483" y="3978"/>
                  </a:cubicBezTo>
                  <a:cubicBezTo>
                    <a:pt x="483" y="3993"/>
                    <a:pt x="483" y="4000"/>
                    <a:pt x="483" y="4015"/>
                  </a:cubicBezTo>
                  <a:cubicBezTo>
                    <a:pt x="476" y="4037"/>
                    <a:pt x="476" y="4051"/>
                    <a:pt x="447" y="4073"/>
                  </a:cubicBezTo>
                  <a:cubicBezTo>
                    <a:pt x="440" y="4088"/>
                    <a:pt x="440" y="4088"/>
                    <a:pt x="440" y="4088"/>
                  </a:cubicBezTo>
                  <a:cubicBezTo>
                    <a:pt x="410" y="4110"/>
                    <a:pt x="396" y="4132"/>
                    <a:pt x="403" y="4161"/>
                  </a:cubicBezTo>
                  <a:cubicBezTo>
                    <a:pt x="410" y="4183"/>
                    <a:pt x="447" y="4191"/>
                    <a:pt x="476" y="4198"/>
                  </a:cubicBezTo>
                  <a:cubicBezTo>
                    <a:pt x="535" y="4198"/>
                    <a:pt x="564" y="4227"/>
                    <a:pt x="593" y="4264"/>
                  </a:cubicBezTo>
                  <a:cubicBezTo>
                    <a:pt x="601" y="4271"/>
                    <a:pt x="601" y="4271"/>
                    <a:pt x="601" y="4271"/>
                  </a:cubicBezTo>
                  <a:cubicBezTo>
                    <a:pt x="615" y="4286"/>
                    <a:pt x="623" y="4301"/>
                    <a:pt x="623" y="4322"/>
                  </a:cubicBezTo>
                  <a:cubicBezTo>
                    <a:pt x="630" y="4330"/>
                    <a:pt x="630" y="4344"/>
                    <a:pt x="638" y="4366"/>
                  </a:cubicBezTo>
                  <a:cubicBezTo>
                    <a:pt x="652" y="4396"/>
                    <a:pt x="667" y="4410"/>
                    <a:pt x="681" y="4425"/>
                  </a:cubicBezTo>
                  <a:cubicBezTo>
                    <a:pt x="689" y="4425"/>
                    <a:pt x="696" y="4432"/>
                    <a:pt x="703" y="4447"/>
                  </a:cubicBezTo>
                  <a:cubicBezTo>
                    <a:pt x="718" y="4469"/>
                    <a:pt x="740" y="4513"/>
                    <a:pt x="733" y="4557"/>
                  </a:cubicBezTo>
                  <a:cubicBezTo>
                    <a:pt x="725" y="4594"/>
                    <a:pt x="718" y="4608"/>
                    <a:pt x="718" y="4608"/>
                  </a:cubicBezTo>
                  <a:cubicBezTo>
                    <a:pt x="718" y="4608"/>
                    <a:pt x="711" y="4608"/>
                    <a:pt x="703" y="4601"/>
                  </a:cubicBezTo>
                  <a:cubicBezTo>
                    <a:pt x="681" y="4586"/>
                    <a:pt x="652" y="4579"/>
                    <a:pt x="630" y="4579"/>
                  </a:cubicBezTo>
                  <a:cubicBezTo>
                    <a:pt x="593" y="4579"/>
                    <a:pt x="564" y="4594"/>
                    <a:pt x="550" y="4608"/>
                  </a:cubicBezTo>
                  <a:cubicBezTo>
                    <a:pt x="535" y="4623"/>
                    <a:pt x="535" y="4638"/>
                    <a:pt x="535" y="4660"/>
                  </a:cubicBezTo>
                  <a:cubicBezTo>
                    <a:pt x="542" y="4689"/>
                    <a:pt x="571" y="4696"/>
                    <a:pt x="593" y="4703"/>
                  </a:cubicBezTo>
                  <a:lnTo>
                    <a:pt x="601" y="4703"/>
                  </a:lnTo>
                  <a:cubicBezTo>
                    <a:pt x="608" y="4718"/>
                    <a:pt x="601" y="4740"/>
                    <a:pt x="593" y="4747"/>
                  </a:cubicBezTo>
                  <a:cubicBezTo>
                    <a:pt x="593" y="4755"/>
                    <a:pt x="586" y="4755"/>
                    <a:pt x="586" y="4755"/>
                  </a:cubicBezTo>
                  <a:cubicBezTo>
                    <a:pt x="586" y="4755"/>
                    <a:pt x="579" y="4755"/>
                    <a:pt x="571" y="4747"/>
                  </a:cubicBezTo>
                  <a:cubicBezTo>
                    <a:pt x="557" y="4740"/>
                    <a:pt x="542" y="4733"/>
                    <a:pt x="535" y="4725"/>
                  </a:cubicBezTo>
                  <a:cubicBezTo>
                    <a:pt x="513" y="4711"/>
                    <a:pt x="491" y="4696"/>
                    <a:pt x="469" y="4696"/>
                  </a:cubicBezTo>
                  <a:cubicBezTo>
                    <a:pt x="447" y="4696"/>
                    <a:pt x="432" y="4703"/>
                    <a:pt x="410" y="4725"/>
                  </a:cubicBezTo>
                  <a:cubicBezTo>
                    <a:pt x="396" y="4747"/>
                    <a:pt x="374" y="4762"/>
                    <a:pt x="359" y="4777"/>
                  </a:cubicBezTo>
                  <a:cubicBezTo>
                    <a:pt x="337" y="4784"/>
                    <a:pt x="322" y="4799"/>
                    <a:pt x="308" y="4813"/>
                  </a:cubicBezTo>
                  <a:cubicBezTo>
                    <a:pt x="300" y="4821"/>
                    <a:pt x="286" y="4828"/>
                    <a:pt x="271" y="4843"/>
                  </a:cubicBezTo>
                  <a:cubicBezTo>
                    <a:pt x="242" y="4865"/>
                    <a:pt x="205" y="4894"/>
                    <a:pt x="205" y="4923"/>
                  </a:cubicBezTo>
                  <a:cubicBezTo>
                    <a:pt x="205" y="4938"/>
                    <a:pt x="205" y="4953"/>
                    <a:pt x="220" y="4967"/>
                  </a:cubicBezTo>
                  <a:cubicBezTo>
                    <a:pt x="256" y="5004"/>
                    <a:pt x="293" y="5019"/>
                    <a:pt x="315" y="5026"/>
                  </a:cubicBezTo>
                  <a:cubicBezTo>
                    <a:pt x="322" y="5026"/>
                    <a:pt x="322" y="5026"/>
                    <a:pt x="322" y="5026"/>
                  </a:cubicBezTo>
                  <a:cubicBezTo>
                    <a:pt x="337" y="5033"/>
                    <a:pt x="344" y="5048"/>
                    <a:pt x="337" y="5077"/>
                  </a:cubicBezTo>
                  <a:lnTo>
                    <a:pt x="337" y="5077"/>
                  </a:lnTo>
                  <a:cubicBezTo>
                    <a:pt x="337" y="5084"/>
                    <a:pt x="337" y="5092"/>
                    <a:pt x="337" y="5092"/>
                  </a:cubicBezTo>
                  <a:cubicBezTo>
                    <a:pt x="330" y="5092"/>
                    <a:pt x="330" y="5092"/>
                    <a:pt x="322" y="5084"/>
                  </a:cubicBezTo>
                  <a:cubicBezTo>
                    <a:pt x="308" y="5084"/>
                    <a:pt x="293" y="5077"/>
                    <a:pt x="278" y="5070"/>
                  </a:cubicBezTo>
                  <a:cubicBezTo>
                    <a:pt x="256" y="5063"/>
                    <a:pt x="234" y="5055"/>
                    <a:pt x="212" y="5055"/>
                  </a:cubicBezTo>
                  <a:cubicBezTo>
                    <a:pt x="190" y="5055"/>
                    <a:pt x="176" y="5063"/>
                    <a:pt x="169" y="5077"/>
                  </a:cubicBezTo>
                  <a:cubicBezTo>
                    <a:pt x="154" y="5099"/>
                    <a:pt x="139" y="5129"/>
                    <a:pt x="132" y="5158"/>
                  </a:cubicBezTo>
                  <a:cubicBezTo>
                    <a:pt x="132" y="5165"/>
                    <a:pt x="132" y="5172"/>
                    <a:pt x="132" y="5180"/>
                  </a:cubicBezTo>
                  <a:cubicBezTo>
                    <a:pt x="117" y="5180"/>
                    <a:pt x="95" y="5180"/>
                    <a:pt x="66" y="5209"/>
                  </a:cubicBezTo>
                  <a:cubicBezTo>
                    <a:pt x="59" y="5216"/>
                    <a:pt x="0" y="5275"/>
                    <a:pt x="7" y="5334"/>
                  </a:cubicBezTo>
                  <a:cubicBezTo>
                    <a:pt x="15" y="5356"/>
                    <a:pt x="29" y="5370"/>
                    <a:pt x="51" y="5385"/>
                  </a:cubicBezTo>
                  <a:cubicBezTo>
                    <a:pt x="59" y="5385"/>
                    <a:pt x="73" y="5392"/>
                    <a:pt x="88" y="5400"/>
                  </a:cubicBezTo>
                  <a:cubicBezTo>
                    <a:pt x="117" y="5414"/>
                    <a:pt x="132" y="5414"/>
                    <a:pt x="147" y="5458"/>
                  </a:cubicBezTo>
                  <a:cubicBezTo>
                    <a:pt x="161" y="5524"/>
                    <a:pt x="183" y="5597"/>
                    <a:pt x="242" y="5620"/>
                  </a:cubicBezTo>
                  <a:cubicBezTo>
                    <a:pt x="256" y="5627"/>
                    <a:pt x="278" y="5634"/>
                    <a:pt x="308" y="5634"/>
                  </a:cubicBezTo>
                  <a:cubicBezTo>
                    <a:pt x="359" y="5634"/>
                    <a:pt x="403" y="5627"/>
                    <a:pt x="410" y="5620"/>
                  </a:cubicBezTo>
                  <a:cubicBezTo>
                    <a:pt x="418" y="5620"/>
                    <a:pt x="418" y="5620"/>
                    <a:pt x="418" y="5620"/>
                  </a:cubicBezTo>
                  <a:cubicBezTo>
                    <a:pt x="425" y="5620"/>
                    <a:pt x="425" y="5620"/>
                    <a:pt x="425" y="5620"/>
                  </a:cubicBezTo>
                  <a:cubicBezTo>
                    <a:pt x="447" y="5597"/>
                    <a:pt x="469" y="5590"/>
                    <a:pt x="491" y="5583"/>
                  </a:cubicBezTo>
                  <a:cubicBezTo>
                    <a:pt x="513" y="5575"/>
                    <a:pt x="535" y="5568"/>
                    <a:pt x="557" y="5546"/>
                  </a:cubicBezTo>
                  <a:cubicBezTo>
                    <a:pt x="593" y="5524"/>
                    <a:pt x="615" y="5517"/>
                    <a:pt x="667" y="5495"/>
                  </a:cubicBezTo>
                  <a:cubicBezTo>
                    <a:pt x="696" y="5488"/>
                    <a:pt x="696" y="5488"/>
                    <a:pt x="696" y="5488"/>
                  </a:cubicBezTo>
                  <a:cubicBezTo>
                    <a:pt x="733" y="5473"/>
                    <a:pt x="733" y="5473"/>
                    <a:pt x="733" y="5473"/>
                  </a:cubicBezTo>
                  <a:cubicBezTo>
                    <a:pt x="791" y="5451"/>
                    <a:pt x="857" y="5422"/>
                    <a:pt x="887" y="5422"/>
                  </a:cubicBezTo>
                  <a:cubicBezTo>
                    <a:pt x="894" y="5414"/>
                    <a:pt x="894" y="5414"/>
                    <a:pt x="894" y="5414"/>
                  </a:cubicBezTo>
                  <a:cubicBezTo>
                    <a:pt x="916" y="5414"/>
                    <a:pt x="938" y="5407"/>
                    <a:pt x="960" y="5407"/>
                  </a:cubicBezTo>
                  <a:cubicBezTo>
                    <a:pt x="982" y="5407"/>
                    <a:pt x="997" y="5414"/>
                    <a:pt x="1011" y="5429"/>
                  </a:cubicBezTo>
                  <a:cubicBezTo>
                    <a:pt x="1026" y="5436"/>
                    <a:pt x="1033" y="5451"/>
                    <a:pt x="1040" y="5458"/>
                  </a:cubicBezTo>
                  <a:cubicBezTo>
                    <a:pt x="1070" y="5488"/>
                    <a:pt x="1092" y="5510"/>
                    <a:pt x="1121" y="5539"/>
                  </a:cubicBezTo>
                  <a:cubicBezTo>
                    <a:pt x="1128" y="5561"/>
                    <a:pt x="1143" y="5575"/>
                    <a:pt x="1158" y="5590"/>
                  </a:cubicBezTo>
                  <a:cubicBezTo>
                    <a:pt x="1194" y="5620"/>
                    <a:pt x="1209" y="5641"/>
                    <a:pt x="1209" y="5671"/>
                  </a:cubicBezTo>
                  <a:cubicBezTo>
                    <a:pt x="1194" y="5744"/>
                    <a:pt x="1187" y="5839"/>
                    <a:pt x="1209" y="5898"/>
                  </a:cubicBezTo>
                  <a:cubicBezTo>
                    <a:pt x="1224" y="5942"/>
                    <a:pt x="1238" y="5949"/>
                    <a:pt x="1260" y="5956"/>
                  </a:cubicBezTo>
                  <a:cubicBezTo>
                    <a:pt x="1260" y="5956"/>
                    <a:pt x="1268" y="5964"/>
                    <a:pt x="1275" y="5971"/>
                  </a:cubicBezTo>
                  <a:cubicBezTo>
                    <a:pt x="1282" y="5979"/>
                    <a:pt x="1282" y="6008"/>
                    <a:pt x="1282" y="6037"/>
                  </a:cubicBezTo>
                  <a:cubicBezTo>
                    <a:pt x="1282" y="6059"/>
                    <a:pt x="1282" y="6081"/>
                    <a:pt x="1282" y="6103"/>
                  </a:cubicBezTo>
                  <a:cubicBezTo>
                    <a:pt x="1282" y="6110"/>
                    <a:pt x="1290" y="6118"/>
                    <a:pt x="1290" y="6125"/>
                  </a:cubicBezTo>
                  <a:cubicBezTo>
                    <a:pt x="1297" y="6176"/>
                    <a:pt x="1304" y="6242"/>
                    <a:pt x="1355" y="6250"/>
                  </a:cubicBezTo>
                  <a:cubicBezTo>
                    <a:pt x="1370" y="6257"/>
                    <a:pt x="1385" y="6264"/>
                    <a:pt x="1400" y="6272"/>
                  </a:cubicBezTo>
                  <a:cubicBezTo>
                    <a:pt x="1414" y="6279"/>
                    <a:pt x="1436" y="6294"/>
                    <a:pt x="1465" y="6301"/>
                  </a:cubicBezTo>
                  <a:cubicBezTo>
                    <a:pt x="1465" y="6308"/>
                    <a:pt x="1458" y="6315"/>
                    <a:pt x="1451" y="6323"/>
                  </a:cubicBezTo>
                  <a:cubicBezTo>
                    <a:pt x="1429" y="6352"/>
                    <a:pt x="1414" y="6374"/>
                    <a:pt x="1407" y="6396"/>
                  </a:cubicBezTo>
                  <a:cubicBezTo>
                    <a:pt x="1392" y="6425"/>
                    <a:pt x="1392" y="6433"/>
                    <a:pt x="1355" y="6440"/>
                  </a:cubicBezTo>
                  <a:cubicBezTo>
                    <a:pt x="1275" y="6455"/>
                    <a:pt x="1238" y="6477"/>
                    <a:pt x="1224" y="6550"/>
                  </a:cubicBezTo>
                  <a:cubicBezTo>
                    <a:pt x="1209" y="6616"/>
                    <a:pt x="1231" y="6667"/>
                    <a:pt x="1275" y="6704"/>
                  </a:cubicBezTo>
                  <a:cubicBezTo>
                    <a:pt x="1312" y="6733"/>
                    <a:pt x="1333" y="6784"/>
                    <a:pt x="1341" y="6821"/>
                  </a:cubicBezTo>
                  <a:cubicBezTo>
                    <a:pt x="1348" y="6851"/>
                    <a:pt x="1363" y="6872"/>
                    <a:pt x="1370" y="6894"/>
                  </a:cubicBezTo>
                  <a:cubicBezTo>
                    <a:pt x="1385" y="6916"/>
                    <a:pt x="1385" y="6916"/>
                    <a:pt x="1385" y="6916"/>
                  </a:cubicBezTo>
                  <a:cubicBezTo>
                    <a:pt x="1407" y="6909"/>
                    <a:pt x="1407" y="6909"/>
                    <a:pt x="1407" y="6909"/>
                  </a:cubicBezTo>
                  <a:cubicBezTo>
                    <a:pt x="1465" y="6887"/>
                    <a:pt x="1465" y="6887"/>
                    <a:pt x="1465" y="6887"/>
                  </a:cubicBezTo>
                  <a:cubicBezTo>
                    <a:pt x="1480" y="6887"/>
                    <a:pt x="1524" y="6946"/>
                    <a:pt x="1546" y="6982"/>
                  </a:cubicBezTo>
                  <a:cubicBezTo>
                    <a:pt x="1583" y="7034"/>
                    <a:pt x="1619" y="7085"/>
                    <a:pt x="1663" y="7107"/>
                  </a:cubicBezTo>
                  <a:cubicBezTo>
                    <a:pt x="1678" y="7122"/>
                    <a:pt x="1700" y="7122"/>
                    <a:pt x="1714" y="7122"/>
                  </a:cubicBezTo>
                  <a:cubicBezTo>
                    <a:pt x="1744" y="7122"/>
                    <a:pt x="1766" y="7114"/>
                    <a:pt x="1788" y="7092"/>
                  </a:cubicBezTo>
                  <a:cubicBezTo>
                    <a:pt x="1817" y="7048"/>
                    <a:pt x="1824" y="6990"/>
                    <a:pt x="1810" y="6931"/>
                  </a:cubicBezTo>
                  <a:cubicBezTo>
                    <a:pt x="1795" y="6880"/>
                    <a:pt x="1802" y="6843"/>
                    <a:pt x="1817" y="6814"/>
                  </a:cubicBezTo>
                  <a:cubicBezTo>
                    <a:pt x="1832" y="6799"/>
                    <a:pt x="1846" y="6784"/>
                    <a:pt x="1876" y="6784"/>
                  </a:cubicBezTo>
                  <a:cubicBezTo>
                    <a:pt x="1883" y="6784"/>
                    <a:pt x="1890" y="6784"/>
                    <a:pt x="1890" y="6784"/>
                  </a:cubicBezTo>
                  <a:cubicBezTo>
                    <a:pt x="1920" y="6784"/>
                    <a:pt x="1920" y="6784"/>
                    <a:pt x="1942" y="6909"/>
                  </a:cubicBezTo>
                  <a:cubicBezTo>
                    <a:pt x="1942" y="6939"/>
                    <a:pt x="1949" y="6968"/>
                    <a:pt x="1956" y="6997"/>
                  </a:cubicBezTo>
                  <a:cubicBezTo>
                    <a:pt x="1971" y="7092"/>
                    <a:pt x="2030" y="7144"/>
                    <a:pt x="2118" y="7144"/>
                  </a:cubicBezTo>
                  <a:cubicBezTo>
                    <a:pt x="2162" y="7144"/>
                    <a:pt x="2205" y="7129"/>
                    <a:pt x="2235" y="7114"/>
                  </a:cubicBezTo>
                  <a:cubicBezTo>
                    <a:pt x="2257" y="7158"/>
                    <a:pt x="2301" y="7173"/>
                    <a:pt x="2381" y="7173"/>
                  </a:cubicBezTo>
                  <a:cubicBezTo>
                    <a:pt x="2396" y="7173"/>
                    <a:pt x="2396" y="7173"/>
                    <a:pt x="2396" y="7173"/>
                  </a:cubicBezTo>
                  <a:lnTo>
                    <a:pt x="2396" y="7173"/>
                  </a:lnTo>
                  <a:cubicBezTo>
                    <a:pt x="2396" y="7173"/>
                    <a:pt x="2396" y="7180"/>
                    <a:pt x="2389" y="7188"/>
                  </a:cubicBezTo>
                  <a:cubicBezTo>
                    <a:pt x="2381" y="7210"/>
                    <a:pt x="2359" y="7224"/>
                    <a:pt x="2345" y="7224"/>
                  </a:cubicBezTo>
                  <a:cubicBezTo>
                    <a:pt x="2337" y="7224"/>
                    <a:pt x="2330" y="7224"/>
                    <a:pt x="2323" y="7224"/>
                  </a:cubicBezTo>
                  <a:cubicBezTo>
                    <a:pt x="2257" y="7232"/>
                    <a:pt x="2257" y="7261"/>
                    <a:pt x="2250" y="7356"/>
                  </a:cubicBezTo>
                  <a:cubicBezTo>
                    <a:pt x="2250" y="7371"/>
                    <a:pt x="2250" y="7385"/>
                    <a:pt x="2250" y="7407"/>
                  </a:cubicBezTo>
                  <a:cubicBezTo>
                    <a:pt x="2250" y="7451"/>
                    <a:pt x="2250" y="7481"/>
                    <a:pt x="2271" y="7495"/>
                  </a:cubicBezTo>
                  <a:cubicBezTo>
                    <a:pt x="2279" y="7503"/>
                    <a:pt x="2293" y="7510"/>
                    <a:pt x="2308" y="7510"/>
                  </a:cubicBezTo>
                  <a:cubicBezTo>
                    <a:pt x="2345" y="7510"/>
                    <a:pt x="2381" y="7473"/>
                    <a:pt x="2440" y="7422"/>
                  </a:cubicBezTo>
                  <a:cubicBezTo>
                    <a:pt x="2455" y="7407"/>
                    <a:pt x="2477" y="7385"/>
                    <a:pt x="2484" y="7385"/>
                  </a:cubicBezTo>
                  <a:cubicBezTo>
                    <a:pt x="2528" y="7363"/>
                    <a:pt x="2535" y="7334"/>
                    <a:pt x="2535" y="7305"/>
                  </a:cubicBezTo>
                  <a:cubicBezTo>
                    <a:pt x="2535" y="7283"/>
                    <a:pt x="2543" y="7268"/>
                    <a:pt x="2550" y="7239"/>
                  </a:cubicBezTo>
                  <a:cubicBezTo>
                    <a:pt x="2550" y="7224"/>
                    <a:pt x="2564" y="7173"/>
                    <a:pt x="2579" y="7173"/>
                  </a:cubicBezTo>
                  <a:cubicBezTo>
                    <a:pt x="2587" y="7173"/>
                    <a:pt x="2594" y="7180"/>
                    <a:pt x="2623" y="7202"/>
                  </a:cubicBezTo>
                  <a:cubicBezTo>
                    <a:pt x="2645" y="7217"/>
                    <a:pt x="2667" y="7224"/>
                    <a:pt x="2689" y="7224"/>
                  </a:cubicBezTo>
                  <a:cubicBezTo>
                    <a:pt x="2733" y="7224"/>
                    <a:pt x="2748" y="7180"/>
                    <a:pt x="2762" y="7151"/>
                  </a:cubicBezTo>
                  <a:cubicBezTo>
                    <a:pt x="2770" y="7136"/>
                    <a:pt x="2777" y="7122"/>
                    <a:pt x="2784" y="7114"/>
                  </a:cubicBezTo>
                  <a:cubicBezTo>
                    <a:pt x="2784" y="7107"/>
                    <a:pt x="2784" y="7107"/>
                    <a:pt x="2799" y="7107"/>
                  </a:cubicBezTo>
                  <a:cubicBezTo>
                    <a:pt x="2828" y="7107"/>
                    <a:pt x="2872" y="7136"/>
                    <a:pt x="2887" y="7144"/>
                  </a:cubicBezTo>
                  <a:cubicBezTo>
                    <a:pt x="2931" y="7100"/>
                    <a:pt x="2931" y="7100"/>
                    <a:pt x="2931" y="7100"/>
                  </a:cubicBezTo>
                  <a:cubicBezTo>
                    <a:pt x="2850" y="6990"/>
                    <a:pt x="2850" y="6990"/>
                    <a:pt x="2850" y="6990"/>
                  </a:cubicBezTo>
                  <a:cubicBezTo>
                    <a:pt x="2887" y="6960"/>
                    <a:pt x="2887" y="6960"/>
                    <a:pt x="2887" y="6960"/>
                  </a:cubicBezTo>
                  <a:lnTo>
                    <a:pt x="2887" y="6960"/>
                  </a:lnTo>
                  <a:cubicBezTo>
                    <a:pt x="2894" y="6960"/>
                    <a:pt x="2894" y="6960"/>
                    <a:pt x="2894" y="6960"/>
                  </a:cubicBezTo>
                  <a:cubicBezTo>
                    <a:pt x="2902" y="6946"/>
                    <a:pt x="2902" y="6946"/>
                    <a:pt x="2902" y="6946"/>
                  </a:cubicBezTo>
                  <a:cubicBezTo>
                    <a:pt x="2902" y="6931"/>
                    <a:pt x="2902" y="6931"/>
                    <a:pt x="2902" y="6931"/>
                  </a:cubicBezTo>
                  <a:cubicBezTo>
                    <a:pt x="2902" y="6902"/>
                    <a:pt x="2894" y="6880"/>
                    <a:pt x="2880" y="6865"/>
                  </a:cubicBezTo>
                  <a:cubicBezTo>
                    <a:pt x="2872" y="6843"/>
                    <a:pt x="2858" y="6836"/>
                    <a:pt x="2828" y="6836"/>
                  </a:cubicBezTo>
                  <a:lnTo>
                    <a:pt x="2821" y="6836"/>
                  </a:lnTo>
                  <a:lnTo>
                    <a:pt x="2821" y="6829"/>
                  </a:lnTo>
                  <a:cubicBezTo>
                    <a:pt x="2821" y="6806"/>
                    <a:pt x="2828" y="6806"/>
                    <a:pt x="2828" y="6799"/>
                  </a:cubicBezTo>
                  <a:lnTo>
                    <a:pt x="2828" y="6799"/>
                  </a:lnTo>
                  <a:lnTo>
                    <a:pt x="2828" y="6799"/>
                  </a:lnTo>
                  <a:cubicBezTo>
                    <a:pt x="2850" y="6792"/>
                    <a:pt x="2872" y="6784"/>
                    <a:pt x="2887" y="6741"/>
                  </a:cubicBezTo>
                  <a:cubicBezTo>
                    <a:pt x="2902" y="6689"/>
                    <a:pt x="2902" y="6660"/>
                    <a:pt x="2894" y="6631"/>
                  </a:cubicBezTo>
                  <a:cubicBezTo>
                    <a:pt x="2894" y="6616"/>
                    <a:pt x="2887" y="6594"/>
                    <a:pt x="2887" y="6572"/>
                  </a:cubicBezTo>
                  <a:cubicBezTo>
                    <a:pt x="2887" y="6550"/>
                    <a:pt x="2887" y="6550"/>
                    <a:pt x="2902" y="6543"/>
                  </a:cubicBezTo>
                  <a:cubicBezTo>
                    <a:pt x="2909" y="6535"/>
                    <a:pt x="2931" y="6513"/>
                    <a:pt x="2945" y="6470"/>
                  </a:cubicBezTo>
                  <a:cubicBezTo>
                    <a:pt x="2960" y="6403"/>
                    <a:pt x="2953" y="6367"/>
                    <a:pt x="2945" y="6330"/>
                  </a:cubicBezTo>
                  <a:cubicBezTo>
                    <a:pt x="2938" y="6315"/>
                    <a:pt x="2938" y="6294"/>
                    <a:pt x="2931" y="6272"/>
                  </a:cubicBezTo>
                  <a:cubicBezTo>
                    <a:pt x="2924" y="6198"/>
                    <a:pt x="2894" y="6154"/>
                    <a:pt x="2865" y="6103"/>
                  </a:cubicBezTo>
                  <a:cubicBezTo>
                    <a:pt x="2850" y="6081"/>
                    <a:pt x="2850" y="6081"/>
                    <a:pt x="2850" y="6081"/>
                  </a:cubicBezTo>
                  <a:cubicBezTo>
                    <a:pt x="2836" y="6059"/>
                    <a:pt x="2836" y="6059"/>
                    <a:pt x="2836" y="6059"/>
                  </a:cubicBezTo>
                  <a:cubicBezTo>
                    <a:pt x="2799" y="6001"/>
                    <a:pt x="2748" y="5913"/>
                    <a:pt x="2726" y="5832"/>
                  </a:cubicBezTo>
                  <a:cubicBezTo>
                    <a:pt x="2704" y="5729"/>
                    <a:pt x="2711" y="5612"/>
                    <a:pt x="2726" y="5575"/>
                  </a:cubicBezTo>
                  <a:cubicBezTo>
                    <a:pt x="2777" y="5480"/>
                    <a:pt x="2770" y="5400"/>
                    <a:pt x="2711" y="5370"/>
                  </a:cubicBezTo>
                  <a:cubicBezTo>
                    <a:pt x="2652" y="5334"/>
                    <a:pt x="2638" y="5312"/>
                    <a:pt x="2660" y="5260"/>
                  </a:cubicBezTo>
                  <a:cubicBezTo>
                    <a:pt x="2660" y="5253"/>
                    <a:pt x="2660" y="5253"/>
                    <a:pt x="2660" y="5253"/>
                  </a:cubicBezTo>
                  <a:cubicBezTo>
                    <a:pt x="2689" y="5180"/>
                    <a:pt x="2704" y="5158"/>
                    <a:pt x="2777" y="5129"/>
                  </a:cubicBezTo>
                  <a:cubicBezTo>
                    <a:pt x="2792" y="5121"/>
                    <a:pt x="2806" y="5121"/>
                    <a:pt x="2821" y="5121"/>
                  </a:cubicBezTo>
                  <a:cubicBezTo>
                    <a:pt x="2843" y="5121"/>
                    <a:pt x="2865" y="5129"/>
                    <a:pt x="2880" y="5129"/>
                  </a:cubicBezTo>
                  <a:cubicBezTo>
                    <a:pt x="2902" y="5136"/>
                    <a:pt x="2916" y="5143"/>
                    <a:pt x="2931" y="5143"/>
                  </a:cubicBezTo>
                  <a:cubicBezTo>
                    <a:pt x="2931" y="5151"/>
                    <a:pt x="2924" y="5158"/>
                    <a:pt x="2924" y="5165"/>
                  </a:cubicBezTo>
                  <a:cubicBezTo>
                    <a:pt x="2975" y="5194"/>
                    <a:pt x="2975" y="5194"/>
                    <a:pt x="2975" y="5194"/>
                  </a:cubicBezTo>
                  <a:cubicBezTo>
                    <a:pt x="3012" y="5136"/>
                    <a:pt x="3078" y="5070"/>
                    <a:pt x="3099" y="5063"/>
                  </a:cubicBezTo>
                  <a:cubicBezTo>
                    <a:pt x="3136" y="5055"/>
                    <a:pt x="3187" y="5048"/>
                    <a:pt x="3231" y="5048"/>
                  </a:cubicBezTo>
                  <a:cubicBezTo>
                    <a:pt x="3283" y="5048"/>
                    <a:pt x="3305" y="5055"/>
                    <a:pt x="3312" y="5063"/>
                  </a:cubicBezTo>
                  <a:cubicBezTo>
                    <a:pt x="3341" y="5077"/>
                    <a:pt x="3385" y="5106"/>
                    <a:pt x="3422" y="5151"/>
                  </a:cubicBezTo>
                  <a:cubicBezTo>
                    <a:pt x="3451" y="5194"/>
                    <a:pt x="3517" y="5238"/>
                    <a:pt x="3590" y="5238"/>
                  </a:cubicBezTo>
                  <a:cubicBezTo>
                    <a:pt x="3605" y="5238"/>
                    <a:pt x="3620" y="5238"/>
                    <a:pt x="3642" y="5231"/>
                  </a:cubicBezTo>
                  <a:cubicBezTo>
                    <a:pt x="3722" y="5202"/>
                    <a:pt x="3759" y="5158"/>
                    <a:pt x="3759" y="5092"/>
                  </a:cubicBezTo>
                  <a:cubicBezTo>
                    <a:pt x="3759" y="5070"/>
                    <a:pt x="3774" y="5055"/>
                    <a:pt x="3788" y="5041"/>
                  </a:cubicBezTo>
                  <a:cubicBezTo>
                    <a:pt x="3803" y="5019"/>
                    <a:pt x="3818" y="4997"/>
                    <a:pt x="3818" y="4967"/>
                  </a:cubicBezTo>
                  <a:cubicBezTo>
                    <a:pt x="3818" y="4923"/>
                    <a:pt x="3788" y="4909"/>
                    <a:pt x="3774" y="4901"/>
                  </a:cubicBezTo>
                  <a:cubicBezTo>
                    <a:pt x="3752" y="4887"/>
                    <a:pt x="3752" y="4887"/>
                    <a:pt x="3752" y="4872"/>
                  </a:cubicBezTo>
                  <a:cubicBezTo>
                    <a:pt x="3752" y="4835"/>
                    <a:pt x="3744" y="4777"/>
                    <a:pt x="3744" y="4733"/>
                  </a:cubicBezTo>
                  <a:cubicBezTo>
                    <a:pt x="3781" y="4740"/>
                    <a:pt x="3825" y="4747"/>
                    <a:pt x="3832" y="4762"/>
                  </a:cubicBezTo>
                  <a:cubicBezTo>
                    <a:pt x="3847" y="4770"/>
                    <a:pt x="3869" y="4777"/>
                    <a:pt x="3898" y="4777"/>
                  </a:cubicBezTo>
                  <a:cubicBezTo>
                    <a:pt x="3964" y="4777"/>
                    <a:pt x="4067" y="4747"/>
                    <a:pt x="4067" y="4740"/>
                  </a:cubicBezTo>
                  <a:cubicBezTo>
                    <a:pt x="4177" y="4711"/>
                    <a:pt x="4177" y="4711"/>
                    <a:pt x="4177" y="4711"/>
                  </a:cubicBezTo>
                  <a:cubicBezTo>
                    <a:pt x="4067" y="4682"/>
                    <a:pt x="4067" y="4682"/>
                    <a:pt x="4067" y="4682"/>
                  </a:cubicBezTo>
                  <a:cubicBezTo>
                    <a:pt x="4045" y="4682"/>
                    <a:pt x="4023" y="4674"/>
                    <a:pt x="4015" y="4667"/>
                  </a:cubicBezTo>
                  <a:cubicBezTo>
                    <a:pt x="4015" y="4660"/>
                    <a:pt x="4023" y="4660"/>
                    <a:pt x="4023" y="4660"/>
                  </a:cubicBezTo>
                  <a:cubicBezTo>
                    <a:pt x="4045" y="4638"/>
                    <a:pt x="4067" y="4630"/>
                    <a:pt x="4089" y="4623"/>
                  </a:cubicBezTo>
                  <a:cubicBezTo>
                    <a:pt x="4111" y="4623"/>
                    <a:pt x="4147" y="4608"/>
                    <a:pt x="4177" y="4572"/>
                  </a:cubicBezTo>
                  <a:cubicBezTo>
                    <a:pt x="4184" y="4564"/>
                    <a:pt x="4191" y="4557"/>
                    <a:pt x="4199" y="4550"/>
                  </a:cubicBezTo>
                  <a:cubicBezTo>
                    <a:pt x="4228" y="4506"/>
                    <a:pt x="4257" y="4476"/>
                    <a:pt x="4257" y="4396"/>
                  </a:cubicBezTo>
                  <a:cubicBezTo>
                    <a:pt x="4257" y="4366"/>
                    <a:pt x="4250" y="4337"/>
                    <a:pt x="4235" y="4308"/>
                  </a:cubicBezTo>
                  <a:cubicBezTo>
                    <a:pt x="4221" y="4264"/>
                    <a:pt x="4206" y="4234"/>
                    <a:pt x="4243" y="4191"/>
                  </a:cubicBezTo>
                  <a:cubicBezTo>
                    <a:pt x="4279" y="4139"/>
                    <a:pt x="4294" y="4139"/>
                    <a:pt x="4294" y="4139"/>
                  </a:cubicBezTo>
                  <a:cubicBezTo>
                    <a:pt x="4301" y="4139"/>
                    <a:pt x="4309" y="4147"/>
                    <a:pt x="4323" y="4154"/>
                  </a:cubicBezTo>
                  <a:cubicBezTo>
                    <a:pt x="4323" y="4154"/>
                    <a:pt x="4331" y="4161"/>
                    <a:pt x="4338" y="4161"/>
                  </a:cubicBezTo>
                  <a:cubicBezTo>
                    <a:pt x="4360" y="4176"/>
                    <a:pt x="4396" y="4183"/>
                    <a:pt x="4440" y="4183"/>
                  </a:cubicBezTo>
                  <a:cubicBezTo>
                    <a:pt x="4506" y="4183"/>
                    <a:pt x="4594" y="4169"/>
                    <a:pt x="4645" y="4110"/>
                  </a:cubicBezTo>
                  <a:cubicBezTo>
                    <a:pt x="4675" y="4088"/>
                    <a:pt x="4704" y="4066"/>
                    <a:pt x="4733" y="4044"/>
                  </a:cubicBezTo>
                  <a:cubicBezTo>
                    <a:pt x="4770" y="4015"/>
                    <a:pt x="4814" y="3985"/>
                    <a:pt x="4836" y="3949"/>
                  </a:cubicBezTo>
                  <a:cubicBezTo>
                    <a:pt x="4851" y="3912"/>
                    <a:pt x="4858" y="3883"/>
                    <a:pt x="4858" y="3861"/>
                  </a:cubicBezTo>
                  <a:cubicBezTo>
                    <a:pt x="4858" y="3832"/>
                    <a:pt x="4858" y="3817"/>
                    <a:pt x="4880" y="3795"/>
                  </a:cubicBezTo>
                  <a:cubicBezTo>
                    <a:pt x="4895" y="3773"/>
                    <a:pt x="4909" y="3751"/>
                    <a:pt x="4931" y="3736"/>
                  </a:cubicBezTo>
                  <a:cubicBezTo>
                    <a:pt x="4953" y="3714"/>
                    <a:pt x="4953" y="3714"/>
                    <a:pt x="4953" y="3714"/>
                  </a:cubicBezTo>
                  <a:cubicBezTo>
                    <a:pt x="4939" y="3692"/>
                    <a:pt x="4939" y="3692"/>
                    <a:pt x="4939" y="3692"/>
                  </a:cubicBezTo>
                  <a:cubicBezTo>
                    <a:pt x="4931" y="3685"/>
                    <a:pt x="4931" y="3685"/>
                    <a:pt x="4931" y="3685"/>
                  </a:cubicBezTo>
                  <a:cubicBezTo>
                    <a:pt x="4924" y="3663"/>
                    <a:pt x="4909" y="3612"/>
                    <a:pt x="4902" y="3568"/>
                  </a:cubicBezTo>
                  <a:cubicBezTo>
                    <a:pt x="4902" y="3546"/>
                    <a:pt x="4902" y="3538"/>
                    <a:pt x="4895" y="3524"/>
                  </a:cubicBezTo>
                  <a:cubicBezTo>
                    <a:pt x="4895" y="3502"/>
                    <a:pt x="4887" y="3487"/>
                    <a:pt x="4895" y="3465"/>
                  </a:cubicBezTo>
                  <a:cubicBezTo>
                    <a:pt x="4902" y="3472"/>
                    <a:pt x="4902" y="3472"/>
                    <a:pt x="4909" y="3472"/>
                  </a:cubicBezTo>
                  <a:cubicBezTo>
                    <a:pt x="4909" y="3472"/>
                    <a:pt x="4931" y="3465"/>
                    <a:pt x="4939" y="3443"/>
                  </a:cubicBezTo>
                  <a:cubicBezTo>
                    <a:pt x="4946" y="3414"/>
                    <a:pt x="4968" y="3348"/>
                    <a:pt x="4924" y="3297"/>
                  </a:cubicBezTo>
                  <a:cubicBezTo>
                    <a:pt x="4917" y="3282"/>
                    <a:pt x="4909" y="3267"/>
                    <a:pt x="4902" y="3253"/>
                  </a:cubicBezTo>
                  <a:cubicBezTo>
                    <a:pt x="4895" y="3231"/>
                    <a:pt x="4880" y="3201"/>
                    <a:pt x="4836" y="3194"/>
                  </a:cubicBezTo>
                  <a:cubicBezTo>
                    <a:pt x="4829" y="3187"/>
                    <a:pt x="4821" y="3187"/>
                    <a:pt x="4814" y="3187"/>
                  </a:cubicBezTo>
                  <a:cubicBezTo>
                    <a:pt x="4785" y="3187"/>
                    <a:pt x="4763" y="3201"/>
                    <a:pt x="4733" y="3216"/>
                  </a:cubicBezTo>
                  <a:cubicBezTo>
                    <a:pt x="4726" y="3216"/>
                    <a:pt x="4719" y="3223"/>
                    <a:pt x="4712" y="3231"/>
                  </a:cubicBezTo>
                  <a:cubicBezTo>
                    <a:pt x="4675" y="3245"/>
                    <a:pt x="4653" y="3260"/>
                    <a:pt x="4645" y="3282"/>
                  </a:cubicBezTo>
                  <a:cubicBezTo>
                    <a:pt x="4638" y="3311"/>
                    <a:pt x="4653" y="3341"/>
                    <a:pt x="4660" y="3363"/>
                  </a:cubicBezTo>
                  <a:lnTo>
                    <a:pt x="4660" y="3363"/>
                  </a:lnTo>
                  <a:cubicBezTo>
                    <a:pt x="4645" y="3370"/>
                    <a:pt x="4602" y="3370"/>
                    <a:pt x="4587" y="3370"/>
                  </a:cubicBezTo>
                  <a:cubicBezTo>
                    <a:pt x="4565" y="3370"/>
                    <a:pt x="4550" y="3363"/>
                    <a:pt x="4543" y="3319"/>
                  </a:cubicBezTo>
                  <a:cubicBezTo>
                    <a:pt x="4536" y="3311"/>
                    <a:pt x="4536" y="3304"/>
                    <a:pt x="4536" y="3297"/>
                  </a:cubicBezTo>
                  <a:cubicBezTo>
                    <a:pt x="4536" y="3289"/>
                    <a:pt x="4528" y="3275"/>
                    <a:pt x="4528" y="3267"/>
                  </a:cubicBezTo>
                  <a:cubicBezTo>
                    <a:pt x="4580" y="3267"/>
                    <a:pt x="4602" y="3216"/>
                    <a:pt x="4616" y="3172"/>
                  </a:cubicBezTo>
                  <a:cubicBezTo>
                    <a:pt x="4624" y="3157"/>
                    <a:pt x="4631" y="3135"/>
                    <a:pt x="4638" y="3128"/>
                  </a:cubicBezTo>
                  <a:cubicBezTo>
                    <a:pt x="4675" y="3077"/>
                    <a:pt x="4675" y="3018"/>
                    <a:pt x="4631" y="2982"/>
                  </a:cubicBezTo>
                  <a:cubicBezTo>
                    <a:pt x="4638" y="2974"/>
                    <a:pt x="4645" y="2974"/>
                    <a:pt x="4653" y="2967"/>
                  </a:cubicBezTo>
                  <a:cubicBezTo>
                    <a:pt x="4697" y="2930"/>
                    <a:pt x="4682" y="2894"/>
                    <a:pt x="4675" y="2864"/>
                  </a:cubicBezTo>
                  <a:cubicBezTo>
                    <a:pt x="4675" y="2850"/>
                    <a:pt x="4668" y="2835"/>
                    <a:pt x="4675" y="2820"/>
                  </a:cubicBezTo>
                  <a:cubicBezTo>
                    <a:pt x="4690" y="2784"/>
                    <a:pt x="4741" y="2769"/>
                    <a:pt x="4785" y="2769"/>
                  </a:cubicBezTo>
                  <a:cubicBezTo>
                    <a:pt x="4821" y="2769"/>
                    <a:pt x="4836" y="2747"/>
                    <a:pt x="4843" y="2740"/>
                  </a:cubicBezTo>
                  <a:cubicBezTo>
                    <a:pt x="4858" y="2710"/>
                    <a:pt x="4851" y="2681"/>
                    <a:pt x="4821" y="2644"/>
                  </a:cubicBezTo>
                  <a:cubicBezTo>
                    <a:pt x="4821" y="2637"/>
                    <a:pt x="4821" y="2630"/>
                    <a:pt x="4814" y="2630"/>
                  </a:cubicBezTo>
                  <a:cubicBezTo>
                    <a:pt x="4821" y="2630"/>
                    <a:pt x="4829" y="2622"/>
                    <a:pt x="4851" y="2622"/>
                  </a:cubicBezTo>
                  <a:cubicBezTo>
                    <a:pt x="4865" y="2622"/>
                    <a:pt x="4909" y="2615"/>
                    <a:pt x="4924" y="2586"/>
                  </a:cubicBezTo>
                  <a:cubicBezTo>
                    <a:pt x="4931" y="2549"/>
                    <a:pt x="4902" y="2527"/>
                    <a:pt x="4880" y="2498"/>
                  </a:cubicBezTo>
                  <a:cubicBezTo>
                    <a:pt x="4873" y="2491"/>
                    <a:pt x="4865" y="2491"/>
                    <a:pt x="4865" y="2483"/>
                  </a:cubicBezTo>
                  <a:cubicBezTo>
                    <a:pt x="4821" y="2447"/>
                    <a:pt x="4792" y="2432"/>
                    <a:pt x="4763" y="2410"/>
                  </a:cubicBezTo>
                  <a:cubicBezTo>
                    <a:pt x="4755" y="2410"/>
                    <a:pt x="4755" y="2410"/>
                    <a:pt x="4748" y="2403"/>
                  </a:cubicBezTo>
                  <a:cubicBezTo>
                    <a:pt x="4770" y="2410"/>
                    <a:pt x="4800" y="2410"/>
                    <a:pt x="4836" y="2410"/>
                  </a:cubicBezTo>
                  <a:cubicBezTo>
                    <a:pt x="4858" y="2410"/>
                    <a:pt x="4909" y="2410"/>
                    <a:pt x="4917" y="2373"/>
                  </a:cubicBezTo>
                  <a:cubicBezTo>
                    <a:pt x="4931" y="2344"/>
                    <a:pt x="4895" y="2315"/>
                    <a:pt x="4865" y="2293"/>
                  </a:cubicBezTo>
                  <a:cubicBezTo>
                    <a:pt x="4858" y="2285"/>
                    <a:pt x="4836" y="2263"/>
                    <a:pt x="4821" y="2161"/>
                  </a:cubicBezTo>
                  <a:lnTo>
                    <a:pt x="4821" y="2153"/>
                  </a:lnTo>
                  <a:lnTo>
                    <a:pt x="4821" y="2153"/>
                  </a:lnTo>
                  <a:lnTo>
                    <a:pt x="4821" y="2153"/>
                  </a:lnTo>
                  <a:cubicBezTo>
                    <a:pt x="4836" y="2153"/>
                    <a:pt x="4843" y="2161"/>
                    <a:pt x="4851" y="2168"/>
                  </a:cubicBezTo>
                  <a:cubicBezTo>
                    <a:pt x="4865" y="2183"/>
                    <a:pt x="4887" y="2197"/>
                    <a:pt x="4909" y="2197"/>
                  </a:cubicBezTo>
                  <a:cubicBezTo>
                    <a:pt x="4939" y="2197"/>
                    <a:pt x="4968" y="2175"/>
                    <a:pt x="4990" y="2161"/>
                  </a:cubicBezTo>
                  <a:lnTo>
                    <a:pt x="4997" y="2168"/>
                  </a:lnTo>
                  <a:cubicBezTo>
                    <a:pt x="5012" y="2183"/>
                    <a:pt x="5034" y="2212"/>
                    <a:pt x="5071" y="2220"/>
                  </a:cubicBezTo>
                  <a:cubicBezTo>
                    <a:pt x="5085" y="2227"/>
                    <a:pt x="5093" y="2227"/>
                    <a:pt x="5100" y="2227"/>
                  </a:cubicBezTo>
                  <a:cubicBezTo>
                    <a:pt x="5144" y="2227"/>
                    <a:pt x="5159" y="2190"/>
                    <a:pt x="5173" y="2161"/>
                  </a:cubicBezTo>
                  <a:cubicBezTo>
                    <a:pt x="5181" y="2153"/>
                    <a:pt x="5181" y="2139"/>
                    <a:pt x="5188" y="2124"/>
                  </a:cubicBezTo>
                  <a:cubicBezTo>
                    <a:pt x="5232" y="2058"/>
                    <a:pt x="5202" y="2022"/>
                    <a:pt x="5181" y="2000"/>
                  </a:cubicBezTo>
                  <a:cubicBezTo>
                    <a:pt x="5181" y="1992"/>
                    <a:pt x="5173" y="1992"/>
                    <a:pt x="5173" y="1985"/>
                  </a:cubicBezTo>
                  <a:cubicBezTo>
                    <a:pt x="5159" y="1970"/>
                    <a:pt x="5144" y="1963"/>
                    <a:pt x="5129" y="1948"/>
                  </a:cubicBezTo>
                  <a:cubicBezTo>
                    <a:pt x="5122" y="1948"/>
                    <a:pt x="5107" y="1941"/>
                    <a:pt x="5093" y="1926"/>
                  </a:cubicBezTo>
                  <a:cubicBezTo>
                    <a:pt x="5085" y="1919"/>
                    <a:pt x="5085" y="1919"/>
                    <a:pt x="5085" y="1919"/>
                  </a:cubicBezTo>
                  <a:cubicBezTo>
                    <a:pt x="5085" y="1912"/>
                    <a:pt x="5093" y="1904"/>
                    <a:pt x="5100" y="1904"/>
                  </a:cubicBezTo>
                  <a:cubicBezTo>
                    <a:pt x="5107" y="1890"/>
                    <a:pt x="5107" y="1890"/>
                    <a:pt x="5107" y="1890"/>
                  </a:cubicBezTo>
                  <a:cubicBezTo>
                    <a:pt x="5144" y="1853"/>
                    <a:pt x="5159" y="1838"/>
                    <a:pt x="5159" y="1831"/>
                  </a:cubicBezTo>
                  <a:cubicBezTo>
                    <a:pt x="5173" y="1802"/>
                    <a:pt x="5173" y="1802"/>
                    <a:pt x="5173" y="1802"/>
                  </a:cubicBezTo>
                  <a:cubicBezTo>
                    <a:pt x="5166" y="1794"/>
                    <a:pt x="5166" y="1794"/>
                    <a:pt x="5166" y="1794"/>
                  </a:cubicBezTo>
                  <a:cubicBezTo>
                    <a:pt x="5181" y="1787"/>
                    <a:pt x="5188" y="1758"/>
                    <a:pt x="5188" y="1743"/>
                  </a:cubicBezTo>
                  <a:cubicBezTo>
                    <a:pt x="5188" y="1721"/>
                    <a:pt x="5188" y="1699"/>
                    <a:pt x="5188" y="1684"/>
                  </a:cubicBezTo>
                  <a:cubicBezTo>
                    <a:pt x="5181" y="1655"/>
                    <a:pt x="5181" y="1655"/>
                    <a:pt x="5188" y="1648"/>
                  </a:cubicBezTo>
                  <a:cubicBezTo>
                    <a:pt x="5217" y="1633"/>
                    <a:pt x="5239" y="1605"/>
                    <a:pt x="5239" y="1575"/>
                  </a:cubicBezTo>
                  <a:cubicBezTo>
                    <a:pt x="5239" y="1546"/>
                    <a:pt x="5224" y="1524"/>
                    <a:pt x="5210" y="1510"/>
                  </a:cubicBezTo>
                  <a:cubicBezTo>
                    <a:pt x="5188" y="1502"/>
                    <a:pt x="5063" y="1422"/>
                    <a:pt x="4990" y="1414"/>
                  </a:cubicBezTo>
                  <a:cubicBezTo>
                    <a:pt x="4939" y="1407"/>
                    <a:pt x="4865" y="1356"/>
                    <a:pt x="4851" y="1319"/>
                  </a:cubicBezTo>
                  <a:cubicBezTo>
                    <a:pt x="4851" y="1312"/>
                    <a:pt x="4851" y="1304"/>
                    <a:pt x="4851" y="1297"/>
                  </a:cubicBezTo>
                  <a:cubicBezTo>
                    <a:pt x="4836" y="1253"/>
                    <a:pt x="4821" y="1209"/>
                    <a:pt x="4748" y="1209"/>
                  </a:cubicBezTo>
                  <a:cubicBezTo>
                    <a:pt x="4704" y="1209"/>
                    <a:pt x="4682" y="1195"/>
                    <a:pt x="4660" y="1158"/>
                  </a:cubicBezTo>
                  <a:cubicBezTo>
                    <a:pt x="4653" y="1143"/>
                    <a:pt x="4653" y="1129"/>
                    <a:pt x="4653" y="1114"/>
                  </a:cubicBezTo>
                  <a:cubicBezTo>
                    <a:pt x="4645" y="1092"/>
                    <a:pt x="4638" y="1070"/>
                    <a:pt x="4616" y="1048"/>
                  </a:cubicBezTo>
                  <a:cubicBezTo>
                    <a:pt x="4602" y="1033"/>
                    <a:pt x="4602" y="967"/>
                    <a:pt x="4609" y="945"/>
                  </a:cubicBezTo>
                  <a:cubicBezTo>
                    <a:pt x="4609" y="938"/>
                    <a:pt x="4609" y="938"/>
                    <a:pt x="4609" y="931"/>
                  </a:cubicBezTo>
                  <a:lnTo>
                    <a:pt x="4609" y="931"/>
                  </a:lnTo>
                  <a:cubicBezTo>
                    <a:pt x="4609" y="916"/>
                    <a:pt x="4609" y="916"/>
                    <a:pt x="4609" y="916"/>
                  </a:cubicBezTo>
                  <a:lnTo>
                    <a:pt x="4609" y="916"/>
                  </a:lnTo>
                  <a:lnTo>
                    <a:pt x="4609" y="909"/>
                  </a:lnTo>
                  <a:cubicBezTo>
                    <a:pt x="4602" y="872"/>
                    <a:pt x="4602" y="872"/>
                    <a:pt x="4602" y="872"/>
                  </a:cubicBezTo>
                  <a:lnTo>
                    <a:pt x="4602" y="872"/>
                  </a:lnTo>
                  <a:cubicBezTo>
                    <a:pt x="4587" y="835"/>
                    <a:pt x="4572" y="813"/>
                    <a:pt x="4543" y="792"/>
                  </a:cubicBezTo>
                  <a:cubicBezTo>
                    <a:pt x="4521" y="777"/>
                    <a:pt x="4499" y="762"/>
                    <a:pt x="4470" y="762"/>
                  </a:cubicBezTo>
                  <a:cubicBezTo>
                    <a:pt x="4455" y="762"/>
                    <a:pt x="4440" y="762"/>
                    <a:pt x="4418" y="770"/>
                  </a:cubicBezTo>
                  <a:cubicBezTo>
                    <a:pt x="4411" y="777"/>
                    <a:pt x="4396" y="784"/>
                    <a:pt x="4389" y="799"/>
                  </a:cubicBezTo>
                  <a:cubicBezTo>
                    <a:pt x="4382" y="792"/>
                    <a:pt x="4374" y="784"/>
                    <a:pt x="4360" y="784"/>
                  </a:cubicBezTo>
                  <a:cubicBezTo>
                    <a:pt x="4323" y="784"/>
                    <a:pt x="4286" y="813"/>
                    <a:pt x="4272" y="857"/>
                  </a:cubicBezTo>
                  <a:cubicBezTo>
                    <a:pt x="4257" y="880"/>
                    <a:pt x="4235" y="894"/>
                    <a:pt x="4206" y="909"/>
                  </a:cubicBezTo>
                  <a:cubicBezTo>
                    <a:pt x="4191" y="916"/>
                    <a:pt x="4177" y="923"/>
                    <a:pt x="4162" y="938"/>
                  </a:cubicBezTo>
                  <a:cubicBezTo>
                    <a:pt x="4140" y="945"/>
                    <a:pt x="4133" y="953"/>
                    <a:pt x="4125" y="953"/>
                  </a:cubicBezTo>
                  <a:cubicBezTo>
                    <a:pt x="4103" y="960"/>
                    <a:pt x="4089" y="967"/>
                    <a:pt x="4089" y="1004"/>
                  </a:cubicBezTo>
                  <a:cubicBezTo>
                    <a:pt x="4089" y="1041"/>
                    <a:pt x="4125" y="1106"/>
                    <a:pt x="4191" y="1136"/>
                  </a:cubicBezTo>
                  <a:cubicBezTo>
                    <a:pt x="4199" y="1136"/>
                    <a:pt x="4199" y="1136"/>
                    <a:pt x="4206" y="1136"/>
                  </a:cubicBezTo>
                  <a:cubicBezTo>
                    <a:pt x="4199" y="1143"/>
                    <a:pt x="4184" y="1158"/>
                    <a:pt x="4177" y="1165"/>
                  </a:cubicBezTo>
                  <a:cubicBezTo>
                    <a:pt x="4162" y="1180"/>
                    <a:pt x="4162" y="1180"/>
                    <a:pt x="4162" y="1180"/>
                  </a:cubicBezTo>
                  <a:cubicBezTo>
                    <a:pt x="4154" y="1187"/>
                    <a:pt x="4154" y="1187"/>
                    <a:pt x="4147" y="1187"/>
                  </a:cubicBezTo>
                  <a:cubicBezTo>
                    <a:pt x="4147" y="1187"/>
                    <a:pt x="4125" y="1180"/>
                    <a:pt x="4103" y="1143"/>
                  </a:cubicBezTo>
                  <a:cubicBezTo>
                    <a:pt x="4081" y="1121"/>
                    <a:pt x="4030" y="1099"/>
                    <a:pt x="3957" y="1070"/>
                  </a:cubicBezTo>
                  <a:cubicBezTo>
                    <a:pt x="3920" y="1055"/>
                    <a:pt x="3883" y="1041"/>
                    <a:pt x="3862" y="1026"/>
                  </a:cubicBezTo>
                  <a:cubicBezTo>
                    <a:pt x="3832" y="1011"/>
                    <a:pt x="3832" y="997"/>
                    <a:pt x="3840" y="953"/>
                  </a:cubicBezTo>
                  <a:cubicBezTo>
                    <a:pt x="3840" y="938"/>
                    <a:pt x="3840" y="938"/>
                    <a:pt x="3840" y="938"/>
                  </a:cubicBezTo>
                  <a:cubicBezTo>
                    <a:pt x="3847" y="909"/>
                    <a:pt x="3854" y="894"/>
                    <a:pt x="3891" y="887"/>
                  </a:cubicBezTo>
                  <a:cubicBezTo>
                    <a:pt x="3950" y="880"/>
                    <a:pt x="3964" y="865"/>
                    <a:pt x="3986" y="828"/>
                  </a:cubicBezTo>
                  <a:cubicBezTo>
                    <a:pt x="3986" y="821"/>
                    <a:pt x="3986" y="813"/>
                    <a:pt x="3993" y="806"/>
                  </a:cubicBezTo>
                  <a:cubicBezTo>
                    <a:pt x="4015" y="762"/>
                    <a:pt x="3993" y="726"/>
                    <a:pt x="3986" y="711"/>
                  </a:cubicBezTo>
                  <a:cubicBezTo>
                    <a:pt x="3979" y="704"/>
                    <a:pt x="3979" y="696"/>
                    <a:pt x="3979" y="696"/>
                  </a:cubicBezTo>
                  <a:cubicBezTo>
                    <a:pt x="3993" y="645"/>
                    <a:pt x="3950" y="550"/>
                    <a:pt x="3920" y="521"/>
                  </a:cubicBezTo>
                  <a:cubicBezTo>
                    <a:pt x="3913" y="513"/>
                    <a:pt x="3905" y="506"/>
                    <a:pt x="3905" y="491"/>
                  </a:cubicBezTo>
                  <a:cubicBezTo>
                    <a:pt x="3905" y="484"/>
                    <a:pt x="3913" y="476"/>
                    <a:pt x="3927" y="462"/>
                  </a:cubicBezTo>
                  <a:cubicBezTo>
                    <a:pt x="3950" y="447"/>
                    <a:pt x="3957" y="418"/>
                    <a:pt x="3950" y="396"/>
                  </a:cubicBezTo>
                  <a:cubicBezTo>
                    <a:pt x="3971" y="396"/>
                    <a:pt x="3986" y="381"/>
                    <a:pt x="3986" y="374"/>
                  </a:cubicBezTo>
                  <a:cubicBezTo>
                    <a:pt x="4001" y="352"/>
                    <a:pt x="3986" y="330"/>
                    <a:pt x="3971" y="308"/>
                  </a:cubicBezTo>
                  <a:cubicBezTo>
                    <a:pt x="3979" y="308"/>
                    <a:pt x="3986" y="315"/>
                    <a:pt x="3993" y="315"/>
                  </a:cubicBezTo>
                  <a:cubicBezTo>
                    <a:pt x="4008" y="323"/>
                    <a:pt x="4023" y="323"/>
                    <a:pt x="4030" y="323"/>
                  </a:cubicBezTo>
                  <a:cubicBezTo>
                    <a:pt x="4059" y="323"/>
                    <a:pt x="4081" y="308"/>
                    <a:pt x="4089" y="279"/>
                  </a:cubicBezTo>
                  <a:cubicBezTo>
                    <a:pt x="4096" y="249"/>
                    <a:pt x="4096" y="213"/>
                    <a:pt x="4067" y="198"/>
                  </a:cubicBezTo>
                  <a:cubicBezTo>
                    <a:pt x="4030" y="169"/>
                    <a:pt x="3986" y="125"/>
                    <a:pt x="3979" y="103"/>
                  </a:cubicBezTo>
                  <a:cubicBezTo>
                    <a:pt x="3971" y="73"/>
                    <a:pt x="3942" y="52"/>
                    <a:pt x="3898" y="52"/>
                  </a:cubicBezTo>
                  <a:cubicBezTo>
                    <a:pt x="3876" y="52"/>
                    <a:pt x="3840" y="59"/>
                    <a:pt x="3810" y="73"/>
                  </a:cubicBezTo>
                  <a:cubicBezTo>
                    <a:pt x="3781" y="88"/>
                    <a:pt x="3766" y="88"/>
                    <a:pt x="3744" y="88"/>
                  </a:cubicBezTo>
                  <a:cubicBezTo>
                    <a:pt x="3737" y="88"/>
                    <a:pt x="3730" y="88"/>
                    <a:pt x="3722" y="88"/>
                  </a:cubicBezTo>
                  <a:cubicBezTo>
                    <a:pt x="3715" y="88"/>
                    <a:pt x="3700" y="88"/>
                    <a:pt x="3693" y="88"/>
                  </a:cubicBezTo>
                  <a:cubicBezTo>
                    <a:pt x="3693" y="88"/>
                    <a:pt x="3686" y="73"/>
                    <a:pt x="3678" y="66"/>
                  </a:cubicBezTo>
                  <a:cubicBezTo>
                    <a:pt x="3671" y="44"/>
                    <a:pt x="3656" y="7"/>
                    <a:pt x="3620" y="0"/>
                  </a:cubicBezTo>
                  <a:cubicBezTo>
                    <a:pt x="3612" y="0"/>
                    <a:pt x="3612" y="0"/>
                    <a:pt x="3605" y="0"/>
                  </a:cubicBezTo>
                  <a:lnTo>
                    <a:pt x="3605" y="0"/>
                  </a:lnTo>
                  <a:lnTo>
                    <a:pt x="3605" y="30"/>
                  </a:lnTo>
                  <a:close/>
                  <a:moveTo>
                    <a:pt x="5012" y="1729"/>
                  </a:moveTo>
                  <a:lnTo>
                    <a:pt x="5012" y="1729"/>
                  </a:lnTo>
                  <a:cubicBezTo>
                    <a:pt x="5019" y="1729"/>
                    <a:pt x="5019" y="1721"/>
                    <a:pt x="5034" y="1714"/>
                  </a:cubicBezTo>
                  <a:cubicBezTo>
                    <a:pt x="5049" y="1699"/>
                    <a:pt x="5056" y="1699"/>
                    <a:pt x="5056" y="1699"/>
                  </a:cubicBezTo>
                  <a:cubicBezTo>
                    <a:pt x="5056" y="1699"/>
                    <a:pt x="5063" y="1706"/>
                    <a:pt x="5078" y="1736"/>
                  </a:cubicBezTo>
                  <a:cubicBezTo>
                    <a:pt x="5085" y="1751"/>
                    <a:pt x="5085" y="1765"/>
                    <a:pt x="5093" y="1772"/>
                  </a:cubicBezTo>
                  <a:cubicBezTo>
                    <a:pt x="5078" y="1765"/>
                    <a:pt x="5063" y="1758"/>
                    <a:pt x="5041" y="1751"/>
                  </a:cubicBezTo>
                  <a:cubicBezTo>
                    <a:pt x="5019" y="1736"/>
                    <a:pt x="5019" y="1729"/>
                    <a:pt x="5012" y="172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2" name="Freeform 21"/>
            <p:cNvSpPr>
              <a:spLocks noChangeArrowheads="1"/>
            </p:cNvSpPr>
            <p:nvPr/>
          </p:nvSpPr>
          <p:spPr bwMode="auto">
            <a:xfrm>
              <a:off x="8629898" y="3039031"/>
              <a:ext cx="1441890" cy="1169923"/>
            </a:xfrm>
            <a:custGeom>
              <a:avLst/>
              <a:gdLst>
                <a:gd name="T0" fmla="*/ 1538 w 5840"/>
                <a:gd name="T1" fmla="*/ 4491 h 4793"/>
                <a:gd name="T2" fmla="*/ 1215 w 5840"/>
                <a:gd name="T3" fmla="*/ 4227 h 4793"/>
                <a:gd name="T4" fmla="*/ 769 w 5840"/>
                <a:gd name="T5" fmla="*/ 3773 h 4793"/>
                <a:gd name="T6" fmla="*/ 528 w 5840"/>
                <a:gd name="T7" fmla="*/ 3700 h 4793"/>
                <a:gd name="T8" fmla="*/ 388 w 5840"/>
                <a:gd name="T9" fmla="*/ 3458 h 4793"/>
                <a:gd name="T10" fmla="*/ 278 w 5840"/>
                <a:gd name="T11" fmla="*/ 3275 h 4793"/>
                <a:gd name="T12" fmla="*/ 15 w 5840"/>
                <a:gd name="T13" fmla="*/ 3326 h 4793"/>
                <a:gd name="T14" fmla="*/ 117 w 5840"/>
                <a:gd name="T15" fmla="*/ 2974 h 4793"/>
                <a:gd name="T16" fmla="*/ 293 w 5840"/>
                <a:gd name="T17" fmla="*/ 2630 h 4793"/>
                <a:gd name="T18" fmla="*/ 168 w 5840"/>
                <a:gd name="T19" fmla="*/ 2439 h 4793"/>
                <a:gd name="T20" fmla="*/ 300 w 5840"/>
                <a:gd name="T21" fmla="*/ 2190 h 4793"/>
                <a:gd name="T22" fmla="*/ 557 w 5840"/>
                <a:gd name="T23" fmla="*/ 2161 h 4793"/>
                <a:gd name="T24" fmla="*/ 630 w 5840"/>
                <a:gd name="T25" fmla="*/ 2014 h 4793"/>
                <a:gd name="T26" fmla="*/ 491 w 5840"/>
                <a:gd name="T27" fmla="*/ 1758 h 4793"/>
                <a:gd name="T28" fmla="*/ 689 w 5840"/>
                <a:gd name="T29" fmla="*/ 1633 h 4793"/>
                <a:gd name="T30" fmla="*/ 147 w 5840"/>
                <a:gd name="T31" fmla="*/ 1202 h 4793"/>
                <a:gd name="T32" fmla="*/ 227 w 5840"/>
                <a:gd name="T33" fmla="*/ 850 h 4793"/>
                <a:gd name="T34" fmla="*/ 637 w 5840"/>
                <a:gd name="T35" fmla="*/ 579 h 4793"/>
                <a:gd name="T36" fmla="*/ 931 w 5840"/>
                <a:gd name="T37" fmla="*/ 433 h 4793"/>
                <a:gd name="T38" fmla="*/ 1377 w 5840"/>
                <a:gd name="T39" fmla="*/ 330 h 4793"/>
                <a:gd name="T40" fmla="*/ 1596 w 5840"/>
                <a:gd name="T41" fmla="*/ 249 h 4793"/>
                <a:gd name="T42" fmla="*/ 1648 w 5840"/>
                <a:gd name="T43" fmla="*/ 15 h 4793"/>
                <a:gd name="T44" fmla="*/ 1867 w 5840"/>
                <a:gd name="T45" fmla="*/ 7 h 4793"/>
                <a:gd name="T46" fmla="*/ 2124 w 5840"/>
                <a:gd name="T47" fmla="*/ 110 h 4793"/>
                <a:gd name="T48" fmla="*/ 2190 w 5840"/>
                <a:gd name="T49" fmla="*/ 403 h 4793"/>
                <a:gd name="T50" fmla="*/ 2403 w 5840"/>
                <a:gd name="T51" fmla="*/ 718 h 4793"/>
                <a:gd name="T52" fmla="*/ 2681 w 5840"/>
                <a:gd name="T53" fmla="*/ 777 h 4793"/>
                <a:gd name="T54" fmla="*/ 2871 w 5840"/>
                <a:gd name="T55" fmla="*/ 799 h 4793"/>
                <a:gd name="T56" fmla="*/ 3106 w 5840"/>
                <a:gd name="T57" fmla="*/ 828 h 4793"/>
                <a:gd name="T58" fmla="*/ 3311 w 5840"/>
                <a:gd name="T59" fmla="*/ 1099 h 4793"/>
                <a:gd name="T60" fmla="*/ 3135 w 5840"/>
                <a:gd name="T61" fmla="*/ 1334 h 4793"/>
                <a:gd name="T62" fmla="*/ 3326 w 5840"/>
                <a:gd name="T63" fmla="*/ 1619 h 4793"/>
                <a:gd name="T64" fmla="*/ 3655 w 5840"/>
                <a:gd name="T65" fmla="*/ 1751 h 4793"/>
                <a:gd name="T66" fmla="*/ 3927 w 5840"/>
                <a:gd name="T67" fmla="*/ 1912 h 4793"/>
                <a:gd name="T68" fmla="*/ 4212 w 5840"/>
                <a:gd name="T69" fmla="*/ 1890 h 4793"/>
                <a:gd name="T70" fmla="*/ 4593 w 5840"/>
                <a:gd name="T71" fmla="*/ 2146 h 4793"/>
                <a:gd name="T72" fmla="*/ 4908 w 5840"/>
                <a:gd name="T73" fmla="*/ 2219 h 4793"/>
                <a:gd name="T74" fmla="*/ 5026 w 5840"/>
                <a:gd name="T75" fmla="*/ 1970 h 4793"/>
                <a:gd name="T76" fmla="*/ 5084 w 5840"/>
                <a:gd name="T77" fmla="*/ 1721 h 4793"/>
                <a:gd name="T78" fmla="*/ 5451 w 5840"/>
                <a:gd name="T79" fmla="*/ 1816 h 4793"/>
                <a:gd name="T80" fmla="*/ 5715 w 5840"/>
                <a:gd name="T81" fmla="*/ 2022 h 4793"/>
                <a:gd name="T82" fmla="*/ 5707 w 5840"/>
                <a:gd name="T83" fmla="*/ 2388 h 4793"/>
                <a:gd name="T84" fmla="*/ 5392 w 5840"/>
                <a:gd name="T85" fmla="*/ 2556 h 4793"/>
                <a:gd name="T86" fmla="*/ 5216 w 5840"/>
                <a:gd name="T87" fmla="*/ 2608 h 4793"/>
                <a:gd name="T88" fmla="*/ 5070 w 5840"/>
                <a:gd name="T89" fmla="*/ 2681 h 4793"/>
                <a:gd name="T90" fmla="*/ 5018 w 5840"/>
                <a:gd name="T91" fmla="*/ 2872 h 4793"/>
                <a:gd name="T92" fmla="*/ 5070 w 5840"/>
                <a:gd name="T93" fmla="*/ 2923 h 4793"/>
                <a:gd name="T94" fmla="*/ 5121 w 5840"/>
                <a:gd name="T95" fmla="*/ 3231 h 4793"/>
                <a:gd name="T96" fmla="*/ 4842 w 5840"/>
                <a:gd name="T97" fmla="*/ 3355 h 4793"/>
                <a:gd name="T98" fmla="*/ 4710 w 5840"/>
                <a:gd name="T99" fmla="*/ 3502 h 4793"/>
                <a:gd name="T100" fmla="*/ 4520 w 5840"/>
                <a:gd name="T101" fmla="*/ 3341 h 4793"/>
                <a:gd name="T102" fmla="*/ 4278 w 5840"/>
                <a:gd name="T103" fmla="*/ 3604 h 4793"/>
                <a:gd name="T104" fmla="*/ 4286 w 5840"/>
                <a:gd name="T105" fmla="*/ 3963 h 4793"/>
                <a:gd name="T106" fmla="*/ 3802 w 5840"/>
                <a:gd name="T107" fmla="*/ 4147 h 4793"/>
                <a:gd name="T108" fmla="*/ 3531 w 5840"/>
                <a:gd name="T109" fmla="*/ 4205 h 4793"/>
                <a:gd name="T110" fmla="*/ 3216 w 5840"/>
                <a:gd name="T111" fmla="*/ 3744 h 4793"/>
                <a:gd name="T112" fmla="*/ 3018 w 5840"/>
                <a:gd name="T113" fmla="*/ 4440 h 4793"/>
                <a:gd name="T114" fmla="*/ 2857 w 5840"/>
                <a:gd name="T115" fmla="*/ 4557 h 4793"/>
                <a:gd name="T116" fmla="*/ 2622 w 5840"/>
                <a:gd name="T117" fmla="*/ 4286 h 4793"/>
                <a:gd name="T118" fmla="*/ 2146 w 5840"/>
                <a:gd name="T119" fmla="*/ 4205 h 4793"/>
                <a:gd name="T120" fmla="*/ 1977 w 5840"/>
                <a:gd name="T121" fmla="*/ 4513 h 4793"/>
                <a:gd name="T122" fmla="*/ 1919 w 5840"/>
                <a:gd name="T123" fmla="*/ 4733 h 4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40" h="4793">
                  <a:moveTo>
                    <a:pt x="1787" y="4792"/>
                  </a:moveTo>
                  <a:lnTo>
                    <a:pt x="1787" y="4792"/>
                  </a:lnTo>
                  <a:cubicBezTo>
                    <a:pt x="1765" y="4792"/>
                    <a:pt x="1743" y="4784"/>
                    <a:pt x="1743" y="4784"/>
                  </a:cubicBezTo>
                  <a:lnTo>
                    <a:pt x="1743" y="4784"/>
                  </a:lnTo>
                  <a:cubicBezTo>
                    <a:pt x="1736" y="4784"/>
                    <a:pt x="1670" y="4769"/>
                    <a:pt x="1604" y="4747"/>
                  </a:cubicBezTo>
                  <a:cubicBezTo>
                    <a:pt x="1523" y="4725"/>
                    <a:pt x="1538" y="4630"/>
                    <a:pt x="1553" y="4564"/>
                  </a:cubicBezTo>
                  <a:cubicBezTo>
                    <a:pt x="1553" y="4535"/>
                    <a:pt x="1545" y="4513"/>
                    <a:pt x="1538" y="4491"/>
                  </a:cubicBezTo>
                  <a:cubicBezTo>
                    <a:pt x="1523" y="4469"/>
                    <a:pt x="1516" y="4440"/>
                    <a:pt x="1516" y="4410"/>
                  </a:cubicBezTo>
                  <a:cubicBezTo>
                    <a:pt x="1516" y="4359"/>
                    <a:pt x="1465" y="4344"/>
                    <a:pt x="1465" y="4344"/>
                  </a:cubicBezTo>
                  <a:cubicBezTo>
                    <a:pt x="1457" y="4344"/>
                    <a:pt x="1443" y="4344"/>
                    <a:pt x="1421" y="4344"/>
                  </a:cubicBezTo>
                  <a:cubicBezTo>
                    <a:pt x="1384" y="4344"/>
                    <a:pt x="1340" y="4337"/>
                    <a:pt x="1303" y="4315"/>
                  </a:cubicBezTo>
                  <a:cubicBezTo>
                    <a:pt x="1289" y="4301"/>
                    <a:pt x="1274" y="4286"/>
                    <a:pt x="1267" y="4264"/>
                  </a:cubicBezTo>
                  <a:cubicBezTo>
                    <a:pt x="1252" y="4242"/>
                    <a:pt x="1245" y="4227"/>
                    <a:pt x="1223" y="4227"/>
                  </a:cubicBezTo>
                  <a:cubicBezTo>
                    <a:pt x="1223" y="4227"/>
                    <a:pt x="1223" y="4227"/>
                    <a:pt x="1215" y="4227"/>
                  </a:cubicBezTo>
                  <a:cubicBezTo>
                    <a:pt x="1208" y="4235"/>
                    <a:pt x="1201" y="4235"/>
                    <a:pt x="1193" y="4235"/>
                  </a:cubicBezTo>
                  <a:cubicBezTo>
                    <a:pt x="1150" y="4235"/>
                    <a:pt x="1136" y="4198"/>
                    <a:pt x="1114" y="4161"/>
                  </a:cubicBezTo>
                  <a:cubicBezTo>
                    <a:pt x="1092" y="4125"/>
                    <a:pt x="1092" y="4125"/>
                    <a:pt x="1092" y="4125"/>
                  </a:cubicBezTo>
                  <a:cubicBezTo>
                    <a:pt x="1063" y="4081"/>
                    <a:pt x="1048" y="4059"/>
                    <a:pt x="997" y="4000"/>
                  </a:cubicBezTo>
                  <a:cubicBezTo>
                    <a:pt x="975" y="3971"/>
                    <a:pt x="967" y="3949"/>
                    <a:pt x="960" y="3927"/>
                  </a:cubicBezTo>
                  <a:cubicBezTo>
                    <a:pt x="953" y="3905"/>
                    <a:pt x="945" y="3897"/>
                    <a:pt x="909" y="3890"/>
                  </a:cubicBezTo>
                  <a:cubicBezTo>
                    <a:pt x="843" y="3883"/>
                    <a:pt x="806" y="3824"/>
                    <a:pt x="769" y="3773"/>
                  </a:cubicBezTo>
                  <a:cubicBezTo>
                    <a:pt x="755" y="3751"/>
                    <a:pt x="740" y="3736"/>
                    <a:pt x="725" y="3714"/>
                  </a:cubicBezTo>
                  <a:cubicBezTo>
                    <a:pt x="711" y="3700"/>
                    <a:pt x="704" y="3692"/>
                    <a:pt x="696" y="3692"/>
                  </a:cubicBezTo>
                  <a:cubicBezTo>
                    <a:pt x="689" y="3692"/>
                    <a:pt x="682" y="3692"/>
                    <a:pt x="667" y="3700"/>
                  </a:cubicBezTo>
                  <a:cubicBezTo>
                    <a:pt x="652" y="3707"/>
                    <a:pt x="630" y="3722"/>
                    <a:pt x="601" y="3722"/>
                  </a:cubicBezTo>
                  <a:cubicBezTo>
                    <a:pt x="564" y="3722"/>
                    <a:pt x="549" y="3707"/>
                    <a:pt x="535" y="3700"/>
                  </a:cubicBezTo>
                  <a:lnTo>
                    <a:pt x="535" y="3692"/>
                  </a:lnTo>
                  <a:lnTo>
                    <a:pt x="528" y="3700"/>
                  </a:lnTo>
                  <a:cubicBezTo>
                    <a:pt x="506" y="3700"/>
                    <a:pt x="476" y="3722"/>
                    <a:pt x="447" y="3744"/>
                  </a:cubicBezTo>
                  <a:cubicBezTo>
                    <a:pt x="432" y="3758"/>
                    <a:pt x="432" y="3758"/>
                    <a:pt x="432" y="3758"/>
                  </a:cubicBezTo>
                  <a:cubicBezTo>
                    <a:pt x="410" y="3729"/>
                    <a:pt x="410" y="3729"/>
                    <a:pt x="410" y="3729"/>
                  </a:cubicBezTo>
                  <a:cubicBezTo>
                    <a:pt x="410" y="3722"/>
                    <a:pt x="410" y="3722"/>
                    <a:pt x="410" y="3722"/>
                  </a:cubicBezTo>
                  <a:cubicBezTo>
                    <a:pt x="410" y="3722"/>
                    <a:pt x="388" y="3656"/>
                    <a:pt x="381" y="3597"/>
                  </a:cubicBezTo>
                  <a:cubicBezTo>
                    <a:pt x="381" y="3575"/>
                    <a:pt x="381" y="3568"/>
                    <a:pt x="374" y="3553"/>
                  </a:cubicBezTo>
                  <a:cubicBezTo>
                    <a:pt x="366" y="3524"/>
                    <a:pt x="366" y="3502"/>
                    <a:pt x="388" y="3458"/>
                  </a:cubicBezTo>
                  <a:cubicBezTo>
                    <a:pt x="388" y="3443"/>
                    <a:pt x="403" y="3428"/>
                    <a:pt x="418" y="3428"/>
                  </a:cubicBezTo>
                  <a:lnTo>
                    <a:pt x="425" y="3428"/>
                  </a:lnTo>
                  <a:cubicBezTo>
                    <a:pt x="432" y="3406"/>
                    <a:pt x="432" y="3377"/>
                    <a:pt x="410" y="3348"/>
                  </a:cubicBezTo>
                  <a:cubicBezTo>
                    <a:pt x="396" y="3326"/>
                    <a:pt x="388" y="3311"/>
                    <a:pt x="381" y="3297"/>
                  </a:cubicBezTo>
                  <a:cubicBezTo>
                    <a:pt x="374" y="3267"/>
                    <a:pt x="366" y="3260"/>
                    <a:pt x="352" y="3260"/>
                  </a:cubicBezTo>
                  <a:cubicBezTo>
                    <a:pt x="344" y="3260"/>
                    <a:pt x="344" y="3253"/>
                    <a:pt x="337" y="3253"/>
                  </a:cubicBezTo>
                  <a:cubicBezTo>
                    <a:pt x="315" y="3253"/>
                    <a:pt x="300" y="3260"/>
                    <a:pt x="278" y="3275"/>
                  </a:cubicBezTo>
                  <a:cubicBezTo>
                    <a:pt x="271" y="3282"/>
                    <a:pt x="264" y="3282"/>
                    <a:pt x="249" y="3289"/>
                  </a:cubicBezTo>
                  <a:cubicBezTo>
                    <a:pt x="227" y="3304"/>
                    <a:pt x="220" y="3311"/>
                    <a:pt x="213" y="3319"/>
                  </a:cubicBezTo>
                  <a:cubicBezTo>
                    <a:pt x="213" y="3326"/>
                    <a:pt x="213" y="3341"/>
                    <a:pt x="227" y="3363"/>
                  </a:cubicBezTo>
                  <a:cubicBezTo>
                    <a:pt x="235" y="3385"/>
                    <a:pt x="235" y="3399"/>
                    <a:pt x="227" y="3406"/>
                  </a:cubicBezTo>
                  <a:cubicBezTo>
                    <a:pt x="205" y="3436"/>
                    <a:pt x="154" y="3436"/>
                    <a:pt x="110" y="3436"/>
                  </a:cubicBezTo>
                  <a:cubicBezTo>
                    <a:pt x="44" y="3436"/>
                    <a:pt x="22" y="3385"/>
                    <a:pt x="15" y="3348"/>
                  </a:cubicBezTo>
                  <a:cubicBezTo>
                    <a:pt x="15" y="3326"/>
                    <a:pt x="15" y="3326"/>
                    <a:pt x="15" y="3326"/>
                  </a:cubicBezTo>
                  <a:cubicBezTo>
                    <a:pt x="7" y="3304"/>
                    <a:pt x="0" y="3275"/>
                    <a:pt x="15" y="3260"/>
                  </a:cubicBezTo>
                  <a:cubicBezTo>
                    <a:pt x="22" y="3253"/>
                    <a:pt x="37" y="3245"/>
                    <a:pt x="51" y="3245"/>
                  </a:cubicBezTo>
                  <a:cubicBezTo>
                    <a:pt x="66" y="3245"/>
                    <a:pt x="81" y="3209"/>
                    <a:pt x="95" y="3179"/>
                  </a:cubicBezTo>
                  <a:cubicBezTo>
                    <a:pt x="103" y="3157"/>
                    <a:pt x="110" y="3135"/>
                    <a:pt x="125" y="3121"/>
                  </a:cubicBezTo>
                  <a:cubicBezTo>
                    <a:pt x="139" y="3099"/>
                    <a:pt x="154" y="3062"/>
                    <a:pt x="117" y="3033"/>
                  </a:cubicBezTo>
                  <a:cubicBezTo>
                    <a:pt x="103" y="3025"/>
                    <a:pt x="88" y="3011"/>
                    <a:pt x="95" y="2996"/>
                  </a:cubicBezTo>
                  <a:cubicBezTo>
                    <a:pt x="95" y="2982"/>
                    <a:pt x="103" y="2974"/>
                    <a:pt x="117" y="2974"/>
                  </a:cubicBezTo>
                  <a:cubicBezTo>
                    <a:pt x="125" y="2967"/>
                    <a:pt x="139" y="2960"/>
                    <a:pt x="154" y="2952"/>
                  </a:cubicBezTo>
                  <a:cubicBezTo>
                    <a:pt x="168" y="2937"/>
                    <a:pt x="161" y="2923"/>
                    <a:pt x="154" y="2901"/>
                  </a:cubicBezTo>
                  <a:cubicBezTo>
                    <a:pt x="154" y="2879"/>
                    <a:pt x="147" y="2857"/>
                    <a:pt x="154" y="2828"/>
                  </a:cubicBezTo>
                  <a:cubicBezTo>
                    <a:pt x="168" y="2776"/>
                    <a:pt x="235" y="2740"/>
                    <a:pt x="308" y="2740"/>
                  </a:cubicBezTo>
                  <a:cubicBezTo>
                    <a:pt x="315" y="2740"/>
                    <a:pt x="323" y="2740"/>
                    <a:pt x="323" y="2740"/>
                  </a:cubicBezTo>
                  <a:cubicBezTo>
                    <a:pt x="330" y="2732"/>
                    <a:pt x="323" y="2718"/>
                    <a:pt x="308" y="2688"/>
                  </a:cubicBezTo>
                  <a:cubicBezTo>
                    <a:pt x="300" y="2681"/>
                    <a:pt x="286" y="2652"/>
                    <a:pt x="293" y="2630"/>
                  </a:cubicBezTo>
                  <a:cubicBezTo>
                    <a:pt x="308" y="2615"/>
                    <a:pt x="330" y="2601"/>
                    <a:pt x="374" y="2601"/>
                  </a:cubicBezTo>
                  <a:cubicBezTo>
                    <a:pt x="396" y="2593"/>
                    <a:pt x="403" y="2593"/>
                    <a:pt x="403" y="2593"/>
                  </a:cubicBezTo>
                  <a:cubicBezTo>
                    <a:pt x="403" y="2586"/>
                    <a:pt x="381" y="2564"/>
                    <a:pt x="366" y="2556"/>
                  </a:cubicBezTo>
                  <a:cubicBezTo>
                    <a:pt x="352" y="2542"/>
                    <a:pt x="352" y="2542"/>
                    <a:pt x="352" y="2542"/>
                  </a:cubicBezTo>
                  <a:cubicBezTo>
                    <a:pt x="323" y="2505"/>
                    <a:pt x="293" y="2491"/>
                    <a:pt x="264" y="2476"/>
                  </a:cubicBezTo>
                  <a:cubicBezTo>
                    <a:pt x="249" y="2469"/>
                    <a:pt x="242" y="2469"/>
                    <a:pt x="227" y="2461"/>
                  </a:cubicBezTo>
                  <a:cubicBezTo>
                    <a:pt x="213" y="2461"/>
                    <a:pt x="191" y="2454"/>
                    <a:pt x="168" y="2439"/>
                  </a:cubicBezTo>
                  <a:cubicBezTo>
                    <a:pt x="147" y="2425"/>
                    <a:pt x="147" y="2403"/>
                    <a:pt x="154" y="2395"/>
                  </a:cubicBezTo>
                  <a:cubicBezTo>
                    <a:pt x="161" y="2381"/>
                    <a:pt x="183" y="2366"/>
                    <a:pt x="198" y="2366"/>
                  </a:cubicBezTo>
                  <a:cubicBezTo>
                    <a:pt x="205" y="2366"/>
                    <a:pt x="213" y="2366"/>
                    <a:pt x="220" y="2373"/>
                  </a:cubicBezTo>
                  <a:cubicBezTo>
                    <a:pt x="242" y="2381"/>
                    <a:pt x="264" y="2388"/>
                    <a:pt x="359" y="2388"/>
                  </a:cubicBezTo>
                  <a:cubicBezTo>
                    <a:pt x="388" y="2388"/>
                    <a:pt x="396" y="2381"/>
                    <a:pt x="396" y="2381"/>
                  </a:cubicBezTo>
                  <a:cubicBezTo>
                    <a:pt x="396" y="2381"/>
                    <a:pt x="374" y="2359"/>
                    <a:pt x="366" y="2351"/>
                  </a:cubicBezTo>
                  <a:cubicBezTo>
                    <a:pt x="330" y="2329"/>
                    <a:pt x="308" y="2278"/>
                    <a:pt x="300" y="2190"/>
                  </a:cubicBezTo>
                  <a:cubicBezTo>
                    <a:pt x="293" y="2168"/>
                    <a:pt x="300" y="2154"/>
                    <a:pt x="308" y="2146"/>
                  </a:cubicBezTo>
                  <a:cubicBezTo>
                    <a:pt x="315" y="2139"/>
                    <a:pt x="330" y="2132"/>
                    <a:pt x="344" y="2132"/>
                  </a:cubicBezTo>
                  <a:cubicBezTo>
                    <a:pt x="374" y="2132"/>
                    <a:pt x="396" y="2146"/>
                    <a:pt x="410" y="2161"/>
                  </a:cubicBezTo>
                  <a:cubicBezTo>
                    <a:pt x="418" y="2168"/>
                    <a:pt x="425" y="2175"/>
                    <a:pt x="432" y="2175"/>
                  </a:cubicBezTo>
                  <a:cubicBezTo>
                    <a:pt x="447" y="2175"/>
                    <a:pt x="476" y="2154"/>
                    <a:pt x="491" y="2139"/>
                  </a:cubicBezTo>
                  <a:cubicBezTo>
                    <a:pt x="498" y="2139"/>
                    <a:pt x="506" y="2132"/>
                    <a:pt x="513" y="2132"/>
                  </a:cubicBezTo>
                  <a:cubicBezTo>
                    <a:pt x="535" y="2132"/>
                    <a:pt x="542" y="2146"/>
                    <a:pt x="557" y="2161"/>
                  </a:cubicBezTo>
                  <a:cubicBezTo>
                    <a:pt x="572" y="2175"/>
                    <a:pt x="586" y="2190"/>
                    <a:pt x="608" y="2197"/>
                  </a:cubicBezTo>
                  <a:cubicBezTo>
                    <a:pt x="616" y="2205"/>
                    <a:pt x="623" y="2205"/>
                    <a:pt x="623" y="2205"/>
                  </a:cubicBezTo>
                  <a:cubicBezTo>
                    <a:pt x="637" y="2205"/>
                    <a:pt x="645" y="2197"/>
                    <a:pt x="652" y="2168"/>
                  </a:cubicBezTo>
                  <a:cubicBezTo>
                    <a:pt x="659" y="2154"/>
                    <a:pt x="667" y="2139"/>
                    <a:pt x="674" y="2124"/>
                  </a:cubicBezTo>
                  <a:cubicBezTo>
                    <a:pt x="696" y="2080"/>
                    <a:pt x="689" y="2066"/>
                    <a:pt x="667" y="2051"/>
                  </a:cubicBezTo>
                  <a:cubicBezTo>
                    <a:pt x="667" y="2044"/>
                    <a:pt x="659" y="2044"/>
                    <a:pt x="659" y="2036"/>
                  </a:cubicBezTo>
                  <a:cubicBezTo>
                    <a:pt x="652" y="2029"/>
                    <a:pt x="645" y="2022"/>
                    <a:pt x="630" y="2014"/>
                  </a:cubicBezTo>
                  <a:cubicBezTo>
                    <a:pt x="616" y="2007"/>
                    <a:pt x="601" y="2000"/>
                    <a:pt x="586" y="1978"/>
                  </a:cubicBezTo>
                  <a:cubicBezTo>
                    <a:pt x="572" y="1970"/>
                    <a:pt x="557" y="1956"/>
                    <a:pt x="557" y="1934"/>
                  </a:cubicBezTo>
                  <a:cubicBezTo>
                    <a:pt x="557" y="1919"/>
                    <a:pt x="572" y="1904"/>
                    <a:pt x="594" y="1890"/>
                  </a:cubicBezTo>
                  <a:cubicBezTo>
                    <a:pt x="601" y="1882"/>
                    <a:pt x="601" y="1882"/>
                    <a:pt x="601" y="1882"/>
                  </a:cubicBezTo>
                  <a:cubicBezTo>
                    <a:pt x="616" y="1868"/>
                    <a:pt x="623" y="1853"/>
                    <a:pt x="630" y="1846"/>
                  </a:cubicBezTo>
                  <a:cubicBezTo>
                    <a:pt x="608" y="1838"/>
                    <a:pt x="579" y="1831"/>
                    <a:pt x="542" y="1809"/>
                  </a:cubicBezTo>
                  <a:cubicBezTo>
                    <a:pt x="520" y="1802"/>
                    <a:pt x="498" y="1780"/>
                    <a:pt x="491" y="1758"/>
                  </a:cubicBezTo>
                  <a:cubicBezTo>
                    <a:pt x="491" y="1736"/>
                    <a:pt x="498" y="1721"/>
                    <a:pt x="528" y="1699"/>
                  </a:cubicBezTo>
                  <a:cubicBezTo>
                    <a:pt x="542" y="1685"/>
                    <a:pt x="564" y="1677"/>
                    <a:pt x="579" y="1677"/>
                  </a:cubicBezTo>
                  <a:cubicBezTo>
                    <a:pt x="608" y="1677"/>
                    <a:pt x="630" y="1714"/>
                    <a:pt x="645" y="1743"/>
                  </a:cubicBezTo>
                  <a:cubicBezTo>
                    <a:pt x="652" y="1758"/>
                    <a:pt x="659" y="1773"/>
                    <a:pt x="659" y="1780"/>
                  </a:cubicBezTo>
                  <a:cubicBezTo>
                    <a:pt x="659" y="1773"/>
                    <a:pt x="659" y="1765"/>
                    <a:pt x="667" y="1758"/>
                  </a:cubicBezTo>
                  <a:cubicBezTo>
                    <a:pt x="667" y="1743"/>
                    <a:pt x="667" y="1728"/>
                    <a:pt x="659" y="1714"/>
                  </a:cubicBezTo>
                  <a:cubicBezTo>
                    <a:pt x="659" y="1685"/>
                    <a:pt x="652" y="1655"/>
                    <a:pt x="689" y="1633"/>
                  </a:cubicBezTo>
                  <a:cubicBezTo>
                    <a:pt x="704" y="1619"/>
                    <a:pt x="718" y="1605"/>
                    <a:pt x="718" y="1597"/>
                  </a:cubicBezTo>
                  <a:cubicBezTo>
                    <a:pt x="718" y="1583"/>
                    <a:pt x="711" y="1576"/>
                    <a:pt x="704" y="1576"/>
                  </a:cubicBezTo>
                  <a:cubicBezTo>
                    <a:pt x="674" y="1554"/>
                    <a:pt x="564" y="1488"/>
                    <a:pt x="506" y="1480"/>
                  </a:cubicBezTo>
                  <a:cubicBezTo>
                    <a:pt x="447" y="1473"/>
                    <a:pt x="352" y="1414"/>
                    <a:pt x="330" y="1356"/>
                  </a:cubicBezTo>
                  <a:cubicBezTo>
                    <a:pt x="330" y="1348"/>
                    <a:pt x="330" y="1341"/>
                    <a:pt x="330" y="1334"/>
                  </a:cubicBezTo>
                  <a:cubicBezTo>
                    <a:pt x="315" y="1290"/>
                    <a:pt x="308" y="1275"/>
                    <a:pt x="271" y="1275"/>
                  </a:cubicBezTo>
                  <a:cubicBezTo>
                    <a:pt x="205" y="1275"/>
                    <a:pt x="176" y="1246"/>
                    <a:pt x="147" y="1202"/>
                  </a:cubicBezTo>
                  <a:cubicBezTo>
                    <a:pt x="132" y="1180"/>
                    <a:pt x="132" y="1165"/>
                    <a:pt x="132" y="1143"/>
                  </a:cubicBezTo>
                  <a:cubicBezTo>
                    <a:pt x="125" y="1128"/>
                    <a:pt x="125" y="1114"/>
                    <a:pt x="110" y="1107"/>
                  </a:cubicBezTo>
                  <a:cubicBezTo>
                    <a:pt x="73" y="1077"/>
                    <a:pt x="81" y="1011"/>
                    <a:pt x="81" y="967"/>
                  </a:cubicBezTo>
                  <a:cubicBezTo>
                    <a:pt x="88" y="953"/>
                    <a:pt x="88" y="945"/>
                    <a:pt x="88" y="938"/>
                  </a:cubicBezTo>
                  <a:cubicBezTo>
                    <a:pt x="81" y="916"/>
                    <a:pt x="81" y="916"/>
                    <a:pt x="81" y="916"/>
                  </a:cubicBezTo>
                  <a:cubicBezTo>
                    <a:pt x="95" y="916"/>
                    <a:pt x="95" y="916"/>
                    <a:pt x="95" y="916"/>
                  </a:cubicBezTo>
                  <a:cubicBezTo>
                    <a:pt x="183" y="887"/>
                    <a:pt x="220" y="865"/>
                    <a:pt x="227" y="850"/>
                  </a:cubicBezTo>
                  <a:cubicBezTo>
                    <a:pt x="249" y="814"/>
                    <a:pt x="315" y="755"/>
                    <a:pt x="359" y="748"/>
                  </a:cubicBezTo>
                  <a:cubicBezTo>
                    <a:pt x="374" y="748"/>
                    <a:pt x="396" y="748"/>
                    <a:pt x="410" y="748"/>
                  </a:cubicBezTo>
                  <a:cubicBezTo>
                    <a:pt x="432" y="748"/>
                    <a:pt x="454" y="748"/>
                    <a:pt x="476" y="748"/>
                  </a:cubicBezTo>
                  <a:lnTo>
                    <a:pt x="484" y="748"/>
                  </a:lnTo>
                  <a:cubicBezTo>
                    <a:pt x="520" y="748"/>
                    <a:pt x="579" y="726"/>
                    <a:pt x="586" y="704"/>
                  </a:cubicBezTo>
                  <a:cubicBezTo>
                    <a:pt x="594" y="689"/>
                    <a:pt x="601" y="667"/>
                    <a:pt x="601" y="652"/>
                  </a:cubicBezTo>
                  <a:cubicBezTo>
                    <a:pt x="608" y="623"/>
                    <a:pt x="608" y="594"/>
                    <a:pt x="637" y="579"/>
                  </a:cubicBezTo>
                  <a:cubicBezTo>
                    <a:pt x="637" y="579"/>
                    <a:pt x="645" y="579"/>
                    <a:pt x="652" y="579"/>
                  </a:cubicBezTo>
                  <a:cubicBezTo>
                    <a:pt x="659" y="579"/>
                    <a:pt x="674" y="586"/>
                    <a:pt x="682" y="594"/>
                  </a:cubicBezTo>
                  <a:cubicBezTo>
                    <a:pt x="696" y="601"/>
                    <a:pt x="704" y="608"/>
                    <a:pt x="711" y="608"/>
                  </a:cubicBezTo>
                  <a:cubicBezTo>
                    <a:pt x="718" y="608"/>
                    <a:pt x="725" y="601"/>
                    <a:pt x="733" y="601"/>
                  </a:cubicBezTo>
                  <a:cubicBezTo>
                    <a:pt x="740" y="594"/>
                    <a:pt x="755" y="586"/>
                    <a:pt x="762" y="572"/>
                  </a:cubicBezTo>
                  <a:cubicBezTo>
                    <a:pt x="791" y="550"/>
                    <a:pt x="828" y="528"/>
                    <a:pt x="843" y="506"/>
                  </a:cubicBezTo>
                  <a:cubicBezTo>
                    <a:pt x="872" y="469"/>
                    <a:pt x="887" y="455"/>
                    <a:pt x="931" y="433"/>
                  </a:cubicBezTo>
                  <a:cubicBezTo>
                    <a:pt x="967" y="410"/>
                    <a:pt x="975" y="410"/>
                    <a:pt x="982" y="374"/>
                  </a:cubicBezTo>
                  <a:cubicBezTo>
                    <a:pt x="982" y="352"/>
                    <a:pt x="982" y="352"/>
                    <a:pt x="982" y="352"/>
                  </a:cubicBezTo>
                  <a:cubicBezTo>
                    <a:pt x="982" y="308"/>
                    <a:pt x="989" y="257"/>
                    <a:pt x="1026" y="242"/>
                  </a:cubicBezTo>
                  <a:cubicBezTo>
                    <a:pt x="1063" y="220"/>
                    <a:pt x="1121" y="220"/>
                    <a:pt x="1143" y="220"/>
                  </a:cubicBezTo>
                  <a:cubicBezTo>
                    <a:pt x="1179" y="220"/>
                    <a:pt x="1252" y="242"/>
                    <a:pt x="1274" y="271"/>
                  </a:cubicBezTo>
                  <a:cubicBezTo>
                    <a:pt x="1303" y="301"/>
                    <a:pt x="1340" y="337"/>
                    <a:pt x="1362" y="337"/>
                  </a:cubicBezTo>
                  <a:cubicBezTo>
                    <a:pt x="1369" y="337"/>
                    <a:pt x="1369" y="337"/>
                    <a:pt x="1377" y="330"/>
                  </a:cubicBezTo>
                  <a:cubicBezTo>
                    <a:pt x="1391" y="323"/>
                    <a:pt x="1398" y="308"/>
                    <a:pt x="1406" y="293"/>
                  </a:cubicBezTo>
                  <a:cubicBezTo>
                    <a:pt x="1413" y="279"/>
                    <a:pt x="1421" y="264"/>
                    <a:pt x="1443" y="249"/>
                  </a:cubicBezTo>
                  <a:cubicBezTo>
                    <a:pt x="1457" y="242"/>
                    <a:pt x="1472" y="242"/>
                    <a:pt x="1486" y="242"/>
                  </a:cubicBezTo>
                  <a:cubicBezTo>
                    <a:pt x="1508" y="242"/>
                    <a:pt x="1523" y="249"/>
                    <a:pt x="1545" y="264"/>
                  </a:cubicBezTo>
                  <a:cubicBezTo>
                    <a:pt x="1545" y="271"/>
                    <a:pt x="1560" y="271"/>
                    <a:pt x="1567" y="271"/>
                  </a:cubicBezTo>
                  <a:cubicBezTo>
                    <a:pt x="1582" y="271"/>
                    <a:pt x="1596" y="264"/>
                    <a:pt x="1596" y="264"/>
                  </a:cubicBezTo>
                  <a:cubicBezTo>
                    <a:pt x="1596" y="257"/>
                    <a:pt x="1596" y="257"/>
                    <a:pt x="1596" y="249"/>
                  </a:cubicBezTo>
                  <a:cubicBezTo>
                    <a:pt x="1582" y="242"/>
                    <a:pt x="1574" y="235"/>
                    <a:pt x="1560" y="227"/>
                  </a:cubicBezTo>
                  <a:cubicBezTo>
                    <a:pt x="1545" y="213"/>
                    <a:pt x="1530" y="198"/>
                    <a:pt x="1530" y="161"/>
                  </a:cubicBezTo>
                  <a:cubicBezTo>
                    <a:pt x="1538" y="117"/>
                    <a:pt x="1560" y="103"/>
                    <a:pt x="1604" y="74"/>
                  </a:cubicBezTo>
                  <a:cubicBezTo>
                    <a:pt x="1618" y="66"/>
                    <a:pt x="1618" y="59"/>
                    <a:pt x="1626" y="52"/>
                  </a:cubicBezTo>
                  <a:lnTo>
                    <a:pt x="1626" y="44"/>
                  </a:lnTo>
                  <a:lnTo>
                    <a:pt x="1626" y="44"/>
                  </a:lnTo>
                  <a:cubicBezTo>
                    <a:pt x="1648" y="15"/>
                    <a:pt x="1648" y="15"/>
                    <a:pt x="1648" y="15"/>
                  </a:cubicBezTo>
                  <a:cubicBezTo>
                    <a:pt x="1655" y="22"/>
                    <a:pt x="1655" y="22"/>
                    <a:pt x="1655" y="22"/>
                  </a:cubicBezTo>
                  <a:cubicBezTo>
                    <a:pt x="1662" y="22"/>
                    <a:pt x="1670" y="15"/>
                    <a:pt x="1677" y="15"/>
                  </a:cubicBezTo>
                  <a:lnTo>
                    <a:pt x="1684" y="15"/>
                  </a:lnTo>
                  <a:cubicBezTo>
                    <a:pt x="1692" y="15"/>
                    <a:pt x="1692" y="22"/>
                    <a:pt x="1699" y="22"/>
                  </a:cubicBezTo>
                  <a:cubicBezTo>
                    <a:pt x="1721" y="22"/>
                    <a:pt x="1743" y="15"/>
                    <a:pt x="1765" y="15"/>
                  </a:cubicBezTo>
                  <a:cubicBezTo>
                    <a:pt x="1794" y="7"/>
                    <a:pt x="1816" y="0"/>
                    <a:pt x="1838" y="0"/>
                  </a:cubicBezTo>
                  <a:cubicBezTo>
                    <a:pt x="1846" y="0"/>
                    <a:pt x="1853" y="7"/>
                    <a:pt x="1867" y="7"/>
                  </a:cubicBezTo>
                  <a:cubicBezTo>
                    <a:pt x="1875" y="7"/>
                    <a:pt x="1889" y="15"/>
                    <a:pt x="1904" y="15"/>
                  </a:cubicBezTo>
                  <a:cubicBezTo>
                    <a:pt x="1934" y="22"/>
                    <a:pt x="1963" y="29"/>
                    <a:pt x="1985" y="44"/>
                  </a:cubicBezTo>
                  <a:cubicBezTo>
                    <a:pt x="1992" y="52"/>
                    <a:pt x="1999" y="59"/>
                    <a:pt x="2007" y="74"/>
                  </a:cubicBezTo>
                  <a:cubicBezTo>
                    <a:pt x="2021" y="88"/>
                    <a:pt x="2036" y="103"/>
                    <a:pt x="2051" y="103"/>
                  </a:cubicBezTo>
                  <a:cubicBezTo>
                    <a:pt x="2065" y="103"/>
                    <a:pt x="2073" y="103"/>
                    <a:pt x="2073" y="103"/>
                  </a:cubicBezTo>
                  <a:cubicBezTo>
                    <a:pt x="2087" y="103"/>
                    <a:pt x="2095" y="103"/>
                    <a:pt x="2102" y="103"/>
                  </a:cubicBezTo>
                  <a:cubicBezTo>
                    <a:pt x="2109" y="110"/>
                    <a:pt x="2117" y="110"/>
                    <a:pt x="2124" y="110"/>
                  </a:cubicBezTo>
                  <a:cubicBezTo>
                    <a:pt x="2153" y="110"/>
                    <a:pt x="2175" y="139"/>
                    <a:pt x="2175" y="169"/>
                  </a:cubicBezTo>
                  <a:cubicBezTo>
                    <a:pt x="2175" y="198"/>
                    <a:pt x="2168" y="220"/>
                    <a:pt x="2131" y="227"/>
                  </a:cubicBezTo>
                  <a:cubicBezTo>
                    <a:pt x="2095" y="227"/>
                    <a:pt x="2095" y="235"/>
                    <a:pt x="2095" y="235"/>
                  </a:cubicBezTo>
                  <a:cubicBezTo>
                    <a:pt x="2095" y="235"/>
                    <a:pt x="2087" y="242"/>
                    <a:pt x="2102" y="264"/>
                  </a:cubicBezTo>
                  <a:cubicBezTo>
                    <a:pt x="2117" y="279"/>
                    <a:pt x="2131" y="293"/>
                    <a:pt x="2146" y="308"/>
                  </a:cubicBezTo>
                  <a:cubicBezTo>
                    <a:pt x="2175" y="330"/>
                    <a:pt x="2190" y="345"/>
                    <a:pt x="2190" y="367"/>
                  </a:cubicBezTo>
                  <a:cubicBezTo>
                    <a:pt x="2197" y="374"/>
                    <a:pt x="2190" y="388"/>
                    <a:pt x="2190" y="403"/>
                  </a:cubicBezTo>
                  <a:cubicBezTo>
                    <a:pt x="2183" y="425"/>
                    <a:pt x="2183" y="433"/>
                    <a:pt x="2190" y="440"/>
                  </a:cubicBezTo>
                  <a:cubicBezTo>
                    <a:pt x="2212" y="462"/>
                    <a:pt x="2248" y="520"/>
                    <a:pt x="2248" y="557"/>
                  </a:cubicBezTo>
                  <a:cubicBezTo>
                    <a:pt x="2248" y="667"/>
                    <a:pt x="2248" y="667"/>
                    <a:pt x="2248" y="667"/>
                  </a:cubicBezTo>
                  <a:cubicBezTo>
                    <a:pt x="2248" y="704"/>
                    <a:pt x="2263" y="733"/>
                    <a:pt x="2285" y="740"/>
                  </a:cubicBezTo>
                  <a:cubicBezTo>
                    <a:pt x="2300" y="740"/>
                    <a:pt x="2307" y="748"/>
                    <a:pt x="2322" y="748"/>
                  </a:cubicBezTo>
                  <a:cubicBezTo>
                    <a:pt x="2336" y="748"/>
                    <a:pt x="2351" y="740"/>
                    <a:pt x="2373" y="733"/>
                  </a:cubicBezTo>
                  <a:cubicBezTo>
                    <a:pt x="2388" y="726"/>
                    <a:pt x="2395" y="726"/>
                    <a:pt x="2403" y="718"/>
                  </a:cubicBezTo>
                  <a:cubicBezTo>
                    <a:pt x="2417" y="711"/>
                    <a:pt x="2432" y="711"/>
                    <a:pt x="2439" y="711"/>
                  </a:cubicBezTo>
                  <a:cubicBezTo>
                    <a:pt x="2454" y="711"/>
                    <a:pt x="2461" y="711"/>
                    <a:pt x="2476" y="718"/>
                  </a:cubicBezTo>
                  <a:cubicBezTo>
                    <a:pt x="2490" y="726"/>
                    <a:pt x="2505" y="733"/>
                    <a:pt x="2527" y="748"/>
                  </a:cubicBezTo>
                  <a:cubicBezTo>
                    <a:pt x="2556" y="762"/>
                    <a:pt x="2578" y="777"/>
                    <a:pt x="2600" y="784"/>
                  </a:cubicBezTo>
                  <a:cubicBezTo>
                    <a:pt x="2608" y="792"/>
                    <a:pt x="2622" y="792"/>
                    <a:pt x="2637" y="792"/>
                  </a:cubicBezTo>
                  <a:cubicBezTo>
                    <a:pt x="2644" y="792"/>
                    <a:pt x="2652" y="792"/>
                    <a:pt x="2659" y="784"/>
                  </a:cubicBezTo>
                  <a:cubicBezTo>
                    <a:pt x="2674" y="777"/>
                    <a:pt x="2681" y="777"/>
                    <a:pt x="2681" y="777"/>
                  </a:cubicBezTo>
                  <a:cubicBezTo>
                    <a:pt x="2696" y="777"/>
                    <a:pt x="2703" y="784"/>
                    <a:pt x="2710" y="792"/>
                  </a:cubicBezTo>
                  <a:cubicBezTo>
                    <a:pt x="2717" y="792"/>
                    <a:pt x="2717" y="792"/>
                    <a:pt x="2717" y="792"/>
                  </a:cubicBezTo>
                  <a:cubicBezTo>
                    <a:pt x="2732" y="792"/>
                    <a:pt x="2739" y="792"/>
                    <a:pt x="2739" y="784"/>
                  </a:cubicBezTo>
                  <a:cubicBezTo>
                    <a:pt x="2754" y="777"/>
                    <a:pt x="2761" y="762"/>
                    <a:pt x="2784" y="762"/>
                  </a:cubicBezTo>
                  <a:cubicBezTo>
                    <a:pt x="2791" y="762"/>
                    <a:pt x="2791" y="762"/>
                    <a:pt x="2798" y="769"/>
                  </a:cubicBezTo>
                  <a:cubicBezTo>
                    <a:pt x="2820" y="769"/>
                    <a:pt x="2827" y="777"/>
                    <a:pt x="2842" y="784"/>
                  </a:cubicBezTo>
                  <a:cubicBezTo>
                    <a:pt x="2849" y="792"/>
                    <a:pt x="2857" y="799"/>
                    <a:pt x="2871" y="799"/>
                  </a:cubicBezTo>
                  <a:cubicBezTo>
                    <a:pt x="2871" y="799"/>
                    <a:pt x="2879" y="799"/>
                    <a:pt x="2879" y="792"/>
                  </a:cubicBezTo>
                  <a:cubicBezTo>
                    <a:pt x="2901" y="792"/>
                    <a:pt x="2915" y="784"/>
                    <a:pt x="2923" y="777"/>
                  </a:cubicBezTo>
                  <a:cubicBezTo>
                    <a:pt x="2930" y="769"/>
                    <a:pt x="2937" y="762"/>
                    <a:pt x="2959" y="762"/>
                  </a:cubicBezTo>
                  <a:cubicBezTo>
                    <a:pt x="2981" y="762"/>
                    <a:pt x="2989" y="784"/>
                    <a:pt x="2989" y="799"/>
                  </a:cubicBezTo>
                  <a:cubicBezTo>
                    <a:pt x="2996" y="806"/>
                    <a:pt x="2996" y="814"/>
                    <a:pt x="3011" y="814"/>
                  </a:cubicBezTo>
                  <a:cubicBezTo>
                    <a:pt x="3025" y="814"/>
                    <a:pt x="3040" y="814"/>
                    <a:pt x="3055" y="821"/>
                  </a:cubicBezTo>
                  <a:cubicBezTo>
                    <a:pt x="3069" y="821"/>
                    <a:pt x="3084" y="828"/>
                    <a:pt x="3106" y="828"/>
                  </a:cubicBezTo>
                  <a:cubicBezTo>
                    <a:pt x="3135" y="828"/>
                    <a:pt x="3150" y="843"/>
                    <a:pt x="3157" y="857"/>
                  </a:cubicBezTo>
                  <a:cubicBezTo>
                    <a:pt x="3172" y="879"/>
                    <a:pt x="3165" y="902"/>
                    <a:pt x="3157" y="924"/>
                  </a:cubicBezTo>
                  <a:cubicBezTo>
                    <a:pt x="3150" y="938"/>
                    <a:pt x="3143" y="938"/>
                    <a:pt x="3150" y="945"/>
                  </a:cubicBezTo>
                  <a:cubicBezTo>
                    <a:pt x="3150" y="953"/>
                    <a:pt x="3157" y="960"/>
                    <a:pt x="3172" y="967"/>
                  </a:cubicBezTo>
                  <a:cubicBezTo>
                    <a:pt x="3216" y="982"/>
                    <a:pt x="3223" y="989"/>
                    <a:pt x="3245" y="1026"/>
                  </a:cubicBezTo>
                  <a:cubicBezTo>
                    <a:pt x="3260" y="1063"/>
                    <a:pt x="3267" y="1070"/>
                    <a:pt x="3304" y="1092"/>
                  </a:cubicBezTo>
                  <a:cubicBezTo>
                    <a:pt x="3311" y="1099"/>
                    <a:pt x="3311" y="1099"/>
                    <a:pt x="3311" y="1099"/>
                  </a:cubicBezTo>
                  <a:cubicBezTo>
                    <a:pt x="3326" y="1107"/>
                    <a:pt x="3333" y="1114"/>
                    <a:pt x="3340" y="1128"/>
                  </a:cubicBezTo>
                  <a:cubicBezTo>
                    <a:pt x="3340" y="1143"/>
                    <a:pt x="3333" y="1158"/>
                    <a:pt x="3304" y="1187"/>
                  </a:cubicBezTo>
                  <a:cubicBezTo>
                    <a:pt x="3289" y="1209"/>
                    <a:pt x="3274" y="1238"/>
                    <a:pt x="3260" y="1261"/>
                  </a:cubicBezTo>
                  <a:cubicBezTo>
                    <a:pt x="3245" y="1297"/>
                    <a:pt x="3230" y="1326"/>
                    <a:pt x="3208" y="1326"/>
                  </a:cubicBezTo>
                  <a:cubicBezTo>
                    <a:pt x="3201" y="1326"/>
                    <a:pt x="3194" y="1319"/>
                    <a:pt x="3186" y="1319"/>
                  </a:cubicBezTo>
                  <a:cubicBezTo>
                    <a:pt x="3179" y="1319"/>
                    <a:pt x="3179" y="1319"/>
                    <a:pt x="3172" y="1319"/>
                  </a:cubicBezTo>
                  <a:cubicBezTo>
                    <a:pt x="3165" y="1319"/>
                    <a:pt x="3150" y="1319"/>
                    <a:pt x="3135" y="1334"/>
                  </a:cubicBezTo>
                  <a:cubicBezTo>
                    <a:pt x="3135" y="1334"/>
                    <a:pt x="3113" y="1348"/>
                    <a:pt x="3113" y="1356"/>
                  </a:cubicBezTo>
                  <a:cubicBezTo>
                    <a:pt x="3113" y="1356"/>
                    <a:pt x="3113" y="1356"/>
                    <a:pt x="3128" y="1370"/>
                  </a:cubicBezTo>
                  <a:cubicBezTo>
                    <a:pt x="3157" y="1400"/>
                    <a:pt x="3201" y="1407"/>
                    <a:pt x="3230" y="1414"/>
                  </a:cubicBezTo>
                  <a:cubicBezTo>
                    <a:pt x="3274" y="1422"/>
                    <a:pt x="3326" y="1444"/>
                    <a:pt x="3333" y="1488"/>
                  </a:cubicBezTo>
                  <a:cubicBezTo>
                    <a:pt x="3340" y="1495"/>
                    <a:pt x="3340" y="1502"/>
                    <a:pt x="3348" y="1510"/>
                  </a:cubicBezTo>
                  <a:cubicBezTo>
                    <a:pt x="3362" y="1539"/>
                    <a:pt x="3377" y="1576"/>
                    <a:pt x="3348" y="1605"/>
                  </a:cubicBezTo>
                  <a:cubicBezTo>
                    <a:pt x="3340" y="1612"/>
                    <a:pt x="3333" y="1612"/>
                    <a:pt x="3326" y="1619"/>
                  </a:cubicBezTo>
                  <a:cubicBezTo>
                    <a:pt x="3304" y="1633"/>
                    <a:pt x="3296" y="1641"/>
                    <a:pt x="3296" y="1648"/>
                  </a:cubicBezTo>
                  <a:cubicBezTo>
                    <a:pt x="3304" y="1677"/>
                    <a:pt x="3318" y="1692"/>
                    <a:pt x="3340" y="1706"/>
                  </a:cubicBezTo>
                  <a:cubicBezTo>
                    <a:pt x="3370" y="1736"/>
                    <a:pt x="3399" y="1751"/>
                    <a:pt x="3421" y="1751"/>
                  </a:cubicBezTo>
                  <a:cubicBezTo>
                    <a:pt x="3421" y="1751"/>
                    <a:pt x="3428" y="1751"/>
                    <a:pt x="3428" y="1743"/>
                  </a:cubicBezTo>
                  <a:cubicBezTo>
                    <a:pt x="3465" y="1736"/>
                    <a:pt x="3538" y="1714"/>
                    <a:pt x="3575" y="1714"/>
                  </a:cubicBezTo>
                  <a:cubicBezTo>
                    <a:pt x="3597" y="1714"/>
                    <a:pt x="3611" y="1721"/>
                    <a:pt x="3626" y="1736"/>
                  </a:cubicBezTo>
                  <a:cubicBezTo>
                    <a:pt x="3634" y="1743"/>
                    <a:pt x="3648" y="1751"/>
                    <a:pt x="3655" y="1751"/>
                  </a:cubicBezTo>
                  <a:cubicBezTo>
                    <a:pt x="3692" y="1751"/>
                    <a:pt x="3729" y="1743"/>
                    <a:pt x="3751" y="1743"/>
                  </a:cubicBezTo>
                  <a:lnTo>
                    <a:pt x="3751" y="1743"/>
                  </a:lnTo>
                  <a:cubicBezTo>
                    <a:pt x="3758" y="1736"/>
                    <a:pt x="3758" y="1736"/>
                    <a:pt x="3758" y="1736"/>
                  </a:cubicBezTo>
                  <a:cubicBezTo>
                    <a:pt x="3780" y="1736"/>
                    <a:pt x="3787" y="1765"/>
                    <a:pt x="3802" y="1787"/>
                  </a:cubicBezTo>
                  <a:cubicBezTo>
                    <a:pt x="3809" y="1802"/>
                    <a:pt x="3809" y="1816"/>
                    <a:pt x="3817" y="1816"/>
                  </a:cubicBezTo>
                  <a:cubicBezTo>
                    <a:pt x="3839" y="1853"/>
                    <a:pt x="3868" y="1875"/>
                    <a:pt x="3890" y="1882"/>
                  </a:cubicBezTo>
                  <a:cubicBezTo>
                    <a:pt x="3905" y="1890"/>
                    <a:pt x="3919" y="1904"/>
                    <a:pt x="3927" y="1912"/>
                  </a:cubicBezTo>
                  <a:cubicBezTo>
                    <a:pt x="3934" y="1926"/>
                    <a:pt x="3934" y="1926"/>
                    <a:pt x="3948" y="1926"/>
                  </a:cubicBezTo>
                  <a:lnTo>
                    <a:pt x="3956" y="1926"/>
                  </a:lnTo>
                  <a:cubicBezTo>
                    <a:pt x="3970" y="1926"/>
                    <a:pt x="3993" y="1926"/>
                    <a:pt x="4015" y="1926"/>
                  </a:cubicBezTo>
                  <a:cubicBezTo>
                    <a:pt x="4051" y="1926"/>
                    <a:pt x="4095" y="1919"/>
                    <a:pt x="4110" y="1912"/>
                  </a:cubicBezTo>
                  <a:cubicBezTo>
                    <a:pt x="4117" y="1904"/>
                    <a:pt x="4117" y="1904"/>
                    <a:pt x="4117" y="1904"/>
                  </a:cubicBezTo>
                  <a:cubicBezTo>
                    <a:pt x="4139" y="1890"/>
                    <a:pt x="4161" y="1882"/>
                    <a:pt x="4183" y="1882"/>
                  </a:cubicBezTo>
                  <a:cubicBezTo>
                    <a:pt x="4198" y="1882"/>
                    <a:pt x="4205" y="1882"/>
                    <a:pt x="4212" y="1890"/>
                  </a:cubicBezTo>
                  <a:cubicBezTo>
                    <a:pt x="4227" y="1897"/>
                    <a:pt x="4234" y="1912"/>
                    <a:pt x="4249" y="1926"/>
                  </a:cubicBezTo>
                  <a:cubicBezTo>
                    <a:pt x="4264" y="1956"/>
                    <a:pt x="4286" y="1985"/>
                    <a:pt x="4315" y="1985"/>
                  </a:cubicBezTo>
                  <a:cubicBezTo>
                    <a:pt x="4366" y="1985"/>
                    <a:pt x="4396" y="2000"/>
                    <a:pt x="4417" y="2051"/>
                  </a:cubicBezTo>
                  <a:cubicBezTo>
                    <a:pt x="4432" y="2087"/>
                    <a:pt x="4454" y="2139"/>
                    <a:pt x="4491" y="2139"/>
                  </a:cubicBezTo>
                  <a:cubicBezTo>
                    <a:pt x="4505" y="2146"/>
                    <a:pt x="4513" y="2146"/>
                    <a:pt x="4527" y="2146"/>
                  </a:cubicBezTo>
                  <a:cubicBezTo>
                    <a:pt x="4535" y="2154"/>
                    <a:pt x="4549" y="2154"/>
                    <a:pt x="4557" y="2154"/>
                  </a:cubicBezTo>
                  <a:cubicBezTo>
                    <a:pt x="4571" y="2154"/>
                    <a:pt x="4579" y="2154"/>
                    <a:pt x="4593" y="2146"/>
                  </a:cubicBezTo>
                  <a:cubicBezTo>
                    <a:pt x="4615" y="2132"/>
                    <a:pt x="4637" y="2124"/>
                    <a:pt x="4659" y="2124"/>
                  </a:cubicBezTo>
                  <a:cubicBezTo>
                    <a:pt x="4681" y="2124"/>
                    <a:pt x="4696" y="2132"/>
                    <a:pt x="4703" y="2146"/>
                  </a:cubicBezTo>
                  <a:cubicBezTo>
                    <a:pt x="4725" y="2175"/>
                    <a:pt x="4733" y="2190"/>
                    <a:pt x="4740" y="2190"/>
                  </a:cubicBezTo>
                  <a:cubicBezTo>
                    <a:pt x="4755" y="2183"/>
                    <a:pt x="4762" y="2175"/>
                    <a:pt x="4769" y="2168"/>
                  </a:cubicBezTo>
                  <a:cubicBezTo>
                    <a:pt x="4784" y="2146"/>
                    <a:pt x="4798" y="2132"/>
                    <a:pt x="4820" y="2132"/>
                  </a:cubicBezTo>
                  <a:cubicBezTo>
                    <a:pt x="4850" y="2132"/>
                    <a:pt x="4872" y="2154"/>
                    <a:pt x="4879" y="2183"/>
                  </a:cubicBezTo>
                  <a:cubicBezTo>
                    <a:pt x="4879" y="2190"/>
                    <a:pt x="4894" y="2219"/>
                    <a:pt x="4908" y="2219"/>
                  </a:cubicBezTo>
                  <a:lnTo>
                    <a:pt x="4916" y="2219"/>
                  </a:lnTo>
                  <a:cubicBezTo>
                    <a:pt x="4938" y="2205"/>
                    <a:pt x="4938" y="2205"/>
                    <a:pt x="4938" y="2190"/>
                  </a:cubicBezTo>
                  <a:cubicBezTo>
                    <a:pt x="4938" y="2183"/>
                    <a:pt x="4938" y="2168"/>
                    <a:pt x="4945" y="2154"/>
                  </a:cubicBezTo>
                  <a:cubicBezTo>
                    <a:pt x="4952" y="2139"/>
                    <a:pt x="4952" y="2139"/>
                    <a:pt x="4952" y="2139"/>
                  </a:cubicBezTo>
                  <a:cubicBezTo>
                    <a:pt x="4967" y="2110"/>
                    <a:pt x="4967" y="2102"/>
                    <a:pt x="5004" y="2073"/>
                  </a:cubicBezTo>
                  <a:cubicBezTo>
                    <a:pt x="5018" y="2058"/>
                    <a:pt x="5055" y="2022"/>
                    <a:pt x="5048" y="1992"/>
                  </a:cubicBezTo>
                  <a:cubicBezTo>
                    <a:pt x="5048" y="1978"/>
                    <a:pt x="5040" y="1978"/>
                    <a:pt x="5026" y="1970"/>
                  </a:cubicBezTo>
                  <a:cubicBezTo>
                    <a:pt x="5004" y="1963"/>
                    <a:pt x="4989" y="1956"/>
                    <a:pt x="4982" y="1926"/>
                  </a:cubicBezTo>
                  <a:cubicBezTo>
                    <a:pt x="4974" y="1919"/>
                    <a:pt x="4974" y="1919"/>
                    <a:pt x="4974" y="1919"/>
                  </a:cubicBezTo>
                  <a:cubicBezTo>
                    <a:pt x="4967" y="1890"/>
                    <a:pt x="4952" y="1853"/>
                    <a:pt x="4982" y="1816"/>
                  </a:cubicBezTo>
                  <a:cubicBezTo>
                    <a:pt x="4996" y="1802"/>
                    <a:pt x="5011" y="1765"/>
                    <a:pt x="5033" y="1728"/>
                  </a:cubicBezTo>
                  <a:lnTo>
                    <a:pt x="5033" y="1728"/>
                  </a:lnTo>
                  <a:cubicBezTo>
                    <a:pt x="5040" y="1721"/>
                    <a:pt x="5040" y="1721"/>
                    <a:pt x="5040" y="1721"/>
                  </a:cubicBezTo>
                  <a:cubicBezTo>
                    <a:pt x="5062" y="1721"/>
                    <a:pt x="5077" y="1721"/>
                    <a:pt x="5084" y="1721"/>
                  </a:cubicBezTo>
                  <a:cubicBezTo>
                    <a:pt x="5121" y="1721"/>
                    <a:pt x="5150" y="1728"/>
                    <a:pt x="5172" y="1765"/>
                  </a:cubicBezTo>
                  <a:cubicBezTo>
                    <a:pt x="5187" y="1787"/>
                    <a:pt x="5216" y="1794"/>
                    <a:pt x="5260" y="1794"/>
                  </a:cubicBezTo>
                  <a:cubicBezTo>
                    <a:pt x="5275" y="1794"/>
                    <a:pt x="5289" y="1794"/>
                    <a:pt x="5304" y="1794"/>
                  </a:cubicBezTo>
                  <a:cubicBezTo>
                    <a:pt x="5341" y="1787"/>
                    <a:pt x="5348" y="1780"/>
                    <a:pt x="5363" y="1780"/>
                  </a:cubicBezTo>
                  <a:cubicBezTo>
                    <a:pt x="5370" y="1773"/>
                    <a:pt x="5377" y="1773"/>
                    <a:pt x="5385" y="1773"/>
                  </a:cubicBezTo>
                  <a:cubicBezTo>
                    <a:pt x="5407" y="1773"/>
                    <a:pt x="5414" y="1787"/>
                    <a:pt x="5421" y="1794"/>
                  </a:cubicBezTo>
                  <a:cubicBezTo>
                    <a:pt x="5429" y="1802"/>
                    <a:pt x="5436" y="1816"/>
                    <a:pt x="5451" y="1816"/>
                  </a:cubicBezTo>
                  <a:cubicBezTo>
                    <a:pt x="5495" y="1824"/>
                    <a:pt x="5524" y="1846"/>
                    <a:pt x="5553" y="1912"/>
                  </a:cubicBezTo>
                  <a:cubicBezTo>
                    <a:pt x="5560" y="1934"/>
                    <a:pt x="5568" y="1948"/>
                    <a:pt x="5568" y="1970"/>
                  </a:cubicBezTo>
                  <a:cubicBezTo>
                    <a:pt x="5575" y="2000"/>
                    <a:pt x="5575" y="2014"/>
                    <a:pt x="5612" y="2022"/>
                  </a:cubicBezTo>
                  <a:cubicBezTo>
                    <a:pt x="5641" y="2029"/>
                    <a:pt x="5648" y="2029"/>
                    <a:pt x="5656" y="2036"/>
                  </a:cubicBezTo>
                  <a:cubicBezTo>
                    <a:pt x="5663" y="2036"/>
                    <a:pt x="5663" y="2036"/>
                    <a:pt x="5663" y="2036"/>
                  </a:cubicBezTo>
                  <a:cubicBezTo>
                    <a:pt x="5670" y="2036"/>
                    <a:pt x="5678" y="2036"/>
                    <a:pt x="5685" y="2029"/>
                  </a:cubicBezTo>
                  <a:cubicBezTo>
                    <a:pt x="5700" y="2029"/>
                    <a:pt x="5707" y="2022"/>
                    <a:pt x="5715" y="2022"/>
                  </a:cubicBezTo>
                  <a:cubicBezTo>
                    <a:pt x="5744" y="2022"/>
                    <a:pt x="5751" y="2051"/>
                    <a:pt x="5758" y="2073"/>
                  </a:cubicBezTo>
                  <a:cubicBezTo>
                    <a:pt x="5758" y="2080"/>
                    <a:pt x="5766" y="2087"/>
                    <a:pt x="5766" y="2095"/>
                  </a:cubicBezTo>
                  <a:cubicBezTo>
                    <a:pt x="5780" y="2124"/>
                    <a:pt x="5780" y="2124"/>
                    <a:pt x="5780" y="2124"/>
                  </a:cubicBezTo>
                  <a:cubicBezTo>
                    <a:pt x="5795" y="2154"/>
                    <a:pt x="5802" y="2190"/>
                    <a:pt x="5817" y="2242"/>
                  </a:cubicBezTo>
                  <a:cubicBezTo>
                    <a:pt x="5824" y="2263"/>
                    <a:pt x="5824" y="2263"/>
                    <a:pt x="5824" y="2263"/>
                  </a:cubicBezTo>
                  <a:cubicBezTo>
                    <a:pt x="5839" y="2322"/>
                    <a:pt x="5839" y="2337"/>
                    <a:pt x="5795" y="2373"/>
                  </a:cubicBezTo>
                  <a:cubicBezTo>
                    <a:pt x="5780" y="2381"/>
                    <a:pt x="5758" y="2388"/>
                    <a:pt x="5707" y="2388"/>
                  </a:cubicBezTo>
                  <a:lnTo>
                    <a:pt x="5707" y="2388"/>
                  </a:lnTo>
                  <a:cubicBezTo>
                    <a:pt x="5685" y="2388"/>
                    <a:pt x="5663" y="2388"/>
                    <a:pt x="5634" y="2388"/>
                  </a:cubicBezTo>
                  <a:cubicBezTo>
                    <a:pt x="5605" y="2381"/>
                    <a:pt x="5583" y="2381"/>
                    <a:pt x="5560" y="2381"/>
                  </a:cubicBezTo>
                  <a:cubicBezTo>
                    <a:pt x="5531" y="2381"/>
                    <a:pt x="5509" y="2388"/>
                    <a:pt x="5495" y="2388"/>
                  </a:cubicBezTo>
                  <a:cubicBezTo>
                    <a:pt x="5458" y="2410"/>
                    <a:pt x="5443" y="2432"/>
                    <a:pt x="5429" y="2469"/>
                  </a:cubicBezTo>
                  <a:cubicBezTo>
                    <a:pt x="5421" y="2476"/>
                    <a:pt x="5414" y="2483"/>
                    <a:pt x="5407" y="2491"/>
                  </a:cubicBezTo>
                  <a:cubicBezTo>
                    <a:pt x="5399" y="2513"/>
                    <a:pt x="5392" y="2542"/>
                    <a:pt x="5392" y="2556"/>
                  </a:cubicBezTo>
                  <a:cubicBezTo>
                    <a:pt x="5385" y="2586"/>
                    <a:pt x="5385" y="2601"/>
                    <a:pt x="5370" y="2608"/>
                  </a:cubicBezTo>
                  <a:cubicBezTo>
                    <a:pt x="5363" y="2615"/>
                    <a:pt x="5363" y="2615"/>
                    <a:pt x="5363" y="2615"/>
                  </a:cubicBezTo>
                  <a:lnTo>
                    <a:pt x="5363" y="2615"/>
                  </a:lnTo>
                  <a:cubicBezTo>
                    <a:pt x="5355" y="2615"/>
                    <a:pt x="5341" y="2615"/>
                    <a:pt x="5326" y="2549"/>
                  </a:cubicBezTo>
                  <a:cubicBezTo>
                    <a:pt x="5319" y="2564"/>
                    <a:pt x="5304" y="2571"/>
                    <a:pt x="5289" y="2578"/>
                  </a:cubicBezTo>
                  <a:cubicBezTo>
                    <a:pt x="5275" y="2586"/>
                    <a:pt x="5260" y="2586"/>
                    <a:pt x="5253" y="2586"/>
                  </a:cubicBezTo>
                  <a:cubicBezTo>
                    <a:pt x="5224" y="2593"/>
                    <a:pt x="5216" y="2593"/>
                    <a:pt x="5216" y="2608"/>
                  </a:cubicBezTo>
                  <a:cubicBezTo>
                    <a:pt x="5216" y="2615"/>
                    <a:pt x="5216" y="2615"/>
                    <a:pt x="5216" y="2615"/>
                  </a:cubicBezTo>
                  <a:cubicBezTo>
                    <a:pt x="5209" y="2644"/>
                    <a:pt x="5201" y="2666"/>
                    <a:pt x="5172" y="2666"/>
                  </a:cubicBezTo>
                  <a:cubicBezTo>
                    <a:pt x="5165" y="2666"/>
                    <a:pt x="5165" y="2666"/>
                    <a:pt x="5158" y="2659"/>
                  </a:cubicBezTo>
                  <a:cubicBezTo>
                    <a:pt x="5143" y="2659"/>
                    <a:pt x="5143" y="2659"/>
                    <a:pt x="5143" y="2659"/>
                  </a:cubicBezTo>
                  <a:cubicBezTo>
                    <a:pt x="5128" y="2652"/>
                    <a:pt x="5114" y="2652"/>
                    <a:pt x="5106" y="2652"/>
                  </a:cubicBezTo>
                  <a:cubicBezTo>
                    <a:pt x="5092" y="2652"/>
                    <a:pt x="5084" y="2652"/>
                    <a:pt x="5077" y="2666"/>
                  </a:cubicBezTo>
                  <a:cubicBezTo>
                    <a:pt x="5070" y="2674"/>
                    <a:pt x="5070" y="2674"/>
                    <a:pt x="5070" y="2681"/>
                  </a:cubicBezTo>
                  <a:cubicBezTo>
                    <a:pt x="5048" y="2703"/>
                    <a:pt x="5048" y="2710"/>
                    <a:pt x="5004" y="2725"/>
                  </a:cubicBezTo>
                  <a:cubicBezTo>
                    <a:pt x="4989" y="2725"/>
                    <a:pt x="4989" y="2725"/>
                    <a:pt x="4989" y="2725"/>
                  </a:cubicBezTo>
                  <a:cubicBezTo>
                    <a:pt x="4989" y="2732"/>
                    <a:pt x="5018" y="2747"/>
                    <a:pt x="5040" y="2754"/>
                  </a:cubicBezTo>
                  <a:cubicBezTo>
                    <a:pt x="5055" y="2754"/>
                    <a:pt x="5055" y="2754"/>
                    <a:pt x="5055" y="2754"/>
                  </a:cubicBezTo>
                  <a:cubicBezTo>
                    <a:pt x="5077" y="2762"/>
                    <a:pt x="5099" y="2762"/>
                    <a:pt x="5106" y="2776"/>
                  </a:cubicBezTo>
                  <a:cubicBezTo>
                    <a:pt x="5114" y="2791"/>
                    <a:pt x="5106" y="2813"/>
                    <a:pt x="5092" y="2828"/>
                  </a:cubicBezTo>
                  <a:cubicBezTo>
                    <a:pt x="5070" y="2864"/>
                    <a:pt x="5040" y="2864"/>
                    <a:pt x="5018" y="2872"/>
                  </a:cubicBezTo>
                  <a:cubicBezTo>
                    <a:pt x="5011" y="2872"/>
                    <a:pt x="5011" y="2872"/>
                    <a:pt x="5004" y="2872"/>
                  </a:cubicBezTo>
                  <a:cubicBezTo>
                    <a:pt x="4982" y="2879"/>
                    <a:pt x="4974" y="2901"/>
                    <a:pt x="4974" y="2937"/>
                  </a:cubicBezTo>
                  <a:cubicBezTo>
                    <a:pt x="4982" y="2937"/>
                    <a:pt x="4982" y="2945"/>
                    <a:pt x="4982" y="2945"/>
                  </a:cubicBezTo>
                  <a:cubicBezTo>
                    <a:pt x="4989" y="2945"/>
                    <a:pt x="5004" y="2930"/>
                    <a:pt x="5011" y="2923"/>
                  </a:cubicBezTo>
                  <a:cubicBezTo>
                    <a:pt x="5011" y="2923"/>
                    <a:pt x="5018" y="2916"/>
                    <a:pt x="5026" y="2916"/>
                  </a:cubicBezTo>
                  <a:cubicBezTo>
                    <a:pt x="5033" y="2908"/>
                    <a:pt x="5040" y="2908"/>
                    <a:pt x="5048" y="2908"/>
                  </a:cubicBezTo>
                  <a:cubicBezTo>
                    <a:pt x="5055" y="2908"/>
                    <a:pt x="5062" y="2916"/>
                    <a:pt x="5070" y="2923"/>
                  </a:cubicBezTo>
                  <a:cubicBezTo>
                    <a:pt x="5084" y="2937"/>
                    <a:pt x="5084" y="2960"/>
                    <a:pt x="5077" y="2982"/>
                  </a:cubicBezTo>
                  <a:cubicBezTo>
                    <a:pt x="5077" y="3004"/>
                    <a:pt x="5070" y="3011"/>
                    <a:pt x="5062" y="3018"/>
                  </a:cubicBezTo>
                  <a:cubicBezTo>
                    <a:pt x="5055" y="3025"/>
                    <a:pt x="5048" y="3033"/>
                    <a:pt x="5055" y="3040"/>
                  </a:cubicBezTo>
                  <a:cubicBezTo>
                    <a:pt x="5062" y="3069"/>
                    <a:pt x="5077" y="3084"/>
                    <a:pt x="5136" y="3092"/>
                  </a:cubicBezTo>
                  <a:cubicBezTo>
                    <a:pt x="5165" y="3099"/>
                    <a:pt x="5179" y="3113"/>
                    <a:pt x="5179" y="3135"/>
                  </a:cubicBezTo>
                  <a:cubicBezTo>
                    <a:pt x="5187" y="3165"/>
                    <a:pt x="5165" y="3209"/>
                    <a:pt x="5143" y="3223"/>
                  </a:cubicBezTo>
                  <a:cubicBezTo>
                    <a:pt x="5121" y="3231"/>
                    <a:pt x="5121" y="3231"/>
                    <a:pt x="5121" y="3231"/>
                  </a:cubicBezTo>
                  <a:cubicBezTo>
                    <a:pt x="5099" y="3238"/>
                    <a:pt x="5099" y="3245"/>
                    <a:pt x="5084" y="3260"/>
                  </a:cubicBezTo>
                  <a:cubicBezTo>
                    <a:pt x="5077" y="3267"/>
                    <a:pt x="5077" y="3267"/>
                    <a:pt x="5077" y="3267"/>
                  </a:cubicBezTo>
                  <a:cubicBezTo>
                    <a:pt x="5070" y="3289"/>
                    <a:pt x="5062" y="3297"/>
                    <a:pt x="5026" y="3311"/>
                  </a:cubicBezTo>
                  <a:cubicBezTo>
                    <a:pt x="5018" y="3311"/>
                    <a:pt x="5004" y="3311"/>
                    <a:pt x="4989" y="3311"/>
                  </a:cubicBezTo>
                  <a:cubicBezTo>
                    <a:pt x="4974" y="3311"/>
                    <a:pt x="4960" y="3311"/>
                    <a:pt x="4952" y="3311"/>
                  </a:cubicBezTo>
                  <a:cubicBezTo>
                    <a:pt x="4938" y="3319"/>
                    <a:pt x="4901" y="3348"/>
                    <a:pt x="4842" y="3348"/>
                  </a:cubicBezTo>
                  <a:cubicBezTo>
                    <a:pt x="4842" y="3355"/>
                    <a:pt x="4842" y="3355"/>
                    <a:pt x="4842" y="3355"/>
                  </a:cubicBezTo>
                  <a:cubicBezTo>
                    <a:pt x="4842" y="3363"/>
                    <a:pt x="4835" y="3370"/>
                    <a:pt x="4828" y="3377"/>
                  </a:cubicBezTo>
                  <a:cubicBezTo>
                    <a:pt x="4813" y="3406"/>
                    <a:pt x="4813" y="3406"/>
                    <a:pt x="4820" y="3428"/>
                  </a:cubicBezTo>
                  <a:cubicBezTo>
                    <a:pt x="4835" y="3451"/>
                    <a:pt x="4842" y="3494"/>
                    <a:pt x="4777" y="3531"/>
                  </a:cubicBezTo>
                  <a:cubicBezTo>
                    <a:pt x="4769" y="3531"/>
                    <a:pt x="4762" y="3531"/>
                    <a:pt x="4755" y="3531"/>
                  </a:cubicBezTo>
                  <a:cubicBezTo>
                    <a:pt x="4733" y="3531"/>
                    <a:pt x="4725" y="3516"/>
                    <a:pt x="4725" y="3502"/>
                  </a:cubicBezTo>
                  <a:cubicBezTo>
                    <a:pt x="4718" y="3494"/>
                    <a:pt x="4718" y="3487"/>
                    <a:pt x="4718" y="3487"/>
                  </a:cubicBezTo>
                  <a:cubicBezTo>
                    <a:pt x="4718" y="3487"/>
                    <a:pt x="4710" y="3494"/>
                    <a:pt x="4710" y="3502"/>
                  </a:cubicBezTo>
                  <a:cubicBezTo>
                    <a:pt x="4710" y="3516"/>
                    <a:pt x="4703" y="3546"/>
                    <a:pt x="4674" y="3568"/>
                  </a:cubicBezTo>
                  <a:cubicBezTo>
                    <a:pt x="4667" y="3582"/>
                    <a:pt x="4652" y="3590"/>
                    <a:pt x="4630" y="3590"/>
                  </a:cubicBezTo>
                  <a:cubicBezTo>
                    <a:pt x="4593" y="3590"/>
                    <a:pt x="4557" y="3546"/>
                    <a:pt x="4549" y="3516"/>
                  </a:cubicBezTo>
                  <a:cubicBezTo>
                    <a:pt x="4542" y="3494"/>
                    <a:pt x="4557" y="3465"/>
                    <a:pt x="4564" y="3451"/>
                  </a:cubicBezTo>
                  <a:cubicBezTo>
                    <a:pt x="4549" y="3436"/>
                    <a:pt x="4527" y="3406"/>
                    <a:pt x="4527" y="3377"/>
                  </a:cubicBezTo>
                  <a:cubicBezTo>
                    <a:pt x="4527" y="3370"/>
                    <a:pt x="4527" y="3355"/>
                    <a:pt x="4535" y="3348"/>
                  </a:cubicBezTo>
                  <a:cubicBezTo>
                    <a:pt x="4535" y="3348"/>
                    <a:pt x="4527" y="3341"/>
                    <a:pt x="4520" y="3341"/>
                  </a:cubicBezTo>
                  <a:cubicBezTo>
                    <a:pt x="4513" y="3341"/>
                    <a:pt x="4513" y="3348"/>
                    <a:pt x="4505" y="3355"/>
                  </a:cubicBezTo>
                  <a:cubicBezTo>
                    <a:pt x="4498" y="3377"/>
                    <a:pt x="4491" y="3385"/>
                    <a:pt x="4469" y="3392"/>
                  </a:cubicBezTo>
                  <a:cubicBezTo>
                    <a:pt x="4461" y="3399"/>
                    <a:pt x="4454" y="3399"/>
                    <a:pt x="4447" y="3406"/>
                  </a:cubicBezTo>
                  <a:cubicBezTo>
                    <a:pt x="4403" y="3436"/>
                    <a:pt x="4388" y="3443"/>
                    <a:pt x="4374" y="3487"/>
                  </a:cubicBezTo>
                  <a:cubicBezTo>
                    <a:pt x="4374" y="3494"/>
                    <a:pt x="4374" y="3494"/>
                    <a:pt x="4374" y="3494"/>
                  </a:cubicBezTo>
                  <a:cubicBezTo>
                    <a:pt x="4351" y="3546"/>
                    <a:pt x="4344" y="3582"/>
                    <a:pt x="4293" y="3590"/>
                  </a:cubicBezTo>
                  <a:cubicBezTo>
                    <a:pt x="4278" y="3590"/>
                    <a:pt x="4278" y="3597"/>
                    <a:pt x="4278" y="3604"/>
                  </a:cubicBezTo>
                  <a:cubicBezTo>
                    <a:pt x="4271" y="3612"/>
                    <a:pt x="4264" y="3626"/>
                    <a:pt x="4278" y="3670"/>
                  </a:cubicBezTo>
                  <a:cubicBezTo>
                    <a:pt x="4286" y="3685"/>
                    <a:pt x="4293" y="3692"/>
                    <a:pt x="4293" y="3692"/>
                  </a:cubicBezTo>
                  <a:cubicBezTo>
                    <a:pt x="4300" y="3692"/>
                    <a:pt x="4308" y="3692"/>
                    <a:pt x="4322" y="3678"/>
                  </a:cubicBezTo>
                  <a:cubicBezTo>
                    <a:pt x="4329" y="3663"/>
                    <a:pt x="4344" y="3663"/>
                    <a:pt x="4351" y="3663"/>
                  </a:cubicBezTo>
                  <a:cubicBezTo>
                    <a:pt x="4388" y="3663"/>
                    <a:pt x="4417" y="3707"/>
                    <a:pt x="4432" y="3758"/>
                  </a:cubicBezTo>
                  <a:cubicBezTo>
                    <a:pt x="4454" y="3824"/>
                    <a:pt x="4439" y="3846"/>
                    <a:pt x="4374" y="3883"/>
                  </a:cubicBezTo>
                  <a:cubicBezTo>
                    <a:pt x="4315" y="3919"/>
                    <a:pt x="4315" y="3927"/>
                    <a:pt x="4286" y="3963"/>
                  </a:cubicBezTo>
                  <a:cubicBezTo>
                    <a:pt x="4293" y="3985"/>
                    <a:pt x="4329" y="4000"/>
                    <a:pt x="4374" y="4015"/>
                  </a:cubicBezTo>
                  <a:cubicBezTo>
                    <a:pt x="4374" y="4044"/>
                    <a:pt x="4374" y="4044"/>
                    <a:pt x="4374" y="4044"/>
                  </a:cubicBezTo>
                  <a:cubicBezTo>
                    <a:pt x="4351" y="4051"/>
                    <a:pt x="4329" y="4059"/>
                    <a:pt x="4308" y="4066"/>
                  </a:cubicBezTo>
                  <a:cubicBezTo>
                    <a:pt x="4242" y="4103"/>
                    <a:pt x="4227" y="4103"/>
                    <a:pt x="4139" y="4103"/>
                  </a:cubicBezTo>
                  <a:cubicBezTo>
                    <a:pt x="4095" y="4103"/>
                    <a:pt x="4073" y="4095"/>
                    <a:pt x="4066" y="4073"/>
                  </a:cubicBezTo>
                  <a:cubicBezTo>
                    <a:pt x="4066" y="4073"/>
                    <a:pt x="4066" y="4073"/>
                    <a:pt x="4051" y="4073"/>
                  </a:cubicBezTo>
                  <a:cubicBezTo>
                    <a:pt x="3985" y="4073"/>
                    <a:pt x="3883" y="4110"/>
                    <a:pt x="3802" y="4147"/>
                  </a:cubicBezTo>
                  <a:cubicBezTo>
                    <a:pt x="3787" y="4154"/>
                    <a:pt x="3773" y="4161"/>
                    <a:pt x="3758" y="4161"/>
                  </a:cubicBezTo>
                  <a:cubicBezTo>
                    <a:pt x="3729" y="4161"/>
                    <a:pt x="3714" y="4147"/>
                    <a:pt x="3699" y="4132"/>
                  </a:cubicBezTo>
                  <a:cubicBezTo>
                    <a:pt x="3692" y="4117"/>
                    <a:pt x="3677" y="4110"/>
                    <a:pt x="3670" y="4103"/>
                  </a:cubicBezTo>
                  <a:cubicBezTo>
                    <a:pt x="3663" y="4103"/>
                    <a:pt x="3663" y="4103"/>
                    <a:pt x="3655" y="4103"/>
                  </a:cubicBezTo>
                  <a:cubicBezTo>
                    <a:pt x="3648" y="4103"/>
                    <a:pt x="3634" y="4117"/>
                    <a:pt x="3619" y="4132"/>
                  </a:cubicBezTo>
                  <a:cubicBezTo>
                    <a:pt x="3611" y="4154"/>
                    <a:pt x="3589" y="4176"/>
                    <a:pt x="3567" y="4191"/>
                  </a:cubicBezTo>
                  <a:cubicBezTo>
                    <a:pt x="3560" y="4205"/>
                    <a:pt x="3546" y="4205"/>
                    <a:pt x="3531" y="4205"/>
                  </a:cubicBezTo>
                  <a:cubicBezTo>
                    <a:pt x="3472" y="4205"/>
                    <a:pt x="3443" y="4125"/>
                    <a:pt x="3436" y="4095"/>
                  </a:cubicBezTo>
                  <a:cubicBezTo>
                    <a:pt x="3421" y="4051"/>
                    <a:pt x="3414" y="4022"/>
                    <a:pt x="3362" y="4015"/>
                  </a:cubicBezTo>
                  <a:cubicBezTo>
                    <a:pt x="3340" y="4007"/>
                    <a:pt x="3318" y="3993"/>
                    <a:pt x="3304" y="3963"/>
                  </a:cubicBezTo>
                  <a:cubicBezTo>
                    <a:pt x="3282" y="3934"/>
                    <a:pt x="3274" y="3883"/>
                    <a:pt x="3282" y="3861"/>
                  </a:cubicBezTo>
                  <a:cubicBezTo>
                    <a:pt x="3289" y="3839"/>
                    <a:pt x="3296" y="3780"/>
                    <a:pt x="3274" y="3751"/>
                  </a:cubicBezTo>
                  <a:cubicBezTo>
                    <a:pt x="3267" y="3744"/>
                    <a:pt x="3260" y="3744"/>
                    <a:pt x="3252" y="3744"/>
                  </a:cubicBezTo>
                  <a:cubicBezTo>
                    <a:pt x="3245" y="3744"/>
                    <a:pt x="3230" y="3744"/>
                    <a:pt x="3216" y="3744"/>
                  </a:cubicBezTo>
                  <a:cubicBezTo>
                    <a:pt x="3208" y="3744"/>
                    <a:pt x="3201" y="3744"/>
                    <a:pt x="3186" y="3744"/>
                  </a:cubicBezTo>
                  <a:cubicBezTo>
                    <a:pt x="3150" y="3744"/>
                    <a:pt x="3150" y="3751"/>
                    <a:pt x="3143" y="3758"/>
                  </a:cubicBezTo>
                  <a:cubicBezTo>
                    <a:pt x="3128" y="3795"/>
                    <a:pt x="3091" y="3817"/>
                    <a:pt x="3033" y="3854"/>
                  </a:cubicBezTo>
                  <a:cubicBezTo>
                    <a:pt x="2996" y="3883"/>
                    <a:pt x="2959" y="3905"/>
                    <a:pt x="2945" y="3919"/>
                  </a:cubicBezTo>
                  <a:cubicBezTo>
                    <a:pt x="2945" y="3949"/>
                    <a:pt x="2959" y="4051"/>
                    <a:pt x="2996" y="4117"/>
                  </a:cubicBezTo>
                  <a:cubicBezTo>
                    <a:pt x="3025" y="4169"/>
                    <a:pt x="3025" y="4235"/>
                    <a:pt x="3018" y="4301"/>
                  </a:cubicBezTo>
                  <a:cubicBezTo>
                    <a:pt x="3018" y="4344"/>
                    <a:pt x="3018" y="4388"/>
                    <a:pt x="3018" y="4440"/>
                  </a:cubicBezTo>
                  <a:cubicBezTo>
                    <a:pt x="3025" y="4498"/>
                    <a:pt x="3018" y="4535"/>
                    <a:pt x="3003" y="4557"/>
                  </a:cubicBezTo>
                  <a:cubicBezTo>
                    <a:pt x="2989" y="4572"/>
                    <a:pt x="2967" y="4572"/>
                    <a:pt x="2952" y="4572"/>
                  </a:cubicBezTo>
                  <a:cubicBezTo>
                    <a:pt x="2945" y="4572"/>
                    <a:pt x="2945" y="4572"/>
                    <a:pt x="2937" y="4572"/>
                  </a:cubicBezTo>
                  <a:cubicBezTo>
                    <a:pt x="2930" y="4572"/>
                    <a:pt x="2930" y="4572"/>
                    <a:pt x="2923" y="4572"/>
                  </a:cubicBezTo>
                  <a:cubicBezTo>
                    <a:pt x="2908" y="4572"/>
                    <a:pt x="2893" y="4564"/>
                    <a:pt x="2886" y="4557"/>
                  </a:cubicBezTo>
                  <a:cubicBezTo>
                    <a:pt x="2879" y="4550"/>
                    <a:pt x="2871" y="4550"/>
                    <a:pt x="2871" y="4550"/>
                  </a:cubicBezTo>
                  <a:cubicBezTo>
                    <a:pt x="2864" y="4550"/>
                    <a:pt x="2864" y="4550"/>
                    <a:pt x="2857" y="4557"/>
                  </a:cubicBezTo>
                  <a:cubicBezTo>
                    <a:pt x="2842" y="4564"/>
                    <a:pt x="2827" y="4572"/>
                    <a:pt x="2813" y="4572"/>
                  </a:cubicBezTo>
                  <a:cubicBezTo>
                    <a:pt x="2784" y="4572"/>
                    <a:pt x="2754" y="4557"/>
                    <a:pt x="2725" y="4520"/>
                  </a:cubicBezTo>
                  <a:cubicBezTo>
                    <a:pt x="2681" y="4476"/>
                    <a:pt x="2703" y="4418"/>
                    <a:pt x="2710" y="4410"/>
                  </a:cubicBezTo>
                  <a:cubicBezTo>
                    <a:pt x="2710" y="4396"/>
                    <a:pt x="2725" y="4330"/>
                    <a:pt x="2703" y="4308"/>
                  </a:cubicBezTo>
                  <a:cubicBezTo>
                    <a:pt x="2681" y="4286"/>
                    <a:pt x="2659" y="4286"/>
                    <a:pt x="2644" y="4286"/>
                  </a:cubicBezTo>
                  <a:cubicBezTo>
                    <a:pt x="2629" y="4286"/>
                    <a:pt x="2622" y="4286"/>
                    <a:pt x="2622" y="4286"/>
                  </a:cubicBezTo>
                  <a:lnTo>
                    <a:pt x="2622" y="4286"/>
                  </a:lnTo>
                  <a:cubicBezTo>
                    <a:pt x="2622" y="4286"/>
                    <a:pt x="2564" y="4330"/>
                    <a:pt x="2512" y="4330"/>
                  </a:cubicBezTo>
                  <a:cubicBezTo>
                    <a:pt x="2505" y="4330"/>
                    <a:pt x="2498" y="4323"/>
                    <a:pt x="2483" y="4315"/>
                  </a:cubicBezTo>
                  <a:cubicBezTo>
                    <a:pt x="2439" y="4286"/>
                    <a:pt x="2424" y="4286"/>
                    <a:pt x="2417" y="4286"/>
                  </a:cubicBezTo>
                  <a:cubicBezTo>
                    <a:pt x="2417" y="4308"/>
                    <a:pt x="2403" y="4315"/>
                    <a:pt x="2388" y="4315"/>
                  </a:cubicBezTo>
                  <a:cubicBezTo>
                    <a:pt x="2366" y="4315"/>
                    <a:pt x="2336" y="4286"/>
                    <a:pt x="2322" y="4256"/>
                  </a:cubicBezTo>
                  <a:cubicBezTo>
                    <a:pt x="2300" y="4220"/>
                    <a:pt x="2227" y="4205"/>
                    <a:pt x="2190" y="4205"/>
                  </a:cubicBezTo>
                  <a:cubicBezTo>
                    <a:pt x="2175" y="4205"/>
                    <a:pt x="2161" y="4205"/>
                    <a:pt x="2146" y="4205"/>
                  </a:cubicBezTo>
                  <a:cubicBezTo>
                    <a:pt x="2131" y="4198"/>
                    <a:pt x="2117" y="4198"/>
                    <a:pt x="2102" y="4198"/>
                  </a:cubicBezTo>
                  <a:cubicBezTo>
                    <a:pt x="2080" y="4198"/>
                    <a:pt x="2065" y="4198"/>
                    <a:pt x="2043" y="4205"/>
                  </a:cubicBezTo>
                  <a:cubicBezTo>
                    <a:pt x="1985" y="4227"/>
                    <a:pt x="1970" y="4235"/>
                    <a:pt x="1912" y="4278"/>
                  </a:cubicBezTo>
                  <a:cubicBezTo>
                    <a:pt x="1889" y="4293"/>
                    <a:pt x="1889" y="4293"/>
                    <a:pt x="1889" y="4293"/>
                  </a:cubicBezTo>
                  <a:cubicBezTo>
                    <a:pt x="1831" y="4337"/>
                    <a:pt x="1838" y="4359"/>
                    <a:pt x="1853" y="4418"/>
                  </a:cubicBezTo>
                  <a:cubicBezTo>
                    <a:pt x="1860" y="4440"/>
                    <a:pt x="1860" y="4440"/>
                    <a:pt x="1860" y="4440"/>
                  </a:cubicBezTo>
                  <a:cubicBezTo>
                    <a:pt x="1875" y="4476"/>
                    <a:pt x="1919" y="4491"/>
                    <a:pt x="1977" y="4513"/>
                  </a:cubicBezTo>
                  <a:cubicBezTo>
                    <a:pt x="2007" y="4528"/>
                    <a:pt x="2036" y="4535"/>
                    <a:pt x="2058" y="4550"/>
                  </a:cubicBezTo>
                  <a:cubicBezTo>
                    <a:pt x="2102" y="4579"/>
                    <a:pt x="2117" y="4608"/>
                    <a:pt x="2109" y="4652"/>
                  </a:cubicBezTo>
                  <a:cubicBezTo>
                    <a:pt x="2102" y="4682"/>
                    <a:pt x="2073" y="4704"/>
                    <a:pt x="2043" y="4704"/>
                  </a:cubicBezTo>
                  <a:cubicBezTo>
                    <a:pt x="2021" y="4704"/>
                    <a:pt x="2007" y="4704"/>
                    <a:pt x="1999" y="4696"/>
                  </a:cubicBezTo>
                  <a:lnTo>
                    <a:pt x="1992" y="4696"/>
                  </a:lnTo>
                  <a:cubicBezTo>
                    <a:pt x="1992" y="4696"/>
                    <a:pt x="1985" y="4696"/>
                    <a:pt x="1977" y="4711"/>
                  </a:cubicBezTo>
                  <a:cubicBezTo>
                    <a:pt x="1963" y="4725"/>
                    <a:pt x="1941" y="4733"/>
                    <a:pt x="1919" y="4733"/>
                  </a:cubicBezTo>
                  <a:cubicBezTo>
                    <a:pt x="1897" y="4733"/>
                    <a:pt x="1875" y="4725"/>
                    <a:pt x="1853" y="4718"/>
                  </a:cubicBezTo>
                  <a:cubicBezTo>
                    <a:pt x="1853" y="4740"/>
                    <a:pt x="1853" y="4762"/>
                    <a:pt x="1838" y="4769"/>
                  </a:cubicBezTo>
                  <a:cubicBezTo>
                    <a:pt x="1831" y="4784"/>
                    <a:pt x="1809" y="4792"/>
                    <a:pt x="1787" y="479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3" name="Freeform 22"/>
            <p:cNvSpPr>
              <a:spLocks noChangeArrowheads="1"/>
            </p:cNvSpPr>
            <p:nvPr/>
          </p:nvSpPr>
          <p:spPr bwMode="auto">
            <a:xfrm>
              <a:off x="8625208" y="3033169"/>
              <a:ext cx="1451268" cy="1179302"/>
            </a:xfrm>
            <a:custGeom>
              <a:avLst/>
              <a:gdLst>
                <a:gd name="T0" fmla="*/ 2190 w 5877"/>
                <a:gd name="T1" fmla="*/ 477 h 4829"/>
                <a:gd name="T2" fmla="*/ 2732 w 5877"/>
                <a:gd name="T3" fmla="*/ 836 h 4829"/>
                <a:gd name="T4" fmla="*/ 3311 w 5877"/>
                <a:gd name="T5" fmla="*/ 1129 h 4829"/>
                <a:gd name="T6" fmla="*/ 3451 w 5877"/>
                <a:gd name="T7" fmla="*/ 1780 h 4829"/>
                <a:gd name="T8" fmla="*/ 4330 w 5877"/>
                <a:gd name="T9" fmla="*/ 2022 h 4829"/>
                <a:gd name="T10" fmla="*/ 4938 w 5877"/>
                <a:gd name="T11" fmla="*/ 2256 h 4829"/>
                <a:gd name="T12" fmla="*/ 5400 w 5877"/>
                <a:gd name="T13" fmla="*/ 1809 h 4829"/>
                <a:gd name="T14" fmla="*/ 5502 w 5877"/>
                <a:gd name="T15" fmla="*/ 2395 h 4829"/>
                <a:gd name="T16" fmla="*/ 5055 w 5877"/>
                <a:gd name="T17" fmla="*/ 2791 h 4829"/>
                <a:gd name="T18" fmla="*/ 5041 w 5877"/>
                <a:gd name="T19" fmla="*/ 3319 h 4829"/>
                <a:gd name="T20" fmla="*/ 4594 w 5877"/>
                <a:gd name="T21" fmla="*/ 3473 h 4829"/>
                <a:gd name="T22" fmla="*/ 4381 w 5877"/>
                <a:gd name="T23" fmla="*/ 3897 h 4829"/>
                <a:gd name="T24" fmla="*/ 3465 w 5877"/>
                <a:gd name="T25" fmla="*/ 4110 h 4829"/>
                <a:gd name="T26" fmla="*/ 2886 w 5877"/>
                <a:gd name="T27" fmla="*/ 4550 h 4829"/>
                <a:gd name="T28" fmla="*/ 2403 w 5877"/>
                <a:gd name="T29" fmla="*/ 4323 h 4829"/>
                <a:gd name="T30" fmla="*/ 1853 w 5877"/>
                <a:gd name="T31" fmla="*/ 4711 h 4829"/>
                <a:gd name="T32" fmla="*/ 1129 w 5877"/>
                <a:gd name="T33" fmla="*/ 4161 h 4829"/>
                <a:gd name="T34" fmla="*/ 433 w 5877"/>
                <a:gd name="T35" fmla="*/ 3465 h 4829"/>
                <a:gd name="T36" fmla="*/ 140 w 5877"/>
                <a:gd name="T37" fmla="*/ 3047 h 4829"/>
                <a:gd name="T38" fmla="*/ 389 w 5877"/>
                <a:gd name="T39" fmla="*/ 2366 h 4829"/>
                <a:gd name="T40" fmla="*/ 623 w 5877"/>
                <a:gd name="T41" fmla="*/ 1912 h 4829"/>
                <a:gd name="T42" fmla="*/ 286 w 5877"/>
                <a:gd name="T43" fmla="*/ 1283 h 4829"/>
                <a:gd name="T44" fmla="*/ 667 w 5877"/>
                <a:gd name="T45" fmla="*/ 616 h 4829"/>
                <a:gd name="T46" fmla="*/ 1501 w 5877"/>
                <a:gd name="T47" fmla="*/ 279 h 4829"/>
                <a:gd name="T48" fmla="*/ 1853 w 5877"/>
                <a:gd name="T49" fmla="*/ 44 h 4829"/>
                <a:gd name="T50" fmla="*/ 1501 w 5877"/>
                <a:gd name="T51" fmla="*/ 242 h 4829"/>
                <a:gd name="T52" fmla="*/ 770 w 5877"/>
                <a:gd name="T53" fmla="*/ 586 h 4829"/>
                <a:gd name="T54" fmla="*/ 228 w 5877"/>
                <a:gd name="T55" fmla="*/ 865 h 4829"/>
                <a:gd name="T56" fmla="*/ 521 w 5877"/>
                <a:gd name="T57" fmla="*/ 1517 h 4829"/>
                <a:gd name="T58" fmla="*/ 557 w 5877"/>
                <a:gd name="T59" fmla="*/ 1956 h 4829"/>
                <a:gd name="T60" fmla="*/ 447 w 5877"/>
                <a:gd name="T61" fmla="*/ 2183 h 4829"/>
                <a:gd name="T62" fmla="*/ 242 w 5877"/>
                <a:gd name="T63" fmla="*/ 2498 h 4829"/>
                <a:gd name="T64" fmla="*/ 154 w 5877"/>
                <a:gd name="T65" fmla="*/ 2959 h 4829"/>
                <a:gd name="T66" fmla="*/ 257 w 5877"/>
                <a:gd name="T67" fmla="*/ 3436 h 4829"/>
                <a:gd name="T68" fmla="*/ 381 w 5877"/>
                <a:gd name="T69" fmla="*/ 3619 h 4829"/>
                <a:gd name="T70" fmla="*/ 770 w 5877"/>
                <a:gd name="T71" fmla="*/ 3802 h 4829"/>
                <a:gd name="T72" fmla="*/ 1443 w 5877"/>
                <a:gd name="T73" fmla="*/ 4381 h 4829"/>
                <a:gd name="T74" fmla="*/ 2007 w 5877"/>
                <a:gd name="T75" fmla="*/ 4733 h 4829"/>
                <a:gd name="T76" fmla="*/ 2154 w 5877"/>
                <a:gd name="T77" fmla="*/ 4242 h 4829"/>
                <a:gd name="T78" fmla="*/ 2828 w 5877"/>
                <a:gd name="T79" fmla="*/ 4608 h 4829"/>
                <a:gd name="T80" fmla="*/ 3055 w 5877"/>
                <a:gd name="T81" fmla="*/ 3890 h 4829"/>
                <a:gd name="T82" fmla="*/ 3649 w 5877"/>
                <a:gd name="T83" fmla="*/ 4169 h 4829"/>
                <a:gd name="T84" fmla="*/ 4315 w 5877"/>
                <a:gd name="T85" fmla="*/ 3993 h 4829"/>
                <a:gd name="T86" fmla="*/ 4469 w 5877"/>
                <a:gd name="T87" fmla="*/ 3443 h 4829"/>
                <a:gd name="T88" fmla="*/ 4857 w 5877"/>
                <a:gd name="T89" fmla="*/ 3414 h 4829"/>
                <a:gd name="T90" fmla="*/ 5085 w 5877"/>
                <a:gd name="T91" fmla="*/ 3055 h 4829"/>
                <a:gd name="T92" fmla="*/ 5070 w 5877"/>
                <a:gd name="T93" fmla="*/ 2762 h 4829"/>
                <a:gd name="T94" fmla="*/ 5312 w 5877"/>
                <a:gd name="T95" fmla="*/ 2615 h 4829"/>
                <a:gd name="T96" fmla="*/ 5825 w 5877"/>
                <a:gd name="T97" fmla="*/ 2403 h 4829"/>
                <a:gd name="T98" fmla="*/ 5598 w 5877"/>
                <a:gd name="T99" fmla="*/ 1985 h 4829"/>
                <a:gd name="T100" fmla="*/ 5048 w 5877"/>
                <a:gd name="T101" fmla="*/ 1736 h 4829"/>
                <a:gd name="T102" fmla="*/ 4938 w 5877"/>
                <a:gd name="T103" fmla="*/ 2219 h 4829"/>
                <a:gd name="T104" fmla="*/ 4542 w 5877"/>
                <a:gd name="T105" fmla="*/ 2154 h 4829"/>
                <a:gd name="T106" fmla="*/ 3963 w 5877"/>
                <a:gd name="T107" fmla="*/ 1934 h 4829"/>
                <a:gd name="T108" fmla="*/ 3363 w 5877"/>
                <a:gd name="T109" fmla="*/ 1721 h 4829"/>
                <a:gd name="T110" fmla="*/ 3223 w 5877"/>
                <a:gd name="T111" fmla="*/ 1363 h 4829"/>
                <a:gd name="T112" fmla="*/ 3070 w 5877"/>
                <a:gd name="T113" fmla="*/ 828 h 4829"/>
                <a:gd name="T114" fmla="*/ 2747 w 5877"/>
                <a:gd name="T115" fmla="*/ 791 h 4829"/>
                <a:gd name="T116" fmla="*/ 2337 w 5877"/>
                <a:gd name="T117" fmla="*/ 755 h 4829"/>
                <a:gd name="T118" fmla="*/ 2139 w 5877"/>
                <a:gd name="T119" fmla="*/ 117 h 4829"/>
                <a:gd name="T120" fmla="*/ 1780 w 5877"/>
                <a:gd name="T121" fmla="*/ 15 h 4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877" h="4829">
                  <a:moveTo>
                    <a:pt x="1853" y="44"/>
                  </a:moveTo>
                  <a:lnTo>
                    <a:pt x="1853" y="44"/>
                  </a:lnTo>
                  <a:cubicBezTo>
                    <a:pt x="1861" y="44"/>
                    <a:pt x="1868" y="44"/>
                    <a:pt x="1875" y="44"/>
                  </a:cubicBezTo>
                  <a:cubicBezTo>
                    <a:pt x="1912" y="51"/>
                    <a:pt x="1963" y="51"/>
                    <a:pt x="1985" y="81"/>
                  </a:cubicBezTo>
                  <a:cubicBezTo>
                    <a:pt x="2014" y="96"/>
                    <a:pt x="2036" y="139"/>
                    <a:pt x="2066" y="139"/>
                  </a:cubicBezTo>
                  <a:lnTo>
                    <a:pt x="2073" y="139"/>
                  </a:lnTo>
                  <a:cubicBezTo>
                    <a:pt x="2080" y="139"/>
                    <a:pt x="2088" y="139"/>
                    <a:pt x="2088" y="139"/>
                  </a:cubicBezTo>
                  <a:cubicBezTo>
                    <a:pt x="2110" y="139"/>
                    <a:pt x="2117" y="147"/>
                    <a:pt x="2139" y="147"/>
                  </a:cubicBezTo>
                  <a:cubicBezTo>
                    <a:pt x="2168" y="147"/>
                    <a:pt x="2205" y="227"/>
                    <a:pt x="2139" y="227"/>
                  </a:cubicBezTo>
                  <a:cubicBezTo>
                    <a:pt x="2080" y="235"/>
                    <a:pt x="2088" y="257"/>
                    <a:pt x="2110" y="293"/>
                  </a:cubicBezTo>
                  <a:cubicBezTo>
                    <a:pt x="2132" y="330"/>
                    <a:pt x="2190" y="367"/>
                    <a:pt x="2190" y="389"/>
                  </a:cubicBezTo>
                  <a:cubicBezTo>
                    <a:pt x="2198" y="410"/>
                    <a:pt x="2168" y="455"/>
                    <a:pt x="2190" y="477"/>
                  </a:cubicBezTo>
                  <a:cubicBezTo>
                    <a:pt x="2212" y="498"/>
                    <a:pt x="2249" y="550"/>
                    <a:pt x="2249" y="579"/>
                  </a:cubicBezTo>
                  <a:cubicBezTo>
                    <a:pt x="2249" y="608"/>
                    <a:pt x="2249" y="652"/>
                    <a:pt x="2249" y="689"/>
                  </a:cubicBezTo>
                  <a:cubicBezTo>
                    <a:pt x="2249" y="733"/>
                    <a:pt x="2263" y="762"/>
                    <a:pt x="2293" y="777"/>
                  </a:cubicBezTo>
                  <a:cubicBezTo>
                    <a:pt x="2308" y="777"/>
                    <a:pt x="2322" y="784"/>
                    <a:pt x="2337" y="784"/>
                  </a:cubicBezTo>
                  <a:cubicBezTo>
                    <a:pt x="2351" y="784"/>
                    <a:pt x="2373" y="777"/>
                    <a:pt x="2395" y="770"/>
                  </a:cubicBezTo>
                  <a:cubicBezTo>
                    <a:pt x="2425" y="755"/>
                    <a:pt x="2439" y="748"/>
                    <a:pt x="2454" y="748"/>
                  </a:cubicBezTo>
                  <a:cubicBezTo>
                    <a:pt x="2461" y="748"/>
                    <a:pt x="2469" y="748"/>
                    <a:pt x="2483" y="755"/>
                  </a:cubicBezTo>
                  <a:cubicBezTo>
                    <a:pt x="2513" y="770"/>
                    <a:pt x="2579" y="806"/>
                    <a:pt x="2608" y="821"/>
                  </a:cubicBezTo>
                  <a:cubicBezTo>
                    <a:pt x="2623" y="828"/>
                    <a:pt x="2637" y="828"/>
                    <a:pt x="2652" y="828"/>
                  </a:cubicBezTo>
                  <a:cubicBezTo>
                    <a:pt x="2659" y="828"/>
                    <a:pt x="2674" y="828"/>
                    <a:pt x="2689" y="821"/>
                  </a:cubicBezTo>
                  <a:cubicBezTo>
                    <a:pt x="2689" y="814"/>
                    <a:pt x="2696" y="814"/>
                    <a:pt x="2696" y="814"/>
                  </a:cubicBezTo>
                  <a:cubicBezTo>
                    <a:pt x="2711" y="814"/>
                    <a:pt x="2718" y="836"/>
                    <a:pt x="2732" y="836"/>
                  </a:cubicBezTo>
                  <a:cubicBezTo>
                    <a:pt x="2740" y="836"/>
                    <a:pt x="2740" y="836"/>
                    <a:pt x="2740" y="828"/>
                  </a:cubicBezTo>
                  <a:cubicBezTo>
                    <a:pt x="2769" y="828"/>
                    <a:pt x="2769" y="799"/>
                    <a:pt x="2799" y="799"/>
                  </a:cubicBezTo>
                  <a:cubicBezTo>
                    <a:pt x="2806" y="799"/>
                    <a:pt x="2806" y="799"/>
                    <a:pt x="2813" y="806"/>
                  </a:cubicBezTo>
                  <a:cubicBezTo>
                    <a:pt x="2842" y="806"/>
                    <a:pt x="2850" y="836"/>
                    <a:pt x="2886" y="836"/>
                  </a:cubicBezTo>
                  <a:cubicBezTo>
                    <a:pt x="2886" y="836"/>
                    <a:pt x="2894" y="836"/>
                    <a:pt x="2901" y="828"/>
                  </a:cubicBezTo>
                  <a:cubicBezTo>
                    <a:pt x="2945" y="821"/>
                    <a:pt x="2945" y="806"/>
                    <a:pt x="2974" y="806"/>
                  </a:cubicBezTo>
                  <a:cubicBezTo>
                    <a:pt x="3004" y="806"/>
                    <a:pt x="2982" y="843"/>
                    <a:pt x="3018" y="850"/>
                  </a:cubicBezTo>
                  <a:cubicBezTo>
                    <a:pt x="3062" y="857"/>
                    <a:pt x="3077" y="857"/>
                    <a:pt x="3121" y="865"/>
                  </a:cubicBezTo>
                  <a:cubicBezTo>
                    <a:pt x="3165" y="872"/>
                    <a:pt x="3172" y="909"/>
                    <a:pt x="3158" y="938"/>
                  </a:cubicBezTo>
                  <a:cubicBezTo>
                    <a:pt x="3135" y="967"/>
                    <a:pt x="3143" y="982"/>
                    <a:pt x="3187" y="1004"/>
                  </a:cubicBezTo>
                  <a:cubicBezTo>
                    <a:pt x="3223" y="1019"/>
                    <a:pt x="3231" y="1026"/>
                    <a:pt x="3245" y="1055"/>
                  </a:cubicBezTo>
                  <a:cubicBezTo>
                    <a:pt x="3260" y="1092"/>
                    <a:pt x="3275" y="1107"/>
                    <a:pt x="3311" y="1129"/>
                  </a:cubicBezTo>
                  <a:cubicBezTo>
                    <a:pt x="3341" y="1150"/>
                    <a:pt x="3355" y="1150"/>
                    <a:pt x="3311" y="1202"/>
                  </a:cubicBezTo>
                  <a:cubicBezTo>
                    <a:pt x="3260" y="1253"/>
                    <a:pt x="3253" y="1334"/>
                    <a:pt x="3223" y="1334"/>
                  </a:cubicBezTo>
                  <a:cubicBezTo>
                    <a:pt x="3209" y="1334"/>
                    <a:pt x="3201" y="1326"/>
                    <a:pt x="3187" y="1326"/>
                  </a:cubicBezTo>
                  <a:cubicBezTo>
                    <a:pt x="3172" y="1326"/>
                    <a:pt x="3165" y="1334"/>
                    <a:pt x="3143" y="1341"/>
                  </a:cubicBezTo>
                  <a:cubicBezTo>
                    <a:pt x="3113" y="1363"/>
                    <a:pt x="3099" y="1378"/>
                    <a:pt x="3135" y="1407"/>
                  </a:cubicBezTo>
                  <a:cubicBezTo>
                    <a:pt x="3165" y="1429"/>
                    <a:pt x="3209" y="1444"/>
                    <a:pt x="3245" y="1451"/>
                  </a:cubicBezTo>
                  <a:cubicBezTo>
                    <a:pt x="3282" y="1458"/>
                    <a:pt x="3326" y="1480"/>
                    <a:pt x="3341" y="1510"/>
                  </a:cubicBezTo>
                  <a:cubicBezTo>
                    <a:pt x="3348" y="1546"/>
                    <a:pt x="3385" y="1590"/>
                    <a:pt x="3355" y="1612"/>
                  </a:cubicBezTo>
                  <a:cubicBezTo>
                    <a:pt x="3326" y="1634"/>
                    <a:pt x="3289" y="1641"/>
                    <a:pt x="3297" y="1677"/>
                  </a:cubicBezTo>
                  <a:cubicBezTo>
                    <a:pt x="3304" y="1707"/>
                    <a:pt x="3319" y="1728"/>
                    <a:pt x="3341" y="1743"/>
                  </a:cubicBezTo>
                  <a:cubicBezTo>
                    <a:pt x="3363" y="1758"/>
                    <a:pt x="3407" y="1787"/>
                    <a:pt x="3436" y="1787"/>
                  </a:cubicBezTo>
                  <a:cubicBezTo>
                    <a:pt x="3443" y="1787"/>
                    <a:pt x="3443" y="1787"/>
                    <a:pt x="3451" y="1780"/>
                  </a:cubicBezTo>
                  <a:cubicBezTo>
                    <a:pt x="3487" y="1773"/>
                    <a:pt x="3553" y="1750"/>
                    <a:pt x="3590" y="1750"/>
                  </a:cubicBezTo>
                  <a:cubicBezTo>
                    <a:pt x="3619" y="1750"/>
                    <a:pt x="3641" y="1787"/>
                    <a:pt x="3670" y="1787"/>
                  </a:cubicBezTo>
                  <a:cubicBezTo>
                    <a:pt x="3707" y="1787"/>
                    <a:pt x="3744" y="1780"/>
                    <a:pt x="3766" y="1780"/>
                  </a:cubicBezTo>
                  <a:lnTo>
                    <a:pt x="3773" y="1780"/>
                  </a:lnTo>
                  <a:cubicBezTo>
                    <a:pt x="3795" y="1780"/>
                    <a:pt x="3802" y="1831"/>
                    <a:pt x="3817" y="1853"/>
                  </a:cubicBezTo>
                  <a:cubicBezTo>
                    <a:pt x="3839" y="1875"/>
                    <a:pt x="3861" y="1904"/>
                    <a:pt x="3898" y="1919"/>
                  </a:cubicBezTo>
                  <a:cubicBezTo>
                    <a:pt x="3927" y="1926"/>
                    <a:pt x="3927" y="1963"/>
                    <a:pt x="3963" y="1963"/>
                  </a:cubicBezTo>
                  <a:lnTo>
                    <a:pt x="3971" y="1963"/>
                  </a:lnTo>
                  <a:cubicBezTo>
                    <a:pt x="4015" y="1956"/>
                    <a:pt x="4103" y="1963"/>
                    <a:pt x="4132" y="1948"/>
                  </a:cubicBezTo>
                  <a:cubicBezTo>
                    <a:pt x="4154" y="1934"/>
                    <a:pt x="4176" y="1919"/>
                    <a:pt x="4198" y="1919"/>
                  </a:cubicBezTo>
                  <a:cubicBezTo>
                    <a:pt x="4205" y="1919"/>
                    <a:pt x="4213" y="1919"/>
                    <a:pt x="4220" y="1926"/>
                  </a:cubicBezTo>
                  <a:cubicBezTo>
                    <a:pt x="4249" y="1948"/>
                    <a:pt x="4279" y="2022"/>
                    <a:pt x="4330" y="2022"/>
                  </a:cubicBezTo>
                  <a:cubicBezTo>
                    <a:pt x="4381" y="2022"/>
                    <a:pt x="4403" y="2036"/>
                    <a:pt x="4418" y="2080"/>
                  </a:cubicBezTo>
                  <a:cubicBezTo>
                    <a:pt x="4440" y="2117"/>
                    <a:pt x="4462" y="2176"/>
                    <a:pt x="4506" y="2183"/>
                  </a:cubicBezTo>
                  <a:cubicBezTo>
                    <a:pt x="4535" y="2183"/>
                    <a:pt x="4550" y="2190"/>
                    <a:pt x="4572" y="2190"/>
                  </a:cubicBezTo>
                  <a:cubicBezTo>
                    <a:pt x="4586" y="2190"/>
                    <a:pt x="4601" y="2190"/>
                    <a:pt x="4616" y="2183"/>
                  </a:cubicBezTo>
                  <a:cubicBezTo>
                    <a:pt x="4630" y="2168"/>
                    <a:pt x="4652" y="2161"/>
                    <a:pt x="4674" y="2161"/>
                  </a:cubicBezTo>
                  <a:cubicBezTo>
                    <a:pt x="4689" y="2161"/>
                    <a:pt x="4704" y="2168"/>
                    <a:pt x="4711" y="2183"/>
                  </a:cubicBezTo>
                  <a:cubicBezTo>
                    <a:pt x="4725" y="2205"/>
                    <a:pt x="4740" y="2227"/>
                    <a:pt x="4755" y="2227"/>
                  </a:cubicBezTo>
                  <a:cubicBezTo>
                    <a:pt x="4762" y="2227"/>
                    <a:pt x="4770" y="2227"/>
                    <a:pt x="4770" y="2227"/>
                  </a:cubicBezTo>
                  <a:cubicBezTo>
                    <a:pt x="4792" y="2205"/>
                    <a:pt x="4813" y="2168"/>
                    <a:pt x="4835" y="2168"/>
                  </a:cubicBezTo>
                  <a:cubicBezTo>
                    <a:pt x="4857" y="2168"/>
                    <a:pt x="4872" y="2190"/>
                    <a:pt x="4880" y="2205"/>
                  </a:cubicBezTo>
                  <a:cubicBezTo>
                    <a:pt x="4887" y="2219"/>
                    <a:pt x="4894" y="2256"/>
                    <a:pt x="4923" y="2256"/>
                  </a:cubicBezTo>
                  <a:cubicBezTo>
                    <a:pt x="4931" y="2256"/>
                    <a:pt x="4931" y="2256"/>
                    <a:pt x="4938" y="2256"/>
                  </a:cubicBezTo>
                  <a:cubicBezTo>
                    <a:pt x="4982" y="2227"/>
                    <a:pt x="4960" y="2219"/>
                    <a:pt x="4975" y="2183"/>
                  </a:cubicBezTo>
                  <a:cubicBezTo>
                    <a:pt x="4989" y="2139"/>
                    <a:pt x="4989" y="2132"/>
                    <a:pt x="5026" y="2102"/>
                  </a:cubicBezTo>
                  <a:cubicBezTo>
                    <a:pt x="5063" y="2080"/>
                    <a:pt x="5085" y="2044"/>
                    <a:pt x="5077" y="2007"/>
                  </a:cubicBezTo>
                  <a:cubicBezTo>
                    <a:pt x="5070" y="1978"/>
                    <a:pt x="5019" y="1978"/>
                    <a:pt x="5011" y="1948"/>
                  </a:cubicBezTo>
                  <a:cubicBezTo>
                    <a:pt x="4997" y="1912"/>
                    <a:pt x="4982" y="1882"/>
                    <a:pt x="5011" y="1846"/>
                  </a:cubicBezTo>
                  <a:cubicBezTo>
                    <a:pt x="5026" y="1824"/>
                    <a:pt x="5048" y="1787"/>
                    <a:pt x="5063" y="1758"/>
                  </a:cubicBezTo>
                  <a:lnTo>
                    <a:pt x="5063" y="1758"/>
                  </a:lnTo>
                  <a:cubicBezTo>
                    <a:pt x="5077" y="1758"/>
                    <a:pt x="5092" y="1758"/>
                    <a:pt x="5099" y="1758"/>
                  </a:cubicBezTo>
                  <a:cubicBezTo>
                    <a:pt x="5136" y="1758"/>
                    <a:pt x="5151" y="1765"/>
                    <a:pt x="5173" y="1795"/>
                  </a:cubicBezTo>
                  <a:cubicBezTo>
                    <a:pt x="5194" y="1816"/>
                    <a:pt x="5224" y="1831"/>
                    <a:pt x="5275" y="1831"/>
                  </a:cubicBezTo>
                  <a:cubicBezTo>
                    <a:pt x="5290" y="1831"/>
                    <a:pt x="5304" y="1831"/>
                    <a:pt x="5319" y="1831"/>
                  </a:cubicBezTo>
                  <a:cubicBezTo>
                    <a:pt x="5385" y="1816"/>
                    <a:pt x="5378" y="1809"/>
                    <a:pt x="5400" y="1809"/>
                  </a:cubicBezTo>
                  <a:cubicBezTo>
                    <a:pt x="5429" y="1809"/>
                    <a:pt x="5422" y="1846"/>
                    <a:pt x="5466" y="1853"/>
                  </a:cubicBezTo>
                  <a:cubicBezTo>
                    <a:pt x="5502" y="1860"/>
                    <a:pt x="5532" y="1882"/>
                    <a:pt x="5554" y="1941"/>
                  </a:cubicBezTo>
                  <a:cubicBezTo>
                    <a:pt x="5583" y="2000"/>
                    <a:pt x="5554" y="2044"/>
                    <a:pt x="5627" y="2058"/>
                  </a:cubicBezTo>
                  <a:cubicBezTo>
                    <a:pt x="5663" y="2066"/>
                    <a:pt x="5671" y="2073"/>
                    <a:pt x="5678" y="2073"/>
                  </a:cubicBezTo>
                  <a:cubicBezTo>
                    <a:pt x="5685" y="2073"/>
                    <a:pt x="5693" y="2073"/>
                    <a:pt x="5707" y="2066"/>
                  </a:cubicBezTo>
                  <a:cubicBezTo>
                    <a:pt x="5715" y="2066"/>
                    <a:pt x="5722" y="2058"/>
                    <a:pt x="5730" y="2058"/>
                  </a:cubicBezTo>
                  <a:cubicBezTo>
                    <a:pt x="5751" y="2058"/>
                    <a:pt x="5751" y="2088"/>
                    <a:pt x="5766" y="2124"/>
                  </a:cubicBezTo>
                  <a:cubicBezTo>
                    <a:pt x="5788" y="2168"/>
                    <a:pt x="5803" y="2205"/>
                    <a:pt x="5817" y="2271"/>
                  </a:cubicBezTo>
                  <a:cubicBezTo>
                    <a:pt x="5839" y="2337"/>
                    <a:pt x="5847" y="2344"/>
                    <a:pt x="5803" y="2381"/>
                  </a:cubicBezTo>
                  <a:cubicBezTo>
                    <a:pt x="5788" y="2388"/>
                    <a:pt x="5759" y="2395"/>
                    <a:pt x="5722" y="2395"/>
                  </a:cubicBezTo>
                  <a:cubicBezTo>
                    <a:pt x="5678" y="2395"/>
                    <a:pt x="5620" y="2388"/>
                    <a:pt x="5575" y="2388"/>
                  </a:cubicBezTo>
                  <a:cubicBezTo>
                    <a:pt x="5546" y="2388"/>
                    <a:pt x="5517" y="2388"/>
                    <a:pt x="5502" y="2395"/>
                  </a:cubicBezTo>
                  <a:cubicBezTo>
                    <a:pt x="5444" y="2425"/>
                    <a:pt x="5436" y="2469"/>
                    <a:pt x="5414" y="2505"/>
                  </a:cubicBezTo>
                  <a:cubicBezTo>
                    <a:pt x="5385" y="2549"/>
                    <a:pt x="5392" y="2608"/>
                    <a:pt x="5378" y="2615"/>
                  </a:cubicBezTo>
                  <a:cubicBezTo>
                    <a:pt x="5378" y="2623"/>
                    <a:pt x="5378" y="2623"/>
                    <a:pt x="5378" y="2623"/>
                  </a:cubicBezTo>
                  <a:cubicBezTo>
                    <a:pt x="5363" y="2623"/>
                    <a:pt x="5348" y="2527"/>
                    <a:pt x="5348" y="2527"/>
                  </a:cubicBezTo>
                  <a:cubicBezTo>
                    <a:pt x="5348" y="2527"/>
                    <a:pt x="5341" y="2571"/>
                    <a:pt x="5304" y="2586"/>
                  </a:cubicBezTo>
                  <a:cubicBezTo>
                    <a:pt x="5261" y="2600"/>
                    <a:pt x="5224" y="2593"/>
                    <a:pt x="5216" y="2630"/>
                  </a:cubicBezTo>
                  <a:cubicBezTo>
                    <a:pt x="5209" y="2652"/>
                    <a:pt x="5209" y="2674"/>
                    <a:pt x="5187" y="2674"/>
                  </a:cubicBezTo>
                  <a:cubicBezTo>
                    <a:pt x="5187" y="2674"/>
                    <a:pt x="5180" y="2674"/>
                    <a:pt x="5173" y="2666"/>
                  </a:cubicBezTo>
                  <a:cubicBezTo>
                    <a:pt x="5158" y="2666"/>
                    <a:pt x="5136" y="2659"/>
                    <a:pt x="5121" y="2659"/>
                  </a:cubicBezTo>
                  <a:cubicBezTo>
                    <a:pt x="5107" y="2659"/>
                    <a:pt x="5092" y="2659"/>
                    <a:pt x="5077" y="2681"/>
                  </a:cubicBezTo>
                  <a:cubicBezTo>
                    <a:pt x="5055" y="2710"/>
                    <a:pt x="5063" y="2710"/>
                    <a:pt x="5011" y="2732"/>
                  </a:cubicBezTo>
                  <a:cubicBezTo>
                    <a:pt x="4960" y="2747"/>
                    <a:pt x="5011" y="2784"/>
                    <a:pt x="5055" y="2791"/>
                  </a:cubicBezTo>
                  <a:cubicBezTo>
                    <a:pt x="5099" y="2798"/>
                    <a:pt x="5121" y="2798"/>
                    <a:pt x="5099" y="2842"/>
                  </a:cubicBezTo>
                  <a:cubicBezTo>
                    <a:pt x="5070" y="2879"/>
                    <a:pt x="5041" y="2872"/>
                    <a:pt x="5011" y="2879"/>
                  </a:cubicBezTo>
                  <a:cubicBezTo>
                    <a:pt x="4989" y="2894"/>
                    <a:pt x="4967" y="2916"/>
                    <a:pt x="4975" y="2959"/>
                  </a:cubicBezTo>
                  <a:cubicBezTo>
                    <a:pt x="4982" y="2974"/>
                    <a:pt x="4989" y="2982"/>
                    <a:pt x="4997" y="2982"/>
                  </a:cubicBezTo>
                  <a:cubicBezTo>
                    <a:pt x="5011" y="2982"/>
                    <a:pt x="5026" y="2959"/>
                    <a:pt x="5048" y="2952"/>
                  </a:cubicBezTo>
                  <a:cubicBezTo>
                    <a:pt x="5048" y="2945"/>
                    <a:pt x="5055" y="2945"/>
                    <a:pt x="5063" y="2945"/>
                  </a:cubicBezTo>
                  <a:cubicBezTo>
                    <a:pt x="5077" y="2945"/>
                    <a:pt x="5085" y="2974"/>
                    <a:pt x="5077" y="3004"/>
                  </a:cubicBezTo>
                  <a:cubicBezTo>
                    <a:pt x="5070" y="3033"/>
                    <a:pt x="5048" y="3033"/>
                    <a:pt x="5055" y="3069"/>
                  </a:cubicBezTo>
                  <a:cubicBezTo>
                    <a:pt x="5063" y="3106"/>
                    <a:pt x="5092" y="3121"/>
                    <a:pt x="5151" y="3128"/>
                  </a:cubicBezTo>
                  <a:cubicBezTo>
                    <a:pt x="5209" y="3135"/>
                    <a:pt x="5180" y="3216"/>
                    <a:pt x="5151" y="3231"/>
                  </a:cubicBezTo>
                  <a:cubicBezTo>
                    <a:pt x="5114" y="3245"/>
                    <a:pt x="5107" y="3245"/>
                    <a:pt x="5092" y="3275"/>
                  </a:cubicBezTo>
                  <a:cubicBezTo>
                    <a:pt x="5070" y="3297"/>
                    <a:pt x="5070" y="3304"/>
                    <a:pt x="5041" y="3319"/>
                  </a:cubicBezTo>
                  <a:cubicBezTo>
                    <a:pt x="5026" y="3319"/>
                    <a:pt x="5011" y="3319"/>
                    <a:pt x="5004" y="3319"/>
                  </a:cubicBezTo>
                  <a:cubicBezTo>
                    <a:pt x="4982" y="3319"/>
                    <a:pt x="4960" y="3319"/>
                    <a:pt x="4960" y="3319"/>
                  </a:cubicBezTo>
                  <a:cubicBezTo>
                    <a:pt x="4960" y="3319"/>
                    <a:pt x="4923" y="3348"/>
                    <a:pt x="4857" y="3355"/>
                  </a:cubicBezTo>
                  <a:cubicBezTo>
                    <a:pt x="4792" y="3370"/>
                    <a:pt x="4857" y="3355"/>
                    <a:pt x="4835" y="3392"/>
                  </a:cubicBezTo>
                  <a:cubicBezTo>
                    <a:pt x="4806" y="3428"/>
                    <a:pt x="4806" y="3428"/>
                    <a:pt x="4828" y="3458"/>
                  </a:cubicBezTo>
                  <a:cubicBezTo>
                    <a:pt x="4843" y="3495"/>
                    <a:pt x="4813" y="3516"/>
                    <a:pt x="4784" y="3538"/>
                  </a:cubicBezTo>
                  <a:cubicBezTo>
                    <a:pt x="4777" y="3538"/>
                    <a:pt x="4777" y="3538"/>
                    <a:pt x="4770" y="3538"/>
                  </a:cubicBezTo>
                  <a:cubicBezTo>
                    <a:pt x="4748" y="3538"/>
                    <a:pt x="4755" y="3495"/>
                    <a:pt x="4733" y="3495"/>
                  </a:cubicBezTo>
                  <a:cubicBezTo>
                    <a:pt x="4704" y="3495"/>
                    <a:pt x="4725" y="3538"/>
                    <a:pt x="4682" y="3582"/>
                  </a:cubicBezTo>
                  <a:cubicBezTo>
                    <a:pt x="4667" y="3590"/>
                    <a:pt x="4660" y="3597"/>
                    <a:pt x="4645" y="3597"/>
                  </a:cubicBezTo>
                  <a:cubicBezTo>
                    <a:pt x="4616" y="3597"/>
                    <a:pt x="4586" y="3553"/>
                    <a:pt x="4579" y="3538"/>
                  </a:cubicBezTo>
                  <a:cubicBezTo>
                    <a:pt x="4572" y="3509"/>
                    <a:pt x="4594" y="3473"/>
                    <a:pt x="4594" y="3473"/>
                  </a:cubicBezTo>
                  <a:cubicBezTo>
                    <a:pt x="4594" y="3473"/>
                    <a:pt x="4535" y="3407"/>
                    <a:pt x="4564" y="3385"/>
                  </a:cubicBezTo>
                  <a:cubicBezTo>
                    <a:pt x="4579" y="3370"/>
                    <a:pt x="4557" y="3348"/>
                    <a:pt x="4535" y="3348"/>
                  </a:cubicBezTo>
                  <a:cubicBezTo>
                    <a:pt x="4528" y="3348"/>
                    <a:pt x="4513" y="3355"/>
                    <a:pt x="4513" y="3370"/>
                  </a:cubicBezTo>
                  <a:cubicBezTo>
                    <a:pt x="4491" y="3399"/>
                    <a:pt x="4491" y="3392"/>
                    <a:pt x="4447" y="3421"/>
                  </a:cubicBezTo>
                  <a:cubicBezTo>
                    <a:pt x="4411" y="3443"/>
                    <a:pt x="4389" y="3450"/>
                    <a:pt x="4374" y="3502"/>
                  </a:cubicBezTo>
                  <a:cubicBezTo>
                    <a:pt x="4359" y="3553"/>
                    <a:pt x="4352" y="3590"/>
                    <a:pt x="4308" y="3597"/>
                  </a:cubicBezTo>
                  <a:cubicBezTo>
                    <a:pt x="4264" y="3604"/>
                    <a:pt x="4264" y="3648"/>
                    <a:pt x="4279" y="3700"/>
                  </a:cubicBezTo>
                  <a:cubicBezTo>
                    <a:pt x="4286" y="3722"/>
                    <a:pt x="4301" y="3729"/>
                    <a:pt x="4308" y="3729"/>
                  </a:cubicBezTo>
                  <a:cubicBezTo>
                    <a:pt x="4323" y="3729"/>
                    <a:pt x="4337" y="3722"/>
                    <a:pt x="4352" y="3707"/>
                  </a:cubicBezTo>
                  <a:cubicBezTo>
                    <a:pt x="4352" y="3700"/>
                    <a:pt x="4359" y="3700"/>
                    <a:pt x="4366" y="3700"/>
                  </a:cubicBezTo>
                  <a:cubicBezTo>
                    <a:pt x="4389" y="3700"/>
                    <a:pt x="4418" y="3736"/>
                    <a:pt x="4432" y="3780"/>
                  </a:cubicBezTo>
                  <a:cubicBezTo>
                    <a:pt x="4447" y="3846"/>
                    <a:pt x="4440" y="3861"/>
                    <a:pt x="4381" y="3897"/>
                  </a:cubicBezTo>
                  <a:cubicBezTo>
                    <a:pt x="4323" y="3927"/>
                    <a:pt x="4315" y="3934"/>
                    <a:pt x="4286" y="3978"/>
                  </a:cubicBezTo>
                  <a:cubicBezTo>
                    <a:pt x="4271" y="4015"/>
                    <a:pt x="4359" y="4044"/>
                    <a:pt x="4381" y="4051"/>
                  </a:cubicBezTo>
                  <a:cubicBezTo>
                    <a:pt x="4359" y="4059"/>
                    <a:pt x="4337" y="4066"/>
                    <a:pt x="4315" y="4081"/>
                  </a:cubicBezTo>
                  <a:cubicBezTo>
                    <a:pt x="4257" y="4110"/>
                    <a:pt x="4242" y="4110"/>
                    <a:pt x="4154" y="4110"/>
                  </a:cubicBezTo>
                  <a:cubicBezTo>
                    <a:pt x="4066" y="4110"/>
                    <a:pt x="4132" y="4081"/>
                    <a:pt x="4066" y="4081"/>
                  </a:cubicBezTo>
                  <a:cubicBezTo>
                    <a:pt x="3993" y="4081"/>
                    <a:pt x="3883" y="4125"/>
                    <a:pt x="3810" y="4161"/>
                  </a:cubicBezTo>
                  <a:cubicBezTo>
                    <a:pt x="3795" y="4169"/>
                    <a:pt x="3788" y="4169"/>
                    <a:pt x="3773" y="4169"/>
                  </a:cubicBezTo>
                  <a:cubicBezTo>
                    <a:pt x="3736" y="4169"/>
                    <a:pt x="3722" y="4132"/>
                    <a:pt x="3685" y="4110"/>
                  </a:cubicBezTo>
                  <a:cubicBezTo>
                    <a:pt x="3685" y="4110"/>
                    <a:pt x="3678" y="4110"/>
                    <a:pt x="3670" y="4110"/>
                  </a:cubicBezTo>
                  <a:cubicBezTo>
                    <a:pt x="3641" y="4110"/>
                    <a:pt x="3626" y="4161"/>
                    <a:pt x="3575" y="4205"/>
                  </a:cubicBezTo>
                  <a:cubicBezTo>
                    <a:pt x="3568" y="4213"/>
                    <a:pt x="3553" y="4213"/>
                    <a:pt x="3546" y="4213"/>
                  </a:cubicBezTo>
                  <a:cubicBezTo>
                    <a:pt x="3502" y="4213"/>
                    <a:pt x="3473" y="4147"/>
                    <a:pt x="3465" y="4110"/>
                  </a:cubicBezTo>
                  <a:cubicBezTo>
                    <a:pt x="3451" y="4066"/>
                    <a:pt x="3436" y="4029"/>
                    <a:pt x="3385" y="4022"/>
                  </a:cubicBezTo>
                  <a:cubicBezTo>
                    <a:pt x="3326" y="4007"/>
                    <a:pt x="3304" y="3919"/>
                    <a:pt x="3311" y="3883"/>
                  </a:cubicBezTo>
                  <a:cubicBezTo>
                    <a:pt x="3326" y="3854"/>
                    <a:pt x="3326" y="3751"/>
                    <a:pt x="3267" y="3751"/>
                  </a:cubicBezTo>
                  <a:cubicBezTo>
                    <a:pt x="3245" y="3751"/>
                    <a:pt x="3223" y="3751"/>
                    <a:pt x="3201" y="3751"/>
                  </a:cubicBezTo>
                  <a:cubicBezTo>
                    <a:pt x="3172" y="3751"/>
                    <a:pt x="3150" y="3751"/>
                    <a:pt x="3143" y="3773"/>
                  </a:cubicBezTo>
                  <a:cubicBezTo>
                    <a:pt x="3135" y="3809"/>
                    <a:pt x="3099" y="3832"/>
                    <a:pt x="3040" y="3861"/>
                  </a:cubicBezTo>
                  <a:cubicBezTo>
                    <a:pt x="2989" y="3897"/>
                    <a:pt x="2938" y="3934"/>
                    <a:pt x="2938" y="3934"/>
                  </a:cubicBezTo>
                  <a:cubicBezTo>
                    <a:pt x="2938" y="3934"/>
                    <a:pt x="2952" y="4066"/>
                    <a:pt x="2996" y="4147"/>
                  </a:cubicBezTo>
                  <a:cubicBezTo>
                    <a:pt x="3040" y="4227"/>
                    <a:pt x="3011" y="4330"/>
                    <a:pt x="3018" y="4462"/>
                  </a:cubicBezTo>
                  <a:cubicBezTo>
                    <a:pt x="3026" y="4564"/>
                    <a:pt x="2996" y="4579"/>
                    <a:pt x="2967" y="4579"/>
                  </a:cubicBezTo>
                  <a:cubicBezTo>
                    <a:pt x="2960" y="4579"/>
                    <a:pt x="2952" y="4579"/>
                    <a:pt x="2938" y="4579"/>
                  </a:cubicBezTo>
                  <a:cubicBezTo>
                    <a:pt x="2916" y="4579"/>
                    <a:pt x="2901" y="4550"/>
                    <a:pt x="2886" y="4550"/>
                  </a:cubicBezTo>
                  <a:cubicBezTo>
                    <a:pt x="2879" y="4550"/>
                    <a:pt x="2872" y="4557"/>
                    <a:pt x="2864" y="4564"/>
                  </a:cubicBezTo>
                  <a:cubicBezTo>
                    <a:pt x="2850" y="4579"/>
                    <a:pt x="2842" y="4579"/>
                    <a:pt x="2828" y="4579"/>
                  </a:cubicBezTo>
                  <a:cubicBezTo>
                    <a:pt x="2799" y="4579"/>
                    <a:pt x="2769" y="4557"/>
                    <a:pt x="2747" y="4535"/>
                  </a:cubicBezTo>
                  <a:cubicBezTo>
                    <a:pt x="2711" y="4498"/>
                    <a:pt x="2740" y="4440"/>
                    <a:pt x="2740" y="4440"/>
                  </a:cubicBezTo>
                  <a:cubicBezTo>
                    <a:pt x="2740" y="4440"/>
                    <a:pt x="2762" y="4352"/>
                    <a:pt x="2725" y="4315"/>
                  </a:cubicBezTo>
                  <a:cubicBezTo>
                    <a:pt x="2703" y="4293"/>
                    <a:pt x="2674" y="4293"/>
                    <a:pt x="2659" y="4293"/>
                  </a:cubicBezTo>
                  <a:cubicBezTo>
                    <a:pt x="2644" y="4293"/>
                    <a:pt x="2637" y="4293"/>
                    <a:pt x="2637" y="4293"/>
                  </a:cubicBezTo>
                  <a:cubicBezTo>
                    <a:pt x="2637" y="4293"/>
                    <a:pt x="2571" y="4330"/>
                    <a:pt x="2527" y="4330"/>
                  </a:cubicBezTo>
                  <a:cubicBezTo>
                    <a:pt x="2520" y="4330"/>
                    <a:pt x="2513" y="4330"/>
                    <a:pt x="2513" y="4330"/>
                  </a:cubicBezTo>
                  <a:cubicBezTo>
                    <a:pt x="2483" y="4315"/>
                    <a:pt x="2454" y="4293"/>
                    <a:pt x="2432" y="4293"/>
                  </a:cubicBezTo>
                  <a:cubicBezTo>
                    <a:pt x="2425" y="4293"/>
                    <a:pt x="2418" y="4293"/>
                    <a:pt x="2418" y="4308"/>
                  </a:cubicBezTo>
                  <a:cubicBezTo>
                    <a:pt x="2418" y="4315"/>
                    <a:pt x="2418" y="4323"/>
                    <a:pt x="2403" y="4323"/>
                  </a:cubicBezTo>
                  <a:cubicBezTo>
                    <a:pt x="2388" y="4323"/>
                    <a:pt x="2366" y="4300"/>
                    <a:pt x="2351" y="4271"/>
                  </a:cubicBezTo>
                  <a:cubicBezTo>
                    <a:pt x="2330" y="4227"/>
                    <a:pt x="2249" y="4213"/>
                    <a:pt x="2205" y="4213"/>
                  </a:cubicBezTo>
                  <a:cubicBezTo>
                    <a:pt x="2176" y="4213"/>
                    <a:pt x="2146" y="4205"/>
                    <a:pt x="2117" y="4205"/>
                  </a:cubicBezTo>
                  <a:cubicBezTo>
                    <a:pt x="2095" y="4205"/>
                    <a:pt x="2080" y="4205"/>
                    <a:pt x="2058" y="4213"/>
                  </a:cubicBezTo>
                  <a:cubicBezTo>
                    <a:pt x="1985" y="4235"/>
                    <a:pt x="1978" y="4249"/>
                    <a:pt x="1897" y="4308"/>
                  </a:cubicBezTo>
                  <a:cubicBezTo>
                    <a:pt x="1817" y="4359"/>
                    <a:pt x="1839" y="4396"/>
                    <a:pt x="1861" y="4462"/>
                  </a:cubicBezTo>
                  <a:cubicBezTo>
                    <a:pt x="1882" y="4535"/>
                    <a:pt x="1985" y="4542"/>
                    <a:pt x="2066" y="4586"/>
                  </a:cubicBezTo>
                  <a:cubicBezTo>
                    <a:pt x="2146" y="4630"/>
                    <a:pt x="2102" y="4711"/>
                    <a:pt x="2058" y="4711"/>
                  </a:cubicBezTo>
                  <a:cubicBezTo>
                    <a:pt x="2029" y="4711"/>
                    <a:pt x="2022" y="4704"/>
                    <a:pt x="2007" y="4704"/>
                  </a:cubicBezTo>
                  <a:cubicBezTo>
                    <a:pt x="2000" y="4704"/>
                    <a:pt x="1992" y="4704"/>
                    <a:pt x="1978" y="4726"/>
                  </a:cubicBezTo>
                  <a:cubicBezTo>
                    <a:pt x="1970" y="4740"/>
                    <a:pt x="1956" y="4740"/>
                    <a:pt x="1934" y="4740"/>
                  </a:cubicBezTo>
                  <a:cubicBezTo>
                    <a:pt x="1897" y="4740"/>
                    <a:pt x="1853" y="4711"/>
                    <a:pt x="1853" y="4711"/>
                  </a:cubicBezTo>
                  <a:cubicBezTo>
                    <a:pt x="1868" y="4784"/>
                    <a:pt x="1831" y="4799"/>
                    <a:pt x="1802" y="4799"/>
                  </a:cubicBezTo>
                  <a:cubicBezTo>
                    <a:pt x="1780" y="4799"/>
                    <a:pt x="1758" y="4791"/>
                    <a:pt x="1758" y="4791"/>
                  </a:cubicBezTo>
                  <a:cubicBezTo>
                    <a:pt x="1758" y="4791"/>
                    <a:pt x="1692" y="4784"/>
                    <a:pt x="1626" y="4755"/>
                  </a:cubicBezTo>
                  <a:cubicBezTo>
                    <a:pt x="1560" y="4733"/>
                    <a:pt x="1568" y="4659"/>
                    <a:pt x="1582" y="4586"/>
                  </a:cubicBezTo>
                  <a:cubicBezTo>
                    <a:pt x="1589" y="4520"/>
                    <a:pt x="1545" y="4498"/>
                    <a:pt x="1545" y="4432"/>
                  </a:cubicBezTo>
                  <a:cubicBezTo>
                    <a:pt x="1545" y="4359"/>
                    <a:pt x="1480" y="4352"/>
                    <a:pt x="1480" y="4352"/>
                  </a:cubicBezTo>
                  <a:cubicBezTo>
                    <a:pt x="1480" y="4352"/>
                    <a:pt x="1465" y="4352"/>
                    <a:pt x="1443" y="4352"/>
                  </a:cubicBezTo>
                  <a:cubicBezTo>
                    <a:pt x="1406" y="4352"/>
                    <a:pt x="1355" y="4345"/>
                    <a:pt x="1333" y="4330"/>
                  </a:cubicBezTo>
                  <a:cubicBezTo>
                    <a:pt x="1289" y="4293"/>
                    <a:pt x="1289" y="4235"/>
                    <a:pt x="1238" y="4235"/>
                  </a:cubicBezTo>
                  <a:lnTo>
                    <a:pt x="1230" y="4235"/>
                  </a:lnTo>
                  <a:cubicBezTo>
                    <a:pt x="1223" y="4242"/>
                    <a:pt x="1216" y="4242"/>
                    <a:pt x="1208" y="4242"/>
                  </a:cubicBezTo>
                  <a:cubicBezTo>
                    <a:pt x="1173" y="4242"/>
                    <a:pt x="1158" y="4205"/>
                    <a:pt x="1129" y="4161"/>
                  </a:cubicBezTo>
                  <a:cubicBezTo>
                    <a:pt x="1092" y="4103"/>
                    <a:pt x="1085" y="4081"/>
                    <a:pt x="1026" y="4007"/>
                  </a:cubicBezTo>
                  <a:cubicBezTo>
                    <a:pt x="968" y="3941"/>
                    <a:pt x="1004" y="3905"/>
                    <a:pt x="924" y="3897"/>
                  </a:cubicBezTo>
                  <a:cubicBezTo>
                    <a:pt x="843" y="3883"/>
                    <a:pt x="814" y="3795"/>
                    <a:pt x="755" y="3729"/>
                  </a:cubicBezTo>
                  <a:cubicBezTo>
                    <a:pt x="733" y="3707"/>
                    <a:pt x="719" y="3700"/>
                    <a:pt x="711" y="3700"/>
                  </a:cubicBezTo>
                  <a:cubicBezTo>
                    <a:pt x="682" y="3700"/>
                    <a:pt x="660" y="3729"/>
                    <a:pt x="616" y="3729"/>
                  </a:cubicBezTo>
                  <a:cubicBezTo>
                    <a:pt x="557" y="3729"/>
                    <a:pt x="564" y="3700"/>
                    <a:pt x="550" y="3700"/>
                  </a:cubicBezTo>
                  <a:cubicBezTo>
                    <a:pt x="550" y="3700"/>
                    <a:pt x="543" y="3700"/>
                    <a:pt x="535" y="3707"/>
                  </a:cubicBezTo>
                  <a:cubicBezTo>
                    <a:pt x="521" y="3714"/>
                    <a:pt x="484" y="3729"/>
                    <a:pt x="455" y="3758"/>
                  </a:cubicBezTo>
                  <a:cubicBezTo>
                    <a:pt x="440" y="3744"/>
                    <a:pt x="440" y="3744"/>
                    <a:pt x="440" y="3744"/>
                  </a:cubicBezTo>
                  <a:cubicBezTo>
                    <a:pt x="440" y="3744"/>
                    <a:pt x="425" y="3670"/>
                    <a:pt x="411" y="3612"/>
                  </a:cubicBezTo>
                  <a:cubicBezTo>
                    <a:pt x="403" y="3553"/>
                    <a:pt x="389" y="3538"/>
                    <a:pt x="411" y="3487"/>
                  </a:cubicBezTo>
                  <a:cubicBezTo>
                    <a:pt x="418" y="3473"/>
                    <a:pt x="425" y="3465"/>
                    <a:pt x="433" y="3465"/>
                  </a:cubicBezTo>
                  <a:cubicBezTo>
                    <a:pt x="440" y="3465"/>
                    <a:pt x="440" y="3480"/>
                    <a:pt x="447" y="3480"/>
                  </a:cubicBezTo>
                  <a:lnTo>
                    <a:pt x="447" y="3480"/>
                  </a:lnTo>
                  <a:cubicBezTo>
                    <a:pt x="455" y="3450"/>
                    <a:pt x="469" y="3399"/>
                    <a:pt x="440" y="3355"/>
                  </a:cubicBezTo>
                  <a:cubicBezTo>
                    <a:pt x="403" y="3319"/>
                    <a:pt x="411" y="3275"/>
                    <a:pt x="374" y="3267"/>
                  </a:cubicBezTo>
                  <a:cubicBezTo>
                    <a:pt x="367" y="3260"/>
                    <a:pt x="359" y="3260"/>
                    <a:pt x="352" y="3260"/>
                  </a:cubicBezTo>
                  <a:cubicBezTo>
                    <a:pt x="323" y="3260"/>
                    <a:pt x="301" y="3275"/>
                    <a:pt x="257" y="3297"/>
                  </a:cubicBezTo>
                  <a:cubicBezTo>
                    <a:pt x="213" y="3326"/>
                    <a:pt x="198" y="3341"/>
                    <a:pt x="228" y="3392"/>
                  </a:cubicBezTo>
                  <a:cubicBezTo>
                    <a:pt x="250" y="3443"/>
                    <a:pt x="176" y="3443"/>
                    <a:pt x="125" y="3443"/>
                  </a:cubicBezTo>
                  <a:cubicBezTo>
                    <a:pt x="74" y="3443"/>
                    <a:pt x="59" y="3407"/>
                    <a:pt x="44" y="3370"/>
                  </a:cubicBezTo>
                  <a:cubicBezTo>
                    <a:pt x="37" y="3326"/>
                    <a:pt x="22" y="3282"/>
                    <a:pt x="66" y="3282"/>
                  </a:cubicBezTo>
                  <a:cubicBezTo>
                    <a:pt x="110" y="3282"/>
                    <a:pt x="125" y="3187"/>
                    <a:pt x="147" y="3157"/>
                  </a:cubicBezTo>
                  <a:cubicBezTo>
                    <a:pt x="176" y="3121"/>
                    <a:pt x="183" y="3077"/>
                    <a:pt x="140" y="3047"/>
                  </a:cubicBezTo>
                  <a:cubicBezTo>
                    <a:pt x="96" y="3011"/>
                    <a:pt x="132" y="3018"/>
                    <a:pt x="176" y="2982"/>
                  </a:cubicBezTo>
                  <a:cubicBezTo>
                    <a:pt x="220" y="2952"/>
                    <a:pt x="169" y="2908"/>
                    <a:pt x="183" y="2857"/>
                  </a:cubicBezTo>
                  <a:cubicBezTo>
                    <a:pt x="198" y="2806"/>
                    <a:pt x="257" y="2784"/>
                    <a:pt x="323" y="2784"/>
                  </a:cubicBezTo>
                  <a:cubicBezTo>
                    <a:pt x="381" y="2784"/>
                    <a:pt x="352" y="2732"/>
                    <a:pt x="338" y="2703"/>
                  </a:cubicBezTo>
                  <a:cubicBezTo>
                    <a:pt x="323" y="2681"/>
                    <a:pt x="301" y="2645"/>
                    <a:pt x="389" y="2637"/>
                  </a:cubicBezTo>
                  <a:cubicBezTo>
                    <a:pt x="469" y="2630"/>
                    <a:pt x="411" y="2586"/>
                    <a:pt x="381" y="2549"/>
                  </a:cubicBezTo>
                  <a:cubicBezTo>
                    <a:pt x="345" y="2520"/>
                    <a:pt x="323" y="2498"/>
                    <a:pt x="286" y="2483"/>
                  </a:cubicBezTo>
                  <a:cubicBezTo>
                    <a:pt x="250" y="2469"/>
                    <a:pt x="228" y="2476"/>
                    <a:pt x="191" y="2447"/>
                  </a:cubicBezTo>
                  <a:cubicBezTo>
                    <a:pt x="162" y="2425"/>
                    <a:pt x="191" y="2403"/>
                    <a:pt x="213" y="2403"/>
                  </a:cubicBezTo>
                  <a:cubicBezTo>
                    <a:pt x="220" y="2403"/>
                    <a:pt x="220" y="2403"/>
                    <a:pt x="228" y="2403"/>
                  </a:cubicBezTo>
                  <a:cubicBezTo>
                    <a:pt x="250" y="2417"/>
                    <a:pt x="279" y="2425"/>
                    <a:pt x="374" y="2425"/>
                  </a:cubicBezTo>
                  <a:cubicBezTo>
                    <a:pt x="462" y="2425"/>
                    <a:pt x="425" y="2388"/>
                    <a:pt x="389" y="2366"/>
                  </a:cubicBezTo>
                  <a:cubicBezTo>
                    <a:pt x="352" y="2337"/>
                    <a:pt x="338" y="2271"/>
                    <a:pt x="330" y="2212"/>
                  </a:cubicBezTo>
                  <a:cubicBezTo>
                    <a:pt x="323" y="2183"/>
                    <a:pt x="338" y="2168"/>
                    <a:pt x="359" y="2168"/>
                  </a:cubicBezTo>
                  <a:cubicBezTo>
                    <a:pt x="381" y="2168"/>
                    <a:pt x="403" y="2176"/>
                    <a:pt x="411" y="2190"/>
                  </a:cubicBezTo>
                  <a:cubicBezTo>
                    <a:pt x="425" y="2205"/>
                    <a:pt x="433" y="2212"/>
                    <a:pt x="447" y="2212"/>
                  </a:cubicBezTo>
                  <a:cubicBezTo>
                    <a:pt x="469" y="2212"/>
                    <a:pt x="491" y="2190"/>
                    <a:pt x="513" y="2176"/>
                  </a:cubicBezTo>
                  <a:cubicBezTo>
                    <a:pt x="521" y="2176"/>
                    <a:pt x="528" y="2168"/>
                    <a:pt x="528" y="2168"/>
                  </a:cubicBezTo>
                  <a:cubicBezTo>
                    <a:pt x="550" y="2168"/>
                    <a:pt x="564" y="2219"/>
                    <a:pt x="616" y="2234"/>
                  </a:cubicBezTo>
                  <a:cubicBezTo>
                    <a:pt x="623" y="2241"/>
                    <a:pt x="631" y="2241"/>
                    <a:pt x="638" y="2241"/>
                  </a:cubicBezTo>
                  <a:cubicBezTo>
                    <a:pt x="674" y="2241"/>
                    <a:pt x="674" y="2205"/>
                    <a:pt x="704" y="2154"/>
                  </a:cubicBezTo>
                  <a:cubicBezTo>
                    <a:pt x="733" y="2095"/>
                    <a:pt x="704" y="2073"/>
                    <a:pt x="689" y="2051"/>
                  </a:cubicBezTo>
                  <a:cubicBezTo>
                    <a:pt x="667" y="2022"/>
                    <a:pt x="645" y="2022"/>
                    <a:pt x="609" y="1992"/>
                  </a:cubicBezTo>
                  <a:cubicBezTo>
                    <a:pt x="572" y="1956"/>
                    <a:pt x="594" y="1948"/>
                    <a:pt x="623" y="1912"/>
                  </a:cubicBezTo>
                  <a:cubicBezTo>
                    <a:pt x="660" y="1882"/>
                    <a:pt x="667" y="1860"/>
                    <a:pt x="667" y="1860"/>
                  </a:cubicBezTo>
                  <a:cubicBezTo>
                    <a:pt x="667" y="1860"/>
                    <a:pt x="616" y="1846"/>
                    <a:pt x="564" y="1816"/>
                  </a:cubicBezTo>
                  <a:cubicBezTo>
                    <a:pt x="513" y="1795"/>
                    <a:pt x="506" y="1765"/>
                    <a:pt x="550" y="1736"/>
                  </a:cubicBezTo>
                  <a:cubicBezTo>
                    <a:pt x="564" y="1721"/>
                    <a:pt x="579" y="1714"/>
                    <a:pt x="594" y="1714"/>
                  </a:cubicBezTo>
                  <a:cubicBezTo>
                    <a:pt x="609" y="1714"/>
                    <a:pt x="631" y="1728"/>
                    <a:pt x="645" y="1765"/>
                  </a:cubicBezTo>
                  <a:cubicBezTo>
                    <a:pt x="660" y="1802"/>
                    <a:pt x="667" y="1816"/>
                    <a:pt x="674" y="1816"/>
                  </a:cubicBezTo>
                  <a:cubicBezTo>
                    <a:pt x="682" y="1816"/>
                    <a:pt x="689" y="1809"/>
                    <a:pt x="697" y="1787"/>
                  </a:cubicBezTo>
                  <a:cubicBezTo>
                    <a:pt x="704" y="1736"/>
                    <a:pt x="667" y="1692"/>
                    <a:pt x="711" y="1670"/>
                  </a:cubicBezTo>
                  <a:cubicBezTo>
                    <a:pt x="755" y="1641"/>
                    <a:pt x="755" y="1598"/>
                    <a:pt x="726" y="1583"/>
                  </a:cubicBezTo>
                  <a:cubicBezTo>
                    <a:pt x="704" y="1568"/>
                    <a:pt x="587" y="1495"/>
                    <a:pt x="521" y="1488"/>
                  </a:cubicBezTo>
                  <a:cubicBezTo>
                    <a:pt x="462" y="1480"/>
                    <a:pt x="381" y="1422"/>
                    <a:pt x="359" y="1370"/>
                  </a:cubicBezTo>
                  <a:cubicBezTo>
                    <a:pt x="345" y="1319"/>
                    <a:pt x="345" y="1283"/>
                    <a:pt x="286" y="1283"/>
                  </a:cubicBezTo>
                  <a:cubicBezTo>
                    <a:pt x="228" y="1283"/>
                    <a:pt x="198" y="1260"/>
                    <a:pt x="176" y="1217"/>
                  </a:cubicBezTo>
                  <a:cubicBezTo>
                    <a:pt x="147" y="1173"/>
                    <a:pt x="169" y="1143"/>
                    <a:pt x="132" y="1114"/>
                  </a:cubicBezTo>
                  <a:cubicBezTo>
                    <a:pt x="96" y="1092"/>
                    <a:pt x="118" y="997"/>
                    <a:pt x="118" y="960"/>
                  </a:cubicBezTo>
                  <a:lnTo>
                    <a:pt x="118" y="953"/>
                  </a:lnTo>
                  <a:cubicBezTo>
                    <a:pt x="162" y="938"/>
                    <a:pt x="242" y="909"/>
                    <a:pt x="257" y="879"/>
                  </a:cubicBezTo>
                  <a:cubicBezTo>
                    <a:pt x="279" y="850"/>
                    <a:pt x="338" y="791"/>
                    <a:pt x="374" y="784"/>
                  </a:cubicBezTo>
                  <a:cubicBezTo>
                    <a:pt x="389" y="784"/>
                    <a:pt x="411" y="784"/>
                    <a:pt x="425" y="784"/>
                  </a:cubicBezTo>
                  <a:cubicBezTo>
                    <a:pt x="447" y="784"/>
                    <a:pt x="469" y="784"/>
                    <a:pt x="484" y="784"/>
                  </a:cubicBezTo>
                  <a:cubicBezTo>
                    <a:pt x="491" y="784"/>
                    <a:pt x="499" y="784"/>
                    <a:pt x="499" y="784"/>
                  </a:cubicBezTo>
                  <a:cubicBezTo>
                    <a:pt x="543" y="784"/>
                    <a:pt x="601" y="762"/>
                    <a:pt x="616" y="733"/>
                  </a:cubicBezTo>
                  <a:cubicBezTo>
                    <a:pt x="638" y="689"/>
                    <a:pt x="631" y="630"/>
                    <a:pt x="660" y="616"/>
                  </a:cubicBezTo>
                  <a:cubicBezTo>
                    <a:pt x="660" y="616"/>
                    <a:pt x="660" y="616"/>
                    <a:pt x="667" y="616"/>
                  </a:cubicBezTo>
                  <a:cubicBezTo>
                    <a:pt x="682" y="616"/>
                    <a:pt x="704" y="645"/>
                    <a:pt x="726" y="645"/>
                  </a:cubicBezTo>
                  <a:cubicBezTo>
                    <a:pt x="733" y="645"/>
                    <a:pt x="740" y="638"/>
                    <a:pt x="755" y="630"/>
                  </a:cubicBezTo>
                  <a:cubicBezTo>
                    <a:pt x="799" y="601"/>
                    <a:pt x="843" y="572"/>
                    <a:pt x="872" y="535"/>
                  </a:cubicBezTo>
                  <a:cubicBezTo>
                    <a:pt x="902" y="506"/>
                    <a:pt x="909" y="491"/>
                    <a:pt x="953" y="469"/>
                  </a:cubicBezTo>
                  <a:cubicBezTo>
                    <a:pt x="990" y="447"/>
                    <a:pt x="1004" y="440"/>
                    <a:pt x="1012" y="396"/>
                  </a:cubicBezTo>
                  <a:cubicBezTo>
                    <a:pt x="1012" y="352"/>
                    <a:pt x="1012" y="293"/>
                    <a:pt x="1048" y="279"/>
                  </a:cubicBezTo>
                  <a:cubicBezTo>
                    <a:pt x="1085" y="257"/>
                    <a:pt x="1136" y="257"/>
                    <a:pt x="1158" y="257"/>
                  </a:cubicBezTo>
                  <a:cubicBezTo>
                    <a:pt x="1187" y="257"/>
                    <a:pt x="1260" y="279"/>
                    <a:pt x="1282" y="308"/>
                  </a:cubicBezTo>
                  <a:cubicBezTo>
                    <a:pt x="1296" y="330"/>
                    <a:pt x="1340" y="374"/>
                    <a:pt x="1377" y="374"/>
                  </a:cubicBezTo>
                  <a:cubicBezTo>
                    <a:pt x="1384" y="374"/>
                    <a:pt x="1392" y="374"/>
                    <a:pt x="1399" y="367"/>
                  </a:cubicBezTo>
                  <a:cubicBezTo>
                    <a:pt x="1436" y="345"/>
                    <a:pt x="1436" y="308"/>
                    <a:pt x="1465" y="286"/>
                  </a:cubicBezTo>
                  <a:cubicBezTo>
                    <a:pt x="1480" y="279"/>
                    <a:pt x="1494" y="279"/>
                    <a:pt x="1501" y="279"/>
                  </a:cubicBezTo>
                  <a:cubicBezTo>
                    <a:pt x="1516" y="279"/>
                    <a:pt x="1531" y="286"/>
                    <a:pt x="1545" y="301"/>
                  </a:cubicBezTo>
                  <a:cubicBezTo>
                    <a:pt x="1553" y="308"/>
                    <a:pt x="1568" y="308"/>
                    <a:pt x="1582" y="308"/>
                  </a:cubicBezTo>
                  <a:cubicBezTo>
                    <a:pt x="1611" y="308"/>
                    <a:pt x="1641" y="293"/>
                    <a:pt x="1619" y="264"/>
                  </a:cubicBezTo>
                  <a:cubicBezTo>
                    <a:pt x="1589" y="227"/>
                    <a:pt x="1560" y="227"/>
                    <a:pt x="1560" y="183"/>
                  </a:cubicBezTo>
                  <a:cubicBezTo>
                    <a:pt x="1568" y="147"/>
                    <a:pt x="1589" y="132"/>
                    <a:pt x="1626" y="110"/>
                  </a:cubicBezTo>
                  <a:cubicBezTo>
                    <a:pt x="1648" y="103"/>
                    <a:pt x="1655" y="81"/>
                    <a:pt x="1663" y="66"/>
                  </a:cubicBezTo>
                  <a:cubicBezTo>
                    <a:pt x="1677" y="132"/>
                    <a:pt x="1677" y="132"/>
                    <a:pt x="1677" y="132"/>
                  </a:cubicBezTo>
                  <a:cubicBezTo>
                    <a:pt x="1663" y="66"/>
                    <a:pt x="1663" y="66"/>
                    <a:pt x="1663" y="66"/>
                  </a:cubicBezTo>
                  <a:cubicBezTo>
                    <a:pt x="1670" y="59"/>
                    <a:pt x="1677" y="51"/>
                    <a:pt x="1692" y="51"/>
                  </a:cubicBezTo>
                  <a:lnTo>
                    <a:pt x="1699" y="51"/>
                  </a:lnTo>
                  <a:cubicBezTo>
                    <a:pt x="1707" y="59"/>
                    <a:pt x="1707" y="59"/>
                    <a:pt x="1714" y="59"/>
                  </a:cubicBezTo>
                  <a:cubicBezTo>
                    <a:pt x="1758" y="59"/>
                    <a:pt x="1809" y="44"/>
                    <a:pt x="1853" y="44"/>
                  </a:cubicBezTo>
                  <a:lnTo>
                    <a:pt x="1670" y="0"/>
                  </a:lnTo>
                  <a:lnTo>
                    <a:pt x="1670" y="0"/>
                  </a:lnTo>
                  <a:cubicBezTo>
                    <a:pt x="1633" y="51"/>
                    <a:pt x="1633" y="51"/>
                    <a:pt x="1633" y="51"/>
                  </a:cubicBezTo>
                  <a:cubicBezTo>
                    <a:pt x="1626" y="66"/>
                    <a:pt x="1626" y="66"/>
                    <a:pt x="1626" y="66"/>
                  </a:cubicBezTo>
                  <a:lnTo>
                    <a:pt x="1626" y="66"/>
                  </a:lnTo>
                  <a:cubicBezTo>
                    <a:pt x="1626" y="74"/>
                    <a:pt x="1619" y="81"/>
                    <a:pt x="1611" y="88"/>
                  </a:cubicBezTo>
                  <a:cubicBezTo>
                    <a:pt x="1568" y="110"/>
                    <a:pt x="1538" y="125"/>
                    <a:pt x="1531" y="183"/>
                  </a:cubicBezTo>
                  <a:cubicBezTo>
                    <a:pt x="1523" y="227"/>
                    <a:pt x="1553" y="242"/>
                    <a:pt x="1568" y="257"/>
                  </a:cubicBezTo>
                  <a:cubicBezTo>
                    <a:pt x="1575" y="264"/>
                    <a:pt x="1582" y="271"/>
                    <a:pt x="1589" y="279"/>
                  </a:cubicBezTo>
                  <a:cubicBezTo>
                    <a:pt x="1589" y="279"/>
                    <a:pt x="1589" y="279"/>
                    <a:pt x="1582" y="279"/>
                  </a:cubicBezTo>
                  <a:cubicBezTo>
                    <a:pt x="1575" y="279"/>
                    <a:pt x="1568" y="279"/>
                    <a:pt x="1568" y="279"/>
                  </a:cubicBezTo>
                  <a:cubicBezTo>
                    <a:pt x="1553" y="264"/>
                    <a:pt x="1531" y="242"/>
                    <a:pt x="1501" y="242"/>
                  </a:cubicBezTo>
                  <a:cubicBezTo>
                    <a:pt x="1487" y="242"/>
                    <a:pt x="1465" y="249"/>
                    <a:pt x="1450" y="257"/>
                  </a:cubicBezTo>
                  <a:cubicBezTo>
                    <a:pt x="1428" y="271"/>
                    <a:pt x="1413" y="293"/>
                    <a:pt x="1406" y="308"/>
                  </a:cubicBezTo>
                  <a:cubicBezTo>
                    <a:pt x="1399" y="323"/>
                    <a:pt x="1399" y="330"/>
                    <a:pt x="1384" y="337"/>
                  </a:cubicBezTo>
                  <a:cubicBezTo>
                    <a:pt x="1384" y="337"/>
                    <a:pt x="1384" y="345"/>
                    <a:pt x="1377" y="345"/>
                  </a:cubicBezTo>
                  <a:cubicBezTo>
                    <a:pt x="1362" y="345"/>
                    <a:pt x="1326" y="315"/>
                    <a:pt x="1304" y="286"/>
                  </a:cubicBezTo>
                  <a:cubicBezTo>
                    <a:pt x="1274" y="242"/>
                    <a:pt x="1187" y="227"/>
                    <a:pt x="1158" y="227"/>
                  </a:cubicBezTo>
                  <a:cubicBezTo>
                    <a:pt x="1129" y="227"/>
                    <a:pt x="1078" y="227"/>
                    <a:pt x="1033" y="249"/>
                  </a:cubicBezTo>
                  <a:cubicBezTo>
                    <a:pt x="990" y="271"/>
                    <a:pt x="982" y="323"/>
                    <a:pt x="982" y="374"/>
                  </a:cubicBezTo>
                  <a:cubicBezTo>
                    <a:pt x="982" y="374"/>
                    <a:pt x="982" y="381"/>
                    <a:pt x="975" y="389"/>
                  </a:cubicBezTo>
                  <a:cubicBezTo>
                    <a:pt x="975" y="418"/>
                    <a:pt x="975" y="418"/>
                    <a:pt x="938" y="440"/>
                  </a:cubicBezTo>
                  <a:cubicBezTo>
                    <a:pt x="894" y="469"/>
                    <a:pt x="880" y="477"/>
                    <a:pt x="850" y="520"/>
                  </a:cubicBezTo>
                  <a:cubicBezTo>
                    <a:pt x="828" y="542"/>
                    <a:pt x="799" y="565"/>
                    <a:pt x="770" y="586"/>
                  </a:cubicBezTo>
                  <a:cubicBezTo>
                    <a:pt x="755" y="594"/>
                    <a:pt x="748" y="601"/>
                    <a:pt x="733" y="608"/>
                  </a:cubicBezTo>
                  <a:lnTo>
                    <a:pt x="726" y="616"/>
                  </a:lnTo>
                  <a:cubicBezTo>
                    <a:pt x="726" y="616"/>
                    <a:pt x="719" y="608"/>
                    <a:pt x="711" y="601"/>
                  </a:cubicBezTo>
                  <a:cubicBezTo>
                    <a:pt x="697" y="594"/>
                    <a:pt x="682" y="586"/>
                    <a:pt x="667" y="586"/>
                  </a:cubicBezTo>
                  <a:cubicBezTo>
                    <a:pt x="660" y="586"/>
                    <a:pt x="652" y="586"/>
                    <a:pt x="645" y="586"/>
                  </a:cubicBezTo>
                  <a:cubicBezTo>
                    <a:pt x="616" y="601"/>
                    <a:pt x="609" y="638"/>
                    <a:pt x="601" y="674"/>
                  </a:cubicBezTo>
                  <a:cubicBezTo>
                    <a:pt x="601" y="689"/>
                    <a:pt x="594" y="704"/>
                    <a:pt x="587" y="718"/>
                  </a:cubicBezTo>
                  <a:cubicBezTo>
                    <a:pt x="579" y="740"/>
                    <a:pt x="535" y="755"/>
                    <a:pt x="499" y="755"/>
                  </a:cubicBezTo>
                  <a:lnTo>
                    <a:pt x="491" y="755"/>
                  </a:lnTo>
                  <a:cubicBezTo>
                    <a:pt x="469" y="755"/>
                    <a:pt x="447" y="755"/>
                    <a:pt x="425" y="755"/>
                  </a:cubicBezTo>
                  <a:cubicBezTo>
                    <a:pt x="411" y="755"/>
                    <a:pt x="389" y="755"/>
                    <a:pt x="367" y="755"/>
                  </a:cubicBezTo>
                  <a:cubicBezTo>
                    <a:pt x="323" y="762"/>
                    <a:pt x="250" y="836"/>
                    <a:pt x="228" y="865"/>
                  </a:cubicBezTo>
                  <a:cubicBezTo>
                    <a:pt x="220" y="872"/>
                    <a:pt x="183" y="894"/>
                    <a:pt x="103" y="924"/>
                  </a:cubicBezTo>
                  <a:cubicBezTo>
                    <a:pt x="81" y="931"/>
                    <a:pt x="81" y="931"/>
                    <a:pt x="81" y="931"/>
                  </a:cubicBezTo>
                  <a:cubicBezTo>
                    <a:pt x="81" y="953"/>
                    <a:pt x="81" y="953"/>
                    <a:pt x="81" y="953"/>
                  </a:cubicBezTo>
                  <a:cubicBezTo>
                    <a:pt x="88" y="960"/>
                    <a:pt x="88" y="960"/>
                    <a:pt x="88" y="960"/>
                  </a:cubicBezTo>
                  <a:cubicBezTo>
                    <a:pt x="88" y="967"/>
                    <a:pt x="88" y="975"/>
                    <a:pt x="81" y="989"/>
                  </a:cubicBezTo>
                  <a:cubicBezTo>
                    <a:pt x="81" y="1041"/>
                    <a:pt x="74" y="1107"/>
                    <a:pt x="118" y="1136"/>
                  </a:cubicBezTo>
                  <a:cubicBezTo>
                    <a:pt x="125" y="1143"/>
                    <a:pt x="125" y="1150"/>
                    <a:pt x="132" y="1173"/>
                  </a:cubicBezTo>
                  <a:cubicBezTo>
                    <a:pt x="132" y="1187"/>
                    <a:pt x="132" y="1209"/>
                    <a:pt x="147" y="1231"/>
                  </a:cubicBezTo>
                  <a:cubicBezTo>
                    <a:pt x="176" y="1283"/>
                    <a:pt x="213" y="1312"/>
                    <a:pt x="286" y="1312"/>
                  </a:cubicBezTo>
                  <a:cubicBezTo>
                    <a:pt x="315" y="1312"/>
                    <a:pt x="315" y="1319"/>
                    <a:pt x="330" y="1356"/>
                  </a:cubicBezTo>
                  <a:cubicBezTo>
                    <a:pt x="330" y="1363"/>
                    <a:pt x="330" y="1370"/>
                    <a:pt x="330" y="1378"/>
                  </a:cubicBezTo>
                  <a:cubicBezTo>
                    <a:pt x="352" y="1444"/>
                    <a:pt x="455" y="1510"/>
                    <a:pt x="521" y="1517"/>
                  </a:cubicBezTo>
                  <a:cubicBezTo>
                    <a:pt x="572" y="1524"/>
                    <a:pt x="682" y="1590"/>
                    <a:pt x="711" y="1605"/>
                  </a:cubicBezTo>
                  <a:cubicBezTo>
                    <a:pt x="711" y="1612"/>
                    <a:pt x="719" y="1612"/>
                    <a:pt x="719" y="1619"/>
                  </a:cubicBezTo>
                  <a:cubicBezTo>
                    <a:pt x="719" y="1627"/>
                    <a:pt x="711" y="1634"/>
                    <a:pt x="697" y="1641"/>
                  </a:cubicBezTo>
                  <a:cubicBezTo>
                    <a:pt x="652" y="1670"/>
                    <a:pt x="660" y="1707"/>
                    <a:pt x="660" y="1736"/>
                  </a:cubicBezTo>
                  <a:cubicBezTo>
                    <a:pt x="652" y="1714"/>
                    <a:pt x="631" y="1685"/>
                    <a:pt x="594" y="1685"/>
                  </a:cubicBezTo>
                  <a:cubicBezTo>
                    <a:pt x="572" y="1685"/>
                    <a:pt x="550" y="1692"/>
                    <a:pt x="528" y="1714"/>
                  </a:cubicBezTo>
                  <a:cubicBezTo>
                    <a:pt x="521" y="1721"/>
                    <a:pt x="491" y="1743"/>
                    <a:pt x="491" y="1780"/>
                  </a:cubicBezTo>
                  <a:cubicBezTo>
                    <a:pt x="499" y="1816"/>
                    <a:pt x="528" y="1831"/>
                    <a:pt x="550" y="1846"/>
                  </a:cubicBezTo>
                  <a:cubicBezTo>
                    <a:pt x="579" y="1860"/>
                    <a:pt x="601" y="1868"/>
                    <a:pt x="616" y="1875"/>
                  </a:cubicBezTo>
                  <a:cubicBezTo>
                    <a:pt x="616" y="1882"/>
                    <a:pt x="609" y="1882"/>
                    <a:pt x="601" y="1890"/>
                  </a:cubicBezTo>
                  <a:cubicBezTo>
                    <a:pt x="594" y="1904"/>
                    <a:pt x="594" y="1904"/>
                    <a:pt x="594" y="1904"/>
                  </a:cubicBezTo>
                  <a:cubicBezTo>
                    <a:pt x="579" y="1919"/>
                    <a:pt x="557" y="1934"/>
                    <a:pt x="557" y="1956"/>
                  </a:cubicBezTo>
                  <a:cubicBezTo>
                    <a:pt x="557" y="1978"/>
                    <a:pt x="572" y="2000"/>
                    <a:pt x="587" y="2014"/>
                  </a:cubicBezTo>
                  <a:cubicBezTo>
                    <a:pt x="609" y="2029"/>
                    <a:pt x="623" y="2044"/>
                    <a:pt x="638" y="2051"/>
                  </a:cubicBezTo>
                  <a:cubicBezTo>
                    <a:pt x="652" y="2058"/>
                    <a:pt x="652" y="2058"/>
                    <a:pt x="660" y="2066"/>
                  </a:cubicBezTo>
                  <a:cubicBezTo>
                    <a:pt x="667" y="2073"/>
                    <a:pt x="667" y="2080"/>
                    <a:pt x="674" y="2080"/>
                  </a:cubicBezTo>
                  <a:cubicBezTo>
                    <a:pt x="689" y="2102"/>
                    <a:pt x="697" y="2109"/>
                    <a:pt x="674" y="2139"/>
                  </a:cubicBezTo>
                  <a:cubicBezTo>
                    <a:pt x="667" y="2154"/>
                    <a:pt x="660" y="2168"/>
                    <a:pt x="652" y="2183"/>
                  </a:cubicBezTo>
                  <a:cubicBezTo>
                    <a:pt x="652" y="2197"/>
                    <a:pt x="645" y="2205"/>
                    <a:pt x="638" y="2212"/>
                  </a:cubicBezTo>
                  <a:cubicBezTo>
                    <a:pt x="638" y="2212"/>
                    <a:pt x="631" y="2212"/>
                    <a:pt x="623" y="2205"/>
                  </a:cubicBezTo>
                  <a:cubicBezTo>
                    <a:pt x="609" y="2205"/>
                    <a:pt x="594" y="2190"/>
                    <a:pt x="579" y="2176"/>
                  </a:cubicBezTo>
                  <a:cubicBezTo>
                    <a:pt x="572" y="2161"/>
                    <a:pt x="557" y="2139"/>
                    <a:pt x="528" y="2139"/>
                  </a:cubicBezTo>
                  <a:cubicBezTo>
                    <a:pt x="521" y="2139"/>
                    <a:pt x="506" y="2146"/>
                    <a:pt x="499" y="2154"/>
                  </a:cubicBezTo>
                  <a:cubicBezTo>
                    <a:pt x="477" y="2168"/>
                    <a:pt x="455" y="2183"/>
                    <a:pt x="447" y="2183"/>
                  </a:cubicBezTo>
                  <a:cubicBezTo>
                    <a:pt x="440" y="2183"/>
                    <a:pt x="440" y="2183"/>
                    <a:pt x="440" y="2176"/>
                  </a:cubicBezTo>
                  <a:cubicBezTo>
                    <a:pt x="418" y="2154"/>
                    <a:pt x="389" y="2139"/>
                    <a:pt x="359" y="2139"/>
                  </a:cubicBezTo>
                  <a:cubicBezTo>
                    <a:pt x="345" y="2139"/>
                    <a:pt x="323" y="2146"/>
                    <a:pt x="315" y="2161"/>
                  </a:cubicBezTo>
                  <a:cubicBezTo>
                    <a:pt x="301" y="2168"/>
                    <a:pt x="293" y="2183"/>
                    <a:pt x="301" y="2212"/>
                  </a:cubicBezTo>
                  <a:cubicBezTo>
                    <a:pt x="308" y="2307"/>
                    <a:pt x="338" y="2359"/>
                    <a:pt x="367" y="2388"/>
                  </a:cubicBezTo>
                  <a:cubicBezTo>
                    <a:pt x="374" y="2388"/>
                    <a:pt x="374" y="2388"/>
                    <a:pt x="374" y="2395"/>
                  </a:cubicBezTo>
                  <a:lnTo>
                    <a:pt x="374" y="2395"/>
                  </a:lnTo>
                  <a:cubicBezTo>
                    <a:pt x="286" y="2395"/>
                    <a:pt x="257" y="2388"/>
                    <a:pt x="235" y="2381"/>
                  </a:cubicBezTo>
                  <a:cubicBezTo>
                    <a:pt x="228" y="2373"/>
                    <a:pt x="220" y="2373"/>
                    <a:pt x="213" y="2373"/>
                  </a:cubicBezTo>
                  <a:cubicBezTo>
                    <a:pt x="191" y="2373"/>
                    <a:pt x="162" y="2388"/>
                    <a:pt x="154" y="2417"/>
                  </a:cubicBezTo>
                  <a:cubicBezTo>
                    <a:pt x="147" y="2425"/>
                    <a:pt x="140" y="2447"/>
                    <a:pt x="176" y="2476"/>
                  </a:cubicBezTo>
                  <a:cubicBezTo>
                    <a:pt x="198" y="2491"/>
                    <a:pt x="220" y="2498"/>
                    <a:pt x="242" y="2498"/>
                  </a:cubicBezTo>
                  <a:cubicBezTo>
                    <a:pt x="250" y="2505"/>
                    <a:pt x="264" y="2505"/>
                    <a:pt x="271" y="2513"/>
                  </a:cubicBezTo>
                  <a:cubicBezTo>
                    <a:pt x="301" y="2527"/>
                    <a:pt x="323" y="2542"/>
                    <a:pt x="359" y="2571"/>
                  </a:cubicBezTo>
                  <a:cubicBezTo>
                    <a:pt x="359" y="2578"/>
                    <a:pt x="367" y="2578"/>
                    <a:pt x="374" y="2586"/>
                  </a:cubicBezTo>
                  <a:cubicBezTo>
                    <a:pt x="381" y="2593"/>
                    <a:pt x="389" y="2600"/>
                    <a:pt x="389" y="2608"/>
                  </a:cubicBezTo>
                  <a:lnTo>
                    <a:pt x="389" y="2608"/>
                  </a:lnTo>
                  <a:cubicBezTo>
                    <a:pt x="352" y="2608"/>
                    <a:pt x="315" y="2615"/>
                    <a:pt x="301" y="2645"/>
                  </a:cubicBezTo>
                  <a:cubicBezTo>
                    <a:pt x="286" y="2681"/>
                    <a:pt x="301" y="2710"/>
                    <a:pt x="308" y="2718"/>
                  </a:cubicBezTo>
                  <a:cubicBezTo>
                    <a:pt x="323" y="2732"/>
                    <a:pt x="323" y="2747"/>
                    <a:pt x="323" y="2747"/>
                  </a:cubicBezTo>
                  <a:lnTo>
                    <a:pt x="323" y="2747"/>
                  </a:lnTo>
                  <a:cubicBezTo>
                    <a:pt x="242" y="2747"/>
                    <a:pt x="176" y="2791"/>
                    <a:pt x="154" y="2850"/>
                  </a:cubicBezTo>
                  <a:cubicBezTo>
                    <a:pt x="147" y="2879"/>
                    <a:pt x="154" y="2908"/>
                    <a:pt x="154" y="2923"/>
                  </a:cubicBezTo>
                  <a:cubicBezTo>
                    <a:pt x="162" y="2952"/>
                    <a:pt x="162" y="2952"/>
                    <a:pt x="154" y="2959"/>
                  </a:cubicBezTo>
                  <a:cubicBezTo>
                    <a:pt x="147" y="2967"/>
                    <a:pt x="132" y="2974"/>
                    <a:pt x="125" y="2982"/>
                  </a:cubicBezTo>
                  <a:cubicBezTo>
                    <a:pt x="110" y="2989"/>
                    <a:pt x="96" y="2996"/>
                    <a:pt x="88" y="3018"/>
                  </a:cubicBezTo>
                  <a:cubicBezTo>
                    <a:pt x="88" y="3040"/>
                    <a:pt x="110" y="3055"/>
                    <a:pt x="125" y="3069"/>
                  </a:cubicBezTo>
                  <a:cubicBezTo>
                    <a:pt x="132" y="3077"/>
                    <a:pt x="154" y="3091"/>
                    <a:pt x="125" y="3135"/>
                  </a:cubicBezTo>
                  <a:cubicBezTo>
                    <a:pt x="118" y="3150"/>
                    <a:pt x="103" y="3172"/>
                    <a:pt x="96" y="3194"/>
                  </a:cubicBezTo>
                  <a:cubicBezTo>
                    <a:pt x="88" y="3209"/>
                    <a:pt x="74" y="3245"/>
                    <a:pt x="66" y="3253"/>
                  </a:cubicBezTo>
                  <a:lnTo>
                    <a:pt x="66" y="3253"/>
                  </a:lnTo>
                  <a:cubicBezTo>
                    <a:pt x="37" y="3253"/>
                    <a:pt x="22" y="3260"/>
                    <a:pt x="15" y="3267"/>
                  </a:cubicBezTo>
                  <a:cubicBezTo>
                    <a:pt x="0" y="3297"/>
                    <a:pt x="8" y="3326"/>
                    <a:pt x="15" y="3355"/>
                  </a:cubicBezTo>
                  <a:cubicBezTo>
                    <a:pt x="15" y="3363"/>
                    <a:pt x="15" y="3370"/>
                    <a:pt x="15" y="3370"/>
                  </a:cubicBezTo>
                  <a:cubicBezTo>
                    <a:pt x="22" y="3399"/>
                    <a:pt x="37" y="3473"/>
                    <a:pt x="125" y="3473"/>
                  </a:cubicBezTo>
                  <a:cubicBezTo>
                    <a:pt x="176" y="3473"/>
                    <a:pt x="235" y="3473"/>
                    <a:pt x="257" y="3436"/>
                  </a:cubicBezTo>
                  <a:cubicBezTo>
                    <a:pt x="264" y="3428"/>
                    <a:pt x="264" y="3407"/>
                    <a:pt x="257" y="3377"/>
                  </a:cubicBezTo>
                  <a:cubicBezTo>
                    <a:pt x="242" y="3355"/>
                    <a:pt x="242" y="3348"/>
                    <a:pt x="242" y="3348"/>
                  </a:cubicBezTo>
                  <a:cubicBezTo>
                    <a:pt x="242" y="3348"/>
                    <a:pt x="250" y="3341"/>
                    <a:pt x="271" y="3326"/>
                  </a:cubicBezTo>
                  <a:cubicBezTo>
                    <a:pt x="286" y="3319"/>
                    <a:pt x="293" y="3319"/>
                    <a:pt x="301" y="3311"/>
                  </a:cubicBezTo>
                  <a:cubicBezTo>
                    <a:pt x="323" y="3297"/>
                    <a:pt x="338" y="3297"/>
                    <a:pt x="352" y="3297"/>
                  </a:cubicBezTo>
                  <a:cubicBezTo>
                    <a:pt x="352" y="3297"/>
                    <a:pt x="359" y="3297"/>
                    <a:pt x="367" y="3297"/>
                  </a:cubicBezTo>
                  <a:cubicBezTo>
                    <a:pt x="374" y="3297"/>
                    <a:pt x="374" y="3297"/>
                    <a:pt x="381" y="3319"/>
                  </a:cubicBezTo>
                  <a:cubicBezTo>
                    <a:pt x="389" y="3341"/>
                    <a:pt x="396" y="3355"/>
                    <a:pt x="418" y="3377"/>
                  </a:cubicBezTo>
                  <a:cubicBezTo>
                    <a:pt x="433" y="3392"/>
                    <a:pt x="433" y="3414"/>
                    <a:pt x="425" y="3436"/>
                  </a:cubicBezTo>
                  <a:cubicBezTo>
                    <a:pt x="403" y="3436"/>
                    <a:pt x="389" y="3465"/>
                    <a:pt x="389" y="3473"/>
                  </a:cubicBezTo>
                  <a:cubicBezTo>
                    <a:pt x="359" y="3516"/>
                    <a:pt x="367" y="3546"/>
                    <a:pt x="374" y="3582"/>
                  </a:cubicBezTo>
                  <a:cubicBezTo>
                    <a:pt x="381" y="3590"/>
                    <a:pt x="381" y="3604"/>
                    <a:pt x="381" y="3619"/>
                  </a:cubicBezTo>
                  <a:cubicBezTo>
                    <a:pt x="389" y="3678"/>
                    <a:pt x="411" y="3744"/>
                    <a:pt x="411" y="3751"/>
                  </a:cubicBezTo>
                  <a:cubicBezTo>
                    <a:pt x="411" y="3758"/>
                    <a:pt x="411" y="3758"/>
                    <a:pt x="411" y="3758"/>
                  </a:cubicBezTo>
                  <a:cubicBezTo>
                    <a:pt x="418" y="3758"/>
                    <a:pt x="418" y="3758"/>
                    <a:pt x="418" y="3758"/>
                  </a:cubicBezTo>
                  <a:cubicBezTo>
                    <a:pt x="425" y="3773"/>
                    <a:pt x="425" y="3773"/>
                    <a:pt x="425" y="3773"/>
                  </a:cubicBezTo>
                  <a:cubicBezTo>
                    <a:pt x="447" y="3802"/>
                    <a:pt x="447" y="3802"/>
                    <a:pt x="447" y="3802"/>
                  </a:cubicBezTo>
                  <a:cubicBezTo>
                    <a:pt x="469" y="3780"/>
                    <a:pt x="469" y="3780"/>
                    <a:pt x="469" y="3780"/>
                  </a:cubicBezTo>
                  <a:cubicBezTo>
                    <a:pt x="499" y="3758"/>
                    <a:pt x="528" y="3736"/>
                    <a:pt x="543" y="3736"/>
                  </a:cubicBezTo>
                  <a:cubicBezTo>
                    <a:pt x="557" y="3744"/>
                    <a:pt x="579" y="3758"/>
                    <a:pt x="616" y="3758"/>
                  </a:cubicBezTo>
                  <a:cubicBezTo>
                    <a:pt x="652" y="3758"/>
                    <a:pt x="674" y="3744"/>
                    <a:pt x="689" y="3736"/>
                  </a:cubicBezTo>
                  <a:cubicBezTo>
                    <a:pt x="697" y="3729"/>
                    <a:pt x="704" y="3729"/>
                    <a:pt x="711" y="3729"/>
                  </a:cubicBezTo>
                  <a:cubicBezTo>
                    <a:pt x="711" y="3729"/>
                    <a:pt x="711" y="3729"/>
                    <a:pt x="733" y="3744"/>
                  </a:cubicBezTo>
                  <a:cubicBezTo>
                    <a:pt x="748" y="3766"/>
                    <a:pt x="755" y="3788"/>
                    <a:pt x="770" y="3802"/>
                  </a:cubicBezTo>
                  <a:cubicBezTo>
                    <a:pt x="806" y="3861"/>
                    <a:pt x="850" y="3919"/>
                    <a:pt x="916" y="3927"/>
                  </a:cubicBezTo>
                  <a:cubicBezTo>
                    <a:pt x="953" y="3934"/>
                    <a:pt x="953" y="3934"/>
                    <a:pt x="960" y="3956"/>
                  </a:cubicBezTo>
                  <a:cubicBezTo>
                    <a:pt x="968" y="3978"/>
                    <a:pt x="975" y="4000"/>
                    <a:pt x="1004" y="4029"/>
                  </a:cubicBezTo>
                  <a:cubicBezTo>
                    <a:pt x="1048" y="4088"/>
                    <a:pt x="1063" y="4110"/>
                    <a:pt x="1092" y="4154"/>
                  </a:cubicBezTo>
                  <a:cubicBezTo>
                    <a:pt x="1099" y="4176"/>
                    <a:pt x="1099" y="4176"/>
                    <a:pt x="1099" y="4176"/>
                  </a:cubicBezTo>
                  <a:cubicBezTo>
                    <a:pt x="1107" y="4183"/>
                    <a:pt x="1107" y="4183"/>
                    <a:pt x="1114" y="4191"/>
                  </a:cubicBezTo>
                  <a:cubicBezTo>
                    <a:pt x="1136" y="4235"/>
                    <a:pt x="1158" y="4271"/>
                    <a:pt x="1208" y="4271"/>
                  </a:cubicBezTo>
                  <a:cubicBezTo>
                    <a:pt x="1216" y="4271"/>
                    <a:pt x="1223" y="4271"/>
                    <a:pt x="1238" y="4264"/>
                  </a:cubicBezTo>
                  <a:lnTo>
                    <a:pt x="1238" y="4264"/>
                  </a:lnTo>
                  <a:cubicBezTo>
                    <a:pt x="1245" y="4264"/>
                    <a:pt x="1252" y="4271"/>
                    <a:pt x="1267" y="4293"/>
                  </a:cubicBezTo>
                  <a:cubicBezTo>
                    <a:pt x="1274" y="4315"/>
                    <a:pt x="1289" y="4337"/>
                    <a:pt x="1311" y="4352"/>
                  </a:cubicBezTo>
                  <a:cubicBezTo>
                    <a:pt x="1340" y="4374"/>
                    <a:pt x="1384" y="4381"/>
                    <a:pt x="1443" y="4381"/>
                  </a:cubicBezTo>
                  <a:cubicBezTo>
                    <a:pt x="1458" y="4381"/>
                    <a:pt x="1472" y="4381"/>
                    <a:pt x="1480" y="4381"/>
                  </a:cubicBezTo>
                  <a:cubicBezTo>
                    <a:pt x="1487" y="4381"/>
                    <a:pt x="1516" y="4396"/>
                    <a:pt x="1516" y="4432"/>
                  </a:cubicBezTo>
                  <a:cubicBezTo>
                    <a:pt x="1516" y="4469"/>
                    <a:pt x="1523" y="4491"/>
                    <a:pt x="1538" y="4513"/>
                  </a:cubicBezTo>
                  <a:cubicBezTo>
                    <a:pt x="1545" y="4542"/>
                    <a:pt x="1553" y="4557"/>
                    <a:pt x="1553" y="4586"/>
                  </a:cubicBezTo>
                  <a:cubicBezTo>
                    <a:pt x="1538" y="4645"/>
                    <a:pt x="1523" y="4755"/>
                    <a:pt x="1619" y="4784"/>
                  </a:cubicBezTo>
                  <a:cubicBezTo>
                    <a:pt x="1677" y="4806"/>
                    <a:pt x="1736" y="4821"/>
                    <a:pt x="1751" y="4821"/>
                  </a:cubicBezTo>
                  <a:cubicBezTo>
                    <a:pt x="1758" y="4828"/>
                    <a:pt x="1780" y="4828"/>
                    <a:pt x="1802" y="4828"/>
                  </a:cubicBezTo>
                  <a:cubicBezTo>
                    <a:pt x="1839" y="4828"/>
                    <a:pt x="1853" y="4814"/>
                    <a:pt x="1868" y="4806"/>
                  </a:cubicBezTo>
                  <a:cubicBezTo>
                    <a:pt x="1875" y="4791"/>
                    <a:pt x="1882" y="4777"/>
                    <a:pt x="1882" y="4762"/>
                  </a:cubicBezTo>
                  <a:cubicBezTo>
                    <a:pt x="1897" y="4769"/>
                    <a:pt x="1919" y="4769"/>
                    <a:pt x="1934" y="4769"/>
                  </a:cubicBezTo>
                  <a:cubicBezTo>
                    <a:pt x="1970" y="4769"/>
                    <a:pt x="1992" y="4755"/>
                    <a:pt x="2000" y="4740"/>
                  </a:cubicBezTo>
                  <a:cubicBezTo>
                    <a:pt x="2007" y="4740"/>
                    <a:pt x="2007" y="4733"/>
                    <a:pt x="2007" y="4733"/>
                  </a:cubicBezTo>
                  <a:lnTo>
                    <a:pt x="2007" y="4733"/>
                  </a:lnTo>
                  <a:cubicBezTo>
                    <a:pt x="2022" y="4740"/>
                    <a:pt x="2036" y="4740"/>
                    <a:pt x="2058" y="4740"/>
                  </a:cubicBezTo>
                  <a:cubicBezTo>
                    <a:pt x="2095" y="4740"/>
                    <a:pt x="2124" y="4711"/>
                    <a:pt x="2139" y="4674"/>
                  </a:cubicBezTo>
                  <a:cubicBezTo>
                    <a:pt x="2146" y="4630"/>
                    <a:pt x="2132" y="4586"/>
                    <a:pt x="2080" y="4564"/>
                  </a:cubicBezTo>
                  <a:cubicBezTo>
                    <a:pt x="2051" y="4542"/>
                    <a:pt x="2022" y="4535"/>
                    <a:pt x="2000" y="4520"/>
                  </a:cubicBezTo>
                  <a:cubicBezTo>
                    <a:pt x="1949" y="4506"/>
                    <a:pt x="1904" y="4484"/>
                    <a:pt x="1890" y="4454"/>
                  </a:cubicBezTo>
                  <a:cubicBezTo>
                    <a:pt x="1890" y="4447"/>
                    <a:pt x="1890" y="4440"/>
                    <a:pt x="1882" y="4432"/>
                  </a:cubicBezTo>
                  <a:cubicBezTo>
                    <a:pt x="1868" y="4381"/>
                    <a:pt x="1861" y="4366"/>
                    <a:pt x="1912" y="4330"/>
                  </a:cubicBezTo>
                  <a:cubicBezTo>
                    <a:pt x="1941" y="4315"/>
                    <a:pt x="1941" y="4315"/>
                    <a:pt x="1941" y="4315"/>
                  </a:cubicBezTo>
                  <a:cubicBezTo>
                    <a:pt x="2000" y="4271"/>
                    <a:pt x="2007" y="4264"/>
                    <a:pt x="2066" y="4242"/>
                  </a:cubicBezTo>
                  <a:cubicBezTo>
                    <a:pt x="2080" y="4235"/>
                    <a:pt x="2102" y="4235"/>
                    <a:pt x="2117" y="4235"/>
                  </a:cubicBezTo>
                  <a:cubicBezTo>
                    <a:pt x="2132" y="4235"/>
                    <a:pt x="2139" y="4235"/>
                    <a:pt x="2154" y="4242"/>
                  </a:cubicBezTo>
                  <a:cubicBezTo>
                    <a:pt x="2168" y="4242"/>
                    <a:pt x="2183" y="4242"/>
                    <a:pt x="2205" y="4242"/>
                  </a:cubicBezTo>
                  <a:cubicBezTo>
                    <a:pt x="2256" y="4242"/>
                    <a:pt x="2308" y="4257"/>
                    <a:pt x="2322" y="4286"/>
                  </a:cubicBezTo>
                  <a:cubicBezTo>
                    <a:pt x="2337" y="4315"/>
                    <a:pt x="2373" y="4352"/>
                    <a:pt x="2403" y="4352"/>
                  </a:cubicBezTo>
                  <a:cubicBezTo>
                    <a:pt x="2425" y="4352"/>
                    <a:pt x="2439" y="4345"/>
                    <a:pt x="2447" y="4323"/>
                  </a:cubicBezTo>
                  <a:cubicBezTo>
                    <a:pt x="2454" y="4330"/>
                    <a:pt x="2469" y="4337"/>
                    <a:pt x="2491" y="4352"/>
                  </a:cubicBezTo>
                  <a:cubicBezTo>
                    <a:pt x="2505" y="4359"/>
                    <a:pt x="2513" y="4366"/>
                    <a:pt x="2527" y="4366"/>
                  </a:cubicBezTo>
                  <a:cubicBezTo>
                    <a:pt x="2571" y="4366"/>
                    <a:pt x="2630" y="4337"/>
                    <a:pt x="2644" y="4323"/>
                  </a:cubicBezTo>
                  <a:cubicBezTo>
                    <a:pt x="2644" y="4323"/>
                    <a:pt x="2652" y="4323"/>
                    <a:pt x="2659" y="4323"/>
                  </a:cubicBezTo>
                  <a:cubicBezTo>
                    <a:pt x="2674" y="4323"/>
                    <a:pt x="2689" y="4323"/>
                    <a:pt x="2703" y="4337"/>
                  </a:cubicBezTo>
                  <a:cubicBezTo>
                    <a:pt x="2718" y="4352"/>
                    <a:pt x="2718" y="4403"/>
                    <a:pt x="2711" y="4432"/>
                  </a:cubicBezTo>
                  <a:cubicBezTo>
                    <a:pt x="2696" y="4462"/>
                    <a:pt x="2689" y="4513"/>
                    <a:pt x="2725" y="4550"/>
                  </a:cubicBezTo>
                  <a:cubicBezTo>
                    <a:pt x="2762" y="4594"/>
                    <a:pt x="2799" y="4608"/>
                    <a:pt x="2828" y="4608"/>
                  </a:cubicBezTo>
                  <a:cubicBezTo>
                    <a:pt x="2850" y="4608"/>
                    <a:pt x="2864" y="4601"/>
                    <a:pt x="2879" y="4586"/>
                  </a:cubicBezTo>
                  <a:cubicBezTo>
                    <a:pt x="2886" y="4586"/>
                    <a:pt x="2886" y="4586"/>
                    <a:pt x="2886" y="4586"/>
                  </a:cubicBezTo>
                  <a:cubicBezTo>
                    <a:pt x="2886" y="4586"/>
                    <a:pt x="2886" y="4586"/>
                    <a:pt x="2894" y="4586"/>
                  </a:cubicBezTo>
                  <a:cubicBezTo>
                    <a:pt x="2901" y="4594"/>
                    <a:pt x="2916" y="4608"/>
                    <a:pt x="2938" y="4608"/>
                  </a:cubicBezTo>
                  <a:cubicBezTo>
                    <a:pt x="2945" y="4608"/>
                    <a:pt x="2945" y="4608"/>
                    <a:pt x="2952" y="4608"/>
                  </a:cubicBezTo>
                  <a:cubicBezTo>
                    <a:pt x="2960" y="4608"/>
                    <a:pt x="2960" y="4608"/>
                    <a:pt x="2967" y="4608"/>
                  </a:cubicBezTo>
                  <a:cubicBezTo>
                    <a:pt x="2974" y="4608"/>
                    <a:pt x="3004" y="4608"/>
                    <a:pt x="3026" y="4586"/>
                  </a:cubicBezTo>
                  <a:cubicBezTo>
                    <a:pt x="3048" y="4564"/>
                    <a:pt x="3055" y="4520"/>
                    <a:pt x="3048" y="4462"/>
                  </a:cubicBezTo>
                  <a:cubicBezTo>
                    <a:pt x="3048" y="4410"/>
                    <a:pt x="3048" y="4366"/>
                    <a:pt x="3048" y="4323"/>
                  </a:cubicBezTo>
                  <a:cubicBezTo>
                    <a:pt x="3055" y="4249"/>
                    <a:pt x="3055" y="4191"/>
                    <a:pt x="3026" y="4132"/>
                  </a:cubicBezTo>
                  <a:cubicBezTo>
                    <a:pt x="2989" y="4073"/>
                    <a:pt x="2974" y="3985"/>
                    <a:pt x="2974" y="3941"/>
                  </a:cubicBezTo>
                  <a:cubicBezTo>
                    <a:pt x="2989" y="3934"/>
                    <a:pt x="3018" y="3912"/>
                    <a:pt x="3055" y="3890"/>
                  </a:cubicBezTo>
                  <a:cubicBezTo>
                    <a:pt x="3121" y="3854"/>
                    <a:pt x="3158" y="3824"/>
                    <a:pt x="3172" y="3780"/>
                  </a:cubicBezTo>
                  <a:cubicBezTo>
                    <a:pt x="3172" y="3780"/>
                    <a:pt x="3180" y="3780"/>
                    <a:pt x="3201" y="3780"/>
                  </a:cubicBezTo>
                  <a:cubicBezTo>
                    <a:pt x="3216" y="3780"/>
                    <a:pt x="3223" y="3780"/>
                    <a:pt x="3231" y="3780"/>
                  </a:cubicBezTo>
                  <a:cubicBezTo>
                    <a:pt x="3245" y="3780"/>
                    <a:pt x="3260" y="3780"/>
                    <a:pt x="3267" y="3780"/>
                  </a:cubicBezTo>
                  <a:cubicBezTo>
                    <a:pt x="3275" y="3780"/>
                    <a:pt x="3275" y="3780"/>
                    <a:pt x="3275" y="3788"/>
                  </a:cubicBezTo>
                  <a:cubicBezTo>
                    <a:pt x="3297" y="3802"/>
                    <a:pt x="3289" y="3854"/>
                    <a:pt x="3282" y="3876"/>
                  </a:cubicBezTo>
                  <a:cubicBezTo>
                    <a:pt x="3275" y="3905"/>
                    <a:pt x="3282" y="3956"/>
                    <a:pt x="3304" y="3993"/>
                  </a:cubicBezTo>
                  <a:cubicBezTo>
                    <a:pt x="3326" y="4029"/>
                    <a:pt x="3348" y="4044"/>
                    <a:pt x="3377" y="4051"/>
                  </a:cubicBezTo>
                  <a:cubicBezTo>
                    <a:pt x="3414" y="4059"/>
                    <a:pt x="3421" y="4073"/>
                    <a:pt x="3436" y="4117"/>
                  </a:cubicBezTo>
                  <a:cubicBezTo>
                    <a:pt x="3443" y="4161"/>
                    <a:pt x="3480" y="4249"/>
                    <a:pt x="3546" y="4249"/>
                  </a:cubicBezTo>
                  <a:cubicBezTo>
                    <a:pt x="3561" y="4249"/>
                    <a:pt x="3575" y="4242"/>
                    <a:pt x="3597" y="4227"/>
                  </a:cubicBezTo>
                  <a:cubicBezTo>
                    <a:pt x="3619" y="4205"/>
                    <a:pt x="3634" y="4183"/>
                    <a:pt x="3649" y="4169"/>
                  </a:cubicBezTo>
                  <a:cubicBezTo>
                    <a:pt x="3656" y="4154"/>
                    <a:pt x="3670" y="4139"/>
                    <a:pt x="3670" y="4139"/>
                  </a:cubicBezTo>
                  <a:cubicBezTo>
                    <a:pt x="3670" y="4139"/>
                    <a:pt x="3670" y="4139"/>
                    <a:pt x="3678" y="4139"/>
                  </a:cubicBezTo>
                  <a:cubicBezTo>
                    <a:pt x="3685" y="4147"/>
                    <a:pt x="3692" y="4154"/>
                    <a:pt x="3700" y="4161"/>
                  </a:cubicBezTo>
                  <a:cubicBezTo>
                    <a:pt x="3722" y="4176"/>
                    <a:pt x="3744" y="4198"/>
                    <a:pt x="3773" y="4198"/>
                  </a:cubicBezTo>
                  <a:cubicBezTo>
                    <a:pt x="3795" y="4198"/>
                    <a:pt x="3810" y="4191"/>
                    <a:pt x="3824" y="4183"/>
                  </a:cubicBezTo>
                  <a:cubicBezTo>
                    <a:pt x="3898" y="4147"/>
                    <a:pt x="4008" y="4110"/>
                    <a:pt x="4066" y="4110"/>
                  </a:cubicBezTo>
                  <a:lnTo>
                    <a:pt x="4073" y="4110"/>
                  </a:lnTo>
                  <a:cubicBezTo>
                    <a:pt x="4088" y="4139"/>
                    <a:pt x="4110" y="4139"/>
                    <a:pt x="4154" y="4139"/>
                  </a:cubicBezTo>
                  <a:cubicBezTo>
                    <a:pt x="4242" y="4139"/>
                    <a:pt x="4264" y="4139"/>
                    <a:pt x="4330" y="4103"/>
                  </a:cubicBezTo>
                  <a:cubicBezTo>
                    <a:pt x="4344" y="4095"/>
                    <a:pt x="4366" y="4088"/>
                    <a:pt x="4389" y="4081"/>
                  </a:cubicBezTo>
                  <a:cubicBezTo>
                    <a:pt x="4396" y="4022"/>
                    <a:pt x="4396" y="4022"/>
                    <a:pt x="4396" y="4022"/>
                  </a:cubicBezTo>
                  <a:cubicBezTo>
                    <a:pt x="4352" y="4015"/>
                    <a:pt x="4330" y="4000"/>
                    <a:pt x="4315" y="3993"/>
                  </a:cubicBezTo>
                  <a:cubicBezTo>
                    <a:pt x="4337" y="3956"/>
                    <a:pt x="4344" y="3949"/>
                    <a:pt x="4396" y="3919"/>
                  </a:cubicBezTo>
                  <a:cubicBezTo>
                    <a:pt x="4469" y="3883"/>
                    <a:pt x="4484" y="3846"/>
                    <a:pt x="4462" y="3773"/>
                  </a:cubicBezTo>
                  <a:cubicBezTo>
                    <a:pt x="4447" y="3722"/>
                    <a:pt x="4411" y="3670"/>
                    <a:pt x="4366" y="3670"/>
                  </a:cubicBezTo>
                  <a:cubicBezTo>
                    <a:pt x="4352" y="3670"/>
                    <a:pt x="4337" y="3678"/>
                    <a:pt x="4330" y="3685"/>
                  </a:cubicBezTo>
                  <a:cubicBezTo>
                    <a:pt x="4323" y="3692"/>
                    <a:pt x="4315" y="3692"/>
                    <a:pt x="4315" y="3700"/>
                  </a:cubicBezTo>
                  <a:cubicBezTo>
                    <a:pt x="4315" y="3692"/>
                    <a:pt x="4308" y="3692"/>
                    <a:pt x="4308" y="3692"/>
                  </a:cubicBezTo>
                  <a:cubicBezTo>
                    <a:pt x="4293" y="3648"/>
                    <a:pt x="4301" y="3634"/>
                    <a:pt x="4301" y="3634"/>
                  </a:cubicBezTo>
                  <a:cubicBezTo>
                    <a:pt x="4301" y="3634"/>
                    <a:pt x="4308" y="3626"/>
                    <a:pt x="4315" y="3626"/>
                  </a:cubicBezTo>
                  <a:cubicBezTo>
                    <a:pt x="4366" y="3612"/>
                    <a:pt x="4381" y="3568"/>
                    <a:pt x="4403" y="3524"/>
                  </a:cubicBezTo>
                  <a:cubicBezTo>
                    <a:pt x="4403" y="3509"/>
                    <a:pt x="4403" y="3509"/>
                    <a:pt x="4403" y="3509"/>
                  </a:cubicBezTo>
                  <a:cubicBezTo>
                    <a:pt x="4418" y="3473"/>
                    <a:pt x="4425" y="3473"/>
                    <a:pt x="4462" y="3450"/>
                  </a:cubicBezTo>
                  <a:cubicBezTo>
                    <a:pt x="4469" y="3443"/>
                    <a:pt x="4469" y="3443"/>
                    <a:pt x="4469" y="3443"/>
                  </a:cubicBezTo>
                  <a:cubicBezTo>
                    <a:pt x="4476" y="3436"/>
                    <a:pt x="4484" y="3436"/>
                    <a:pt x="4491" y="3428"/>
                  </a:cubicBezTo>
                  <a:cubicBezTo>
                    <a:pt x="4506" y="3421"/>
                    <a:pt x="4513" y="3414"/>
                    <a:pt x="4528" y="3407"/>
                  </a:cubicBezTo>
                  <a:cubicBezTo>
                    <a:pt x="4528" y="3428"/>
                    <a:pt x="4542" y="3458"/>
                    <a:pt x="4557" y="3473"/>
                  </a:cubicBezTo>
                  <a:cubicBezTo>
                    <a:pt x="4550" y="3495"/>
                    <a:pt x="4542" y="3524"/>
                    <a:pt x="4550" y="3546"/>
                  </a:cubicBezTo>
                  <a:cubicBezTo>
                    <a:pt x="4557" y="3575"/>
                    <a:pt x="4594" y="3626"/>
                    <a:pt x="4645" y="3626"/>
                  </a:cubicBezTo>
                  <a:cubicBezTo>
                    <a:pt x="4667" y="3626"/>
                    <a:pt x="4689" y="3619"/>
                    <a:pt x="4704" y="3604"/>
                  </a:cubicBezTo>
                  <a:cubicBezTo>
                    <a:pt x="4718" y="3582"/>
                    <a:pt x="4725" y="3568"/>
                    <a:pt x="4733" y="3553"/>
                  </a:cubicBezTo>
                  <a:cubicBezTo>
                    <a:pt x="4740" y="3560"/>
                    <a:pt x="4755" y="3568"/>
                    <a:pt x="4770" y="3568"/>
                  </a:cubicBezTo>
                  <a:cubicBezTo>
                    <a:pt x="4777" y="3568"/>
                    <a:pt x="4784" y="3568"/>
                    <a:pt x="4799" y="3568"/>
                  </a:cubicBezTo>
                  <a:cubicBezTo>
                    <a:pt x="4880" y="3524"/>
                    <a:pt x="4857" y="3465"/>
                    <a:pt x="4850" y="3443"/>
                  </a:cubicBezTo>
                  <a:cubicBezTo>
                    <a:pt x="4850" y="3443"/>
                    <a:pt x="4843" y="3436"/>
                    <a:pt x="4843" y="3428"/>
                  </a:cubicBezTo>
                  <a:cubicBezTo>
                    <a:pt x="4850" y="3428"/>
                    <a:pt x="4850" y="3421"/>
                    <a:pt x="4857" y="3414"/>
                  </a:cubicBezTo>
                  <a:cubicBezTo>
                    <a:pt x="4865" y="3407"/>
                    <a:pt x="4865" y="3392"/>
                    <a:pt x="4872" y="3385"/>
                  </a:cubicBezTo>
                  <a:cubicBezTo>
                    <a:pt x="4916" y="3377"/>
                    <a:pt x="4953" y="3363"/>
                    <a:pt x="4967" y="3348"/>
                  </a:cubicBezTo>
                  <a:cubicBezTo>
                    <a:pt x="4982" y="3348"/>
                    <a:pt x="4989" y="3348"/>
                    <a:pt x="5004" y="3348"/>
                  </a:cubicBezTo>
                  <a:cubicBezTo>
                    <a:pt x="5019" y="3348"/>
                    <a:pt x="5033" y="3348"/>
                    <a:pt x="5048" y="3348"/>
                  </a:cubicBezTo>
                  <a:cubicBezTo>
                    <a:pt x="5085" y="3333"/>
                    <a:pt x="5092" y="3319"/>
                    <a:pt x="5107" y="3304"/>
                  </a:cubicBezTo>
                  <a:cubicBezTo>
                    <a:pt x="5107" y="3297"/>
                    <a:pt x="5114" y="3297"/>
                    <a:pt x="5114" y="3289"/>
                  </a:cubicBezTo>
                  <a:cubicBezTo>
                    <a:pt x="5121" y="3275"/>
                    <a:pt x="5129" y="3275"/>
                    <a:pt x="5143" y="3267"/>
                  </a:cubicBezTo>
                  <a:cubicBezTo>
                    <a:pt x="5151" y="3267"/>
                    <a:pt x="5158" y="3260"/>
                    <a:pt x="5158" y="3260"/>
                  </a:cubicBezTo>
                  <a:cubicBezTo>
                    <a:pt x="5194" y="3238"/>
                    <a:pt x="5216" y="3194"/>
                    <a:pt x="5216" y="3157"/>
                  </a:cubicBezTo>
                  <a:cubicBezTo>
                    <a:pt x="5209" y="3128"/>
                    <a:pt x="5187" y="3106"/>
                    <a:pt x="5151" y="3099"/>
                  </a:cubicBezTo>
                  <a:cubicBezTo>
                    <a:pt x="5092" y="3091"/>
                    <a:pt x="5085" y="3077"/>
                    <a:pt x="5085" y="3062"/>
                  </a:cubicBezTo>
                  <a:cubicBezTo>
                    <a:pt x="5085" y="3055"/>
                    <a:pt x="5085" y="3055"/>
                    <a:pt x="5085" y="3055"/>
                  </a:cubicBezTo>
                  <a:cubicBezTo>
                    <a:pt x="5085" y="3055"/>
                    <a:pt x="5085" y="3055"/>
                    <a:pt x="5085" y="3047"/>
                  </a:cubicBezTo>
                  <a:cubicBezTo>
                    <a:pt x="5092" y="3040"/>
                    <a:pt x="5107" y="3033"/>
                    <a:pt x="5107" y="3011"/>
                  </a:cubicBezTo>
                  <a:cubicBezTo>
                    <a:pt x="5114" y="2982"/>
                    <a:pt x="5114" y="2952"/>
                    <a:pt x="5099" y="2938"/>
                  </a:cubicBezTo>
                  <a:cubicBezTo>
                    <a:pt x="5085" y="2923"/>
                    <a:pt x="5077" y="2916"/>
                    <a:pt x="5063" y="2916"/>
                  </a:cubicBezTo>
                  <a:cubicBezTo>
                    <a:pt x="5048" y="2916"/>
                    <a:pt x="5041" y="2916"/>
                    <a:pt x="5026" y="2923"/>
                  </a:cubicBezTo>
                  <a:cubicBezTo>
                    <a:pt x="5026" y="2930"/>
                    <a:pt x="5019" y="2930"/>
                    <a:pt x="5019" y="2938"/>
                  </a:cubicBezTo>
                  <a:cubicBezTo>
                    <a:pt x="5011" y="2938"/>
                    <a:pt x="5011" y="2938"/>
                    <a:pt x="5004" y="2945"/>
                  </a:cubicBezTo>
                  <a:cubicBezTo>
                    <a:pt x="5004" y="2930"/>
                    <a:pt x="5011" y="2916"/>
                    <a:pt x="5019" y="2908"/>
                  </a:cubicBezTo>
                  <a:cubicBezTo>
                    <a:pt x="5026" y="2908"/>
                    <a:pt x="5033" y="2908"/>
                    <a:pt x="5041" y="2908"/>
                  </a:cubicBezTo>
                  <a:cubicBezTo>
                    <a:pt x="5063" y="2901"/>
                    <a:pt x="5099" y="2901"/>
                    <a:pt x="5121" y="2857"/>
                  </a:cubicBezTo>
                  <a:cubicBezTo>
                    <a:pt x="5136" y="2842"/>
                    <a:pt x="5143" y="2813"/>
                    <a:pt x="5136" y="2798"/>
                  </a:cubicBezTo>
                  <a:cubicBezTo>
                    <a:pt x="5121" y="2769"/>
                    <a:pt x="5099" y="2769"/>
                    <a:pt x="5070" y="2762"/>
                  </a:cubicBezTo>
                  <a:cubicBezTo>
                    <a:pt x="5063" y="2762"/>
                    <a:pt x="5063" y="2762"/>
                    <a:pt x="5063" y="2762"/>
                  </a:cubicBezTo>
                  <a:cubicBezTo>
                    <a:pt x="5055" y="2754"/>
                    <a:pt x="5048" y="2754"/>
                    <a:pt x="5041" y="2754"/>
                  </a:cubicBezTo>
                  <a:cubicBezTo>
                    <a:pt x="5070" y="2740"/>
                    <a:pt x="5077" y="2732"/>
                    <a:pt x="5092" y="2710"/>
                  </a:cubicBezTo>
                  <a:cubicBezTo>
                    <a:pt x="5099" y="2710"/>
                    <a:pt x="5099" y="2703"/>
                    <a:pt x="5107" y="2696"/>
                  </a:cubicBezTo>
                  <a:cubicBezTo>
                    <a:pt x="5107" y="2688"/>
                    <a:pt x="5114" y="2688"/>
                    <a:pt x="5121" y="2688"/>
                  </a:cubicBezTo>
                  <a:cubicBezTo>
                    <a:pt x="5129" y="2688"/>
                    <a:pt x="5136" y="2688"/>
                    <a:pt x="5151" y="2696"/>
                  </a:cubicBezTo>
                  <a:cubicBezTo>
                    <a:pt x="5158" y="2696"/>
                    <a:pt x="5158" y="2696"/>
                    <a:pt x="5165" y="2696"/>
                  </a:cubicBezTo>
                  <a:cubicBezTo>
                    <a:pt x="5173" y="2703"/>
                    <a:pt x="5180" y="2703"/>
                    <a:pt x="5187" y="2703"/>
                  </a:cubicBezTo>
                  <a:cubicBezTo>
                    <a:pt x="5231" y="2703"/>
                    <a:pt x="5239" y="2666"/>
                    <a:pt x="5246" y="2645"/>
                  </a:cubicBezTo>
                  <a:cubicBezTo>
                    <a:pt x="5246" y="2637"/>
                    <a:pt x="5246" y="2637"/>
                    <a:pt x="5246" y="2637"/>
                  </a:cubicBezTo>
                  <a:cubicBezTo>
                    <a:pt x="5246" y="2630"/>
                    <a:pt x="5261" y="2630"/>
                    <a:pt x="5268" y="2623"/>
                  </a:cubicBezTo>
                  <a:cubicBezTo>
                    <a:pt x="5282" y="2623"/>
                    <a:pt x="5297" y="2623"/>
                    <a:pt x="5312" y="2615"/>
                  </a:cubicBezTo>
                  <a:cubicBezTo>
                    <a:pt x="5319" y="2608"/>
                    <a:pt x="5326" y="2608"/>
                    <a:pt x="5334" y="2600"/>
                  </a:cubicBezTo>
                  <a:cubicBezTo>
                    <a:pt x="5341" y="2637"/>
                    <a:pt x="5356" y="2652"/>
                    <a:pt x="5378" y="2652"/>
                  </a:cubicBezTo>
                  <a:cubicBezTo>
                    <a:pt x="5385" y="2652"/>
                    <a:pt x="5385" y="2652"/>
                    <a:pt x="5385" y="2652"/>
                  </a:cubicBezTo>
                  <a:cubicBezTo>
                    <a:pt x="5392" y="2645"/>
                    <a:pt x="5392" y="2645"/>
                    <a:pt x="5392" y="2645"/>
                  </a:cubicBezTo>
                  <a:cubicBezTo>
                    <a:pt x="5414" y="2637"/>
                    <a:pt x="5414" y="2608"/>
                    <a:pt x="5422" y="2586"/>
                  </a:cubicBezTo>
                  <a:cubicBezTo>
                    <a:pt x="5422" y="2564"/>
                    <a:pt x="5429" y="2542"/>
                    <a:pt x="5436" y="2527"/>
                  </a:cubicBezTo>
                  <a:cubicBezTo>
                    <a:pt x="5444" y="2513"/>
                    <a:pt x="5451" y="2505"/>
                    <a:pt x="5451" y="2491"/>
                  </a:cubicBezTo>
                  <a:cubicBezTo>
                    <a:pt x="5473" y="2461"/>
                    <a:pt x="5480" y="2439"/>
                    <a:pt x="5517" y="2425"/>
                  </a:cubicBezTo>
                  <a:cubicBezTo>
                    <a:pt x="5524" y="2425"/>
                    <a:pt x="5539" y="2417"/>
                    <a:pt x="5575" y="2417"/>
                  </a:cubicBezTo>
                  <a:cubicBezTo>
                    <a:pt x="5598" y="2417"/>
                    <a:pt x="5620" y="2417"/>
                    <a:pt x="5649" y="2425"/>
                  </a:cubicBezTo>
                  <a:cubicBezTo>
                    <a:pt x="5678" y="2425"/>
                    <a:pt x="5700" y="2425"/>
                    <a:pt x="5722" y="2425"/>
                  </a:cubicBezTo>
                  <a:cubicBezTo>
                    <a:pt x="5773" y="2425"/>
                    <a:pt x="5803" y="2417"/>
                    <a:pt x="5825" y="2403"/>
                  </a:cubicBezTo>
                  <a:cubicBezTo>
                    <a:pt x="5876" y="2366"/>
                    <a:pt x="5869" y="2337"/>
                    <a:pt x="5854" y="2285"/>
                  </a:cubicBezTo>
                  <a:cubicBezTo>
                    <a:pt x="5847" y="2264"/>
                    <a:pt x="5847" y="2264"/>
                    <a:pt x="5847" y="2264"/>
                  </a:cubicBezTo>
                  <a:cubicBezTo>
                    <a:pt x="5832" y="2205"/>
                    <a:pt x="5817" y="2176"/>
                    <a:pt x="5810" y="2139"/>
                  </a:cubicBezTo>
                  <a:cubicBezTo>
                    <a:pt x="5803" y="2132"/>
                    <a:pt x="5803" y="2124"/>
                    <a:pt x="5795" y="2117"/>
                  </a:cubicBezTo>
                  <a:cubicBezTo>
                    <a:pt x="5795" y="2109"/>
                    <a:pt x="5788" y="2102"/>
                    <a:pt x="5788" y="2095"/>
                  </a:cubicBezTo>
                  <a:cubicBezTo>
                    <a:pt x="5781" y="2066"/>
                    <a:pt x="5766" y="2029"/>
                    <a:pt x="5730" y="2029"/>
                  </a:cubicBezTo>
                  <a:cubicBezTo>
                    <a:pt x="5722" y="2029"/>
                    <a:pt x="5707" y="2036"/>
                    <a:pt x="5700" y="2036"/>
                  </a:cubicBezTo>
                  <a:cubicBezTo>
                    <a:pt x="5693" y="2036"/>
                    <a:pt x="5693" y="2036"/>
                    <a:pt x="5693" y="2036"/>
                  </a:cubicBezTo>
                  <a:cubicBezTo>
                    <a:pt x="5685" y="2044"/>
                    <a:pt x="5685" y="2044"/>
                    <a:pt x="5678" y="2044"/>
                  </a:cubicBezTo>
                  <a:lnTo>
                    <a:pt x="5678" y="2044"/>
                  </a:lnTo>
                  <a:cubicBezTo>
                    <a:pt x="5671" y="2044"/>
                    <a:pt x="5656" y="2036"/>
                    <a:pt x="5634" y="2029"/>
                  </a:cubicBezTo>
                  <a:cubicBezTo>
                    <a:pt x="5605" y="2022"/>
                    <a:pt x="5605" y="2014"/>
                    <a:pt x="5598" y="1985"/>
                  </a:cubicBezTo>
                  <a:cubicBezTo>
                    <a:pt x="5598" y="1970"/>
                    <a:pt x="5590" y="1948"/>
                    <a:pt x="5583" y="1926"/>
                  </a:cubicBezTo>
                  <a:cubicBezTo>
                    <a:pt x="5554" y="1860"/>
                    <a:pt x="5524" y="1838"/>
                    <a:pt x="5466" y="1824"/>
                  </a:cubicBezTo>
                  <a:cubicBezTo>
                    <a:pt x="5458" y="1824"/>
                    <a:pt x="5458" y="1816"/>
                    <a:pt x="5451" y="1809"/>
                  </a:cubicBezTo>
                  <a:cubicBezTo>
                    <a:pt x="5444" y="1802"/>
                    <a:pt x="5429" y="1780"/>
                    <a:pt x="5400" y="1780"/>
                  </a:cubicBezTo>
                  <a:cubicBezTo>
                    <a:pt x="5385" y="1780"/>
                    <a:pt x="5378" y="1787"/>
                    <a:pt x="5370" y="1787"/>
                  </a:cubicBezTo>
                  <a:cubicBezTo>
                    <a:pt x="5363" y="1787"/>
                    <a:pt x="5348" y="1795"/>
                    <a:pt x="5312" y="1795"/>
                  </a:cubicBezTo>
                  <a:cubicBezTo>
                    <a:pt x="5297" y="1802"/>
                    <a:pt x="5282" y="1802"/>
                    <a:pt x="5275" y="1802"/>
                  </a:cubicBezTo>
                  <a:cubicBezTo>
                    <a:pt x="5239" y="1802"/>
                    <a:pt x="5209" y="1795"/>
                    <a:pt x="5194" y="1773"/>
                  </a:cubicBezTo>
                  <a:cubicBezTo>
                    <a:pt x="5173" y="1743"/>
                    <a:pt x="5143" y="1728"/>
                    <a:pt x="5099" y="1728"/>
                  </a:cubicBezTo>
                  <a:cubicBezTo>
                    <a:pt x="5085" y="1728"/>
                    <a:pt x="5077" y="1728"/>
                    <a:pt x="5055" y="1728"/>
                  </a:cubicBezTo>
                  <a:lnTo>
                    <a:pt x="5055" y="1728"/>
                  </a:lnTo>
                  <a:cubicBezTo>
                    <a:pt x="5048" y="1736"/>
                    <a:pt x="5048" y="1736"/>
                    <a:pt x="5048" y="1736"/>
                  </a:cubicBezTo>
                  <a:cubicBezTo>
                    <a:pt x="5041" y="1736"/>
                    <a:pt x="5041" y="1736"/>
                    <a:pt x="5041" y="1736"/>
                  </a:cubicBezTo>
                  <a:cubicBezTo>
                    <a:pt x="5033" y="1743"/>
                    <a:pt x="5033" y="1743"/>
                    <a:pt x="5033" y="1743"/>
                  </a:cubicBezTo>
                  <a:cubicBezTo>
                    <a:pt x="5019" y="1780"/>
                    <a:pt x="4997" y="1809"/>
                    <a:pt x="4982" y="1824"/>
                  </a:cubicBezTo>
                  <a:cubicBezTo>
                    <a:pt x="4953" y="1868"/>
                    <a:pt x="4967" y="1912"/>
                    <a:pt x="4975" y="1948"/>
                  </a:cubicBezTo>
                  <a:cubicBezTo>
                    <a:pt x="4982" y="1956"/>
                    <a:pt x="4982" y="1956"/>
                    <a:pt x="4982" y="1956"/>
                  </a:cubicBezTo>
                  <a:cubicBezTo>
                    <a:pt x="4989" y="1985"/>
                    <a:pt x="5011" y="2000"/>
                    <a:pt x="5033" y="2007"/>
                  </a:cubicBezTo>
                  <a:lnTo>
                    <a:pt x="5048" y="2014"/>
                  </a:lnTo>
                  <a:cubicBezTo>
                    <a:pt x="5048" y="2036"/>
                    <a:pt x="5033" y="2058"/>
                    <a:pt x="5004" y="2080"/>
                  </a:cubicBezTo>
                  <a:cubicBezTo>
                    <a:pt x="4975" y="2109"/>
                    <a:pt x="4967" y="2124"/>
                    <a:pt x="4953" y="2154"/>
                  </a:cubicBezTo>
                  <a:cubicBezTo>
                    <a:pt x="4945" y="2168"/>
                    <a:pt x="4945" y="2168"/>
                    <a:pt x="4945" y="2168"/>
                  </a:cubicBezTo>
                  <a:cubicBezTo>
                    <a:pt x="4938" y="2190"/>
                    <a:pt x="4938" y="2205"/>
                    <a:pt x="4938" y="2212"/>
                  </a:cubicBezTo>
                  <a:lnTo>
                    <a:pt x="4938" y="2219"/>
                  </a:lnTo>
                  <a:lnTo>
                    <a:pt x="4938" y="2219"/>
                  </a:lnTo>
                  <a:cubicBezTo>
                    <a:pt x="4938" y="2219"/>
                    <a:pt x="4931" y="2219"/>
                    <a:pt x="4923" y="2227"/>
                  </a:cubicBezTo>
                  <a:lnTo>
                    <a:pt x="4923" y="2227"/>
                  </a:lnTo>
                  <a:cubicBezTo>
                    <a:pt x="4923" y="2227"/>
                    <a:pt x="4916" y="2219"/>
                    <a:pt x="4909" y="2197"/>
                  </a:cubicBezTo>
                  <a:cubicBezTo>
                    <a:pt x="4901" y="2168"/>
                    <a:pt x="4872" y="2139"/>
                    <a:pt x="4835" y="2139"/>
                  </a:cubicBezTo>
                  <a:cubicBezTo>
                    <a:pt x="4806" y="2139"/>
                    <a:pt x="4784" y="2161"/>
                    <a:pt x="4770" y="2183"/>
                  </a:cubicBezTo>
                  <a:cubicBezTo>
                    <a:pt x="4770" y="2183"/>
                    <a:pt x="4762" y="2190"/>
                    <a:pt x="4755" y="2197"/>
                  </a:cubicBezTo>
                  <a:cubicBezTo>
                    <a:pt x="4755" y="2190"/>
                    <a:pt x="4748" y="2183"/>
                    <a:pt x="4733" y="2161"/>
                  </a:cubicBezTo>
                  <a:cubicBezTo>
                    <a:pt x="4718" y="2139"/>
                    <a:pt x="4696" y="2132"/>
                    <a:pt x="4674" y="2132"/>
                  </a:cubicBezTo>
                  <a:cubicBezTo>
                    <a:pt x="4652" y="2132"/>
                    <a:pt x="4623" y="2139"/>
                    <a:pt x="4594" y="2154"/>
                  </a:cubicBezTo>
                  <a:cubicBezTo>
                    <a:pt x="4586" y="2161"/>
                    <a:pt x="4579" y="2161"/>
                    <a:pt x="4572" y="2161"/>
                  </a:cubicBezTo>
                  <a:cubicBezTo>
                    <a:pt x="4564" y="2161"/>
                    <a:pt x="4557" y="2161"/>
                    <a:pt x="4542" y="2154"/>
                  </a:cubicBezTo>
                  <a:cubicBezTo>
                    <a:pt x="4535" y="2154"/>
                    <a:pt x="4520" y="2154"/>
                    <a:pt x="4506" y="2146"/>
                  </a:cubicBezTo>
                  <a:cubicBezTo>
                    <a:pt x="4484" y="2146"/>
                    <a:pt x="4462" y="2102"/>
                    <a:pt x="4447" y="2073"/>
                  </a:cubicBezTo>
                  <a:cubicBezTo>
                    <a:pt x="4447" y="2066"/>
                    <a:pt x="4447" y="2066"/>
                    <a:pt x="4447" y="2066"/>
                  </a:cubicBezTo>
                  <a:cubicBezTo>
                    <a:pt x="4425" y="2014"/>
                    <a:pt x="4389" y="1992"/>
                    <a:pt x="4330" y="1992"/>
                  </a:cubicBezTo>
                  <a:cubicBezTo>
                    <a:pt x="4308" y="1992"/>
                    <a:pt x="4293" y="1963"/>
                    <a:pt x="4271" y="1941"/>
                  </a:cubicBezTo>
                  <a:cubicBezTo>
                    <a:pt x="4264" y="1926"/>
                    <a:pt x="4249" y="1912"/>
                    <a:pt x="4242" y="1897"/>
                  </a:cubicBezTo>
                  <a:cubicBezTo>
                    <a:pt x="4227" y="1890"/>
                    <a:pt x="4213" y="1882"/>
                    <a:pt x="4198" y="1882"/>
                  </a:cubicBezTo>
                  <a:cubicBezTo>
                    <a:pt x="4169" y="1882"/>
                    <a:pt x="4147" y="1904"/>
                    <a:pt x="4125" y="1912"/>
                  </a:cubicBezTo>
                  <a:cubicBezTo>
                    <a:pt x="4125" y="1919"/>
                    <a:pt x="4117" y="1919"/>
                    <a:pt x="4117" y="1919"/>
                  </a:cubicBezTo>
                  <a:cubicBezTo>
                    <a:pt x="4103" y="1926"/>
                    <a:pt x="4059" y="1926"/>
                    <a:pt x="4030" y="1934"/>
                  </a:cubicBezTo>
                  <a:cubicBezTo>
                    <a:pt x="4008" y="1934"/>
                    <a:pt x="3985" y="1934"/>
                    <a:pt x="3971" y="1934"/>
                  </a:cubicBezTo>
                  <a:cubicBezTo>
                    <a:pt x="3963" y="1934"/>
                    <a:pt x="3963" y="1934"/>
                    <a:pt x="3963" y="1934"/>
                  </a:cubicBezTo>
                  <a:cubicBezTo>
                    <a:pt x="3956" y="1934"/>
                    <a:pt x="3956" y="1934"/>
                    <a:pt x="3949" y="1926"/>
                  </a:cubicBezTo>
                  <a:cubicBezTo>
                    <a:pt x="3942" y="1912"/>
                    <a:pt x="3934" y="1897"/>
                    <a:pt x="3905" y="1890"/>
                  </a:cubicBezTo>
                  <a:cubicBezTo>
                    <a:pt x="3890" y="1882"/>
                    <a:pt x="3868" y="1860"/>
                    <a:pt x="3846" y="1831"/>
                  </a:cubicBezTo>
                  <a:cubicBezTo>
                    <a:pt x="3839" y="1824"/>
                    <a:pt x="3832" y="1816"/>
                    <a:pt x="3832" y="1809"/>
                  </a:cubicBezTo>
                  <a:cubicBezTo>
                    <a:pt x="3817" y="1780"/>
                    <a:pt x="3802" y="1743"/>
                    <a:pt x="3773" y="1743"/>
                  </a:cubicBezTo>
                  <a:cubicBezTo>
                    <a:pt x="3766" y="1743"/>
                    <a:pt x="3766" y="1743"/>
                    <a:pt x="3758" y="1750"/>
                  </a:cubicBezTo>
                  <a:cubicBezTo>
                    <a:pt x="3736" y="1750"/>
                    <a:pt x="3700" y="1758"/>
                    <a:pt x="3670" y="1758"/>
                  </a:cubicBezTo>
                  <a:cubicBezTo>
                    <a:pt x="3663" y="1758"/>
                    <a:pt x="3656" y="1750"/>
                    <a:pt x="3649" y="1743"/>
                  </a:cubicBezTo>
                  <a:cubicBezTo>
                    <a:pt x="3634" y="1736"/>
                    <a:pt x="3612" y="1721"/>
                    <a:pt x="3590" y="1721"/>
                  </a:cubicBezTo>
                  <a:cubicBezTo>
                    <a:pt x="3553" y="1721"/>
                    <a:pt x="3494" y="1736"/>
                    <a:pt x="3443" y="1750"/>
                  </a:cubicBezTo>
                  <a:cubicBezTo>
                    <a:pt x="3436" y="1758"/>
                    <a:pt x="3436" y="1758"/>
                    <a:pt x="3436" y="1758"/>
                  </a:cubicBezTo>
                  <a:cubicBezTo>
                    <a:pt x="3421" y="1758"/>
                    <a:pt x="3392" y="1743"/>
                    <a:pt x="3363" y="1721"/>
                  </a:cubicBezTo>
                  <a:cubicBezTo>
                    <a:pt x="3341" y="1707"/>
                    <a:pt x="3333" y="1692"/>
                    <a:pt x="3326" y="1670"/>
                  </a:cubicBezTo>
                  <a:cubicBezTo>
                    <a:pt x="3326" y="1663"/>
                    <a:pt x="3341" y="1655"/>
                    <a:pt x="3348" y="1655"/>
                  </a:cubicBezTo>
                  <a:cubicBezTo>
                    <a:pt x="3355" y="1648"/>
                    <a:pt x="3363" y="1641"/>
                    <a:pt x="3370" y="1634"/>
                  </a:cubicBezTo>
                  <a:cubicBezTo>
                    <a:pt x="3414" y="1605"/>
                    <a:pt x="3392" y="1554"/>
                    <a:pt x="3377" y="1524"/>
                  </a:cubicBezTo>
                  <a:cubicBezTo>
                    <a:pt x="3370" y="1517"/>
                    <a:pt x="3370" y="1510"/>
                    <a:pt x="3363" y="1502"/>
                  </a:cubicBezTo>
                  <a:cubicBezTo>
                    <a:pt x="3348" y="1458"/>
                    <a:pt x="3297" y="1429"/>
                    <a:pt x="3253" y="1422"/>
                  </a:cubicBezTo>
                  <a:cubicBezTo>
                    <a:pt x="3223" y="1415"/>
                    <a:pt x="3180" y="1407"/>
                    <a:pt x="3150" y="1378"/>
                  </a:cubicBezTo>
                  <a:lnTo>
                    <a:pt x="3150" y="1378"/>
                  </a:lnTo>
                  <a:cubicBezTo>
                    <a:pt x="3150" y="1370"/>
                    <a:pt x="3158" y="1370"/>
                    <a:pt x="3165" y="1363"/>
                  </a:cubicBezTo>
                  <a:cubicBezTo>
                    <a:pt x="3172" y="1356"/>
                    <a:pt x="3180" y="1356"/>
                    <a:pt x="3187" y="1356"/>
                  </a:cubicBezTo>
                  <a:cubicBezTo>
                    <a:pt x="3187" y="1356"/>
                    <a:pt x="3194" y="1356"/>
                    <a:pt x="3201" y="1356"/>
                  </a:cubicBezTo>
                  <a:cubicBezTo>
                    <a:pt x="3209" y="1363"/>
                    <a:pt x="3216" y="1363"/>
                    <a:pt x="3223" y="1363"/>
                  </a:cubicBezTo>
                  <a:cubicBezTo>
                    <a:pt x="3260" y="1363"/>
                    <a:pt x="3275" y="1326"/>
                    <a:pt x="3289" y="1290"/>
                  </a:cubicBezTo>
                  <a:cubicBezTo>
                    <a:pt x="3304" y="1268"/>
                    <a:pt x="3311" y="1239"/>
                    <a:pt x="3333" y="1217"/>
                  </a:cubicBezTo>
                  <a:cubicBezTo>
                    <a:pt x="3355" y="1195"/>
                    <a:pt x="3370" y="1173"/>
                    <a:pt x="3370" y="1150"/>
                  </a:cubicBezTo>
                  <a:cubicBezTo>
                    <a:pt x="3363" y="1129"/>
                    <a:pt x="3348" y="1114"/>
                    <a:pt x="3333" y="1107"/>
                  </a:cubicBezTo>
                  <a:cubicBezTo>
                    <a:pt x="3326" y="1099"/>
                    <a:pt x="3326" y="1099"/>
                    <a:pt x="3326" y="1099"/>
                  </a:cubicBezTo>
                  <a:cubicBezTo>
                    <a:pt x="3297" y="1077"/>
                    <a:pt x="3289" y="1070"/>
                    <a:pt x="3275" y="1048"/>
                  </a:cubicBezTo>
                  <a:cubicBezTo>
                    <a:pt x="3253" y="1004"/>
                    <a:pt x="3245" y="997"/>
                    <a:pt x="3194" y="975"/>
                  </a:cubicBezTo>
                  <a:cubicBezTo>
                    <a:pt x="3187" y="967"/>
                    <a:pt x="3180" y="967"/>
                    <a:pt x="3180" y="960"/>
                  </a:cubicBezTo>
                  <a:cubicBezTo>
                    <a:pt x="3180" y="960"/>
                    <a:pt x="3180" y="960"/>
                    <a:pt x="3180" y="953"/>
                  </a:cubicBezTo>
                  <a:cubicBezTo>
                    <a:pt x="3194" y="931"/>
                    <a:pt x="3201" y="901"/>
                    <a:pt x="3187" y="879"/>
                  </a:cubicBezTo>
                  <a:cubicBezTo>
                    <a:pt x="3180" y="850"/>
                    <a:pt x="3158" y="836"/>
                    <a:pt x="3128" y="836"/>
                  </a:cubicBezTo>
                  <a:cubicBezTo>
                    <a:pt x="3099" y="836"/>
                    <a:pt x="3084" y="828"/>
                    <a:pt x="3070" y="828"/>
                  </a:cubicBezTo>
                  <a:cubicBezTo>
                    <a:pt x="3055" y="821"/>
                    <a:pt x="3040" y="821"/>
                    <a:pt x="3026" y="821"/>
                  </a:cubicBezTo>
                  <a:lnTo>
                    <a:pt x="3026" y="821"/>
                  </a:lnTo>
                  <a:lnTo>
                    <a:pt x="3026" y="821"/>
                  </a:lnTo>
                  <a:cubicBezTo>
                    <a:pt x="3026" y="814"/>
                    <a:pt x="3026" y="814"/>
                    <a:pt x="3018" y="814"/>
                  </a:cubicBezTo>
                  <a:cubicBezTo>
                    <a:pt x="3018" y="806"/>
                    <a:pt x="3011" y="770"/>
                    <a:pt x="2974" y="770"/>
                  </a:cubicBezTo>
                  <a:cubicBezTo>
                    <a:pt x="2952" y="770"/>
                    <a:pt x="2938" y="784"/>
                    <a:pt x="2930" y="784"/>
                  </a:cubicBezTo>
                  <a:cubicBezTo>
                    <a:pt x="2923" y="791"/>
                    <a:pt x="2908" y="799"/>
                    <a:pt x="2894" y="799"/>
                  </a:cubicBezTo>
                  <a:cubicBezTo>
                    <a:pt x="2886" y="806"/>
                    <a:pt x="2886" y="806"/>
                    <a:pt x="2886" y="806"/>
                  </a:cubicBezTo>
                  <a:cubicBezTo>
                    <a:pt x="2879" y="806"/>
                    <a:pt x="2872" y="799"/>
                    <a:pt x="2864" y="791"/>
                  </a:cubicBezTo>
                  <a:cubicBezTo>
                    <a:pt x="2850" y="784"/>
                    <a:pt x="2835" y="777"/>
                    <a:pt x="2813" y="770"/>
                  </a:cubicBezTo>
                  <a:cubicBezTo>
                    <a:pt x="2806" y="770"/>
                    <a:pt x="2806" y="770"/>
                    <a:pt x="2799" y="770"/>
                  </a:cubicBezTo>
                  <a:cubicBezTo>
                    <a:pt x="2769" y="770"/>
                    <a:pt x="2754" y="784"/>
                    <a:pt x="2747" y="791"/>
                  </a:cubicBezTo>
                  <a:cubicBezTo>
                    <a:pt x="2740" y="799"/>
                    <a:pt x="2740" y="799"/>
                    <a:pt x="2732" y="799"/>
                  </a:cubicBezTo>
                  <a:cubicBezTo>
                    <a:pt x="2740" y="799"/>
                    <a:pt x="2732" y="799"/>
                    <a:pt x="2732" y="799"/>
                  </a:cubicBezTo>
                  <a:cubicBezTo>
                    <a:pt x="2725" y="791"/>
                    <a:pt x="2718" y="784"/>
                    <a:pt x="2696" y="784"/>
                  </a:cubicBezTo>
                  <a:cubicBezTo>
                    <a:pt x="2689" y="784"/>
                    <a:pt x="2681" y="784"/>
                    <a:pt x="2667" y="791"/>
                  </a:cubicBezTo>
                  <a:cubicBezTo>
                    <a:pt x="2659" y="799"/>
                    <a:pt x="2652" y="799"/>
                    <a:pt x="2652" y="799"/>
                  </a:cubicBezTo>
                  <a:cubicBezTo>
                    <a:pt x="2637" y="799"/>
                    <a:pt x="2630" y="799"/>
                    <a:pt x="2615" y="791"/>
                  </a:cubicBezTo>
                  <a:cubicBezTo>
                    <a:pt x="2601" y="784"/>
                    <a:pt x="2571" y="770"/>
                    <a:pt x="2549" y="755"/>
                  </a:cubicBezTo>
                  <a:cubicBezTo>
                    <a:pt x="2527" y="740"/>
                    <a:pt x="2513" y="733"/>
                    <a:pt x="2498" y="726"/>
                  </a:cubicBezTo>
                  <a:cubicBezTo>
                    <a:pt x="2483" y="718"/>
                    <a:pt x="2469" y="718"/>
                    <a:pt x="2454" y="718"/>
                  </a:cubicBezTo>
                  <a:cubicBezTo>
                    <a:pt x="2439" y="718"/>
                    <a:pt x="2425" y="718"/>
                    <a:pt x="2418" y="726"/>
                  </a:cubicBezTo>
                  <a:cubicBezTo>
                    <a:pt x="2410" y="733"/>
                    <a:pt x="2395" y="733"/>
                    <a:pt x="2388" y="740"/>
                  </a:cubicBezTo>
                  <a:cubicBezTo>
                    <a:pt x="2366" y="748"/>
                    <a:pt x="2351" y="755"/>
                    <a:pt x="2337" y="755"/>
                  </a:cubicBezTo>
                  <a:cubicBezTo>
                    <a:pt x="2322" y="755"/>
                    <a:pt x="2315" y="748"/>
                    <a:pt x="2308" y="748"/>
                  </a:cubicBezTo>
                  <a:cubicBezTo>
                    <a:pt x="2293" y="740"/>
                    <a:pt x="2278" y="718"/>
                    <a:pt x="2278" y="689"/>
                  </a:cubicBezTo>
                  <a:cubicBezTo>
                    <a:pt x="2278" y="579"/>
                    <a:pt x="2278" y="579"/>
                    <a:pt x="2278" y="579"/>
                  </a:cubicBezTo>
                  <a:cubicBezTo>
                    <a:pt x="2278" y="535"/>
                    <a:pt x="2234" y="477"/>
                    <a:pt x="2212" y="455"/>
                  </a:cubicBezTo>
                  <a:cubicBezTo>
                    <a:pt x="2212" y="447"/>
                    <a:pt x="2220" y="432"/>
                    <a:pt x="2220" y="432"/>
                  </a:cubicBezTo>
                  <a:cubicBezTo>
                    <a:pt x="2220" y="418"/>
                    <a:pt x="2227" y="396"/>
                    <a:pt x="2220" y="381"/>
                  </a:cubicBezTo>
                  <a:cubicBezTo>
                    <a:pt x="2220" y="359"/>
                    <a:pt x="2198" y="345"/>
                    <a:pt x="2176" y="323"/>
                  </a:cubicBezTo>
                  <a:cubicBezTo>
                    <a:pt x="2161" y="308"/>
                    <a:pt x="2139" y="286"/>
                    <a:pt x="2132" y="279"/>
                  </a:cubicBezTo>
                  <a:cubicBezTo>
                    <a:pt x="2132" y="271"/>
                    <a:pt x="2124" y="264"/>
                    <a:pt x="2124" y="264"/>
                  </a:cubicBezTo>
                  <a:cubicBezTo>
                    <a:pt x="2132" y="264"/>
                    <a:pt x="2132" y="264"/>
                    <a:pt x="2146" y="264"/>
                  </a:cubicBezTo>
                  <a:cubicBezTo>
                    <a:pt x="2183" y="257"/>
                    <a:pt x="2205" y="227"/>
                    <a:pt x="2205" y="191"/>
                  </a:cubicBezTo>
                  <a:cubicBezTo>
                    <a:pt x="2205" y="154"/>
                    <a:pt x="2176" y="117"/>
                    <a:pt x="2139" y="117"/>
                  </a:cubicBezTo>
                  <a:cubicBezTo>
                    <a:pt x="2132" y="117"/>
                    <a:pt x="2132" y="117"/>
                    <a:pt x="2124" y="110"/>
                  </a:cubicBezTo>
                  <a:cubicBezTo>
                    <a:pt x="2117" y="110"/>
                    <a:pt x="2102" y="110"/>
                    <a:pt x="2088" y="110"/>
                  </a:cubicBezTo>
                  <a:cubicBezTo>
                    <a:pt x="2088" y="110"/>
                    <a:pt x="2080" y="110"/>
                    <a:pt x="2066" y="110"/>
                  </a:cubicBezTo>
                  <a:lnTo>
                    <a:pt x="2066" y="110"/>
                  </a:lnTo>
                  <a:cubicBezTo>
                    <a:pt x="2058" y="110"/>
                    <a:pt x="2044" y="96"/>
                    <a:pt x="2036" y="81"/>
                  </a:cubicBezTo>
                  <a:cubicBezTo>
                    <a:pt x="2029" y="74"/>
                    <a:pt x="2014" y="66"/>
                    <a:pt x="2007" y="51"/>
                  </a:cubicBezTo>
                  <a:cubicBezTo>
                    <a:pt x="1985" y="37"/>
                    <a:pt x="1949" y="29"/>
                    <a:pt x="1919" y="22"/>
                  </a:cubicBezTo>
                  <a:cubicBezTo>
                    <a:pt x="1904" y="22"/>
                    <a:pt x="1897" y="15"/>
                    <a:pt x="1882" y="15"/>
                  </a:cubicBezTo>
                  <a:cubicBezTo>
                    <a:pt x="1875" y="15"/>
                    <a:pt x="1861" y="8"/>
                    <a:pt x="1853" y="8"/>
                  </a:cubicBezTo>
                  <a:lnTo>
                    <a:pt x="1853" y="8"/>
                  </a:lnTo>
                  <a:lnTo>
                    <a:pt x="1853" y="8"/>
                  </a:lnTo>
                  <a:cubicBezTo>
                    <a:pt x="1831" y="8"/>
                    <a:pt x="1802" y="15"/>
                    <a:pt x="1780" y="15"/>
                  </a:cubicBezTo>
                  <a:cubicBezTo>
                    <a:pt x="1758" y="22"/>
                    <a:pt x="1736" y="22"/>
                    <a:pt x="1714" y="22"/>
                  </a:cubicBezTo>
                  <a:cubicBezTo>
                    <a:pt x="1707" y="22"/>
                    <a:pt x="1707" y="22"/>
                    <a:pt x="1699" y="22"/>
                  </a:cubicBezTo>
                  <a:lnTo>
                    <a:pt x="1692" y="22"/>
                  </a:lnTo>
                  <a:cubicBezTo>
                    <a:pt x="1685" y="22"/>
                    <a:pt x="1685" y="22"/>
                    <a:pt x="1677" y="22"/>
                  </a:cubicBezTo>
                  <a:cubicBezTo>
                    <a:pt x="1670" y="0"/>
                    <a:pt x="1670" y="0"/>
                    <a:pt x="1670" y="0"/>
                  </a:cubicBezTo>
                  <a:lnTo>
                    <a:pt x="1853" y="4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8958133" y="1898415"/>
              <a:ext cx="1353969" cy="1690411"/>
            </a:xfrm>
            <a:custGeom>
              <a:avLst/>
              <a:gdLst>
                <a:gd name="T0" fmla="*/ 1824 w 5482"/>
                <a:gd name="T1" fmla="*/ 271 h 6924"/>
                <a:gd name="T2" fmla="*/ 1443 w 5482"/>
                <a:gd name="T3" fmla="*/ 571 h 6924"/>
                <a:gd name="T4" fmla="*/ 1040 w 5482"/>
                <a:gd name="T5" fmla="*/ 468 h 6924"/>
                <a:gd name="T6" fmla="*/ 461 w 5482"/>
                <a:gd name="T7" fmla="*/ 703 h 6924"/>
                <a:gd name="T8" fmla="*/ 644 w 5482"/>
                <a:gd name="T9" fmla="*/ 1341 h 6924"/>
                <a:gd name="T10" fmla="*/ 813 w 5482"/>
                <a:gd name="T11" fmla="*/ 1758 h 6924"/>
                <a:gd name="T12" fmla="*/ 886 w 5482"/>
                <a:gd name="T13" fmla="*/ 2124 h 6924"/>
                <a:gd name="T14" fmla="*/ 945 w 5482"/>
                <a:gd name="T15" fmla="*/ 2572 h 6924"/>
                <a:gd name="T16" fmla="*/ 1003 w 5482"/>
                <a:gd name="T17" fmla="*/ 2931 h 6924"/>
                <a:gd name="T18" fmla="*/ 813 w 5482"/>
                <a:gd name="T19" fmla="*/ 3326 h 6924"/>
                <a:gd name="T20" fmla="*/ 95 w 5482"/>
                <a:gd name="T21" fmla="*/ 3495 h 6924"/>
                <a:gd name="T22" fmla="*/ 212 w 5482"/>
                <a:gd name="T23" fmla="*/ 3810 h 6924"/>
                <a:gd name="T24" fmla="*/ 241 w 5482"/>
                <a:gd name="T25" fmla="*/ 4440 h 6924"/>
                <a:gd name="T26" fmla="*/ 527 w 5482"/>
                <a:gd name="T27" fmla="*/ 4689 h 6924"/>
                <a:gd name="T28" fmla="*/ 791 w 5482"/>
                <a:gd name="T29" fmla="*/ 4872 h 6924"/>
                <a:gd name="T30" fmla="*/ 901 w 5482"/>
                <a:gd name="T31" fmla="*/ 5224 h 6924"/>
                <a:gd name="T32" fmla="*/ 1135 w 5482"/>
                <a:gd name="T33" fmla="*/ 5400 h 6924"/>
                <a:gd name="T34" fmla="*/ 1465 w 5482"/>
                <a:gd name="T35" fmla="*/ 5451 h 6924"/>
                <a:gd name="T36" fmla="*/ 1773 w 5482"/>
                <a:gd name="T37" fmla="*/ 5510 h 6924"/>
                <a:gd name="T38" fmla="*/ 1963 w 5482"/>
                <a:gd name="T39" fmla="*/ 5774 h 6924"/>
                <a:gd name="T40" fmla="*/ 1787 w 5482"/>
                <a:gd name="T41" fmla="*/ 6052 h 6924"/>
                <a:gd name="T42" fmla="*/ 1949 w 5482"/>
                <a:gd name="T43" fmla="*/ 6322 h 6924"/>
                <a:gd name="T44" fmla="*/ 2322 w 5482"/>
                <a:gd name="T45" fmla="*/ 6432 h 6924"/>
                <a:gd name="T46" fmla="*/ 2623 w 5482"/>
                <a:gd name="T47" fmla="*/ 6608 h 6924"/>
                <a:gd name="T48" fmla="*/ 3070 w 5482"/>
                <a:gd name="T49" fmla="*/ 6725 h 6924"/>
                <a:gd name="T50" fmla="*/ 3422 w 5482"/>
                <a:gd name="T51" fmla="*/ 6872 h 6924"/>
                <a:gd name="T52" fmla="*/ 3627 w 5482"/>
                <a:gd name="T53" fmla="*/ 6828 h 6924"/>
                <a:gd name="T54" fmla="*/ 3663 w 5482"/>
                <a:gd name="T55" fmla="*/ 6491 h 6924"/>
                <a:gd name="T56" fmla="*/ 3517 w 5482"/>
                <a:gd name="T57" fmla="*/ 6133 h 6924"/>
                <a:gd name="T58" fmla="*/ 3407 w 5482"/>
                <a:gd name="T59" fmla="*/ 5686 h 6924"/>
                <a:gd name="T60" fmla="*/ 3392 w 5482"/>
                <a:gd name="T61" fmla="*/ 5224 h 6924"/>
                <a:gd name="T62" fmla="*/ 3561 w 5482"/>
                <a:gd name="T63" fmla="*/ 4843 h 6924"/>
                <a:gd name="T64" fmla="*/ 3927 w 5482"/>
                <a:gd name="T65" fmla="*/ 4741 h 6924"/>
                <a:gd name="T66" fmla="*/ 4227 w 5482"/>
                <a:gd name="T67" fmla="*/ 4660 h 6924"/>
                <a:gd name="T68" fmla="*/ 4594 w 5482"/>
                <a:gd name="T69" fmla="*/ 4521 h 6924"/>
                <a:gd name="T70" fmla="*/ 4997 w 5482"/>
                <a:gd name="T71" fmla="*/ 4491 h 6924"/>
                <a:gd name="T72" fmla="*/ 5283 w 5482"/>
                <a:gd name="T73" fmla="*/ 4447 h 6924"/>
                <a:gd name="T74" fmla="*/ 5400 w 5482"/>
                <a:gd name="T75" fmla="*/ 3949 h 6924"/>
                <a:gd name="T76" fmla="*/ 5034 w 5482"/>
                <a:gd name="T77" fmla="*/ 3641 h 6924"/>
                <a:gd name="T78" fmla="*/ 4653 w 5482"/>
                <a:gd name="T79" fmla="*/ 3473 h 6924"/>
                <a:gd name="T80" fmla="*/ 4242 w 5482"/>
                <a:gd name="T81" fmla="*/ 3422 h 6924"/>
                <a:gd name="T82" fmla="*/ 3876 w 5482"/>
                <a:gd name="T83" fmla="*/ 3348 h 6924"/>
                <a:gd name="T84" fmla="*/ 3429 w 5482"/>
                <a:gd name="T85" fmla="*/ 2901 h 6924"/>
                <a:gd name="T86" fmla="*/ 3465 w 5482"/>
                <a:gd name="T87" fmla="*/ 2462 h 6924"/>
                <a:gd name="T88" fmla="*/ 3590 w 5482"/>
                <a:gd name="T89" fmla="*/ 1817 h 6924"/>
                <a:gd name="T90" fmla="*/ 3268 w 5482"/>
                <a:gd name="T91" fmla="*/ 1736 h 6924"/>
                <a:gd name="T92" fmla="*/ 3268 w 5482"/>
                <a:gd name="T93" fmla="*/ 1384 h 6924"/>
                <a:gd name="T94" fmla="*/ 3290 w 5482"/>
                <a:gd name="T95" fmla="*/ 879 h 6924"/>
                <a:gd name="T96" fmla="*/ 3165 w 5482"/>
                <a:gd name="T97" fmla="*/ 586 h 6924"/>
                <a:gd name="T98" fmla="*/ 2689 w 5482"/>
                <a:gd name="T99" fmla="*/ 483 h 6924"/>
                <a:gd name="T100" fmla="*/ 2396 w 5482"/>
                <a:gd name="T101" fmla="*/ 205 h 6924"/>
                <a:gd name="T102" fmla="*/ 2125 w 5482"/>
                <a:gd name="T103" fmla="*/ 43 h 6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82" h="6924">
                  <a:moveTo>
                    <a:pt x="1956" y="146"/>
                  </a:moveTo>
                  <a:lnTo>
                    <a:pt x="1956" y="146"/>
                  </a:lnTo>
                  <a:cubicBezTo>
                    <a:pt x="1927" y="168"/>
                    <a:pt x="1890" y="124"/>
                    <a:pt x="1890" y="124"/>
                  </a:cubicBezTo>
                  <a:cubicBezTo>
                    <a:pt x="1890" y="124"/>
                    <a:pt x="1861" y="219"/>
                    <a:pt x="1824" y="271"/>
                  </a:cubicBezTo>
                  <a:cubicBezTo>
                    <a:pt x="1795" y="322"/>
                    <a:pt x="1861" y="351"/>
                    <a:pt x="1817" y="359"/>
                  </a:cubicBezTo>
                  <a:cubicBezTo>
                    <a:pt x="1780" y="373"/>
                    <a:pt x="1751" y="395"/>
                    <a:pt x="1707" y="432"/>
                  </a:cubicBezTo>
                  <a:cubicBezTo>
                    <a:pt x="1663" y="461"/>
                    <a:pt x="1612" y="491"/>
                    <a:pt x="1582" y="520"/>
                  </a:cubicBezTo>
                  <a:cubicBezTo>
                    <a:pt x="1546" y="556"/>
                    <a:pt x="1502" y="556"/>
                    <a:pt x="1443" y="571"/>
                  </a:cubicBezTo>
                  <a:cubicBezTo>
                    <a:pt x="1384" y="593"/>
                    <a:pt x="1392" y="586"/>
                    <a:pt x="1363" y="593"/>
                  </a:cubicBezTo>
                  <a:cubicBezTo>
                    <a:pt x="1326" y="600"/>
                    <a:pt x="1260" y="534"/>
                    <a:pt x="1209" y="505"/>
                  </a:cubicBezTo>
                  <a:cubicBezTo>
                    <a:pt x="1157" y="483"/>
                    <a:pt x="1150" y="505"/>
                    <a:pt x="1121" y="520"/>
                  </a:cubicBezTo>
                  <a:cubicBezTo>
                    <a:pt x="1099" y="542"/>
                    <a:pt x="1040" y="468"/>
                    <a:pt x="1040" y="468"/>
                  </a:cubicBezTo>
                  <a:cubicBezTo>
                    <a:pt x="1040" y="468"/>
                    <a:pt x="915" y="491"/>
                    <a:pt x="857" y="498"/>
                  </a:cubicBezTo>
                  <a:cubicBezTo>
                    <a:pt x="798" y="505"/>
                    <a:pt x="806" y="571"/>
                    <a:pt x="784" y="615"/>
                  </a:cubicBezTo>
                  <a:cubicBezTo>
                    <a:pt x="754" y="659"/>
                    <a:pt x="740" y="666"/>
                    <a:pt x="681" y="696"/>
                  </a:cubicBezTo>
                  <a:cubicBezTo>
                    <a:pt x="622" y="718"/>
                    <a:pt x="542" y="696"/>
                    <a:pt x="461" y="703"/>
                  </a:cubicBezTo>
                  <a:cubicBezTo>
                    <a:pt x="373" y="710"/>
                    <a:pt x="373" y="776"/>
                    <a:pt x="366" y="850"/>
                  </a:cubicBezTo>
                  <a:cubicBezTo>
                    <a:pt x="359" y="915"/>
                    <a:pt x="417" y="1040"/>
                    <a:pt x="425" y="1084"/>
                  </a:cubicBezTo>
                  <a:cubicBezTo>
                    <a:pt x="432" y="1128"/>
                    <a:pt x="527" y="1179"/>
                    <a:pt x="534" y="1209"/>
                  </a:cubicBezTo>
                  <a:cubicBezTo>
                    <a:pt x="534" y="1209"/>
                    <a:pt x="622" y="1289"/>
                    <a:pt x="644" y="1341"/>
                  </a:cubicBezTo>
                  <a:cubicBezTo>
                    <a:pt x="674" y="1392"/>
                    <a:pt x="688" y="1487"/>
                    <a:pt x="747" y="1450"/>
                  </a:cubicBezTo>
                  <a:cubicBezTo>
                    <a:pt x="806" y="1414"/>
                    <a:pt x="857" y="1443"/>
                    <a:pt x="842" y="1465"/>
                  </a:cubicBezTo>
                  <a:cubicBezTo>
                    <a:pt x="828" y="1494"/>
                    <a:pt x="791" y="1560"/>
                    <a:pt x="784" y="1604"/>
                  </a:cubicBezTo>
                  <a:cubicBezTo>
                    <a:pt x="776" y="1648"/>
                    <a:pt x="791" y="1700"/>
                    <a:pt x="813" y="1758"/>
                  </a:cubicBezTo>
                  <a:cubicBezTo>
                    <a:pt x="842" y="1817"/>
                    <a:pt x="915" y="1861"/>
                    <a:pt x="915" y="1861"/>
                  </a:cubicBezTo>
                  <a:cubicBezTo>
                    <a:pt x="915" y="1861"/>
                    <a:pt x="886" y="1861"/>
                    <a:pt x="828" y="1868"/>
                  </a:cubicBezTo>
                  <a:cubicBezTo>
                    <a:pt x="762" y="1875"/>
                    <a:pt x="776" y="1883"/>
                    <a:pt x="762" y="1949"/>
                  </a:cubicBezTo>
                  <a:cubicBezTo>
                    <a:pt x="754" y="2022"/>
                    <a:pt x="828" y="2088"/>
                    <a:pt x="886" y="2124"/>
                  </a:cubicBezTo>
                  <a:cubicBezTo>
                    <a:pt x="945" y="2154"/>
                    <a:pt x="974" y="2198"/>
                    <a:pt x="1040" y="2234"/>
                  </a:cubicBezTo>
                  <a:cubicBezTo>
                    <a:pt x="1099" y="2264"/>
                    <a:pt x="1040" y="2352"/>
                    <a:pt x="960" y="2366"/>
                  </a:cubicBezTo>
                  <a:cubicBezTo>
                    <a:pt x="886" y="2388"/>
                    <a:pt x="879" y="2403"/>
                    <a:pt x="923" y="2425"/>
                  </a:cubicBezTo>
                  <a:cubicBezTo>
                    <a:pt x="974" y="2454"/>
                    <a:pt x="952" y="2527"/>
                    <a:pt x="945" y="2572"/>
                  </a:cubicBezTo>
                  <a:cubicBezTo>
                    <a:pt x="938" y="2615"/>
                    <a:pt x="967" y="2645"/>
                    <a:pt x="1018" y="2689"/>
                  </a:cubicBezTo>
                  <a:cubicBezTo>
                    <a:pt x="1070" y="2733"/>
                    <a:pt x="1091" y="2747"/>
                    <a:pt x="1077" y="2777"/>
                  </a:cubicBezTo>
                  <a:cubicBezTo>
                    <a:pt x="1070" y="2799"/>
                    <a:pt x="996" y="2799"/>
                    <a:pt x="967" y="2828"/>
                  </a:cubicBezTo>
                  <a:cubicBezTo>
                    <a:pt x="945" y="2850"/>
                    <a:pt x="923" y="2909"/>
                    <a:pt x="1003" y="2931"/>
                  </a:cubicBezTo>
                  <a:cubicBezTo>
                    <a:pt x="1077" y="2945"/>
                    <a:pt x="1040" y="3011"/>
                    <a:pt x="1003" y="3062"/>
                  </a:cubicBezTo>
                  <a:cubicBezTo>
                    <a:pt x="967" y="3114"/>
                    <a:pt x="952" y="3136"/>
                    <a:pt x="886" y="3143"/>
                  </a:cubicBezTo>
                  <a:cubicBezTo>
                    <a:pt x="813" y="3150"/>
                    <a:pt x="798" y="3187"/>
                    <a:pt x="842" y="3224"/>
                  </a:cubicBezTo>
                  <a:cubicBezTo>
                    <a:pt x="886" y="3268"/>
                    <a:pt x="886" y="3297"/>
                    <a:pt x="813" y="3326"/>
                  </a:cubicBezTo>
                  <a:cubicBezTo>
                    <a:pt x="747" y="3363"/>
                    <a:pt x="703" y="3334"/>
                    <a:pt x="637" y="3355"/>
                  </a:cubicBezTo>
                  <a:cubicBezTo>
                    <a:pt x="571" y="3370"/>
                    <a:pt x="425" y="3363"/>
                    <a:pt x="351" y="3370"/>
                  </a:cubicBezTo>
                  <a:cubicBezTo>
                    <a:pt x="271" y="3377"/>
                    <a:pt x="249" y="3400"/>
                    <a:pt x="205" y="3458"/>
                  </a:cubicBezTo>
                  <a:cubicBezTo>
                    <a:pt x="161" y="3517"/>
                    <a:pt x="161" y="3495"/>
                    <a:pt x="95" y="3495"/>
                  </a:cubicBezTo>
                  <a:cubicBezTo>
                    <a:pt x="22" y="3495"/>
                    <a:pt x="36" y="3465"/>
                    <a:pt x="14" y="3524"/>
                  </a:cubicBezTo>
                  <a:cubicBezTo>
                    <a:pt x="0" y="3583"/>
                    <a:pt x="88" y="3612"/>
                    <a:pt x="146" y="3634"/>
                  </a:cubicBezTo>
                  <a:cubicBezTo>
                    <a:pt x="205" y="3663"/>
                    <a:pt x="197" y="3678"/>
                    <a:pt x="161" y="3722"/>
                  </a:cubicBezTo>
                  <a:cubicBezTo>
                    <a:pt x="124" y="3759"/>
                    <a:pt x="161" y="3773"/>
                    <a:pt x="212" y="3810"/>
                  </a:cubicBezTo>
                  <a:cubicBezTo>
                    <a:pt x="263" y="3854"/>
                    <a:pt x="220" y="3912"/>
                    <a:pt x="168" y="3964"/>
                  </a:cubicBezTo>
                  <a:cubicBezTo>
                    <a:pt x="117" y="4015"/>
                    <a:pt x="110" y="4015"/>
                    <a:pt x="88" y="4088"/>
                  </a:cubicBezTo>
                  <a:cubicBezTo>
                    <a:pt x="58" y="4154"/>
                    <a:pt x="102" y="4250"/>
                    <a:pt x="117" y="4301"/>
                  </a:cubicBezTo>
                  <a:cubicBezTo>
                    <a:pt x="139" y="4345"/>
                    <a:pt x="190" y="4396"/>
                    <a:pt x="241" y="4440"/>
                  </a:cubicBezTo>
                  <a:cubicBezTo>
                    <a:pt x="285" y="4484"/>
                    <a:pt x="278" y="4565"/>
                    <a:pt x="285" y="4638"/>
                  </a:cubicBezTo>
                  <a:cubicBezTo>
                    <a:pt x="315" y="4711"/>
                    <a:pt x="315" y="4711"/>
                    <a:pt x="315" y="4711"/>
                  </a:cubicBezTo>
                  <a:cubicBezTo>
                    <a:pt x="322" y="4704"/>
                    <a:pt x="329" y="4696"/>
                    <a:pt x="351" y="4696"/>
                  </a:cubicBezTo>
                  <a:cubicBezTo>
                    <a:pt x="403" y="4704"/>
                    <a:pt x="491" y="4674"/>
                    <a:pt x="527" y="4689"/>
                  </a:cubicBezTo>
                  <a:cubicBezTo>
                    <a:pt x="564" y="4696"/>
                    <a:pt x="615" y="4696"/>
                    <a:pt x="637" y="4726"/>
                  </a:cubicBezTo>
                  <a:cubicBezTo>
                    <a:pt x="666" y="4748"/>
                    <a:pt x="688" y="4792"/>
                    <a:pt x="725" y="4784"/>
                  </a:cubicBezTo>
                  <a:cubicBezTo>
                    <a:pt x="762" y="4777"/>
                    <a:pt x="762" y="4792"/>
                    <a:pt x="791" y="4792"/>
                  </a:cubicBezTo>
                  <a:cubicBezTo>
                    <a:pt x="820" y="4792"/>
                    <a:pt x="857" y="4872"/>
                    <a:pt x="791" y="4872"/>
                  </a:cubicBezTo>
                  <a:cubicBezTo>
                    <a:pt x="732" y="4880"/>
                    <a:pt x="740" y="4902"/>
                    <a:pt x="762" y="4938"/>
                  </a:cubicBezTo>
                  <a:cubicBezTo>
                    <a:pt x="784" y="4975"/>
                    <a:pt x="842" y="5012"/>
                    <a:pt x="842" y="5034"/>
                  </a:cubicBezTo>
                  <a:cubicBezTo>
                    <a:pt x="850" y="5055"/>
                    <a:pt x="820" y="5100"/>
                    <a:pt x="842" y="5122"/>
                  </a:cubicBezTo>
                  <a:cubicBezTo>
                    <a:pt x="864" y="5143"/>
                    <a:pt x="901" y="5195"/>
                    <a:pt x="901" y="5224"/>
                  </a:cubicBezTo>
                  <a:cubicBezTo>
                    <a:pt x="901" y="5253"/>
                    <a:pt x="901" y="5297"/>
                    <a:pt x="901" y="5334"/>
                  </a:cubicBezTo>
                  <a:cubicBezTo>
                    <a:pt x="901" y="5378"/>
                    <a:pt x="915" y="5407"/>
                    <a:pt x="945" y="5422"/>
                  </a:cubicBezTo>
                  <a:cubicBezTo>
                    <a:pt x="974" y="5429"/>
                    <a:pt x="1003" y="5429"/>
                    <a:pt x="1047" y="5415"/>
                  </a:cubicBezTo>
                  <a:cubicBezTo>
                    <a:pt x="1091" y="5400"/>
                    <a:pt x="1099" y="5378"/>
                    <a:pt x="1135" y="5400"/>
                  </a:cubicBezTo>
                  <a:cubicBezTo>
                    <a:pt x="1165" y="5415"/>
                    <a:pt x="1231" y="5451"/>
                    <a:pt x="1260" y="5466"/>
                  </a:cubicBezTo>
                  <a:cubicBezTo>
                    <a:pt x="1289" y="5473"/>
                    <a:pt x="1311" y="5481"/>
                    <a:pt x="1341" y="5466"/>
                  </a:cubicBezTo>
                  <a:cubicBezTo>
                    <a:pt x="1363" y="5451"/>
                    <a:pt x="1363" y="5481"/>
                    <a:pt x="1392" y="5473"/>
                  </a:cubicBezTo>
                  <a:cubicBezTo>
                    <a:pt x="1421" y="5473"/>
                    <a:pt x="1421" y="5444"/>
                    <a:pt x="1465" y="5451"/>
                  </a:cubicBezTo>
                  <a:cubicBezTo>
                    <a:pt x="1502" y="5451"/>
                    <a:pt x="1509" y="5488"/>
                    <a:pt x="1553" y="5473"/>
                  </a:cubicBezTo>
                  <a:cubicBezTo>
                    <a:pt x="1597" y="5466"/>
                    <a:pt x="1597" y="5451"/>
                    <a:pt x="1626" y="5451"/>
                  </a:cubicBezTo>
                  <a:cubicBezTo>
                    <a:pt x="1656" y="5451"/>
                    <a:pt x="1634" y="5488"/>
                    <a:pt x="1670" y="5495"/>
                  </a:cubicBezTo>
                  <a:cubicBezTo>
                    <a:pt x="1714" y="5502"/>
                    <a:pt x="1729" y="5502"/>
                    <a:pt x="1773" y="5510"/>
                  </a:cubicBezTo>
                  <a:cubicBezTo>
                    <a:pt x="1817" y="5517"/>
                    <a:pt x="1824" y="5554"/>
                    <a:pt x="1810" y="5583"/>
                  </a:cubicBezTo>
                  <a:cubicBezTo>
                    <a:pt x="1787" y="5612"/>
                    <a:pt x="1795" y="5627"/>
                    <a:pt x="1839" y="5649"/>
                  </a:cubicBezTo>
                  <a:cubicBezTo>
                    <a:pt x="1875" y="5664"/>
                    <a:pt x="1883" y="5671"/>
                    <a:pt x="1897" y="5700"/>
                  </a:cubicBezTo>
                  <a:cubicBezTo>
                    <a:pt x="1912" y="5737"/>
                    <a:pt x="1927" y="5752"/>
                    <a:pt x="1963" y="5774"/>
                  </a:cubicBezTo>
                  <a:cubicBezTo>
                    <a:pt x="1993" y="5795"/>
                    <a:pt x="2007" y="5795"/>
                    <a:pt x="1963" y="5847"/>
                  </a:cubicBezTo>
                  <a:cubicBezTo>
                    <a:pt x="1912" y="5898"/>
                    <a:pt x="1905" y="5979"/>
                    <a:pt x="1875" y="5979"/>
                  </a:cubicBezTo>
                  <a:cubicBezTo>
                    <a:pt x="1846" y="5979"/>
                    <a:pt x="1832" y="5964"/>
                    <a:pt x="1795" y="5986"/>
                  </a:cubicBezTo>
                  <a:cubicBezTo>
                    <a:pt x="1765" y="6008"/>
                    <a:pt x="1751" y="6023"/>
                    <a:pt x="1787" y="6052"/>
                  </a:cubicBezTo>
                  <a:cubicBezTo>
                    <a:pt x="1817" y="6074"/>
                    <a:pt x="1861" y="6089"/>
                    <a:pt x="1897" y="6096"/>
                  </a:cubicBezTo>
                  <a:cubicBezTo>
                    <a:pt x="1934" y="6103"/>
                    <a:pt x="1978" y="6125"/>
                    <a:pt x="1993" y="6155"/>
                  </a:cubicBezTo>
                  <a:cubicBezTo>
                    <a:pt x="2000" y="6191"/>
                    <a:pt x="2037" y="6235"/>
                    <a:pt x="2007" y="6257"/>
                  </a:cubicBezTo>
                  <a:cubicBezTo>
                    <a:pt x="1978" y="6279"/>
                    <a:pt x="1941" y="6286"/>
                    <a:pt x="1949" y="6322"/>
                  </a:cubicBezTo>
                  <a:cubicBezTo>
                    <a:pt x="1956" y="6352"/>
                    <a:pt x="1971" y="6373"/>
                    <a:pt x="1993" y="6388"/>
                  </a:cubicBezTo>
                  <a:cubicBezTo>
                    <a:pt x="2015" y="6403"/>
                    <a:pt x="2066" y="6440"/>
                    <a:pt x="2103" y="6425"/>
                  </a:cubicBezTo>
                  <a:cubicBezTo>
                    <a:pt x="2139" y="6418"/>
                    <a:pt x="2205" y="6395"/>
                    <a:pt x="2242" y="6395"/>
                  </a:cubicBezTo>
                  <a:cubicBezTo>
                    <a:pt x="2271" y="6395"/>
                    <a:pt x="2293" y="6432"/>
                    <a:pt x="2322" y="6432"/>
                  </a:cubicBezTo>
                  <a:cubicBezTo>
                    <a:pt x="2359" y="6432"/>
                    <a:pt x="2396" y="6425"/>
                    <a:pt x="2418" y="6425"/>
                  </a:cubicBezTo>
                  <a:cubicBezTo>
                    <a:pt x="2440" y="6418"/>
                    <a:pt x="2454" y="6476"/>
                    <a:pt x="2469" y="6498"/>
                  </a:cubicBezTo>
                  <a:cubicBezTo>
                    <a:pt x="2491" y="6520"/>
                    <a:pt x="2513" y="6549"/>
                    <a:pt x="2550" y="6564"/>
                  </a:cubicBezTo>
                  <a:cubicBezTo>
                    <a:pt x="2586" y="6571"/>
                    <a:pt x="2579" y="6615"/>
                    <a:pt x="2623" y="6608"/>
                  </a:cubicBezTo>
                  <a:cubicBezTo>
                    <a:pt x="2667" y="6601"/>
                    <a:pt x="2755" y="6608"/>
                    <a:pt x="2784" y="6593"/>
                  </a:cubicBezTo>
                  <a:cubicBezTo>
                    <a:pt x="2813" y="6571"/>
                    <a:pt x="2843" y="6549"/>
                    <a:pt x="2872" y="6571"/>
                  </a:cubicBezTo>
                  <a:cubicBezTo>
                    <a:pt x="2901" y="6593"/>
                    <a:pt x="2931" y="6667"/>
                    <a:pt x="2982" y="6667"/>
                  </a:cubicBezTo>
                  <a:cubicBezTo>
                    <a:pt x="3033" y="6667"/>
                    <a:pt x="3055" y="6681"/>
                    <a:pt x="3070" y="6725"/>
                  </a:cubicBezTo>
                  <a:cubicBezTo>
                    <a:pt x="3092" y="6762"/>
                    <a:pt x="3114" y="6821"/>
                    <a:pt x="3158" y="6828"/>
                  </a:cubicBezTo>
                  <a:cubicBezTo>
                    <a:pt x="3202" y="6828"/>
                    <a:pt x="3224" y="6850"/>
                    <a:pt x="3268" y="6828"/>
                  </a:cubicBezTo>
                  <a:cubicBezTo>
                    <a:pt x="3304" y="6799"/>
                    <a:pt x="3341" y="6799"/>
                    <a:pt x="3363" y="6828"/>
                  </a:cubicBezTo>
                  <a:cubicBezTo>
                    <a:pt x="3377" y="6850"/>
                    <a:pt x="3400" y="6886"/>
                    <a:pt x="3422" y="6872"/>
                  </a:cubicBezTo>
                  <a:cubicBezTo>
                    <a:pt x="3444" y="6850"/>
                    <a:pt x="3465" y="6813"/>
                    <a:pt x="3487" y="6813"/>
                  </a:cubicBezTo>
                  <a:cubicBezTo>
                    <a:pt x="3509" y="6813"/>
                    <a:pt x="3524" y="6835"/>
                    <a:pt x="3532" y="6850"/>
                  </a:cubicBezTo>
                  <a:cubicBezTo>
                    <a:pt x="3539" y="6872"/>
                    <a:pt x="3553" y="6923"/>
                    <a:pt x="3590" y="6901"/>
                  </a:cubicBezTo>
                  <a:cubicBezTo>
                    <a:pt x="3634" y="6872"/>
                    <a:pt x="3612" y="6864"/>
                    <a:pt x="3627" y="6828"/>
                  </a:cubicBezTo>
                  <a:cubicBezTo>
                    <a:pt x="3641" y="6784"/>
                    <a:pt x="3641" y="6777"/>
                    <a:pt x="3678" y="6747"/>
                  </a:cubicBezTo>
                  <a:cubicBezTo>
                    <a:pt x="3715" y="6725"/>
                    <a:pt x="3737" y="6689"/>
                    <a:pt x="3729" y="6652"/>
                  </a:cubicBezTo>
                  <a:cubicBezTo>
                    <a:pt x="3722" y="6623"/>
                    <a:pt x="3671" y="6623"/>
                    <a:pt x="3663" y="6593"/>
                  </a:cubicBezTo>
                  <a:cubicBezTo>
                    <a:pt x="3649" y="6557"/>
                    <a:pt x="3634" y="6527"/>
                    <a:pt x="3663" y="6491"/>
                  </a:cubicBezTo>
                  <a:cubicBezTo>
                    <a:pt x="3678" y="6469"/>
                    <a:pt x="3700" y="6432"/>
                    <a:pt x="3715" y="6403"/>
                  </a:cubicBezTo>
                  <a:cubicBezTo>
                    <a:pt x="3656" y="6410"/>
                    <a:pt x="3546" y="6388"/>
                    <a:pt x="3568" y="6352"/>
                  </a:cubicBezTo>
                  <a:cubicBezTo>
                    <a:pt x="3597" y="6322"/>
                    <a:pt x="3568" y="6279"/>
                    <a:pt x="3539" y="6279"/>
                  </a:cubicBezTo>
                  <a:cubicBezTo>
                    <a:pt x="3502" y="6279"/>
                    <a:pt x="3561" y="6184"/>
                    <a:pt x="3517" y="6133"/>
                  </a:cubicBezTo>
                  <a:cubicBezTo>
                    <a:pt x="3480" y="6081"/>
                    <a:pt x="3487" y="6052"/>
                    <a:pt x="3509" y="6023"/>
                  </a:cubicBezTo>
                  <a:cubicBezTo>
                    <a:pt x="3539" y="6001"/>
                    <a:pt x="3517" y="5964"/>
                    <a:pt x="3502" y="5928"/>
                  </a:cubicBezTo>
                  <a:cubicBezTo>
                    <a:pt x="3487" y="5898"/>
                    <a:pt x="3444" y="5928"/>
                    <a:pt x="3429" y="5847"/>
                  </a:cubicBezTo>
                  <a:cubicBezTo>
                    <a:pt x="3407" y="5759"/>
                    <a:pt x="3356" y="5708"/>
                    <a:pt x="3407" y="5686"/>
                  </a:cubicBezTo>
                  <a:cubicBezTo>
                    <a:pt x="3458" y="5656"/>
                    <a:pt x="3502" y="5649"/>
                    <a:pt x="3480" y="5576"/>
                  </a:cubicBezTo>
                  <a:cubicBezTo>
                    <a:pt x="3451" y="5495"/>
                    <a:pt x="3400" y="5429"/>
                    <a:pt x="3436" y="5393"/>
                  </a:cubicBezTo>
                  <a:cubicBezTo>
                    <a:pt x="3465" y="5363"/>
                    <a:pt x="3451" y="5312"/>
                    <a:pt x="3407" y="5312"/>
                  </a:cubicBezTo>
                  <a:cubicBezTo>
                    <a:pt x="3363" y="5312"/>
                    <a:pt x="3363" y="5283"/>
                    <a:pt x="3392" y="5224"/>
                  </a:cubicBezTo>
                  <a:cubicBezTo>
                    <a:pt x="3414" y="5165"/>
                    <a:pt x="3436" y="5165"/>
                    <a:pt x="3451" y="5136"/>
                  </a:cubicBezTo>
                  <a:cubicBezTo>
                    <a:pt x="3465" y="5114"/>
                    <a:pt x="3480" y="5048"/>
                    <a:pt x="3465" y="5012"/>
                  </a:cubicBezTo>
                  <a:cubicBezTo>
                    <a:pt x="3458" y="4975"/>
                    <a:pt x="3517" y="4953"/>
                    <a:pt x="3532" y="4924"/>
                  </a:cubicBezTo>
                  <a:cubicBezTo>
                    <a:pt x="3539" y="4902"/>
                    <a:pt x="3539" y="4858"/>
                    <a:pt x="3561" y="4843"/>
                  </a:cubicBezTo>
                  <a:cubicBezTo>
                    <a:pt x="3590" y="4828"/>
                    <a:pt x="3568" y="4887"/>
                    <a:pt x="3612" y="4872"/>
                  </a:cubicBezTo>
                  <a:cubicBezTo>
                    <a:pt x="3656" y="4865"/>
                    <a:pt x="3656" y="4850"/>
                    <a:pt x="3678" y="4828"/>
                  </a:cubicBezTo>
                  <a:cubicBezTo>
                    <a:pt x="3707" y="4799"/>
                    <a:pt x="3722" y="4755"/>
                    <a:pt x="3781" y="4755"/>
                  </a:cubicBezTo>
                  <a:cubicBezTo>
                    <a:pt x="3839" y="4755"/>
                    <a:pt x="3927" y="4741"/>
                    <a:pt x="3927" y="4741"/>
                  </a:cubicBezTo>
                  <a:cubicBezTo>
                    <a:pt x="3927" y="4741"/>
                    <a:pt x="3942" y="4704"/>
                    <a:pt x="3993" y="4704"/>
                  </a:cubicBezTo>
                  <a:cubicBezTo>
                    <a:pt x="4044" y="4704"/>
                    <a:pt x="4044" y="4741"/>
                    <a:pt x="4074" y="4741"/>
                  </a:cubicBezTo>
                  <a:cubicBezTo>
                    <a:pt x="4096" y="4741"/>
                    <a:pt x="4118" y="4726"/>
                    <a:pt x="4147" y="4696"/>
                  </a:cubicBezTo>
                  <a:cubicBezTo>
                    <a:pt x="4184" y="4674"/>
                    <a:pt x="4191" y="4674"/>
                    <a:pt x="4227" y="4660"/>
                  </a:cubicBezTo>
                  <a:cubicBezTo>
                    <a:pt x="4257" y="4653"/>
                    <a:pt x="4286" y="4653"/>
                    <a:pt x="4315" y="4653"/>
                  </a:cubicBezTo>
                  <a:cubicBezTo>
                    <a:pt x="4352" y="4653"/>
                    <a:pt x="4367" y="4653"/>
                    <a:pt x="4403" y="4601"/>
                  </a:cubicBezTo>
                  <a:cubicBezTo>
                    <a:pt x="4440" y="4550"/>
                    <a:pt x="4455" y="4499"/>
                    <a:pt x="4499" y="4491"/>
                  </a:cubicBezTo>
                  <a:cubicBezTo>
                    <a:pt x="4543" y="4484"/>
                    <a:pt x="4543" y="4528"/>
                    <a:pt x="4594" y="4521"/>
                  </a:cubicBezTo>
                  <a:cubicBezTo>
                    <a:pt x="4645" y="4513"/>
                    <a:pt x="4660" y="4499"/>
                    <a:pt x="4689" y="4462"/>
                  </a:cubicBezTo>
                  <a:cubicBezTo>
                    <a:pt x="4726" y="4418"/>
                    <a:pt x="4770" y="4396"/>
                    <a:pt x="4814" y="4418"/>
                  </a:cubicBezTo>
                  <a:cubicBezTo>
                    <a:pt x="4858" y="4433"/>
                    <a:pt x="4828" y="4499"/>
                    <a:pt x="4872" y="4499"/>
                  </a:cubicBezTo>
                  <a:cubicBezTo>
                    <a:pt x="4916" y="4499"/>
                    <a:pt x="4953" y="4535"/>
                    <a:pt x="4997" y="4491"/>
                  </a:cubicBezTo>
                  <a:cubicBezTo>
                    <a:pt x="5041" y="4447"/>
                    <a:pt x="5070" y="4411"/>
                    <a:pt x="5092" y="4418"/>
                  </a:cubicBezTo>
                  <a:cubicBezTo>
                    <a:pt x="5122" y="4425"/>
                    <a:pt x="5107" y="4499"/>
                    <a:pt x="5143" y="4499"/>
                  </a:cubicBezTo>
                  <a:cubicBezTo>
                    <a:pt x="5173" y="4499"/>
                    <a:pt x="5180" y="4491"/>
                    <a:pt x="5202" y="4513"/>
                  </a:cubicBezTo>
                  <a:cubicBezTo>
                    <a:pt x="5224" y="4491"/>
                    <a:pt x="5246" y="4469"/>
                    <a:pt x="5283" y="4447"/>
                  </a:cubicBezTo>
                  <a:cubicBezTo>
                    <a:pt x="5349" y="4411"/>
                    <a:pt x="5393" y="4396"/>
                    <a:pt x="5422" y="4345"/>
                  </a:cubicBezTo>
                  <a:cubicBezTo>
                    <a:pt x="5458" y="4301"/>
                    <a:pt x="5481" y="4227"/>
                    <a:pt x="5444" y="4205"/>
                  </a:cubicBezTo>
                  <a:cubicBezTo>
                    <a:pt x="5400" y="4176"/>
                    <a:pt x="5371" y="4125"/>
                    <a:pt x="5400" y="4074"/>
                  </a:cubicBezTo>
                  <a:cubicBezTo>
                    <a:pt x="5422" y="4022"/>
                    <a:pt x="5429" y="3971"/>
                    <a:pt x="5400" y="3949"/>
                  </a:cubicBezTo>
                  <a:cubicBezTo>
                    <a:pt x="5363" y="3920"/>
                    <a:pt x="5319" y="3898"/>
                    <a:pt x="5334" y="3854"/>
                  </a:cubicBezTo>
                  <a:cubicBezTo>
                    <a:pt x="5341" y="3810"/>
                    <a:pt x="5356" y="3700"/>
                    <a:pt x="5246" y="3736"/>
                  </a:cubicBezTo>
                  <a:cubicBezTo>
                    <a:pt x="5136" y="3773"/>
                    <a:pt x="5056" y="3722"/>
                    <a:pt x="5092" y="3685"/>
                  </a:cubicBezTo>
                  <a:cubicBezTo>
                    <a:pt x="5129" y="3649"/>
                    <a:pt x="5085" y="3641"/>
                    <a:pt x="5034" y="3641"/>
                  </a:cubicBezTo>
                  <a:cubicBezTo>
                    <a:pt x="4982" y="3641"/>
                    <a:pt x="4968" y="3634"/>
                    <a:pt x="4953" y="3590"/>
                  </a:cubicBezTo>
                  <a:cubicBezTo>
                    <a:pt x="4946" y="3546"/>
                    <a:pt x="4931" y="3510"/>
                    <a:pt x="4887" y="3539"/>
                  </a:cubicBezTo>
                  <a:cubicBezTo>
                    <a:pt x="4843" y="3575"/>
                    <a:pt x="4770" y="3612"/>
                    <a:pt x="4741" y="3531"/>
                  </a:cubicBezTo>
                  <a:cubicBezTo>
                    <a:pt x="4718" y="3458"/>
                    <a:pt x="4689" y="3465"/>
                    <a:pt x="4653" y="3473"/>
                  </a:cubicBezTo>
                  <a:cubicBezTo>
                    <a:pt x="4608" y="3480"/>
                    <a:pt x="4557" y="3451"/>
                    <a:pt x="4528" y="3414"/>
                  </a:cubicBezTo>
                  <a:cubicBezTo>
                    <a:pt x="4506" y="3377"/>
                    <a:pt x="4469" y="3422"/>
                    <a:pt x="4447" y="3385"/>
                  </a:cubicBezTo>
                  <a:cubicBezTo>
                    <a:pt x="4418" y="3355"/>
                    <a:pt x="4455" y="3312"/>
                    <a:pt x="4403" y="3326"/>
                  </a:cubicBezTo>
                  <a:cubicBezTo>
                    <a:pt x="4352" y="3348"/>
                    <a:pt x="4308" y="3385"/>
                    <a:pt x="4242" y="3422"/>
                  </a:cubicBezTo>
                  <a:cubicBezTo>
                    <a:pt x="4176" y="3458"/>
                    <a:pt x="4132" y="3487"/>
                    <a:pt x="4088" y="3429"/>
                  </a:cubicBezTo>
                  <a:cubicBezTo>
                    <a:pt x="4044" y="3370"/>
                    <a:pt x="4000" y="3334"/>
                    <a:pt x="3986" y="3304"/>
                  </a:cubicBezTo>
                  <a:cubicBezTo>
                    <a:pt x="3971" y="3268"/>
                    <a:pt x="3920" y="3282"/>
                    <a:pt x="3920" y="3282"/>
                  </a:cubicBezTo>
                  <a:cubicBezTo>
                    <a:pt x="3920" y="3282"/>
                    <a:pt x="3913" y="3363"/>
                    <a:pt x="3876" y="3348"/>
                  </a:cubicBezTo>
                  <a:cubicBezTo>
                    <a:pt x="3839" y="3326"/>
                    <a:pt x="3700" y="3238"/>
                    <a:pt x="3700" y="3238"/>
                  </a:cubicBezTo>
                  <a:cubicBezTo>
                    <a:pt x="3700" y="3238"/>
                    <a:pt x="3663" y="3224"/>
                    <a:pt x="3641" y="3158"/>
                  </a:cubicBezTo>
                  <a:cubicBezTo>
                    <a:pt x="3612" y="3092"/>
                    <a:pt x="3553" y="3084"/>
                    <a:pt x="3532" y="3048"/>
                  </a:cubicBezTo>
                  <a:cubicBezTo>
                    <a:pt x="3502" y="3011"/>
                    <a:pt x="3444" y="2960"/>
                    <a:pt x="3429" y="2901"/>
                  </a:cubicBezTo>
                  <a:cubicBezTo>
                    <a:pt x="3407" y="2843"/>
                    <a:pt x="3407" y="2799"/>
                    <a:pt x="3451" y="2747"/>
                  </a:cubicBezTo>
                  <a:cubicBezTo>
                    <a:pt x="3495" y="2696"/>
                    <a:pt x="3502" y="2725"/>
                    <a:pt x="3539" y="2696"/>
                  </a:cubicBezTo>
                  <a:cubicBezTo>
                    <a:pt x="3568" y="2674"/>
                    <a:pt x="3509" y="2645"/>
                    <a:pt x="3480" y="2615"/>
                  </a:cubicBezTo>
                  <a:cubicBezTo>
                    <a:pt x="3444" y="2579"/>
                    <a:pt x="3451" y="2550"/>
                    <a:pt x="3465" y="2462"/>
                  </a:cubicBezTo>
                  <a:cubicBezTo>
                    <a:pt x="3487" y="2374"/>
                    <a:pt x="3546" y="2352"/>
                    <a:pt x="3553" y="2308"/>
                  </a:cubicBezTo>
                  <a:cubicBezTo>
                    <a:pt x="3561" y="2264"/>
                    <a:pt x="3539" y="2234"/>
                    <a:pt x="3532" y="2183"/>
                  </a:cubicBezTo>
                  <a:cubicBezTo>
                    <a:pt x="3517" y="2132"/>
                    <a:pt x="3509" y="1985"/>
                    <a:pt x="3546" y="1941"/>
                  </a:cubicBezTo>
                  <a:cubicBezTo>
                    <a:pt x="3575" y="1897"/>
                    <a:pt x="3619" y="1846"/>
                    <a:pt x="3590" y="1817"/>
                  </a:cubicBezTo>
                  <a:cubicBezTo>
                    <a:pt x="3553" y="1780"/>
                    <a:pt x="3517" y="1824"/>
                    <a:pt x="3480" y="1795"/>
                  </a:cubicBezTo>
                  <a:cubicBezTo>
                    <a:pt x="3436" y="1773"/>
                    <a:pt x="3451" y="1685"/>
                    <a:pt x="3429" y="1677"/>
                  </a:cubicBezTo>
                  <a:cubicBezTo>
                    <a:pt x="3400" y="1670"/>
                    <a:pt x="3400" y="1670"/>
                    <a:pt x="3363" y="1707"/>
                  </a:cubicBezTo>
                  <a:cubicBezTo>
                    <a:pt x="3334" y="1736"/>
                    <a:pt x="3275" y="1787"/>
                    <a:pt x="3268" y="1736"/>
                  </a:cubicBezTo>
                  <a:cubicBezTo>
                    <a:pt x="3253" y="1685"/>
                    <a:pt x="3275" y="1685"/>
                    <a:pt x="3290" y="1663"/>
                  </a:cubicBezTo>
                  <a:cubicBezTo>
                    <a:pt x="3304" y="1634"/>
                    <a:pt x="3224" y="1626"/>
                    <a:pt x="3224" y="1626"/>
                  </a:cubicBezTo>
                  <a:cubicBezTo>
                    <a:pt x="3224" y="1626"/>
                    <a:pt x="3231" y="1597"/>
                    <a:pt x="3246" y="1546"/>
                  </a:cubicBezTo>
                  <a:cubicBezTo>
                    <a:pt x="3268" y="1494"/>
                    <a:pt x="3246" y="1406"/>
                    <a:pt x="3268" y="1384"/>
                  </a:cubicBezTo>
                  <a:cubicBezTo>
                    <a:pt x="3282" y="1355"/>
                    <a:pt x="3334" y="1348"/>
                    <a:pt x="3348" y="1318"/>
                  </a:cubicBezTo>
                  <a:cubicBezTo>
                    <a:pt x="3363" y="1296"/>
                    <a:pt x="3392" y="1231"/>
                    <a:pt x="3348" y="1143"/>
                  </a:cubicBezTo>
                  <a:cubicBezTo>
                    <a:pt x="3304" y="1055"/>
                    <a:pt x="3275" y="1025"/>
                    <a:pt x="3297" y="981"/>
                  </a:cubicBezTo>
                  <a:cubicBezTo>
                    <a:pt x="3326" y="937"/>
                    <a:pt x="3297" y="915"/>
                    <a:pt x="3290" y="879"/>
                  </a:cubicBezTo>
                  <a:cubicBezTo>
                    <a:pt x="3282" y="850"/>
                    <a:pt x="3312" y="813"/>
                    <a:pt x="3356" y="784"/>
                  </a:cubicBezTo>
                  <a:cubicBezTo>
                    <a:pt x="3400" y="762"/>
                    <a:pt x="3385" y="710"/>
                    <a:pt x="3363" y="666"/>
                  </a:cubicBezTo>
                  <a:cubicBezTo>
                    <a:pt x="3348" y="622"/>
                    <a:pt x="3275" y="534"/>
                    <a:pt x="3238" y="520"/>
                  </a:cubicBezTo>
                  <a:cubicBezTo>
                    <a:pt x="3202" y="512"/>
                    <a:pt x="3202" y="564"/>
                    <a:pt x="3165" y="586"/>
                  </a:cubicBezTo>
                  <a:cubicBezTo>
                    <a:pt x="3121" y="600"/>
                    <a:pt x="3128" y="542"/>
                    <a:pt x="3114" y="505"/>
                  </a:cubicBezTo>
                  <a:cubicBezTo>
                    <a:pt x="3092" y="468"/>
                    <a:pt x="3092" y="520"/>
                    <a:pt x="3041" y="512"/>
                  </a:cubicBezTo>
                  <a:cubicBezTo>
                    <a:pt x="2989" y="505"/>
                    <a:pt x="2916" y="491"/>
                    <a:pt x="2887" y="498"/>
                  </a:cubicBezTo>
                  <a:cubicBezTo>
                    <a:pt x="2865" y="505"/>
                    <a:pt x="2755" y="512"/>
                    <a:pt x="2689" y="483"/>
                  </a:cubicBezTo>
                  <a:cubicBezTo>
                    <a:pt x="2615" y="446"/>
                    <a:pt x="2542" y="432"/>
                    <a:pt x="2527" y="403"/>
                  </a:cubicBezTo>
                  <a:cubicBezTo>
                    <a:pt x="2506" y="381"/>
                    <a:pt x="2527" y="344"/>
                    <a:pt x="2542" y="307"/>
                  </a:cubicBezTo>
                  <a:cubicBezTo>
                    <a:pt x="2557" y="278"/>
                    <a:pt x="2506" y="249"/>
                    <a:pt x="2462" y="278"/>
                  </a:cubicBezTo>
                  <a:cubicBezTo>
                    <a:pt x="2425" y="300"/>
                    <a:pt x="2396" y="205"/>
                    <a:pt x="2396" y="205"/>
                  </a:cubicBezTo>
                  <a:cubicBezTo>
                    <a:pt x="2352" y="153"/>
                    <a:pt x="2337" y="146"/>
                    <a:pt x="2293" y="175"/>
                  </a:cubicBezTo>
                  <a:cubicBezTo>
                    <a:pt x="2249" y="197"/>
                    <a:pt x="2220" y="227"/>
                    <a:pt x="2213" y="175"/>
                  </a:cubicBezTo>
                  <a:cubicBezTo>
                    <a:pt x="2205" y="124"/>
                    <a:pt x="2191" y="124"/>
                    <a:pt x="2154" y="117"/>
                  </a:cubicBezTo>
                  <a:cubicBezTo>
                    <a:pt x="2110" y="109"/>
                    <a:pt x="2110" y="80"/>
                    <a:pt x="2125" y="43"/>
                  </a:cubicBezTo>
                  <a:cubicBezTo>
                    <a:pt x="2139" y="14"/>
                    <a:pt x="2117" y="0"/>
                    <a:pt x="2073" y="0"/>
                  </a:cubicBezTo>
                  <a:cubicBezTo>
                    <a:pt x="2051" y="22"/>
                    <a:pt x="2022" y="51"/>
                    <a:pt x="2022" y="73"/>
                  </a:cubicBezTo>
                  <a:cubicBezTo>
                    <a:pt x="2022" y="109"/>
                    <a:pt x="1978" y="131"/>
                    <a:pt x="1956" y="14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5" name="Freeform 16"/>
            <p:cNvSpPr>
              <a:spLocks noChangeArrowheads="1"/>
            </p:cNvSpPr>
            <p:nvPr/>
          </p:nvSpPr>
          <p:spPr bwMode="auto">
            <a:xfrm>
              <a:off x="7021545" y="1219671"/>
              <a:ext cx="2448867" cy="2127667"/>
            </a:xfrm>
            <a:custGeom>
              <a:avLst/>
              <a:gdLst>
                <a:gd name="T0" fmla="*/ 3153683 w 9914"/>
                <a:gd name="T1" fmla="*/ 905904 h 8714"/>
                <a:gd name="T2" fmla="*/ 2982120 w 9914"/>
                <a:gd name="T3" fmla="*/ 765721 h 8714"/>
                <a:gd name="T4" fmla="*/ 2759055 w 9914"/>
                <a:gd name="T5" fmla="*/ 647027 h 8714"/>
                <a:gd name="T6" fmla="*/ 2575118 w 9914"/>
                <a:gd name="T7" fmla="*/ 578919 h 8714"/>
                <a:gd name="T8" fmla="*/ 2345364 w 9914"/>
                <a:gd name="T9" fmla="*/ 557098 h 8714"/>
                <a:gd name="T10" fmla="*/ 2163768 w 9914"/>
                <a:gd name="T11" fmla="*/ 501554 h 8714"/>
                <a:gd name="T12" fmla="*/ 1980165 w 9914"/>
                <a:gd name="T13" fmla="*/ 361039 h 8714"/>
                <a:gd name="T14" fmla="*/ 1759441 w 9914"/>
                <a:gd name="T15" fmla="*/ 82325 h 8714"/>
                <a:gd name="T16" fmla="*/ 1313645 w 9914"/>
                <a:gd name="T17" fmla="*/ 31409 h 8714"/>
                <a:gd name="T18" fmla="*/ 1262142 w 9914"/>
                <a:gd name="T19" fmla="*/ 438405 h 8714"/>
                <a:gd name="T20" fmla="*/ 1058808 w 9914"/>
                <a:gd name="T21" fmla="*/ 356080 h 8714"/>
                <a:gd name="T22" fmla="*/ 1024362 w 9914"/>
                <a:gd name="T23" fmla="*/ 547510 h 8714"/>
                <a:gd name="T24" fmla="*/ 967843 w 9914"/>
                <a:gd name="T25" fmla="*/ 297890 h 8714"/>
                <a:gd name="T26" fmla="*/ 700967 w 9914"/>
                <a:gd name="T27" fmla="*/ 225154 h 8714"/>
                <a:gd name="T28" fmla="*/ 318713 w 9914"/>
                <a:gd name="T29" fmla="*/ 387489 h 8714"/>
                <a:gd name="T30" fmla="*/ 387271 w 9914"/>
                <a:gd name="T31" fmla="*/ 622561 h 8714"/>
                <a:gd name="T32" fmla="*/ 357841 w 9914"/>
                <a:gd name="T33" fmla="*/ 881769 h 8714"/>
                <a:gd name="T34" fmla="*/ 220724 w 9914"/>
                <a:gd name="T35" fmla="*/ 1388282 h 8714"/>
                <a:gd name="T36" fmla="*/ 27089 w 9914"/>
                <a:gd name="T37" fmla="*/ 1463333 h 8714"/>
                <a:gd name="T38" fmla="*/ 206009 w 9914"/>
                <a:gd name="T39" fmla="*/ 1574753 h 8714"/>
                <a:gd name="T40" fmla="*/ 240121 w 9914"/>
                <a:gd name="T41" fmla="*/ 1821727 h 8714"/>
                <a:gd name="T42" fmla="*/ 580906 w 9914"/>
                <a:gd name="T43" fmla="*/ 1678898 h 8714"/>
                <a:gd name="T44" fmla="*/ 671537 w 9914"/>
                <a:gd name="T45" fmla="*/ 1598888 h 8714"/>
                <a:gd name="T46" fmla="*/ 833402 w 9914"/>
                <a:gd name="T47" fmla="*/ 1688486 h 8714"/>
                <a:gd name="T48" fmla="*/ 823369 w 9914"/>
                <a:gd name="T49" fmla="*/ 1858096 h 8714"/>
                <a:gd name="T50" fmla="*/ 816011 w 9914"/>
                <a:gd name="T51" fmla="*/ 1996296 h 8714"/>
                <a:gd name="T52" fmla="*/ 994932 w 9914"/>
                <a:gd name="T53" fmla="*/ 2015802 h 8714"/>
                <a:gd name="T54" fmla="*/ 1181210 w 9914"/>
                <a:gd name="T55" fmla="*/ 1933147 h 8714"/>
                <a:gd name="T56" fmla="*/ 1183551 w 9914"/>
                <a:gd name="T57" fmla="*/ 1710308 h 8714"/>
                <a:gd name="T58" fmla="*/ 1195925 w 9914"/>
                <a:gd name="T59" fmla="*/ 1591614 h 8714"/>
                <a:gd name="T60" fmla="*/ 1345416 w 9914"/>
                <a:gd name="T61" fmla="*/ 1523837 h 8714"/>
                <a:gd name="T62" fmla="*/ 1539051 w 9914"/>
                <a:gd name="T63" fmla="*/ 1637571 h 8714"/>
                <a:gd name="T64" fmla="*/ 1639380 w 9914"/>
                <a:gd name="T65" fmla="*/ 1627983 h 8714"/>
                <a:gd name="T66" fmla="*/ 1580520 w 9914"/>
                <a:gd name="T67" fmla="*/ 1824372 h 8714"/>
                <a:gd name="T68" fmla="*/ 1609950 w 9914"/>
                <a:gd name="T69" fmla="*/ 1945380 h 8714"/>
                <a:gd name="T70" fmla="*/ 1688542 w 9914"/>
                <a:gd name="T71" fmla="*/ 2110030 h 8714"/>
                <a:gd name="T72" fmla="*/ 1847731 w 9914"/>
                <a:gd name="T73" fmla="*/ 2250544 h 8714"/>
                <a:gd name="T74" fmla="*/ 1838032 w 9914"/>
                <a:gd name="T75" fmla="*/ 2444619 h 8714"/>
                <a:gd name="T76" fmla="*/ 1958093 w 9914"/>
                <a:gd name="T77" fmla="*/ 2505123 h 8714"/>
                <a:gd name="T78" fmla="*/ 1994880 w 9914"/>
                <a:gd name="T79" fmla="*/ 2592076 h 8714"/>
                <a:gd name="T80" fmla="*/ 1980165 w 9914"/>
                <a:gd name="T81" fmla="*/ 2754412 h 8714"/>
                <a:gd name="T82" fmla="*/ 2085511 w 9914"/>
                <a:gd name="T83" fmla="*/ 2836737 h 8714"/>
                <a:gd name="T84" fmla="*/ 2154069 w 9914"/>
                <a:gd name="T85" fmla="*/ 2769290 h 8714"/>
                <a:gd name="T86" fmla="*/ 2296203 w 9914"/>
                <a:gd name="T87" fmla="*/ 2715729 h 8714"/>
                <a:gd name="T88" fmla="*/ 2462749 w 9914"/>
                <a:gd name="T89" fmla="*/ 2633404 h 8714"/>
                <a:gd name="T90" fmla="*/ 2599866 w 9914"/>
                <a:gd name="T91" fmla="*/ 2558353 h 8714"/>
                <a:gd name="T92" fmla="*/ 2692838 w 9914"/>
                <a:gd name="T93" fmla="*/ 2517025 h 8714"/>
                <a:gd name="T94" fmla="*/ 2661067 w 9914"/>
                <a:gd name="T95" fmla="*/ 2342787 h 8714"/>
                <a:gd name="T96" fmla="*/ 2670765 w 9914"/>
                <a:gd name="T97" fmla="*/ 2122263 h 8714"/>
                <a:gd name="T98" fmla="*/ 2834971 w 9914"/>
                <a:gd name="T99" fmla="*/ 2030019 h 8714"/>
                <a:gd name="T100" fmla="*/ 2957372 w 9914"/>
                <a:gd name="T101" fmla="*/ 1889835 h 8714"/>
                <a:gd name="T102" fmla="*/ 2930618 w 9914"/>
                <a:gd name="T103" fmla="*/ 1722541 h 8714"/>
                <a:gd name="T104" fmla="*/ 2898847 w 9914"/>
                <a:gd name="T105" fmla="*/ 1538384 h 8714"/>
                <a:gd name="T106" fmla="*/ 2871758 w 9914"/>
                <a:gd name="T107" fmla="*/ 1400184 h 8714"/>
                <a:gd name="T108" fmla="*/ 2776111 w 9914"/>
                <a:gd name="T109" fmla="*/ 1153209 h 8714"/>
                <a:gd name="T110" fmla="*/ 2996835 w 9914"/>
                <a:gd name="T111" fmla="*/ 1092706 h 8714"/>
                <a:gd name="T112" fmla="*/ 3192812 w 9914"/>
                <a:gd name="T113" fmla="*/ 1063611 h 8714"/>
                <a:gd name="T114" fmla="*/ 3298158 w 9914"/>
                <a:gd name="T115" fmla="*/ 944918 h 871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9914" h="8714">
                  <a:moveTo>
                    <a:pt x="9906" y="2777"/>
                  </a:moveTo>
                  <a:lnTo>
                    <a:pt x="9906" y="2777"/>
                  </a:lnTo>
                  <a:cubicBezTo>
                    <a:pt x="9855" y="2777"/>
                    <a:pt x="9833" y="2799"/>
                    <a:pt x="9767" y="2792"/>
                  </a:cubicBezTo>
                  <a:cubicBezTo>
                    <a:pt x="9708" y="2777"/>
                    <a:pt x="9664" y="2733"/>
                    <a:pt x="9598" y="2704"/>
                  </a:cubicBezTo>
                  <a:cubicBezTo>
                    <a:pt x="9532" y="2682"/>
                    <a:pt x="9474" y="2719"/>
                    <a:pt x="9430" y="2740"/>
                  </a:cubicBezTo>
                  <a:cubicBezTo>
                    <a:pt x="9386" y="2755"/>
                    <a:pt x="9342" y="2755"/>
                    <a:pt x="9305" y="2704"/>
                  </a:cubicBezTo>
                  <a:cubicBezTo>
                    <a:pt x="9261" y="2653"/>
                    <a:pt x="9195" y="2565"/>
                    <a:pt x="9239" y="2557"/>
                  </a:cubicBezTo>
                  <a:cubicBezTo>
                    <a:pt x="9195" y="2521"/>
                    <a:pt x="9115" y="2491"/>
                    <a:pt x="9056" y="2506"/>
                  </a:cubicBezTo>
                  <a:cubicBezTo>
                    <a:pt x="8975" y="2528"/>
                    <a:pt x="8975" y="2447"/>
                    <a:pt x="9027" y="2418"/>
                  </a:cubicBezTo>
                  <a:cubicBezTo>
                    <a:pt x="9078" y="2381"/>
                    <a:pt x="8968" y="2330"/>
                    <a:pt x="8917" y="2316"/>
                  </a:cubicBezTo>
                  <a:cubicBezTo>
                    <a:pt x="8865" y="2294"/>
                    <a:pt x="8778" y="2176"/>
                    <a:pt x="8755" y="2132"/>
                  </a:cubicBezTo>
                  <a:cubicBezTo>
                    <a:pt x="8741" y="2088"/>
                    <a:pt x="8682" y="2015"/>
                    <a:pt x="8638" y="1942"/>
                  </a:cubicBezTo>
                  <a:cubicBezTo>
                    <a:pt x="8594" y="1861"/>
                    <a:pt x="8572" y="1847"/>
                    <a:pt x="8506" y="1839"/>
                  </a:cubicBezTo>
                  <a:cubicBezTo>
                    <a:pt x="8433" y="1832"/>
                    <a:pt x="8426" y="1869"/>
                    <a:pt x="8382" y="1920"/>
                  </a:cubicBezTo>
                  <a:cubicBezTo>
                    <a:pt x="8338" y="1971"/>
                    <a:pt x="8294" y="1971"/>
                    <a:pt x="8250" y="1957"/>
                  </a:cubicBezTo>
                  <a:cubicBezTo>
                    <a:pt x="8206" y="1942"/>
                    <a:pt x="8140" y="1854"/>
                    <a:pt x="8111" y="1810"/>
                  </a:cubicBezTo>
                  <a:cubicBezTo>
                    <a:pt x="8089" y="1766"/>
                    <a:pt x="8060" y="1759"/>
                    <a:pt x="8015" y="1781"/>
                  </a:cubicBezTo>
                  <a:cubicBezTo>
                    <a:pt x="7986" y="1788"/>
                    <a:pt x="7935" y="1766"/>
                    <a:pt x="7905" y="1744"/>
                  </a:cubicBezTo>
                  <a:cubicBezTo>
                    <a:pt x="7891" y="1751"/>
                    <a:pt x="7869" y="1759"/>
                    <a:pt x="7854" y="1766"/>
                  </a:cubicBezTo>
                  <a:cubicBezTo>
                    <a:pt x="7818" y="1795"/>
                    <a:pt x="7752" y="1759"/>
                    <a:pt x="7700" y="1751"/>
                  </a:cubicBezTo>
                  <a:cubicBezTo>
                    <a:pt x="7650" y="1744"/>
                    <a:pt x="7570" y="1693"/>
                    <a:pt x="7533" y="1678"/>
                  </a:cubicBezTo>
                  <a:cubicBezTo>
                    <a:pt x="7504" y="1656"/>
                    <a:pt x="7408" y="1597"/>
                    <a:pt x="7364" y="1576"/>
                  </a:cubicBezTo>
                  <a:cubicBezTo>
                    <a:pt x="7320" y="1546"/>
                    <a:pt x="7291" y="1583"/>
                    <a:pt x="7240" y="1590"/>
                  </a:cubicBezTo>
                  <a:cubicBezTo>
                    <a:pt x="7189" y="1597"/>
                    <a:pt x="7181" y="1619"/>
                    <a:pt x="7144" y="1649"/>
                  </a:cubicBezTo>
                  <a:cubicBezTo>
                    <a:pt x="7108" y="1685"/>
                    <a:pt x="7079" y="1678"/>
                    <a:pt x="7013" y="1685"/>
                  </a:cubicBezTo>
                  <a:cubicBezTo>
                    <a:pt x="6954" y="1693"/>
                    <a:pt x="6881" y="1597"/>
                    <a:pt x="6837" y="1546"/>
                  </a:cubicBezTo>
                  <a:cubicBezTo>
                    <a:pt x="6793" y="1495"/>
                    <a:pt x="6778" y="1517"/>
                    <a:pt x="6727" y="1539"/>
                  </a:cubicBezTo>
                  <a:cubicBezTo>
                    <a:pt x="6675" y="1568"/>
                    <a:pt x="6668" y="1597"/>
                    <a:pt x="6624" y="1634"/>
                  </a:cubicBezTo>
                  <a:cubicBezTo>
                    <a:pt x="6580" y="1663"/>
                    <a:pt x="6522" y="1634"/>
                    <a:pt x="6507" y="1597"/>
                  </a:cubicBezTo>
                  <a:cubicBezTo>
                    <a:pt x="6492" y="1568"/>
                    <a:pt x="6507" y="1524"/>
                    <a:pt x="6470" y="1517"/>
                  </a:cubicBezTo>
                  <a:cubicBezTo>
                    <a:pt x="6441" y="1502"/>
                    <a:pt x="6412" y="1539"/>
                    <a:pt x="6368" y="1576"/>
                  </a:cubicBezTo>
                  <a:cubicBezTo>
                    <a:pt x="6324" y="1605"/>
                    <a:pt x="6302" y="1502"/>
                    <a:pt x="6265" y="1473"/>
                  </a:cubicBezTo>
                  <a:cubicBezTo>
                    <a:pt x="6236" y="1436"/>
                    <a:pt x="6243" y="1363"/>
                    <a:pt x="6251" y="1312"/>
                  </a:cubicBezTo>
                  <a:cubicBezTo>
                    <a:pt x="6258" y="1260"/>
                    <a:pt x="6214" y="1216"/>
                    <a:pt x="6177" y="1180"/>
                  </a:cubicBezTo>
                  <a:cubicBezTo>
                    <a:pt x="6133" y="1150"/>
                    <a:pt x="5994" y="1121"/>
                    <a:pt x="5921" y="1092"/>
                  </a:cubicBezTo>
                  <a:cubicBezTo>
                    <a:pt x="5840" y="1055"/>
                    <a:pt x="5730" y="879"/>
                    <a:pt x="5708" y="784"/>
                  </a:cubicBezTo>
                  <a:cubicBezTo>
                    <a:pt x="5679" y="689"/>
                    <a:pt x="5576" y="645"/>
                    <a:pt x="5540" y="594"/>
                  </a:cubicBezTo>
                  <a:cubicBezTo>
                    <a:pt x="5518" y="571"/>
                    <a:pt x="5459" y="476"/>
                    <a:pt x="5408" y="396"/>
                  </a:cubicBezTo>
                  <a:cubicBezTo>
                    <a:pt x="5415" y="410"/>
                    <a:pt x="5423" y="425"/>
                    <a:pt x="5423" y="425"/>
                  </a:cubicBezTo>
                  <a:cubicBezTo>
                    <a:pt x="5423" y="425"/>
                    <a:pt x="5342" y="308"/>
                    <a:pt x="5261" y="249"/>
                  </a:cubicBezTo>
                  <a:cubicBezTo>
                    <a:pt x="5181" y="198"/>
                    <a:pt x="5100" y="154"/>
                    <a:pt x="5012" y="161"/>
                  </a:cubicBezTo>
                  <a:cubicBezTo>
                    <a:pt x="4924" y="176"/>
                    <a:pt x="4829" y="161"/>
                    <a:pt x="4749" y="220"/>
                  </a:cubicBezTo>
                  <a:cubicBezTo>
                    <a:pt x="4675" y="278"/>
                    <a:pt x="4573" y="300"/>
                    <a:pt x="4448" y="278"/>
                  </a:cubicBezTo>
                  <a:cubicBezTo>
                    <a:pt x="4323" y="249"/>
                    <a:pt x="4243" y="308"/>
                    <a:pt x="4177" y="227"/>
                  </a:cubicBezTo>
                  <a:cubicBezTo>
                    <a:pt x="4104" y="154"/>
                    <a:pt x="4001" y="0"/>
                    <a:pt x="3928" y="95"/>
                  </a:cubicBezTo>
                  <a:cubicBezTo>
                    <a:pt x="3847" y="183"/>
                    <a:pt x="3789" y="249"/>
                    <a:pt x="3774" y="322"/>
                  </a:cubicBezTo>
                  <a:cubicBezTo>
                    <a:pt x="3767" y="388"/>
                    <a:pt x="3722" y="579"/>
                    <a:pt x="3671" y="659"/>
                  </a:cubicBezTo>
                  <a:cubicBezTo>
                    <a:pt x="3627" y="740"/>
                    <a:pt x="3664" y="901"/>
                    <a:pt x="3708" y="967"/>
                  </a:cubicBezTo>
                  <a:cubicBezTo>
                    <a:pt x="3752" y="1033"/>
                    <a:pt x="3774" y="1055"/>
                    <a:pt x="3774" y="1150"/>
                  </a:cubicBezTo>
                  <a:cubicBezTo>
                    <a:pt x="3774" y="1238"/>
                    <a:pt x="3774" y="1326"/>
                    <a:pt x="3774" y="1326"/>
                  </a:cubicBezTo>
                  <a:cubicBezTo>
                    <a:pt x="3774" y="1326"/>
                    <a:pt x="3744" y="1238"/>
                    <a:pt x="3701" y="1194"/>
                  </a:cubicBezTo>
                  <a:cubicBezTo>
                    <a:pt x="3649" y="1150"/>
                    <a:pt x="3701" y="1194"/>
                    <a:pt x="3605" y="1172"/>
                  </a:cubicBezTo>
                  <a:cubicBezTo>
                    <a:pt x="3518" y="1150"/>
                    <a:pt x="3518" y="1172"/>
                    <a:pt x="3459" y="1092"/>
                  </a:cubicBezTo>
                  <a:cubicBezTo>
                    <a:pt x="3400" y="1011"/>
                    <a:pt x="3356" y="901"/>
                    <a:pt x="3276" y="952"/>
                  </a:cubicBezTo>
                  <a:cubicBezTo>
                    <a:pt x="3202" y="1011"/>
                    <a:pt x="3166" y="1004"/>
                    <a:pt x="3166" y="1077"/>
                  </a:cubicBezTo>
                  <a:cubicBezTo>
                    <a:pt x="3166" y="1158"/>
                    <a:pt x="3166" y="1216"/>
                    <a:pt x="3144" y="1275"/>
                  </a:cubicBezTo>
                  <a:cubicBezTo>
                    <a:pt x="3122" y="1326"/>
                    <a:pt x="3188" y="1385"/>
                    <a:pt x="3232" y="1319"/>
                  </a:cubicBezTo>
                  <a:cubicBezTo>
                    <a:pt x="3276" y="1253"/>
                    <a:pt x="3298" y="1304"/>
                    <a:pt x="3312" y="1407"/>
                  </a:cubicBezTo>
                  <a:cubicBezTo>
                    <a:pt x="3327" y="1509"/>
                    <a:pt x="3312" y="1553"/>
                    <a:pt x="3254" y="1627"/>
                  </a:cubicBezTo>
                  <a:cubicBezTo>
                    <a:pt x="3202" y="1693"/>
                    <a:pt x="3144" y="1737"/>
                    <a:pt x="3063" y="1656"/>
                  </a:cubicBezTo>
                  <a:cubicBezTo>
                    <a:pt x="2982" y="1576"/>
                    <a:pt x="3004" y="1502"/>
                    <a:pt x="2902" y="1502"/>
                  </a:cubicBezTo>
                  <a:cubicBezTo>
                    <a:pt x="2799" y="1502"/>
                    <a:pt x="2748" y="1363"/>
                    <a:pt x="2814" y="1341"/>
                  </a:cubicBezTo>
                  <a:cubicBezTo>
                    <a:pt x="2880" y="1319"/>
                    <a:pt x="2961" y="1385"/>
                    <a:pt x="2997" y="1319"/>
                  </a:cubicBezTo>
                  <a:cubicBezTo>
                    <a:pt x="3027" y="1253"/>
                    <a:pt x="3041" y="1202"/>
                    <a:pt x="2997" y="1128"/>
                  </a:cubicBezTo>
                  <a:cubicBezTo>
                    <a:pt x="2946" y="1048"/>
                    <a:pt x="2924" y="945"/>
                    <a:pt x="2894" y="901"/>
                  </a:cubicBezTo>
                  <a:cubicBezTo>
                    <a:pt x="2858" y="850"/>
                    <a:pt x="2770" y="901"/>
                    <a:pt x="2770" y="799"/>
                  </a:cubicBezTo>
                  <a:cubicBezTo>
                    <a:pt x="2770" y="696"/>
                    <a:pt x="2792" y="674"/>
                    <a:pt x="2711" y="652"/>
                  </a:cubicBezTo>
                  <a:cubicBezTo>
                    <a:pt x="2711" y="652"/>
                    <a:pt x="2623" y="616"/>
                    <a:pt x="2550" y="616"/>
                  </a:cubicBezTo>
                  <a:cubicBezTo>
                    <a:pt x="2484" y="616"/>
                    <a:pt x="2418" y="579"/>
                    <a:pt x="2374" y="630"/>
                  </a:cubicBezTo>
                  <a:cubicBezTo>
                    <a:pt x="2323" y="674"/>
                    <a:pt x="2169" y="652"/>
                    <a:pt x="2096" y="681"/>
                  </a:cubicBezTo>
                  <a:cubicBezTo>
                    <a:pt x="2030" y="718"/>
                    <a:pt x="1818" y="806"/>
                    <a:pt x="1744" y="777"/>
                  </a:cubicBezTo>
                  <a:cubicBezTo>
                    <a:pt x="1678" y="740"/>
                    <a:pt x="1554" y="703"/>
                    <a:pt x="1473" y="726"/>
                  </a:cubicBezTo>
                  <a:cubicBezTo>
                    <a:pt x="1400" y="755"/>
                    <a:pt x="1224" y="726"/>
                    <a:pt x="1158" y="799"/>
                  </a:cubicBezTo>
                  <a:cubicBezTo>
                    <a:pt x="1092" y="865"/>
                    <a:pt x="968" y="952"/>
                    <a:pt x="923" y="1026"/>
                  </a:cubicBezTo>
                  <a:cubicBezTo>
                    <a:pt x="872" y="1092"/>
                    <a:pt x="887" y="1128"/>
                    <a:pt x="953" y="1172"/>
                  </a:cubicBezTo>
                  <a:cubicBezTo>
                    <a:pt x="1019" y="1216"/>
                    <a:pt x="997" y="1260"/>
                    <a:pt x="894" y="1253"/>
                  </a:cubicBezTo>
                  <a:cubicBezTo>
                    <a:pt x="799" y="1238"/>
                    <a:pt x="799" y="1253"/>
                    <a:pt x="770" y="1341"/>
                  </a:cubicBezTo>
                  <a:cubicBezTo>
                    <a:pt x="748" y="1429"/>
                    <a:pt x="748" y="1524"/>
                    <a:pt x="718" y="1612"/>
                  </a:cubicBezTo>
                  <a:cubicBezTo>
                    <a:pt x="682" y="1707"/>
                    <a:pt x="660" y="1854"/>
                    <a:pt x="784" y="1876"/>
                  </a:cubicBezTo>
                  <a:cubicBezTo>
                    <a:pt x="909" y="1898"/>
                    <a:pt x="1099" y="1861"/>
                    <a:pt x="1158" y="1883"/>
                  </a:cubicBezTo>
                  <a:cubicBezTo>
                    <a:pt x="1217" y="1905"/>
                    <a:pt x="1173" y="1883"/>
                    <a:pt x="1158" y="1978"/>
                  </a:cubicBezTo>
                  <a:cubicBezTo>
                    <a:pt x="1151" y="2066"/>
                    <a:pt x="1158" y="2132"/>
                    <a:pt x="1114" y="2176"/>
                  </a:cubicBezTo>
                  <a:cubicBezTo>
                    <a:pt x="1070" y="2228"/>
                    <a:pt x="1136" y="2235"/>
                    <a:pt x="1121" y="2330"/>
                  </a:cubicBezTo>
                  <a:cubicBezTo>
                    <a:pt x="1114" y="2418"/>
                    <a:pt x="1077" y="2359"/>
                    <a:pt x="1055" y="2440"/>
                  </a:cubicBezTo>
                  <a:cubicBezTo>
                    <a:pt x="1033" y="2521"/>
                    <a:pt x="1048" y="2557"/>
                    <a:pt x="1070" y="2667"/>
                  </a:cubicBezTo>
                  <a:cubicBezTo>
                    <a:pt x="1092" y="2777"/>
                    <a:pt x="1121" y="2953"/>
                    <a:pt x="1070" y="3056"/>
                  </a:cubicBezTo>
                  <a:cubicBezTo>
                    <a:pt x="1011" y="3158"/>
                    <a:pt x="931" y="3349"/>
                    <a:pt x="865" y="3429"/>
                  </a:cubicBezTo>
                  <a:cubicBezTo>
                    <a:pt x="799" y="3510"/>
                    <a:pt x="762" y="3657"/>
                    <a:pt x="770" y="3759"/>
                  </a:cubicBezTo>
                  <a:cubicBezTo>
                    <a:pt x="784" y="3854"/>
                    <a:pt x="740" y="4016"/>
                    <a:pt x="740" y="4059"/>
                  </a:cubicBezTo>
                  <a:cubicBezTo>
                    <a:pt x="740" y="4103"/>
                    <a:pt x="740" y="4243"/>
                    <a:pt x="660" y="4199"/>
                  </a:cubicBezTo>
                  <a:cubicBezTo>
                    <a:pt x="579" y="4155"/>
                    <a:pt x="520" y="4177"/>
                    <a:pt x="447" y="4155"/>
                  </a:cubicBezTo>
                  <a:cubicBezTo>
                    <a:pt x="367" y="4133"/>
                    <a:pt x="308" y="4081"/>
                    <a:pt x="249" y="4103"/>
                  </a:cubicBezTo>
                  <a:cubicBezTo>
                    <a:pt x="198" y="4133"/>
                    <a:pt x="44" y="4096"/>
                    <a:pt x="44" y="4177"/>
                  </a:cubicBezTo>
                  <a:cubicBezTo>
                    <a:pt x="44" y="4257"/>
                    <a:pt x="37" y="4323"/>
                    <a:pt x="73" y="4345"/>
                  </a:cubicBezTo>
                  <a:cubicBezTo>
                    <a:pt x="103" y="4367"/>
                    <a:pt x="147" y="4389"/>
                    <a:pt x="81" y="4426"/>
                  </a:cubicBezTo>
                  <a:cubicBezTo>
                    <a:pt x="15" y="4455"/>
                    <a:pt x="0" y="4448"/>
                    <a:pt x="0" y="4514"/>
                  </a:cubicBezTo>
                  <a:cubicBezTo>
                    <a:pt x="0" y="4580"/>
                    <a:pt x="0" y="4682"/>
                    <a:pt x="59" y="4704"/>
                  </a:cubicBezTo>
                  <a:cubicBezTo>
                    <a:pt x="118" y="4734"/>
                    <a:pt x="264" y="4785"/>
                    <a:pt x="330" y="4807"/>
                  </a:cubicBezTo>
                  <a:cubicBezTo>
                    <a:pt x="396" y="4829"/>
                    <a:pt x="513" y="4866"/>
                    <a:pt x="520" y="4821"/>
                  </a:cubicBezTo>
                  <a:cubicBezTo>
                    <a:pt x="535" y="4778"/>
                    <a:pt x="601" y="4675"/>
                    <a:pt x="616" y="4763"/>
                  </a:cubicBezTo>
                  <a:cubicBezTo>
                    <a:pt x="623" y="4858"/>
                    <a:pt x="696" y="4968"/>
                    <a:pt x="726" y="4990"/>
                  </a:cubicBezTo>
                  <a:cubicBezTo>
                    <a:pt x="762" y="5012"/>
                    <a:pt x="770" y="5129"/>
                    <a:pt x="726" y="5181"/>
                  </a:cubicBezTo>
                  <a:cubicBezTo>
                    <a:pt x="682" y="5239"/>
                    <a:pt x="623" y="5400"/>
                    <a:pt x="645" y="5430"/>
                  </a:cubicBezTo>
                  <a:cubicBezTo>
                    <a:pt x="674" y="5466"/>
                    <a:pt x="726" y="5503"/>
                    <a:pt x="726" y="5503"/>
                  </a:cubicBezTo>
                  <a:cubicBezTo>
                    <a:pt x="726" y="5503"/>
                    <a:pt x="726" y="5503"/>
                    <a:pt x="718" y="5510"/>
                  </a:cubicBezTo>
                  <a:cubicBezTo>
                    <a:pt x="755" y="5510"/>
                    <a:pt x="799" y="5503"/>
                    <a:pt x="821" y="5474"/>
                  </a:cubicBezTo>
                  <a:cubicBezTo>
                    <a:pt x="850" y="5422"/>
                    <a:pt x="1004" y="5430"/>
                    <a:pt x="1055" y="5422"/>
                  </a:cubicBezTo>
                  <a:cubicBezTo>
                    <a:pt x="1107" y="5415"/>
                    <a:pt x="1275" y="5400"/>
                    <a:pt x="1334" y="5342"/>
                  </a:cubicBezTo>
                  <a:cubicBezTo>
                    <a:pt x="1400" y="5283"/>
                    <a:pt x="1532" y="5203"/>
                    <a:pt x="1583" y="5173"/>
                  </a:cubicBezTo>
                  <a:cubicBezTo>
                    <a:pt x="1634" y="5137"/>
                    <a:pt x="1678" y="5107"/>
                    <a:pt x="1737" y="5078"/>
                  </a:cubicBezTo>
                  <a:cubicBezTo>
                    <a:pt x="1795" y="5041"/>
                    <a:pt x="1788" y="5034"/>
                    <a:pt x="1803" y="4997"/>
                  </a:cubicBezTo>
                  <a:cubicBezTo>
                    <a:pt x="1825" y="4968"/>
                    <a:pt x="1847" y="4946"/>
                    <a:pt x="1788" y="4909"/>
                  </a:cubicBezTo>
                  <a:cubicBezTo>
                    <a:pt x="1730" y="4866"/>
                    <a:pt x="1788" y="4844"/>
                    <a:pt x="1803" y="4807"/>
                  </a:cubicBezTo>
                  <a:cubicBezTo>
                    <a:pt x="1825" y="4763"/>
                    <a:pt x="1847" y="4719"/>
                    <a:pt x="1898" y="4756"/>
                  </a:cubicBezTo>
                  <a:cubicBezTo>
                    <a:pt x="1949" y="4785"/>
                    <a:pt x="1964" y="4821"/>
                    <a:pt x="2008" y="4836"/>
                  </a:cubicBezTo>
                  <a:cubicBezTo>
                    <a:pt x="2052" y="4858"/>
                    <a:pt x="2023" y="4909"/>
                    <a:pt x="2045" y="4953"/>
                  </a:cubicBezTo>
                  <a:cubicBezTo>
                    <a:pt x="2059" y="5005"/>
                    <a:pt x="2103" y="5019"/>
                    <a:pt x="2147" y="5027"/>
                  </a:cubicBezTo>
                  <a:cubicBezTo>
                    <a:pt x="2184" y="5034"/>
                    <a:pt x="2206" y="5056"/>
                    <a:pt x="2235" y="5085"/>
                  </a:cubicBezTo>
                  <a:cubicBezTo>
                    <a:pt x="2272" y="5107"/>
                    <a:pt x="2323" y="5107"/>
                    <a:pt x="2360" y="5085"/>
                  </a:cubicBezTo>
                  <a:cubicBezTo>
                    <a:pt x="2389" y="5056"/>
                    <a:pt x="2470" y="5071"/>
                    <a:pt x="2492" y="5107"/>
                  </a:cubicBezTo>
                  <a:cubicBezTo>
                    <a:pt x="2521" y="5151"/>
                    <a:pt x="2513" y="5232"/>
                    <a:pt x="2558" y="5247"/>
                  </a:cubicBezTo>
                  <a:cubicBezTo>
                    <a:pt x="2609" y="5261"/>
                    <a:pt x="2623" y="5312"/>
                    <a:pt x="2543" y="5320"/>
                  </a:cubicBezTo>
                  <a:cubicBezTo>
                    <a:pt x="2470" y="5335"/>
                    <a:pt x="2484" y="5371"/>
                    <a:pt x="2499" y="5408"/>
                  </a:cubicBezTo>
                  <a:cubicBezTo>
                    <a:pt x="2521" y="5445"/>
                    <a:pt x="2528" y="5445"/>
                    <a:pt x="2499" y="5496"/>
                  </a:cubicBezTo>
                  <a:cubicBezTo>
                    <a:pt x="2477" y="5547"/>
                    <a:pt x="2513" y="5598"/>
                    <a:pt x="2462" y="5620"/>
                  </a:cubicBezTo>
                  <a:cubicBezTo>
                    <a:pt x="2411" y="5642"/>
                    <a:pt x="2389" y="5671"/>
                    <a:pt x="2462" y="5716"/>
                  </a:cubicBezTo>
                  <a:cubicBezTo>
                    <a:pt x="2528" y="5759"/>
                    <a:pt x="2572" y="5774"/>
                    <a:pt x="2623" y="5767"/>
                  </a:cubicBezTo>
                  <a:cubicBezTo>
                    <a:pt x="2675" y="5759"/>
                    <a:pt x="2660" y="5789"/>
                    <a:pt x="2645" y="5847"/>
                  </a:cubicBezTo>
                  <a:cubicBezTo>
                    <a:pt x="2631" y="5906"/>
                    <a:pt x="2653" y="5943"/>
                    <a:pt x="2580" y="5972"/>
                  </a:cubicBezTo>
                  <a:cubicBezTo>
                    <a:pt x="2499" y="5994"/>
                    <a:pt x="2492" y="5994"/>
                    <a:pt x="2440" y="6038"/>
                  </a:cubicBezTo>
                  <a:cubicBezTo>
                    <a:pt x="2389" y="6082"/>
                    <a:pt x="2382" y="6089"/>
                    <a:pt x="2440" y="6119"/>
                  </a:cubicBezTo>
                  <a:cubicBezTo>
                    <a:pt x="2499" y="6155"/>
                    <a:pt x="2492" y="6221"/>
                    <a:pt x="2550" y="6207"/>
                  </a:cubicBezTo>
                  <a:cubicBezTo>
                    <a:pt x="2609" y="6192"/>
                    <a:pt x="2645" y="6170"/>
                    <a:pt x="2675" y="6140"/>
                  </a:cubicBezTo>
                  <a:cubicBezTo>
                    <a:pt x="2697" y="6104"/>
                    <a:pt x="2741" y="6104"/>
                    <a:pt x="2807" y="6111"/>
                  </a:cubicBezTo>
                  <a:cubicBezTo>
                    <a:pt x="2873" y="6119"/>
                    <a:pt x="2924" y="6119"/>
                    <a:pt x="2975" y="6097"/>
                  </a:cubicBezTo>
                  <a:cubicBezTo>
                    <a:pt x="3027" y="6067"/>
                    <a:pt x="3019" y="6045"/>
                    <a:pt x="3063" y="5994"/>
                  </a:cubicBezTo>
                  <a:cubicBezTo>
                    <a:pt x="3107" y="5943"/>
                    <a:pt x="3114" y="5899"/>
                    <a:pt x="3173" y="5906"/>
                  </a:cubicBezTo>
                  <a:cubicBezTo>
                    <a:pt x="3232" y="5921"/>
                    <a:pt x="3290" y="5891"/>
                    <a:pt x="3320" y="5928"/>
                  </a:cubicBezTo>
                  <a:cubicBezTo>
                    <a:pt x="3342" y="5957"/>
                    <a:pt x="3422" y="6009"/>
                    <a:pt x="3437" y="5957"/>
                  </a:cubicBezTo>
                  <a:cubicBezTo>
                    <a:pt x="3451" y="5906"/>
                    <a:pt x="3473" y="5877"/>
                    <a:pt x="3532" y="5847"/>
                  </a:cubicBezTo>
                  <a:cubicBezTo>
                    <a:pt x="3591" y="5826"/>
                    <a:pt x="3686" y="5789"/>
                    <a:pt x="3664" y="5745"/>
                  </a:cubicBezTo>
                  <a:cubicBezTo>
                    <a:pt x="3649" y="5708"/>
                    <a:pt x="3605" y="5708"/>
                    <a:pt x="3576" y="5679"/>
                  </a:cubicBezTo>
                  <a:cubicBezTo>
                    <a:pt x="3539" y="5657"/>
                    <a:pt x="3554" y="5664"/>
                    <a:pt x="3576" y="5598"/>
                  </a:cubicBezTo>
                  <a:cubicBezTo>
                    <a:pt x="3591" y="5525"/>
                    <a:pt x="3627" y="5312"/>
                    <a:pt x="3591" y="5283"/>
                  </a:cubicBezTo>
                  <a:cubicBezTo>
                    <a:pt x="3554" y="5247"/>
                    <a:pt x="3547" y="5232"/>
                    <a:pt x="3539" y="5173"/>
                  </a:cubicBezTo>
                  <a:cubicBezTo>
                    <a:pt x="3532" y="5107"/>
                    <a:pt x="3473" y="5071"/>
                    <a:pt x="3415" y="5049"/>
                  </a:cubicBezTo>
                  <a:cubicBezTo>
                    <a:pt x="3349" y="5034"/>
                    <a:pt x="3298" y="4997"/>
                    <a:pt x="3283" y="4953"/>
                  </a:cubicBezTo>
                  <a:cubicBezTo>
                    <a:pt x="3268" y="4917"/>
                    <a:pt x="3217" y="4836"/>
                    <a:pt x="3283" y="4836"/>
                  </a:cubicBezTo>
                  <a:cubicBezTo>
                    <a:pt x="3349" y="4836"/>
                    <a:pt x="3371" y="4866"/>
                    <a:pt x="3437" y="4858"/>
                  </a:cubicBezTo>
                  <a:cubicBezTo>
                    <a:pt x="3503" y="4844"/>
                    <a:pt x="3554" y="4873"/>
                    <a:pt x="3576" y="4814"/>
                  </a:cubicBezTo>
                  <a:cubicBezTo>
                    <a:pt x="3591" y="4756"/>
                    <a:pt x="3532" y="4726"/>
                    <a:pt x="3583" y="4697"/>
                  </a:cubicBezTo>
                  <a:cubicBezTo>
                    <a:pt x="3635" y="4660"/>
                    <a:pt x="3635" y="4616"/>
                    <a:pt x="3671" y="4616"/>
                  </a:cubicBezTo>
                  <a:cubicBezTo>
                    <a:pt x="3715" y="4616"/>
                    <a:pt x="3686" y="4675"/>
                    <a:pt x="3759" y="4660"/>
                  </a:cubicBezTo>
                  <a:cubicBezTo>
                    <a:pt x="3840" y="4646"/>
                    <a:pt x="3854" y="4646"/>
                    <a:pt x="3906" y="4609"/>
                  </a:cubicBezTo>
                  <a:cubicBezTo>
                    <a:pt x="3957" y="4572"/>
                    <a:pt x="3979" y="4572"/>
                    <a:pt x="4023" y="4609"/>
                  </a:cubicBezTo>
                  <a:cubicBezTo>
                    <a:pt x="4067" y="4646"/>
                    <a:pt x="4030" y="4697"/>
                    <a:pt x="4067" y="4741"/>
                  </a:cubicBezTo>
                  <a:cubicBezTo>
                    <a:pt x="4096" y="4792"/>
                    <a:pt x="4111" y="4873"/>
                    <a:pt x="4089" y="4909"/>
                  </a:cubicBezTo>
                  <a:cubicBezTo>
                    <a:pt x="4074" y="4939"/>
                    <a:pt x="4052" y="4990"/>
                    <a:pt x="4126" y="5019"/>
                  </a:cubicBezTo>
                  <a:cubicBezTo>
                    <a:pt x="4199" y="5041"/>
                    <a:pt x="4331" y="5071"/>
                    <a:pt x="4397" y="5034"/>
                  </a:cubicBezTo>
                  <a:cubicBezTo>
                    <a:pt x="4463" y="4997"/>
                    <a:pt x="4594" y="5027"/>
                    <a:pt x="4602" y="4953"/>
                  </a:cubicBezTo>
                  <a:cubicBezTo>
                    <a:pt x="4609" y="4888"/>
                    <a:pt x="4661" y="4880"/>
                    <a:pt x="4690" y="4814"/>
                  </a:cubicBezTo>
                  <a:cubicBezTo>
                    <a:pt x="4712" y="4741"/>
                    <a:pt x="4726" y="4712"/>
                    <a:pt x="4778" y="4704"/>
                  </a:cubicBezTo>
                  <a:cubicBezTo>
                    <a:pt x="4829" y="4697"/>
                    <a:pt x="4880" y="4668"/>
                    <a:pt x="4924" y="4712"/>
                  </a:cubicBezTo>
                  <a:cubicBezTo>
                    <a:pt x="4968" y="4756"/>
                    <a:pt x="4932" y="4792"/>
                    <a:pt x="4888" y="4821"/>
                  </a:cubicBezTo>
                  <a:cubicBezTo>
                    <a:pt x="4851" y="4844"/>
                    <a:pt x="4858" y="4895"/>
                    <a:pt x="4902" y="4924"/>
                  </a:cubicBezTo>
                  <a:cubicBezTo>
                    <a:pt x="4939" y="4946"/>
                    <a:pt x="4939" y="4990"/>
                    <a:pt x="4910" y="5034"/>
                  </a:cubicBezTo>
                  <a:cubicBezTo>
                    <a:pt x="4873" y="5078"/>
                    <a:pt x="4858" y="5195"/>
                    <a:pt x="4792" y="5203"/>
                  </a:cubicBezTo>
                  <a:cubicBezTo>
                    <a:pt x="4719" y="5210"/>
                    <a:pt x="4690" y="5217"/>
                    <a:pt x="4661" y="5283"/>
                  </a:cubicBezTo>
                  <a:cubicBezTo>
                    <a:pt x="4639" y="5342"/>
                    <a:pt x="4602" y="5386"/>
                    <a:pt x="4639" y="5415"/>
                  </a:cubicBezTo>
                  <a:cubicBezTo>
                    <a:pt x="4668" y="5452"/>
                    <a:pt x="4668" y="5496"/>
                    <a:pt x="4726" y="5518"/>
                  </a:cubicBezTo>
                  <a:cubicBezTo>
                    <a:pt x="4792" y="5547"/>
                    <a:pt x="4858" y="5562"/>
                    <a:pt x="4822" y="5584"/>
                  </a:cubicBezTo>
                  <a:cubicBezTo>
                    <a:pt x="4792" y="5613"/>
                    <a:pt x="4749" y="5620"/>
                    <a:pt x="4756" y="5657"/>
                  </a:cubicBezTo>
                  <a:cubicBezTo>
                    <a:pt x="4763" y="5686"/>
                    <a:pt x="4756" y="5716"/>
                    <a:pt x="4719" y="5730"/>
                  </a:cubicBezTo>
                  <a:cubicBezTo>
                    <a:pt x="4690" y="5745"/>
                    <a:pt x="4690" y="5811"/>
                    <a:pt x="4697" y="5833"/>
                  </a:cubicBezTo>
                  <a:cubicBezTo>
                    <a:pt x="4704" y="5855"/>
                    <a:pt x="4726" y="5884"/>
                    <a:pt x="4814" y="5884"/>
                  </a:cubicBezTo>
                  <a:cubicBezTo>
                    <a:pt x="4902" y="5884"/>
                    <a:pt x="4961" y="5877"/>
                    <a:pt x="4975" y="5921"/>
                  </a:cubicBezTo>
                  <a:cubicBezTo>
                    <a:pt x="4990" y="5957"/>
                    <a:pt x="4968" y="5987"/>
                    <a:pt x="4975" y="6023"/>
                  </a:cubicBezTo>
                  <a:cubicBezTo>
                    <a:pt x="4983" y="6053"/>
                    <a:pt x="5042" y="6089"/>
                    <a:pt x="5042" y="6089"/>
                  </a:cubicBezTo>
                  <a:cubicBezTo>
                    <a:pt x="5042" y="6089"/>
                    <a:pt x="5049" y="6185"/>
                    <a:pt x="5063" y="6236"/>
                  </a:cubicBezTo>
                  <a:cubicBezTo>
                    <a:pt x="5071" y="6280"/>
                    <a:pt x="5078" y="6346"/>
                    <a:pt x="5049" y="6382"/>
                  </a:cubicBezTo>
                  <a:cubicBezTo>
                    <a:pt x="5027" y="6426"/>
                    <a:pt x="5071" y="6507"/>
                    <a:pt x="5137" y="6456"/>
                  </a:cubicBezTo>
                  <a:cubicBezTo>
                    <a:pt x="5203" y="6404"/>
                    <a:pt x="5254" y="6456"/>
                    <a:pt x="5254" y="6514"/>
                  </a:cubicBezTo>
                  <a:cubicBezTo>
                    <a:pt x="5254" y="6573"/>
                    <a:pt x="5283" y="6624"/>
                    <a:pt x="5327" y="6624"/>
                  </a:cubicBezTo>
                  <a:cubicBezTo>
                    <a:pt x="5364" y="6624"/>
                    <a:pt x="5386" y="6683"/>
                    <a:pt x="5386" y="6749"/>
                  </a:cubicBezTo>
                  <a:cubicBezTo>
                    <a:pt x="5386" y="6822"/>
                    <a:pt x="5444" y="6822"/>
                    <a:pt x="5525" y="6807"/>
                  </a:cubicBezTo>
                  <a:cubicBezTo>
                    <a:pt x="5613" y="6800"/>
                    <a:pt x="5599" y="6881"/>
                    <a:pt x="5562" y="6932"/>
                  </a:cubicBezTo>
                  <a:cubicBezTo>
                    <a:pt x="5525" y="6983"/>
                    <a:pt x="5576" y="6961"/>
                    <a:pt x="5576" y="7012"/>
                  </a:cubicBezTo>
                  <a:cubicBezTo>
                    <a:pt x="5576" y="7064"/>
                    <a:pt x="5540" y="7108"/>
                    <a:pt x="5503" y="7130"/>
                  </a:cubicBezTo>
                  <a:cubicBezTo>
                    <a:pt x="5466" y="7159"/>
                    <a:pt x="5466" y="7196"/>
                    <a:pt x="5474" y="7254"/>
                  </a:cubicBezTo>
                  <a:cubicBezTo>
                    <a:pt x="5489" y="7313"/>
                    <a:pt x="5540" y="7357"/>
                    <a:pt x="5496" y="7394"/>
                  </a:cubicBezTo>
                  <a:cubicBezTo>
                    <a:pt x="5452" y="7438"/>
                    <a:pt x="5401" y="7474"/>
                    <a:pt x="5452" y="7518"/>
                  </a:cubicBezTo>
                  <a:cubicBezTo>
                    <a:pt x="5489" y="7547"/>
                    <a:pt x="5532" y="7547"/>
                    <a:pt x="5554" y="7547"/>
                  </a:cubicBezTo>
                  <a:cubicBezTo>
                    <a:pt x="5584" y="7526"/>
                    <a:pt x="5620" y="7504"/>
                    <a:pt x="5642" y="7511"/>
                  </a:cubicBezTo>
                  <a:cubicBezTo>
                    <a:pt x="5686" y="7518"/>
                    <a:pt x="5679" y="7591"/>
                    <a:pt x="5723" y="7591"/>
                  </a:cubicBezTo>
                  <a:cubicBezTo>
                    <a:pt x="5767" y="7591"/>
                    <a:pt x="5804" y="7599"/>
                    <a:pt x="5855" y="7577"/>
                  </a:cubicBezTo>
                  <a:cubicBezTo>
                    <a:pt x="5899" y="7547"/>
                    <a:pt x="5972" y="7540"/>
                    <a:pt x="5980" y="7584"/>
                  </a:cubicBezTo>
                  <a:cubicBezTo>
                    <a:pt x="5987" y="7628"/>
                    <a:pt x="6053" y="7679"/>
                    <a:pt x="6082" y="7694"/>
                  </a:cubicBezTo>
                  <a:cubicBezTo>
                    <a:pt x="6104" y="7709"/>
                    <a:pt x="6097" y="7789"/>
                    <a:pt x="6038" y="7760"/>
                  </a:cubicBezTo>
                  <a:cubicBezTo>
                    <a:pt x="5980" y="7738"/>
                    <a:pt x="5935" y="7745"/>
                    <a:pt x="5965" y="7782"/>
                  </a:cubicBezTo>
                  <a:cubicBezTo>
                    <a:pt x="5987" y="7811"/>
                    <a:pt x="6016" y="7848"/>
                    <a:pt x="5965" y="7840"/>
                  </a:cubicBezTo>
                  <a:cubicBezTo>
                    <a:pt x="5913" y="7833"/>
                    <a:pt x="5980" y="7885"/>
                    <a:pt x="5935" y="7914"/>
                  </a:cubicBezTo>
                  <a:cubicBezTo>
                    <a:pt x="5892" y="7950"/>
                    <a:pt x="5899" y="7995"/>
                    <a:pt x="5928" y="8016"/>
                  </a:cubicBezTo>
                  <a:cubicBezTo>
                    <a:pt x="5950" y="8046"/>
                    <a:pt x="5987" y="8126"/>
                    <a:pt x="5980" y="8163"/>
                  </a:cubicBezTo>
                  <a:cubicBezTo>
                    <a:pt x="5972" y="8200"/>
                    <a:pt x="6023" y="8214"/>
                    <a:pt x="5994" y="8266"/>
                  </a:cubicBezTo>
                  <a:cubicBezTo>
                    <a:pt x="5972" y="8317"/>
                    <a:pt x="5980" y="8324"/>
                    <a:pt x="5921" y="8331"/>
                  </a:cubicBezTo>
                  <a:cubicBezTo>
                    <a:pt x="5862" y="8339"/>
                    <a:pt x="5855" y="8368"/>
                    <a:pt x="5840" y="8412"/>
                  </a:cubicBezTo>
                  <a:cubicBezTo>
                    <a:pt x="5833" y="8449"/>
                    <a:pt x="5818" y="8493"/>
                    <a:pt x="5877" y="8529"/>
                  </a:cubicBezTo>
                  <a:cubicBezTo>
                    <a:pt x="5935" y="8559"/>
                    <a:pt x="6082" y="8603"/>
                    <a:pt x="6104" y="8639"/>
                  </a:cubicBezTo>
                  <a:cubicBezTo>
                    <a:pt x="6133" y="8676"/>
                    <a:pt x="6177" y="8713"/>
                    <a:pt x="6214" y="8676"/>
                  </a:cubicBezTo>
                  <a:cubicBezTo>
                    <a:pt x="6258" y="8632"/>
                    <a:pt x="6294" y="8603"/>
                    <a:pt x="6236" y="8580"/>
                  </a:cubicBezTo>
                  <a:cubicBezTo>
                    <a:pt x="6177" y="8551"/>
                    <a:pt x="6148" y="8500"/>
                    <a:pt x="6148" y="8478"/>
                  </a:cubicBezTo>
                  <a:cubicBezTo>
                    <a:pt x="6148" y="8449"/>
                    <a:pt x="6155" y="8471"/>
                    <a:pt x="6207" y="8434"/>
                  </a:cubicBezTo>
                  <a:cubicBezTo>
                    <a:pt x="6258" y="8397"/>
                    <a:pt x="6309" y="8383"/>
                    <a:pt x="6324" y="8339"/>
                  </a:cubicBezTo>
                  <a:cubicBezTo>
                    <a:pt x="6346" y="8295"/>
                    <a:pt x="6404" y="8273"/>
                    <a:pt x="6412" y="8309"/>
                  </a:cubicBezTo>
                  <a:cubicBezTo>
                    <a:pt x="6419" y="8339"/>
                    <a:pt x="6441" y="8376"/>
                    <a:pt x="6441" y="8376"/>
                  </a:cubicBezTo>
                  <a:cubicBezTo>
                    <a:pt x="6441" y="8376"/>
                    <a:pt x="6419" y="8287"/>
                    <a:pt x="6463" y="8273"/>
                  </a:cubicBezTo>
                  <a:cubicBezTo>
                    <a:pt x="6507" y="8258"/>
                    <a:pt x="6522" y="8266"/>
                    <a:pt x="6558" y="8287"/>
                  </a:cubicBezTo>
                  <a:cubicBezTo>
                    <a:pt x="6588" y="8309"/>
                    <a:pt x="6602" y="8346"/>
                    <a:pt x="6610" y="8383"/>
                  </a:cubicBezTo>
                  <a:cubicBezTo>
                    <a:pt x="6654" y="8368"/>
                    <a:pt x="6734" y="8339"/>
                    <a:pt x="6749" y="8309"/>
                  </a:cubicBezTo>
                  <a:cubicBezTo>
                    <a:pt x="6771" y="8280"/>
                    <a:pt x="6830" y="8221"/>
                    <a:pt x="6866" y="8214"/>
                  </a:cubicBezTo>
                  <a:cubicBezTo>
                    <a:pt x="6903" y="8207"/>
                    <a:pt x="6939" y="8207"/>
                    <a:pt x="6976" y="8214"/>
                  </a:cubicBezTo>
                  <a:cubicBezTo>
                    <a:pt x="7020" y="8221"/>
                    <a:pt x="7093" y="8200"/>
                    <a:pt x="7108" y="8163"/>
                  </a:cubicBezTo>
                  <a:cubicBezTo>
                    <a:pt x="7130" y="8119"/>
                    <a:pt x="7123" y="8060"/>
                    <a:pt x="7152" y="8046"/>
                  </a:cubicBezTo>
                  <a:cubicBezTo>
                    <a:pt x="7181" y="8038"/>
                    <a:pt x="7203" y="8097"/>
                    <a:pt x="7247" y="8060"/>
                  </a:cubicBezTo>
                  <a:cubicBezTo>
                    <a:pt x="7291" y="8031"/>
                    <a:pt x="7335" y="8002"/>
                    <a:pt x="7364" y="7965"/>
                  </a:cubicBezTo>
                  <a:cubicBezTo>
                    <a:pt x="7394" y="7936"/>
                    <a:pt x="7401" y="7921"/>
                    <a:pt x="7445" y="7899"/>
                  </a:cubicBezTo>
                  <a:cubicBezTo>
                    <a:pt x="7482" y="7877"/>
                    <a:pt x="7496" y="7870"/>
                    <a:pt x="7504" y="7826"/>
                  </a:cubicBezTo>
                  <a:cubicBezTo>
                    <a:pt x="7504" y="7782"/>
                    <a:pt x="7504" y="7723"/>
                    <a:pt x="7540" y="7709"/>
                  </a:cubicBezTo>
                  <a:cubicBezTo>
                    <a:pt x="7577" y="7687"/>
                    <a:pt x="7628" y="7687"/>
                    <a:pt x="7650" y="7687"/>
                  </a:cubicBezTo>
                  <a:cubicBezTo>
                    <a:pt x="7679" y="7687"/>
                    <a:pt x="7752" y="7709"/>
                    <a:pt x="7774" y="7738"/>
                  </a:cubicBezTo>
                  <a:cubicBezTo>
                    <a:pt x="7796" y="7760"/>
                    <a:pt x="7854" y="7819"/>
                    <a:pt x="7891" y="7797"/>
                  </a:cubicBezTo>
                  <a:cubicBezTo>
                    <a:pt x="7928" y="7775"/>
                    <a:pt x="7928" y="7738"/>
                    <a:pt x="7957" y="7716"/>
                  </a:cubicBezTo>
                  <a:cubicBezTo>
                    <a:pt x="7993" y="7701"/>
                    <a:pt x="8008" y="7701"/>
                    <a:pt x="8037" y="7731"/>
                  </a:cubicBezTo>
                  <a:cubicBezTo>
                    <a:pt x="8067" y="7760"/>
                    <a:pt x="8147" y="7738"/>
                    <a:pt x="8111" y="7694"/>
                  </a:cubicBezTo>
                  <a:cubicBezTo>
                    <a:pt x="8081" y="7657"/>
                    <a:pt x="8052" y="7657"/>
                    <a:pt x="8052" y="7613"/>
                  </a:cubicBezTo>
                  <a:cubicBezTo>
                    <a:pt x="8060" y="7577"/>
                    <a:pt x="8081" y="7562"/>
                    <a:pt x="8118" y="7540"/>
                  </a:cubicBezTo>
                  <a:cubicBezTo>
                    <a:pt x="8140" y="7533"/>
                    <a:pt x="8147" y="7511"/>
                    <a:pt x="8155" y="7496"/>
                  </a:cubicBezTo>
                  <a:cubicBezTo>
                    <a:pt x="8125" y="7423"/>
                    <a:pt x="8125" y="7423"/>
                    <a:pt x="8125" y="7423"/>
                  </a:cubicBezTo>
                  <a:cubicBezTo>
                    <a:pt x="8118" y="7350"/>
                    <a:pt x="8125" y="7269"/>
                    <a:pt x="8081" y="7225"/>
                  </a:cubicBezTo>
                  <a:cubicBezTo>
                    <a:pt x="8030" y="7181"/>
                    <a:pt x="7979" y="7130"/>
                    <a:pt x="7957" y="7086"/>
                  </a:cubicBezTo>
                  <a:cubicBezTo>
                    <a:pt x="7942" y="7035"/>
                    <a:pt x="7898" y="6939"/>
                    <a:pt x="7928" y="6873"/>
                  </a:cubicBezTo>
                  <a:cubicBezTo>
                    <a:pt x="7950" y="6800"/>
                    <a:pt x="7957" y="6800"/>
                    <a:pt x="8008" y="6749"/>
                  </a:cubicBezTo>
                  <a:cubicBezTo>
                    <a:pt x="8060" y="6697"/>
                    <a:pt x="8103" y="6639"/>
                    <a:pt x="8052" y="6595"/>
                  </a:cubicBezTo>
                  <a:cubicBezTo>
                    <a:pt x="8001" y="6558"/>
                    <a:pt x="7964" y="6544"/>
                    <a:pt x="8001" y="6507"/>
                  </a:cubicBezTo>
                  <a:cubicBezTo>
                    <a:pt x="8037" y="6463"/>
                    <a:pt x="8045" y="6448"/>
                    <a:pt x="7986" y="6419"/>
                  </a:cubicBezTo>
                  <a:cubicBezTo>
                    <a:pt x="7928" y="6397"/>
                    <a:pt x="7840" y="6368"/>
                    <a:pt x="7854" y="6309"/>
                  </a:cubicBezTo>
                  <a:cubicBezTo>
                    <a:pt x="7876" y="6250"/>
                    <a:pt x="7862" y="6280"/>
                    <a:pt x="7935" y="6280"/>
                  </a:cubicBezTo>
                  <a:cubicBezTo>
                    <a:pt x="8001" y="6280"/>
                    <a:pt x="8001" y="6302"/>
                    <a:pt x="8045" y="6243"/>
                  </a:cubicBezTo>
                  <a:cubicBezTo>
                    <a:pt x="8089" y="6185"/>
                    <a:pt x="8111" y="6162"/>
                    <a:pt x="8191" y="6155"/>
                  </a:cubicBezTo>
                  <a:cubicBezTo>
                    <a:pt x="8265" y="6148"/>
                    <a:pt x="8411" y="6155"/>
                    <a:pt x="8477" y="6140"/>
                  </a:cubicBezTo>
                  <a:cubicBezTo>
                    <a:pt x="8543" y="6119"/>
                    <a:pt x="8587" y="6148"/>
                    <a:pt x="8653" y="6111"/>
                  </a:cubicBezTo>
                  <a:cubicBezTo>
                    <a:pt x="8726" y="6082"/>
                    <a:pt x="8726" y="6053"/>
                    <a:pt x="8682" y="6009"/>
                  </a:cubicBezTo>
                  <a:cubicBezTo>
                    <a:pt x="8638" y="5972"/>
                    <a:pt x="8653" y="5935"/>
                    <a:pt x="8726" y="5928"/>
                  </a:cubicBezTo>
                  <a:cubicBezTo>
                    <a:pt x="8792" y="5921"/>
                    <a:pt x="8807" y="5899"/>
                    <a:pt x="8843" y="5847"/>
                  </a:cubicBezTo>
                  <a:cubicBezTo>
                    <a:pt x="8880" y="5796"/>
                    <a:pt x="8917" y="5730"/>
                    <a:pt x="8843" y="5716"/>
                  </a:cubicBezTo>
                  <a:cubicBezTo>
                    <a:pt x="8763" y="5694"/>
                    <a:pt x="8785" y="5635"/>
                    <a:pt x="8807" y="5613"/>
                  </a:cubicBezTo>
                  <a:cubicBezTo>
                    <a:pt x="8836" y="5584"/>
                    <a:pt x="8910" y="5584"/>
                    <a:pt x="8917" y="5562"/>
                  </a:cubicBezTo>
                  <a:cubicBezTo>
                    <a:pt x="8931" y="5532"/>
                    <a:pt x="8910" y="5518"/>
                    <a:pt x="8858" y="5474"/>
                  </a:cubicBezTo>
                  <a:cubicBezTo>
                    <a:pt x="8807" y="5430"/>
                    <a:pt x="8778" y="5400"/>
                    <a:pt x="8785" y="5357"/>
                  </a:cubicBezTo>
                  <a:cubicBezTo>
                    <a:pt x="8792" y="5312"/>
                    <a:pt x="8814" y="5239"/>
                    <a:pt x="8763" y="5210"/>
                  </a:cubicBezTo>
                  <a:cubicBezTo>
                    <a:pt x="8719" y="5188"/>
                    <a:pt x="8726" y="5173"/>
                    <a:pt x="8800" y="5151"/>
                  </a:cubicBezTo>
                  <a:cubicBezTo>
                    <a:pt x="8880" y="5137"/>
                    <a:pt x="8939" y="5049"/>
                    <a:pt x="8880" y="5019"/>
                  </a:cubicBezTo>
                  <a:cubicBezTo>
                    <a:pt x="8814" y="4983"/>
                    <a:pt x="8785" y="4939"/>
                    <a:pt x="8726" y="4909"/>
                  </a:cubicBezTo>
                  <a:cubicBezTo>
                    <a:pt x="8668" y="4873"/>
                    <a:pt x="8594" y="4807"/>
                    <a:pt x="8602" y="4734"/>
                  </a:cubicBezTo>
                  <a:cubicBezTo>
                    <a:pt x="8616" y="4668"/>
                    <a:pt x="8602" y="4660"/>
                    <a:pt x="8668" y="4653"/>
                  </a:cubicBezTo>
                  <a:cubicBezTo>
                    <a:pt x="8726" y="4646"/>
                    <a:pt x="8755" y="4646"/>
                    <a:pt x="8755" y="4646"/>
                  </a:cubicBezTo>
                  <a:cubicBezTo>
                    <a:pt x="8755" y="4646"/>
                    <a:pt x="8682" y="4602"/>
                    <a:pt x="8653" y="4543"/>
                  </a:cubicBezTo>
                  <a:cubicBezTo>
                    <a:pt x="8631" y="4485"/>
                    <a:pt x="8616" y="4433"/>
                    <a:pt x="8624" y="4389"/>
                  </a:cubicBezTo>
                  <a:cubicBezTo>
                    <a:pt x="8631" y="4345"/>
                    <a:pt x="8668" y="4279"/>
                    <a:pt x="8682" y="4250"/>
                  </a:cubicBezTo>
                  <a:cubicBezTo>
                    <a:pt x="8697" y="4228"/>
                    <a:pt x="8646" y="4199"/>
                    <a:pt x="8587" y="4235"/>
                  </a:cubicBezTo>
                  <a:cubicBezTo>
                    <a:pt x="8528" y="4272"/>
                    <a:pt x="8514" y="4177"/>
                    <a:pt x="8484" y="4126"/>
                  </a:cubicBezTo>
                  <a:cubicBezTo>
                    <a:pt x="8462" y="4074"/>
                    <a:pt x="8374" y="3994"/>
                    <a:pt x="8374" y="3994"/>
                  </a:cubicBezTo>
                  <a:cubicBezTo>
                    <a:pt x="8367" y="3964"/>
                    <a:pt x="8272" y="3913"/>
                    <a:pt x="8265" y="3869"/>
                  </a:cubicBezTo>
                  <a:cubicBezTo>
                    <a:pt x="8257" y="3825"/>
                    <a:pt x="8199" y="3700"/>
                    <a:pt x="8206" y="3635"/>
                  </a:cubicBezTo>
                  <a:cubicBezTo>
                    <a:pt x="8213" y="3561"/>
                    <a:pt x="8213" y="3495"/>
                    <a:pt x="8301" y="3488"/>
                  </a:cubicBezTo>
                  <a:cubicBezTo>
                    <a:pt x="8382" y="3481"/>
                    <a:pt x="8462" y="3503"/>
                    <a:pt x="8521" y="3481"/>
                  </a:cubicBezTo>
                  <a:cubicBezTo>
                    <a:pt x="8580" y="3451"/>
                    <a:pt x="8594" y="3444"/>
                    <a:pt x="8624" y="3400"/>
                  </a:cubicBezTo>
                  <a:cubicBezTo>
                    <a:pt x="8646" y="3356"/>
                    <a:pt x="8638" y="3290"/>
                    <a:pt x="8697" y="3283"/>
                  </a:cubicBezTo>
                  <a:cubicBezTo>
                    <a:pt x="8755" y="3276"/>
                    <a:pt x="8880" y="3253"/>
                    <a:pt x="8880" y="3253"/>
                  </a:cubicBezTo>
                  <a:cubicBezTo>
                    <a:pt x="8880" y="3253"/>
                    <a:pt x="8939" y="3327"/>
                    <a:pt x="8961" y="3305"/>
                  </a:cubicBezTo>
                  <a:cubicBezTo>
                    <a:pt x="8990" y="3290"/>
                    <a:pt x="8997" y="3268"/>
                    <a:pt x="9049" y="3290"/>
                  </a:cubicBezTo>
                  <a:cubicBezTo>
                    <a:pt x="9100" y="3319"/>
                    <a:pt x="9166" y="3385"/>
                    <a:pt x="9203" y="3378"/>
                  </a:cubicBezTo>
                  <a:cubicBezTo>
                    <a:pt x="9232" y="3371"/>
                    <a:pt x="9224" y="3378"/>
                    <a:pt x="9283" y="3356"/>
                  </a:cubicBezTo>
                  <a:cubicBezTo>
                    <a:pt x="9342" y="3341"/>
                    <a:pt x="9386" y="3341"/>
                    <a:pt x="9422" y="3305"/>
                  </a:cubicBezTo>
                  <a:cubicBezTo>
                    <a:pt x="9452" y="3276"/>
                    <a:pt x="9503" y="3246"/>
                    <a:pt x="9547" y="3217"/>
                  </a:cubicBezTo>
                  <a:cubicBezTo>
                    <a:pt x="9591" y="3180"/>
                    <a:pt x="9620" y="3158"/>
                    <a:pt x="9657" y="3144"/>
                  </a:cubicBezTo>
                  <a:cubicBezTo>
                    <a:pt x="9701" y="3136"/>
                    <a:pt x="9635" y="3107"/>
                    <a:pt x="9664" y="3056"/>
                  </a:cubicBezTo>
                  <a:cubicBezTo>
                    <a:pt x="9701" y="3004"/>
                    <a:pt x="9730" y="2909"/>
                    <a:pt x="9730" y="2909"/>
                  </a:cubicBezTo>
                  <a:cubicBezTo>
                    <a:pt x="9730" y="2909"/>
                    <a:pt x="9767" y="2953"/>
                    <a:pt x="9796" y="2931"/>
                  </a:cubicBezTo>
                  <a:cubicBezTo>
                    <a:pt x="9818" y="2916"/>
                    <a:pt x="9862" y="2894"/>
                    <a:pt x="9862" y="2858"/>
                  </a:cubicBezTo>
                  <a:cubicBezTo>
                    <a:pt x="9862" y="2836"/>
                    <a:pt x="9891" y="2807"/>
                    <a:pt x="9913" y="2785"/>
                  </a:cubicBezTo>
                  <a:lnTo>
                    <a:pt x="9906" y="277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25"/>
            <p:cNvSpPr>
              <a:spLocks noChangeArrowheads="1"/>
            </p:cNvSpPr>
            <p:nvPr/>
          </p:nvSpPr>
          <p:spPr bwMode="auto">
            <a:xfrm>
              <a:off x="6558499" y="2333325"/>
              <a:ext cx="1849839" cy="1764264"/>
            </a:xfrm>
            <a:custGeom>
              <a:avLst/>
              <a:gdLst>
                <a:gd name="T0" fmla="*/ 974 w 7489"/>
                <a:gd name="T1" fmla="*/ 7143 h 7225"/>
                <a:gd name="T2" fmla="*/ 630 w 7489"/>
                <a:gd name="T3" fmla="*/ 6616 h 7225"/>
                <a:gd name="T4" fmla="*/ 717 w 7489"/>
                <a:gd name="T5" fmla="*/ 6213 h 7225"/>
                <a:gd name="T6" fmla="*/ 402 w 7489"/>
                <a:gd name="T7" fmla="*/ 5920 h 7225"/>
                <a:gd name="T8" fmla="*/ 256 w 7489"/>
                <a:gd name="T9" fmla="*/ 5502 h 7225"/>
                <a:gd name="T10" fmla="*/ 278 w 7489"/>
                <a:gd name="T11" fmla="*/ 5194 h 7225"/>
                <a:gd name="T12" fmla="*/ 36 w 7489"/>
                <a:gd name="T13" fmla="*/ 4974 h 7225"/>
                <a:gd name="T14" fmla="*/ 205 w 7489"/>
                <a:gd name="T15" fmla="*/ 4799 h 7225"/>
                <a:gd name="T16" fmla="*/ 571 w 7489"/>
                <a:gd name="T17" fmla="*/ 4426 h 7225"/>
                <a:gd name="T18" fmla="*/ 534 w 7489"/>
                <a:gd name="T19" fmla="*/ 4067 h 7225"/>
                <a:gd name="T20" fmla="*/ 674 w 7489"/>
                <a:gd name="T21" fmla="*/ 3158 h 7225"/>
                <a:gd name="T22" fmla="*/ 293 w 7489"/>
                <a:gd name="T23" fmla="*/ 2521 h 7225"/>
                <a:gd name="T24" fmla="*/ 446 w 7489"/>
                <a:gd name="T25" fmla="*/ 2140 h 7225"/>
                <a:gd name="T26" fmla="*/ 762 w 7489"/>
                <a:gd name="T27" fmla="*/ 2044 h 7225"/>
                <a:gd name="T28" fmla="*/ 1150 w 7489"/>
                <a:gd name="T29" fmla="*/ 2096 h 7225"/>
                <a:gd name="T30" fmla="*/ 1985 w 7489"/>
                <a:gd name="T31" fmla="*/ 1949 h 7225"/>
                <a:gd name="T32" fmla="*/ 1868 w 7489"/>
                <a:gd name="T33" fmla="*/ 1444 h 7225"/>
                <a:gd name="T34" fmla="*/ 2359 w 7489"/>
                <a:gd name="T35" fmla="*/ 1085 h 7225"/>
                <a:gd name="T36" fmla="*/ 2960 w 7489"/>
                <a:gd name="T37" fmla="*/ 843 h 7225"/>
                <a:gd name="T38" fmla="*/ 3619 w 7489"/>
                <a:gd name="T39" fmla="*/ 308 h 7225"/>
                <a:gd name="T40" fmla="*/ 4022 w 7489"/>
                <a:gd name="T41" fmla="*/ 447 h 7225"/>
                <a:gd name="T42" fmla="*/ 4491 w 7489"/>
                <a:gd name="T43" fmla="*/ 725 h 7225"/>
                <a:gd name="T44" fmla="*/ 4345 w 7489"/>
                <a:gd name="T45" fmla="*/ 1136 h 7225"/>
                <a:gd name="T46" fmla="*/ 4330 w 7489"/>
                <a:gd name="T47" fmla="*/ 1480 h 7225"/>
                <a:gd name="T48" fmla="*/ 4755 w 7489"/>
                <a:gd name="T49" fmla="*/ 1539 h 7225"/>
                <a:gd name="T50" fmla="*/ 5143 w 7489"/>
                <a:gd name="T51" fmla="*/ 1326 h 7225"/>
                <a:gd name="T52" fmla="*/ 5422 w 7489"/>
                <a:gd name="T53" fmla="*/ 1070 h 7225"/>
                <a:gd name="T54" fmla="*/ 5231 w 7489"/>
                <a:gd name="T55" fmla="*/ 271 h 7225"/>
                <a:gd name="T56" fmla="*/ 5546 w 7489"/>
                <a:gd name="T57" fmla="*/ 37 h 7225"/>
                <a:gd name="T58" fmla="*/ 5957 w 7489"/>
                <a:gd name="T59" fmla="*/ 169 h 7225"/>
                <a:gd name="T60" fmla="*/ 6550 w 7489"/>
                <a:gd name="T61" fmla="*/ 242 h 7225"/>
                <a:gd name="T62" fmla="*/ 6821 w 7489"/>
                <a:gd name="T63" fmla="*/ 396 h 7225"/>
                <a:gd name="T64" fmla="*/ 6645 w 7489"/>
                <a:gd name="T65" fmla="*/ 953 h 7225"/>
                <a:gd name="T66" fmla="*/ 6865 w 7489"/>
                <a:gd name="T67" fmla="*/ 1348 h 7225"/>
                <a:gd name="T68" fmla="*/ 6968 w 7489"/>
                <a:gd name="T69" fmla="*/ 1891 h 7225"/>
                <a:gd name="T70" fmla="*/ 7415 w 7489"/>
                <a:gd name="T71" fmla="*/ 2228 h 7225"/>
                <a:gd name="T72" fmla="*/ 7364 w 7489"/>
                <a:gd name="T73" fmla="*/ 2858 h 7225"/>
                <a:gd name="T74" fmla="*/ 7268 w 7489"/>
                <a:gd name="T75" fmla="*/ 3092 h 7225"/>
                <a:gd name="T76" fmla="*/ 6733 w 7489"/>
                <a:gd name="T77" fmla="*/ 3517 h 7225"/>
                <a:gd name="T78" fmla="*/ 6352 w 7489"/>
                <a:gd name="T79" fmla="*/ 3576 h 7225"/>
                <a:gd name="T80" fmla="*/ 6059 w 7489"/>
                <a:gd name="T81" fmla="*/ 3840 h 7225"/>
                <a:gd name="T82" fmla="*/ 5656 w 7489"/>
                <a:gd name="T83" fmla="*/ 4184 h 7225"/>
                <a:gd name="T84" fmla="*/ 6059 w 7489"/>
                <a:gd name="T85" fmla="*/ 4397 h 7225"/>
                <a:gd name="T86" fmla="*/ 5847 w 7489"/>
                <a:gd name="T87" fmla="*/ 4813 h 7225"/>
                <a:gd name="T88" fmla="*/ 5605 w 7489"/>
                <a:gd name="T89" fmla="*/ 4784 h 7225"/>
                <a:gd name="T90" fmla="*/ 5488 w 7489"/>
                <a:gd name="T91" fmla="*/ 5158 h 7225"/>
                <a:gd name="T92" fmla="*/ 5143 w 7489"/>
                <a:gd name="T93" fmla="*/ 5568 h 7225"/>
                <a:gd name="T94" fmla="*/ 4733 w 7489"/>
                <a:gd name="T95" fmla="*/ 5795 h 7225"/>
                <a:gd name="T96" fmla="*/ 4638 w 7489"/>
                <a:gd name="T97" fmla="*/ 6096 h 7225"/>
                <a:gd name="T98" fmla="*/ 4352 w 7489"/>
                <a:gd name="T99" fmla="*/ 5744 h 7225"/>
                <a:gd name="T100" fmla="*/ 4088 w 7489"/>
                <a:gd name="T101" fmla="*/ 5400 h 7225"/>
                <a:gd name="T102" fmla="*/ 3810 w 7489"/>
                <a:gd name="T103" fmla="*/ 5671 h 7225"/>
                <a:gd name="T104" fmla="*/ 3502 w 7489"/>
                <a:gd name="T105" fmla="*/ 5920 h 7225"/>
                <a:gd name="T106" fmla="*/ 2974 w 7489"/>
                <a:gd name="T107" fmla="*/ 6286 h 7225"/>
                <a:gd name="T108" fmla="*/ 2417 w 7489"/>
                <a:gd name="T109" fmla="*/ 6396 h 7225"/>
                <a:gd name="T110" fmla="*/ 2110 w 7489"/>
                <a:gd name="T111" fmla="*/ 6682 h 7225"/>
                <a:gd name="T112" fmla="*/ 1824 w 7489"/>
                <a:gd name="T113" fmla="*/ 6916 h 7225"/>
                <a:gd name="T114" fmla="*/ 1567 w 7489"/>
                <a:gd name="T115" fmla="*/ 7188 h 7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89" h="7225">
                  <a:moveTo>
                    <a:pt x="1186" y="7224"/>
                  </a:moveTo>
                  <a:lnTo>
                    <a:pt x="1186" y="7224"/>
                  </a:lnTo>
                  <a:cubicBezTo>
                    <a:pt x="1150" y="7224"/>
                    <a:pt x="1128" y="7180"/>
                    <a:pt x="1113" y="7136"/>
                  </a:cubicBezTo>
                  <a:cubicBezTo>
                    <a:pt x="1106" y="7129"/>
                    <a:pt x="1106" y="7114"/>
                    <a:pt x="1099" y="7107"/>
                  </a:cubicBezTo>
                  <a:cubicBezTo>
                    <a:pt x="1076" y="7070"/>
                    <a:pt x="1069" y="7063"/>
                    <a:pt x="1047" y="7063"/>
                  </a:cubicBezTo>
                  <a:cubicBezTo>
                    <a:pt x="1040" y="7063"/>
                    <a:pt x="1033" y="7063"/>
                    <a:pt x="1033" y="7063"/>
                  </a:cubicBezTo>
                  <a:cubicBezTo>
                    <a:pt x="1018" y="7063"/>
                    <a:pt x="1011" y="7085"/>
                    <a:pt x="1003" y="7122"/>
                  </a:cubicBezTo>
                  <a:cubicBezTo>
                    <a:pt x="996" y="7158"/>
                    <a:pt x="996" y="7158"/>
                    <a:pt x="996" y="7158"/>
                  </a:cubicBezTo>
                  <a:cubicBezTo>
                    <a:pt x="974" y="7143"/>
                    <a:pt x="974" y="7143"/>
                    <a:pt x="974" y="7143"/>
                  </a:cubicBezTo>
                  <a:cubicBezTo>
                    <a:pt x="959" y="7129"/>
                    <a:pt x="952" y="7122"/>
                    <a:pt x="945" y="7107"/>
                  </a:cubicBezTo>
                  <a:cubicBezTo>
                    <a:pt x="908" y="7048"/>
                    <a:pt x="923" y="7004"/>
                    <a:pt x="966" y="6916"/>
                  </a:cubicBezTo>
                  <a:cubicBezTo>
                    <a:pt x="996" y="6858"/>
                    <a:pt x="981" y="6850"/>
                    <a:pt x="959" y="6821"/>
                  </a:cubicBezTo>
                  <a:cubicBezTo>
                    <a:pt x="945" y="6806"/>
                    <a:pt x="937" y="6792"/>
                    <a:pt x="923" y="6770"/>
                  </a:cubicBezTo>
                  <a:cubicBezTo>
                    <a:pt x="893" y="6704"/>
                    <a:pt x="857" y="6660"/>
                    <a:pt x="791" y="6660"/>
                  </a:cubicBezTo>
                  <a:cubicBezTo>
                    <a:pt x="783" y="6660"/>
                    <a:pt x="769" y="6660"/>
                    <a:pt x="762" y="6660"/>
                  </a:cubicBezTo>
                  <a:cubicBezTo>
                    <a:pt x="732" y="6667"/>
                    <a:pt x="710" y="6674"/>
                    <a:pt x="695" y="6674"/>
                  </a:cubicBezTo>
                  <a:cubicBezTo>
                    <a:pt x="666" y="6674"/>
                    <a:pt x="652" y="6653"/>
                    <a:pt x="644" y="6638"/>
                  </a:cubicBezTo>
                  <a:cubicBezTo>
                    <a:pt x="644" y="6631"/>
                    <a:pt x="637" y="6623"/>
                    <a:pt x="630" y="6616"/>
                  </a:cubicBezTo>
                  <a:cubicBezTo>
                    <a:pt x="622" y="6601"/>
                    <a:pt x="615" y="6594"/>
                    <a:pt x="608" y="6587"/>
                  </a:cubicBezTo>
                  <a:cubicBezTo>
                    <a:pt x="586" y="6557"/>
                    <a:pt x="564" y="6535"/>
                    <a:pt x="578" y="6455"/>
                  </a:cubicBezTo>
                  <a:cubicBezTo>
                    <a:pt x="593" y="6396"/>
                    <a:pt x="608" y="6389"/>
                    <a:pt x="637" y="6374"/>
                  </a:cubicBezTo>
                  <a:cubicBezTo>
                    <a:pt x="652" y="6374"/>
                    <a:pt x="674" y="6360"/>
                    <a:pt x="710" y="6330"/>
                  </a:cubicBezTo>
                  <a:cubicBezTo>
                    <a:pt x="732" y="6315"/>
                    <a:pt x="754" y="6293"/>
                    <a:pt x="762" y="6286"/>
                  </a:cubicBezTo>
                  <a:lnTo>
                    <a:pt x="762" y="6286"/>
                  </a:lnTo>
                  <a:lnTo>
                    <a:pt x="754" y="6279"/>
                  </a:lnTo>
                  <a:cubicBezTo>
                    <a:pt x="747" y="6272"/>
                    <a:pt x="740" y="6257"/>
                    <a:pt x="732" y="6235"/>
                  </a:cubicBezTo>
                  <a:cubicBezTo>
                    <a:pt x="725" y="6213"/>
                    <a:pt x="717" y="6213"/>
                    <a:pt x="717" y="6213"/>
                  </a:cubicBezTo>
                  <a:cubicBezTo>
                    <a:pt x="710" y="6213"/>
                    <a:pt x="703" y="6213"/>
                    <a:pt x="703" y="6213"/>
                  </a:cubicBezTo>
                  <a:cubicBezTo>
                    <a:pt x="688" y="6220"/>
                    <a:pt x="674" y="6220"/>
                    <a:pt x="659" y="6220"/>
                  </a:cubicBezTo>
                  <a:cubicBezTo>
                    <a:pt x="644" y="6220"/>
                    <a:pt x="622" y="6220"/>
                    <a:pt x="600" y="6206"/>
                  </a:cubicBezTo>
                  <a:cubicBezTo>
                    <a:pt x="542" y="6184"/>
                    <a:pt x="534" y="6169"/>
                    <a:pt x="534" y="6132"/>
                  </a:cubicBezTo>
                  <a:cubicBezTo>
                    <a:pt x="534" y="6118"/>
                    <a:pt x="534" y="6096"/>
                    <a:pt x="527" y="6066"/>
                  </a:cubicBezTo>
                  <a:cubicBezTo>
                    <a:pt x="512" y="6030"/>
                    <a:pt x="505" y="6015"/>
                    <a:pt x="505" y="6000"/>
                  </a:cubicBezTo>
                  <a:cubicBezTo>
                    <a:pt x="490" y="5971"/>
                    <a:pt x="490" y="5964"/>
                    <a:pt x="468" y="5927"/>
                  </a:cubicBezTo>
                  <a:cubicBezTo>
                    <a:pt x="461" y="5912"/>
                    <a:pt x="454" y="5912"/>
                    <a:pt x="439" y="5912"/>
                  </a:cubicBezTo>
                  <a:cubicBezTo>
                    <a:pt x="432" y="5912"/>
                    <a:pt x="417" y="5912"/>
                    <a:pt x="402" y="5920"/>
                  </a:cubicBezTo>
                  <a:cubicBezTo>
                    <a:pt x="388" y="5927"/>
                    <a:pt x="373" y="5927"/>
                    <a:pt x="351" y="5927"/>
                  </a:cubicBezTo>
                  <a:cubicBezTo>
                    <a:pt x="344" y="5927"/>
                    <a:pt x="336" y="5927"/>
                    <a:pt x="329" y="5927"/>
                  </a:cubicBezTo>
                  <a:cubicBezTo>
                    <a:pt x="307" y="5920"/>
                    <a:pt x="285" y="5912"/>
                    <a:pt x="278" y="5891"/>
                  </a:cubicBezTo>
                  <a:cubicBezTo>
                    <a:pt x="263" y="5869"/>
                    <a:pt x="263" y="5832"/>
                    <a:pt x="278" y="5781"/>
                  </a:cubicBezTo>
                  <a:cubicBezTo>
                    <a:pt x="293" y="5737"/>
                    <a:pt x="285" y="5729"/>
                    <a:pt x="256" y="5722"/>
                  </a:cubicBezTo>
                  <a:cubicBezTo>
                    <a:pt x="249" y="5722"/>
                    <a:pt x="234" y="5715"/>
                    <a:pt x="226" y="5707"/>
                  </a:cubicBezTo>
                  <a:cubicBezTo>
                    <a:pt x="205" y="5700"/>
                    <a:pt x="161" y="5671"/>
                    <a:pt x="168" y="5641"/>
                  </a:cubicBezTo>
                  <a:cubicBezTo>
                    <a:pt x="168" y="5627"/>
                    <a:pt x="183" y="5619"/>
                    <a:pt x="205" y="5612"/>
                  </a:cubicBezTo>
                  <a:cubicBezTo>
                    <a:pt x="249" y="5605"/>
                    <a:pt x="256" y="5575"/>
                    <a:pt x="256" y="5502"/>
                  </a:cubicBezTo>
                  <a:cubicBezTo>
                    <a:pt x="256" y="5465"/>
                    <a:pt x="271" y="5451"/>
                    <a:pt x="300" y="5451"/>
                  </a:cubicBezTo>
                  <a:cubicBezTo>
                    <a:pt x="314" y="5451"/>
                    <a:pt x="322" y="5451"/>
                    <a:pt x="336" y="5451"/>
                  </a:cubicBezTo>
                  <a:cubicBezTo>
                    <a:pt x="351" y="5451"/>
                    <a:pt x="366" y="5458"/>
                    <a:pt x="381" y="5458"/>
                  </a:cubicBezTo>
                  <a:cubicBezTo>
                    <a:pt x="388" y="5458"/>
                    <a:pt x="395" y="5458"/>
                    <a:pt x="402" y="5451"/>
                  </a:cubicBezTo>
                  <a:cubicBezTo>
                    <a:pt x="410" y="5451"/>
                    <a:pt x="417" y="5451"/>
                    <a:pt x="424" y="5443"/>
                  </a:cubicBezTo>
                  <a:cubicBezTo>
                    <a:pt x="432" y="5429"/>
                    <a:pt x="424" y="5407"/>
                    <a:pt x="417" y="5378"/>
                  </a:cubicBezTo>
                  <a:cubicBezTo>
                    <a:pt x="417" y="5356"/>
                    <a:pt x="410" y="5334"/>
                    <a:pt x="410" y="5312"/>
                  </a:cubicBezTo>
                  <a:cubicBezTo>
                    <a:pt x="410" y="5238"/>
                    <a:pt x="410" y="5238"/>
                    <a:pt x="373" y="5238"/>
                  </a:cubicBezTo>
                  <a:cubicBezTo>
                    <a:pt x="336" y="5238"/>
                    <a:pt x="293" y="5224"/>
                    <a:pt x="278" y="5194"/>
                  </a:cubicBezTo>
                  <a:cubicBezTo>
                    <a:pt x="271" y="5172"/>
                    <a:pt x="263" y="5150"/>
                    <a:pt x="293" y="5106"/>
                  </a:cubicBezTo>
                  <a:cubicBezTo>
                    <a:pt x="300" y="5092"/>
                    <a:pt x="307" y="5070"/>
                    <a:pt x="307" y="5062"/>
                  </a:cubicBezTo>
                  <a:cubicBezTo>
                    <a:pt x="300" y="5055"/>
                    <a:pt x="285" y="5048"/>
                    <a:pt x="285" y="5048"/>
                  </a:cubicBezTo>
                  <a:cubicBezTo>
                    <a:pt x="278" y="5048"/>
                    <a:pt x="278" y="5055"/>
                    <a:pt x="271" y="5055"/>
                  </a:cubicBezTo>
                  <a:cubicBezTo>
                    <a:pt x="256" y="5055"/>
                    <a:pt x="241" y="5062"/>
                    <a:pt x="219" y="5062"/>
                  </a:cubicBezTo>
                  <a:cubicBezTo>
                    <a:pt x="197" y="5062"/>
                    <a:pt x="161" y="5062"/>
                    <a:pt x="109" y="5077"/>
                  </a:cubicBezTo>
                  <a:cubicBezTo>
                    <a:pt x="102" y="5077"/>
                    <a:pt x="87" y="5077"/>
                    <a:pt x="80" y="5077"/>
                  </a:cubicBezTo>
                  <a:cubicBezTo>
                    <a:pt x="65" y="5077"/>
                    <a:pt x="51" y="5077"/>
                    <a:pt x="43" y="5062"/>
                  </a:cubicBezTo>
                  <a:cubicBezTo>
                    <a:pt x="29" y="5048"/>
                    <a:pt x="29" y="5011"/>
                    <a:pt x="36" y="4974"/>
                  </a:cubicBezTo>
                  <a:cubicBezTo>
                    <a:pt x="36" y="4960"/>
                    <a:pt x="36" y="4945"/>
                    <a:pt x="36" y="4923"/>
                  </a:cubicBezTo>
                  <a:cubicBezTo>
                    <a:pt x="36" y="4894"/>
                    <a:pt x="29" y="4872"/>
                    <a:pt x="21" y="4850"/>
                  </a:cubicBezTo>
                  <a:cubicBezTo>
                    <a:pt x="7" y="4813"/>
                    <a:pt x="0" y="4784"/>
                    <a:pt x="29" y="4755"/>
                  </a:cubicBezTo>
                  <a:cubicBezTo>
                    <a:pt x="58" y="4733"/>
                    <a:pt x="73" y="4725"/>
                    <a:pt x="87" y="4725"/>
                  </a:cubicBezTo>
                  <a:cubicBezTo>
                    <a:pt x="102" y="4725"/>
                    <a:pt x="124" y="4733"/>
                    <a:pt x="124" y="4777"/>
                  </a:cubicBezTo>
                  <a:cubicBezTo>
                    <a:pt x="124" y="4791"/>
                    <a:pt x="131" y="4806"/>
                    <a:pt x="146" y="4821"/>
                  </a:cubicBezTo>
                  <a:cubicBezTo>
                    <a:pt x="161" y="4835"/>
                    <a:pt x="175" y="4843"/>
                    <a:pt x="183" y="4843"/>
                  </a:cubicBezTo>
                  <a:cubicBezTo>
                    <a:pt x="183" y="4843"/>
                    <a:pt x="183" y="4843"/>
                    <a:pt x="190" y="4835"/>
                  </a:cubicBezTo>
                  <a:cubicBezTo>
                    <a:pt x="190" y="4828"/>
                    <a:pt x="197" y="4813"/>
                    <a:pt x="205" y="4799"/>
                  </a:cubicBezTo>
                  <a:cubicBezTo>
                    <a:pt x="226" y="4762"/>
                    <a:pt x="249" y="4711"/>
                    <a:pt x="293" y="4674"/>
                  </a:cubicBezTo>
                  <a:cubicBezTo>
                    <a:pt x="314" y="4660"/>
                    <a:pt x="329" y="4652"/>
                    <a:pt x="344" y="4645"/>
                  </a:cubicBezTo>
                  <a:cubicBezTo>
                    <a:pt x="351" y="4638"/>
                    <a:pt x="358" y="4638"/>
                    <a:pt x="381" y="4601"/>
                  </a:cubicBezTo>
                  <a:cubicBezTo>
                    <a:pt x="410" y="4535"/>
                    <a:pt x="454" y="4520"/>
                    <a:pt x="505" y="4499"/>
                  </a:cubicBezTo>
                  <a:cubicBezTo>
                    <a:pt x="520" y="4492"/>
                    <a:pt x="520" y="4492"/>
                    <a:pt x="520" y="4492"/>
                  </a:cubicBezTo>
                  <a:cubicBezTo>
                    <a:pt x="549" y="4484"/>
                    <a:pt x="571" y="4477"/>
                    <a:pt x="578" y="4477"/>
                  </a:cubicBezTo>
                  <a:cubicBezTo>
                    <a:pt x="586" y="4477"/>
                    <a:pt x="593" y="4477"/>
                    <a:pt x="593" y="4477"/>
                  </a:cubicBezTo>
                  <a:cubicBezTo>
                    <a:pt x="593" y="4477"/>
                    <a:pt x="593" y="4477"/>
                    <a:pt x="593" y="4470"/>
                  </a:cubicBezTo>
                  <a:cubicBezTo>
                    <a:pt x="593" y="4448"/>
                    <a:pt x="571" y="4426"/>
                    <a:pt x="571" y="4426"/>
                  </a:cubicBezTo>
                  <a:cubicBezTo>
                    <a:pt x="564" y="4411"/>
                    <a:pt x="564" y="4411"/>
                    <a:pt x="564" y="4411"/>
                  </a:cubicBezTo>
                  <a:cubicBezTo>
                    <a:pt x="644" y="4353"/>
                    <a:pt x="644" y="4353"/>
                    <a:pt x="644" y="4353"/>
                  </a:cubicBezTo>
                  <a:cubicBezTo>
                    <a:pt x="644" y="4353"/>
                    <a:pt x="637" y="4353"/>
                    <a:pt x="630" y="4353"/>
                  </a:cubicBezTo>
                  <a:cubicBezTo>
                    <a:pt x="630" y="4353"/>
                    <a:pt x="615" y="4353"/>
                    <a:pt x="608" y="4360"/>
                  </a:cubicBezTo>
                  <a:cubicBezTo>
                    <a:pt x="571" y="4382"/>
                    <a:pt x="527" y="4404"/>
                    <a:pt x="483" y="4404"/>
                  </a:cubicBezTo>
                  <a:cubicBezTo>
                    <a:pt x="461" y="4404"/>
                    <a:pt x="439" y="4397"/>
                    <a:pt x="417" y="4382"/>
                  </a:cubicBezTo>
                  <a:cubicBezTo>
                    <a:pt x="402" y="4375"/>
                    <a:pt x="395" y="4360"/>
                    <a:pt x="388" y="4345"/>
                  </a:cubicBezTo>
                  <a:cubicBezTo>
                    <a:pt x="381" y="4272"/>
                    <a:pt x="461" y="4170"/>
                    <a:pt x="468" y="4155"/>
                  </a:cubicBezTo>
                  <a:cubicBezTo>
                    <a:pt x="490" y="4133"/>
                    <a:pt x="512" y="4104"/>
                    <a:pt x="534" y="4067"/>
                  </a:cubicBezTo>
                  <a:cubicBezTo>
                    <a:pt x="556" y="4023"/>
                    <a:pt x="578" y="3979"/>
                    <a:pt x="615" y="3928"/>
                  </a:cubicBezTo>
                  <a:cubicBezTo>
                    <a:pt x="652" y="3884"/>
                    <a:pt x="681" y="3869"/>
                    <a:pt x="695" y="3854"/>
                  </a:cubicBezTo>
                  <a:cubicBezTo>
                    <a:pt x="717" y="3840"/>
                    <a:pt x="732" y="3832"/>
                    <a:pt x="740" y="3803"/>
                  </a:cubicBezTo>
                  <a:cubicBezTo>
                    <a:pt x="747" y="3774"/>
                    <a:pt x="747" y="3744"/>
                    <a:pt x="747" y="3715"/>
                  </a:cubicBezTo>
                  <a:cubicBezTo>
                    <a:pt x="740" y="3679"/>
                    <a:pt x="740" y="3627"/>
                    <a:pt x="762" y="3569"/>
                  </a:cubicBezTo>
                  <a:cubicBezTo>
                    <a:pt x="798" y="3503"/>
                    <a:pt x="776" y="3444"/>
                    <a:pt x="754" y="3378"/>
                  </a:cubicBezTo>
                  <a:cubicBezTo>
                    <a:pt x="754" y="3363"/>
                    <a:pt x="747" y="3342"/>
                    <a:pt x="740" y="3320"/>
                  </a:cubicBezTo>
                  <a:cubicBezTo>
                    <a:pt x="725" y="3275"/>
                    <a:pt x="710" y="3246"/>
                    <a:pt x="703" y="3224"/>
                  </a:cubicBezTo>
                  <a:cubicBezTo>
                    <a:pt x="688" y="3210"/>
                    <a:pt x="681" y="3188"/>
                    <a:pt x="674" y="3158"/>
                  </a:cubicBezTo>
                  <a:cubicBezTo>
                    <a:pt x="659" y="3114"/>
                    <a:pt x="637" y="3070"/>
                    <a:pt x="564" y="2997"/>
                  </a:cubicBezTo>
                  <a:cubicBezTo>
                    <a:pt x="527" y="2968"/>
                    <a:pt x="512" y="2939"/>
                    <a:pt x="512" y="2916"/>
                  </a:cubicBezTo>
                  <a:cubicBezTo>
                    <a:pt x="512" y="2894"/>
                    <a:pt x="534" y="2873"/>
                    <a:pt x="564" y="2851"/>
                  </a:cubicBezTo>
                  <a:cubicBezTo>
                    <a:pt x="578" y="2843"/>
                    <a:pt x="578" y="2836"/>
                    <a:pt x="578" y="2836"/>
                  </a:cubicBezTo>
                  <a:cubicBezTo>
                    <a:pt x="578" y="2821"/>
                    <a:pt x="534" y="2806"/>
                    <a:pt x="505" y="2792"/>
                  </a:cubicBezTo>
                  <a:cubicBezTo>
                    <a:pt x="490" y="2785"/>
                    <a:pt x="490" y="2785"/>
                    <a:pt x="490" y="2785"/>
                  </a:cubicBezTo>
                  <a:cubicBezTo>
                    <a:pt x="424" y="2763"/>
                    <a:pt x="410" y="2726"/>
                    <a:pt x="410" y="2660"/>
                  </a:cubicBezTo>
                  <a:cubicBezTo>
                    <a:pt x="410" y="2587"/>
                    <a:pt x="410" y="2557"/>
                    <a:pt x="366" y="2535"/>
                  </a:cubicBezTo>
                  <a:cubicBezTo>
                    <a:pt x="336" y="2528"/>
                    <a:pt x="307" y="2521"/>
                    <a:pt x="293" y="2521"/>
                  </a:cubicBezTo>
                  <a:cubicBezTo>
                    <a:pt x="271" y="2521"/>
                    <a:pt x="263" y="2528"/>
                    <a:pt x="256" y="2528"/>
                  </a:cubicBezTo>
                  <a:cubicBezTo>
                    <a:pt x="226" y="2535"/>
                    <a:pt x="226" y="2535"/>
                    <a:pt x="226" y="2535"/>
                  </a:cubicBezTo>
                  <a:cubicBezTo>
                    <a:pt x="241" y="2506"/>
                    <a:pt x="241" y="2506"/>
                    <a:pt x="241" y="2506"/>
                  </a:cubicBezTo>
                  <a:cubicBezTo>
                    <a:pt x="241" y="2499"/>
                    <a:pt x="271" y="2462"/>
                    <a:pt x="329" y="2440"/>
                  </a:cubicBezTo>
                  <a:cubicBezTo>
                    <a:pt x="351" y="2433"/>
                    <a:pt x="351" y="2418"/>
                    <a:pt x="351" y="2418"/>
                  </a:cubicBezTo>
                  <a:cubicBezTo>
                    <a:pt x="358" y="2396"/>
                    <a:pt x="336" y="2367"/>
                    <a:pt x="300" y="2345"/>
                  </a:cubicBezTo>
                  <a:cubicBezTo>
                    <a:pt x="271" y="2316"/>
                    <a:pt x="249" y="2279"/>
                    <a:pt x="256" y="2250"/>
                  </a:cubicBezTo>
                  <a:cubicBezTo>
                    <a:pt x="263" y="2235"/>
                    <a:pt x="278" y="2213"/>
                    <a:pt x="322" y="2206"/>
                  </a:cubicBezTo>
                  <a:cubicBezTo>
                    <a:pt x="395" y="2191"/>
                    <a:pt x="432" y="2176"/>
                    <a:pt x="446" y="2140"/>
                  </a:cubicBezTo>
                  <a:cubicBezTo>
                    <a:pt x="461" y="2111"/>
                    <a:pt x="490" y="2089"/>
                    <a:pt x="520" y="2089"/>
                  </a:cubicBezTo>
                  <a:cubicBezTo>
                    <a:pt x="527" y="2089"/>
                    <a:pt x="549" y="2089"/>
                    <a:pt x="564" y="2118"/>
                  </a:cubicBezTo>
                  <a:cubicBezTo>
                    <a:pt x="586" y="2154"/>
                    <a:pt x="608" y="2169"/>
                    <a:pt x="688" y="2169"/>
                  </a:cubicBezTo>
                  <a:cubicBezTo>
                    <a:pt x="695" y="2169"/>
                    <a:pt x="703" y="2169"/>
                    <a:pt x="703" y="2169"/>
                  </a:cubicBezTo>
                  <a:cubicBezTo>
                    <a:pt x="710" y="2154"/>
                    <a:pt x="659" y="2096"/>
                    <a:pt x="644" y="2074"/>
                  </a:cubicBezTo>
                  <a:cubicBezTo>
                    <a:pt x="630" y="2066"/>
                    <a:pt x="622" y="2052"/>
                    <a:pt x="615" y="2044"/>
                  </a:cubicBezTo>
                  <a:cubicBezTo>
                    <a:pt x="600" y="2023"/>
                    <a:pt x="608" y="2008"/>
                    <a:pt x="608" y="2001"/>
                  </a:cubicBezTo>
                  <a:cubicBezTo>
                    <a:pt x="622" y="1964"/>
                    <a:pt x="688" y="1964"/>
                    <a:pt x="695" y="1964"/>
                  </a:cubicBezTo>
                  <a:cubicBezTo>
                    <a:pt x="732" y="1964"/>
                    <a:pt x="747" y="2008"/>
                    <a:pt x="762" y="2044"/>
                  </a:cubicBezTo>
                  <a:cubicBezTo>
                    <a:pt x="769" y="2059"/>
                    <a:pt x="776" y="2074"/>
                    <a:pt x="783" y="2089"/>
                  </a:cubicBezTo>
                  <a:cubicBezTo>
                    <a:pt x="791" y="2111"/>
                    <a:pt x="813" y="2118"/>
                    <a:pt x="857" y="2118"/>
                  </a:cubicBezTo>
                  <a:cubicBezTo>
                    <a:pt x="879" y="2118"/>
                    <a:pt x="901" y="2118"/>
                    <a:pt x="923" y="2111"/>
                  </a:cubicBezTo>
                  <a:cubicBezTo>
                    <a:pt x="930" y="2111"/>
                    <a:pt x="937" y="2111"/>
                    <a:pt x="945" y="2111"/>
                  </a:cubicBezTo>
                  <a:cubicBezTo>
                    <a:pt x="1011" y="2111"/>
                    <a:pt x="1076" y="2154"/>
                    <a:pt x="1128" y="2191"/>
                  </a:cubicBezTo>
                  <a:cubicBezTo>
                    <a:pt x="1157" y="2220"/>
                    <a:pt x="1179" y="2228"/>
                    <a:pt x="1194" y="2228"/>
                  </a:cubicBezTo>
                  <a:cubicBezTo>
                    <a:pt x="1194" y="2228"/>
                    <a:pt x="1201" y="2228"/>
                    <a:pt x="1208" y="2213"/>
                  </a:cubicBezTo>
                  <a:cubicBezTo>
                    <a:pt x="1208" y="2198"/>
                    <a:pt x="1194" y="2184"/>
                    <a:pt x="1179" y="2162"/>
                  </a:cubicBezTo>
                  <a:cubicBezTo>
                    <a:pt x="1157" y="2147"/>
                    <a:pt x="1142" y="2125"/>
                    <a:pt x="1150" y="2096"/>
                  </a:cubicBezTo>
                  <a:cubicBezTo>
                    <a:pt x="1157" y="2081"/>
                    <a:pt x="1172" y="2074"/>
                    <a:pt x="1186" y="2074"/>
                  </a:cubicBezTo>
                  <a:cubicBezTo>
                    <a:pt x="1223" y="2074"/>
                    <a:pt x="1267" y="2103"/>
                    <a:pt x="1296" y="2140"/>
                  </a:cubicBezTo>
                  <a:cubicBezTo>
                    <a:pt x="1311" y="2154"/>
                    <a:pt x="1326" y="2154"/>
                    <a:pt x="1340" y="2154"/>
                  </a:cubicBezTo>
                  <a:cubicBezTo>
                    <a:pt x="1377" y="2154"/>
                    <a:pt x="1428" y="2125"/>
                    <a:pt x="1450" y="2103"/>
                  </a:cubicBezTo>
                  <a:cubicBezTo>
                    <a:pt x="1487" y="2066"/>
                    <a:pt x="1663" y="2001"/>
                    <a:pt x="1729" y="1979"/>
                  </a:cubicBezTo>
                  <a:cubicBezTo>
                    <a:pt x="1743" y="1971"/>
                    <a:pt x="1758" y="1964"/>
                    <a:pt x="1773" y="1964"/>
                  </a:cubicBezTo>
                  <a:cubicBezTo>
                    <a:pt x="1809" y="1964"/>
                    <a:pt x="1846" y="1979"/>
                    <a:pt x="1861" y="2044"/>
                  </a:cubicBezTo>
                  <a:cubicBezTo>
                    <a:pt x="1861" y="2052"/>
                    <a:pt x="1861" y="2052"/>
                    <a:pt x="1868" y="2052"/>
                  </a:cubicBezTo>
                  <a:cubicBezTo>
                    <a:pt x="1897" y="2052"/>
                    <a:pt x="1963" y="2001"/>
                    <a:pt x="1985" y="1949"/>
                  </a:cubicBezTo>
                  <a:cubicBezTo>
                    <a:pt x="2014" y="1905"/>
                    <a:pt x="2022" y="1883"/>
                    <a:pt x="2044" y="1854"/>
                  </a:cubicBezTo>
                  <a:cubicBezTo>
                    <a:pt x="2051" y="1847"/>
                    <a:pt x="2058" y="1832"/>
                    <a:pt x="2066" y="1810"/>
                  </a:cubicBezTo>
                  <a:cubicBezTo>
                    <a:pt x="2088" y="1781"/>
                    <a:pt x="2088" y="1773"/>
                    <a:pt x="2066" y="1751"/>
                  </a:cubicBezTo>
                  <a:cubicBezTo>
                    <a:pt x="2058" y="1744"/>
                    <a:pt x="2051" y="1737"/>
                    <a:pt x="2044" y="1730"/>
                  </a:cubicBezTo>
                  <a:cubicBezTo>
                    <a:pt x="2014" y="1693"/>
                    <a:pt x="1971" y="1656"/>
                    <a:pt x="1912" y="1620"/>
                  </a:cubicBezTo>
                  <a:cubicBezTo>
                    <a:pt x="1890" y="1605"/>
                    <a:pt x="1890" y="1605"/>
                    <a:pt x="1890" y="1605"/>
                  </a:cubicBezTo>
                  <a:cubicBezTo>
                    <a:pt x="1846" y="1575"/>
                    <a:pt x="1817" y="1554"/>
                    <a:pt x="1817" y="1524"/>
                  </a:cubicBezTo>
                  <a:cubicBezTo>
                    <a:pt x="1809" y="1510"/>
                    <a:pt x="1817" y="1495"/>
                    <a:pt x="1831" y="1473"/>
                  </a:cubicBezTo>
                  <a:cubicBezTo>
                    <a:pt x="1846" y="1451"/>
                    <a:pt x="1853" y="1444"/>
                    <a:pt x="1868" y="1444"/>
                  </a:cubicBezTo>
                  <a:cubicBezTo>
                    <a:pt x="1875" y="1444"/>
                    <a:pt x="1883" y="1451"/>
                    <a:pt x="1883" y="1451"/>
                  </a:cubicBezTo>
                  <a:cubicBezTo>
                    <a:pt x="1890" y="1451"/>
                    <a:pt x="1890" y="1451"/>
                    <a:pt x="1890" y="1451"/>
                  </a:cubicBezTo>
                  <a:cubicBezTo>
                    <a:pt x="1890" y="1451"/>
                    <a:pt x="1897" y="1444"/>
                    <a:pt x="1897" y="1436"/>
                  </a:cubicBezTo>
                  <a:cubicBezTo>
                    <a:pt x="1912" y="1407"/>
                    <a:pt x="1956" y="1326"/>
                    <a:pt x="2036" y="1326"/>
                  </a:cubicBezTo>
                  <a:cubicBezTo>
                    <a:pt x="2102" y="1326"/>
                    <a:pt x="2132" y="1326"/>
                    <a:pt x="2161" y="1297"/>
                  </a:cubicBezTo>
                  <a:cubicBezTo>
                    <a:pt x="2176" y="1290"/>
                    <a:pt x="2183" y="1261"/>
                    <a:pt x="2198" y="1231"/>
                  </a:cubicBezTo>
                  <a:cubicBezTo>
                    <a:pt x="2212" y="1194"/>
                    <a:pt x="2227" y="1151"/>
                    <a:pt x="2256" y="1129"/>
                  </a:cubicBezTo>
                  <a:cubicBezTo>
                    <a:pt x="2278" y="1106"/>
                    <a:pt x="2300" y="1106"/>
                    <a:pt x="2322" y="1106"/>
                  </a:cubicBezTo>
                  <a:cubicBezTo>
                    <a:pt x="2344" y="1106"/>
                    <a:pt x="2352" y="1106"/>
                    <a:pt x="2359" y="1085"/>
                  </a:cubicBezTo>
                  <a:cubicBezTo>
                    <a:pt x="2366" y="1077"/>
                    <a:pt x="2374" y="1070"/>
                    <a:pt x="2374" y="1063"/>
                  </a:cubicBezTo>
                  <a:cubicBezTo>
                    <a:pt x="2388" y="1026"/>
                    <a:pt x="2403" y="989"/>
                    <a:pt x="2476" y="975"/>
                  </a:cubicBezTo>
                  <a:cubicBezTo>
                    <a:pt x="2527" y="967"/>
                    <a:pt x="2564" y="945"/>
                    <a:pt x="2586" y="931"/>
                  </a:cubicBezTo>
                  <a:cubicBezTo>
                    <a:pt x="2593" y="931"/>
                    <a:pt x="2593" y="931"/>
                    <a:pt x="2593" y="931"/>
                  </a:cubicBezTo>
                  <a:lnTo>
                    <a:pt x="2593" y="931"/>
                  </a:lnTo>
                  <a:cubicBezTo>
                    <a:pt x="2645" y="931"/>
                    <a:pt x="2667" y="916"/>
                    <a:pt x="2681" y="901"/>
                  </a:cubicBezTo>
                  <a:cubicBezTo>
                    <a:pt x="2711" y="857"/>
                    <a:pt x="2798" y="850"/>
                    <a:pt x="2879" y="850"/>
                  </a:cubicBezTo>
                  <a:cubicBezTo>
                    <a:pt x="2901" y="850"/>
                    <a:pt x="2916" y="850"/>
                    <a:pt x="2930" y="843"/>
                  </a:cubicBezTo>
                  <a:cubicBezTo>
                    <a:pt x="2938" y="843"/>
                    <a:pt x="2945" y="843"/>
                    <a:pt x="2960" y="843"/>
                  </a:cubicBezTo>
                  <a:cubicBezTo>
                    <a:pt x="3018" y="828"/>
                    <a:pt x="3150" y="813"/>
                    <a:pt x="3202" y="762"/>
                  </a:cubicBezTo>
                  <a:cubicBezTo>
                    <a:pt x="3245" y="718"/>
                    <a:pt x="3333" y="660"/>
                    <a:pt x="3399" y="623"/>
                  </a:cubicBezTo>
                  <a:cubicBezTo>
                    <a:pt x="3421" y="608"/>
                    <a:pt x="3436" y="601"/>
                    <a:pt x="3451" y="594"/>
                  </a:cubicBezTo>
                  <a:cubicBezTo>
                    <a:pt x="3502" y="557"/>
                    <a:pt x="3546" y="528"/>
                    <a:pt x="3605" y="498"/>
                  </a:cubicBezTo>
                  <a:cubicBezTo>
                    <a:pt x="3648" y="476"/>
                    <a:pt x="3648" y="462"/>
                    <a:pt x="3656" y="447"/>
                  </a:cubicBezTo>
                  <a:cubicBezTo>
                    <a:pt x="3663" y="440"/>
                    <a:pt x="3663" y="432"/>
                    <a:pt x="3663" y="425"/>
                  </a:cubicBezTo>
                  <a:cubicBezTo>
                    <a:pt x="3670" y="425"/>
                    <a:pt x="3670" y="418"/>
                    <a:pt x="3678" y="411"/>
                  </a:cubicBezTo>
                  <a:cubicBezTo>
                    <a:pt x="3685" y="388"/>
                    <a:pt x="3693" y="381"/>
                    <a:pt x="3656" y="352"/>
                  </a:cubicBezTo>
                  <a:cubicBezTo>
                    <a:pt x="3634" y="337"/>
                    <a:pt x="3626" y="323"/>
                    <a:pt x="3619" y="308"/>
                  </a:cubicBezTo>
                  <a:cubicBezTo>
                    <a:pt x="3619" y="293"/>
                    <a:pt x="3634" y="279"/>
                    <a:pt x="3641" y="264"/>
                  </a:cubicBezTo>
                  <a:cubicBezTo>
                    <a:pt x="3656" y="256"/>
                    <a:pt x="3663" y="242"/>
                    <a:pt x="3663" y="235"/>
                  </a:cubicBezTo>
                  <a:cubicBezTo>
                    <a:pt x="3678" y="198"/>
                    <a:pt x="3700" y="161"/>
                    <a:pt x="3736" y="161"/>
                  </a:cubicBezTo>
                  <a:cubicBezTo>
                    <a:pt x="3751" y="161"/>
                    <a:pt x="3766" y="169"/>
                    <a:pt x="3780" y="176"/>
                  </a:cubicBezTo>
                  <a:cubicBezTo>
                    <a:pt x="3802" y="191"/>
                    <a:pt x="3824" y="205"/>
                    <a:pt x="3839" y="220"/>
                  </a:cubicBezTo>
                  <a:cubicBezTo>
                    <a:pt x="3854" y="235"/>
                    <a:pt x="3868" y="249"/>
                    <a:pt x="3890" y="256"/>
                  </a:cubicBezTo>
                  <a:cubicBezTo>
                    <a:pt x="3927" y="271"/>
                    <a:pt x="3927" y="308"/>
                    <a:pt x="3927" y="337"/>
                  </a:cubicBezTo>
                  <a:cubicBezTo>
                    <a:pt x="3927" y="352"/>
                    <a:pt x="3927" y="366"/>
                    <a:pt x="3934" y="388"/>
                  </a:cubicBezTo>
                  <a:cubicBezTo>
                    <a:pt x="3949" y="432"/>
                    <a:pt x="3978" y="440"/>
                    <a:pt x="4022" y="447"/>
                  </a:cubicBezTo>
                  <a:cubicBezTo>
                    <a:pt x="4059" y="454"/>
                    <a:pt x="4074" y="469"/>
                    <a:pt x="4095" y="491"/>
                  </a:cubicBezTo>
                  <a:cubicBezTo>
                    <a:pt x="4103" y="491"/>
                    <a:pt x="4110" y="498"/>
                    <a:pt x="4125" y="506"/>
                  </a:cubicBezTo>
                  <a:cubicBezTo>
                    <a:pt x="4139" y="520"/>
                    <a:pt x="4154" y="520"/>
                    <a:pt x="4176" y="520"/>
                  </a:cubicBezTo>
                  <a:cubicBezTo>
                    <a:pt x="4191" y="520"/>
                    <a:pt x="4213" y="520"/>
                    <a:pt x="4220" y="506"/>
                  </a:cubicBezTo>
                  <a:cubicBezTo>
                    <a:pt x="4235" y="498"/>
                    <a:pt x="4257" y="491"/>
                    <a:pt x="4286" y="491"/>
                  </a:cubicBezTo>
                  <a:cubicBezTo>
                    <a:pt x="4323" y="491"/>
                    <a:pt x="4367" y="506"/>
                    <a:pt x="4381" y="535"/>
                  </a:cubicBezTo>
                  <a:cubicBezTo>
                    <a:pt x="4388" y="557"/>
                    <a:pt x="4396" y="579"/>
                    <a:pt x="4403" y="594"/>
                  </a:cubicBezTo>
                  <a:cubicBezTo>
                    <a:pt x="4411" y="638"/>
                    <a:pt x="4418" y="660"/>
                    <a:pt x="4440" y="667"/>
                  </a:cubicBezTo>
                  <a:cubicBezTo>
                    <a:pt x="4476" y="674"/>
                    <a:pt x="4491" y="704"/>
                    <a:pt x="4491" y="725"/>
                  </a:cubicBezTo>
                  <a:cubicBezTo>
                    <a:pt x="4491" y="740"/>
                    <a:pt x="4476" y="770"/>
                    <a:pt x="4418" y="770"/>
                  </a:cubicBezTo>
                  <a:cubicBezTo>
                    <a:pt x="4396" y="777"/>
                    <a:pt x="4381" y="784"/>
                    <a:pt x="4381" y="792"/>
                  </a:cubicBezTo>
                  <a:cubicBezTo>
                    <a:pt x="4374" y="799"/>
                    <a:pt x="4381" y="821"/>
                    <a:pt x="4388" y="835"/>
                  </a:cubicBezTo>
                  <a:cubicBezTo>
                    <a:pt x="4396" y="850"/>
                    <a:pt x="4396" y="850"/>
                    <a:pt x="4396" y="850"/>
                  </a:cubicBezTo>
                  <a:cubicBezTo>
                    <a:pt x="4411" y="880"/>
                    <a:pt x="4411" y="887"/>
                    <a:pt x="4388" y="938"/>
                  </a:cubicBezTo>
                  <a:cubicBezTo>
                    <a:pt x="4381" y="953"/>
                    <a:pt x="4381" y="975"/>
                    <a:pt x="4381" y="989"/>
                  </a:cubicBezTo>
                  <a:cubicBezTo>
                    <a:pt x="4381" y="1019"/>
                    <a:pt x="4381" y="1048"/>
                    <a:pt x="4337" y="1070"/>
                  </a:cubicBezTo>
                  <a:cubicBezTo>
                    <a:pt x="4308" y="1085"/>
                    <a:pt x="4308" y="1092"/>
                    <a:pt x="4308" y="1099"/>
                  </a:cubicBezTo>
                  <a:cubicBezTo>
                    <a:pt x="4308" y="1099"/>
                    <a:pt x="4308" y="1114"/>
                    <a:pt x="4345" y="1136"/>
                  </a:cubicBezTo>
                  <a:cubicBezTo>
                    <a:pt x="4403" y="1173"/>
                    <a:pt x="4433" y="1187"/>
                    <a:pt x="4469" y="1187"/>
                  </a:cubicBezTo>
                  <a:cubicBezTo>
                    <a:pt x="4476" y="1187"/>
                    <a:pt x="4484" y="1187"/>
                    <a:pt x="4491" y="1187"/>
                  </a:cubicBezTo>
                  <a:cubicBezTo>
                    <a:pt x="4498" y="1187"/>
                    <a:pt x="4506" y="1180"/>
                    <a:pt x="4506" y="1180"/>
                  </a:cubicBezTo>
                  <a:cubicBezTo>
                    <a:pt x="4528" y="1180"/>
                    <a:pt x="4535" y="1187"/>
                    <a:pt x="4543" y="1194"/>
                  </a:cubicBezTo>
                  <a:cubicBezTo>
                    <a:pt x="4557" y="1216"/>
                    <a:pt x="4550" y="1246"/>
                    <a:pt x="4535" y="1290"/>
                  </a:cubicBezTo>
                  <a:cubicBezTo>
                    <a:pt x="4528" y="1304"/>
                    <a:pt x="4528" y="1319"/>
                    <a:pt x="4528" y="1334"/>
                  </a:cubicBezTo>
                  <a:cubicBezTo>
                    <a:pt x="4528" y="1363"/>
                    <a:pt x="4520" y="1400"/>
                    <a:pt x="4455" y="1422"/>
                  </a:cubicBezTo>
                  <a:cubicBezTo>
                    <a:pt x="4440" y="1429"/>
                    <a:pt x="4440" y="1429"/>
                    <a:pt x="4440" y="1429"/>
                  </a:cubicBezTo>
                  <a:cubicBezTo>
                    <a:pt x="4381" y="1444"/>
                    <a:pt x="4374" y="1444"/>
                    <a:pt x="4330" y="1480"/>
                  </a:cubicBezTo>
                  <a:cubicBezTo>
                    <a:pt x="4315" y="1495"/>
                    <a:pt x="4293" y="1510"/>
                    <a:pt x="4293" y="1517"/>
                  </a:cubicBezTo>
                  <a:cubicBezTo>
                    <a:pt x="4293" y="1524"/>
                    <a:pt x="4293" y="1524"/>
                    <a:pt x="4323" y="1546"/>
                  </a:cubicBezTo>
                  <a:cubicBezTo>
                    <a:pt x="4352" y="1561"/>
                    <a:pt x="4367" y="1583"/>
                    <a:pt x="4381" y="1605"/>
                  </a:cubicBezTo>
                  <a:cubicBezTo>
                    <a:pt x="4396" y="1620"/>
                    <a:pt x="4396" y="1627"/>
                    <a:pt x="4411" y="1627"/>
                  </a:cubicBezTo>
                  <a:cubicBezTo>
                    <a:pt x="4418" y="1627"/>
                    <a:pt x="4418" y="1627"/>
                    <a:pt x="4425" y="1627"/>
                  </a:cubicBezTo>
                  <a:cubicBezTo>
                    <a:pt x="4484" y="1612"/>
                    <a:pt x="4513" y="1590"/>
                    <a:pt x="4535" y="1568"/>
                  </a:cubicBezTo>
                  <a:cubicBezTo>
                    <a:pt x="4557" y="1532"/>
                    <a:pt x="4594" y="1532"/>
                    <a:pt x="4623" y="1532"/>
                  </a:cubicBezTo>
                  <a:cubicBezTo>
                    <a:pt x="4638" y="1532"/>
                    <a:pt x="4660" y="1532"/>
                    <a:pt x="4682" y="1532"/>
                  </a:cubicBezTo>
                  <a:cubicBezTo>
                    <a:pt x="4711" y="1539"/>
                    <a:pt x="4733" y="1539"/>
                    <a:pt x="4755" y="1539"/>
                  </a:cubicBezTo>
                  <a:cubicBezTo>
                    <a:pt x="4792" y="1539"/>
                    <a:pt x="4821" y="1532"/>
                    <a:pt x="4843" y="1517"/>
                  </a:cubicBezTo>
                  <a:cubicBezTo>
                    <a:pt x="4872" y="1502"/>
                    <a:pt x="4879" y="1495"/>
                    <a:pt x="4894" y="1473"/>
                  </a:cubicBezTo>
                  <a:cubicBezTo>
                    <a:pt x="4902" y="1458"/>
                    <a:pt x="4909" y="1444"/>
                    <a:pt x="4924" y="1422"/>
                  </a:cubicBezTo>
                  <a:cubicBezTo>
                    <a:pt x="4938" y="1407"/>
                    <a:pt x="4945" y="1400"/>
                    <a:pt x="4953" y="1385"/>
                  </a:cubicBezTo>
                  <a:cubicBezTo>
                    <a:pt x="4975" y="1356"/>
                    <a:pt x="4989" y="1326"/>
                    <a:pt x="5033" y="1326"/>
                  </a:cubicBezTo>
                  <a:cubicBezTo>
                    <a:pt x="5041" y="1326"/>
                    <a:pt x="5048" y="1326"/>
                    <a:pt x="5048" y="1326"/>
                  </a:cubicBezTo>
                  <a:cubicBezTo>
                    <a:pt x="5063" y="1334"/>
                    <a:pt x="5070" y="1334"/>
                    <a:pt x="5077" y="1334"/>
                  </a:cubicBezTo>
                  <a:cubicBezTo>
                    <a:pt x="5092" y="1334"/>
                    <a:pt x="5099" y="1326"/>
                    <a:pt x="5114" y="1326"/>
                  </a:cubicBezTo>
                  <a:cubicBezTo>
                    <a:pt x="5121" y="1326"/>
                    <a:pt x="5136" y="1326"/>
                    <a:pt x="5143" y="1326"/>
                  </a:cubicBezTo>
                  <a:cubicBezTo>
                    <a:pt x="5165" y="1326"/>
                    <a:pt x="5187" y="1334"/>
                    <a:pt x="5202" y="1356"/>
                  </a:cubicBezTo>
                  <a:cubicBezTo>
                    <a:pt x="5224" y="1378"/>
                    <a:pt x="5260" y="1400"/>
                    <a:pt x="5283" y="1400"/>
                  </a:cubicBezTo>
                  <a:cubicBezTo>
                    <a:pt x="5290" y="1400"/>
                    <a:pt x="5297" y="1400"/>
                    <a:pt x="5297" y="1392"/>
                  </a:cubicBezTo>
                  <a:cubicBezTo>
                    <a:pt x="5312" y="1341"/>
                    <a:pt x="5334" y="1297"/>
                    <a:pt x="5400" y="1268"/>
                  </a:cubicBezTo>
                  <a:cubicBezTo>
                    <a:pt x="5414" y="1261"/>
                    <a:pt x="5414" y="1261"/>
                    <a:pt x="5414" y="1261"/>
                  </a:cubicBezTo>
                  <a:cubicBezTo>
                    <a:pt x="5458" y="1246"/>
                    <a:pt x="5539" y="1216"/>
                    <a:pt x="5524" y="1187"/>
                  </a:cubicBezTo>
                  <a:cubicBezTo>
                    <a:pt x="5517" y="1165"/>
                    <a:pt x="5502" y="1158"/>
                    <a:pt x="5480" y="1151"/>
                  </a:cubicBezTo>
                  <a:cubicBezTo>
                    <a:pt x="5466" y="1143"/>
                    <a:pt x="5451" y="1136"/>
                    <a:pt x="5436" y="1129"/>
                  </a:cubicBezTo>
                  <a:cubicBezTo>
                    <a:pt x="5414" y="1106"/>
                    <a:pt x="5407" y="1099"/>
                    <a:pt x="5422" y="1070"/>
                  </a:cubicBezTo>
                  <a:cubicBezTo>
                    <a:pt x="5422" y="1063"/>
                    <a:pt x="5429" y="1048"/>
                    <a:pt x="5436" y="1026"/>
                  </a:cubicBezTo>
                  <a:cubicBezTo>
                    <a:pt x="5458" y="931"/>
                    <a:pt x="5480" y="747"/>
                    <a:pt x="5451" y="725"/>
                  </a:cubicBezTo>
                  <a:cubicBezTo>
                    <a:pt x="5414" y="689"/>
                    <a:pt x="5407" y="667"/>
                    <a:pt x="5400" y="608"/>
                  </a:cubicBezTo>
                  <a:cubicBezTo>
                    <a:pt x="5393" y="550"/>
                    <a:pt x="5334" y="513"/>
                    <a:pt x="5283" y="498"/>
                  </a:cubicBezTo>
                  <a:cubicBezTo>
                    <a:pt x="5217" y="484"/>
                    <a:pt x="5165" y="440"/>
                    <a:pt x="5143" y="396"/>
                  </a:cubicBezTo>
                  <a:cubicBezTo>
                    <a:pt x="5143" y="388"/>
                    <a:pt x="5136" y="381"/>
                    <a:pt x="5136" y="374"/>
                  </a:cubicBezTo>
                  <a:cubicBezTo>
                    <a:pt x="5121" y="337"/>
                    <a:pt x="5099" y="301"/>
                    <a:pt x="5114" y="279"/>
                  </a:cubicBezTo>
                  <a:cubicBezTo>
                    <a:pt x="5121" y="264"/>
                    <a:pt x="5136" y="256"/>
                    <a:pt x="5158" y="256"/>
                  </a:cubicBezTo>
                  <a:cubicBezTo>
                    <a:pt x="5195" y="256"/>
                    <a:pt x="5217" y="264"/>
                    <a:pt x="5231" y="271"/>
                  </a:cubicBezTo>
                  <a:cubicBezTo>
                    <a:pt x="5253" y="271"/>
                    <a:pt x="5268" y="279"/>
                    <a:pt x="5283" y="279"/>
                  </a:cubicBezTo>
                  <a:cubicBezTo>
                    <a:pt x="5290" y="279"/>
                    <a:pt x="5297" y="279"/>
                    <a:pt x="5312" y="279"/>
                  </a:cubicBezTo>
                  <a:cubicBezTo>
                    <a:pt x="5326" y="271"/>
                    <a:pt x="5334" y="271"/>
                    <a:pt x="5348" y="271"/>
                  </a:cubicBezTo>
                  <a:cubicBezTo>
                    <a:pt x="5385" y="271"/>
                    <a:pt x="5385" y="271"/>
                    <a:pt x="5385" y="271"/>
                  </a:cubicBezTo>
                  <a:cubicBezTo>
                    <a:pt x="5414" y="271"/>
                    <a:pt x="5429" y="271"/>
                    <a:pt x="5436" y="242"/>
                  </a:cubicBezTo>
                  <a:cubicBezTo>
                    <a:pt x="5436" y="220"/>
                    <a:pt x="5436" y="205"/>
                    <a:pt x="5429" y="191"/>
                  </a:cubicBezTo>
                  <a:cubicBezTo>
                    <a:pt x="5422" y="169"/>
                    <a:pt x="5407" y="139"/>
                    <a:pt x="5451" y="117"/>
                  </a:cubicBezTo>
                  <a:cubicBezTo>
                    <a:pt x="5466" y="103"/>
                    <a:pt x="5480" y="88"/>
                    <a:pt x="5488" y="73"/>
                  </a:cubicBezTo>
                  <a:cubicBezTo>
                    <a:pt x="5502" y="59"/>
                    <a:pt x="5517" y="37"/>
                    <a:pt x="5546" y="37"/>
                  </a:cubicBezTo>
                  <a:cubicBezTo>
                    <a:pt x="5576" y="37"/>
                    <a:pt x="5583" y="59"/>
                    <a:pt x="5590" y="66"/>
                  </a:cubicBezTo>
                  <a:cubicBezTo>
                    <a:pt x="5597" y="81"/>
                    <a:pt x="5597" y="81"/>
                    <a:pt x="5612" y="81"/>
                  </a:cubicBezTo>
                  <a:cubicBezTo>
                    <a:pt x="5619" y="81"/>
                    <a:pt x="5627" y="81"/>
                    <a:pt x="5634" y="81"/>
                  </a:cubicBezTo>
                  <a:cubicBezTo>
                    <a:pt x="5656" y="73"/>
                    <a:pt x="5656" y="73"/>
                    <a:pt x="5656" y="73"/>
                  </a:cubicBezTo>
                  <a:cubicBezTo>
                    <a:pt x="5715" y="59"/>
                    <a:pt x="5729" y="59"/>
                    <a:pt x="5774" y="29"/>
                  </a:cubicBezTo>
                  <a:cubicBezTo>
                    <a:pt x="5803" y="15"/>
                    <a:pt x="5825" y="0"/>
                    <a:pt x="5839" y="0"/>
                  </a:cubicBezTo>
                  <a:cubicBezTo>
                    <a:pt x="5861" y="0"/>
                    <a:pt x="5883" y="15"/>
                    <a:pt x="5905" y="29"/>
                  </a:cubicBezTo>
                  <a:cubicBezTo>
                    <a:pt x="5935" y="51"/>
                    <a:pt x="5935" y="81"/>
                    <a:pt x="5935" y="110"/>
                  </a:cubicBezTo>
                  <a:cubicBezTo>
                    <a:pt x="5942" y="132"/>
                    <a:pt x="5942" y="154"/>
                    <a:pt x="5957" y="169"/>
                  </a:cubicBezTo>
                  <a:cubicBezTo>
                    <a:pt x="5986" y="220"/>
                    <a:pt x="6001" y="308"/>
                    <a:pt x="5979" y="344"/>
                  </a:cubicBezTo>
                  <a:cubicBezTo>
                    <a:pt x="5971" y="366"/>
                    <a:pt x="5957" y="388"/>
                    <a:pt x="5964" y="411"/>
                  </a:cubicBezTo>
                  <a:cubicBezTo>
                    <a:pt x="5971" y="418"/>
                    <a:pt x="5986" y="432"/>
                    <a:pt x="6008" y="440"/>
                  </a:cubicBezTo>
                  <a:cubicBezTo>
                    <a:pt x="6030" y="447"/>
                    <a:pt x="6110" y="469"/>
                    <a:pt x="6184" y="469"/>
                  </a:cubicBezTo>
                  <a:cubicBezTo>
                    <a:pt x="6220" y="469"/>
                    <a:pt x="6250" y="462"/>
                    <a:pt x="6264" y="454"/>
                  </a:cubicBezTo>
                  <a:cubicBezTo>
                    <a:pt x="6294" y="440"/>
                    <a:pt x="6330" y="440"/>
                    <a:pt x="6367" y="432"/>
                  </a:cubicBezTo>
                  <a:cubicBezTo>
                    <a:pt x="6426" y="425"/>
                    <a:pt x="6455" y="418"/>
                    <a:pt x="6462" y="388"/>
                  </a:cubicBezTo>
                  <a:cubicBezTo>
                    <a:pt x="6469" y="344"/>
                    <a:pt x="6484" y="323"/>
                    <a:pt x="6506" y="301"/>
                  </a:cubicBezTo>
                  <a:cubicBezTo>
                    <a:pt x="6521" y="286"/>
                    <a:pt x="6536" y="271"/>
                    <a:pt x="6550" y="242"/>
                  </a:cubicBezTo>
                  <a:cubicBezTo>
                    <a:pt x="6572" y="176"/>
                    <a:pt x="6594" y="132"/>
                    <a:pt x="6653" y="125"/>
                  </a:cubicBezTo>
                  <a:cubicBezTo>
                    <a:pt x="6660" y="117"/>
                    <a:pt x="6675" y="117"/>
                    <a:pt x="6682" y="117"/>
                  </a:cubicBezTo>
                  <a:cubicBezTo>
                    <a:pt x="6704" y="110"/>
                    <a:pt x="6719" y="110"/>
                    <a:pt x="6741" y="110"/>
                  </a:cubicBezTo>
                  <a:cubicBezTo>
                    <a:pt x="6770" y="110"/>
                    <a:pt x="6792" y="117"/>
                    <a:pt x="6814" y="132"/>
                  </a:cubicBezTo>
                  <a:cubicBezTo>
                    <a:pt x="6836" y="154"/>
                    <a:pt x="6836" y="176"/>
                    <a:pt x="6836" y="191"/>
                  </a:cubicBezTo>
                  <a:cubicBezTo>
                    <a:pt x="6829" y="227"/>
                    <a:pt x="6792" y="256"/>
                    <a:pt x="6770" y="271"/>
                  </a:cubicBezTo>
                  <a:cubicBezTo>
                    <a:pt x="6763" y="279"/>
                    <a:pt x="6755" y="286"/>
                    <a:pt x="6755" y="301"/>
                  </a:cubicBezTo>
                  <a:cubicBezTo>
                    <a:pt x="6755" y="315"/>
                    <a:pt x="6763" y="337"/>
                    <a:pt x="6785" y="344"/>
                  </a:cubicBezTo>
                  <a:cubicBezTo>
                    <a:pt x="6807" y="359"/>
                    <a:pt x="6814" y="374"/>
                    <a:pt x="6821" y="396"/>
                  </a:cubicBezTo>
                  <a:cubicBezTo>
                    <a:pt x="6829" y="425"/>
                    <a:pt x="6814" y="447"/>
                    <a:pt x="6792" y="476"/>
                  </a:cubicBezTo>
                  <a:cubicBezTo>
                    <a:pt x="6785" y="491"/>
                    <a:pt x="6777" y="513"/>
                    <a:pt x="6763" y="535"/>
                  </a:cubicBezTo>
                  <a:cubicBezTo>
                    <a:pt x="6741" y="586"/>
                    <a:pt x="6719" y="645"/>
                    <a:pt x="6667" y="652"/>
                  </a:cubicBezTo>
                  <a:cubicBezTo>
                    <a:pt x="6601" y="660"/>
                    <a:pt x="6572" y="667"/>
                    <a:pt x="6550" y="718"/>
                  </a:cubicBezTo>
                  <a:cubicBezTo>
                    <a:pt x="6543" y="733"/>
                    <a:pt x="6536" y="747"/>
                    <a:pt x="6536" y="755"/>
                  </a:cubicBezTo>
                  <a:cubicBezTo>
                    <a:pt x="6514" y="799"/>
                    <a:pt x="6506" y="821"/>
                    <a:pt x="6521" y="843"/>
                  </a:cubicBezTo>
                  <a:cubicBezTo>
                    <a:pt x="6536" y="857"/>
                    <a:pt x="6543" y="865"/>
                    <a:pt x="6550" y="880"/>
                  </a:cubicBezTo>
                  <a:cubicBezTo>
                    <a:pt x="6565" y="909"/>
                    <a:pt x="6579" y="923"/>
                    <a:pt x="6609" y="938"/>
                  </a:cubicBezTo>
                  <a:cubicBezTo>
                    <a:pt x="6624" y="945"/>
                    <a:pt x="6631" y="945"/>
                    <a:pt x="6645" y="953"/>
                  </a:cubicBezTo>
                  <a:cubicBezTo>
                    <a:pt x="6689" y="967"/>
                    <a:pt x="6719" y="982"/>
                    <a:pt x="6719" y="1004"/>
                  </a:cubicBezTo>
                  <a:cubicBezTo>
                    <a:pt x="6726" y="1011"/>
                    <a:pt x="6719" y="1026"/>
                    <a:pt x="6704" y="1033"/>
                  </a:cubicBezTo>
                  <a:cubicBezTo>
                    <a:pt x="6697" y="1041"/>
                    <a:pt x="6682" y="1048"/>
                    <a:pt x="6675" y="1055"/>
                  </a:cubicBezTo>
                  <a:cubicBezTo>
                    <a:pt x="6645" y="1070"/>
                    <a:pt x="6638" y="1077"/>
                    <a:pt x="6645" y="1085"/>
                  </a:cubicBezTo>
                  <a:cubicBezTo>
                    <a:pt x="6653" y="1129"/>
                    <a:pt x="6638" y="1158"/>
                    <a:pt x="6601" y="1180"/>
                  </a:cubicBezTo>
                  <a:cubicBezTo>
                    <a:pt x="6579" y="1194"/>
                    <a:pt x="6579" y="1238"/>
                    <a:pt x="6587" y="1261"/>
                  </a:cubicBezTo>
                  <a:cubicBezTo>
                    <a:pt x="6587" y="1275"/>
                    <a:pt x="6601" y="1304"/>
                    <a:pt x="6689" y="1304"/>
                  </a:cubicBezTo>
                  <a:cubicBezTo>
                    <a:pt x="6755" y="1304"/>
                    <a:pt x="6755" y="1304"/>
                    <a:pt x="6755" y="1304"/>
                  </a:cubicBezTo>
                  <a:cubicBezTo>
                    <a:pt x="6807" y="1304"/>
                    <a:pt x="6850" y="1304"/>
                    <a:pt x="6865" y="1348"/>
                  </a:cubicBezTo>
                  <a:cubicBezTo>
                    <a:pt x="6873" y="1378"/>
                    <a:pt x="6873" y="1400"/>
                    <a:pt x="6865" y="1414"/>
                  </a:cubicBezTo>
                  <a:cubicBezTo>
                    <a:pt x="6865" y="1429"/>
                    <a:pt x="6865" y="1444"/>
                    <a:pt x="6865" y="1451"/>
                  </a:cubicBezTo>
                  <a:cubicBezTo>
                    <a:pt x="6873" y="1473"/>
                    <a:pt x="6902" y="1495"/>
                    <a:pt x="6924" y="1510"/>
                  </a:cubicBezTo>
                  <a:cubicBezTo>
                    <a:pt x="6931" y="1517"/>
                    <a:pt x="6931" y="1517"/>
                    <a:pt x="6931" y="1517"/>
                  </a:cubicBezTo>
                  <a:cubicBezTo>
                    <a:pt x="6931" y="1524"/>
                    <a:pt x="6931" y="1524"/>
                    <a:pt x="6931" y="1524"/>
                  </a:cubicBezTo>
                  <a:cubicBezTo>
                    <a:pt x="6931" y="1524"/>
                    <a:pt x="6946" y="1612"/>
                    <a:pt x="6953" y="1663"/>
                  </a:cubicBezTo>
                  <a:cubicBezTo>
                    <a:pt x="6960" y="1707"/>
                    <a:pt x="6968" y="1781"/>
                    <a:pt x="6938" y="1825"/>
                  </a:cubicBezTo>
                  <a:cubicBezTo>
                    <a:pt x="6931" y="1839"/>
                    <a:pt x="6931" y="1861"/>
                    <a:pt x="6938" y="1876"/>
                  </a:cubicBezTo>
                  <a:cubicBezTo>
                    <a:pt x="6946" y="1876"/>
                    <a:pt x="6953" y="1891"/>
                    <a:pt x="6968" y="1891"/>
                  </a:cubicBezTo>
                  <a:cubicBezTo>
                    <a:pt x="6983" y="1891"/>
                    <a:pt x="6990" y="1883"/>
                    <a:pt x="7004" y="1876"/>
                  </a:cubicBezTo>
                  <a:cubicBezTo>
                    <a:pt x="7026" y="1861"/>
                    <a:pt x="7048" y="1854"/>
                    <a:pt x="7063" y="1854"/>
                  </a:cubicBezTo>
                  <a:cubicBezTo>
                    <a:pt x="7114" y="1854"/>
                    <a:pt x="7144" y="1898"/>
                    <a:pt x="7144" y="1949"/>
                  </a:cubicBezTo>
                  <a:cubicBezTo>
                    <a:pt x="7144" y="1993"/>
                    <a:pt x="7166" y="2044"/>
                    <a:pt x="7202" y="2044"/>
                  </a:cubicBezTo>
                  <a:cubicBezTo>
                    <a:pt x="7246" y="2044"/>
                    <a:pt x="7276" y="2096"/>
                    <a:pt x="7276" y="2184"/>
                  </a:cubicBezTo>
                  <a:cubicBezTo>
                    <a:pt x="7276" y="2213"/>
                    <a:pt x="7283" y="2220"/>
                    <a:pt x="7290" y="2220"/>
                  </a:cubicBezTo>
                  <a:cubicBezTo>
                    <a:pt x="7298" y="2228"/>
                    <a:pt x="7319" y="2235"/>
                    <a:pt x="7341" y="2235"/>
                  </a:cubicBezTo>
                  <a:cubicBezTo>
                    <a:pt x="7364" y="2235"/>
                    <a:pt x="7378" y="2235"/>
                    <a:pt x="7400" y="2228"/>
                  </a:cubicBezTo>
                  <a:cubicBezTo>
                    <a:pt x="7407" y="2228"/>
                    <a:pt x="7415" y="2228"/>
                    <a:pt x="7415" y="2228"/>
                  </a:cubicBezTo>
                  <a:cubicBezTo>
                    <a:pt x="7451" y="2228"/>
                    <a:pt x="7466" y="2242"/>
                    <a:pt x="7474" y="2257"/>
                  </a:cubicBezTo>
                  <a:cubicBezTo>
                    <a:pt x="7488" y="2294"/>
                    <a:pt x="7474" y="2338"/>
                    <a:pt x="7451" y="2374"/>
                  </a:cubicBezTo>
                  <a:cubicBezTo>
                    <a:pt x="7437" y="2389"/>
                    <a:pt x="7437" y="2389"/>
                    <a:pt x="7444" y="2396"/>
                  </a:cubicBezTo>
                  <a:cubicBezTo>
                    <a:pt x="7459" y="2411"/>
                    <a:pt x="7466" y="2418"/>
                    <a:pt x="7466" y="2447"/>
                  </a:cubicBezTo>
                  <a:cubicBezTo>
                    <a:pt x="7466" y="2506"/>
                    <a:pt x="7422" y="2550"/>
                    <a:pt x="7386" y="2580"/>
                  </a:cubicBezTo>
                  <a:cubicBezTo>
                    <a:pt x="7364" y="2601"/>
                    <a:pt x="7356" y="2623"/>
                    <a:pt x="7371" y="2682"/>
                  </a:cubicBezTo>
                  <a:cubicBezTo>
                    <a:pt x="7371" y="2704"/>
                    <a:pt x="7378" y="2719"/>
                    <a:pt x="7386" y="2741"/>
                  </a:cubicBezTo>
                  <a:cubicBezTo>
                    <a:pt x="7400" y="2770"/>
                    <a:pt x="7415" y="2806"/>
                    <a:pt x="7378" y="2843"/>
                  </a:cubicBezTo>
                  <a:cubicBezTo>
                    <a:pt x="7371" y="2851"/>
                    <a:pt x="7371" y="2851"/>
                    <a:pt x="7364" y="2858"/>
                  </a:cubicBezTo>
                  <a:cubicBezTo>
                    <a:pt x="7341" y="2880"/>
                    <a:pt x="7319" y="2902"/>
                    <a:pt x="7319" y="2916"/>
                  </a:cubicBezTo>
                  <a:cubicBezTo>
                    <a:pt x="7319" y="2924"/>
                    <a:pt x="7327" y="2931"/>
                    <a:pt x="7334" y="2939"/>
                  </a:cubicBezTo>
                  <a:cubicBezTo>
                    <a:pt x="7364" y="2961"/>
                    <a:pt x="7393" y="2968"/>
                    <a:pt x="7415" y="2968"/>
                  </a:cubicBezTo>
                  <a:cubicBezTo>
                    <a:pt x="7422" y="2968"/>
                    <a:pt x="7429" y="2968"/>
                    <a:pt x="7429" y="2968"/>
                  </a:cubicBezTo>
                  <a:cubicBezTo>
                    <a:pt x="7444" y="2961"/>
                    <a:pt x="7451" y="2961"/>
                    <a:pt x="7451" y="2961"/>
                  </a:cubicBezTo>
                  <a:cubicBezTo>
                    <a:pt x="7481" y="2953"/>
                    <a:pt x="7481" y="2953"/>
                    <a:pt x="7481" y="2953"/>
                  </a:cubicBezTo>
                  <a:cubicBezTo>
                    <a:pt x="7466" y="2982"/>
                    <a:pt x="7466" y="2982"/>
                    <a:pt x="7466" y="2982"/>
                  </a:cubicBezTo>
                  <a:cubicBezTo>
                    <a:pt x="7466" y="2990"/>
                    <a:pt x="7429" y="3048"/>
                    <a:pt x="7364" y="3048"/>
                  </a:cubicBezTo>
                  <a:cubicBezTo>
                    <a:pt x="7312" y="3048"/>
                    <a:pt x="7268" y="3063"/>
                    <a:pt x="7268" y="3092"/>
                  </a:cubicBezTo>
                  <a:cubicBezTo>
                    <a:pt x="7268" y="3107"/>
                    <a:pt x="7268" y="3107"/>
                    <a:pt x="7283" y="3114"/>
                  </a:cubicBezTo>
                  <a:cubicBezTo>
                    <a:pt x="7298" y="3122"/>
                    <a:pt x="7327" y="3136"/>
                    <a:pt x="7305" y="3180"/>
                  </a:cubicBezTo>
                  <a:cubicBezTo>
                    <a:pt x="7283" y="3224"/>
                    <a:pt x="7239" y="3320"/>
                    <a:pt x="7195" y="3363"/>
                  </a:cubicBezTo>
                  <a:cubicBezTo>
                    <a:pt x="7085" y="3466"/>
                    <a:pt x="7019" y="3532"/>
                    <a:pt x="6990" y="3561"/>
                  </a:cubicBezTo>
                  <a:cubicBezTo>
                    <a:pt x="6975" y="3569"/>
                    <a:pt x="6968" y="3576"/>
                    <a:pt x="6953" y="3591"/>
                  </a:cubicBezTo>
                  <a:cubicBezTo>
                    <a:pt x="6931" y="3620"/>
                    <a:pt x="6902" y="3656"/>
                    <a:pt x="6843" y="3656"/>
                  </a:cubicBezTo>
                  <a:cubicBezTo>
                    <a:pt x="6843" y="3656"/>
                    <a:pt x="6836" y="3656"/>
                    <a:pt x="6829" y="3656"/>
                  </a:cubicBezTo>
                  <a:cubicBezTo>
                    <a:pt x="6785" y="3649"/>
                    <a:pt x="6755" y="3627"/>
                    <a:pt x="6733" y="3598"/>
                  </a:cubicBezTo>
                  <a:cubicBezTo>
                    <a:pt x="6719" y="3569"/>
                    <a:pt x="6719" y="3539"/>
                    <a:pt x="6733" y="3517"/>
                  </a:cubicBezTo>
                  <a:cubicBezTo>
                    <a:pt x="6741" y="3503"/>
                    <a:pt x="6748" y="3488"/>
                    <a:pt x="6741" y="3481"/>
                  </a:cubicBezTo>
                  <a:cubicBezTo>
                    <a:pt x="6741" y="3473"/>
                    <a:pt x="6719" y="3466"/>
                    <a:pt x="6689" y="3459"/>
                  </a:cubicBezTo>
                  <a:cubicBezTo>
                    <a:pt x="6675" y="3451"/>
                    <a:pt x="6653" y="3437"/>
                    <a:pt x="6638" y="3422"/>
                  </a:cubicBezTo>
                  <a:cubicBezTo>
                    <a:pt x="6616" y="3407"/>
                    <a:pt x="6601" y="3393"/>
                    <a:pt x="6579" y="3393"/>
                  </a:cubicBezTo>
                  <a:cubicBezTo>
                    <a:pt x="6572" y="3393"/>
                    <a:pt x="6565" y="3393"/>
                    <a:pt x="6557" y="3400"/>
                  </a:cubicBezTo>
                  <a:cubicBezTo>
                    <a:pt x="6543" y="3407"/>
                    <a:pt x="6521" y="3415"/>
                    <a:pt x="6499" y="3422"/>
                  </a:cubicBezTo>
                  <a:cubicBezTo>
                    <a:pt x="6448" y="3444"/>
                    <a:pt x="6389" y="3459"/>
                    <a:pt x="6352" y="3488"/>
                  </a:cubicBezTo>
                  <a:cubicBezTo>
                    <a:pt x="6330" y="3503"/>
                    <a:pt x="6316" y="3517"/>
                    <a:pt x="6316" y="3525"/>
                  </a:cubicBezTo>
                  <a:cubicBezTo>
                    <a:pt x="6316" y="3539"/>
                    <a:pt x="6330" y="3554"/>
                    <a:pt x="6352" y="3576"/>
                  </a:cubicBezTo>
                  <a:cubicBezTo>
                    <a:pt x="6374" y="3605"/>
                    <a:pt x="6396" y="3620"/>
                    <a:pt x="6411" y="3635"/>
                  </a:cubicBezTo>
                  <a:cubicBezTo>
                    <a:pt x="6433" y="3649"/>
                    <a:pt x="6455" y="3664"/>
                    <a:pt x="6462" y="3686"/>
                  </a:cubicBezTo>
                  <a:cubicBezTo>
                    <a:pt x="6477" y="3708"/>
                    <a:pt x="6492" y="3737"/>
                    <a:pt x="6477" y="3766"/>
                  </a:cubicBezTo>
                  <a:cubicBezTo>
                    <a:pt x="6462" y="3789"/>
                    <a:pt x="6448" y="3803"/>
                    <a:pt x="6411" y="3811"/>
                  </a:cubicBezTo>
                  <a:cubicBezTo>
                    <a:pt x="6396" y="3811"/>
                    <a:pt x="6374" y="3818"/>
                    <a:pt x="6352" y="3825"/>
                  </a:cubicBezTo>
                  <a:cubicBezTo>
                    <a:pt x="6316" y="3832"/>
                    <a:pt x="6272" y="3847"/>
                    <a:pt x="6235" y="3847"/>
                  </a:cubicBezTo>
                  <a:cubicBezTo>
                    <a:pt x="6213" y="3847"/>
                    <a:pt x="6191" y="3840"/>
                    <a:pt x="6176" y="3832"/>
                  </a:cubicBezTo>
                  <a:cubicBezTo>
                    <a:pt x="6155" y="3818"/>
                    <a:pt x="6140" y="3811"/>
                    <a:pt x="6118" y="3811"/>
                  </a:cubicBezTo>
                  <a:cubicBezTo>
                    <a:pt x="6103" y="3811"/>
                    <a:pt x="6081" y="3818"/>
                    <a:pt x="6059" y="3840"/>
                  </a:cubicBezTo>
                  <a:cubicBezTo>
                    <a:pt x="6030" y="3869"/>
                    <a:pt x="6001" y="3869"/>
                    <a:pt x="5971" y="3869"/>
                  </a:cubicBezTo>
                  <a:cubicBezTo>
                    <a:pt x="5964" y="3869"/>
                    <a:pt x="5949" y="3869"/>
                    <a:pt x="5942" y="3869"/>
                  </a:cubicBezTo>
                  <a:cubicBezTo>
                    <a:pt x="5927" y="3869"/>
                    <a:pt x="5920" y="3869"/>
                    <a:pt x="5905" y="3869"/>
                  </a:cubicBezTo>
                  <a:cubicBezTo>
                    <a:pt x="5891" y="3869"/>
                    <a:pt x="5883" y="3869"/>
                    <a:pt x="5876" y="3884"/>
                  </a:cubicBezTo>
                  <a:cubicBezTo>
                    <a:pt x="5869" y="3898"/>
                    <a:pt x="5854" y="3913"/>
                    <a:pt x="5825" y="3942"/>
                  </a:cubicBezTo>
                  <a:cubicBezTo>
                    <a:pt x="5810" y="3950"/>
                    <a:pt x="5795" y="3964"/>
                    <a:pt x="5781" y="3972"/>
                  </a:cubicBezTo>
                  <a:cubicBezTo>
                    <a:pt x="5751" y="3994"/>
                    <a:pt x="5737" y="4001"/>
                    <a:pt x="5707" y="4052"/>
                  </a:cubicBezTo>
                  <a:cubicBezTo>
                    <a:pt x="5693" y="4074"/>
                    <a:pt x="5686" y="4096"/>
                    <a:pt x="5671" y="4111"/>
                  </a:cubicBezTo>
                  <a:cubicBezTo>
                    <a:pt x="5649" y="4148"/>
                    <a:pt x="5642" y="4162"/>
                    <a:pt x="5656" y="4184"/>
                  </a:cubicBezTo>
                  <a:cubicBezTo>
                    <a:pt x="5671" y="4206"/>
                    <a:pt x="5678" y="4221"/>
                    <a:pt x="5686" y="4235"/>
                  </a:cubicBezTo>
                  <a:cubicBezTo>
                    <a:pt x="5686" y="4250"/>
                    <a:pt x="5693" y="4257"/>
                    <a:pt x="5700" y="4265"/>
                  </a:cubicBezTo>
                  <a:cubicBezTo>
                    <a:pt x="5715" y="4272"/>
                    <a:pt x="5722" y="4272"/>
                    <a:pt x="5729" y="4272"/>
                  </a:cubicBezTo>
                  <a:cubicBezTo>
                    <a:pt x="5744" y="4272"/>
                    <a:pt x="5766" y="4265"/>
                    <a:pt x="5795" y="4243"/>
                  </a:cubicBezTo>
                  <a:cubicBezTo>
                    <a:pt x="5839" y="4199"/>
                    <a:pt x="5883" y="4184"/>
                    <a:pt x="5942" y="4177"/>
                  </a:cubicBezTo>
                  <a:cubicBezTo>
                    <a:pt x="5949" y="4177"/>
                    <a:pt x="5957" y="4177"/>
                    <a:pt x="5957" y="4177"/>
                  </a:cubicBezTo>
                  <a:cubicBezTo>
                    <a:pt x="6001" y="4177"/>
                    <a:pt x="6001" y="4206"/>
                    <a:pt x="6008" y="4228"/>
                  </a:cubicBezTo>
                  <a:cubicBezTo>
                    <a:pt x="6008" y="4243"/>
                    <a:pt x="6008" y="4257"/>
                    <a:pt x="6015" y="4272"/>
                  </a:cubicBezTo>
                  <a:cubicBezTo>
                    <a:pt x="6030" y="4338"/>
                    <a:pt x="6037" y="4367"/>
                    <a:pt x="6059" y="4397"/>
                  </a:cubicBezTo>
                  <a:cubicBezTo>
                    <a:pt x="6074" y="4441"/>
                    <a:pt x="6074" y="4448"/>
                    <a:pt x="6045" y="4506"/>
                  </a:cubicBezTo>
                  <a:cubicBezTo>
                    <a:pt x="6030" y="4535"/>
                    <a:pt x="6015" y="4550"/>
                    <a:pt x="6001" y="4564"/>
                  </a:cubicBezTo>
                  <a:cubicBezTo>
                    <a:pt x="5986" y="4572"/>
                    <a:pt x="5971" y="4586"/>
                    <a:pt x="5964" y="4601"/>
                  </a:cubicBezTo>
                  <a:cubicBezTo>
                    <a:pt x="5957" y="4608"/>
                    <a:pt x="5949" y="4615"/>
                    <a:pt x="5942" y="4623"/>
                  </a:cubicBezTo>
                  <a:cubicBezTo>
                    <a:pt x="5920" y="4652"/>
                    <a:pt x="5913" y="4660"/>
                    <a:pt x="5935" y="4681"/>
                  </a:cubicBezTo>
                  <a:cubicBezTo>
                    <a:pt x="5964" y="4711"/>
                    <a:pt x="5971" y="4718"/>
                    <a:pt x="5964" y="4733"/>
                  </a:cubicBezTo>
                  <a:cubicBezTo>
                    <a:pt x="5964" y="4740"/>
                    <a:pt x="5949" y="4747"/>
                    <a:pt x="5935" y="4747"/>
                  </a:cubicBezTo>
                  <a:cubicBezTo>
                    <a:pt x="5927" y="4747"/>
                    <a:pt x="5927" y="4747"/>
                    <a:pt x="5920" y="4747"/>
                  </a:cubicBezTo>
                  <a:cubicBezTo>
                    <a:pt x="5883" y="4755"/>
                    <a:pt x="5861" y="4784"/>
                    <a:pt x="5847" y="4813"/>
                  </a:cubicBezTo>
                  <a:cubicBezTo>
                    <a:pt x="5839" y="4821"/>
                    <a:pt x="5832" y="4828"/>
                    <a:pt x="5825" y="4828"/>
                  </a:cubicBezTo>
                  <a:cubicBezTo>
                    <a:pt x="5817" y="4828"/>
                    <a:pt x="5817" y="4828"/>
                    <a:pt x="5817" y="4828"/>
                  </a:cubicBezTo>
                  <a:cubicBezTo>
                    <a:pt x="5810" y="4813"/>
                    <a:pt x="5810" y="4813"/>
                    <a:pt x="5810" y="4813"/>
                  </a:cubicBezTo>
                  <a:cubicBezTo>
                    <a:pt x="5810" y="4806"/>
                    <a:pt x="5810" y="4806"/>
                    <a:pt x="5810" y="4806"/>
                  </a:cubicBezTo>
                  <a:cubicBezTo>
                    <a:pt x="5817" y="4791"/>
                    <a:pt x="5817" y="4791"/>
                    <a:pt x="5810" y="4791"/>
                  </a:cubicBezTo>
                  <a:cubicBezTo>
                    <a:pt x="5810" y="4784"/>
                    <a:pt x="5810" y="4784"/>
                    <a:pt x="5795" y="4784"/>
                  </a:cubicBezTo>
                  <a:cubicBezTo>
                    <a:pt x="5774" y="4784"/>
                    <a:pt x="5751" y="4777"/>
                    <a:pt x="5729" y="4777"/>
                  </a:cubicBezTo>
                  <a:cubicBezTo>
                    <a:pt x="5707" y="4769"/>
                    <a:pt x="5678" y="4762"/>
                    <a:pt x="5656" y="4762"/>
                  </a:cubicBezTo>
                  <a:cubicBezTo>
                    <a:pt x="5634" y="4762"/>
                    <a:pt x="5619" y="4769"/>
                    <a:pt x="5605" y="4784"/>
                  </a:cubicBezTo>
                  <a:cubicBezTo>
                    <a:pt x="5583" y="4799"/>
                    <a:pt x="5561" y="4806"/>
                    <a:pt x="5546" y="4813"/>
                  </a:cubicBezTo>
                  <a:cubicBezTo>
                    <a:pt x="5524" y="4828"/>
                    <a:pt x="5524" y="4828"/>
                    <a:pt x="5532" y="4865"/>
                  </a:cubicBezTo>
                  <a:cubicBezTo>
                    <a:pt x="5546" y="4945"/>
                    <a:pt x="5568" y="4974"/>
                    <a:pt x="5583" y="4997"/>
                  </a:cubicBezTo>
                  <a:cubicBezTo>
                    <a:pt x="5590" y="5004"/>
                    <a:pt x="5597" y="5004"/>
                    <a:pt x="5597" y="5011"/>
                  </a:cubicBezTo>
                  <a:cubicBezTo>
                    <a:pt x="5605" y="5011"/>
                    <a:pt x="5612" y="5019"/>
                    <a:pt x="5612" y="5026"/>
                  </a:cubicBezTo>
                  <a:cubicBezTo>
                    <a:pt x="5612" y="5033"/>
                    <a:pt x="5605" y="5041"/>
                    <a:pt x="5590" y="5055"/>
                  </a:cubicBezTo>
                  <a:cubicBezTo>
                    <a:pt x="5576" y="5070"/>
                    <a:pt x="5576" y="5070"/>
                    <a:pt x="5576" y="5070"/>
                  </a:cubicBezTo>
                  <a:cubicBezTo>
                    <a:pt x="5561" y="5084"/>
                    <a:pt x="5546" y="5092"/>
                    <a:pt x="5539" y="5106"/>
                  </a:cubicBezTo>
                  <a:cubicBezTo>
                    <a:pt x="5517" y="5114"/>
                    <a:pt x="5510" y="5129"/>
                    <a:pt x="5488" y="5158"/>
                  </a:cubicBezTo>
                  <a:cubicBezTo>
                    <a:pt x="5473" y="5187"/>
                    <a:pt x="5458" y="5202"/>
                    <a:pt x="5444" y="5209"/>
                  </a:cubicBezTo>
                  <a:cubicBezTo>
                    <a:pt x="5429" y="5224"/>
                    <a:pt x="5422" y="5238"/>
                    <a:pt x="5422" y="5268"/>
                  </a:cubicBezTo>
                  <a:cubicBezTo>
                    <a:pt x="5422" y="5297"/>
                    <a:pt x="5422" y="5304"/>
                    <a:pt x="5429" y="5319"/>
                  </a:cubicBezTo>
                  <a:cubicBezTo>
                    <a:pt x="5436" y="5341"/>
                    <a:pt x="5429" y="5356"/>
                    <a:pt x="5400" y="5378"/>
                  </a:cubicBezTo>
                  <a:cubicBezTo>
                    <a:pt x="5385" y="5385"/>
                    <a:pt x="5378" y="5385"/>
                    <a:pt x="5370" y="5392"/>
                  </a:cubicBezTo>
                  <a:cubicBezTo>
                    <a:pt x="5348" y="5407"/>
                    <a:pt x="5341" y="5414"/>
                    <a:pt x="5319" y="5458"/>
                  </a:cubicBezTo>
                  <a:cubicBezTo>
                    <a:pt x="5312" y="5473"/>
                    <a:pt x="5305" y="5480"/>
                    <a:pt x="5297" y="5495"/>
                  </a:cubicBezTo>
                  <a:cubicBezTo>
                    <a:pt x="5290" y="5524"/>
                    <a:pt x="5275" y="5539"/>
                    <a:pt x="5202" y="5561"/>
                  </a:cubicBezTo>
                  <a:cubicBezTo>
                    <a:pt x="5180" y="5568"/>
                    <a:pt x="5158" y="5568"/>
                    <a:pt x="5143" y="5568"/>
                  </a:cubicBezTo>
                  <a:cubicBezTo>
                    <a:pt x="5085" y="5568"/>
                    <a:pt x="5070" y="5539"/>
                    <a:pt x="5055" y="5510"/>
                  </a:cubicBezTo>
                  <a:cubicBezTo>
                    <a:pt x="5048" y="5495"/>
                    <a:pt x="5033" y="5473"/>
                    <a:pt x="5026" y="5473"/>
                  </a:cubicBezTo>
                  <a:cubicBezTo>
                    <a:pt x="5026" y="5473"/>
                    <a:pt x="5019" y="5480"/>
                    <a:pt x="5011" y="5495"/>
                  </a:cubicBezTo>
                  <a:cubicBezTo>
                    <a:pt x="5004" y="5510"/>
                    <a:pt x="5004" y="5524"/>
                    <a:pt x="4997" y="5531"/>
                  </a:cubicBezTo>
                  <a:cubicBezTo>
                    <a:pt x="4989" y="5568"/>
                    <a:pt x="4975" y="5597"/>
                    <a:pt x="4916" y="5627"/>
                  </a:cubicBezTo>
                  <a:cubicBezTo>
                    <a:pt x="4902" y="5634"/>
                    <a:pt x="4902" y="5634"/>
                    <a:pt x="4902" y="5634"/>
                  </a:cubicBezTo>
                  <a:cubicBezTo>
                    <a:pt x="4850" y="5663"/>
                    <a:pt x="4828" y="5671"/>
                    <a:pt x="4806" y="5715"/>
                  </a:cubicBezTo>
                  <a:cubicBezTo>
                    <a:pt x="4792" y="5737"/>
                    <a:pt x="4769" y="5751"/>
                    <a:pt x="4755" y="5759"/>
                  </a:cubicBezTo>
                  <a:cubicBezTo>
                    <a:pt x="4740" y="5766"/>
                    <a:pt x="4726" y="5773"/>
                    <a:pt x="4733" y="5795"/>
                  </a:cubicBezTo>
                  <a:cubicBezTo>
                    <a:pt x="4733" y="5817"/>
                    <a:pt x="4740" y="5824"/>
                    <a:pt x="4748" y="5832"/>
                  </a:cubicBezTo>
                  <a:cubicBezTo>
                    <a:pt x="4762" y="5839"/>
                    <a:pt x="4769" y="5854"/>
                    <a:pt x="4777" y="5898"/>
                  </a:cubicBezTo>
                  <a:cubicBezTo>
                    <a:pt x="4777" y="5920"/>
                    <a:pt x="4777" y="5934"/>
                    <a:pt x="4784" y="5942"/>
                  </a:cubicBezTo>
                  <a:cubicBezTo>
                    <a:pt x="4792" y="5993"/>
                    <a:pt x="4799" y="6022"/>
                    <a:pt x="4755" y="6081"/>
                  </a:cubicBezTo>
                  <a:cubicBezTo>
                    <a:pt x="4740" y="6103"/>
                    <a:pt x="4718" y="6132"/>
                    <a:pt x="4704" y="6154"/>
                  </a:cubicBezTo>
                  <a:cubicBezTo>
                    <a:pt x="4674" y="6198"/>
                    <a:pt x="4674" y="6198"/>
                    <a:pt x="4674" y="6198"/>
                  </a:cubicBezTo>
                  <a:cubicBezTo>
                    <a:pt x="4674" y="6103"/>
                    <a:pt x="4674" y="6103"/>
                    <a:pt x="4674" y="6103"/>
                  </a:cubicBezTo>
                  <a:cubicBezTo>
                    <a:pt x="4674" y="6096"/>
                    <a:pt x="4674" y="6096"/>
                    <a:pt x="4667" y="6096"/>
                  </a:cubicBezTo>
                  <a:cubicBezTo>
                    <a:pt x="4660" y="6096"/>
                    <a:pt x="4652" y="6096"/>
                    <a:pt x="4638" y="6096"/>
                  </a:cubicBezTo>
                  <a:cubicBezTo>
                    <a:pt x="4630" y="6096"/>
                    <a:pt x="4623" y="6103"/>
                    <a:pt x="4616" y="6103"/>
                  </a:cubicBezTo>
                  <a:cubicBezTo>
                    <a:pt x="4608" y="6103"/>
                    <a:pt x="4594" y="6103"/>
                    <a:pt x="4586" y="6103"/>
                  </a:cubicBezTo>
                  <a:cubicBezTo>
                    <a:pt x="4564" y="6103"/>
                    <a:pt x="4550" y="6103"/>
                    <a:pt x="4543" y="6088"/>
                  </a:cubicBezTo>
                  <a:cubicBezTo>
                    <a:pt x="4528" y="6074"/>
                    <a:pt x="4528" y="6059"/>
                    <a:pt x="4535" y="6044"/>
                  </a:cubicBezTo>
                  <a:cubicBezTo>
                    <a:pt x="4535" y="6022"/>
                    <a:pt x="4520" y="6015"/>
                    <a:pt x="4498" y="5993"/>
                  </a:cubicBezTo>
                  <a:cubicBezTo>
                    <a:pt x="4491" y="5986"/>
                    <a:pt x="4476" y="5971"/>
                    <a:pt x="4469" y="5964"/>
                  </a:cubicBezTo>
                  <a:cubicBezTo>
                    <a:pt x="4455" y="5942"/>
                    <a:pt x="4433" y="5927"/>
                    <a:pt x="4411" y="5905"/>
                  </a:cubicBezTo>
                  <a:cubicBezTo>
                    <a:pt x="4396" y="5898"/>
                    <a:pt x="4381" y="5891"/>
                    <a:pt x="4374" y="5876"/>
                  </a:cubicBezTo>
                  <a:cubicBezTo>
                    <a:pt x="4345" y="5847"/>
                    <a:pt x="4345" y="5773"/>
                    <a:pt x="4352" y="5744"/>
                  </a:cubicBezTo>
                  <a:cubicBezTo>
                    <a:pt x="4352" y="5737"/>
                    <a:pt x="4359" y="5729"/>
                    <a:pt x="4359" y="5722"/>
                  </a:cubicBezTo>
                  <a:cubicBezTo>
                    <a:pt x="4367" y="5700"/>
                    <a:pt x="4381" y="5663"/>
                    <a:pt x="4381" y="5641"/>
                  </a:cubicBezTo>
                  <a:cubicBezTo>
                    <a:pt x="4374" y="5619"/>
                    <a:pt x="4345" y="5612"/>
                    <a:pt x="4323" y="5612"/>
                  </a:cubicBezTo>
                  <a:cubicBezTo>
                    <a:pt x="4323" y="5612"/>
                    <a:pt x="4315" y="5612"/>
                    <a:pt x="4308" y="5612"/>
                  </a:cubicBezTo>
                  <a:cubicBezTo>
                    <a:pt x="4271" y="5612"/>
                    <a:pt x="4249" y="5597"/>
                    <a:pt x="4235" y="5575"/>
                  </a:cubicBezTo>
                  <a:cubicBezTo>
                    <a:pt x="4220" y="5546"/>
                    <a:pt x="4198" y="5524"/>
                    <a:pt x="4169" y="5510"/>
                  </a:cubicBezTo>
                  <a:cubicBezTo>
                    <a:pt x="4161" y="5502"/>
                    <a:pt x="4161" y="5502"/>
                    <a:pt x="4161" y="5502"/>
                  </a:cubicBezTo>
                  <a:cubicBezTo>
                    <a:pt x="4132" y="5488"/>
                    <a:pt x="4095" y="5473"/>
                    <a:pt x="4088" y="5443"/>
                  </a:cubicBezTo>
                  <a:cubicBezTo>
                    <a:pt x="4081" y="5429"/>
                    <a:pt x="4081" y="5414"/>
                    <a:pt x="4088" y="5400"/>
                  </a:cubicBezTo>
                  <a:cubicBezTo>
                    <a:pt x="4117" y="5363"/>
                    <a:pt x="4117" y="5319"/>
                    <a:pt x="4095" y="5290"/>
                  </a:cubicBezTo>
                  <a:cubicBezTo>
                    <a:pt x="4088" y="5282"/>
                    <a:pt x="4081" y="5275"/>
                    <a:pt x="4066" y="5275"/>
                  </a:cubicBezTo>
                  <a:cubicBezTo>
                    <a:pt x="4044" y="5275"/>
                    <a:pt x="4007" y="5297"/>
                    <a:pt x="3986" y="5319"/>
                  </a:cubicBezTo>
                  <a:cubicBezTo>
                    <a:pt x="3949" y="5341"/>
                    <a:pt x="3949" y="5378"/>
                    <a:pt x="3949" y="5407"/>
                  </a:cubicBezTo>
                  <a:cubicBezTo>
                    <a:pt x="3949" y="5422"/>
                    <a:pt x="3949" y="5436"/>
                    <a:pt x="3949" y="5451"/>
                  </a:cubicBezTo>
                  <a:cubicBezTo>
                    <a:pt x="3949" y="5465"/>
                    <a:pt x="3949" y="5473"/>
                    <a:pt x="3942" y="5488"/>
                  </a:cubicBezTo>
                  <a:cubicBezTo>
                    <a:pt x="3942" y="5524"/>
                    <a:pt x="3934" y="5568"/>
                    <a:pt x="3912" y="5590"/>
                  </a:cubicBezTo>
                  <a:cubicBezTo>
                    <a:pt x="3898" y="5597"/>
                    <a:pt x="3890" y="5612"/>
                    <a:pt x="3876" y="5619"/>
                  </a:cubicBezTo>
                  <a:cubicBezTo>
                    <a:pt x="3854" y="5634"/>
                    <a:pt x="3832" y="5649"/>
                    <a:pt x="3810" y="5671"/>
                  </a:cubicBezTo>
                  <a:cubicBezTo>
                    <a:pt x="3788" y="5700"/>
                    <a:pt x="3780" y="5722"/>
                    <a:pt x="3773" y="5759"/>
                  </a:cubicBezTo>
                  <a:cubicBezTo>
                    <a:pt x="3766" y="5766"/>
                    <a:pt x="3766" y="5781"/>
                    <a:pt x="3766" y="5795"/>
                  </a:cubicBezTo>
                  <a:cubicBezTo>
                    <a:pt x="3758" y="5810"/>
                    <a:pt x="3758" y="5817"/>
                    <a:pt x="3758" y="5824"/>
                  </a:cubicBezTo>
                  <a:cubicBezTo>
                    <a:pt x="3751" y="5839"/>
                    <a:pt x="3744" y="5847"/>
                    <a:pt x="3729" y="5847"/>
                  </a:cubicBezTo>
                  <a:cubicBezTo>
                    <a:pt x="3722" y="5847"/>
                    <a:pt x="3707" y="5854"/>
                    <a:pt x="3693" y="5854"/>
                  </a:cubicBezTo>
                  <a:cubicBezTo>
                    <a:pt x="3670" y="5861"/>
                    <a:pt x="3648" y="5861"/>
                    <a:pt x="3634" y="5869"/>
                  </a:cubicBezTo>
                  <a:cubicBezTo>
                    <a:pt x="3597" y="5869"/>
                    <a:pt x="3597" y="5869"/>
                    <a:pt x="3590" y="5883"/>
                  </a:cubicBezTo>
                  <a:cubicBezTo>
                    <a:pt x="3583" y="5920"/>
                    <a:pt x="3561" y="5949"/>
                    <a:pt x="3531" y="5949"/>
                  </a:cubicBezTo>
                  <a:cubicBezTo>
                    <a:pt x="3531" y="5949"/>
                    <a:pt x="3509" y="5949"/>
                    <a:pt x="3502" y="5920"/>
                  </a:cubicBezTo>
                  <a:cubicBezTo>
                    <a:pt x="3502" y="5912"/>
                    <a:pt x="3502" y="5912"/>
                    <a:pt x="3502" y="5912"/>
                  </a:cubicBezTo>
                  <a:cubicBezTo>
                    <a:pt x="3495" y="5912"/>
                    <a:pt x="3465" y="5934"/>
                    <a:pt x="3443" y="5949"/>
                  </a:cubicBezTo>
                  <a:cubicBezTo>
                    <a:pt x="3436" y="5956"/>
                    <a:pt x="3429" y="5964"/>
                    <a:pt x="3414" y="5971"/>
                  </a:cubicBezTo>
                  <a:cubicBezTo>
                    <a:pt x="3370" y="6008"/>
                    <a:pt x="3319" y="6015"/>
                    <a:pt x="3282" y="6022"/>
                  </a:cubicBezTo>
                  <a:cubicBezTo>
                    <a:pt x="3275" y="6022"/>
                    <a:pt x="3267" y="6022"/>
                    <a:pt x="3260" y="6022"/>
                  </a:cubicBezTo>
                  <a:cubicBezTo>
                    <a:pt x="3224" y="6037"/>
                    <a:pt x="3165" y="6066"/>
                    <a:pt x="3128" y="6118"/>
                  </a:cubicBezTo>
                  <a:cubicBezTo>
                    <a:pt x="3121" y="6140"/>
                    <a:pt x="3114" y="6154"/>
                    <a:pt x="3106" y="6169"/>
                  </a:cubicBezTo>
                  <a:cubicBezTo>
                    <a:pt x="3092" y="6191"/>
                    <a:pt x="3084" y="6198"/>
                    <a:pt x="3070" y="6228"/>
                  </a:cubicBezTo>
                  <a:cubicBezTo>
                    <a:pt x="3055" y="6250"/>
                    <a:pt x="3011" y="6272"/>
                    <a:pt x="2974" y="6286"/>
                  </a:cubicBezTo>
                  <a:cubicBezTo>
                    <a:pt x="2952" y="6293"/>
                    <a:pt x="2938" y="6308"/>
                    <a:pt x="2923" y="6315"/>
                  </a:cubicBezTo>
                  <a:cubicBezTo>
                    <a:pt x="2916" y="6315"/>
                    <a:pt x="2901" y="6323"/>
                    <a:pt x="2894" y="6323"/>
                  </a:cubicBezTo>
                  <a:cubicBezTo>
                    <a:pt x="2864" y="6323"/>
                    <a:pt x="2843" y="6308"/>
                    <a:pt x="2813" y="6293"/>
                  </a:cubicBezTo>
                  <a:cubicBezTo>
                    <a:pt x="2798" y="6286"/>
                    <a:pt x="2776" y="6272"/>
                    <a:pt x="2762" y="6272"/>
                  </a:cubicBezTo>
                  <a:cubicBezTo>
                    <a:pt x="2733" y="6272"/>
                    <a:pt x="2703" y="6301"/>
                    <a:pt x="2667" y="6330"/>
                  </a:cubicBezTo>
                  <a:cubicBezTo>
                    <a:pt x="2659" y="6345"/>
                    <a:pt x="2645" y="6352"/>
                    <a:pt x="2637" y="6360"/>
                  </a:cubicBezTo>
                  <a:cubicBezTo>
                    <a:pt x="2593" y="6396"/>
                    <a:pt x="2557" y="6418"/>
                    <a:pt x="2505" y="6418"/>
                  </a:cubicBezTo>
                  <a:cubicBezTo>
                    <a:pt x="2491" y="6418"/>
                    <a:pt x="2476" y="6411"/>
                    <a:pt x="2454" y="6403"/>
                  </a:cubicBezTo>
                  <a:cubicBezTo>
                    <a:pt x="2439" y="6403"/>
                    <a:pt x="2432" y="6396"/>
                    <a:pt x="2417" y="6396"/>
                  </a:cubicBezTo>
                  <a:cubicBezTo>
                    <a:pt x="2403" y="6396"/>
                    <a:pt x="2395" y="6403"/>
                    <a:pt x="2388" y="6411"/>
                  </a:cubicBezTo>
                  <a:cubicBezTo>
                    <a:pt x="2381" y="6425"/>
                    <a:pt x="2366" y="6440"/>
                    <a:pt x="2359" y="6455"/>
                  </a:cubicBezTo>
                  <a:cubicBezTo>
                    <a:pt x="2344" y="6477"/>
                    <a:pt x="2337" y="6491"/>
                    <a:pt x="2315" y="6499"/>
                  </a:cubicBezTo>
                  <a:cubicBezTo>
                    <a:pt x="2307" y="6506"/>
                    <a:pt x="2293" y="6506"/>
                    <a:pt x="2271" y="6506"/>
                  </a:cubicBezTo>
                  <a:cubicBezTo>
                    <a:pt x="2249" y="6506"/>
                    <a:pt x="2198" y="6513"/>
                    <a:pt x="2198" y="6528"/>
                  </a:cubicBezTo>
                  <a:cubicBezTo>
                    <a:pt x="2198" y="6528"/>
                    <a:pt x="2198" y="6535"/>
                    <a:pt x="2198" y="6543"/>
                  </a:cubicBezTo>
                  <a:cubicBezTo>
                    <a:pt x="2190" y="6565"/>
                    <a:pt x="2183" y="6594"/>
                    <a:pt x="2132" y="6601"/>
                  </a:cubicBezTo>
                  <a:cubicBezTo>
                    <a:pt x="2124" y="6609"/>
                    <a:pt x="2117" y="6609"/>
                    <a:pt x="2110" y="6623"/>
                  </a:cubicBezTo>
                  <a:cubicBezTo>
                    <a:pt x="2102" y="6638"/>
                    <a:pt x="2102" y="6667"/>
                    <a:pt x="2110" y="6682"/>
                  </a:cubicBezTo>
                  <a:cubicBezTo>
                    <a:pt x="2132" y="6719"/>
                    <a:pt x="2110" y="6770"/>
                    <a:pt x="2058" y="6836"/>
                  </a:cubicBezTo>
                  <a:cubicBezTo>
                    <a:pt x="2044" y="6850"/>
                    <a:pt x="2029" y="6865"/>
                    <a:pt x="2007" y="6865"/>
                  </a:cubicBezTo>
                  <a:cubicBezTo>
                    <a:pt x="1971" y="6865"/>
                    <a:pt x="1926" y="6821"/>
                    <a:pt x="1912" y="6806"/>
                  </a:cubicBezTo>
                  <a:cubicBezTo>
                    <a:pt x="1905" y="6799"/>
                    <a:pt x="1897" y="6792"/>
                    <a:pt x="1897" y="6784"/>
                  </a:cubicBezTo>
                  <a:cubicBezTo>
                    <a:pt x="1883" y="6770"/>
                    <a:pt x="1861" y="6748"/>
                    <a:pt x="1846" y="6748"/>
                  </a:cubicBezTo>
                  <a:cubicBezTo>
                    <a:pt x="1839" y="6748"/>
                    <a:pt x="1839" y="6755"/>
                    <a:pt x="1831" y="6762"/>
                  </a:cubicBezTo>
                  <a:cubicBezTo>
                    <a:pt x="1795" y="6792"/>
                    <a:pt x="1795" y="6806"/>
                    <a:pt x="1802" y="6843"/>
                  </a:cubicBezTo>
                  <a:cubicBezTo>
                    <a:pt x="1802" y="6850"/>
                    <a:pt x="1802" y="6858"/>
                    <a:pt x="1802" y="6872"/>
                  </a:cubicBezTo>
                  <a:cubicBezTo>
                    <a:pt x="1802" y="6902"/>
                    <a:pt x="1809" y="6909"/>
                    <a:pt x="1824" y="6916"/>
                  </a:cubicBezTo>
                  <a:cubicBezTo>
                    <a:pt x="1839" y="6924"/>
                    <a:pt x="1853" y="6931"/>
                    <a:pt x="1861" y="6946"/>
                  </a:cubicBezTo>
                  <a:cubicBezTo>
                    <a:pt x="1890" y="6968"/>
                    <a:pt x="1868" y="7004"/>
                    <a:pt x="1861" y="7026"/>
                  </a:cubicBezTo>
                  <a:cubicBezTo>
                    <a:pt x="1846" y="7041"/>
                    <a:pt x="1839" y="7056"/>
                    <a:pt x="1839" y="7070"/>
                  </a:cubicBezTo>
                  <a:cubicBezTo>
                    <a:pt x="1853" y="7122"/>
                    <a:pt x="1839" y="7165"/>
                    <a:pt x="1795" y="7188"/>
                  </a:cubicBezTo>
                  <a:cubicBezTo>
                    <a:pt x="1765" y="7202"/>
                    <a:pt x="1729" y="7217"/>
                    <a:pt x="1699" y="7217"/>
                  </a:cubicBezTo>
                  <a:cubicBezTo>
                    <a:pt x="1677" y="7217"/>
                    <a:pt x="1655" y="7210"/>
                    <a:pt x="1648" y="7195"/>
                  </a:cubicBezTo>
                  <a:cubicBezTo>
                    <a:pt x="1641" y="7188"/>
                    <a:pt x="1633" y="7180"/>
                    <a:pt x="1626" y="7173"/>
                  </a:cubicBezTo>
                  <a:cubicBezTo>
                    <a:pt x="1619" y="7165"/>
                    <a:pt x="1619" y="7158"/>
                    <a:pt x="1612" y="7151"/>
                  </a:cubicBezTo>
                  <a:cubicBezTo>
                    <a:pt x="1604" y="7180"/>
                    <a:pt x="1590" y="7188"/>
                    <a:pt x="1567" y="7188"/>
                  </a:cubicBezTo>
                  <a:cubicBezTo>
                    <a:pt x="1545" y="7188"/>
                    <a:pt x="1516" y="7173"/>
                    <a:pt x="1502" y="7151"/>
                  </a:cubicBezTo>
                  <a:cubicBezTo>
                    <a:pt x="1472" y="7122"/>
                    <a:pt x="1443" y="7085"/>
                    <a:pt x="1406" y="7085"/>
                  </a:cubicBezTo>
                  <a:cubicBezTo>
                    <a:pt x="1399" y="7085"/>
                    <a:pt x="1392" y="7085"/>
                    <a:pt x="1392" y="7085"/>
                  </a:cubicBezTo>
                  <a:cubicBezTo>
                    <a:pt x="1333" y="7107"/>
                    <a:pt x="1311" y="7122"/>
                    <a:pt x="1245" y="7195"/>
                  </a:cubicBezTo>
                  <a:cubicBezTo>
                    <a:pt x="1223" y="7217"/>
                    <a:pt x="1208" y="7224"/>
                    <a:pt x="1186" y="72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7" name="Freeform 26"/>
            <p:cNvSpPr>
              <a:spLocks noChangeArrowheads="1"/>
            </p:cNvSpPr>
            <p:nvPr/>
          </p:nvSpPr>
          <p:spPr bwMode="auto">
            <a:xfrm>
              <a:off x="6553810" y="2330981"/>
              <a:ext cx="1863906" cy="1770126"/>
            </a:xfrm>
            <a:custGeom>
              <a:avLst/>
              <a:gdLst>
                <a:gd name="T0" fmla="*/ 6786 w 7549"/>
                <a:gd name="T1" fmla="*/ 271 h 7255"/>
                <a:gd name="T2" fmla="*/ 6873 w 7549"/>
                <a:gd name="T3" fmla="*/ 1473 h 7255"/>
                <a:gd name="T4" fmla="*/ 7474 w 7549"/>
                <a:gd name="T5" fmla="*/ 2462 h 7255"/>
                <a:gd name="T6" fmla="*/ 6998 w 7549"/>
                <a:gd name="T7" fmla="*/ 3562 h 7255"/>
                <a:gd name="T8" fmla="*/ 6075 w 7549"/>
                <a:gd name="T9" fmla="*/ 3840 h 7255"/>
                <a:gd name="T10" fmla="*/ 5972 w 7549"/>
                <a:gd name="T11" fmla="*/ 4608 h 7255"/>
                <a:gd name="T12" fmla="*/ 5328 w 7549"/>
                <a:gd name="T13" fmla="*/ 5466 h 7255"/>
                <a:gd name="T14" fmla="*/ 4639 w 7549"/>
                <a:gd name="T15" fmla="*/ 6103 h 7255"/>
                <a:gd name="T16" fmla="*/ 4001 w 7549"/>
                <a:gd name="T17" fmla="*/ 5319 h 7255"/>
                <a:gd name="T18" fmla="*/ 2939 w 7549"/>
                <a:gd name="T19" fmla="*/ 6316 h 7255"/>
                <a:gd name="T20" fmla="*/ 1869 w 7549"/>
                <a:gd name="T21" fmla="*/ 6748 h 7255"/>
                <a:gd name="T22" fmla="*/ 1254 w 7549"/>
                <a:gd name="T23" fmla="*/ 7203 h 7255"/>
                <a:gd name="T24" fmla="*/ 740 w 7549"/>
                <a:gd name="T25" fmla="*/ 6360 h 7255"/>
                <a:gd name="T26" fmla="*/ 323 w 7549"/>
                <a:gd name="T27" fmla="*/ 5480 h 7255"/>
                <a:gd name="T28" fmla="*/ 206 w 7549"/>
                <a:gd name="T29" fmla="*/ 4872 h 7255"/>
                <a:gd name="T30" fmla="*/ 777 w 7549"/>
                <a:gd name="T31" fmla="*/ 3818 h 7255"/>
                <a:gd name="T32" fmla="*/ 484 w 7549"/>
                <a:gd name="T33" fmla="*/ 2162 h 7255"/>
                <a:gd name="T34" fmla="*/ 1209 w 7549"/>
                <a:gd name="T35" fmla="*/ 2104 h 7255"/>
                <a:gd name="T36" fmla="*/ 1913 w 7549"/>
                <a:gd name="T37" fmla="*/ 1481 h 7255"/>
                <a:gd name="T38" fmla="*/ 3701 w 7549"/>
                <a:gd name="T39" fmla="*/ 447 h 7255"/>
                <a:gd name="T40" fmla="*/ 4441 w 7549"/>
                <a:gd name="T41" fmla="*/ 770 h 7255"/>
                <a:gd name="T42" fmla="*/ 4573 w 7549"/>
                <a:gd name="T43" fmla="*/ 1590 h 7255"/>
                <a:gd name="T44" fmla="*/ 5562 w 7549"/>
                <a:gd name="T45" fmla="*/ 1195 h 7255"/>
                <a:gd name="T46" fmla="*/ 5569 w 7549"/>
                <a:gd name="T47" fmla="*/ 66 h 7255"/>
                <a:gd name="T48" fmla="*/ 5569 w 7549"/>
                <a:gd name="T49" fmla="*/ 37 h 7255"/>
                <a:gd name="T50" fmla="*/ 5152 w 7549"/>
                <a:gd name="T51" fmla="*/ 418 h 7255"/>
                <a:gd name="T52" fmla="*/ 5166 w 7549"/>
                <a:gd name="T53" fmla="*/ 1327 h 7255"/>
                <a:gd name="T54" fmla="*/ 4434 w 7549"/>
                <a:gd name="T55" fmla="*/ 1627 h 7255"/>
                <a:gd name="T56" fmla="*/ 4346 w 7549"/>
                <a:gd name="T57" fmla="*/ 1114 h 7255"/>
                <a:gd name="T58" fmla="*/ 4236 w 7549"/>
                <a:gd name="T59" fmla="*/ 513 h 7255"/>
                <a:gd name="T60" fmla="*/ 3664 w 7549"/>
                <a:gd name="T61" fmla="*/ 381 h 7255"/>
                <a:gd name="T62" fmla="*/ 2616 w 7549"/>
                <a:gd name="T63" fmla="*/ 924 h 7255"/>
                <a:gd name="T64" fmla="*/ 1818 w 7549"/>
                <a:gd name="T65" fmla="*/ 1547 h 7255"/>
                <a:gd name="T66" fmla="*/ 1334 w 7549"/>
                <a:gd name="T67" fmla="*/ 2147 h 7255"/>
                <a:gd name="T68" fmla="*/ 631 w 7549"/>
                <a:gd name="T69" fmla="*/ 2067 h 7255"/>
                <a:gd name="T70" fmla="*/ 316 w 7549"/>
                <a:gd name="T71" fmla="*/ 2558 h 7255"/>
                <a:gd name="T72" fmla="*/ 755 w 7549"/>
                <a:gd name="T73" fmla="*/ 3730 h 7255"/>
                <a:gd name="T74" fmla="*/ 543 w 7549"/>
                <a:gd name="T75" fmla="*/ 4492 h 7255"/>
                <a:gd name="T76" fmla="*/ 103 w 7549"/>
                <a:gd name="T77" fmla="*/ 5114 h 7255"/>
                <a:gd name="T78" fmla="*/ 404 w 7549"/>
                <a:gd name="T79" fmla="*/ 5458 h 7255"/>
                <a:gd name="T80" fmla="*/ 374 w 7549"/>
                <a:gd name="T81" fmla="*/ 5957 h 7255"/>
                <a:gd name="T82" fmla="*/ 653 w 7549"/>
                <a:gd name="T83" fmla="*/ 6382 h 7255"/>
                <a:gd name="T84" fmla="*/ 1034 w 7549"/>
                <a:gd name="T85" fmla="*/ 7151 h 7255"/>
                <a:gd name="T86" fmla="*/ 1722 w 7549"/>
                <a:gd name="T87" fmla="*/ 7246 h 7255"/>
                <a:gd name="T88" fmla="*/ 2147 w 7549"/>
                <a:gd name="T89" fmla="*/ 6689 h 7255"/>
                <a:gd name="T90" fmla="*/ 2785 w 7549"/>
                <a:gd name="T91" fmla="*/ 6301 h 7255"/>
                <a:gd name="T92" fmla="*/ 3628 w 7549"/>
                <a:gd name="T93" fmla="*/ 5906 h 7255"/>
                <a:gd name="T94" fmla="*/ 4016 w 7549"/>
                <a:gd name="T95" fmla="*/ 5341 h 7255"/>
                <a:gd name="T96" fmla="*/ 4426 w 7549"/>
                <a:gd name="T97" fmla="*/ 5935 h 7255"/>
                <a:gd name="T98" fmla="*/ 4822 w 7549"/>
                <a:gd name="T99" fmla="*/ 5957 h 7255"/>
                <a:gd name="T100" fmla="*/ 5335 w 7549"/>
                <a:gd name="T101" fmla="*/ 5510 h 7255"/>
                <a:gd name="T102" fmla="*/ 5569 w 7549"/>
                <a:gd name="T103" fmla="*/ 4880 h 7255"/>
                <a:gd name="T104" fmla="*/ 5877 w 7549"/>
                <a:gd name="T105" fmla="*/ 4836 h 7255"/>
                <a:gd name="T106" fmla="*/ 5958 w 7549"/>
                <a:gd name="T107" fmla="*/ 4177 h 7255"/>
                <a:gd name="T108" fmla="*/ 5965 w 7549"/>
                <a:gd name="T109" fmla="*/ 3899 h 7255"/>
                <a:gd name="T110" fmla="*/ 6383 w 7549"/>
                <a:gd name="T111" fmla="*/ 3518 h 7255"/>
                <a:gd name="T112" fmla="*/ 7342 w 7549"/>
                <a:gd name="T113" fmla="*/ 3203 h 7255"/>
                <a:gd name="T114" fmla="*/ 7394 w 7549"/>
                <a:gd name="T115" fmla="*/ 2888 h 7255"/>
                <a:gd name="T116" fmla="*/ 7181 w 7549"/>
                <a:gd name="T117" fmla="*/ 1964 h 7255"/>
                <a:gd name="T118" fmla="*/ 6749 w 7549"/>
                <a:gd name="T119" fmla="*/ 1305 h 7255"/>
                <a:gd name="T120" fmla="*/ 6690 w 7549"/>
                <a:gd name="T121" fmla="*/ 682 h 7255"/>
                <a:gd name="T122" fmla="*/ 6471 w 7549"/>
                <a:gd name="T123" fmla="*/ 403 h 7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549" h="7255">
                  <a:moveTo>
                    <a:pt x="5862" y="30"/>
                  </a:moveTo>
                  <a:lnTo>
                    <a:pt x="5862" y="30"/>
                  </a:lnTo>
                  <a:cubicBezTo>
                    <a:pt x="5884" y="30"/>
                    <a:pt x="5899" y="44"/>
                    <a:pt x="5921" y="59"/>
                  </a:cubicBezTo>
                  <a:cubicBezTo>
                    <a:pt x="5965" y="96"/>
                    <a:pt x="5928" y="147"/>
                    <a:pt x="5965" y="191"/>
                  </a:cubicBezTo>
                  <a:cubicBezTo>
                    <a:pt x="5994" y="242"/>
                    <a:pt x="6009" y="323"/>
                    <a:pt x="5987" y="359"/>
                  </a:cubicBezTo>
                  <a:cubicBezTo>
                    <a:pt x="5972" y="389"/>
                    <a:pt x="5950" y="440"/>
                    <a:pt x="6024" y="469"/>
                  </a:cubicBezTo>
                  <a:cubicBezTo>
                    <a:pt x="6075" y="484"/>
                    <a:pt x="6148" y="499"/>
                    <a:pt x="6207" y="499"/>
                  </a:cubicBezTo>
                  <a:cubicBezTo>
                    <a:pt x="6243" y="499"/>
                    <a:pt x="6273" y="499"/>
                    <a:pt x="6295" y="484"/>
                  </a:cubicBezTo>
                  <a:cubicBezTo>
                    <a:pt x="6361" y="447"/>
                    <a:pt x="6492" y="477"/>
                    <a:pt x="6500" y="403"/>
                  </a:cubicBezTo>
                  <a:cubicBezTo>
                    <a:pt x="6507" y="338"/>
                    <a:pt x="6559" y="330"/>
                    <a:pt x="6588" y="264"/>
                  </a:cubicBezTo>
                  <a:cubicBezTo>
                    <a:pt x="6610" y="191"/>
                    <a:pt x="6624" y="162"/>
                    <a:pt x="6676" y="154"/>
                  </a:cubicBezTo>
                  <a:cubicBezTo>
                    <a:pt x="6705" y="147"/>
                    <a:pt x="6734" y="140"/>
                    <a:pt x="6764" y="140"/>
                  </a:cubicBezTo>
                  <a:cubicBezTo>
                    <a:pt x="6786" y="140"/>
                    <a:pt x="6808" y="140"/>
                    <a:pt x="6822" y="162"/>
                  </a:cubicBezTo>
                  <a:cubicBezTo>
                    <a:pt x="6866" y="206"/>
                    <a:pt x="6830" y="242"/>
                    <a:pt x="6786" y="271"/>
                  </a:cubicBezTo>
                  <a:cubicBezTo>
                    <a:pt x="6749" y="294"/>
                    <a:pt x="6756" y="345"/>
                    <a:pt x="6800" y="374"/>
                  </a:cubicBezTo>
                  <a:cubicBezTo>
                    <a:pt x="6837" y="396"/>
                    <a:pt x="6837" y="440"/>
                    <a:pt x="6808" y="484"/>
                  </a:cubicBezTo>
                  <a:cubicBezTo>
                    <a:pt x="6771" y="528"/>
                    <a:pt x="6756" y="645"/>
                    <a:pt x="6690" y="653"/>
                  </a:cubicBezTo>
                  <a:cubicBezTo>
                    <a:pt x="6617" y="660"/>
                    <a:pt x="6588" y="667"/>
                    <a:pt x="6559" y="733"/>
                  </a:cubicBezTo>
                  <a:cubicBezTo>
                    <a:pt x="6537" y="792"/>
                    <a:pt x="6500" y="836"/>
                    <a:pt x="6537" y="865"/>
                  </a:cubicBezTo>
                  <a:cubicBezTo>
                    <a:pt x="6566" y="902"/>
                    <a:pt x="6566" y="946"/>
                    <a:pt x="6624" y="968"/>
                  </a:cubicBezTo>
                  <a:cubicBezTo>
                    <a:pt x="6690" y="997"/>
                    <a:pt x="6756" y="1012"/>
                    <a:pt x="6720" y="1034"/>
                  </a:cubicBezTo>
                  <a:cubicBezTo>
                    <a:pt x="6690" y="1063"/>
                    <a:pt x="6647" y="1070"/>
                    <a:pt x="6654" y="1107"/>
                  </a:cubicBezTo>
                  <a:cubicBezTo>
                    <a:pt x="6661" y="1136"/>
                    <a:pt x="6654" y="1166"/>
                    <a:pt x="6617" y="1180"/>
                  </a:cubicBezTo>
                  <a:cubicBezTo>
                    <a:pt x="6588" y="1195"/>
                    <a:pt x="6588" y="1261"/>
                    <a:pt x="6595" y="1283"/>
                  </a:cubicBezTo>
                  <a:cubicBezTo>
                    <a:pt x="6602" y="1305"/>
                    <a:pt x="6624" y="1334"/>
                    <a:pt x="6712" y="1334"/>
                  </a:cubicBezTo>
                  <a:cubicBezTo>
                    <a:pt x="6734" y="1334"/>
                    <a:pt x="6756" y="1334"/>
                    <a:pt x="6778" y="1334"/>
                  </a:cubicBezTo>
                  <a:cubicBezTo>
                    <a:pt x="6830" y="1334"/>
                    <a:pt x="6859" y="1334"/>
                    <a:pt x="6873" y="1371"/>
                  </a:cubicBezTo>
                  <a:cubicBezTo>
                    <a:pt x="6888" y="1407"/>
                    <a:pt x="6866" y="1437"/>
                    <a:pt x="6873" y="1473"/>
                  </a:cubicBezTo>
                  <a:cubicBezTo>
                    <a:pt x="6881" y="1503"/>
                    <a:pt x="6940" y="1539"/>
                    <a:pt x="6940" y="1539"/>
                  </a:cubicBezTo>
                  <a:cubicBezTo>
                    <a:pt x="6940" y="1539"/>
                    <a:pt x="6947" y="1635"/>
                    <a:pt x="6961" y="1686"/>
                  </a:cubicBezTo>
                  <a:cubicBezTo>
                    <a:pt x="6969" y="1730"/>
                    <a:pt x="6976" y="1796"/>
                    <a:pt x="6947" y="1832"/>
                  </a:cubicBezTo>
                  <a:cubicBezTo>
                    <a:pt x="6932" y="1869"/>
                    <a:pt x="6954" y="1920"/>
                    <a:pt x="6991" y="1920"/>
                  </a:cubicBezTo>
                  <a:cubicBezTo>
                    <a:pt x="7006" y="1920"/>
                    <a:pt x="7020" y="1913"/>
                    <a:pt x="7035" y="1906"/>
                  </a:cubicBezTo>
                  <a:cubicBezTo>
                    <a:pt x="7057" y="1891"/>
                    <a:pt x="7071" y="1884"/>
                    <a:pt x="7086" y="1884"/>
                  </a:cubicBezTo>
                  <a:cubicBezTo>
                    <a:pt x="7130" y="1884"/>
                    <a:pt x="7152" y="1920"/>
                    <a:pt x="7152" y="1964"/>
                  </a:cubicBezTo>
                  <a:cubicBezTo>
                    <a:pt x="7152" y="2023"/>
                    <a:pt x="7181" y="2074"/>
                    <a:pt x="7225" y="2074"/>
                  </a:cubicBezTo>
                  <a:cubicBezTo>
                    <a:pt x="7262" y="2074"/>
                    <a:pt x="7284" y="2133"/>
                    <a:pt x="7284" y="2199"/>
                  </a:cubicBezTo>
                  <a:cubicBezTo>
                    <a:pt x="7284" y="2250"/>
                    <a:pt x="7313" y="2265"/>
                    <a:pt x="7364" y="2265"/>
                  </a:cubicBezTo>
                  <a:cubicBezTo>
                    <a:pt x="7387" y="2265"/>
                    <a:pt x="7401" y="2265"/>
                    <a:pt x="7423" y="2257"/>
                  </a:cubicBezTo>
                  <a:cubicBezTo>
                    <a:pt x="7430" y="2257"/>
                    <a:pt x="7438" y="2257"/>
                    <a:pt x="7438" y="2257"/>
                  </a:cubicBezTo>
                  <a:cubicBezTo>
                    <a:pt x="7511" y="2257"/>
                    <a:pt x="7489" y="2331"/>
                    <a:pt x="7460" y="2382"/>
                  </a:cubicBezTo>
                  <a:cubicBezTo>
                    <a:pt x="7423" y="2433"/>
                    <a:pt x="7474" y="2411"/>
                    <a:pt x="7474" y="2462"/>
                  </a:cubicBezTo>
                  <a:cubicBezTo>
                    <a:pt x="7474" y="2514"/>
                    <a:pt x="7438" y="2558"/>
                    <a:pt x="7401" y="2580"/>
                  </a:cubicBezTo>
                  <a:cubicBezTo>
                    <a:pt x="7364" y="2609"/>
                    <a:pt x="7364" y="2646"/>
                    <a:pt x="7372" y="2704"/>
                  </a:cubicBezTo>
                  <a:cubicBezTo>
                    <a:pt x="7387" y="2763"/>
                    <a:pt x="7438" y="2807"/>
                    <a:pt x="7394" y="2844"/>
                  </a:cubicBezTo>
                  <a:cubicBezTo>
                    <a:pt x="7350" y="2888"/>
                    <a:pt x="7299" y="2924"/>
                    <a:pt x="7350" y="2968"/>
                  </a:cubicBezTo>
                  <a:cubicBezTo>
                    <a:pt x="7379" y="2990"/>
                    <a:pt x="7416" y="2997"/>
                    <a:pt x="7438" y="2997"/>
                  </a:cubicBezTo>
                  <a:cubicBezTo>
                    <a:pt x="7445" y="2997"/>
                    <a:pt x="7452" y="2997"/>
                    <a:pt x="7452" y="2997"/>
                  </a:cubicBezTo>
                  <a:cubicBezTo>
                    <a:pt x="7438" y="3005"/>
                    <a:pt x="7423" y="3019"/>
                    <a:pt x="7423" y="3019"/>
                  </a:cubicBezTo>
                  <a:cubicBezTo>
                    <a:pt x="7423" y="3019"/>
                    <a:pt x="7438" y="3005"/>
                    <a:pt x="7452" y="2997"/>
                  </a:cubicBezTo>
                  <a:cubicBezTo>
                    <a:pt x="7467" y="2990"/>
                    <a:pt x="7474" y="2990"/>
                    <a:pt x="7474" y="2990"/>
                  </a:cubicBezTo>
                  <a:cubicBezTo>
                    <a:pt x="7474" y="2990"/>
                    <a:pt x="7445" y="3049"/>
                    <a:pt x="7387" y="3049"/>
                  </a:cubicBezTo>
                  <a:cubicBezTo>
                    <a:pt x="7328" y="3049"/>
                    <a:pt x="7277" y="3071"/>
                    <a:pt x="7277" y="3107"/>
                  </a:cubicBezTo>
                  <a:cubicBezTo>
                    <a:pt x="7277" y="3151"/>
                    <a:pt x="7342" y="3137"/>
                    <a:pt x="7313" y="3188"/>
                  </a:cubicBezTo>
                  <a:cubicBezTo>
                    <a:pt x="7291" y="3239"/>
                    <a:pt x="7247" y="3320"/>
                    <a:pt x="7203" y="3364"/>
                  </a:cubicBezTo>
                  <a:cubicBezTo>
                    <a:pt x="7159" y="3408"/>
                    <a:pt x="7042" y="3525"/>
                    <a:pt x="6998" y="3562"/>
                  </a:cubicBezTo>
                  <a:cubicBezTo>
                    <a:pt x="6961" y="3591"/>
                    <a:pt x="6940" y="3657"/>
                    <a:pt x="6866" y="3657"/>
                  </a:cubicBezTo>
                  <a:lnTo>
                    <a:pt x="6859" y="3657"/>
                  </a:lnTo>
                  <a:cubicBezTo>
                    <a:pt x="6778" y="3650"/>
                    <a:pt x="6749" y="3584"/>
                    <a:pt x="6771" y="3532"/>
                  </a:cubicBezTo>
                  <a:cubicBezTo>
                    <a:pt x="6800" y="3488"/>
                    <a:pt x="6771" y="3474"/>
                    <a:pt x="6720" y="3459"/>
                  </a:cubicBezTo>
                  <a:cubicBezTo>
                    <a:pt x="6676" y="3445"/>
                    <a:pt x="6647" y="3393"/>
                    <a:pt x="6602" y="3393"/>
                  </a:cubicBezTo>
                  <a:cubicBezTo>
                    <a:pt x="6595" y="3393"/>
                    <a:pt x="6588" y="3393"/>
                    <a:pt x="6573" y="3400"/>
                  </a:cubicBezTo>
                  <a:cubicBezTo>
                    <a:pt x="6515" y="3422"/>
                    <a:pt x="6427" y="3452"/>
                    <a:pt x="6361" y="3496"/>
                  </a:cubicBezTo>
                  <a:cubicBezTo>
                    <a:pt x="6302" y="3532"/>
                    <a:pt x="6324" y="3554"/>
                    <a:pt x="6361" y="3606"/>
                  </a:cubicBezTo>
                  <a:cubicBezTo>
                    <a:pt x="6405" y="3657"/>
                    <a:pt x="6456" y="3671"/>
                    <a:pt x="6471" y="3708"/>
                  </a:cubicBezTo>
                  <a:cubicBezTo>
                    <a:pt x="6492" y="3737"/>
                    <a:pt x="6507" y="3789"/>
                    <a:pt x="6434" y="3811"/>
                  </a:cubicBezTo>
                  <a:cubicBezTo>
                    <a:pt x="6375" y="3818"/>
                    <a:pt x="6309" y="3847"/>
                    <a:pt x="6258" y="3847"/>
                  </a:cubicBezTo>
                  <a:cubicBezTo>
                    <a:pt x="6243" y="3847"/>
                    <a:pt x="6221" y="3840"/>
                    <a:pt x="6214" y="3833"/>
                  </a:cubicBezTo>
                  <a:cubicBezTo>
                    <a:pt x="6185" y="3818"/>
                    <a:pt x="6163" y="3811"/>
                    <a:pt x="6141" y="3811"/>
                  </a:cubicBezTo>
                  <a:cubicBezTo>
                    <a:pt x="6119" y="3811"/>
                    <a:pt x="6097" y="3818"/>
                    <a:pt x="6075" y="3840"/>
                  </a:cubicBezTo>
                  <a:cubicBezTo>
                    <a:pt x="6053" y="3862"/>
                    <a:pt x="6024" y="3869"/>
                    <a:pt x="5994" y="3869"/>
                  </a:cubicBezTo>
                  <a:cubicBezTo>
                    <a:pt x="5972" y="3869"/>
                    <a:pt x="5950" y="3869"/>
                    <a:pt x="5928" y="3869"/>
                  </a:cubicBezTo>
                  <a:cubicBezTo>
                    <a:pt x="5877" y="3869"/>
                    <a:pt x="5906" y="3891"/>
                    <a:pt x="5833" y="3943"/>
                  </a:cubicBezTo>
                  <a:cubicBezTo>
                    <a:pt x="5767" y="3994"/>
                    <a:pt x="5760" y="3987"/>
                    <a:pt x="5716" y="4060"/>
                  </a:cubicBezTo>
                  <a:cubicBezTo>
                    <a:pt x="5672" y="4140"/>
                    <a:pt x="5635" y="4163"/>
                    <a:pt x="5665" y="4206"/>
                  </a:cubicBezTo>
                  <a:cubicBezTo>
                    <a:pt x="5701" y="4250"/>
                    <a:pt x="5687" y="4265"/>
                    <a:pt x="5716" y="4295"/>
                  </a:cubicBezTo>
                  <a:cubicBezTo>
                    <a:pt x="5730" y="4302"/>
                    <a:pt x="5738" y="4302"/>
                    <a:pt x="5752" y="4302"/>
                  </a:cubicBezTo>
                  <a:cubicBezTo>
                    <a:pt x="5774" y="4302"/>
                    <a:pt x="5797" y="4287"/>
                    <a:pt x="5826" y="4265"/>
                  </a:cubicBezTo>
                  <a:cubicBezTo>
                    <a:pt x="5870" y="4236"/>
                    <a:pt x="5906" y="4214"/>
                    <a:pt x="5965" y="4206"/>
                  </a:cubicBezTo>
                  <a:cubicBezTo>
                    <a:pt x="5972" y="4206"/>
                    <a:pt x="5980" y="4206"/>
                    <a:pt x="5980" y="4206"/>
                  </a:cubicBezTo>
                  <a:cubicBezTo>
                    <a:pt x="6016" y="4206"/>
                    <a:pt x="6009" y="4236"/>
                    <a:pt x="6024" y="4295"/>
                  </a:cubicBezTo>
                  <a:cubicBezTo>
                    <a:pt x="6038" y="4360"/>
                    <a:pt x="6046" y="4390"/>
                    <a:pt x="6068" y="4419"/>
                  </a:cubicBezTo>
                  <a:cubicBezTo>
                    <a:pt x="6082" y="4456"/>
                    <a:pt x="6082" y="4463"/>
                    <a:pt x="6060" y="4514"/>
                  </a:cubicBezTo>
                  <a:cubicBezTo>
                    <a:pt x="6031" y="4565"/>
                    <a:pt x="6009" y="4565"/>
                    <a:pt x="5972" y="4608"/>
                  </a:cubicBezTo>
                  <a:cubicBezTo>
                    <a:pt x="5936" y="4645"/>
                    <a:pt x="5906" y="4667"/>
                    <a:pt x="5950" y="4711"/>
                  </a:cubicBezTo>
                  <a:cubicBezTo>
                    <a:pt x="5987" y="4748"/>
                    <a:pt x="5980" y="4740"/>
                    <a:pt x="5936" y="4748"/>
                  </a:cubicBezTo>
                  <a:cubicBezTo>
                    <a:pt x="5899" y="4762"/>
                    <a:pt x="5870" y="4792"/>
                    <a:pt x="5855" y="4821"/>
                  </a:cubicBezTo>
                  <a:cubicBezTo>
                    <a:pt x="5848" y="4821"/>
                    <a:pt x="5848" y="4828"/>
                    <a:pt x="5848" y="4828"/>
                  </a:cubicBezTo>
                  <a:cubicBezTo>
                    <a:pt x="5848" y="4828"/>
                    <a:pt x="5870" y="4784"/>
                    <a:pt x="5818" y="4784"/>
                  </a:cubicBezTo>
                  <a:cubicBezTo>
                    <a:pt x="5782" y="4784"/>
                    <a:pt x="5730" y="4762"/>
                    <a:pt x="5679" y="4762"/>
                  </a:cubicBezTo>
                  <a:cubicBezTo>
                    <a:pt x="5657" y="4762"/>
                    <a:pt x="5635" y="4770"/>
                    <a:pt x="5613" y="4784"/>
                  </a:cubicBezTo>
                  <a:cubicBezTo>
                    <a:pt x="5555" y="4836"/>
                    <a:pt x="5525" y="4806"/>
                    <a:pt x="5540" y="4887"/>
                  </a:cubicBezTo>
                  <a:cubicBezTo>
                    <a:pt x="5555" y="4960"/>
                    <a:pt x="5569" y="4997"/>
                    <a:pt x="5599" y="5026"/>
                  </a:cubicBezTo>
                  <a:cubicBezTo>
                    <a:pt x="5620" y="5048"/>
                    <a:pt x="5635" y="5034"/>
                    <a:pt x="5591" y="5070"/>
                  </a:cubicBezTo>
                  <a:cubicBezTo>
                    <a:pt x="5547" y="5114"/>
                    <a:pt x="5533" y="5107"/>
                    <a:pt x="5496" y="5165"/>
                  </a:cubicBezTo>
                  <a:cubicBezTo>
                    <a:pt x="5459" y="5224"/>
                    <a:pt x="5430" y="5217"/>
                    <a:pt x="5430" y="5283"/>
                  </a:cubicBezTo>
                  <a:cubicBezTo>
                    <a:pt x="5430" y="5356"/>
                    <a:pt x="5459" y="5349"/>
                    <a:pt x="5408" y="5378"/>
                  </a:cubicBezTo>
                  <a:cubicBezTo>
                    <a:pt x="5357" y="5415"/>
                    <a:pt x="5357" y="5407"/>
                    <a:pt x="5328" y="5466"/>
                  </a:cubicBezTo>
                  <a:cubicBezTo>
                    <a:pt x="5291" y="5525"/>
                    <a:pt x="5320" y="5532"/>
                    <a:pt x="5225" y="5561"/>
                  </a:cubicBezTo>
                  <a:cubicBezTo>
                    <a:pt x="5196" y="5568"/>
                    <a:pt x="5181" y="5568"/>
                    <a:pt x="5166" y="5568"/>
                  </a:cubicBezTo>
                  <a:cubicBezTo>
                    <a:pt x="5122" y="5568"/>
                    <a:pt x="5108" y="5546"/>
                    <a:pt x="5086" y="5517"/>
                  </a:cubicBezTo>
                  <a:cubicBezTo>
                    <a:pt x="5071" y="5488"/>
                    <a:pt x="5064" y="5473"/>
                    <a:pt x="5049" y="5473"/>
                  </a:cubicBezTo>
                  <a:cubicBezTo>
                    <a:pt x="5042" y="5473"/>
                    <a:pt x="5034" y="5480"/>
                    <a:pt x="5020" y="5510"/>
                  </a:cubicBezTo>
                  <a:cubicBezTo>
                    <a:pt x="4998" y="5568"/>
                    <a:pt x="5005" y="5590"/>
                    <a:pt x="4932" y="5627"/>
                  </a:cubicBezTo>
                  <a:cubicBezTo>
                    <a:pt x="4866" y="5664"/>
                    <a:pt x="4844" y="5671"/>
                    <a:pt x="4815" y="5722"/>
                  </a:cubicBezTo>
                  <a:cubicBezTo>
                    <a:pt x="4792" y="5774"/>
                    <a:pt x="4734" y="5752"/>
                    <a:pt x="4741" y="5810"/>
                  </a:cubicBezTo>
                  <a:cubicBezTo>
                    <a:pt x="4749" y="5876"/>
                    <a:pt x="4771" y="5839"/>
                    <a:pt x="4785" y="5913"/>
                  </a:cubicBezTo>
                  <a:cubicBezTo>
                    <a:pt x="4792" y="5994"/>
                    <a:pt x="4815" y="6015"/>
                    <a:pt x="4763" y="6089"/>
                  </a:cubicBezTo>
                  <a:cubicBezTo>
                    <a:pt x="4749" y="6111"/>
                    <a:pt x="4727" y="6140"/>
                    <a:pt x="4712" y="6162"/>
                  </a:cubicBezTo>
                  <a:cubicBezTo>
                    <a:pt x="4712" y="6147"/>
                    <a:pt x="4712" y="6133"/>
                    <a:pt x="4712" y="6118"/>
                  </a:cubicBezTo>
                  <a:cubicBezTo>
                    <a:pt x="4712" y="6096"/>
                    <a:pt x="4705" y="6089"/>
                    <a:pt x="4690" y="6089"/>
                  </a:cubicBezTo>
                  <a:cubicBezTo>
                    <a:pt x="4675" y="6089"/>
                    <a:pt x="4661" y="6096"/>
                    <a:pt x="4639" y="6103"/>
                  </a:cubicBezTo>
                  <a:cubicBezTo>
                    <a:pt x="4631" y="6103"/>
                    <a:pt x="4617" y="6103"/>
                    <a:pt x="4609" y="6103"/>
                  </a:cubicBezTo>
                  <a:cubicBezTo>
                    <a:pt x="4580" y="6103"/>
                    <a:pt x="4566" y="6096"/>
                    <a:pt x="4573" y="6059"/>
                  </a:cubicBezTo>
                  <a:cubicBezTo>
                    <a:pt x="4580" y="6015"/>
                    <a:pt x="4529" y="6001"/>
                    <a:pt x="4499" y="5964"/>
                  </a:cubicBezTo>
                  <a:cubicBezTo>
                    <a:pt x="4478" y="5935"/>
                    <a:pt x="4434" y="5906"/>
                    <a:pt x="4411" y="5884"/>
                  </a:cubicBezTo>
                  <a:cubicBezTo>
                    <a:pt x="4382" y="5854"/>
                    <a:pt x="4382" y="5788"/>
                    <a:pt x="4390" y="5759"/>
                  </a:cubicBezTo>
                  <a:cubicBezTo>
                    <a:pt x="4397" y="5737"/>
                    <a:pt x="4426" y="5686"/>
                    <a:pt x="4419" y="5649"/>
                  </a:cubicBezTo>
                  <a:cubicBezTo>
                    <a:pt x="4411" y="5620"/>
                    <a:pt x="4346" y="5612"/>
                    <a:pt x="4346" y="5612"/>
                  </a:cubicBezTo>
                  <a:cubicBezTo>
                    <a:pt x="4346" y="5612"/>
                    <a:pt x="4346" y="5612"/>
                    <a:pt x="4331" y="5612"/>
                  </a:cubicBezTo>
                  <a:cubicBezTo>
                    <a:pt x="4316" y="5612"/>
                    <a:pt x="4287" y="5605"/>
                    <a:pt x="4272" y="5583"/>
                  </a:cubicBezTo>
                  <a:cubicBezTo>
                    <a:pt x="4258" y="5546"/>
                    <a:pt x="4228" y="5525"/>
                    <a:pt x="4199" y="5510"/>
                  </a:cubicBezTo>
                  <a:cubicBezTo>
                    <a:pt x="4162" y="5488"/>
                    <a:pt x="4104" y="5466"/>
                    <a:pt x="4126" y="5422"/>
                  </a:cubicBezTo>
                  <a:cubicBezTo>
                    <a:pt x="4155" y="5378"/>
                    <a:pt x="4155" y="5327"/>
                    <a:pt x="4126" y="5297"/>
                  </a:cubicBezTo>
                  <a:cubicBezTo>
                    <a:pt x="4118" y="5283"/>
                    <a:pt x="4104" y="5275"/>
                    <a:pt x="4089" y="5275"/>
                  </a:cubicBezTo>
                  <a:cubicBezTo>
                    <a:pt x="4067" y="5275"/>
                    <a:pt x="4038" y="5290"/>
                    <a:pt x="4001" y="5319"/>
                  </a:cubicBezTo>
                  <a:cubicBezTo>
                    <a:pt x="3943" y="5363"/>
                    <a:pt x="3965" y="5422"/>
                    <a:pt x="3957" y="5466"/>
                  </a:cubicBezTo>
                  <a:cubicBezTo>
                    <a:pt x="3950" y="5510"/>
                    <a:pt x="3950" y="5568"/>
                    <a:pt x="3921" y="5590"/>
                  </a:cubicBezTo>
                  <a:cubicBezTo>
                    <a:pt x="3899" y="5620"/>
                    <a:pt x="3855" y="5634"/>
                    <a:pt x="3818" y="5678"/>
                  </a:cubicBezTo>
                  <a:cubicBezTo>
                    <a:pt x="3789" y="5722"/>
                    <a:pt x="3789" y="5744"/>
                    <a:pt x="3774" y="5803"/>
                  </a:cubicBezTo>
                  <a:cubicBezTo>
                    <a:pt x="3752" y="5862"/>
                    <a:pt x="3781" y="5839"/>
                    <a:pt x="3708" y="5854"/>
                  </a:cubicBezTo>
                  <a:cubicBezTo>
                    <a:pt x="3642" y="5876"/>
                    <a:pt x="3606" y="5854"/>
                    <a:pt x="3598" y="5898"/>
                  </a:cubicBezTo>
                  <a:cubicBezTo>
                    <a:pt x="3598" y="5927"/>
                    <a:pt x="3576" y="5949"/>
                    <a:pt x="3554" y="5949"/>
                  </a:cubicBezTo>
                  <a:cubicBezTo>
                    <a:pt x="3547" y="5949"/>
                    <a:pt x="3547" y="5949"/>
                    <a:pt x="3540" y="5935"/>
                  </a:cubicBezTo>
                  <a:cubicBezTo>
                    <a:pt x="3540" y="5920"/>
                    <a:pt x="3532" y="5913"/>
                    <a:pt x="3525" y="5913"/>
                  </a:cubicBezTo>
                  <a:cubicBezTo>
                    <a:pt x="3503" y="5913"/>
                    <a:pt x="3474" y="5942"/>
                    <a:pt x="3430" y="5971"/>
                  </a:cubicBezTo>
                  <a:cubicBezTo>
                    <a:pt x="3371" y="6015"/>
                    <a:pt x="3312" y="6015"/>
                    <a:pt x="3276" y="6023"/>
                  </a:cubicBezTo>
                  <a:cubicBezTo>
                    <a:pt x="3247" y="6037"/>
                    <a:pt x="3173" y="6067"/>
                    <a:pt x="3144" y="6125"/>
                  </a:cubicBezTo>
                  <a:cubicBezTo>
                    <a:pt x="3107" y="6184"/>
                    <a:pt x="3107" y="6199"/>
                    <a:pt x="3085" y="6228"/>
                  </a:cubicBezTo>
                  <a:cubicBezTo>
                    <a:pt x="3056" y="6265"/>
                    <a:pt x="2983" y="6287"/>
                    <a:pt x="2939" y="6316"/>
                  </a:cubicBezTo>
                  <a:cubicBezTo>
                    <a:pt x="2931" y="6316"/>
                    <a:pt x="2924" y="6323"/>
                    <a:pt x="2917" y="6323"/>
                  </a:cubicBezTo>
                  <a:cubicBezTo>
                    <a:pt x="2873" y="6323"/>
                    <a:pt x="2821" y="6272"/>
                    <a:pt x="2785" y="6272"/>
                  </a:cubicBezTo>
                  <a:cubicBezTo>
                    <a:pt x="2741" y="6272"/>
                    <a:pt x="2690" y="6330"/>
                    <a:pt x="2646" y="6367"/>
                  </a:cubicBezTo>
                  <a:cubicBezTo>
                    <a:pt x="2609" y="6396"/>
                    <a:pt x="2572" y="6418"/>
                    <a:pt x="2528" y="6418"/>
                  </a:cubicBezTo>
                  <a:cubicBezTo>
                    <a:pt x="2499" y="6418"/>
                    <a:pt x="2470" y="6396"/>
                    <a:pt x="2440" y="6396"/>
                  </a:cubicBezTo>
                  <a:cubicBezTo>
                    <a:pt x="2426" y="6396"/>
                    <a:pt x="2411" y="6404"/>
                    <a:pt x="2404" y="6418"/>
                  </a:cubicBezTo>
                  <a:cubicBezTo>
                    <a:pt x="2367" y="6462"/>
                    <a:pt x="2360" y="6492"/>
                    <a:pt x="2330" y="6499"/>
                  </a:cubicBezTo>
                  <a:cubicBezTo>
                    <a:pt x="2309" y="6514"/>
                    <a:pt x="2213" y="6499"/>
                    <a:pt x="2206" y="6536"/>
                  </a:cubicBezTo>
                  <a:cubicBezTo>
                    <a:pt x="2199" y="6572"/>
                    <a:pt x="2206" y="6594"/>
                    <a:pt x="2155" y="6602"/>
                  </a:cubicBezTo>
                  <a:cubicBezTo>
                    <a:pt x="2103" y="6609"/>
                    <a:pt x="2103" y="6675"/>
                    <a:pt x="2118" y="6704"/>
                  </a:cubicBezTo>
                  <a:cubicBezTo>
                    <a:pt x="2140" y="6741"/>
                    <a:pt x="2111" y="6792"/>
                    <a:pt x="2067" y="6844"/>
                  </a:cubicBezTo>
                  <a:cubicBezTo>
                    <a:pt x="2059" y="6858"/>
                    <a:pt x="2045" y="6865"/>
                    <a:pt x="2030" y="6865"/>
                  </a:cubicBezTo>
                  <a:cubicBezTo>
                    <a:pt x="1994" y="6865"/>
                    <a:pt x="1964" y="6829"/>
                    <a:pt x="1942" y="6807"/>
                  </a:cubicBezTo>
                  <a:cubicBezTo>
                    <a:pt x="1920" y="6792"/>
                    <a:pt x="1898" y="6748"/>
                    <a:pt x="1869" y="6748"/>
                  </a:cubicBezTo>
                  <a:cubicBezTo>
                    <a:pt x="1862" y="6748"/>
                    <a:pt x="1854" y="6756"/>
                    <a:pt x="1840" y="6763"/>
                  </a:cubicBezTo>
                  <a:cubicBezTo>
                    <a:pt x="1796" y="6807"/>
                    <a:pt x="1803" y="6821"/>
                    <a:pt x="1803" y="6887"/>
                  </a:cubicBezTo>
                  <a:cubicBezTo>
                    <a:pt x="1803" y="6946"/>
                    <a:pt x="1840" y="6939"/>
                    <a:pt x="1876" y="6968"/>
                  </a:cubicBezTo>
                  <a:cubicBezTo>
                    <a:pt x="1906" y="7005"/>
                    <a:pt x="1840" y="7049"/>
                    <a:pt x="1847" y="7085"/>
                  </a:cubicBezTo>
                  <a:cubicBezTo>
                    <a:pt x="1854" y="7129"/>
                    <a:pt x="1847" y="7166"/>
                    <a:pt x="1803" y="7188"/>
                  </a:cubicBezTo>
                  <a:cubicBezTo>
                    <a:pt x="1781" y="7203"/>
                    <a:pt x="1752" y="7217"/>
                    <a:pt x="1722" y="7217"/>
                  </a:cubicBezTo>
                  <a:cubicBezTo>
                    <a:pt x="1708" y="7217"/>
                    <a:pt x="1693" y="7210"/>
                    <a:pt x="1678" y="7203"/>
                  </a:cubicBezTo>
                  <a:cubicBezTo>
                    <a:pt x="1664" y="7180"/>
                    <a:pt x="1642" y="7151"/>
                    <a:pt x="1627" y="7151"/>
                  </a:cubicBezTo>
                  <a:cubicBezTo>
                    <a:pt x="1627" y="7151"/>
                    <a:pt x="1620" y="7151"/>
                    <a:pt x="1620" y="7166"/>
                  </a:cubicBezTo>
                  <a:cubicBezTo>
                    <a:pt x="1613" y="7180"/>
                    <a:pt x="1605" y="7188"/>
                    <a:pt x="1590" y="7188"/>
                  </a:cubicBezTo>
                  <a:cubicBezTo>
                    <a:pt x="1576" y="7188"/>
                    <a:pt x="1547" y="7173"/>
                    <a:pt x="1532" y="7158"/>
                  </a:cubicBezTo>
                  <a:cubicBezTo>
                    <a:pt x="1510" y="7129"/>
                    <a:pt x="1480" y="7085"/>
                    <a:pt x="1429" y="7085"/>
                  </a:cubicBezTo>
                  <a:cubicBezTo>
                    <a:pt x="1422" y="7085"/>
                    <a:pt x="1415" y="7085"/>
                    <a:pt x="1407" y="7085"/>
                  </a:cubicBezTo>
                  <a:cubicBezTo>
                    <a:pt x="1349" y="7107"/>
                    <a:pt x="1319" y="7122"/>
                    <a:pt x="1254" y="7203"/>
                  </a:cubicBezTo>
                  <a:cubicBezTo>
                    <a:pt x="1239" y="7217"/>
                    <a:pt x="1224" y="7225"/>
                    <a:pt x="1209" y="7225"/>
                  </a:cubicBezTo>
                  <a:cubicBezTo>
                    <a:pt x="1173" y="7225"/>
                    <a:pt x="1158" y="7144"/>
                    <a:pt x="1136" y="7115"/>
                  </a:cubicBezTo>
                  <a:cubicBezTo>
                    <a:pt x="1114" y="7078"/>
                    <a:pt x="1099" y="7063"/>
                    <a:pt x="1070" y="7063"/>
                  </a:cubicBezTo>
                  <a:cubicBezTo>
                    <a:pt x="1063" y="7063"/>
                    <a:pt x="1056" y="7063"/>
                    <a:pt x="1048" y="7063"/>
                  </a:cubicBezTo>
                  <a:cubicBezTo>
                    <a:pt x="1019" y="7071"/>
                    <a:pt x="1019" y="7107"/>
                    <a:pt x="1004" y="7144"/>
                  </a:cubicBezTo>
                  <a:cubicBezTo>
                    <a:pt x="997" y="7137"/>
                    <a:pt x="989" y="7129"/>
                    <a:pt x="982" y="7115"/>
                  </a:cubicBezTo>
                  <a:cubicBezTo>
                    <a:pt x="946" y="7063"/>
                    <a:pt x="960" y="7027"/>
                    <a:pt x="1004" y="6939"/>
                  </a:cubicBezTo>
                  <a:cubicBezTo>
                    <a:pt x="1048" y="6844"/>
                    <a:pt x="989" y="6844"/>
                    <a:pt x="960" y="6777"/>
                  </a:cubicBezTo>
                  <a:cubicBezTo>
                    <a:pt x="931" y="6719"/>
                    <a:pt x="894" y="6660"/>
                    <a:pt x="814" y="6660"/>
                  </a:cubicBezTo>
                  <a:cubicBezTo>
                    <a:pt x="806" y="6660"/>
                    <a:pt x="792" y="6660"/>
                    <a:pt x="777" y="6660"/>
                  </a:cubicBezTo>
                  <a:cubicBezTo>
                    <a:pt x="748" y="6668"/>
                    <a:pt x="733" y="6675"/>
                    <a:pt x="718" y="6675"/>
                  </a:cubicBezTo>
                  <a:cubicBezTo>
                    <a:pt x="682" y="6675"/>
                    <a:pt x="689" y="6653"/>
                    <a:pt x="667" y="6616"/>
                  </a:cubicBezTo>
                  <a:cubicBezTo>
                    <a:pt x="631" y="6572"/>
                    <a:pt x="594" y="6565"/>
                    <a:pt x="616" y="6470"/>
                  </a:cubicBezTo>
                  <a:cubicBezTo>
                    <a:pt x="645" y="6382"/>
                    <a:pt x="653" y="6433"/>
                    <a:pt x="740" y="6360"/>
                  </a:cubicBezTo>
                  <a:cubicBezTo>
                    <a:pt x="836" y="6279"/>
                    <a:pt x="792" y="6308"/>
                    <a:pt x="770" y="6243"/>
                  </a:cubicBezTo>
                  <a:cubicBezTo>
                    <a:pt x="755" y="6221"/>
                    <a:pt x="748" y="6213"/>
                    <a:pt x="740" y="6213"/>
                  </a:cubicBezTo>
                  <a:cubicBezTo>
                    <a:pt x="726" y="6213"/>
                    <a:pt x="711" y="6221"/>
                    <a:pt x="682" y="6221"/>
                  </a:cubicBezTo>
                  <a:cubicBezTo>
                    <a:pt x="667" y="6221"/>
                    <a:pt x="653" y="6221"/>
                    <a:pt x="631" y="6213"/>
                  </a:cubicBezTo>
                  <a:cubicBezTo>
                    <a:pt x="543" y="6177"/>
                    <a:pt x="594" y="6162"/>
                    <a:pt x="565" y="6074"/>
                  </a:cubicBezTo>
                  <a:cubicBezTo>
                    <a:pt x="528" y="5986"/>
                    <a:pt x="543" y="5994"/>
                    <a:pt x="506" y="5935"/>
                  </a:cubicBezTo>
                  <a:cubicBezTo>
                    <a:pt x="491" y="5920"/>
                    <a:pt x="477" y="5913"/>
                    <a:pt x="462" y="5913"/>
                  </a:cubicBezTo>
                  <a:cubicBezTo>
                    <a:pt x="440" y="5913"/>
                    <a:pt x="404" y="5927"/>
                    <a:pt x="374" y="5927"/>
                  </a:cubicBezTo>
                  <a:cubicBezTo>
                    <a:pt x="367" y="5927"/>
                    <a:pt x="367" y="5927"/>
                    <a:pt x="359" y="5927"/>
                  </a:cubicBezTo>
                  <a:cubicBezTo>
                    <a:pt x="301" y="5913"/>
                    <a:pt x="294" y="5884"/>
                    <a:pt x="316" y="5803"/>
                  </a:cubicBezTo>
                  <a:cubicBezTo>
                    <a:pt x="337" y="5722"/>
                    <a:pt x="301" y="5737"/>
                    <a:pt x="257" y="5708"/>
                  </a:cubicBezTo>
                  <a:cubicBezTo>
                    <a:pt x="213" y="5686"/>
                    <a:pt x="176" y="5656"/>
                    <a:pt x="235" y="5642"/>
                  </a:cubicBezTo>
                  <a:cubicBezTo>
                    <a:pt x="294" y="5634"/>
                    <a:pt x="294" y="5583"/>
                    <a:pt x="294" y="5517"/>
                  </a:cubicBezTo>
                  <a:cubicBezTo>
                    <a:pt x="294" y="5488"/>
                    <a:pt x="308" y="5480"/>
                    <a:pt x="323" y="5480"/>
                  </a:cubicBezTo>
                  <a:cubicBezTo>
                    <a:pt x="345" y="5480"/>
                    <a:pt x="374" y="5488"/>
                    <a:pt x="404" y="5488"/>
                  </a:cubicBezTo>
                  <a:cubicBezTo>
                    <a:pt x="411" y="5488"/>
                    <a:pt x="418" y="5488"/>
                    <a:pt x="425" y="5488"/>
                  </a:cubicBezTo>
                  <a:cubicBezTo>
                    <a:pt x="491" y="5473"/>
                    <a:pt x="447" y="5393"/>
                    <a:pt x="447" y="5327"/>
                  </a:cubicBezTo>
                  <a:cubicBezTo>
                    <a:pt x="447" y="5261"/>
                    <a:pt x="447" y="5239"/>
                    <a:pt x="396" y="5239"/>
                  </a:cubicBezTo>
                  <a:cubicBezTo>
                    <a:pt x="337" y="5239"/>
                    <a:pt x="279" y="5202"/>
                    <a:pt x="323" y="5136"/>
                  </a:cubicBezTo>
                  <a:cubicBezTo>
                    <a:pt x="359" y="5077"/>
                    <a:pt x="337" y="5048"/>
                    <a:pt x="308" y="5048"/>
                  </a:cubicBezTo>
                  <a:cubicBezTo>
                    <a:pt x="301" y="5048"/>
                    <a:pt x="294" y="5056"/>
                    <a:pt x="294" y="5056"/>
                  </a:cubicBezTo>
                  <a:cubicBezTo>
                    <a:pt x="257" y="5063"/>
                    <a:pt x="220" y="5056"/>
                    <a:pt x="132" y="5077"/>
                  </a:cubicBezTo>
                  <a:cubicBezTo>
                    <a:pt x="118" y="5077"/>
                    <a:pt x="110" y="5077"/>
                    <a:pt x="103" y="5077"/>
                  </a:cubicBezTo>
                  <a:cubicBezTo>
                    <a:pt x="52" y="5077"/>
                    <a:pt x="74" y="5012"/>
                    <a:pt x="74" y="4938"/>
                  </a:cubicBezTo>
                  <a:cubicBezTo>
                    <a:pt x="74" y="4858"/>
                    <a:pt x="15" y="4814"/>
                    <a:pt x="66" y="4784"/>
                  </a:cubicBezTo>
                  <a:cubicBezTo>
                    <a:pt x="88" y="4762"/>
                    <a:pt x="103" y="4755"/>
                    <a:pt x="110" y="4755"/>
                  </a:cubicBezTo>
                  <a:cubicBezTo>
                    <a:pt x="125" y="4755"/>
                    <a:pt x="132" y="4770"/>
                    <a:pt x="132" y="4792"/>
                  </a:cubicBezTo>
                  <a:cubicBezTo>
                    <a:pt x="132" y="4828"/>
                    <a:pt x="176" y="4872"/>
                    <a:pt x="206" y="4872"/>
                  </a:cubicBezTo>
                  <a:cubicBezTo>
                    <a:pt x="213" y="4872"/>
                    <a:pt x="220" y="4865"/>
                    <a:pt x="220" y="4858"/>
                  </a:cubicBezTo>
                  <a:cubicBezTo>
                    <a:pt x="242" y="4828"/>
                    <a:pt x="264" y="4748"/>
                    <a:pt x="323" y="4704"/>
                  </a:cubicBezTo>
                  <a:cubicBezTo>
                    <a:pt x="381" y="4660"/>
                    <a:pt x="381" y="4689"/>
                    <a:pt x="418" y="4623"/>
                  </a:cubicBezTo>
                  <a:cubicBezTo>
                    <a:pt x="447" y="4557"/>
                    <a:pt x="491" y="4543"/>
                    <a:pt x="550" y="4521"/>
                  </a:cubicBezTo>
                  <a:cubicBezTo>
                    <a:pt x="609" y="4499"/>
                    <a:pt x="631" y="4521"/>
                    <a:pt x="631" y="4485"/>
                  </a:cubicBezTo>
                  <a:cubicBezTo>
                    <a:pt x="631" y="4456"/>
                    <a:pt x="609" y="4434"/>
                    <a:pt x="609" y="4434"/>
                  </a:cubicBezTo>
                  <a:cubicBezTo>
                    <a:pt x="689" y="4375"/>
                    <a:pt x="689" y="4375"/>
                    <a:pt x="689" y="4375"/>
                  </a:cubicBezTo>
                  <a:cubicBezTo>
                    <a:pt x="689" y="4375"/>
                    <a:pt x="682" y="4353"/>
                    <a:pt x="653" y="4353"/>
                  </a:cubicBezTo>
                  <a:cubicBezTo>
                    <a:pt x="645" y="4353"/>
                    <a:pt x="638" y="4353"/>
                    <a:pt x="616" y="4360"/>
                  </a:cubicBezTo>
                  <a:cubicBezTo>
                    <a:pt x="579" y="4382"/>
                    <a:pt x="543" y="4404"/>
                    <a:pt x="506" y="4404"/>
                  </a:cubicBezTo>
                  <a:cubicBezTo>
                    <a:pt x="491" y="4404"/>
                    <a:pt x="469" y="4397"/>
                    <a:pt x="447" y="4390"/>
                  </a:cubicBezTo>
                  <a:cubicBezTo>
                    <a:pt x="396" y="4353"/>
                    <a:pt x="462" y="4236"/>
                    <a:pt x="506" y="4185"/>
                  </a:cubicBezTo>
                  <a:cubicBezTo>
                    <a:pt x="550" y="4126"/>
                    <a:pt x="587" y="4045"/>
                    <a:pt x="653" y="3957"/>
                  </a:cubicBezTo>
                  <a:cubicBezTo>
                    <a:pt x="718" y="3862"/>
                    <a:pt x="755" y="3884"/>
                    <a:pt x="777" y="3818"/>
                  </a:cubicBezTo>
                  <a:cubicBezTo>
                    <a:pt x="799" y="3752"/>
                    <a:pt x="755" y="3686"/>
                    <a:pt x="799" y="3591"/>
                  </a:cubicBezTo>
                  <a:cubicBezTo>
                    <a:pt x="843" y="3503"/>
                    <a:pt x="799" y="3422"/>
                    <a:pt x="777" y="3335"/>
                  </a:cubicBezTo>
                  <a:cubicBezTo>
                    <a:pt x="755" y="3239"/>
                    <a:pt x="718" y="3232"/>
                    <a:pt x="711" y="3173"/>
                  </a:cubicBezTo>
                  <a:cubicBezTo>
                    <a:pt x="697" y="3115"/>
                    <a:pt x="667" y="3071"/>
                    <a:pt x="594" y="3005"/>
                  </a:cubicBezTo>
                  <a:cubicBezTo>
                    <a:pt x="528" y="2931"/>
                    <a:pt x="543" y="2924"/>
                    <a:pt x="594" y="2880"/>
                  </a:cubicBezTo>
                  <a:cubicBezTo>
                    <a:pt x="653" y="2836"/>
                    <a:pt x="572" y="2807"/>
                    <a:pt x="521" y="2785"/>
                  </a:cubicBezTo>
                  <a:cubicBezTo>
                    <a:pt x="462" y="2763"/>
                    <a:pt x="447" y="2741"/>
                    <a:pt x="447" y="2675"/>
                  </a:cubicBezTo>
                  <a:cubicBezTo>
                    <a:pt x="447" y="2609"/>
                    <a:pt x="447" y="2558"/>
                    <a:pt x="396" y="2536"/>
                  </a:cubicBezTo>
                  <a:cubicBezTo>
                    <a:pt x="367" y="2528"/>
                    <a:pt x="337" y="2521"/>
                    <a:pt x="316" y="2521"/>
                  </a:cubicBezTo>
                  <a:cubicBezTo>
                    <a:pt x="294" y="2521"/>
                    <a:pt x="279" y="2528"/>
                    <a:pt x="279" y="2528"/>
                  </a:cubicBezTo>
                  <a:cubicBezTo>
                    <a:pt x="279" y="2528"/>
                    <a:pt x="301" y="2492"/>
                    <a:pt x="359" y="2470"/>
                  </a:cubicBezTo>
                  <a:cubicBezTo>
                    <a:pt x="418" y="2448"/>
                    <a:pt x="396" y="2389"/>
                    <a:pt x="337" y="2345"/>
                  </a:cubicBezTo>
                  <a:cubicBezTo>
                    <a:pt x="279" y="2301"/>
                    <a:pt x="279" y="2243"/>
                    <a:pt x="345" y="2235"/>
                  </a:cubicBezTo>
                  <a:cubicBezTo>
                    <a:pt x="418" y="2221"/>
                    <a:pt x="462" y="2206"/>
                    <a:pt x="484" y="2162"/>
                  </a:cubicBezTo>
                  <a:cubicBezTo>
                    <a:pt x="499" y="2133"/>
                    <a:pt x="521" y="2118"/>
                    <a:pt x="543" y="2118"/>
                  </a:cubicBezTo>
                  <a:cubicBezTo>
                    <a:pt x="550" y="2118"/>
                    <a:pt x="565" y="2126"/>
                    <a:pt x="572" y="2140"/>
                  </a:cubicBezTo>
                  <a:cubicBezTo>
                    <a:pt x="594" y="2184"/>
                    <a:pt x="631" y="2199"/>
                    <a:pt x="711" y="2199"/>
                  </a:cubicBezTo>
                  <a:cubicBezTo>
                    <a:pt x="792" y="2199"/>
                    <a:pt x="689" y="2096"/>
                    <a:pt x="653" y="2052"/>
                  </a:cubicBezTo>
                  <a:cubicBezTo>
                    <a:pt x="616" y="2008"/>
                    <a:pt x="689" y="1994"/>
                    <a:pt x="718" y="1994"/>
                  </a:cubicBezTo>
                  <a:cubicBezTo>
                    <a:pt x="755" y="1994"/>
                    <a:pt x="770" y="2059"/>
                    <a:pt x="792" y="2111"/>
                  </a:cubicBezTo>
                  <a:cubicBezTo>
                    <a:pt x="806" y="2140"/>
                    <a:pt x="843" y="2147"/>
                    <a:pt x="880" y="2147"/>
                  </a:cubicBezTo>
                  <a:cubicBezTo>
                    <a:pt x="902" y="2147"/>
                    <a:pt x="924" y="2147"/>
                    <a:pt x="946" y="2140"/>
                  </a:cubicBezTo>
                  <a:cubicBezTo>
                    <a:pt x="953" y="2140"/>
                    <a:pt x="960" y="2140"/>
                    <a:pt x="968" y="2140"/>
                  </a:cubicBezTo>
                  <a:cubicBezTo>
                    <a:pt x="1034" y="2140"/>
                    <a:pt x="1092" y="2177"/>
                    <a:pt x="1144" y="2221"/>
                  </a:cubicBezTo>
                  <a:cubicBezTo>
                    <a:pt x="1173" y="2243"/>
                    <a:pt x="1195" y="2257"/>
                    <a:pt x="1217" y="2257"/>
                  </a:cubicBezTo>
                  <a:cubicBezTo>
                    <a:pt x="1231" y="2257"/>
                    <a:pt x="1239" y="2250"/>
                    <a:pt x="1246" y="2235"/>
                  </a:cubicBezTo>
                  <a:cubicBezTo>
                    <a:pt x="1254" y="2184"/>
                    <a:pt x="1173" y="2155"/>
                    <a:pt x="1187" y="2118"/>
                  </a:cubicBezTo>
                  <a:cubicBezTo>
                    <a:pt x="1187" y="2111"/>
                    <a:pt x="1202" y="2104"/>
                    <a:pt x="1209" y="2104"/>
                  </a:cubicBezTo>
                  <a:cubicBezTo>
                    <a:pt x="1239" y="2104"/>
                    <a:pt x="1283" y="2126"/>
                    <a:pt x="1312" y="2162"/>
                  </a:cubicBezTo>
                  <a:cubicBezTo>
                    <a:pt x="1327" y="2184"/>
                    <a:pt x="1341" y="2191"/>
                    <a:pt x="1363" y="2191"/>
                  </a:cubicBezTo>
                  <a:cubicBezTo>
                    <a:pt x="1407" y="2191"/>
                    <a:pt x="1459" y="2155"/>
                    <a:pt x="1480" y="2133"/>
                  </a:cubicBezTo>
                  <a:cubicBezTo>
                    <a:pt x="1517" y="2096"/>
                    <a:pt x="1686" y="2030"/>
                    <a:pt x="1752" y="2008"/>
                  </a:cubicBezTo>
                  <a:cubicBezTo>
                    <a:pt x="1774" y="2001"/>
                    <a:pt x="1788" y="1994"/>
                    <a:pt x="1796" y="1994"/>
                  </a:cubicBezTo>
                  <a:cubicBezTo>
                    <a:pt x="1840" y="1994"/>
                    <a:pt x="1854" y="2023"/>
                    <a:pt x="1869" y="2059"/>
                  </a:cubicBezTo>
                  <a:cubicBezTo>
                    <a:pt x="1869" y="2074"/>
                    <a:pt x="1876" y="2081"/>
                    <a:pt x="1891" y="2081"/>
                  </a:cubicBezTo>
                  <a:cubicBezTo>
                    <a:pt x="1928" y="2081"/>
                    <a:pt x="2001" y="2023"/>
                    <a:pt x="2023" y="1971"/>
                  </a:cubicBezTo>
                  <a:cubicBezTo>
                    <a:pt x="2059" y="1906"/>
                    <a:pt x="2067" y="1891"/>
                    <a:pt x="2103" y="1832"/>
                  </a:cubicBezTo>
                  <a:cubicBezTo>
                    <a:pt x="2140" y="1781"/>
                    <a:pt x="2118" y="1781"/>
                    <a:pt x="2081" y="1730"/>
                  </a:cubicBezTo>
                  <a:cubicBezTo>
                    <a:pt x="2045" y="1686"/>
                    <a:pt x="1994" y="1657"/>
                    <a:pt x="1920" y="1605"/>
                  </a:cubicBezTo>
                  <a:cubicBezTo>
                    <a:pt x="1854" y="1561"/>
                    <a:pt x="1832" y="1539"/>
                    <a:pt x="1869" y="1495"/>
                  </a:cubicBezTo>
                  <a:cubicBezTo>
                    <a:pt x="1876" y="1481"/>
                    <a:pt x="1884" y="1473"/>
                    <a:pt x="1891" y="1473"/>
                  </a:cubicBezTo>
                  <a:cubicBezTo>
                    <a:pt x="1898" y="1473"/>
                    <a:pt x="1906" y="1481"/>
                    <a:pt x="1913" y="1481"/>
                  </a:cubicBezTo>
                  <a:cubicBezTo>
                    <a:pt x="1920" y="1481"/>
                    <a:pt x="1928" y="1473"/>
                    <a:pt x="1935" y="1459"/>
                  </a:cubicBezTo>
                  <a:cubicBezTo>
                    <a:pt x="1957" y="1415"/>
                    <a:pt x="1994" y="1356"/>
                    <a:pt x="2059" y="1356"/>
                  </a:cubicBezTo>
                  <a:cubicBezTo>
                    <a:pt x="2125" y="1356"/>
                    <a:pt x="2162" y="1356"/>
                    <a:pt x="2191" y="1327"/>
                  </a:cubicBezTo>
                  <a:cubicBezTo>
                    <a:pt x="2228" y="1290"/>
                    <a:pt x="2243" y="1188"/>
                    <a:pt x="2287" y="1158"/>
                  </a:cubicBezTo>
                  <a:cubicBezTo>
                    <a:pt x="2330" y="1121"/>
                    <a:pt x="2375" y="1158"/>
                    <a:pt x="2397" y="1107"/>
                  </a:cubicBezTo>
                  <a:cubicBezTo>
                    <a:pt x="2418" y="1063"/>
                    <a:pt x="2418" y="1019"/>
                    <a:pt x="2499" y="1004"/>
                  </a:cubicBezTo>
                  <a:cubicBezTo>
                    <a:pt x="2565" y="997"/>
                    <a:pt x="2602" y="968"/>
                    <a:pt x="2616" y="960"/>
                  </a:cubicBezTo>
                  <a:lnTo>
                    <a:pt x="2624" y="960"/>
                  </a:lnTo>
                  <a:cubicBezTo>
                    <a:pt x="2660" y="960"/>
                    <a:pt x="2697" y="953"/>
                    <a:pt x="2719" y="924"/>
                  </a:cubicBezTo>
                  <a:cubicBezTo>
                    <a:pt x="2748" y="872"/>
                    <a:pt x="2902" y="880"/>
                    <a:pt x="2953" y="872"/>
                  </a:cubicBezTo>
                  <a:cubicBezTo>
                    <a:pt x="3005" y="865"/>
                    <a:pt x="3173" y="850"/>
                    <a:pt x="3232" y="792"/>
                  </a:cubicBezTo>
                  <a:cubicBezTo>
                    <a:pt x="3298" y="733"/>
                    <a:pt x="3430" y="653"/>
                    <a:pt x="3481" y="623"/>
                  </a:cubicBezTo>
                  <a:cubicBezTo>
                    <a:pt x="3532" y="587"/>
                    <a:pt x="3576" y="557"/>
                    <a:pt x="3635" y="528"/>
                  </a:cubicBezTo>
                  <a:cubicBezTo>
                    <a:pt x="3693" y="491"/>
                    <a:pt x="3686" y="484"/>
                    <a:pt x="3701" y="447"/>
                  </a:cubicBezTo>
                  <a:cubicBezTo>
                    <a:pt x="3723" y="418"/>
                    <a:pt x="3745" y="396"/>
                    <a:pt x="3686" y="359"/>
                  </a:cubicBezTo>
                  <a:cubicBezTo>
                    <a:pt x="3628" y="316"/>
                    <a:pt x="3686" y="294"/>
                    <a:pt x="3701" y="257"/>
                  </a:cubicBezTo>
                  <a:cubicBezTo>
                    <a:pt x="3716" y="220"/>
                    <a:pt x="3730" y="191"/>
                    <a:pt x="3759" y="191"/>
                  </a:cubicBezTo>
                  <a:cubicBezTo>
                    <a:pt x="3774" y="191"/>
                    <a:pt x="3781" y="191"/>
                    <a:pt x="3796" y="206"/>
                  </a:cubicBezTo>
                  <a:cubicBezTo>
                    <a:pt x="3847" y="235"/>
                    <a:pt x="3862" y="271"/>
                    <a:pt x="3906" y="286"/>
                  </a:cubicBezTo>
                  <a:cubicBezTo>
                    <a:pt x="3950" y="308"/>
                    <a:pt x="3921" y="359"/>
                    <a:pt x="3943" y="403"/>
                  </a:cubicBezTo>
                  <a:cubicBezTo>
                    <a:pt x="3957" y="455"/>
                    <a:pt x="4001" y="469"/>
                    <a:pt x="4045" y="477"/>
                  </a:cubicBezTo>
                  <a:cubicBezTo>
                    <a:pt x="4082" y="484"/>
                    <a:pt x="4104" y="506"/>
                    <a:pt x="4133" y="535"/>
                  </a:cubicBezTo>
                  <a:cubicBezTo>
                    <a:pt x="4155" y="550"/>
                    <a:pt x="4177" y="557"/>
                    <a:pt x="4199" y="557"/>
                  </a:cubicBezTo>
                  <a:cubicBezTo>
                    <a:pt x="4214" y="557"/>
                    <a:pt x="4236" y="550"/>
                    <a:pt x="4258" y="535"/>
                  </a:cubicBezTo>
                  <a:cubicBezTo>
                    <a:pt x="4265" y="528"/>
                    <a:pt x="4287" y="521"/>
                    <a:pt x="4309" y="521"/>
                  </a:cubicBezTo>
                  <a:cubicBezTo>
                    <a:pt x="4338" y="521"/>
                    <a:pt x="4375" y="535"/>
                    <a:pt x="4390" y="557"/>
                  </a:cubicBezTo>
                  <a:cubicBezTo>
                    <a:pt x="4419" y="601"/>
                    <a:pt x="4411" y="682"/>
                    <a:pt x="4456" y="697"/>
                  </a:cubicBezTo>
                  <a:cubicBezTo>
                    <a:pt x="4507" y="711"/>
                    <a:pt x="4521" y="762"/>
                    <a:pt x="4441" y="770"/>
                  </a:cubicBezTo>
                  <a:cubicBezTo>
                    <a:pt x="4368" y="785"/>
                    <a:pt x="4382" y="821"/>
                    <a:pt x="4397" y="858"/>
                  </a:cubicBezTo>
                  <a:cubicBezTo>
                    <a:pt x="4419" y="895"/>
                    <a:pt x="4426" y="895"/>
                    <a:pt x="4397" y="946"/>
                  </a:cubicBezTo>
                  <a:cubicBezTo>
                    <a:pt x="4375" y="997"/>
                    <a:pt x="4411" y="1048"/>
                    <a:pt x="4360" y="1070"/>
                  </a:cubicBezTo>
                  <a:cubicBezTo>
                    <a:pt x="4309" y="1092"/>
                    <a:pt x="4287" y="1121"/>
                    <a:pt x="4360" y="1166"/>
                  </a:cubicBezTo>
                  <a:cubicBezTo>
                    <a:pt x="4411" y="1202"/>
                    <a:pt x="4456" y="1217"/>
                    <a:pt x="4492" y="1217"/>
                  </a:cubicBezTo>
                  <a:cubicBezTo>
                    <a:pt x="4499" y="1217"/>
                    <a:pt x="4507" y="1217"/>
                    <a:pt x="4521" y="1217"/>
                  </a:cubicBezTo>
                  <a:lnTo>
                    <a:pt x="4529" y="1217"/>
                  </a:lnTo>
                  <a:cubicBezTo>
                    <a:pt x="4566" y="1217"/>
                    <a:pt x="4558" y="1246"/>
                    <a:pt x="4543" y="1297"/>
                  </a:cubicBezTo>
                  <a:cubicBezTo>
                    <a:pt x="4529" y="1356"/>
                    <a:pt x="4551" y="1393"/>
                    <a:pt x="4478" y="1422"/>
                  </a:cubicBezTo>
                  <a:cubicBezTo>
                    <a:pt x="4397" y="1444"/>
                    <a:pt x="4390" y="1444"/>
                    <a:pt x="4338" y="1488"/>
                  </a:cubicBezTo>
                  <a:cubicBezTo>
                    <a:pt x="4287" y="1532"/>
                    <a:pt x="4280" y="1539"/>
                    <a:pt x="4338" y="1569"/>
                  </a:cubicBezTo>
                  <a:cubicBezTo>
                    <a:pt x="4397" y="1605"/>
                    <a:pt x="4390" y="1657"/>
                    <a:pt x="4434" y="1657"/>
                  </a:cubicBezTo>
                  <a:cubicBezTo>
                    <a:pt x="4441" y="1657"/>
                    <a:pt x="4441" y="1657"/>
                    <a:pt x="4448" y="1657"/>
                  </a:cubicBezTo>
                  <a:cubicBezTo>
                    <a:pt x="4507" y="1642"/>
                    <a:pt x="4543" y="1620"/>
                    <a:pt x="4573" y="1590"/>
                  </a:cubicBezTo>
                  <a:cubicBezTo>
                    <a:pt x="4587" y="1569"/>
                    <a:pt x="4609" y="1561"/>
                    <a:pt x="4646" y="1561"/>
                  </a:cubicBezTo>
                  <a:cubicBezTo>
                    <a:pt x="4661" y="1561"/>
                    <a:pt x="4683" y="1561"/>
                    <a:pt x="4705" y="1561"/>
                  </a:cubicBezTo>
                  <a:cubicBezTo>
                    <a:pt x="4734" y="1569"/>
                    <a:pt x="4756" y="1569"/>
                    <a:pt x="4778" y="1569"/>
                  </a:cubicBezTo>
                  <a:cubicBezTo>
                    <a:pt x="4815" y="1569"/>
                    <a:pt x="4844" y="1561"/>
                    <a:pt x="4873" y="1547"/>
                  </a:cubicBezTo>
                  <a:cubicBezTo>
                    <a:pt x="4925" y="1517"/>
                    <a:pt x="4917" y="1495"/>
                    <a:pt x="4961" y="1444"/>
                  </a:cubicBezTo>
                  <a:cubicBezTo>
                    <a:pt x="4998" y="1400"/>
                    <a:pt x="5012" y="1356"/>
                    <a:pt x="5056" y="1356"/>
                  </a:cubicBezTo>
                  <a:cubicBezTo>
                    <a:pt x="5064" y="1356"/>
                    <a:pt x="5064" y="1356"/>
                    <a:pt x="5071" y="1356"/>
                  </a:cubicBezTo>
                  <a:cubicBezTo>
                    <a:pt x="5078" y="1363"/>
                    <a:pt x="5093" y="1363"/>
                    <a:pt x="5100" y="1363"/>
                  </a:cubicBezTo>
                  <a:cubicBezTo>
                    <a:pt x="5122" y="1363"/>
                    <a:pt x="5144" y="1356"/>
                    <a:pt x="5166" y="1356"/>
                  </a:cubicBezTo>
                  <a:cubicBezTo>
                    <a:pt x="5188" y="1356"/>
                    <a:pt x="5203" y="1363"/>
                    <a:pt x="5218" y="1378"/>
                  </a:cubicBezTo>
                  <a:cubicBezTo>
                    <a:pt x="5232" y="1400"/>
                    <a:pt x="5276" y="1429"/>
                    <a:pt x="5306" y="1429"/>
                  </a:cubicBezTo>
                  <a:cubicBezTo>
                    <a:pt x="5320" y="1429"/>
                    <a:pt x="5328" y="1429"/>
                    <a:pt x="5335" y="1407"/>
                  </a:cubicBezTo>
                  <a:cubicBezTo>
                    <a:pt x="5349" y="1356"/>
                    <a:pt x="5371" y="1327"/>
                    <a:pt x="5430" y="1297"/>
                  </a:cubicBezTo>
                  <a:cubicBezTo>
                    <a:pt x="5489" y="1276"/>
                    <a:pt x="5584" y="1239"/>
                    <a:pt x="5562" y="1195"/>
                  </a:cubicBezTo>
                  <a:cubicBezTo>
                    <a:pt x="5547" y="1158"/>
                    <a:pt x="5503" y="1158"/>
                    <a:pt x="5474" y="1129"/>
                  </a:cubicBezTo>
                  <a:cubicBezTo>
                    <a:pt x="5437" y="1107"/>
                    <a:pt x="5452" y="1114"/>
                    <a:pt x="5474" y="1048"/>
                  </a:cubicBezTo>
                  <a:cubicBezTo>
                    <a:pt x="5489" y="975"/>
                    <a:pt x="5525" y="762"/>
                    <a:pt x="5489" y="733"/>
                  </a:cubicBezTo>
                  <a:cubicBezTo>
                    <a:pt x="5452" y="697"/>
                    <a:pt x="5445" y="682"/>
                    <a:pt x="5437" y="623"/>
                  </a:cubicBezTo>
                  <a:cubicBezTo>
                    <a:pt x="5430" y="557"/>
                    <a:pt x="5371" y="521"/>
                    <a:pt x="5313" y="499"/>
                  </a:cubicBezTo>
                  <a:cubicBezTo>
                    <a:pt x="5247" y="484"/>
                    <a:pt x="5196" y="447"/>
                    <a:pt x="5181" y="403"/>
                  </a:cubicBezTo>
                  <a:cubicBezTo>
                    <a:pt x="5166" y="367"/>
                    <a:pt x="5115" y="286"/>
                    <a:pt x="5181" y="286"/>
                  </a:cubicBezTo>
                  <a:cubicBezTo>
                    <a:pt x="5240" y="286"/>
                    <a:pt x="5261" y="308"/>
                    <a:pt x="5306" y="308"/>
                  </a:cubicBezTo>
                  <a:cubicBezTo>
                    <a:pt x="5313" y="308"/>
                    <a:pt x="5328" y="308"/>
                    <a:pt x="5335" y="308"/>
                  </a:cubicBezTo>
                  <a:cubicBezTo>
                    <a:pt x="5349" y="301"/>
                    <a:pt x="5357" y="301"/>
                    <a:pt x="5371" y="301"/>
                  </a:cubicBezTo>
                  <a:cubicBezTo>
                    <a:pt x="5386" y="301"/>
                    <a:pt x="5393" y="301"/>
                    <a:pt x="5408" y="301"/>
                  </a:cubicBezTo>
                  <a:cubicBezTo>
                    <a:pt x="5437" y="301"/>
                    <a:pt x="5459" y="301"/>
                    <a:pt x="5474" y="264"/>
                  </a:cubicBezTo>
                  <a:cubicBezTo>
                    <a:pt x="5489" y="206"/>
                    <a:pt x="5430" y="176"/>
                    <a:pt x="5481" y="147"/>
                  </a:cubicBezTo>
                  <a:cubicBezTo>
                    <a:pt x="5533" y="110"/>
                    <a:pt x="5533" y="66"/>
                    <a:pt x="5569" y="66"/>
                  </a:cubicBezTo>
                  <a:cubicBezTo>
                    <a:pt x="5613" y="66"/>
                    <a:pt x="5591" y="110"/>
                    <a:pt x="5635" y="110"/>
                  </a:cubicBezTo>
                  <a:cubicBezTo>
                    <a:pt x="5642" y="110"/>
                    <a:pt x="5650" y="110"/>
                    <a:pt x="5657" y="110"/>
                  </a:cubicBezTo>
                  <a:cubicBezTo>
                    <a:pt x="5738" y="96"/>
                    <a:pt x="5752" y="96"/>
                    <a:pt x="5804" y="59"/>
                  </a:cubicBezTo>
                  <a:cubicBezTo>
                    <a:pt x="5826" y="44"/>
                    <a:pt x="5848" y="30"/>
                    <a:pt x="5862" y="30"/>
                  </a:cubicBezTo>
                  <a:lnTo>
                    <a:pt x="5862" y="0"/>
                  </a:lnTo>
                  <a:lnTo>
                    <a:pt x="5862" y="0"/>
                  </a:lnTo>
                  <a:cubicBezTo>
                    <a:pt x="5840" y="0"/>
                    <a:pt x="5818" y="15"/>
                    <a:pt x="5789" y="30"/>
                  </a:cubicBezTo>
                  <a:cubicBezTo>
                    <a:pt x="5745" y="59"/>
                    <a:pt x="5730" y="59"/>
                    <a:pt x="5679" y="74"/>
                  </a:cubicBezTo>
                  <a:cubicBezTo>
                    <a:pt x="5650" y="81"/>
                    <a:pt x="5650" y="81"/>
                    <a:pt x="5650" y="81"/>
                  </a:cubicBezTo>
                  <a:cubicBezTo>
                    <a:pt x="5642" y="81"/>
                    <a:pt x="5635" y="81"/>
                    <a:pt x="5635" y="81"/>
                  </a:cubicBezTo>
                  <a:cubicBezTo>
                    <a:pt x="5628" y="81"/>
                    <a:pt x="5628" y="81"/>
                    <a:pt x="5628" y="81"/>
                  </a:cubicBezTo>
                  <a:lnTo>
                    <a:pt x="5628" y="81"/>
                  </a:lnTo>
                  <a:cubicBezTo>
                    <a:pt x="5628" y="81"/>
                    <a:pt x="5628" y="81"/>
                    <a:pt x="5628" y="74"/>
                  </a:cubicBezTo>
                  <a:cubicBezTo>
                    <a:pt x="5620" y="66"/>
                    <a:pt x="5613" y="37"/>
                    <a:pt x="5569" y="37"/>
                  </a:cubicBezTo>
                  <a:cubicBezTo>
                    <a:pt x="5533" y="37"/>
                    <a:pt x="5518" y="59"/>
                    <a:pt x="5503" y="81"/>
                  </a:cubicBezTo>
                  <a:cubicBezTo>
                    <a:pt x="5489" y="96"/>
                    <a:pt x="5481" y="103"/>
                    <a:pt x="5459" y="118"/>
                  </a:cubicBezTo>
                  <a:cubicBezTo>
                    <a:pt x="5416" y="147"/>
                    <a:pt x="5430" y="191"/>
                    <a:pt x="5437" y="213"/>
                  </a:cubicBezTo>
                  <a:cubicBezTo>
                    <a:pt x="5445" y="228"/>
                    <a:pt x="5445" y="235"/>
                    <a:pt x="5445" y="257"/>
                  </a:cubicBezTo>
                  <a:cubicBezTo>
                    <a:pt x="5437" y="271"/>
                    <a:pt x="5437" y="271"/>
                    <a:pt x="5408" y="271"/>
                  </a:cubicBezTo>
                  <a:cubicBezTo>
                    <a:pt x="5401" y="271"/>
                    <a:pt x="5393" y="271"/>
                    <a:pt x="5393" y="271"/>
                  </a:cubicBezTo>
                  <a:cubicBezTo>
                    <a:pt x="5386" y="271"/>
                    <a:pt x="5379" y="271"/>
                    <a:pt x="5371" y="271"/>
                  </a:cubicBezTo>
                  <a:cubicBezTo>
                    <a:pt x="5357" y="271"/>
                    <a:pt x="5342" y="271"/>
                    <a:pt x="5328" y="271"/>
                  </a:cubicBezTo>
                  <a:cubicBezTo>
                    <a:pt x="5320" y="279"/>
                    <a:pt x="5313" y="279"/>
                    <a:pt x="5306" y="279"/>
                  </a:cubicBezTo>
                  <a:cubicBezTo>
                    <a:pt x="5291" y="279"/>
                    <a:pt x="5276" y="271"/>
                    <a:pt x="5261" y="271"/>
                  </a:cubicBezTo>
                  <a:cubicBezTo>
                    <a:pt x="5240" y="264"/>
                    <a:pt x="5218" y="257"/>
                    <a:pt x="5181" y="257"/>
                  </a:cubicBezTo>
                  <a:cubicBezTo>
                    <a:pt x="5152" y="257"/>
                    <a:pt x="5130" y="271"/>
                    <a:pt x="5122" y="286"/>
                  </a:cubicBezTo>
                  <a:cubicBezTo>
                    <a:pt x="5108" y="316"/>
                    <a:pt x="5122" y="359"/>
                    <a:pt x="5144" y="396"/>
                  </a:cubicBezTo>
                  <a:cubicBezTo>
                    <a:pt x="5144" y="403"/>
                    <a:pt x="5152" y="411"/>
                    <a:pt x="5152" y="418"/>
                  </a:cubicBezTo>
                  <a:cubicBezTo>
                    <a:pt x="5174" y="469"/>
                    <a:pt x="5225" y="506"/>
                    <a:pt x="5298" y="528"/>
                  </a:cubicBezTo>
                  <a:cubicBezTo>
                    <a:pt x="5349" y="543"/>
                    <a:pt x="5401" y="579"/>
                    <a:pt x="5408" y="623"/>
                  </a:cubicBezTo>
                  <a:cubicBezTo>
                    <a:pt x="5416" y="689"/>
                    <a:pt x="5430" y="711"/>
                    <a:pt x="5467" y="755"/>
                  </a:cubicBezTo>
                  <a:cubicBezTo>
                    <a:pt x="5481" y="777"/>
                    <a:pt x="5467" y="953"/>
                    <a:pt x="5445" y="1041"/>
                  </a:cubicBezTo>
                  <a:cubicBezTo>
                    <a:pt x="5437" y="1056"/>
                    <a:pt x="5430" y="1070"/>
                    <a:pt x="5430" y="1078"/>
                  </a:cubicBezTo>
                  <a:cubicBezTo>
                    <a:pt x="5416" y="1114"/>
                    <a:pt x="5423" y="1129"/>
                    <a:pt x="5452" y="1151"/>
                  </a:cubicBezTo>
                  <a:cubicBezTo>
                    <a:pt x="5467" y="1166"/>
                    <a:pt x="5481" y="1173"/>
                    <a:pt x="5496" y="1180"/>
                  </a:cubicBezTo>
                  <a:cubicBezTo>
                    <a:pt x="5518" y="1188"/>
                    <a:pt x="5533" y="1195"/>
                    <a:pt x="5533" y="1209"/>
                  </a:cubicBezTo>
                  <a:cubicBezTo>
                    <a:pt x="5533" y="1224"/>
                    <a:pt x="5467" y="1253"/>
                    <a:pt x="5437" y="1261"/>
                  </a:cubicBezTo>
                  <a:cubicBezTo>
                    <a:pt x="5416" y="1276"/>
                    <a:pt x="5416" y="1276"/>
                    <a:pt x="5416" y="1276"/>
                  </a:cubicBezTo>
                  <a:cubicBezTo>
                    <a:pt x="5342" y="1305"/>
                    <a:pt x="5320" y="1349"/>
                    <a:pt x="5306" y="1400"/>
                  </a:cubicBezTo>
                  <a:lnTo>
                    <a:pt x="5306" y="1400"/>
                  </a:lnTo>
                  <a:cubicBezTo>
                    <a:pt x="5291" y="1400"/>
                    <a:pt x="5254" y="1378"/>
                    <a:pt x="5240" y="1356"/>
                  </a:cubicBezTo>
                  <a:cubicBezTo>
                    <a:pt x="5218" y="1334"/>
                    <a:pt x="5188" y="1327"/>
                    <a:pt x="5166" y="1327"/>
                  </a:cubicBezTo>
                  <a:cubicBezTo>
                    <a:pt x="5159" y="1327"/>
                    <a:pt x="5144" y="1327"/>
                    <a:pt x="5137" y="1327"/>
                  </a:cubicBezTo>
                  <a:cubicBezTo>
                    <a:pt x="5122" y="1327"/>
                    <a:pt x="5115" y="1334"/>
                    <a:pt x="5100" y="1334"/>
                  </a:cubicBezTo>
                  <a:cubicBezTo>
                    <a:pt x="5093" y="1334"/>
                    <a:pt x="5086" y="1327"/>
                    <a:pt x="5078" y="1327"/>
                  </a:cubicBezTo>
                  <a:cubicBezTo>
                    <a:pt x="5071" y="1327"/>
                    <a:pt x="5064" y="1327"/>
                    <a:pt x="5056" y="1327"/>
                  </a:cubicBezTo>
                  <a:cubicBezTo>
                    <a:pt x="5005" y="1327"/>
                    <a:pt x="4983" y="1363"/>
                    <a:pt x="4961" y="1393"/>
                  </a:cubicBezTo>
                  <a:cubicBezTo>
                    <a:pt x="4954" y="1400"/>
                    <a:pt x="4947" y="1415"/>
                    <a:pt x="4939" y="1422"/>
                  </a:cubicBezTo>
                  <a:cubicBezTo>
                    <a:pt x="4917" y="1444"/>
                    <a:pt x="4910" y="1466"/>
                    <a:pt x="4902" y="1481"/>
                  </a:cubicBezTo>
                  <a:cubicBezTo>
                    <a:pt x="4888" y="1495"/>
                    <a:pt x="4888" y="1510"/>
                    <a:pt x="4866" y="1517"/>
                  </a:cubicBezTo>
                  <a:cubicBezTo>
                    <a:pt x="4837" y="1532"/>
                    <a:pt x="4807" y="1539"/>
                    <a:pt x="4778" y="1539"/>
                  </a:cubicBezTo>
                  <a:cubicBezTo>
                    <a:pt x="4756" y="1539"/>
                    <a:pt x="4734" y="1539"/>
                    <a:pt x="4712" y="1532"/>
                  </a:cubicBezTo>
                  <a:cubicBezTo>
                    <a:pt x="4683" y="1532"/>
                    <a:pt x="4661" y="1525"/>
                    <a:pt x="4646" y="1525"/>
                  </a:cubicBezTo>
                  <a:cubicBezTo>
                    <a:pt x="4617" y="1525"/>
                    <a:pt x="4573" y="1532"/>
                    <a:pt x="4543" y="1569"/>
                  </a:cubicBezTo>
                  <a:cubicBezTo>
                    <a:pt x="4529" y="1598"/>
                    <a:pt x="4499" y="1612"/>
                    <a:pt x="4441" y="1627"/>
                  </a:cubicBezTo>
                  <a:lnTo>
                    <a:pt x="4434" y="1627"/>
                  </a:lnTo>
                  <a:cubicBezTo>
                    <a:pt x="4426" y="1627"/>
                    <a:pt x="4426" y="1627"/>
                    <a:pt x="4411" y="1605"/>
                  </a:cubicBezTo>
                  <a:cubicBezTo>
                    <a:pt x="4404" y="1590"/>
                    <a:pt x="4390" y="1561"/>
                    <a:pt x="4353" y="1547"/>
                  </a:cubicBezTo>
                  <a:cubicBezTo>
                    <a:pt x="4346" y="1539"/>
                    <a:pt x="4338" y="1532"/>
                    <a:pt x="4331" y="1532"/>
                  </a:cubicBezTo>
                  <a:cubicBezTo>
                    <a:pt x="4338" y="1525"/>
                    <a:pt x="4353" y="1517"/>
                    <a:pt x="4360" y="1510"/>
                  </a:cubicBezTo>
                  <a:cubicBezTo>
                    <a:pt x="4404" y="1473"/>
                    <a:pt x="4411" y="1473"/>
                    <a:pt x="4463" y="1451"/>
                  </a:cubicBezTo>
                  <a:cubicBezTo>
                    <a:pt x="4485" y="1451"/>
                    <a:pt x="4485" y="1451"/>
                    <a:pt x="4485" y="1451"/>
                  </a:cubicBezTo>
                  <a:cubicBezTo>
                    <a:pt x="4551" y="1422"/>
                    <a:pt x="4566" y="1393"/>
                    <a:pt x="4566" y="1349"/>
                  </a:cubicBezTo>
                  <a:cubicBezTo>
                    <a:pt x="4566" y="1334"/>
                    <a:pt x="4573" y="1319"/>
                    <a:pt x="4573" y="1305"/>
                  </a:cubicBezTo>
                  <a:cubicBezTo>
                    <a:pt x="4587" y="1261"/>
                    <a:pt x="4595" y="1231"/>
                    <a:pt x="4580" y="1202"/>
                  </a:cubicBezTo>
                  <a:cubicBezTo>
                    <a:pt x="4573" y="1195"/>
                    <a:pt x="4558" y="1180"/>
                    <a:pt x="4529" y="1180"/>
                  </a:cubicBezTo>
                  <a:cubicBezTo>
                    <a:pt x="4529" y="1180"/>
                    <a:pt x="4521" y="1180"/>
                    <a:pt x="4514" y="1188"/>
                  </a:cubicBezTo>
                  <a:cubicBezTo>
                    <a:pt x="4507" y="1188"/>
                    <a:pt x="4499" y="1188"/>
                    <a:pt x="4492" y="1188"/>
                  </a:cubicBezTo>
                  <a:cubicBezTo>
                    <a:pt x="4463" y="1188"/>
                    <a:pt x="4426" y="1173"/>
                    <a:pt x="4375" y="1136"/>
                  </a:cubicBezTo>
                  <a:cubicBezTo>
                    <a:pt x="4353" y="1129"/>
                    <a:pt x="4346" y="1121"/>
                    <a:pt x="4346" y="1114"/>
                  </a:cubicBezTo>
                  <a:cubicBezTo>
                    <a:pt x="4346" y="1114"/>
                    <a:pt x="4353" y="1107"/>
                    <a:pt x="4368" y="1100"/>
                  </a:cubicBezTo>
                  <a:cubicBezTo>
                    <a:pt x="4419" y="1078"/>
                    <a:pt x="4419" y="1034"/>
                    <a:pt x="4419" y="1004"/>
                  </a:cubicBezTo>
                  <a:cubicBezTo>
                    <a:pt x="4419" y="990"/>
                    <a:pt x="4419" y="968"/>
                    <a:pt x="4426" y="953"/>
                  </a:cubicBezTo>
                  <a:cubicBezTo>
                    <a:pt x="4456" y="902"/>
                    <a:pt x="4448" y="887"/>
                    <a:pt x="4434" y="858"/>
                  </a:cubicBezTo>
                  <a:cubicBezTo>
                    <a:pt x="4434" y="850"/>
                    <a:pt x="4426" y="850"/>
                    <a:pt x="4426" y="843"/>
                  </a:cubicBezTo>
                  <a:cubicBezTo>
                    <a:pt x="4419" y="821"/>
                    <a:pt x="4411" y="814"/>
                    <a:pt x="4419" y="814"/>
                  </a:cubicBezTo>
                  <a:lnTo>
                    <a:pt x="4419" y="814"/>
                  </a:lnTo>
                  <a:cubicBezTo>
                    <a:pt x="4419" y="814"/>
                    <a:pt x="4419" y="807"/>
                    <a:pt x="4448" y="807"/>
                  </a:cubicBezTo>
                  <a:cubicBezTo>
                    <a:pt x="4514" y="792"/>
                    <a:pt x="4529" y="755"/>
                    <a:pt x="4529" y="740"/>
                  </a:cubicBezTo>
                  <a:cubicBezTo>
                    <a:pt x="4529" y="711"/>
                    <a:pt x="4507" y="682"/>
                    <a:pt x="4470" y="667"/>
                  </a:cubicBezTo>
                  <a:cubicBezTo>
                    <a:pt x="4456" y="660"/>
                    <a:pt x="4448" y="645"/>
                    <a:pt x="4441" y="609"/>
                  </a:cubicBezTo>
                  <a:cubicBezTo>
                    <a:pt x="4434" y="587"/>
                    <a:pt x="4426" y="565"/>
                    <a:pt x="4419" y="543"/>
                  </a:cubicBezTo>
                  <a:cubicBezTo>
                    <a:pt x="4390" y="506"/>
                    <a:pt x="4346" y="491"/>
                    <a:pt x="4309" y="491"/>
                  </a:cubicBezTo>
                  <a:cubicBezTo>
                    <a:pt x="4280" y="491"/>
                    <a:pt x="4258" y="499"/>
                    <a:pt x="4236" y="513"/>
                  </a:cubicBezTo>
                  <a:cubicBezTo>
                    <a:pt x="4228" y="521"/>
                    <a:pt x="4214" y="521"/>
                    <a:pt x="4199" y="521"/>
                  </a:cubicBezTo>
                  <a:cubicBezTo>
                    <a:pt x="4177" y="521"/>
                    <a:pt x="4162" y="521"/>
                    <a:pt x="4155" y="513"/>
                  </a:cubicBezTo>
                  <a:cubicBezTo>
                    <a:pt x="4148" y="506"/>
                    <a:pt x="4140" y="499"/>
                    <a:pt x="4133" y="491"/>
                  </a:cubicBezTo>
                  <a:cubicBezTo>
                    <a:pt x="4111" y="469"/>
                    <a:pt x="4089" y="455"/>
                    <a:pt x="4045" y="447"/>
                  </a:cubicBezTo>
                  <a:cubicBezTo>
                    <a:pt x="4009" y="440"/>
                    <a:pt x="3979" y="433"/>
                    <a:pt x="3972" y="396"/>
                  </a:cubicBezTo>
                  <a:cubicBezTo>
                    <a:pt x="3965" y="381"/>
                    <a:pt x="3965" y="367"/>
                    <a:pt x="3965" y="352"/>
                  </a:cubicBezTo>
                  <a:cubicBezTo>
                    <a:pt x="3965" y="323"/>
                    <a:pt x="3965" y="279"/>
                    <a:pt x="3921" y="257"/>
                  </a:cubicBezTo>
                  <a:cubicBezTo>
                    <a:pt x="3899" y="250"/>
                    <a:pt x="3884" y="242"/>
                    <a:pt x="3869" y="228"/>
                  </a:cubicBezTo>
                  <a:cubicBezTo>
                    <a:pt x="3855" y="213"/>
                    <a:pt x="3840" y="191"/>
                    <a:pt x="3811" y="176"/>
                  </a:cubicBezTo>
                  <a:cubicBezTo>
                    <a:pt x="3796" y="169"/>
                    <a:pt x="3781" y="162"/>
                    <a:pt x="3759" y="162"/>
                  </a:cubicBezTo>
                  <a:cubicBezTo>
                    <a:pt x="3708" y="162"/>
                    <a:pt x="3686" y="220"/>
                    <a:pt x="3671" y="242"/>
                  </a:cubicBezTo>
                  <a:cubicBezTo>
                    <a:pt x="3671" y="250"/>
                    <a:pt x="3664" y="257"/>
                    <a:pt x="3657" y="271"/>
                  </a:cubicBezTo>
                  <a:cubicBezTo>
                    <a:pt x="3642" y="286"/>
                    <a:pt x="3628" y="301"/>
                    <a:pt x="3628" y="330"/>
                  </a:cubicBezTo>
                  <a:cubicBezTo>
                    <a:pt x="3635" y="352"/>
                    <a:pt x="3649" y="367"/>
                    <a:pt x="3664" y="381"/>
                  </a:cubicBezTo>
                  <a:cubicBezTo>
                    <a:pt x="3693" y="396"/>
                    <a:pt x="3693" y="403"/>
                    <a:pt x="3693" y="403"/>
                  </a:cubicBezTo>
                  <a:cubicBezTo>
                    <a:pt x="3693" y="403"/>
                    <a:pt x="3686" y="411"/>
                    <a:pt x="3686" y="418"/>
                  </a:cubicBezTo>
                  <a:cubicBezTo>
                    <a:pt x="3679" y="426"/>
                    <a:pt x="3679" y="433"/>
                    <a:pt x="3679" y="433"/>
                  </a:cubicBezTo>
                  <a:cubicBezTo>
                    <a:pt x="3671" y="447"/>
                    <a:pt x="3671" y="447"/>
                    <a:pt x="3664" y="455"/>
                  </a:cubicBezTo>
                  <a:cubicBezTo>
                    <a:pt x="3657" y="469"/>
                    <a:pt x="3657" y="477"/>
                    <a:pt x="3620" y="499"/>
                  </a:cubicBezTo>
                  <a:cubicBezTo>
                    <a:pt x="3561" y="535"/>
                    <a:pt x="3518" y="557"/>
                    <a:pt x="3466" y="594"/>
                  </a:cubicBezTo>
                  <a:cubicBezTo>
                    <a:pt x="3452" y="601"/>
                    <a:pt x="3437" y="616"/>
                    <a:pt x="3415" y="623"/>
                  </a:cubicBezTo>
                  <a:cubicBezTo>
                    <a:pt x="3349" y="667"/>
                    <a:pt x="3261" y="719"/>
                    <a:pt x="3210" y="770"/>
                  </a:cubicBezTo>
                  <a:cubicBezTo>
                    <a:pt x="3166" y="814"/>
                    <a:pt x="3034" y="828"/>
                    <a:pt x="2975" y="843"/>
                  </a:cubicBezTo>
                  <a:cubicBezTo>
                    <a:pt x="2968" y="843"/>
                    <a:pt x="2953" y="843"/>
                    <a:pt x="2946" y="843"/>
                  </a:cubicBezTo>
                  <a:cubicBezTo>
                    <a:pt x="2939" y="843"/>
                    <a:pt x="2917" y="850"/>
                    <a:pt x="2895" y="850"/>
                  </a:cubicBezTo>
                  <a:cubicBezTo>
                    <a:pt x="2821" y="850"/>
                    <a:pt x="2726" y="858"/>
                    <a:pt x="2690" y="909"/>
                  </a:cubicBezTo>
                  <a:cubicBezTo>
                    <a:pt x="2682" y="924"/>
                    <a:pt x="2660" y="924"/>
                    <a:pt x="2624" y="924"/>
                  </a:cubicBezTo>
                  <a:cubicBezTo>
                    <a:pt x="2616" y="924"/>
                    <a:pt x="2616" y="924"/>
                    <a:pt x="2616" y="924"/>
                  </a:cubicBezTo>
                  <a:cubicBezTo>
                    <a:pt x="2609" y="924"/>
                    <a:pt x="2609" y="924"/>
                    <a:pt x="2609" y="924"/>
                  </a:cubicBezTo>
                  <a:cubicBezTo>
                    <a:pt x="2602" y="931"/>
                    <a:pt x="2602" y="931"/>
                    <a:pt x="2602" y="931"/>
                  </a:cubicBezTo>
                  <a:cubicBezTo>
                    <a:pt x="2580" y="953"/>
                    <a:pt x="2543" y="968"/>
                    <a:pt x="2499" y="975"/>
                  </a:cubicBezTo>
                  <a:cubicBezTo>
                    <a:pt x="2418" y="990"/>
                    <a:pt x="2397" y="1034"/>
                    <a:pt x="2382" y="1070"/>
                  </a:cubicBezTo>
                  <a:cubicBezTo>
                    <a:pt x="2382" y="1078"/>
                    <a:pt x="2375" y="1085"/>
                    <a:pt x="2375" y="1100"/>
                  </a:cubicBezTo>
                  <a:cubicBezTo>
                    <a:pt x="2367" y="1107"/>
                    <a:pt x="2367" y="1107"/>
                    <a:pt x="2345" y="1107"/>
                  </a:cubicBezTo>
                  <a:cubicBezTo>
                    <a:pt x="2323" y="1107"/>
                    <a:pt x="2294" y="1107"/>
                    <a:pt x="2265" y="1129"/>
                  </a:cubicBezTo>
                  <a:cubicBezTo>
                    <a:pt x="2235" y="1158"/>
                    <a:pt x="2221" y="1202"/>
                    <a:pt x="2206" y="1239"/>
                  </a:cubicBezTo>
                  <a:cubicBezTo>
                    <a:pt x="2191" y="1268"/>
                    <a:pt x="2184" y="1290"/>
                    <a:pt x="2177" y="1305"/>
                  </a:cubicBezTo>
                  <a:cubicBezTo>
                    <a:pt x="2147" y="1327"/>
                    <a:pt x="2125" y="1327"/>
                    <a:pt x="2059" y="1327"/>
                  </a:cubicBezTo>
                  <a:cubicBezTo>
                    <a:pt x="1964" y="1327"/>
                    <a:pt x="1928" y="1415"/>
                    <a:pt x="1906" y="1451"/>
                  </a:cubicBezTo>
                  <a:cubicBezTo>
                    <a:pt x="1906" y="1444"/>
                    <a:pt x="1898" y="1444"/>
                    <a:pt x="1891" y="1444"/>
                  </a:cubicBezTo>
                  <a:cubicBezTo>
                    <a:pt x="1862" y="1444"/>
                    <a:pt x="1847" y="1466"/>
                    <a:pt x="1840" y="1481"/>
                  </a:cubicBezTo>
                  <a:cubicBezTo>
                    <a:pt x="1825" y="1503"/>
                    <a:pt x="1818" y="1525"/>
                    <a:pt x="1818" y="1547"/>
                  </a:cubicBezTo>
                  <a:cubicBezTo>
                    <a:pt x="1825" y="1576"/>
                    <a:pt x="1862" y="1605"/>
                    <a:pt x="1906" y="1635"/>
                  </a:cubicBezTo>
                  <a:cubicBezTo>
                    <a:pt x="1928" y="1649"/>
                    <a:pt x="1928" y="1649"/>
                    <a:pt x="1928" y="1649"/>
                  </a:cubicBezTo>
                  <a:cubicBezTo>
                    <a:pt x="1986" y="1686"/>
                    <a:pt x="2030" y="1715"/>
                    <a:pt x="2059" y="1752"/>
                  </a:cubicBezTo>
                  <a:cubicBezTo>
                    <a:pt x="2067" y="1759"/>
                    <a:pt x="2074" y="1774"/>
                    <a:pt x="2081" y="1774"/>
                  </a:cubicBezTo>
                  <a:cubicBezTo>
                    <a:pt x="2081" y="1781"/>
                    <a:pt x="2089" y="1788"/>
                    <a:pt x="2089" y="1796"/>
                  </a:cubicBezTo>
                  <a:cubicBezTo>
                    <a:pt x="2089" y="1796"/>
                    <a:pt x="2089" y="1796"/>
                    <a:pt x="2081" y="1818"/>
                  </a:cubicBezTo>
                  <a:cubicBezTo>
                    <a:pt x="2067" y="1840"/>
                    <a:pt x="2059" y="1854"/>
                    <a:pt x="2052" y="1862"/>
                  </a:cubicBezTo>
                  <a:cubicBezTo>
                    <a:pt x="2037" y="1891"/>
                    <a:pt x="2023" y="1913"/>
                    <a:pt x="2001" y="1957"/>
                  </a:cubicBezTo>
                  <a:cubicBezTo>
                    <a:pt x="1979" y="2001"/>
                    <a:pt x="1920" y="2045"/>
                    <a:pt x="1898" y="2052"/>
                  </a:cubicBezTo>
                  <a:cubicBezTo>
                    <a:pt x="1876" y="1979"/>
                    <a:pt x="1825" y="1964"/>
                    <a:pt x="1796" y="1964"/>
                  </a:cubicBezTo>
                  <a:cubicBezTo>
                    <a:pt x="1781" y="1964"/>
                    <a:pt x="1766" y="1971"/>
                    <a:pt x="1744" y="1979"/>
                  </a:cubicBezTo>
                  <a:cubicBezTo>
                    <a:pt x="1693" y="1994"/>
                    <a:pt x="1503" y="2067"/>
                    <a:pt x="1459" y="2111"/>
                  </a:cubicBezTo>
                  <a:cubicBezTo>
                    <a:pt x="1437" y="2126"/>
                    <a:pt x="1393" y="2155"/>
                    <a:pt x="1363" y="2155"/>
                  </a:cubicBezTo>
                  <a:cubicBezTo>
                    <a:pt x="1349" y="2155"/>
                    <a:pt x="1341" y="2155"/>
                    <a:pt x="1334" y="2147"/>
                  </a:cubicBezTo>
                  <a:cubicBezTo>
                    <a:pt x="1297" y="2104"/>
                    <a:pt x="1254" y="2074"/>
                    <a:pt x="1209" y="2074"/>
                  </a:cubicBezTo>
                  <a:cubicBezTo>
                    <a:pt x="1187" y="2074"/>
                    <a:pt x="1165" y="2089"/>
                    <a:pt x="1158" y="2111"/>
                  </a:cubicBezTo>
                  <a:cubicBezTo>
                    <a:pt x="1144" y="2140"/>
                    <a:pt x="1173" y="2169"/>
                    <a:pt x="1187" y="2191"/>
                  </a:cubicBezTo>
                  <a:cubicBezTo>
                    <a:pt x="1202" y="2199"/>
                    <a:pt x="1217" y="2213"/>
                    <a:pt x="1209" y="2228"/>
                  </a:cubicBezTo>
                  <a:lnTo>
                    <a:pt x="1209" y="2228"/>
                  </a:lnTo>
                  <a:cubicBezTo>
                    <a:pt x="1202" y="2228"/>
                    <a:pt x="1187" y="2221"/>
                    <a:pt x="1158" y="2199"/>
                  </a:cubicBezTo>
                  <a:cubicBezTo>
                    <a:pt x="1107" y="2155"/>
                    <a:pt x="1041" y="2111"/>
                    <a:pt x="968" y="2111"/>
                  </a:cubicBezTo>
                  <a:cubicBezTo>
                    <a:pt x="960" y="2111"/>
                    <a:pt x="953" y="2111"/>
                    <a:pt x="946" y="2111"/>
                  </a:cubicBezTo>
                  <a:cubicBezTo>
                    <a:pt x="916" y="2118"/>
                    <a:pt x="902" y="2118"/>
                    <a:pt x="880" y="2118"/>
                  </a:cubicBezTo>
                  <a:cubicBezTo>
                    <a:pt x="843" y="2118"/>
                    <a:pt x="821" y="2111"/>
                    <a:pt x="814" y="2096"/>
                  </a:cubicBezTo>
                  <a:cubicBezTo>
                    <a:pt x="814" y="2081"/>
                    <a:pt x="806" y="2067"/>
                    <a:pt x="799" y="2052"/>
                  </a:cubicBezTo>
                  <a:cubicBezTo>
                    <a:pt x="785" y="2008"/>
                    <a:pt x="770" y="1964"/>
                    <a:pt x="718" y="1964"/>
                  </a:cubicBezTo>
                  <a:cubicBezTo>
                    <a:pt x="704" y="1964"/>
                    <a:pt x="638" y="1964"/>
                    <a:pt x="616" y="2008"/>
                  </a:cubicBezTo>
                  <a:cubicBezTo>
                    <a:pt x="616" y="2016"/>
                    <a:pt x="609" y="2038"/>
                    <a:pt x="631" y="2067"/>
                  </a:cubicBezTo>
                  <a:cubicBezTo>
                    <a:pt x="638" y="2074"/>
                    <a:pt x="645" y="2089"/>
                    <a:pt x="653" y="2096"/>
                  </a:cubicBezTo>
                  <a:cubicBezTo>
                    <a:pt x="667" y="2118"/>
                    <a:pt x="697" y="2147"/>
                    <a:pt x="704" y="2169"/>
                  </a:cubicBezTo>
                  <a:cubicBezTo>
                    <a:pt x="631" y="2169"/>
                    <a:pt x="616" y="2155"/>
                    <a:pt x="601" y="2126"/>
                  </a:cubicBezTo>
                  <a:cubicBezTo>
                    <a:pt x="587" y="2104"/>
                    <a:pt x="565" y="2089"/>
                    <a:pt x="543" y="2089"/>
                  </a:cubicBezTo>
                  <a:cubicBezTo>
                    <a:pt x="506" y="2089"/>
                    <a:pt x="477" y="2111"/>
                    <a:pt x="455" y="2147"/>
                  </a:cubicBezTo>
                  <a:cubicBezTo>
                    <a:pt x="440" y="2184"/>
                    <a:pt x="411" y="2191"/>
                    <a:pt x="345" y="2199"/>
                  </a:cubicBezTo>
                  <a:cubicBezTo>
                    <a:pt x="301" y="2206"/>
                    <a:pt x="272" y="2228"/>
                    <a:pt x="264" y="2257"/>
                  </a:cubicBezTo>
                  <a:cubicBezTo>
                    <a:pt x="257" y="2294"/>
                    <a:pt x="279" y="2338"/>
                    <a:pt x="316" y="2367"/>
                  </a:cubicBezTo>
                  <a:cubicBezTo>
                    <a:pt x="352" y="2397"/>
                    <a:pt x="359" y="2419"/>
                    <a:pt x="359" y="2433"/>
                  </a:cubicBezTo>
                  <a:cubicBezTo>
                    <a:pt x="359" y="2433"/>
                    <a:pt x="352" y="2440"/>
                    <a:pt x="345" y="2440"/>
                  </a:cubicBezTo>
                  <a:cubicBezTo>
                    <a:pt x="286" y="2470"/>
                    <a:pt x="257" y="2507"/>
                    <a:pt x="257" y="2507"/>
                  </a:cubicBezTo>
                  <a:cubicBezTo>
                    <a:pt x="213" y="2572"/>
                    <a:pt x="213" y="2572"/>
                    <a:pt x="213" y="2572"/>
                  </a:cubicBezTo>
                  <a:cubicBezTo>
                    <a:pt x="286" y="2558"/>
                    <a:pt x="286" y="2558"/>
                    <a:pt x="286" y="2558"/>
                  </a:cubicBezTo>
                  <a:cubicBezTo>
                    <a:pt x="286" y="2558"/>
                    <a:pt x="294" y="2558"/>
                    <a:pt x="316" y="2558"/>
                  </a:cubicBezTo>
                  <a:cubicBezTo>
                    <a:pt x="330" y="2558"/>
                    <a:pt x="359" y="2558"/>
                    <a:pt x="381" y="2565"/>
                  </a:cubicBezTo>
                  <a:cubicBezTo>
                    <a:pt x="418" y="2580"/>
                    <a:pt x="418" y="2602"/>
                    <a:pt x="418" y="2675"/>
                  </a:cubicBezTo>
                  <a:cubicBezTo>
                    <a:pt x="418" y="2748"/>
                    <a:pt x="433" y="2785"/>
                    <a:pt x="506" y="2814"/>
                  </a:cubicBezTo>
                  <a:cubicBezTo>
                    <a:pt x="528" y="2821"/>
                    <a:pt x="528" y="2821"/>
                    <a:pt x="528" y="2821"/>
                  </a:cubicBezTo>
                  <a:cubicBezTo>
                    <a:pt x="543" y="2829"/>
                    <a:pt x="572" y="2844"/>
                    <a:pt x="579" y="2851"/>
                  </a:cubicBezTo>
                  <a:lnTo>
                    <a:pt x="579" y="2851"/>
                  </a:lnTo>
                  <a:cubicBezTo>
                    <a:pt x="543" y="2880"/>
                    <a:pt x="521" y="2902"/>
                    <a:pt x="521" y="2931"/>
                  </a:cubicBezTo>
                  <a:cubicBezTo>
                    <a:pt x="521" y="2961"/>
                    <a:pt x="535" y="2990"/>
                    <a:pt x="572" y="3027"/>
                  </a:cubicBezTo>
                  <a:cubicBezTo>
                    <a:pt x="645" y="3093"/>
                    <a:pt x="675" y="3129"/>
                    <a:pt x="682" y="3181"/>
                  </a:cubicBezTo>
                  <a:cubicBezTo>
                    <a:pt x="689" y="3210"/>
                    <a:pt x="697" y="3232"/>
                    <a:pt x="711" y="3247"/>
                  </a:cubicBezTo>
                  <a:cubicBezTo>
                    <a:pt x="726" y="3269"/>
                    <a:pt x="740" y="3298"/>
                    <a:pt x="748" y="3342"/>
                  </a:cubicBezTo>
                  <a:cubicBezTo>
                    <a:pt x="755" y="3357"/>
                    <a:pt x="763" y="3378"/>
                    <a:pt x="763" y="3400"/>
                  </a:cubicBezTo>
                  <a:cubicBezTo>
                    <a:pt x="785" y="3466"/>
                    <a:pt x="806" y="3518"/>
                    <a:pt x="770" y="3576"/>
                  </a:cubicBezTo>
                  <a:cubicBezTo>
                    <a:pt x="740" y="3642"/>
                    <a:pt x="748" y="3694"/>
                    <a:pt x="755" y="3730"/>
                  </a:cubicBezTo>
                  <a:cubicBezTo>
                    <a:pt x="755" y="3759"/>
                    <a:pt x="755" y="3789"/>
                    <a:pt x="748" y="3811"/>
                  </a:cubicBezTo>
                  <a:cubicBezTo>
                    <a:pt x="740" y="3833"/>
                    <a:pt x="733" y="3840"/>
                    <a:pt x="711" y="3855"/>
                  </a:cubicBezTo>
                  <a:cubicBezTo>
                    <a:pt x="689" y="3869"/>
                    <a:pt x="667" y="3891"/>
                    <a:pt x="631" y="3935"/>
                  </a:cubicBezTo>
                  <a:cubicBezTo>
                    <a:pt x="594" y="3987"/>
                    <a:pt x="565" y="4030"/>
                    <a:pt x="543" y="4075"/>
                  </a:cubicBezTo>
                  <a:cubicBezTo>
                    <a:pt x="521" y="4104"/>
                    <a:pt x="499" y="4140"/>
                    <a:pt x="484" y="4163"/>
                  </a:cubicBezTo>
                  <a:cubicBezTo>
                    <a:pt x="469" y="4185"/>
                    <a:pt x="389" y="4287"/>
                    <a:pt x="396" y="4360"/>
                  </a:cubicBezTo>
                  <a:cubicBezTo>
                    <a:pt x="404" y="4382"/>
                    <a:pt x="418" y="4404"/>
                    <a:pt x="433" y="4412"/>
                  </a:cubicBezTo>
                  <a:cubicBezTo>
                    <a:pt x="455" y="4426"/>
                    <a:pt x="484" y="4434"/>
                    <a:pt x="506" y="4434"/>
                  </a:cubicBezTo>
                  <a:cubicBezTo>
                    <a:pt x="528" y="4434"/>
                    <a:pt x="550" y="4426"/>
                    <a:pt x="572" y="4419"/>
                  </a:cubicBezTo>
                  <a:cubicBezTo>
                    <a:pt x="565" y="4426"/>
                    <a:pt x="565" y="4426"/>
                    <a:pt x="565" y="4426"/>
                  </a:cubicBezTo>
                  <a:cubicBezTo>
                    <a:pt x="587" y="4456"/>
                    <a:pt x="587" y="4456"/>
                    <a:pt x="587" y="4456"/>
                  </a:cubicBezTo>
                  <a:lnTo>
                    <a:pt x="587" y="4456"/>
                  </a:lnTo>
                  <a:cubicBezTo>
                    <a:pt x="587" y="4456"/>
                    <a:pt x="594" y="4463"/>
                    <a:pt x="601" y="4478"/>
                  </a:cubicBezTo>
                  <a:cubicBezTo>
                    <a:pt x="587" y="4478"/>
                    <a:pt x="565" y="4485"/>
                    <a:pt x="543" y="4492"/>
                  </a:cubicBezTo>
                  <a:cubicBezTo>
                    <a:pt x="521" y="4499"/>
                    <a:pt x="521" y="4499"/>
                    <a:pt x="521" y="4499"/>
                  </a:cubicBezTo>
                  <a:cubicBezTo>
                    <a:pt x="469" y="4521"/>
                    <a:pt x="425" y="4535"/>
                    <a:pt x="389" y="4608"/>
                  </a:cubicBezTo>
                  <a:cubicBezTo>
                    <a:pt x="374" y="4638"/>
                    <a:pt x="367" y="4645"/>
                    <a:pt x="359" y="4645"/>
                  </a:cubicBezTo>
                  <a:cubicBezTo>
                    <a:pt x="345" y="4653"/>
                    <a:pt x="330" y="4660"/>
                    <a:pt x="308" y="4682"/>
                  </a:cubicBezTo>
                  <a:cubicBezTo>
                    <a:pt x="257" y="4711"/>
                    <a:pt x="235" y="4770"/>
                    <a:pt x="213" y="4806"/>
                  </a:cubicBezTo>
                  <a:cubicBezTo>
                    <a:pt x="213" y="4821"/>
                    <a:pt x="206" y="4828"/>
                    <a:pt x="198" y="4843"/>
                  </a:cubicBezTo>
                  <a:cubicBezTo>
                    <a:pt x="184" y="4836"/>
                    <a:pt x="162" y="4814"/>
                    <a:pt x="162" y="4792"/>
                  </a:cubicBezTo>
                  <a:cubicBezTo>
                    <a:pt x="162" y="4733"/>
                    <a:pt x="125" y="4726"/>
                    <a:pt x="110" y="4726"/>
                  </a:cubicBezTo>
                  <a:cubicBezTo>
                    <a:pt x="96" y="4726"/>
                    <a:pt x="74" y="4733"/>
                    <a:pt x="44" y="4755"/>
                  </a:cubicBezTo>
                  <a:cubicBezTo>
                    <a:pt x="0" y="4792"/>
                    <a:pt x="15" y="4836"/>
                    <a:pt x="30" y="4865"/>
                  </a:cubicBezTo>
                  <a:cubicBezTo>
                    <a:pt x="37" y="4887"/>
                    <a:pt x="44" y="4916"/>
                    <a:pt x="44" y="4938"/>
                  </a:cubicBezTo>
                  <a:cubicBezTo>
                    <a:pt x="44" y="4960"/>
                    <a:pt x="44" y="4975"/>
                    <a:pt x="44" y="4989"/>
                  </a:cubicBezTo>
                  <a:cubicBezTo>
                    <a:pt x="37" y="5034"/>
                    <a:pt x="37" y="5070"/>
                    <a:pt x="59" y="5092"/>
                  </a:cubicBezTo>
                  <a:cubicBezTo>
                    <a:pt x="66" y="5107"/>
                    <a:pt x="81" y="5114"/>
                    <a:pt x="103" y="5114"/>
                  </a:cubicBezTo>
                  <a:cubicBezTo>
                    <a:pt x="118" y="5114"/>
                    <a:pt x="125" y="5107"/>
                    <a:pt x="140" y="5107"/>
                  </a:cubicBezTo>
                  <a:cubicBezTo>
                    <a:pt x="191" y="5092"/>
                    <a:pt x="220" y="5092"/>
                    <a:pt x="242" y="5092"/>
                  </a:cubicBezTo>
                  <a:cubicBezTo>
                    <a:pt x="264" y="5092"/>
                    <a:pt x="279" y="5092"/>
                    <a:pt x="301" y="5085"/>
                  </a:cubicBezTo>
                  <a:lnTo>
                    <a:pt x="308" y="5085"/>
                  </a:lnTo>
                  <a:lnTo>
                    <a:pt x="316" y="5085"/>
                  </a:lnTo>
                  <a:cubicBezTo>
                    <a:pt x="316" y="5085"/>
                    <a:pt x="316" y="5092"/>
                    <a:pt x="301" y="5114"/>
                  </a:cubicBezTo>
                  <a:cubicBezTo>
                    <a:pt x="272" y="5158"/>
                    <a:pt x="279" y="5195"/>
                    <a:pt x="286" y="5217"/>
                  </a:cubicBezTo>
                  <a:cubicBezTo>
                    <a:pt x="301" y="5246"/>
                    <a:pt x="345" y="5268"/>
                    <a:pt x="396" y="5268"/>
                  </a:cubicBezTo>
                  <a:cubicBezTo>
                    <a:pt x="411" y="5268"/>
                    <a:pt x="418" y="5268"/>
                    <a:pt x="418" y="5268"/>
                  </a:cubicBezTo>
                  <a:cubicBezTo>
                    <a:pt x="418" y="5275"/>
                    <a:pt x="418" y="5305"/>
                    <a:pt x="418" y="5327"/>
                  </a:cubicBezTo>
                  <a:cubicBezTo>
                    <a:pt x="418" y="5349"/>
                    <a:pt x="425" y="5371"/>
                    <a:pt x="425" y="5393"/>
                  </a:cubicBezTo>
                  <a:cubicBezTo>
                    <a:pt x="433" y="5415"/>
                    <a:pt x="440" y="5444"/>
                    <a:pt x="433" y="5451"/>
                  </a:cubicBezTo>
                  <a:cubicBezTo>
                    <a:pt x="433" y="5451"/>
                    <a:pt x="425" y="5451"/>
                    <a:pt x="418" y="5451"/>
                  </a:cubicBezTo>
                  <a:cubicBezTo>
                    <a:pt x="418" y="5458"/>
                    <a:pt x="411" y="5458"/>
                    <a:pt x="404" y="5458"/>
                  </a:cubicBezTo>
                  <a:cubicBezTo>
                    <a:pt x="389" y="5458"/>
                    <a:pt x="374" y="5451"/>
                    <a:pt x="359" y="5451"/>
                  </a:cubicBezTo>
                  <a:cubicBezTo>
                    <a:pt x="352" y="5451"/>
                    <a:pt x="337" y="5451"/>
                    <a:pt x="323" y="5451"/>
                  </a:cubicBezTo>
                  <a:cubicBezTo>
                    <a:pt x="316" y="5451"/>
                    <a:pt x="294" y="5451"/>
                    <a:pt x="279" y="5466"/>
                  </a:cubicBezTo>
                  <a:cubicBezTo>
                    <a:pt x="264" y="5480"/>
                    <a:pt x="257" y="5495"/>
                    <a:pt x="257" y="5517"/>
                  </a:cubicBezTo>
                  <a:cubicBezTo>
                    <a:pt x="257" y="5598"/>
                    <a:pt x="257" y="5605"/>
                    <a:pt x="228" y="5612"/>
                  </a:cubicBezTo>
                  <a:cubicBezTo>
                    <a:pt x="184" y="5620"/>
                    <a:pt x="176" y="5642"/>
                    <a:pt x="176" y="5656"/>
                  </a:cubicBezTo>
                  <a:cubicBezTo>
                    <a:pt x="169" y="5693"/>
                    <a:pt x="206" y="5722"/>
                    <a:pt x="242" y="5737"/>
                  </a:cubicBezTo>
                  <a:cubicBezTo>
                    <a:pt x="257" y="5744"/>
                    <a:pt x="264" y="5744"/>
                    <a:pt x="272" y="5752"/>
                  </a:cubicBezTo>
                  <a:cubicBezTo>
                    <a:pt x="279" y="5752"/>
                    <a:pt x="286" y="5759"/>
                    <a:pt x="294" y="5759"/>
                  </a:cubicBezTo>
                  <a:lnTo>
                    <a:pt x="294" y="5759"/>
                  </a:lnTo>
                  <a:cubicBezTo>
                    <a:pt x="294" y="5759"/>
                    <a:pt x="294" y="5766"/>
                    <a:pt x="286" y="5796"/>
                  </a:cubicBezTo>
                  <a:cubicBezTo>
                    <a:pt x="264" y="5854"/>
                    <a:pt x="264" y="5891"/>
                    <a:pt x="286" y="5913"/>
                  </a:cubicBezTo>
                  <a:cubicBezTo>
                    <a:pt x="301" y="5935"/>
                    <a:pt x="323" y="5949"/>
                    <a:pt x="352" y="5957"/>
                  </a:cubicBezTo>
                  <a:cubicBezTo>
                    <a:pt x="359" y="5957"/>
                    <a:pt x="367" y="5957"/>
                    <a:pt x="374" y="5957"/>
                  </a:cubicBezTo>
                  <a:cubicBezTo>
                    <a:pt x="396" y="5957"/>
                    <a:pt x="411" y="5957"/>
                    <a:pt x="433" y="5949"/>
                  </a:cubicBezTo>
                  <a:cubicBezTo>
                    <a:pt x="440" y="5949"/>
                    <a:pt x="455" y="5942"/>
                    <a:pt x="462" y="5942"/>
                  </a:cubicBezTo>
                  <a:cubicBezTo>
                    <a:pt x="469" y="5942"/>
                    <a:pt x="477" y="5942"/>
                    <a:pt x="477" y="5957"/>
                  </a:cubicBezTo>
                  <a:cubicBezTo>
                    <a:pt x="499" y="5986"/>
                    <a:pt x="506" y="5994"/>
                    <a:pt x="513" y="6023"/>
                  </a:cubicBezTo>
                  <a:cubicBezTo>
                    <a:pt x="513" y="6037"/>
                    <a:pt x="521" y="6052"/>
                    <a:pt x="535" y="6081"/>
                  </a:cubicBezTo>
                  <a:cubicBezTo>
                    <a:pt x="543" y="6111"/>
                    <a:pt x="543" y="6133"/>
                    <a:pt x="543" y="6147"/>
                  </a:cubicBezTo>
                  <a:cubicBezTo>
                    <a:pt x="543" y="6191"/>
                    <a:pt x="557" y="6213"/>
                    <a:pt x="623" y="6235"/>
                  </a:cubicBezTo>
                  <a:cubicBezTo>
                    <a:pt x="645" y="6250"/>
                    <a:pt x="660" y="6250"/>
                    <a:pt x="682" y="6250"/>
                  </a:cubicBezTo>
                  <a:cubicBezTo>
                    <a:pt x="704" y="6250"/>
                    <a:pt x="718" y="6250"/>
                    <a:pt x="726" y="6243"/>
                  </a:cubicBezTo>
                  <a:lnTo>
                    <a:pt x="733" y="6243"/>
                  </a:lnTo>
                  <a:cubicBezTo>
                    <a:pt x="733" y="6243"/>
                    <a:pt x="733" y="6250"/>
                    <a:pt x="740" y="6257"/>
                  </a:cubicBezTo>
                  <a:cubicBezTo>
                    <a:pt x="748" y="6279"/>
                    <a:pt x="755" y="6294"/>
                    <a:pt x="763" y="6301"/>
                  </a:cubicBezTo>
                  <a:cubicBezTo>
                    <a:pt x="755" y="6308"/>
                    <a:pt x="733" y="6323"/>
                    <a:pt x="726" y="6338"/>
                  </a:cubicBezTo>
                  <a:cubicBezTo>
                    <a:pt x="689" y="6367"/>
                    <a:pt x="667" y="6375"/>
                    <a:pt x="653" y="6382"/>
                  </a:cubicBezTo>
                  <a:cubicBezTo>
                    <a:pt x="616" y="6389"/>
                    <a:pt x="601" y="6404"/>
                    <a:pt x="587" y="6462"/>
                  </a:cubicBezTo>
                  <a:cubicBezTo>
                    <a:pt x="572" y="6543"/>
                    <a:pt x="587" y="6580"/>
                    <a:pt x="623" y="6616"/>
                  </a:cubicBezTo>
                  <a:cubicBezTo>
                    <a:pt x="631" y="6624"/>
                    <a:pt x="631" y="6631"/>
                    <a:pt x="638" y="6638"/>
                  </a:cubicBezTo>
                  <a:cubicBezTo>
                    <a:pt x="645" y="6646"/>
                    <a:pt x="653" y="6653"/>
                    <a:pt x="653" y="6660"/>
                  </a:cubicBezTo>
                  <a:cubicBezTo>
                    <a:pt x="667" y="6675"/>
                    <a:pt x="675" y="6704"/>
                    <a:pt x="718" y="6704"/>
                  </a:cubicBezTo>
                  <a:cubicBezTo>
                    <a:pt x="733" y="6704"/>
                    <a:pt x="755" y="6697"/>
                    <a:pt x="785" y="6697"/>
                  </a:cubicBezTo>
                  <a:cubicBezTo>
                    <a:pt x="799" y="6689"/>
                    <a:pt x="806" y="6689"/>
                    <a:pt x="814" y="6689"/>
                  </a:cubicBezTo>
                  <a:cubicBezTo>
                    <a:pt x="872" y="6689"/>
                    <a:pt x="902" y="6726"/>
                    <a:pt x="931" y="6792"/>
                  </a:cubicBezTo>
                  <a:cubicBezTo>
                    <a:pt x="946" y="6814"/>
                    <a:pt x="960" y="6829"/>
                    <a:pt x="968" y="6844"/>
                  </a:cubicBezTo>
                  <a:cubicBezTo>
                    <a:pt x="997" y="6873"/>
                    <a:pt x="997" y="6880"/>
                    <a:pt x="975" y="6924"/>
                  </a:cubicBezTo>
                  <a:cubicBezTo>
                    <a:pt x="931" y="7012"/>
                    <a:pt x="909" y="7056"/>
                    <a:pt x="953" y="7129"/>
                  </a:cubicBezTo>
                  <a:cubicBezTo>
                    <a:pt x="960" y="7144"/>
                    <a:pt x="975" y="7158"/>
                    <a:pt x="989" y="7166"/>
                  </a:cubicBezTo>
                  <a:cubicBezTo>
                    <a:pt x="1026" y="7203"/>
                    <a:pt x="1026" y="7203"/>
                    <a:pt x="1026" y="7203"/>
                  </a:cubicBezTo>
                  <a:cubicBezTo>
                    <a:pt x="1034" y="7151"/>
                    <a:pt x="1034" y="7151"/>
                    <a:pt x="1034" y="7151"/>
                  </a:cubicBezTo>
                  <a:cubicBezTo>
                    <a:pt x="1041" y="7144"/>
                    <a:pt x="1041" y="7144"/>
                    <a:pt x="1041" y="7144"/>
                  </a:cubicBezTo>
                  <a:cubicBezTo>
                    <a:pt x="1041" y="7129"/>
                    <a:pt x="1048" y="7093"/>
                    <a:pt x="1056" y="7093"/>
                  </a:cubicBezTo>
                  <a:cubicBezTo>
                    <a:pt x="1063" y="7093"/>
                    <a:pt x="1063" y="7093"/>
                    <a:pt x="1070" y="7093"/>
                  </a:cubicBezTo>
                  <a:cubicBezTo>
                    <a:pt x="1078" y="7093"/>
                    <a:pt x="1085" y="7093"/>
                    <a:pt x="1107" y="7129"/>
                  </a:cubicBezTo>
                  <a:cubicBezTo>
                    <a:pt x="1114" y="7137"/>
                    <a:pt x="1122" y="7151"/>
                    <a:pt x="1122" y="7158"/>
                  </a:cubicBezTo>
                  <a:cubicBezTo>
                    <a:pt x="1144" y="7203"/>
                    <a:pt x="1165" y="7254"/>
                    <a:pt x="1209" y="7254"/>
                  </a:cubicBezTo>
                  <a:cubicBezTo>
                    <a:pt x="1231" y="7254"/>
                    <a:pt x="1254" y="7246"/>
                    <a:pt x="1275" y="7217"/>
                  </a:cubicBezTo>
                  <a:cubicBezTo>
                    <a:pt x="1341" y="7144"/>
                    <a:pt x="1363" y="7129"/>
                    <a:pt x="1415" y="7115"/>
                  </a:cubicBezTo>
                  <a:cubicBezTo>
                    <a:pt x="1422" y="7115"/>
                    <a:pt x="1422" y="7115"/>
                    <a:pt x="1429" y="7115"/>
                  </a:cubicBezTo>
                  <a:cubicBezTo>
                    <a:pt x="1459" y="7115"/>
                    <a:pt x="1488" y="7144"/>
                    <a:pt x="1510" y="7173"/>
                  </a:cubicBezTo>
                  <a:cubicBezTo>
                    <a:pt x="1532" y="7203"/>
                    <a:pt x="1561" y="7217"/>
                    <a:pt x="1590" y="7217"/>
                  </a:cubicBezTo>
                  <a:cubicBezTo>
                    <a:pt x="1613" y="7217"/>
                    <a:pt x="1627" y="7210"/>
                    <a:pt x="1635" y="7195"/>
                  </a:cubicBezTo>
                  <a:cubicBezTo>
                    <a:pt x="1642" y="7203"/>
                    <a:pt x="1649" y="7217"/>
                    <a:pt x="1656" y="7217"/>
                  </a:cubicBezTo>
                  <a:cubicBezTo>
                    <a:pt x="1671" y="7239"/>
                    <a:pt x="1700" y="7246"/>
                    <a:pt x="1722" y="7246"/>
                  </a:cubicBezTo>
                  <a:cubicBezTo>
                    <a:pt x="1759" y="7246"/>
                    <a:pt x="1796" y="7232"/>
                    <a:pt x="1825" y="7217"/>
                  </a:cubicBezTo>
                  <a:cubicBezTo>
                    <a:pt x="1869" y="7188"/>
                    <a:pt x="1891" y="7144"/>
                    <a:pt x="1876" y="7085"/>
                  </a:cubicBezTo>
                  <a:cubicBezTo>
                    <a:pt x="1876" y="7078"/>
                    <a:pt x="1884" y="7063"/>
                    <a:pt x="1891" y="7049"/>
                  </a:cubicBezTo>
                  <a:cubicBezTo>
                    <a:pt x="1906" y="7027"/>
                    <a:pt x="1935" y="6983"/>
                    <a:pt x="1898" y="6946"/>
                  </a:cubicBezTo>
                  <a:cubicBezTo>
                    <a:pt x="1884" y="6931"/>
                    <a:pt x="1869" y="6924"/>
                    <a:pt x="1862" y="6917"/>
                  </a:cubicBezTo>
                  <a:cubicBezTo>
                    <a:pt x="1840" y="6909"/>
                    <a:pt x="1840" y="6909"/>
                    <a:pt x="1840" y="6887"/>
                  </a:cubicBezTo>
                  <a:cubicBezTo>
                    <a:pt x="1840" y="6873"/>
                    <a:pt x="1840" y="6865"/>
                    <a:pt x="1840" y="6858"/>
                  </a:cubicBezTo>
                  <a:cubicBezTo>
                    <a:pt x="1832" y="6821"/>
                    <a:pt x="1832" y="6814"/>
                    <a:pt x="1862" y="6785"/>
                  </a:cubicBezTo>
                  <a:cubicBezTo>
                    <a:pt x="1869" y="6785"/>
                    <a:pt x="1869" y="6777"/>
                    <a:pt x="1869" y="6777"/>
                  </a:cubicBezTo>
                  <a:cubicBezTo>
                    <a:pt x="1876" y="6777"/>
                    <a:pt x="1898" y="6799"/>
                    <a:pt x="1906" y="6814"/>
                  </a:cubicBezTo>
                  <a:cubicBezTo>
                    <a:pt x="1913" y="6821"/>
                    <a:pt x="1913" y="6821"/>
                    <a:pt x="1920" y="6829"/>
                  </a:cubicBezTo>
                  <a:cubicBezTo>
                    <a:pt x="1942" y="6851"/>
                    <a:pt x="1986" y="6895"/>
                    <a:pt x="2030" y="6895"/>
                  </a:cubicBezTo>
                  <a:cubicBezTo>
                    <a:pt x="2045" y="6895"/>
                    <a:pt x="2074" y="6887"/>
                    <a:pt x="2096" y="6858"/>
                  </a:cubicBezTo>
                  <a:cubicBezTo>
                    <a:pt x="2155" y="6792"/>
                    <a:pt x="2169" y="6734"/>
                    <a:pt x="2147" y="6689"/>
                  </a:cubicBezTo>
                  <a:cubicBezTo>
                    <a:pt x="2140" y="6675"/>
                    <a:pt x="2140" y="6653"/>
                    <a:pt x="2147" y="6646"/>
                  </a:cubicBezTo>
                  <a:cubicBezTo>
                    <a:pt x="2147" y="6638"/>
                    <a:pt x="2147" y="6638"/>
                    <a:pt x="2162" y="6631"/>
                  </a:cubicBezTo>
                  <a:cubicBezTo>
                    <a:pt x="2221" y="6624"/>
                    <a:pt x="2228" y="6587"/>
                    <a:pt x="2235" y="6558"/>
                  </a:cubicBezTo>
                  <a:lnTo>
                    <a:pt x="2235" y="6550"/>
                  </a:lnTo>
                  <a:cubicBezTo>
                    <a:pt x="2243" y="6543"/>
                    <a:pt x="2279" y="6536"/>
                    <a:pt x="2294" y="6536"/>
                  </a:cubicBezTo>
                  <a:cubicBezTo>
                    <a:pt x="2316" y="6536"/>
                    <a:pt x="2330" y="6536"/>
                    <a:pt x="2345" y="6528"/>
                  </a:cubicBezTo>
                  <a:cubicBezTo>
                    <a:pt x="2367" y="6521"/>
                    <a:pt x="2382" y="6499"/>
                    <a:pt x="2397" y="6477"/>
                  </a:cubicBezTo>
                  <a:cubicBezTo>
                    <a:pt x="2404" y="6462"/>
                    <a:pt x="2411" y="6448"/>
                    <a:pt x="2426" y="6433"/>
                  </a:cubicBezTo>
                  <a:cubicBezTo>
                    <a:pt x="2433" y="6433"/>
                    <a:pt x="2433" y="6426"/>
                    <a:pt x="2440" y="6426"/>
                  </a:cubicBezTo>
                  <a:cubicBezTo>
                    <a:pt x="2448" y="6426"/>
                    <a:pt x="2462" y="6433"/>
                    <a:pt x="2477" y="6433"/>
                  </a:cubicBezTo>
                  <a:cubicBezTo>
                    <a:pt x="2492" y="6440"/>
                    <a:pt x="2514" y="6448"/>
                    <a:pt x="2528" y="6448"/>
                  </a:cubicBezTo>
                  <a:cubicBezTo>
                    <a:pt x="2587" y="6448"/>
                    <a:pt x="2631" y="6418"/>
                    <a:pt x="2668" y="6389"/>
                  </a:cubicBezTo>
                  <a:cubicBezTo>
                    <a:pt x="2682" y="6382"/>
                    <a:pt x="2690" y="6367"/>
                    <a:pt x="2704" y="6360"/>
                  </a:cubicBezTo>
                  <a:cubicBezTo>
                    <a:pt x="2726" y="6338"/>
                    <a:pt x="2763" y="6301"/>
                    <a:pt x="2785" y="6301"/>
                  </a:cubicBezTo>
                  <a:cubicBezTo>
                    <a:pt x="2792" y="6301"/>
                    <a:pt x="2814" y="6316"/>
                    <a:pt x="2829" y="6323"/>
                  </a:cubicBezTo>
                  <a:cubicBezTo>
                    <a:pt x="2858" y="6338"/>
                    <a:pt x="2887" y="6353"/>
                    <a:pt x="2917" y="6353"/>
                  </a:cubicBezTo>
                  <a:cubicBezTo>
                    <a:pt x="2931" y="6353"/>
                    <a:pt x="2939" y="6345"/>
                    <a:pt x="2953" y="6338"/>
                  </a:cubicBezTo>
                  <a:cubicBezTo>
                    <a:pt x="2968" y="6330"/>
                    <a:pt x="2983" y="6323"/>
                    <a:pt x="2997" y="6316"/>
                  </a:cubicBezTo>
                  <a:cubicBezTo>
                    <a:pt x="3041" y="6294"/>
                    <a:pt x="3085" y="6279"/>
                    <a:pt x="3107" y="6250"/>
                  </a:cubicBezTo>
                  <a:cubicBezTo>
                    <a:pt x="3122" y="6228"/>
                    <a:pt x="3129" y="6213"/>
                    <a:pt x="3144" y="6191"/>
                  </a:cubicBezTo>
                  <a:cubicBezTo>
                    <a:pt x="3144" y="6177"/>
                    <a:pt x="3159" y="6162"/>
                    <a:pt x="3166" y="6140"/>
                  </a:cubicBezTo>
                  <a:cubicBezTo>
                    <a:pt x="3195" y="6096"/>
                    <a:pt x="3254" y="6059"/>
                    <a:pt x="3283" y="6052"/>
                  </a:cubicBezTo>
                  <a:cubicBezTo>
                    <a:pt x="3290" y="6052"/>
                    <a:pt x="3298" y="6052"/>
                    <a:pt x="3312" y="6052"/>
                  </a:cubicBezTo>
                  <a:cubicBezTo>
                    <a:pt x="3349" y="6045"/>
                    <a:pt x="3393" y="6037"/>
                    <a:pt x="3452" y="6001"/>
                  </a:cubicBezTo>
                  <a:cubicBezTo>
                    <a:pt x="3459" y="5994"/>
                    <a:pt x="3466" y="5986"/>
                    <a:pt x="3481" y="5979"/>
                  </a:cubicBezTo>
                  <a:cubicBezTo>
                    <a:pt x="3488" y="5971"/>
                    <a:pt x="3503" y="5957"/>
                    <a:pt x="3518" y="5949"/>
                  </a:cubicBezTo>
                  <a:cubicBezTo>
                    <a:pt x="3525" y="5971"/>
                    <a:pt x="3540" y="5979"/>
                    <a:pt x="3554" y="5979"/>
                  </a:cubicBezTo>
                  <a:cubicBezTo>
                    <a:pt x="3591" y="5979"/>
                    <a:pt x="3620" y="5942"/>
                    <a:pt x="3628" y="5906"/>
                  </a:cubicBezTo>
                  <a:cubicBezTo>
                    <a:pt x="3628" y="5898"/>
                    <a:pt x="3635" y="5898"/>
                    <a:pt x="3635" y="5898"/>
                  </a:cubicBezTo>
                  <a:cubicBezTo>
                    <a:pt x="3635" y="5898"/>
                    <a:pt x="3649" y="5898"/>
                    <a:pt x="3657" y="5898"/>
                  </a:cubicBezTo>
                  <a:cubicBezTo>
                    <a:pt x="3671" y="5891"/>
                    <a:pt x="3693" y="5891"/>
                    <a:pt x="3716" y="5884"/>
                  </a:cubicBezTo>
                  <a:cubicBezTo>
                    <a:pt x="3737" y="5884"/>
                    <a:pt x="3745" y="5876"/>
                    <a:pt x="3752" y="5876"/>
                  </a:cubicBezTo>
                  <a:cubicBezTo>
                    <a:pt x="3781" y="5876"/>
                    <a:pt x="3789" y="5869"/>
                    <a:pt x="3796" y="5839"/>
                  </a:cubicBezTo>
                  <a:cubicBezTo>
                    <a:pt x="3796" y="5832"/>
                    <a:pt x="3796" y="5825"/>
                    <a:pt x="3803" y="5810"/>
                  </a:cubicBezTo>
                  <a:cubicBezTo>
                    <a:pt x="3803" y="5803"/>
                    <a:pt x="3803" y="5788"/>
                    <a:pt x="3811" y="5781"/>
                  </a:cubicBezTo>
                  <a:cubicBezTo>
                    <a:pt x="3818" y="5744"/>
                    <a:pt x="3825" y="5722"/>
                    <a:pt x="3847" y="5693"/>
                  </a:cubicBezTo>
                  <a:cubicBezTo>
                    <a:pt x="3862" y="5671"/>
                    <a:pt x="3884" y="5656"/>
                    <a:pt x="3906" y="5649"/>
                  </a:cubicBezTo>
                  <a:cubicBezTo>
                    <a:pt x="3921" y="5634"/>
                    <a:pt x="3935" y="5627"/>
                    <a:pt x="3943" y="5612"/>
                  </a:cubicBezTo>
                  <a:cubicBezTo>
                    <a:pt x="3972" y="5590"/>
                    <a:pt x="3979" y="5546"/>
                    <a:pt x="3979" y="5503"/>
                  </a:cubicBezTo>
                  <a:cubicBezTo>
                    <a:pt x="3987" y="5495"/>
                    <a:pt x="3987" y="5480"/>
                    <a:pt x="3987" y="5473"/>
                  </a:cubicBezTo>
                  <a:cubicBezTo>
                    <a:pt x="3994" y="5458"/>
                    <a:pt x="3987" y="5437"/>
                    <a:pt x="3987" y="5422"/>
                  </a:cubicBezTo>
                  <a:cubicBezTo>
                    <a:pt x="3987" y="5385"/>
                    <a:pt x="3987" y="5363"/>
                    <a:pt x="4016" y="5341"/>
                  </a:cubicBezTo>
                  <a:cubicBezTo>
                    <a:pt x="4052" y="5319"/>
                    <a:pt x="4082" y="5305"/>
                    <a:pt x="4089" y="5305"/>
                  </a:cubicBezTo>
                  <a:cubicBezTo>
                    <a:pt x="4097" y="5305"/>
                    <a:pt x="4097" y="5305"/>
                    <a:pt x="4104" y="5312"/>
                  </a:cubicBezTo>
                  <a:cubicBezTo>
                    <a:pt x="4118" y="5334"/>
                    <a:pt x="4118" y="5378"/>
                    <a:pt x="4104" y="5407"/>
                  </a:cubicBezTo>
                  <a:cubicBezTo>
                    <a:pt x="4089" y="5429"/>
                    <a:pt x="4089" y="5444"/>
                    <a:pt x="4097" y="5458"/>
                  </a:cubicBezTo>
                  <a:cubicBezTo>
                    <a:pt x="4104" y="5495"/>
                    <a:pt x="4148" y="5517"/>
                    <a:pt x="4177" y="5532"/>
                  </a:cubicBezTo>
                  <a:cubicBezTo>
                    <a:pt x="4184" y="5532"/>
                    <a:pt x="4184" y="5532"/>
                    <a:pt x="4184" y="5532"/>
                  </a:cubicBezTo>
                  <a:cubicBezTo>
                    <a:pt x="4206" y="5546"/>
                    <a:pt x="4228" y="5568"/>
                    <a:pt x="4243" y="5598"/>
                  </a:cubicBezTo>
                  <a:cubicBezTo>
                    <a:pt x="4258" y="5627"/>
                    <a:pt x="4287" y="5642"/>
                    <a:pt x="4331" y="5642"/>
                  </a:cubicBezTo>
                  <a:cubicBezTo>
                    <a:pt x="4338" y="5642"/>
                    <a:pt x="4346" y="5642"/>
                    <a:pt x="4346" y="5642"/>
                  </a:cubicBezTo>
                  <a:cubicBezTo>
                    <a:pt x="4368" y="5642"/>
                    <a:pt x="4382" y="5656"/>
                    <a:pt x="4390" y="5656"/>
                  </a:cubicBezTo>
                  <a:cubicBezTo>
                    <a:pt x="4390" y="5678"/>
                    <a:pt x="4375" y="5715"/>
                    <a:pt x="4368" y="5730"/>
                  </a:cubicBezTo>
                  <a:cubicBezTo>
                    <a:pt x="4368" y="5737"/>
                    <a:pt x="4368" y="5744"/>
                    <a:pt x="4360" y="5752"/>
                  </a:cubicBezTo>
                  <a:cubicBezTo>
                    <a:pt x="4353" y="5788"/>
                    <a:pt x="4353" y="5869"/>
                    <a:pt x="4390" y="5906"/>
                  </a:cubicBezTo>
                  <a:cubicBezTo>
                    <a:pt x="4397" y="5913"/>
                    <a:pt x="4411" y="5927"/>
                    <a:pt x="4426" y="5935"/>
                  </a:cubicBezTo>
                  <a:cubicBezTo>
                    <a:pt x="4441" y="5949"/>
                    <a:pt x="4463" y="5964"/>
                    <a:pt x="4478" y="5986"/>
                  </a:cubicBezTo>
                  <a:cubicBezTo>
                    <a:pt x="4485" y="6001"/>
                    <a:pt x="4499" y="6008"/>
                    <a:pt x="4514" y="6023"/>
                  </a:cubicBezTo>
                  <a:cubicBezTo>
                    <a:pt x="4536" y="6037"/>
                    <a:pt x="4543" y="6045"/>
                    <a:pt x="4543" y="6052"/>
                  </a:cubicBezTo>
                  <a:cubicBezTo>
                    <a:pt x="4536" y="6081"/>
                    <a:pt x="4543" y="6103"/>
                    <a:pt x="4551" y="6111"/>
                  </a:cubicBezTo>
                  <a:cubicBezTo>
                    <a:pt x="4558" y="6125"/>
                    <a:pt x="4580" y="6133"/>
                    <a:pt x="4609" y="6133"/>
                  </a:cubicBezTo>
                  <a:cubicBezTo>
                    <a:pt x="4624" y="6133"/>
                    <a:pt x="4631" y="6133"/>
                    <a:pt x="4646" y="6133"/>
                  </a:cubicBezTo>
                  <a:cubicBezTo>
                    <a:pt x="4653" y="6133"/>
                    <a:pt x="4661" y="6125"/>
                    <a:pt x="4668" y="6125"/>
                  </a:cubicBezTo>
                  <a:cubicBezTo>
                    <a:pt x="4675" y="6125"/>
                    <a:pt x="4675" y="6125"/>
                    <a:pt x="4683" y="6125"/>
                  </a:cubicBezTo>
                  <a:cubicBezTo>
                    <a:pt x="4683" y="6125"/>
                    <a:pt x="4683" y="6133"/>
                    <a:pt x="4683" y="6140"/>
                  </a:cubicBezTo>
                  <a:cubicBezTo>
                    <a:pt x="4683" y="6147"/>
                    <a:pt x="4683" y="6155"/>
                    <a:pt x="4683" y="6162"/>
                  </a:cubicBezTo>
                  <a:cubicBezTo>
                    <a:pt x="4683" y="6272"/>
                    <a:pt x="4683" y="6272"/>
                    <a:pt x="4683" y="6272"/>
                  </a:cubicBezTo>
                  <a:cubicBezTo>
                    <a:pt x="4741" y="6177"/>
                    <a:pt x="4741" y="6177"/>
                    <a:pt x="4741" y="6177"/>
                  </a:cubicBezTo>
                  <a:cubicBezTo>
                    <a:pt x="4756" y="6147"/>
                    <a:pt x="4771" y="6125"/>
                    <a:pt x="4792" y="6103"/>
                  </a:cubicBezTo>
                  <a:cubicBezTo>
                    <a:pt x="4837" y="6045"/>
                    <a:pt x="4829" y="6001"/>
                    <a:pt x="4822" y="5957"/>
                  </a:cubicBezTo>
                  <a:cubicBezTo>
                    <a:pt x="4815" y="5942"/>
                    <a:pt x="4815" y="5927"/>
                    <a:pt x="4815" y="5913"/>
                  </a:cubicBezTo>
                  <a:cubicBezTo>
                    <a:pt x="4807" y="5862"/>
                    <a:pt x="4792" y="5847"/>
                    <a:pt x="4778" y="5832"/>
                  </a:cubicBezTo>
                  <a:cubicBezTo>
                    <a:pt x="4778" y="5832"/>
                    <a:pt x="4771" y="5825"/>
                    <a:pt x="4771" y="5810"/>
                  </a:cubicBezTo>
                  <a:cubicBezTo>
                    <a:pt x="4771" y="5796"/>
                    <a:pt x="4771" y="5796"/>
                    <a:pt x="4785" y="5788"/>
                  </a:cubicBezTo>
                  <a:cubicBezTo>
                    <a:pt x="4807" y="5774"/>
                    <a:pt x="4829" y="5766"/>
                    <a:pt x="4844" y="5737"/>
                  </a:cubicBezTo>
                  <a:cubicBezTo>
                    <a:pt x="4859" y="5693"/>
                    <a:pt x="4880" y="5686"/>
                    <a:pt x="4932" y="5664"/>
                  </a:cubicBezTo>
                  <a:cubicBezTo>
                    <a:pt x="4947" y="5656"/>
                    <a:pt x="4947" y="5656"/>
                    <a:pt x="4947" y="5656"/>
                  </a:cubicBezTo>
                  <a:cubicBezTo>
                    <a:pt x="5012" y="5620"/>
                    <a:pt x="5020" y="5598"/>
                    <a:pt x="5034" y="5554"/>
                  </a:cubicBezTo>
                  <a:cubicBezTo>
                    <a:pt x="5042" y="5546"/>
                    <a:pt x="5042" y="5532"/>
                    <a:pt x="5049" y="5517"/>
                  </a:cubicBezTo>
                  <a:cubicBezTo>
                    <a:pt x="5049" y="5517"/>
                    <a:pt x="5049" y="5517"/>
                    <a:pt x="5049" y="5510"/>
                  </a:cubicBezTo>
                  <a:cubicBezTo>
                    <a:pt x="5056" y="5517"/>
                    <a:pt x="5056" y="5525"/>
                    <a:pt x="5064" y="5532"/>
                  </a:cubicBezTo>
                  <a:cubicBezTo>
                    <a:pt x="5078" y="5561"/>
                    <a:pt x="5100" y="5598"/>
                    <a:pt x="5166" y="5598"/>
                  </a:cubicBezTo>
                  <a:cubicBezTo>
                    <a:pt x="5181" y="5598"/>
                    <a:pt x="5203" y="5598"/>
                    <a:pt x="5232" y="5590"/>
                  </a:cubicBezTo>
                  <a:cubicBezTo>
                    <a:pt x="5306" y="5568"/>
                    <a:pt x="5320" y="5554"/>
                    <a:pt x="5335" y="5510"/>
                  </a:cubicBezTo>
                  <a:cubicBezTo>
                    <a:pt x="5342" y="5503"/>
                    <a:pt x="5342" y="5495"/>
                    <a:pt x="5349" y="5480"/>
                  </a:cubicBezTo>
                  <a:cubicBezTo>
                    <a:pt x="5379" y="5437"/>
                    <a:pt x="5379" y="5437"/>
                    <a:pt x="5401" y="5422"/>
                  </a:cubicBezTo>
                  <a:cubicBezTo>
                    <a:pt x="5408" y="5415"/>
                    <a:pt x="5416" y="5415"/>
                    <a:pt x="5430" y="5407"/>
                  </a:cubicBezTo>
                  <a:cubicBezTo>
                    <a:pt x="5467" y="5378"/>
                    <a:pt x="5474" y="5363"/>
                    <a:pt x="5467" y="5327"/>
                  </a:cubicBezTo>
                  <a:cubicBezTo>
                    <a:pt x="5459" y="5319"/>
                    <a:pt x="5459" y="5305"/>
                    <a:pt x="5459" y="5283"/>
                  </a:cubicBezTo>
                  <a:cubicBezTo>
                    <a:pt x="5459" y="5253"/>
                    <a:pt x="5467" y="5253"/>
                    <a:pt x="5481" y="5239"/>
                  </a:cubicBezTo>
                  <a:cubicBezTo>
                    <a:pt x="5496" y="5224"/>
                    <a:pt x="5511" y="5209"/>
                    <a:pt x="5525" y="5180"/>
                  </a:cubicBezTo>
                  <a:cubicBezTo>
                    <a:pt x="5540" y="5151"/>
                    <a:pt x="5555" y="5144"/>
                    <a:pt x="5569" y="5129"/>
                  </a:cubicBezTo>
                  <a:cubicBezTo>
                    <a:pt x="5577" y="5121"/>
                    <a:pt x="5591" y="5114"/>
                    <a:pt x="5613" y="5092"/>
                  </a:cubicBezTo>
                  <a:cubicBezTo>
                    <a:pt x="5620" y="5092"/>
                    <a:pt x="5620" y="5085"/>
                    <a:pt x="5628" y="5077"/>
                  </a:cubicBezTo>
                  <a:cubicBezTo>
                    <a:pt x="5642" y="5063"/>
                    <a:pt x="5650" y="5056"/>
                    <a:pt x="5650" y="5041"/>
                  </a:cubicBezTo>
                  <a:cubicBezTo>
                    <a:pt x="5650" y="5026"/>
                    <a:pt x="5635" y="5012"/>
                    <a:pt x="5628" y="5012"/>
                  </a:cubicBezTo>
                  <a:cubicBezTo>
                    <a:pt x="5628" y="5012"/>
                    <a:pt x="5628" y="5004"/>
                    <a:pt x="5620" y="5004"/>
                  </a:cubicBezTo>
                  <a:cubicBezTo>
                    <a:pt x="5599" y="4982"/>
                    <a:pt x="5584" y="4953"/>
                    <a:pt x="5569" y="4880"/>
                  </a:cubicBezTo>
                  <a:cubicBezTo>
                    <a:pt x="5562" y="4858"/>
                    <a:pt x="5562" y="4850"/>
                    <a:pt x="5562" y="4850"/>
                  </a:cubicBezTo>
                  <a:cubicBezTo>
                    <a:pt x="5569" y="4850"/>
                    <a:pt x="5577" y="4850"/>
                    <a:pt x="5577" y="4843"/>
                  </a:cubicBezTo>
                  <a:cubicBezTo>
                    <a:pt x="5591" y="4836"/>
                    <a:pt x="5613" y="4828"/>
                    <a:pt x="5635" y="4806"/>
                  </a:cubicBezTo>
                  <a:cubicBezTo>
                    <a:pt x="5650" y="4799"/>
                    <a:pt x="5665" y="4792"/>
                    <a:pt x="5679" y="4792"/>
                  </a:cubicBezTo>
                  <a:cubicBezTo>
                    <a:pt x="5701" y="4792"/>
                    <a:pt x="5723" y="4799"/>
                    <a:pt x="5752" y="4806"/>
                  </a:cubicBezTo>
                  <a:cubicBezTo>
                    <a:pt x="5774" y="4806"/>
                    <a:pt x="5797" y="4814"/>
                    <a:pt x="5818" y="4814"/>
                  </a:cubicBezTo>
                  <a:lnTo>
                    <a:pt x="5818" y="4814"/>
                  </a:lnTo>
                  <a:cubicBezTo>
                    <a:pt x="5818" y="4828"/>
                    <a:pt x="5818" y="4828"/>
                    <a:pt x="5818" y="4828"/>
                  </a:cubicBezTo>
                  <a:cubicBezTo>
                    <a:pt x="5826" y="4843"/>
                    <a:pt x="5826" y="4843"/>
                    <a:pt x="5826" y="4843"/>
                  </a:cubicBezTo>
                  <a:cubicBezTo>
                    <a:pt x="5833" y="4858"/>
                    <a:pt x="5833" y="4858"/>
                    <a:pt x="5833" y="4858"/>
                  </a:cubicBezTo>
                  <a:cubicBezTo>
                    <a:pt x="5848" y="4858"/>
                    <a:pt x="5848" y="4858"/>
                    <a:pt x="5848" y="4858"/>
                  </a:cubicBezTo>
                  <a:cubicBezTo>
                    <a:pt x="5862" y="4858"/>
                    <a:pt x="5862" y="4858"/>
                    <a:pt x="5862" y="4858"/>
                  </a:cubicBezTo>
                  <a:cubicBezTo>
                    <a:pt x="5877" y="4836"/>
                    <a:pt x="5877" y="4836"/>
                    <a:pt x="5877" y="4836"/>
                  </a:cubicBezTo>
                  <a:lnTo>
                    <a:pt x="5877" y="4836"/>
                  </a:lnTo>
                  <a:cubicBezTo>
                    <a:pt x="5892" y="4814"/>
                    <a:pt x="5914" y="4784"/>
                    <a:pt x="5943" y="4777"/>
                  </a:cubicBezTo>
                  <a:cubicBezTo>
                    <a:pt x="5950" y="4777"/>
                    <a:pt x="5958" y="4777"/>
                    <a:pt x="5958" y="4777"/>
                  </a:cubicBezTo>
                  <a:cubicBezTo>
                    <a:pt x="5980" y="4777"/>
                    <a:pt x="5994" y="4770"/>
                    <a:pt x="6002" y="4748"/>
                  </a:cubicBezTo>
                  <a:cubicBezTo>
                    <a:pt x="6009" y="4726"/>
                    <a:pt x="5994" y="4718"/>
                    <a:pt x="5972" y="4689"/>
                  </a:cubicBezTo>
                  <a:cubicBezTo>
                    <a:pt x="5958" y="4675"/>
                    <a:pt x="5958" y="4675"/>
                    <a:pt x="5958" y="4675"/>
                  </a:cubicBezTo>
                  <a:cubicBezTo>
                    <a:pt x="5958" y="4667"/>
                    <a:pt x="5972" y="4660"/>
                    <a:pt x="5980" y="4645"/>
                  </a:cubicBezTo>
                  <a:cubicBezTo>
                    <a:pt x="5980" y="4638"/>
                    <a:pt x="5987" y="4630"/>
                    <a:pt x="5994" y="4623"/>
                  </a:cubicBezTo>
                  <a:cubicBezTo>
                    <a:pt x="6009" y="4608"/>
                    <a:pt x="6016" y="4601"/>
                    <a:pt x="6031" y="4594"/>
                  </a:cubicBezTo>
                  <a:cubicBezTo>
                    <a:pt x="6046" y="4579"/>
                    <a:pt x="6068" y="4565"/>
                    <a:pt x="6082" y="4529"/>
                  </a:cubicBezTo>
                  <a:cubicBezTo>
                    <a:pt x="6111" y="4470"/>
                    <a:pt x="6119" y="4456"/>
                    <a:pt x="6090" y="4404"/>
                  </a:cubicBezTo>
                  <a:cubicBezTo>
                    <a:pt x="6075" y="4375"/>
                    <a:pt x="6068" y="4353"/>
                    <a:pt x="6053" y="4287"/>
                  </a:cubicBezTo>
                  <a:cubicBezTo>
                    <a:pt x="6046" y="4272"/>
                    <a:pt x="6046" y="4258"/>
                    <a:pt x="6046" y="4243"/>
                  </a:cubicBezTo>
                  <a:cubicBezTo>
                    <a:pt x="6038" y="4214"/>
                    <a:pt x="6038" y="4177"/>
                    <a:pt x="5980" y="4177"/>
                  </a:cubicBezTo>
                  <a:cubicBezTo>
                    <a:pt x="5980" y="4177"/>
                    <a:pt x="5972" y="4177"/>
                    <a:pt x="5958" y="4177"/>
                  </a:cubicBezTo>
                  <a:cubicBezTo>
                    <a:pt x="5899" y="4185"/>
                    <a:pt x="5855" y="4206"/>
                    <a:pt x="5811" y="4243"/>
                  </a:cubicBezTo>
                  <a:cubicBezTo>
                    <a:pt x="5789" y="4258"/>
                    <a:pt x="5767" y="4272"/>
                    <a:pt x="5752" y="4272"/>
                  </a:cubicBezTo>
                  <a:cubicBezTo>
                    <a:pt x="5745" y="4272"/>
                    <a:pt x="5745" y="4272"/>
                    <a:pt x="5738" y="4265"/>
                  </a:cubicBezTo>
                  <a:cubicBezTo>
                    <a:pt x="5723" y="4258"/>
                    <a:pt x="5723" y="4258"/>
                    <a:pt x="5723" y="4243"/>
                  </a:cubicBezTo>
                  <a:cubicBezTo>
                    <a:pt x="5716" y="4228"/>
                    <a:pt x="5709" y="4214"/>
                    <a:pt x="5694" y="4192"/>
                  </a:cubicBezTo>
                  <a:cubicBezTo>
                    <a:pt x="5679" y="4177"/>
                    <a:pt x="5679" y="4177"/>
                    <a:pt x="5709" y="4133"/>
                  </a:cubicBezTo>
                  <a:cubicBezTo>
                    <a:pt x="5716" y="4119"/>
                    <a:pt x="5730" y="4104"/>
                    <a:pt x="5745" y="4075"/>
                  </a:cubicBezTo>
                  <a:cubicBezTo>
                    <a:pt x="5774" y="4023"/>
                    <a:pt x="5782" y="4016"/>
                    <a:pt x="5818" y="3994"/>
                  </a:cubicBezTo>
                  <a:cubicBezTo>
                    <a:pt x="5826" y="3987"/>
                    <a:pt x="5840" y="3979"/>
                    <a:pt x="5855" y="3965"/>
                  </a:cubicBezTo>
                  <a:cubicBezTo>
                    <a:pt x="5892" y="3943"/>
                    <a:pt x="5906" y="3921"/>
                    <a:pt x="5914" y="3906"/>
                  </a:cubicBezTo>
                  <a:cubicBezTo>
                    <a:pt x="5914" y="3906"/>
                    <a:pt x="5914" y="3899"/>
                    <a:pt x="5921" y="3899"/>
                  </a:cubicBezTo>
                  <a:lnTo>
                    <a:pt x="5921" y="3899"/>
                  </a:lnTo>
                  <a:cubicBezTo>
                    <a:pt x="5921" y="3899"/>
                    <a:pt x="5921" y="3899"/>
                    <a:pt x="5928" y="3899"/>
                  </a:cubicBezTo>
                  <a:cubicBezTo>
                    <a:pt x="5943" y="3899"/>
                    <a:pt x="5950" y="3899"/>
                    <a:pt x="5965" y="3899"/>
                  </a:cubicBezTo>
                  <a:cubicBezTo>
                    <a:pt x="5972" y="3899"/>
                    <a:pt x="5987" y="3899"/>
                    <a:pt x="5994" y="3899"/>
                  </a:cubicBezTo>
                  <a:cubicBezTo>
                    <a:pt x="6024" y="3899"/>
                    <a:pt x="6060" y="3899"/>
                    <a:pt x="6097" y="3862"/>
                  </a:cubicBezTo>
                  <a:cubicBezTo>
                    <a:pt x="6119" y="3840"/>
                    <a:pt x="6133" y="3840"/>
                    <a:pt x="6141" y="3840"/>
                  </a:cubicBezTo>
                  <a:cubicBezTo>
                    <a:pt x="6156" y="3840"/>
                    <a:pt x="6178" y="3847"/>
                    <a:pt x="6192" y="3862"/>
                  </a:cubicBezTo>
                  <a:cubicBezTo>
                    <a:pt x="6214" y="3869"/>
                    <a:pt x="6236" y="3877"/>
                    <a:pt x="6258" y="3877"/>
                  </a:cubicBezTo>
                  <a:cubicBezTo>
                    <a:pt x="6302" y="3877"/>
                    <a:pt x="6339" y="3862"/>
                    <a:pt x="6383" y="3855"/>
                  </a:cubicBezTo>
                  <a:cubicBezTo>
                    <a:pt x="6405" y="3847"/>
                    <a:pt x="6419" y="3840"/>
                    <a:pt x="6441" y="3840"/>
                  </a:cubicBezTo>
                  <a:cubicBezTo>
                    <a:pt x="6478" y="3833"/>
                    <a:pt x="6500" y="3811"/>
                    <a:pt x="6515" y="3789"/>
                  </a:cubicBezTo>
                  <a:cubicBezTo>
                    <a:pt x="6529" y="3752"/>
                    <a:pt x="6515" y="3716"/>
                    <a:pt x="6500" y="3694"/>
                  </a:cubicBezTo>
                  <a:cubicBezTo>
                    <a:pt x="6492" y="3671"/>
                    <a:pt x="6471" y="3650"/>
                    <a:pt x="6449" y="3635"/>
                  </a:cubicBezTo>
                  <a:cubicBezTo>
                    <a:pt x="6427" y="3620"/>
                    <a:pt x="6405" y="3606"/>
                    <a:pt x="6390" y="3584"/>
                  </a:cubicBezTo>
                  <a:cubicBezTo>
                    <a:pt x="6383" y="3584"/>
                    <a:pt x="6383" y="3584"/>
                    <a:pt x="6383" y="3584"/>
                  </a:cubicBezTo>
                  <a:cubicBezTo>
                    <a:pt x="6368" y="3569"/>
                    <a:pt x="6353" y="3547"/>
                    <a:pt x="6353" y="3540"/>
                  </a:cubicBezTo>
                  <a:cubicBezTo>
                    <a:pt x="6353" y="3540"/>
                    <a:pt x="6361" y="3532"/>
                    <a:pt x="6383" y="3518"/>
                  </a:cubicBezTo>
                  <a:cubicBezTo>
                    <a:pt x="6419" y="3488"/>
                    <a:pt x="6478" y="3466"/>
                    <a:pt x="6529" y="3452"/>
                  </a:cubicBezTo>
                  <a:cubicBezTo>
                    <a:pt x="6551" y="3445"/>
                    <a:pt x="6573" y="3437"/>
                    <a:pt x="6588" y="3430"/>
                  </a:cubicBezTo>
                  <a:cubicBezTo>
                    <a:pt x="6595" y="3422"/>
                    <a:pt x="6595" y="3422"/>
                    <a:pt x="6602" y="3422"/>
                  </a:cubicBezTo>
                  <a:cubicBezTo>
                    <a:pt x="6617" y="3422"/>
                    <a:pt x="6632" y="3437"/>
                    <a:pt x="6654" y="3452"/>
                  </a:cubicBezTo>
                  <a:cubicBezTo>
                    <a:pt x="6668" y="3466"/>
                    <a:pt x="6690" y="3481"/>
                    <a:pt x="6712" y="3488"/>
                  </a:cubicBezTo>
                  <a:cubicBezTo>
                    <a:pt x="6727" y="3496"/>
                    <a:pt x="6749" y="3503"/>
                    <a:pt x="6749" y="3503"/>
                  </a:cubicBezTo>
                  <a:cubicBezTo>
                    <a:pt x="6749" y="3503"/>
                    <a:pt x="6749" y="3510"/>
                    <a:pt x="6742" y="3525"/>
                  </a:cubicBezTo>
                  <a:cubicBezTo>
                    <a:pt x="6727" y="3554"/>
                    <a:pt x="6727" y="3591"/>
                    <a:pt x="6749" y="3620"/>
                  </a:cubicBezTo>
                  <a:cubicBezTo>
                    <a:pt x="6764" y="3657"/>
                    <a:pt x="6808" y="3679"/>
                    <a:pt x="6852" y="3686"/>
                  </a:cubicBezTo>
                  <a:cubicBezTo>
                    <a:pt x="6859" y="3686"/>
                    <a:pt x="6866" y="3686"/>
                    <a:pt x="6866" y="3686"/>
                  </a:cubicBezTo>
                  <a:cubicBezTo>
                    <a:pt x="6932" y="3686"/>
                    <a:pt x="6961" y="3650"/>
                    <a:pt x="6991" y="3613"/>
                  </a:cubicBezTo>
                  <a:cubicBezTo>
                    <a:pt x="6998" y="3606"/>
                    <a:pt x="7013" y="3591"/>
                    <a:pt x="7020" y="3584"/>
                  </a:cubicBezTo>
                  <a:cubicBezTo>
                    <a:pt x="7049" y="3562"/>
                    <a:pt x="7115" y="3496"/>
                    <a:pt x="7225" y="3386"/>
                  </a:cubicBezTo>
                  <a:cubicBezTo>
                    <a:pt x="7277" y="3342"/>
                    <a:pt x="7321" y="3247"/>
                    <a:pt x="7342" y="3203"/>
                  </a:cubicBezTo>
                  <a:cubicBezTo>
                    <a:pt x="7372" y="3144"/>
                    <a:pt x="7328" y="3122"/>
                    <a:pt x="7313" y="3115"/>
                  </a:cubicBezTo>
                  <a:cubicBezTo>
                    <a:pt x="7313" y="3115"/>
                    <a:pt x="7306" y="3115"/>
                    <a:pt x="7306" y="3107"/>
                  </a:cubicBezTo>
                  <a:cubicBezTo>
                    <a:pt x="7306" y="3093"/>
                    <a:pt x="7342" y="3078"/>
                    <a:pt x="7387" y="3078"/>
                  </a:cubicBezTo>
                  <a:cubicBezTo>
                    <a:pt x="7460" y="3078"/>
                    <a:pt x="7504" y="3012"/>
                    <a:pt x="7504" y="3005"/>
                  </a:cubicBezTo>
                  <a:cubicBezTo>
                    <a:pt x="7518" y="2983"/>
                    <a:pt x="7518" y="2983"/>
                    <a:pt x="7518" y="2983"/>
                  </a:cubicBezTo>
                  <a:cubicBezTo>
                    <a:pt x="7548" y="2954"/>
                    <a:pt x="7548" y="2954"/>
                    <a:pt x="7548" y="2954"/>
                  </a:cubicBezTo>
                  <a:cubicBezTo>
                    <a:pt x="7533" y="2961"/>
                    <a:pt x="7533" y="2961"/>
                    <a:pt x="7533" y="2961"/>
                  </a:cubicBezTo>
                  <a:cubicBezTo>
                    <a:pt x="7533" y="2954"/>
                    <a:pt x="7533" y="2954"/>
                    <a:pt x="7533" y="2954"/>
                  </a:cubicBezTo>
                  <a:cubicBezTo>
                    <a:pt x="7474" y="2961"/>
                    <a:pt x="7474" y="2961"/>
                    <a:pt x="7474" y="2961"/>
                  </a:cubicBezTo>
                  <a:cubicBezTo>
                    <a:pt x="7474" y="2961"/>
                    <a:pt x="7467" y="2961"/>
                    <a:pt x="7452" y="2961"/>
                  </a:cubicBezTo>
                  <a:cubicBezTo>
                    <a:pt x="7452" y="2961"/>
                    <a:pt x="7445" y="2968"/>
                    <a:pt x="7438" y="2968"/>
                  </a:cubicBezTo>
                  <a:cubicBezTo>
                    <a:pt x="7423" y="2968"/>
                    <a:pt x="7394" y="2961"/>
                    <a:pt x="7372" y="2946"/>
                  </a:cubicBezTo>
                  <a:cubicBezTo>
                    <a:pt x="7364" y="2939"/>
                    <a:pt x="7357" y="2931"/>
                    <a:pt x="7357" y="2931"/>
                  </a:cubicBezTo>
                  <a:cubicBezTo>
                    <a:pt x="7357" y="2924"/>
                    <a:pt x="7379" y="2902"/>
                    <a:pt x="7394" y="2888"/>
                  </a:cubicBezTo>
                  <a:cubicBezTo>
                    <a:pt x="7401" y="2880"/>
                    <a:pt x="7409" y="2873"/>
                    <a:pt x="7416" y="2866"/>
                  </a:cubicBezTo>
                  <a:cubicBezTo>
                    <a:pt x="7452" y="2829"/>
                    <a:pt x="7438" y="2778"/>
                    <a:pt x="7423" y="2748"/>
                  </a:cubicBezTo>
                  <a:cubicBezTo>
                    <a:pt x="7416" y="2734"/>
                    <a:pt x="7409" y="2712"/>
                    <a:pt x="7409" y="2697"/>
                  </a:cubicBezTo>
                  <a:cubicBezTo>
                    <a:pt x="7394" y="2638"/>
                    <a:pt x="7401" y="2624"/>
                    <a:pt x="7416" y="2609"/>
                  </a:cubicBezTo>
                  <a:cubicBezTo>
                    <a:pt x="7460" y="2580"/>
                    <a:pt x="7511" y="2528"/>
                    <a:pt x="7511" y="2462"/>
                  </a:cubicBezTo>
                  <a:cubicBezTo>
                    <a:pt x="7511" y="2433"/>
                    <a:pt x="7489" y="2411"/>
                    <a:pt x="7482" y="2404"/>
                  </a:cubicBezTo>
                  <a:cubicBezTo>
                    <a:pt x="7482" y="2404"/>
                    <a:pt x="7482" y="2397"/>
                    <a:pt x="7489" y="2397"/>
                  </a:cubicBezTo>
                  <a:cubicBezTo>
                    <a:pt x="7511" y="2360"/>
                    <a:pt x="7533" y="2301"/>
                    <a:pt x="7511" y="2265"/>
                  </a:cubicBezTo>
                  <a:cubicBezTo>
                    <a:pt x="7504" y="2250"/>
                    <a:pt x="7482" y="2228"/>
                    <a:pt x="7438" y="2228"/>
                  </a:cubicBezTo>
                  <a:cubicBezTo>
                    <a:pt x="7430" y="2228"/>
                    <a:pt x="7430" y="2228"/>
                    <a:pt x="7423" y="2228"/>
                  </a:cubicBezTo>
                  <a:cubicBezTo>
                    <a:pt x="7401" y="2235"/>
                    <a:pt x="7387" y="2235"/>
                    <a:pt x="7364" y="2235"/>
                  </a:cubicBezTo>
                  <a:cubicBezTo>
                    <a:pt x="7313" y="2235"/>
                    <a:pt x="7313" y="2221"/>
                    <a:pt x="7313" y="2199"/>
                  </a:cubicBezTo>
                  <a:cubicBezTo>
                    <a:pt x="7313" y="2059"/>
                    <a:pt x="7247" y="2045"/>
                    <a:pt x="7225" y="2045"/>
                  </a:cubicBezTo>
                  <a:cubicBezTo>
                    <a:pt x="7203" y="2045"/>
                    <a:pt x="7181" y="2008"/>
                    <a:pt x="7181" y="1964"/>
                  </a:cubicBezTo>
                  <a:cubicBezTo>
                    <a:pt x="7181" y="1898"/>
                    <a:pt x="7145" y="1854"/>
                    <a:pt x="7086" y="1854"/>
                  </a:cubicBezTo>
                  <a:cubicBezTo>
                    <a:pt x="7064" y="1854"/>
                    <a:pt x="7042" y="1862"/>
                    <a:pt x="7020" y="1876"/>
                  </a:cubicBezTo>
                  <a:cubicBezTo>
                    <a:pt x="7006" y="1884"/>
                    <a:pt x="6998" y="1891"/>
                    <a:pt x="6991" y="1891"/>
                  </a:cubicBezTo>
                  <a:cubicBezTo>
                    <a:pt x="6983" y="1891"/>
                    <a:pt x="6983" y="1884"/>
                    <a:pt x="6976" y="1884"/>
                  </a:cubicBezTo>
                  <a:cubicBezTo>
                    <a:pt x="6969" y="1869"/>
                    <a:pt x="6969" y="1862"/>
                    <a:pt x="6976" y="1854"/>
                  </a:cubicBezTo>
                  <a:cubicBezTo>
                    <a:pt x="7006" y="1796"/>
                    <a:pt x="6998" y="1722"/>
                    <a:pt x="6991" y="1678"/>
                  </a:cubicBezTo>
                  <a:cubicBezTo>
                    <a:pt x="6983" y="1627"/>
                    <a:pt x="6969" y="1539"/>
                    <a:pt x="6969" y="1532"/>
                  </a:cubicBezTo>
                  <a:cubicBezTo>
                    <a:pt x="6969" y="1517"/>
                    <a:pt x="6969" y="1517"/>
                    <a:pt x="6969" y="1517"/>
                  </a:cubicBezTo>
                  <a:cubicBezTo>
                    <a:pt x="6954" y="1510"/>
                    <a:pt x="6954" y="1510"/>
                    <a:pt x="6954" y="1510"/>
                  </a:cubicBezTo>
                  <a:cubicBezTo>
                    <a:pt x="6932" y="1495"/>
                    <a:pt x="6903" y="1473"/>
                    <a:pt x="6903" y="1459"/>
                  </a:cubicBezTo>
                  <a:cubicBezTo>
                    <a:pt x="6903" y="1459"/>
                    <a:pt x="6903" y="1444"/>
                    <a:pt x="6903" y="1437"/>
                  </a:cubicBezTo>
                  <a:cubicBezTo>
                    <a:pt x="6910" y="1415"/>
                    <a:pt x="6918" y="1393"/>
                    <a:pt x="6903" y="1356"/>
                  </a:cubicBezTo>
                  <a:cubicBezTo>
                    <a:pt x="6881" y="1305"/>
                    <a:pt x="6815" y="1305"/>
                    <a:pt x="6778" y="1305"/>
                  </a:cubicBezTo>
                  <a:cubicBezTo>
                    <a:pt x="6771" y="1305"/>
                    <a:pt x="6756" y="1305"/>
                    <a:pt x="6749" y="1305"/>
                  </a:cubicBezTo>
                  <a:cubicBezTo>
                    <a:pt x="6734" y="1305"/>
                    <a:pt x="6727" y="1305"/>
                    <a:pt x="6712" y="1305"/>
                  </a:cubicBezTo>
                  <a:cubicBezTo>
                    <a:pt x="6661" y="1305"/>
                    <a:pt x="6632" y="1290"/>
                    <a:pt x="6624" y="1276"/>
                  </a:cubicBezTo>
                  <a:cubicBezTo>
                    <a:pt x="6617" y="1253"/>
                    <a:pt x="6617" y="1217"/>
                    <a:pt x="6632" y="1209"/>
                  </a:cubicBezTo>
                  <a:cubicBezTo>
                    <a:pt x="6661" y="1195"/>
                    <a:pt x="6698" y="1158"/>
                    <a:pt x="6683" y="1100"/>
                  </a:cubicBezTo>
                  <a:cubicBezTo>
                    <a:pt x="6683" y="1092"/>
                    <a:pt x="6698" y="1085"/>
                    <a:pt x="6705" y="1085"/>
                  </a:cubicBezTo>
                  <a:cubicBezTo>
                    <a:pt x="6712" y="1078"/>
                    <a:pt x="6727" y="1070"/>
                    <a:pt x="6742" y="1063"/>
                  </a:cubicBezTo>
                  <a:cubicBezTo>
                    <a:pt x="6764" y="1048"/>
                    <a:pt x="6764" y="1026"/>
                    <a:pt x="6756" y="1019"/>
                  </a:cubicBezTo>
                  <a:cubicBezTo>
                    <a:pt x="6756" y="990"/>
                    <a:pt x="6720" y="975"/>
                    <a:pt x="6676" y="953"/>
                  </a:cubicBezTo>
                  <a:cubicBezTo>
                    <a:pt x="6661" y="953"/>
                    <a:pt x="6654" y="946"/>
                    <a:pt x="6639" y="938"/>
                  </a:cubicBezTo>
                  <a:cubicBezTo>
                    <a:pt x="6610" y="931"/>
                    <a:pt x="6602" y="909"/>
                    <a:pt x="6588" y="887"/>
                  </a:cubicBezTo>
                  <a:cubicBezTo>
                    <a:pt x="6580" y="872"/>
                    <a:pt x="6573" y="858"/>
                    <a:pt x="6559" y="843"/>
                  </a:cubicBezTo>
                  <a:cubicBezTo>
                    <a:pt x="6544" y="836"/>
                    <a:pt x="6551" y="821"/>
                    <a:pt x="6573" y="777"/>
                  </a:cubicBezTo>
                  <a:cubicBezTo>
                    <a:pt x="6573" y="770"/>
                    <a:pt x="6580" y="755"/>
                    <a:pt x="6588" y="740"/>
                  </a:cubicBezTo>
                  <a:cubicBezTo>
                    <a:pt x="6602" y="697"/>
                    <a:pt x="6624" y="689"/>
                    <a:pt x="6690" y="682"/>
                  </a:cubicBezTo>
                  <a:cubicBezTo>
                    <a:pt x="6756" y="675"/>
                    <a:pt x="6778" y="609"/>
                    <a:pt x="6800" y="557"/>
                  </a:cubicBezTo>
                  <a:cubicBezTo>
                    <a:pt x="6815" y="535"/>
                    <a:pt x="6822" y="513"/>
                    <a:pt x="6830" y="506"/>
                  </a:cubicBezTo>
                  <a:cubicBezTo>
                    <a:pt x="6852" y="469"/>
                    <a:pt x="6866" y="440"/>
                    <a:pt x="6859" y="411"/>
                  </a:cubicBezTo>
                  <a:cubicBezTo>
                    <a:pt x="6859" y="389"/>
                    <a:pt x="6844" y="367"/>
                    <a:pt x="6815" y="345"/>
                  </a:cubicBezTo>
                  <a:cubicBezTo>
                    <a:pt x="6800" y="338"/>
                    <a:pt x="6793" y="330"/>
                    <a:pt x="6793" y="316"/>
                  </a:cubicBezTo>
                  <a:cubicBezTo>
                    <a:pt x="6793" y="308"/>
                    <a:pt x="6793" y="301"/>
                    <a:pt x="6808" y="294"/>
                  </a:cubicBezTo>
                  <a:cubicBezTo>
                    <a:pt x="6844" y="271"/>
                    <a:pt x="6866" y="242"/>
                    <a:pt x="6873" y="213"/>
                  </a:cubicBezTo>
                  <a:cubicBezTo>
                    <a:pt x="6873" y="191"/>
                    <a:pt x="6873" y="169"/>
                    <a:pt x="6844" y="140"/>
                  </a:cubicBezTo>
                  <a:cubicBezTo>
                    <a:pt x="6822" y="118"/>
                    <a:pt x="6793" y="103"/>
                    <a:pt x="6764" y="103"/>
                  </a:cubicBezTo>
                  <a:cubicBezTo>
                    <a:pt x="6742" y="103"/>
                    <a:pt x="6720" y="110"/>
                    <a:pt x="6705" y="118"/>
                  </a:cubicBezTo>
                  <a:cubicBezTo>
                    <a:pt x="6690" y="118"/>
                    <a:pt x="6683" y="118"/>
                    <a:pt x="6676" y="125"/>
                  </a:cubicBezTo>
                  <a:cubicBezTo>
                    <a:pt x="6602" y="132"/>
                    <a:pt x="6580" y="191"/>
                    <a:pt x="6559" y="250"/>
                  </a:cubicBezTo>
                  <a:cubicBezTo>
                    <a:pt x="6544" y="279"/>
                    <a:pt x="6529" y="294"/>
                    <a:pt x="6515" y="308"/>
                  </a:cubicBezTo>
                  <a:cubicBezTo>
                    <a:pt x="6500" y="330"/>
                    <a:pt x="6478" y="359"/>
                    <a:pt x="6471" y="403"/>
                  </a:cubicBezTo>
                  <a:cubicBezTo>
                    <a:pt x="6471" y="418"/>
                    <a:pt x="6434" y="426"/>
                    <a:pt x="6383" y="433"/>
                  </a:cubicBezTo>
                  <a:cubicBezTo>
                    <a:pt x="6353" y="440"/>
                    <a:pt x="6309" y="440"/>
                    <a:pt x="6280" y="455"/>
                  </a:cubicBezTo>
                  <a:cubicBezTo>
                    <a:pt x="6265" y="462"/>
                    <a:pt x="6236" y="469"/>
                    <a:pt x="6207" y="469"/>
                  </a:cubicBezTo>
                  <a:cubicBezTo>
                    <a:pt x="6133" y="469"/>
                    <a:pt x="6053" y="447"/>
                    <a:pt x="6031" y="440"/>
                  </a:cubicBezTo>
                  <a:cubicBezTo>
                    <a:pt x="6016" y="433"/>
                    <a:pt x="6009" y="426"/>
                    <a:pt x="6002" y="418"/>
                  </a:cubicBezTo>
                  <a:cubicBezTo>
                    <a:pt x="6002" y="403"/>
                    <a:pt x="6009" y="381"/>
                    <a:pt x="6016" y="367"/>
                  </a:cubicBezTo>
                  <a:cubicBezTo>
                    <a:pt x="6038" y="323"/>
                    <a:pt x="6031" y="235"/>
                    <a:pt x="5987" y="176"/>
                  </a:cubicBezTo>
                  <a:cubicBezTo>
                    <a:pt x="5980" y="162"/>
                    <a:pt x="5980" y="147"/>
                    <a:pt x="5980" y="125"/>
                  </a:cubicBezTo>
                  <a:cubicBezTo>
                    <a:pt x="5972" y="96"/>
                    <a:pt x="5972" y="59"/>
                    <a:pt x="5943" y="37"/>
                  </a:cubicBezTo>
                  <a:cubicBezTo>
                    <a:pt x="5921" y="22"/>
                    <a:pt x="5899" y="0"/>
                    <a:pt x="5862" y="0"/>
                  </a:cubicBezTo>
                  <a:lnTo>
                    <a:pt x="5862" y="3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28" name="Freeform 19"/>
            <p:cNvSpPr>
              <a:spLocks noChangeArrowheads="1"/>
            </p:cNvSpPr>
            <p:nvPr/>
          </p:nvSpPr>
          <p:spPr bwMode="auto">
            <a:xfrm>
              <a:off x="9294573" y="1428334"/>
              <a:ext cx="1833427" cy="1781849"/>
            </a:xfrm>
            <a:custGeom>
              <a:avLst/>
              <a:gdLst>
                <a:gd name="T0" fmla="*/ 1619489 w 7423"/>
                <a:gd name="T1" fmla="*/ 2383597 h 7300"/>
                <a:gd name="T2" fmla="*/ 1533549 w 7423"/>
                <a:gd name="T3" fmla="*/ 2339964 h 7300"/>
                <a:gd name="T4" fmla="*/ 1433230 w 7423"/>
                <a:gd name="T5" fmla="*/ 2407727 h 7300"/>
                <a:gd name="T6" fmla="*/ 1381732 w 7423"/>
                <a:gd name="T7" fmla="*/ 2291374 h 7300"/>
                <a:gd name="T8" fmla="*/ 1374376 w 7423"/>
                <a:gd name="T9" fmla="*/ 2221297 h 7300"/>
                <a:gd name="T10" fmla="*/ 1313181 w 7423"/>
                <a:gd name="T11" fmla="*/ 2165434 h 7300"/>
                <a:gd name="T12" fmla="*/ 1354981 w 7423"/>
                <a:gd name="T13" fmla="*/ 2070897 h 7300"/>
                <a:gd name="T14" fmla="*/ 1320538 w 7423"/>
                <a:gd name="T15" fmla="*/ 1879839 h 7300"/>
                <a:gd name="T16" fmla="*/ 1246970 w 7423"/>
                <a:gd name="T17" fmla="*/ 1848106 h 7300"/>
                <a:gd name="T18" fmla="*/ 1112208 w 7423"/>
                <a:gd name="T19" fmla="*/ 1787615 h 7300"/>
                <a:gd name="T20" fmla="*/ 1026602 w 7423"/>
                <a:gd name="T21" fmla="*/ 1761171 h 7300"/>
                <a:gd name="T22" fmla="*/ 928623 w 7423"/>
                <a:gd name="T23" fmla="*/ 1787615 h 7300"/>
                <a:gd name="T24" fmla="*/ 837667 w 7423"/>
                <a:gd name="T25" fmla="*/ 1746296 h 7300"/>
                <a:gd name="T26" fmla="*/ 685850 w 7423"/>
                <a:gd name="T27" fmla="*/ 1598871 h 7300"/>
                <a:gd name="T28" fmla="*/ 698223 w 7423"/>
                <a:gd name="T29" fmla="*/ 1451115 h 7300"/>
                <a:gd name="T30" fmla="*/ 732332 w 7423"/>
                <a:gd name="T31" fmla="*/ 1237910 h 7300"/>
                <a:gd name="T32" fmla="*/ 673477 w 7423"/>
                <a:gd name="T33" fmla="*/ 1203864 h 7300"/>
                <a:gd name="T34" fmla="*/ 617299 w 7423"/>
                <a:gd name="T35" fmla="*/ 1174775 h 7300"/>
                <a:gd name="T36" fmla="*/ 651742 w 7423"/>
                <a:gd name="T37" fmla="*/ 1000575 h 7300"/>
                <a:gd name="T38" fmla="*/ 624655 w 7423"/>
                <a:gd name="T39" fmla="*/ 813814 h 7300"/>
                <a:gd name="T40" fmla="*/ 565801 w 7423"/>
                <a:gd name="T41" fmla="*/ 811501 h 7300"/>
                <a:gd name="T42" fmla="*/ 413985 w 7423"/>
                <a:gd name="T43" fmla="*/ 789684 h 7300"/>
                <a:gd name="T44" fmla="*/ 340417 w 7423"/>
                <a:gd name="T45" fmla="*/ 707377 h 7300"/>
                <a:gd name="T46" fmla="*/ 247454 w 7423"/>
                <a:gd name="T47" fmla="*/ 671017 h 7300"/>
                <a:gd name="T48" fmla="*/ 188600 w 7423"/>
                <a:gd name="T49" fmla="*/ 644573 h 7300"/>
                <a:gd name="T50" fmla="*/ 29427 w 7423"/>
                <a:gd name="T51" fmla="*/ 612840 h 7300"/>
                <a:gd name="T52" fmla="*/ 85606 w 7423"/>
                <a:gd name="T53" fmla="*/ 547391 h 7300"/>
                <a:gd name="T54" fmla="*/ 183584 w 7423"/>
                <a:gd name="T55" fmla="*/ 499131 h 7300"/>
                <a:gd name="T56" fmla="*/ 325704 w 7423"/>
                <a:gd name="T57" fmla="*/ 431368 h 7300"/>
                <a:gd name="T58" fmla="*/ 431039 w 7423"/>
                <a:gd name="T59" fmla="*/ 360961 h 7300"/>
                <a:gd name="T60" fmla="*/ 492234 w 7423"/>
                <a:gd name="T61" fmla="*/ 300470 h 7300"/>
                <a:gd name="T62" fmla="*/ 573158 w 7423"/>
                <a:gd name="T63" fmla="*/ 285926 h 7300"/>
                <a:gd name="T64" fmla="*/ 757077 w 7423"/>
                <a:gd name="T65" fmla="*/ 346417 h 7300"/>
                <a:gd name="T66" fmla="*/ 864753 w 7423"/>
                <a:gd name="T67" fmla="*/ 370547 h 7300"/>
                <a:gd name="T68" fmla="*/ 945677 w 7423"/>
                <a:gd name="T69" fmla="*/ 404593 h 7300"/>
                <a:gd name="T70" fmla="*/ 1019245 w 7423"/>
                <a:gd name="T71" fmla="*/ 440954 h 7300"/>
                <a:gd name="T72" fmla="*/ 1131937 w 7423"/>
                <a:gd name="T73" fmla="*/ 419138 h 7300"/>
                <a:gd name="T74" fmla="*/ 1188116 w 7423"/>
                <a:gd name="T75" fmla="*/ 419138 h 7300"/>
                <a:gd name="T76" fmla="*/ 1288770 w 7423"/>
                <a:gd name="T77" fmla="*/ 382777 h 7300"/>
                <a:gd name="T78" fmla="*/ 1394105 w 7423"/>
                <a:gd name="T79" fmla="*/ 339144 h 7300"/>
                <a:gd name="T80" fmla="*/ 1460316 w 7423"/>
                <a:gd name="T81" fmla="*/ 295512 h 7300"/>
                <a:gd name="T82" fmla="*/ 1536224 w 7423"/>
                <a:gd name="T83" fmla="*/ 155028 h 7300"/>
                <a:gd name="T84" fmla="*/ 1651257 w 7423"/>
                <a:gd name="T85" fmla="*/ 65449 h 7300"/>
                <a:gd name="T86" fmla="*/ 1722484 w 7423"/>
                <a:gd name="T87" fmla="*/ 65449 h 7300"/>
                <a:gd name="T88" fmla="*/ 1805749 w 7423"/>
                <a:gd name="T89" fmla="*/ 116354 h 7300"/>
                <a:gd name="T90" fmla="*/ 1889014 w 7423"/>
                <a:gd name="T91" fmla="*/ 109082 h 7300"/>
                <a:gd name="T92" fmla="*/ 1967263 w 7423"/>
                <a:gd name="T93" fmla="*/ 164945 h 7300"/>
                <a:gd name="T94" fmla="*/ 1972279 w 7423"/>
                <a:gd name="T95" fmla="*/ 307742 h 7300"/>
                <a:gd name="T96" fmla="*/ 2082630 w 7423"/>
                <a:gd name="T97" fmla="*/ 220477 h 7300"/>
                <a:gd name="T98" fmla="*/ 2033474 w 7423"/>
                <a:gd name="T99" fmla="*/ 571852 h 7300"/>
                <a:gd name="T100" fmla="*/ 1989668 w 7423"/>
                <a:gd name="T101" fmla="*/ 780098 h 7300"/>
                <a:gd name="T102" fmla="*/ 2153523 w 7423"/>
                <a:gd name="T103" fmla="*/ 930168 h 7300"/>
                <a:gd name="T104" fmla="*/ 2285944 w 7423"/>
                <a:gd name="T105" fmla="*/ 1167503 h 7300"/>
                <a:gd name="T106" fmla="*/ 2344798 w 7423"/>
                <a:gd name="T107" fmla="*/ 1375750 h 7300"/>
                <a:gd name="T108" fmla="*/ 2386264 w 7423"/>
                <a:gd name="T109" fmla="*/ 1463015 h 7300"/>
                <a:gd name="T110" fmla="*/ 2408334 w 7423"/>
                <a:gd name="T111" fmla="*/ 1722166 h 7300"/>
                <a:gd name="T112" fmla="*/ 2462507 w 7423"/>
                <a:gd name="T113" fmla="*/ 2024950 h 7300"/>
                <a:gd name="T114" fmla="*/ 2396296 w 7423"/>
                <a:gd name="T115" fmla="*/ 2165434 h 7300"/>
                <a:gd name="T116" fmla="*/ 2310355 w 7423"/>
                <a:gd name="T117" fmla="*/ 2155848 h 7300"/>
                <a:gd name="T118" fmla="*/ 2180609 w 7423"/>
                <a:gd name="T119" fmla="*/ 2225925 h 7300"/>
                <a:gd name="T120" fmla="*/ 2087646 w 7423"/>
                <a:gd name="T121" fmla="*/ 2189564 h 7300"/>
                <a:gd name="T122" fmla="*/ 1996690 w 7423"/>
                <a:gd name="T123" fmla="*/ 2315504 h 7300"/>
                <a:gd name="T124" fmla="*/ 1886673 w 7423"/>
                <a:gd name="T125" fmla="*/ 2383597 h 73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423" h="7300">
                  <a:moveTo>
                    <a:pt x="5275" y="7299"/>
                  </a:moveTo>
                  <a:lnTo>
                    <a:pt x="5275" y="7299"/>
                  </a:lnTo>
                  <a:cubicBezTo>
                    <a:pt x="5217" y="7299"/>
                    <a:pt x="5158" y="7284"/>
                    <a:pt x="5107" y="7277"/>
                  </a:cubicBezTo>
                  <a:cubicBezTo>
                    <a:pt x="5077" y="7269"/>
                    <a:pt x="5048" y="7262"/>
                    <a:pt x="5026" y="7262"/>
                  </a:cubicBezTo>
                  <a:cubicBezTo>
                    <a:pt x="4990" y="7255"/>
                    <a:pt x="4960" y="7255"/>
                    <a:pt x="4931" y="7255"/>
                  </a:cubicBezTo>
                  <a:cubicBezTo>
                    <a:pt x="4909" y="7255"/>
                    <a:pt x="4887" y="7255"/>
                    <a:pt x="4865" y="7255"/>
                  </a:cubicBezTo>
                  <a:cubicBezTo>
                    <a:pt x="4836" y="7247"/>
                    <a:pt x="4843" y="7218"/>
                    <a:pt x="4843" y="7211"/>
                  </a:cubicBezTo>
                  <a:cubicBezTo>
                    <a:pt x="4843" y="7203"/>
                    <a:pt x="4843" y="7196"/>
                    <a:pt x="4843" y="7189"/>
                  </a:cubicBezTo>
                  <a:cubicBezTo>
                    <a:pt x="4843" y="7189"/>
                    <a:pt x="4843" y="7189"/>
                    <a:pt x="4821" y="7181"/>
                  </a:cubicBezTo>
                  <a:cubicBezTo>
                    <a:pt x="4777" y="7181"/>
                    <a:pt x="4740" y="7152"/>
                    <a:pt x="4704" y="7130"/>
                  </a:cubicBezTo>
                  <a:cubicBezTo>
                    <a:pt x="4689" y="7115"/>
                    <a:pt x="4674" y="7108"/>
                    <a:pt x="4660" y="7101"/>
                  </a:cubicBezTo>
                  <a:cubicBezTo>
                    <a:pt x="4631" y="7086"/>
                    <a:pt x="4623" y="7057"/>
                    <a:pt x="4623" y="7042"/>
                  </a:cubicBezTo>
                  <a:cubicBezTo>
                    <a:pt x="4609" y="7057"/>
                    <a:pt x="4594" y="7064"/>
                    <a:pt x="4586" y="7079"/>
                  </a:cubicBezTo>
                  <a:cubicBezTo>
                    <a:pt x="4564" y="7093"/>
                    <a:pt x="4550" y="7108"/>
                    <a:pt x="4506" y="7115"/>
                  </a:cubicBezTo>
                  <a:cubicBezTo>
                    <a:pt x="4499" y="7115"/>
                    <a:pt x="4491" y="7115"/>
                    <a:pt x="4484" y="7115"/>
                  </a:cubicBezTo>
                  <a:cubicBezTo>
                    <a:pt x="4477" y="7115"/>
                    <a:pt x="4469" y="7115"/>
                    <a:pt x="4462" y="7115"/>
                  </a:cubicBezTo>
                  <a:lnTo>
                    <a:pt x="4447" y="7138"/>
                  </a:lnTo>
                  <a:cubicBezTo>
                    <a:pt x="4425" y="7167"/>
                    <a:pt x="4411" y="7181"/>
                    <a:pt x="4389" y="7203"/>
                  </a:cubicBezTo>
                  <a:cubicBezTo>
                    <a:pt x="4374" y="7211"/>
                    <a:pt x="4359" y="7233"/>
                    <a:pt x="4337" y="7255"/>
                  </a:cubicBezTo>
                  <a:cubicBezTo>
                    <a:pt x="4323" y="7277"/>
                    <a:pt x="4308" y="7284"/>
                    <a:pt x="4286" y="7284"/>
                  </a:cubicBezTo>
                  <a:cubicBezTo>
                    <a:pt x="4257" y="7284"/>
                    <a:pt x="4235" y="7262"/>
                    <a:pt x="4220" y="7240"/>
                  </a:cubicBezTo>
                  <a:cubicBezTo>
                    <a:pt x="4205" y="7233"/>
                    <a:pt x="4198" y="7218"/>
                    <a:pt x="4191" y="7218"/>
                  </a:cubicBezTo>
                  <a:cubicBezTo>
                    <a:pt x="4154" y="7196"/>
                    <a:pt x="4140" y="7152"/>
                    <a:pt x="4169" y="7093"/>
                  </a:cubicBezTo>
                  <a:cubicBezTo>
                    <a:pt x="4176" y="7064"/>
                    <a:pt x="4176" y="7057"/>
                    <a:pt x="4169" y="7035"/>
                  </a:cubicBezTo>
                  <a:cubicBezTo>
                    <a:pt x="4161" y="7020"/>
                    <a:pt x="4161" y="7020"/>
                    <a:pt x="4161" y="7020"/>
                  </a:cubicBezTo>
                  <a:cubicBezTo>
                    <a:pt x="4161" y="7005"/>
                    <a:pt x="4154" y="6998"/>
                    <a:pt x="4147" y="6983"/>
                  </a:cubicBezTo>
                  <a:cubicBezTo>
                    <a:pt x="4140" y="6969"/>
                    <a:pt x="4132" y="6954"/>
                    <a:pt x="4132" y="6932"/>
                  </a:cubicBezTo>
                  <a:cubicBezTo>
                    <a:pt x="4132" y="6903"/>
                    <a:pt x="4154" y="6888"/>
                    <a:pt x="4169" y="6881"/>
                  </a:cubicBezTo>
                  <a:cubicBezTo>
                    <a:pt x="4176" y="6874"/>
                    <a:pt x="4183" y="6866"/>
                    <a:pt x="4198" y="6859"/>
                  </a:cubicBezTo>
                  <a:cubicBezTo>
                    <a:pt x="4198" y="6859"/>
                    <a:pt x="4198" y="6859"/>
                    <a:pt x="4198" y="6844"/>
                  </a:cubicBezTo>
                  <a:cubicBezTo>
                    <a:pt x="4191" y="6822"/>
                    <a:pt x="4169" y="6793"/>
                    <a:pt x="4147" y="6786"/>
                  </a:cubicBezTo>
                  <a:cubicBezTo>
                    <a:pt x="4125" y="6771"/>
                    <a:pt x="4125" y="6742"/>
                    <a:pt x="4125" y="6727"/>
                  </a:cubicBezTo>
                  <a:cubicBezTo>
                    <a:pt x="4125" y="6720"/>
                    <a:pt x="4125" y="6712"/>
                    <a:pt x="4125" y="6712"/>
                  </a:cubicBezTo>
                  <a:cubicBezTo>
                    <a:pt x="4118" y="6720"/>
                    <a:pt x="4110" y="6720"/>
                    <a:pt x="4110" y="6720"/>
                  </a:cubicBezTo>
                  <a:cubicBezTo>
                    <a:pt x="4066" y="6720"/>
                    <a:pt x="4044" y="6683"/>
                    <a:pt x="4037" y="6683"/>
                  </a:cubicBezTo>
                  <a:cubicBezTo>
                    <a:pt x="4037" y="6676"/>
                    <a:pt x="4037" y="6676"/>
                    <a:pt x="4037" y="6676"/>
                  </a:cubicBezTo>
                  <a:cubicBezTo>
                    <a:pt x="4044" y="6654"/>
                    <a:pt x="4044" y="6588"/>
                    <a:pt x="4022" y="6566"/>
                  </a:cubicBezTo>
                  <a:cubicBezTo>
                    <a:pt x="4000" y="6544"/>
                    <a:pt x="3993" y="6544"/>
                    <a:pt x="3978" y="6544"/>
                  </a:cubicBezTo>
                  <a:cubicBezTo>
                    <a:pt x="3971" y="6544"/>
                    <a:pt x="3956" y="6544"/>
                    <a:pt x="3934" y="6544"/>
                  </a:cubicBezTo>
                  <a:lnTo>
                    <a:pt x="3927" y="6551"/>
                  </a:lnTo>
                  <a:cubicBezTo>
                    <a:pt x="3883" y="6551"/>
                    <a:pt x="3869" y="6514"/>
                    <a:pt x="3854" y="6485"/>
                  </a:cubicBezTo>
                  <a:cubicBezTo>
                    <a:pt x="3846" y="6478"/>
                    <a:pt x="3846" y="6463"/>
                    <a:pt x="3839" y="6456"/>
                  </a:cubicBezTo>
                  <a:cubicBezTo>
                    <a:pt x="3824" y="6449"/>
                    <a:pt x="3824" y="6449"/>
                    <a:pt x="3824" y="6449"/>
                  </a:cubicBezTo>
                  <a:cubicBezTo>
                    <a:pt x="3832" y="6427"/>
                    <a:pt x="3832" y="6427"/>
                    <a:pt x="3832" y="6427"/>
                  </a:cubicBezTo>
                  <a:cubicBezTo>
                    <a:pt x="3854" y="6405"/>
                    <a:pt x="3883" y="6383"/>
                    <a:pt x="3905" y="6368"/>
                  </a:cubicBezTo>
                  <a:cubicBezTo>
                    <a:pt x="3927" y="6353"/>
                    <a:pt x="3949" y="6346"/>
                    <a:pt x="3964" y="6331"/>
                  </a:cubicBezTo>
                  <a:cubicBezTo>
                    <a:pt x="4000" y="6317"/>
                    <a:pt x="4030" y="6302"/>
                    <a:pt x="4052" y="6265"/>
                  </a:cubicBezTo>
                  <a:cubicBezTo>
                    <a:pt x="4074" y="6229"/>
                    <a:pt x="4088" y="6185"/>
                    <a:pt x="4081" y="6163"/>
                  </a:cubicBezTo>
                  <a:cubicBezTo>
                    <a:pt x="4081" y="6155"/>
                    <a:pt x="4081" y="6148"/>
                    <a:pt x="4066" y="6148"/>
                  </a:cubicBezTo>
                  <a:cubicBezTo>
                    <a:pt x="4022" y="6119"/>
                    <a:pt x="3993" y="6060"/>
                    <a:pt x="4022" y="5994"/>
                  </a:cubicBezTo>
                  <a:cubicBezTo>
                    <a:pt x="4037" y="5965"/>
                    <a:pt x="4059" y="5914"/>
                    <a:pt x="4030" y="5892"/>
                  </a:cubicBezTo>
                  <a:cubicBezTo>
                    <a:pt x="4015" y="5884"/>
                    <a:pt x="4015" y="5884"/>
                    <a:pt x="4015" y="5884"/>
                  </a:cubicBezTo>
                  <a:cubicBezTo>
                    <a:pt x="3986" y="5855"/>
                    <a:pt x="3942" y="5826"/>
                    <a:pt x="3949" y="5782"/>
                  </a:cubicBezTo>
                  <a:cubicBezTo>
                    <a:pt x="3964" y="5731"/>
                    <a:pt x="3964" y="5701"/>
                    <a:pt x="3949" y="5687"/>
                  </a:cubicBezTo>
                  <a:cubicBezTo>
                    <a:pt x="3942" y="5679"/>
                    <a:pt x="3934" y="5672"/>
                    <a:pt x="3920" y="5672"/>
                  </a:cubicBezTo>
                  <a:cubicBezTo>
                    <a:pt x="3912" y="5672"/>
                    <a:pt x="3898" y="5672"/>
                    <a:pt x="3890" y="5679"/>
                  </a:cubicBezTo>
                  <a:cubicBezTo>
                    <a:pt x="3861" y="5687"/>
                    <a:pt x="3839" y="5694"/>
                    <a:pt x="3810" y="5694"/>
                  </a:cubicBezTo>
                  <a:cubicBezTo>
                    <a:pt x="3759" y="5694"/>
                    <a:pt x="3722" y="5672"/>
                    <a:pt x="3707" y="5643"/>
                  </a:cubicBezTo>
                  <a:cubicBezTo>
                    <a:pt x="3700" y="5628"/>
                    <a:pt x="3707" y="5613"/>
                    <a:pt x="3722" y="5606"/>
                  </a:cubicBezTo>
                  <a:cubicBezTo>
                    <a:pt x="3722" y="5599"/>
                    <a:pt x="3729" y="5591"/>
                    <a:pt x="3729" y="5591"/>
                  </a:cubicBezTo>
                  <a:cubicBezTo>
                    <a:pt x="3722" y="5591"/>
                    <a:pt x="3714" y="5584"/>
                    <a:pt x="3671" y="5584"/>
                  </a:cubicBezTo>
                  <a:cubicBezTo>
                    <a:pt x="3619" y="5584"/>
                    <a:pt x="3590" y="5577"/>
                    <a:pt x="3575" y="5525"/>
                  </a:cubicBezTo>
                  <a:cubicBezTo>
                    <a:pt x="3568" y="5474"/>
                    <a:pt x="3553" y="5474"/>
                    <a:pt x="3553" y="5474"/>
                  </a:cubicBezTo>
                  <a:cubicBezTo>
                    <a:pt x="3553" y="5474"/>
                    <a:pt x="3546" y="5474"/>
                    <a:pt x="3531" y="5481"/>
                  </a:cubicBezTo>
                  <a:cubicBezTo>
                    <a:pt x="3517" y="5496"/>
                    <a:pt x="3480" y="5525"/>
                    <a:pt x="3436" y="5525"/>
                  </a:cubicBezTo>
                  <a:cubicBezTo>
                    <a:pt x="3407" y="5525"/>
                    <a:pt x="3378" y="5503"/>
                    <a:pt x="3363" y="5467"/>
                  </a:cubicBezTo>
                  <a:cubicBezTo>
                    <a:pt x="3348" y="5408"/>
                    <a:pt x="3333" y="5408"/>
                    <a:pt x="3326" y="5408"/>
                  </a:cubicBezTo>
                  <a:cubicBezTo>
                    <a:pt x="3319" y="5408"/>
                    <a:pt x="3304" y="5415"/>
                    <a:pt x="3297" y="5415"/>
                  </a:cubicBezTo>
                  <a:cubicBezTo>
                    <a:pt x="3282" y="5415"/>
                    <a:pt x="3282" y="5415"/>
                    <a:pt x="3275" y="5415"/>
                  </a:cubicBezTo>
                  <a:cubicBezTo>
                    <a:pt x="3224" y="5415"/>
                    <a:pt x="3180" y="5386"/>
                    <a:pt x="3158" y="5350"/>
                  </a:cubicBezTo>
                  <a:cubicBezTo>
                    <a:pt x="3150" y="5342"/>
                    <a:pt x="3143" y="5342"/>
                    <a:pt x="3143" y="5342"/>
                  </a:cubicBezTo>
                  <a:cubicBezTo>
                    <a:pt x="3136" y="5342"/>
                    <a:pt x="3136" y="5342"/>
                    <a:pt x="3128" y="5342"/>
                  </a:cubicBezTo>
                  <a:cubicBezTo>
                    <a:pt x="3121" y="5342"/>
                    <a:pt x="3114" y="5342"/>
                    <a:pt x="3114" y="5342"/>
                  </a:cubicBezTo>
                  <a:cubicBezTo>
                    <a:pt x="3092" y="5342"/>
                    <a:pt x="3084" y="5342"/>
                    <a:pt x="3070" y="5328"/>
                  </a:cubicBezTo>
                  <a:cubicBezTo>
                    <a:pt x="3055" y="5305"/>
                    <a:pt x="3055" y="5291"/>
                    <a:pt x="3055" y="5276"/>
                  </a:cubicBezTo>
                  <a:cubicBezTo>
                    <a:pt x="3055" y="5269"/>
                    <a:pt x="3055" y="5269"/>
                    <a:pt x="3055" y="5269"/>
                  </a:cubicBezTo>
                  <a:cubicBezTo>
                    <a:pt x="3055" y="5269"/>
                    <a:pt x="3055" y="5269"/>
                    <a:pt x="3048" y="5269"/>
                  </a:cubicBezTo>
                  <a:cubicBezTo>
                    <a:pt x="3019" y="5276"/>
                    <a:pt x="2996" y="5298"/>
                    <a:pt x="2967" y="5313"/>
                  </a:cubicBezTo>
                  <a:cubicBezTo>
                    <a:pt x="2945" y="5328"/>
                    <a:pt x="2916" y="5350"/>
                    <a:pt x="2887" y="5364"/>
                  </a:cubicBezTo>
                  <a:cubicBezTo>
                    <a:pt x="2864" y="5379"/>
                    <a:pt x="2864" y="5379"/>
                    <a:pt x="2864" y="5379"/>
                  </a:cubicBezTo>
                  <a:cubicBezTo>
                    <a:pt x="2828" y="5393"/>
                    <a:pt x="2806" y="5408"/>
                    <a:pt x="2777" y="5408"/>
                  </a:cubicBezTo>
                  <a:cubicBezTo>
                    <a:pt x="2755" y="5408"/>
                    <a:pt x="2733" y="5393"/>
                    <a:pt x="2711" y="5364"/>
                  </a:cubicBezTo>
                  <a:cubicBezTo>
                    <a:pt x="2696" y="5342"/>
                    <a:pt x="2674" y="5320"/>
                    <a:pt x="2659" y="5298"/>
                  </a:cubicBezTo>
                  <a:cubicBezTo>
                    <a:pt x="2637" y="5276"/>
                    <a:pt x="2623" y="5254"/>
                    <a:pt x="2608" y="5240"/>
                  </a:cubicBezTo>
                  <a:cubicBezTo>
                    <a:pt x="2608" y="5232"/>
                    <a:pt x="2601" y="5225"/>
                    <a:pt x="2586" y="5225"/>
                  </a:cubicBezTo>
                  <a:cubicBezTo>
                    <a:pt x="2579" y="5225"/>
                    <a:pt x="2571" y="5225"/>
                    <a:pt x="2571" y="5225"/>
                  </a:cubicBezTo>
                  <a:cubicBezTo>
                    <a:pt x="2564" y="5247"/>
                    <a:pt x="2557" y="5291"/>
                    <a:pt x="2520" y="5291"/>
                  </a:cubicBezTo>
                  <a:cubicBezTo>
                    <a:pt x="2520" y="5291"/>
                    <a:pt x="2513" y="5291"/>
                    <a:pt x="2505" y="5283"/>
                  </a:cubicBezTo>
                  <a:cubicBezTo>
                    <a:pt x="2469" y="5269"/>
                    <a:pt x="2330" y="5181"/>
                    <a:pt x="2330" y="5174"/>
                  </a:cubicBezTo>
                  <a:cubicBezTo>
                    <a:pt x="2322" y="5174"/>
                    <a:pt x="2286" y="5159"/>
                    <a:pt x="2264" y="5093"/>
                  </a:cubicBezTo>
                  <a:cubicBezTo>
                    <a:pt x="2249" y="5056"/>
                    <a:pt x="2220" y="5034"/>
                    <a:pt x="2198" y="5020"/>
                  </a:cubicBezTo>
                  <a:cubicBezTo>
                    <a:pt x="2176" y="5012"/>
                    <a:pt x="2161" y="4998"/>
                    <a:pt x="2154" y="4983"/>
                  </a:cubicBezTo>
                  <a:cubicBezTo>
                    <a:pt x="2146" y="4976"/>
                    <a:pt x="2139" y="4969"/>
                    <a:pt x="2124" y="4954"/>
                  </a:cubicBezTo>
                  <a:cubicBezTo>
                    <a:pt x="2095" y="4924"/>
                    <a:pt x="2059" y="4881"/>
                    <a:pt x="2051" y="4837"/>
                  </a:cubicBezTo>
                  <a:cubicBezTo>
                    <a:pt x="2029" y="4778"/>
                    <a:pt x="2029" y="4727"/>
                    <a:pt x="2073" y="4668"/>
                  </a:cubicBezTo>
                  <a:cubicBezTo>
                    <a:pt x="2102" y="4639"/>
                    <a:pt x="2117" y="4631"/>
                    <a:pt x="2139" y="4624"/>
                  </a:cubicBezTo>
                  <a:cubicBezTo>
                    <a:pt x="2146" y="4624"/>
                    <a:pt x="2154" y="4624"/>
                    <a:pt x="2161" y="4617"/>
                  </a:cubicBezTo>
                  <a:cubicBezTo>
                    <a:pt x="2169" y="4602"/>
                    <a:pt x="2146" y="4588"/>
                    <a:pt x="2139" y="4580"/>
                  </a:cubicBezTo>
                  <a:cubicBezTo>
                    <a:pt x="2124" y="4573"/>
                    <a:pt x="2110" y="4565"/>
                    <a:pt x="2102" y="4551"/>
                  </a:cubicBezTo>
                  <a:cubicBezTo>
                    <a:pt x="2066" y="4514"/>
                    <a:pt x="2073" y="4478"/>
                    <a:pt x="2088" y="4397"/>
                  </a:cubicBezTo>
                  <a:cubicBezTo>
                    <a:pt x="2088" y="4390"/>
                    <a:pt x="2088" y="4390"/>
                    <a:pt x="2088" y="4390"/>
                  </a:cubicBezTo>
                  <a:cubicBezTo>
                    <a:pt x="2102" y="4331"/>
                    <a:pt x="2124" y="4302"/>
                    <a:pt x="2146" y="4272"/>
                  </a:cubicBezTo>
                  <a:cubicBezTo>
                    <a:pt x="2161" y="4258"/>
                    <a:pt x="2176" y="4250"/>
                    <a:pt x="2176" y="4236"/>
                  </a:cubicBezTo>
                  <a:cubicBezTo>
                    <a:pt x="2183" y="4214"/>
                    <a:pt x="2176" y="4192"/>
                    <a:pt x="2169" y="4162"/>
                  </a:cubicBezTo>
                  <a:cubicBezTo>
                    <a:pt x="2161" y="4148"/>
                    <a:pt x="2154" y="4133"/>
                    <a:pt x="2146" y="4111"/>
                  </a:cubicBezTo>
                  <a:cubicBezTo>
                    <a:pt x="2139" y="4060"/>
                    <a:pt x="2132" y="3913"/>
                    <a:pt x="2169" y="3862"/>
                  </a:cubicBezTo>
                  <a:cubicBezTo>
                    <a:pt x="2212" y="3811"/>
                    <a:pt x="2234" y="3774"/>
                    <a:pt x="2212" y="3752"/>
                  </a:cubicBezTo>
                  <a:cubicBezTo>
                    <a:pt x="2205" y="3745"/>
                    <a:pt x="2198" y="3745"/>
                    <a:pt x="2190" y="3745"/>
                  </a:cubicBezTo>
                  <a:cubicBezTo>
                    <a:pt x="2183" y="3745"/>
                    <a:pt x="2176" y="3745"/>
                    <a:pt x="2176" y="3745"/>
                  </a:cubicBezTo>
                  <a:cubicBezTo>
                    <a:pt x="2161" y="3745"/>
                    <a:pt x="2154" y="3752"/>
                    <a:pt x="2146" y="3752"/>
                  </a:cubicBezTo>
                  <a:cubicBezTo>
                    <a:pt x="2132" y="3752"/>
                    <a:pt x="2117" y="3745"/>
                    <a:pt x="2110" y="3737"/>
                  </a:cubicBezTo>
                  <a:cubicBezTo>
                    <a:pt x="2073" y="3723"/>
                    <a:pt x="2073" y="3686"/>
                    <a:pt x="2066" y="3657"/>
                  </a:cubicBezTo>
                  <a:cubicBezTo>
                    <a:pt x="2066" y="3642"/>
                    <a:pt x="2059" y="3628"/>
                    <a:pt x="2059" y="3620"/>
                  </a:cubicBezTo>
                  <a:cubicBezTo>
                    <a:pt x="2051" y="3620"/>
                    <a:pt x="2044" y="3620"/>
                    <a:pt x="2044" y="3620"/>
                  </a:cubicBezTo>
                  <a:cubicBezTo>
                    <a:pt x="2037" y="3620"/>
                    <a:pt x="2029" y="3628"/>
                    <a:pt x="2014" y="3642"/>
                  </a:cubicBezTo>
                  <a:cubicBezTo>
                    <a:pt x="1956" y="3701"/>
                    <a:pt x="1927" y="3701"/>
                    <a:pt x="1919" y="3701"/>
                  </a:cubicBezTo>
                  <a:cubicBezTo>
                    <a:pt x="1912" y="3701"/>
                    <a:pt x="1890" y="3701"/>
                    <a:pt x="1883" y="3671"/>
                  </a:cubicBezTo>
                  <a:cubicBezTo>
                    <a:pt x="1883" y="3628"/>
                    <a:pt x="1890" y="3613"/>
                    <a:pt x="1905" y="3598"/>
                  </a:cubicBezTo>
                  <a:cubicBezTo>
                    <a:pt x="1905" y="3591"/>
                    <a:pt x="1912" y="3583"/>
                    <a:pt x="1912" y="3583"/>
                  </a:cubicBezTo>
                  <a:cubicBezTo>
                    <a:pt x="1912" y="3583"/>
                    <a:pt x="1883" y="3576"/>
                    <a:pt x="1861" y="3569"/>
                  </a:cubicBezTo>
                  <a:cubicBezTo>
                    <a:pt x="1839" y="3569"/>
                    <a:pt x="1839" y="3569"/>
                    <a:pt x="1839" y="3569"/>
                  </a:cubicBezTo>
                  <a:cubicBezTo>
                    <a:pt x="1846" y="3554"/>
                    <a:pt x="1846" y="3554"/>
                    <a:pt x="1846" y="3554"/>
                  </a:cubicBezTo>
                  <a:cubicBezTo>
                    <a:pt x="1846" y="3554"/>
                    <a:pt x="1853" y="3518"/>
                    <a:pt x="1868" y="3466"/>
                  </a:cubicBezTo>
                  <a:cubicBezTo>
                    <a:pt x="1875" y="3444"/>
                    <a:pt x="1875" y="3408"/>
                    <a:pt x="1875" y="3378"/>
                  </a:cubicBezTo>
                  <a:cubicBezTo>
                    <a:pt x="1875" y="3349"/>
                    <a:pt x="1875" y="3320"/>
                    <a:pt x="1890" y="3298"/>
                  </a:cubicBezTo>
                  <a:cubicBezTo>
                    <a:pt x="1897" y="3283"/>
                    <a:pt x="1919" y="3276"/>
                    <a:pt x="1934" y="3269"/>
                  </a:cubicBezTo>
                  <a:cubicBezTo>
                    <a:pt x="1949" y="3261"/>
                    <a:pt x="1971" y="3254"/>
                    <a:pt x="1971" y="3239"/>
                  </a:cubicBezTo>
                  <a:cubicBezTo>
                    <a:pt x="1978" y="3232"/>
                    <a:pt x="2022" y="3173"/>
                    <a:pt x="1971" y="3078"/>
                  </a:cubicBezTo>
                  <a:cubicBezTo>
                    <a:pt x="1963" y="3056"/>
                    <a:pt x="1956" y="3041"/>
                    <a:pt x="1949" y="3027"/>
                  </a:cubicBezTo>
                  <a:cubicBezTo>
                    <a:pt x="1919" y="2975"/>
                    <a:pt x="1897" y="2939"/>
                    <a:pt x="1919" y="2902"/>
                  </a:cubicBezTo>
                  <a:cubicBezTo>
                    <a:pt x="1934" y="2880"/>
                    <a:pt x="1934" y="2858"/>
                    <a:pt x="1919" y="2836"/>
                  </a:cubicBezTo>
                  <a:cubicBezTo>
                    <a:pt x="1919" y="2829"/>
                    <a:pt x="1912" y="2821"/>
                    <a:pt x="1912" y="2814"/>
                  </a:cubicBezTo>
                  <a:cubicBezTo>
                    <a:pt x="1905" y="2778"/>
                    <a:pt x="1927" y="2733"/>
                    <a:pt x="1985" y="2704"/>
                  </a:cubicBezTo>
                  <a:cubicBezTo>
                    <a:pt x="2014" y="2682"/>
                    <a:pt x="2007" y="2653"/>
                    <a:pt x="1993" y="2602"/>
                  </a:cubicBezTo>
                  <a:cubicBezTo>
                    <a:pt x="1971" y="2558"/>
                    <a:pt x="1897" y="2470"/>
                    <a:pt x="1875" y="2462"/>
                  </a:cubicBezTo>
                  <a:lnTo>
                    <a:pt x="1868" y="2462"/>
                  </a:lnTo>
                  <a:cubicBezTo>
                    <a:pt x="1861" y="2462"/>
                    <a:pt x="1861" y="2470"/>
                    <a:pt x="1853" y="2484"/>
                  </a:cubicBezTo>
                  <a:cubicBezTo>
                    <a:pt x="1839" y="2499"/>
                    <a:pt x="1831" y="2514"/>
                    <a:pt x="1802" y="2521"/>
                  </a:cubicBezTo>
                  <a:cubicBezTo>
                    <a:pt x="1795" y="2528"/>
                    <a:pt x="1795" y="2528"/>
                    <a:pt x="1788" y="2528"/>
                  </a:cubicBezTo>
                  <a:cubicBezTo>
                    <a:pt x="1758" y="2528"/>
                    <a:pt x="1751" y="2499"/>
                    <a:pt x="1743" y="2470"/>
                  </a:cubicBezTo>
                  <a:cubicBezTo>
                    <a:pt x="1743" y="2462"/>
                    <a:pt x="1736" y="2448"/>
                    <a:pt x="1736" y="2440"/>
                  </a:cubicBezTo>
                  <a:cubicBezTo>
                    <a:pt x="1729" y="2448"/>
                    <a:pt x="1714" y="2455"/>
                    <a:pt x="1692" y="2455"/>
                  </a:cubicBezTo>
                  <a:cubicBezTo>
                    <a:pt x="1685" y="2455"/>
                    <a:pt x="1685" y="2455"/>
                    <a:pt x="1678" y="2455"/>
                  </a:cubicBezTo>
                  <a:cubicBezTo>
                    <a:pt x="1648" y="2455"/>
                    <a:pt x="1648" y="2455"/>
                    <a:pt x="1648" y="2455"/>
                  </a:cubicBezTo>
                  <a:cubicBezTo>
                    <a:pt x="1612" y="2448"/>
                    <a:pt x="1575" y="2440"/>
                    <a:pt x="1546" y="2440"/>
                  </a:cubicBezTo>
                  <a:cubicBezTo>
                    <a:pt x="1538" y="2440"/>
                    <a:pt x="1531" y="2440"/>
                    <a:pt x="1531" y="2440"/>
                  </a:cubicBezTo>
                  <a:cubicBezTo>
                    <a:pt x="1516" y="2448"/>
                    <a:pt x="1487" y="2448"/>
                    <a:pt x="1450" y="2448"/>
                  </a:cubicBezTo>
                  <a:cubicBezTo>
                    <a:pt x="1421" y="2448"/>
                    <a:pt x="1362" y="2448"/>
                    <a:pt x="1319" y="2419"/>
                  </a:cubicBezTo>
                  <a:cubicBezTo>
                    <a:pt x="1289" y="2411"/>
                    <a:pt x="1260" y="2396"/>
                    <a:pt x="1238" y="2389"/>
                  </a:cubicBezTo>
                  <a:cubicBezTo>
                    <a:pt x="1194" y="2374"/>
                    <a:pt x="1164" y="2360"/>
                    <a:pt x="1150" y="2338"/>
                  </a:cubicBezTo>
                  <a:cubicBezTo>
                    <a:pt x="1128" y="2309"/>
                    <a:pt x="1150" y="2264"/>
                    <a:pt x="1164" y="2228"/>
                  </a:cubicBezTo>
                  <a:lnTo>
                    <a:pt x="1164" y="2221"/>
                  </a:lnTo>
                  <a:cubicBezTo>
                    <a:pt x="1164" y="2213"/>
                    <a:pt x="1150" y="2206"/>
                    <a:pt x="1135" y="2206"/>
                  </a:cubicBezTo>
                  <a:cubicBezTo>
                    <a:pt x="1128" y="2206"/>
                    <a:pt x="1121" y="2213"/>
                    <a:pt x="1113" y="2221"/>
                  </a:cubicBezTo>
                  <a:cubicBezTo>
                    <a:pt x="1106" y="2221"/>
                    <a:pt x="1099" y="2221"/>
                    <a:pt x="1084" y="2221"/>
                  </a:cubicBezTo>
                  <a:cubicBezTo>
                    <a:pt x="1047" y="2221"/>
                    <a:pt x="1025" y="2162"/>
                    <a:pt x="1018" y="2140"/>
                  </a:cubicBezTo>
                  <a:cubicBezTo>
                    <a:pt x="996" y="2111"/>
                    <a:pt x="981" y="2103"/>
                    <a:pt x="974" y="2103"/>
                  </a:cubicBezTo>
                  <a:cubicBezTo>
                    <a:pt x="959" y="2103"/>
                    <a:pt x="952" y="2111"/>
                    <a:pt x="938" y="2118"/>
                  </a:cubicBezTo>
                  <a:cubicBezTo>
                    <a:pt x="930" y="2118"/>
                    <a:pt x="930" y="2118"/>
                    <a:pt x="930" y="2118"/>
                  </a:cubicBezTo>
                  <a:cubicBezTo>
                    <a:pt x="908" y="2133"/>
                    <a:pt x="886" y="2147"/>
                    <a:pt x="871" y="2147"/>
                  </a:cubicBezTo>
                  <a:cubicBezTo>
                    <a:pt x="857" y="2147"/>
                    <a:pt x="835" y="2140"/>
                    <a:pt x="835" y="2103"/>
                  </a:cubicBezTo>
                  <a:cubicBezTo>
                    <a:pt x="828" y="2067"/>
                    <a:pt x="828" y="2067"/>
                    <a:pt x="791" y="2059"/>
                  </a:cubicBezTo>
                  <a:cubicBezTo>
                    <a:pt x="762" y="2052"/>
                    <a:pt x="747" y="2045"/>
                    <a:pt x="740" y="2030"/>
                  </a:cubicBezTo>
                  <a:cubicBezTo>
                    <a:pt x="732" y="2008"/>
                    <a:pt x="740" y="1986"/>
                    <a:pt x="747" y="1971"/>
                  </a:cubicBezTo>
                  <a:cubicBezTo>
                    <a:pt x="754" y="1964"/>
                    <a:pt x="754" y="1957"/>
                    <a:pt x="754" y="1950"/>
                  </a:cubicBezTo>
                  <a:cubicBezTo>
                    <a:pt x="747" y="1950"/>
                    <a:pt x="732" y="1942"/>
                    <a:pt x="710" y="1942"/>
                  </a:cubicBezTo>
                  <a:cubicBezTo>
                    <a:pt x="696" y="1942"/>
                    <a:pt x="696" y="1942"/>
                    <a:pt x="696" y="1942"/>
                  </a:cubicBezTo>
                  <a:cubicBezTo>
                    <a:pt x="681" y="1942"/>
                    <a:pt x="666" y="1942"/>
                    <a:pt x="652" y="1942"/>
                  </a:cubicBezTo>
                  <a:cubicBezTo>
                    <a:pt x="637" y="1950"/>
                    <a:pt x="622" y="1950"/>
                    <a:pt x="600" y="1950"/>
                  </a:cubicBezTo>
                  <a:cubicBezTo>
                    <a:pt x="586" y="1950"/>
                    <a:pt x="578" y="1950"/>
                    <a:pt x="564" y="1950"/>
                  </a:cubicBezTo>
                  <a:cubicBezTo>
                    <a:pt x="527" y="1942"/>
                    <a:pt x="498" y="1920"/>
                    <a:pt x="469" y="1905"/>
                  </a:cubicBezTo>
                  <a:cubicBezTo>
                    <a:pt x="447" y="1891"/>
                    <a:pt x="417" y="1869"/>
                    <a:pt x="388" y="1862"/>
                  </a:cubicBezTo>
                  <a:cubicBezTo>
                    <a:pt x="381" y="1854"/>
                    <a:pt x="366" y="1854"/>
                    <a:pt x="351" y="1854"/>
                  </a:cubicBezTo>
                  <a:cubicBezTo>
                    <a:pt x="322" y="1854"/>
                    <a:pt x="285" y="1869"/>
                    <a:pt x="263" y="1883"/>
                  </a:cubicBezTo>
                  <a:cubicBezTo>
                    <a:pt x="249" y="1891"/>
                    <a:pt x="241" y="1891"/>
                    <a:pt x="234" y="1898"/>
                  </a:cubicBezTo>
                  <a:cubicBezTo>
                    <a:pt x="212" y="1905"/>
                    <a:pt x="197" y="1905"/>
                    <a:pt x="183" y="1905"/>
                  </a:cubicBezTo>
                  <a:cubicBezTo>
                    <a:pt x="146" y="1905"/>
                    <a:pt x="117" y="1891"/>
                    <a:pt x="88" y="1854"/>
                  </a:cubicBezTo>
                  <a:cubicBezTo>
                    <a:pt x="21" y="1781"/>
                    <a:pt x="0" y="1730"/>
                    <a:pt x="7" y="1708"/>
                  </a:cubicBezTo>
                  <a:cubicBezTo>
                    <a:pt x="7" y="1708"/>
                    <a:pt x="7" y="1700"/>
                    <a:pt x="14" y="1700"/>
                  </a:cubicBezTo>
                  <a:cubicBezTo>
                    <a:pt x="0" y="1693"/>
                    <a:pt x="0" y="1693"/>
                    <a:pt x="0" y="1693"/>
                  </a:cubicBezTo>
                  <a:cubicBezTo>
                    <a:pt x="43" y="1686"/>
                    <a:pt x="43" y="1686"/>
                    <a:pt x="43" y="1686"/>
                  </a:cubicBezTo>
                  <a:cubicBezTo>
                    <a:pt x="212" y="1686"/>
                    <a:pt x="212" y="1686"/>
                    <a:pt x="212" y="1686"/>
                  </a:cubicBezTo>
                  <a:cubicBezTo>
                    <a:pt x="241" y="1686"/>
                    <a:pt x="249" y="1678"/>
                    <a:pt x="256" y="1656"/>
                  </a:cubicBezTo>
                  <a:cubicBezTo>
                    <a:pt x="263" y="1620"/>
                    <a:pt x="300" y="1598"/>
                    <a:pt x="351" y="1598"/>
                  </a:cubicBezTo>
                  <a:cubicBezTo>
                    <a:pt x="366" y="1598"/>
                    <a:pt x="373" y="1598"/>
                    <a:pt x="388" y="1605"/>
                  </a:cubicBezTo>
                  <a:cubicBezTo>
                    <a:pt x="432" y="1605"/>
                    <a:pt x="461" y="1627"/>
                    <a:pt x="490" y="1642"/>
                  </a:cubicBezTo>
                  <a:cubicBezTo>
                    <a:pt x="512" y="1649"/>
                    <a:pt x="527" y="1664"/>
                    <a:pt x="534" y="1664"/>
                  </a:cubicBezTo>
                  <a:cubicBezTo>
                    <a:pt x="549" y="1634"/>
                    <a:pt x="549" y="1627"/>
                    <a:pt x="556" y="1576"/>
                  </a:cubicBezTo>
                  <a:cubicBezTo>
                    <a:pt x="556" y="1561"/>
                    <a:pt x="556" y="1561"/>
                    <a:pt x="556" y="1561"/>
                  </a:cubicBezTo>
                  <a:cubicBezTo>
                    <a:pt x="564" y="1546"/>
                    <a:pt x="556" y="1524"/>
                    <a:pt x="549" y="1510"/>
                  </a:cubicBezTo>
                  <a:cubicBezTo>
                    <a:pt x="534" y="1488"/>
                    <a:pt x="527" y="1451"/>
                    <a:pt x="556" y="1414"/>
                  </a:cubicBezTo>
                  <a:cubicBezTo>
                    <a:pt x="600" y="1356"/>
                    <a:pt x="630" y="1327"/>
                    <a:pt x="681" y="1297"/>
                  </a:cubicBezTo>
                  <a:cubicBezTo>
                    <a:pt x="688" y="1290"/>
                    <a:pt x="703" y="1283"/>
                    <a:pt x="710" y="1275"/>
                  </a:cubicBezTo>
                  <a:cubicBezTo>
                    <a:pt x="732" y="1253"/>
                    <a:pt x="762" y="1231"/>
                    <a:pt x="791" y="1231"/>
                  </a:cubicBezTo>
                  <a:cubicBezTo>
                    <a:pt x="806" y="1231"/>
                    <a:pt x="813" y="1231"/>
                    <a:pt x="828" y="1239"/>
                  </a:cubicBezTo>
                  <a:cubicBezTo>
                    <a:pt x="842" y="1246"/>
                    <a:pt x="864" y="1253"/>
                    <a:pt x="879" y="1268"/>
                  </a:cubicBezTo>
                  <a:cubicBezTo>
                    <a:pt x="915" y="1283"/>
                    <a:pt x="952" y="1305"/>
                    <a:pt x="974" y="1305"/>
                  </a:cubicBezTo>
                  <a:cubicBezTo>
                    <a:pt x="981" y="1305"/>
                    <a:pt x="989" y="1305"/>
                    <a:pt x="989" y="1297"/>
                  </a:cubicBezTo>
                  <a:cubicBezTo>
                    <a:pt x="1011" y="1290"/>
                    <a:pt x="1025" y="1283"/>
                    <a:pt x="1047" y="1275"/>
                  </a:cubicBezTo>
                  <a:cubicBezTo>
                    <a:pt x="1069" y="1268"/>
                    <a:pt x="1091" y="1261"/>
                    <a:pt x="1099" y="1246"/>
                  </a:cubicBezTo>
                  <a:cubicBezTo>
                    <a:pt x="1113" y="1217"/>
                    <a:pt x="1128" y="1202"/>
                    <a:pt x="1150" y="1187"/>
                  </a:cubicBezTo>
                  <a:cubicBezTo>
                    <a:pt x="1164" y="1180"/>
                    <a:pt x="1179" y="1165"/>
                    <a:pt x="1194" y="1158"/>
                  </a:cubicBezTo>
                  <a:cubicBezTo>
                    <a:pt x="1201" y="1151"/>
                    <a:pt x="1209" y="1143"/>
                    <a:pt x="1216" y="1136"/>
                  </a:cubicBezTo>
                  <a:cubicBezTo>
                    <a:pt x="1245" y="1114"/>
                    <a:pt x="1267" y="1092"/>
                    <a:pt x="1289" y="1092"/>
                  </a:cubicBezTo>
                  <a:cubicBezTo>
                    <a:pt x="1304" y="1092"/>
                    <a:pt x="1311" y="1100"/>
                    <a:pt x="1326" y="1107"/>
                  </a:cubicBezTo>
                  <a:cubicBezTo>
                    <a:pt x="1333" y="1107"/>
                    <a:pt x="1333" y="1114"/>
                    <a:pt x="1340" y="1114"/>
                  </a:cubicBezTo>
                  <a:cubicBezTo>
                    <a:pt x="1355" y="1114"/>
                    <a:pt x="1362" y="1100"/>
                    <a:pt x="1370" y="1085"/>
                  </a:cubicBezTo>
                  <a:cubicBezTo>
                    <a:pt x="1370" y="1078"/>
                    <a:pt x="1370" y="1078"/>
                    <a:pt x="1370" y="1070"/>
                  </a:cubicBezTo>
                  <a:cubicBezTo>
                    <a:pt x="1377" y="1048"/>
                    <a:pt x="1384" y="1041"/>
                    <a:pt x="1428" y="1033"/>
                  </a:cubicBezTo>
                  <a:cubicBezTo>
                    <a:pt x="1472" y="1026"/>
                    <a:pt x="1472" y="946"/>
                    <a:pt x="1472" y="924"/>
                  </a:cubicBezTo>
                  <a:cubicBezTo>
                    <a:pt x="1472" y="909"/>
                    <a:pt x="1472" y="909"/>
                    <a:pt x="1472" y="909"/>
                  </a:cubicBezTo>
                  <a:cubicBezTo>
                    <a:pt x="1480" y="909"/>
                    <a:pt x="1480" y="909"/>
                    <a:pt x="1480" y="909"/>
                  </a:cubicBezTo>
                  <a:cubicBezTo>
                    <a:pt x="1487" y="902"/>
                    <a:pt x="1531" y="894"/>
                    <a:pt x="1538" y="858"/>
                  </a:cubicBezTo>
                  <a:cubicBezTo>
                    <a:pt x="1538" y="843"/>
                    <a:pt x="1546" y="814"/>
                    <a:pt x="1568" y="814"/>
                  </a:cubicBezTo>
                  <a:cubicBezTo>
                    <a:pt x="1575" y="814"/>
                    <a:pt x="1582" y="828"/>
                    <a:pt x="1604" y="843"/>
                  </a:cubicBezTo>
                  <a:cubicBezTo>
                    <a:pt x="1604" y="850"/>
                    <a:pt x="1612" y="858"/>
                    <a:pt x="1626" y="865"/>
                  </a:cubicBezTo>
                  <a:cubicBezTo>
                    <a:pt x="1641" y="880"/>
                    <a:pt x="1648" y="887"/>
                    <a:pt x="1663" y="887"/>
                  </a:cubicBezTo>
                  <a:cubicBezTo>
                    <a:pt x="1678" y="887"/>
                    <a:pt x="1700" y="880"/>
                    <a:pt x="1714" y="865"/>
                  </a:cubicBezTo>
                  <a:cubicBezTo>
                    <a:pt x="1736" y="850"/>
                    <a:pt x="1780" y="821"/>
                    <a:pt x="1831" y="821"/>
                  </a:cubicBezTo>
                  <a:cubicBezTo>
                    <a:pt x="1839" y="821"/>
                    <a:pt x="1846" y="821"/>
                    <a:pt x="1853" y="821"/>
                  </a:cubicBezTo>
                  <a:cubicBezTo>
                    <a:pt x="1883" y="828"/>
                    <a:pt x="1897" y="843"/>
                    <a:pt x="1905" y="865"/>
                  </a:cubicBezTo>
                  <a:cubicBezTo>
                    <a:pt x="1912" y="872"/>
                    <a:pt x="1919" y="887"/>
                    <a:pt x="1934" y="887"/>
                  </a:cubicBezTo>
                  <a:cubicBezTo>
                    <a:pt x="1949" y="902"/>
                    <a:pt x="1971" y="902"/>
                    <a:pt x="1993" y="902"/>
                  </a:cubicBezTo>
                  <a:cubicBezTo>
                    <a:pt x="2014" y="902"/>
                    <a:pt x="2029" y="902"/>
                    <a:pt x="2059" y="909"/>
                  </a:cubicBezTo>
                  <a:cubicBezTo>
                    <a:pt x="2132" y="916"/>
                    <a:pt x="2249" y="1033"/>
                    <a:pt x="2264" y="1048"/>
                  </a:cubicBezTo>
                  <a:cubicBezTo>
                    <a:pt x="2271" y="1055"/>
                    <a:pt x="2278" y="1070"/>
                    <a:pt x="2286" y="1092"/>
                  </a:cubicBezTo>
                  <a:cubicBezTo>
                    <a:pt x="2308" y="1121"/>
                    <a:pt x="2322" y="1151"/>
                    <a:pt x="2352" y="1151"/>
                  </a:cubicBezTo>
                  <a:cubicBezTo>
                    <a:pt x="2359" y="1151"/>
                    <a:pt x="2366" y="1143"/>
                    <a:pt x="2374" y="1143"/>
                  </a:cubicBezTo>
                  <a:cubicBezTo>
                    <a:pt x="2396" y="1136"/>
                    <a:pt x="2418" y="1129"/>
                    <a:pt x="2432" y="1121"/>
                  </a:cubicBezTo>
                  <a:cubicBezTo>
                    <a:pt x="2462" y="1114"/>
                    <a:pt x="2483" y="1107"/>
                    <a:pt x="2513" y="1107"/>
                  </a:cubicBezTo>
                  <a:cubicBezTo>
                    <a:pt x="2528" y="1107"/>
                    <a:pt x="2535" y="1107"/>
                    <a:pt x="2550" y="1107"/>
                  </a:cubicBezTo>
                  <a:cubicBezTo>
                    <a:pt x="2564" y="1114"/>
                    <a:pt x="2571" y="1114"/>
                    <a:pt x="2586" y="1121"/>
                  </a:cubicBezTo>
                  <a:cubicBezTo>
                    <a:pt x="2601" y="1129"/>
                    <a:pt x="2615" y="1129"/>
                    <a:pt x="2630" y="1129"/>
                  </a:cubicBezTo>
                  <a:cubicBezTo>
                    <a:pt x="2645" y="1129"/>
                    <a:pt x="2659" y="1129"/>
                    <a:pt x="2674" y="1121"/>
                  </a:cubicBezTo>
                  <a:cubicBezTo>
                    <a:pt x="2696" y="1114"/>
                    <a:pt x="2711" y="1107"/>
                    <a:pt x="2725" y="1107"/>
                  </a:cubicBezTo>
                  <a:cubicBezTo>
                    <a:pt x="2747" y="1107"/>
                    <a:pt x="2769" y="1121"/>
                    <a:pt x="2777" y="1136"/>
                  </a:cubicBezTo>
                  <a:cubicBezTo>
                    <a:pt x="2791" y="1151"/>
                    <a:pt x="2799" y="1165"/>
                    <a:pt x="2791" y="1187"/>
                  </a:cubicBezTo>
                  <a:cubicBezTo>
                    <a:pt x="2791" y="1195"/>
                    <a:pt x="2791" y="1209"/>
                    <a:pt x="2799" y="1217"/>
                  </a:cubicBezTo>
                  <a:cubicBezTo>
                    <a:pt x="2806" y="1224"/>
                    <a:pt x="2813" y="1224"/>
                    <a:pt x="2828" y="1224"/>
                  </a:cubicBezTo>
                  <a:cubicBezTo>
                    <a:pt x="2835" y="1224"/>
                    <a:pt x="2850" y="1224"/>
                    <a:pt x="2857" y="1217"/>
                  </a:cubicBezTo>
                  <a:cubicBezTo>
                    <a:pt x="2864" y="1217"/>
                    <a:pt x="2872" y="1217"/>
                    <a:pt x="2879" y="1217"/>
                  </a:cubicBezTo>
                  <a:cubicBezTo>
                    <a:pt x="2909" y="1217"/>
                    <a:pt x="2931" y="1246"/>
                    <a:pt x="2938" y="1268"/>
                  </a:cubicBezTo>
                  <a:cubicBezTo>
                    <a:pt x="2952" y="1283"/>
                    <a:pt x="2960" y="1297"/>
                    <a:pt x="2974" y="1305"/>
                  </a:cubicBezTo>
                  <a:cubicBezTo>
                    <a:pt x="2989" y="1319"/>
                    <a:pt x="2989" y="1319"/>
                    <a:pt x="2989" y="1319"/>
                  </a:cubicBezTo>
                  <a:cubicBezTo>
                    <a:pt x="3011" y="1327"/>
                    <a:pt x="3019" y="1334"/>
                    <a:pt x="3033" y="1334"/>
                  </a:cubicBezTo>
                  <a:cubicBezTo>
                    <a:pt x="3040" y="1334"/>
                    <a:pt x="3040" y="1334"/>
                    <a:pt x="3048" y="1334"/>
                  </a:cubicBezTo>
                  <a:cubicBezTo>
                    <a:pt x="3084" y="1312"/>
                    <a:pt x="3180" y="1305"/>
                    <a:pt x="3187" y="1305"/>
                  </a:cubicBezTo>
                  <a:cubicBezTo>
                    <a:pt x="3194" y="1305"/>
                    <a:pt x="3194" y="1305"/>
                    <a:pt x="3194" y="1305"/>
                  </a:cubicBezTo>
                  <a:cubicBezTo>
                    <a:pt x="3209" y="1319"/>
                    <a:pt x="3224" y="1327"/>
                    <a:pt x="3245" y="1327"/>
                  </a:cubicBezTo>
                  <a:cubicBezTo>
                    <a:pt x="3260" y="1327"/>
                    <a:pt x="3268" y="1327"/>
                    <a:pt x="3282" y="1319"/>
                  </a:cubicBezTo>
                  <a:cubicBezTo>
                    <a:pt x="3304" y="1319"/>
                    <a:pt x="3326" y="1297"/>
                    <a:pt x="3341" y="1290"/>
                  </a:cubicBezTo>
                  <a:cubicBezTo>
                    <a:pt x="3355" y="1275"/>
                    <a:pt x="3370" y="1268"/>
                    <a:pt x="3385" y="1268"/>
                  </a:cubicBezTo>
                  <a:cubicBezTo>
                    <a:pt x="3392" y="1268"/>
                    <a:pt x="3400" y="1268"/>
                    <a:pt x="3407" y="1283"/>
                  </a:cubicBezTo>
                  <a:cubicBezTo>
                    <a:pt x="3407" y="1297"/>
                    <a:pt x="3407" y="1312"/>
                    <a:pt x="3400" y="1327"/>
                  </a:cubicBezTo>
                  <a:cubicBezTo>
                    <a:pt x="3392" y="1349"/>
                    <a:pt x="3392" y="1371"/>
                    <a:pt x="3392" y="1378"/>
                  </a:cubicBezTo>
                  <a:cubicBezTo>
                    <a:pt x="3400" y="1378"/>
                    <a:pt x="3400" y="1378"/>
                    <a:pt x="3407" y="1378"/>
                  </a:cubicBezTo>
                  <a:cubicBezTo>
                    <a:pt x="3451" y="1378"/>
                    <a:pt x="3451" y="1378"/>
                    <a:pt x="3473" y="1349"/>
                  </a:cubicBezTo>
                  <a:cubicBezTo>
                    <a:pt x="3487" y="1327"/>
                    <a:pt x="3487" y="1327"/>
                    <a:pt x="3487" y="1327"/>
                  </a:cubicBezTo>
                  <a:cubicBezTo>
                    <a:pt x="3517" y="1290"/>
                    <a:pt x="3531" y="1283"/>
                    <a:pt x="3553" y="1268"/>
                  </a:cubicBezTo>
                  <a:cubicBezTo>
                    <a:pt x="3568" y="1261"/>
                    <a:pt x="3575" y="1261"/>
                    <a:pt x="3590" y="1246"/>
                  </a:cubicBezTo>
                  <a:cubicBezTo>
                    <a:pt x="3627" y="1224"/>
                    <a:pt x="3627" y="1209"/>
                    <a:pt x="3641" y="1187"/>
                  </a:cubicBezTo>
                  <a:cubicBezTo>
                    <a:pt x="3641" y="1180"/>
                    <a:pt x="3649" y="1165"/>
                    <a:pt x="3656" y="1151"/>
                  </a:cubicBezTo>
                  <a:cubicBezTo>
                    <a:pt x="3663" y="1136"/>
                    <a:pt x="3714" y="1063"/>
                    <a:pt x="3759" y="1063"/>
                  </a:cubicBezTo>
                  <a:cubicBezTo>
                    <a:pt x="3773" y="1063"/>
                    <a:pt x="3780" y="1063"/>
                    <a:pt x="3788" y="1070"/>
                  </a:cubicBezTo>
                  <a:cubicBezTo>
                    <a:pt x="3810" y="1085"/>
                    <a:pt x="3817" y="1107"/>
                    <a:pt x="3824" y="1121"/>
                  </a:cubicBezTo>
                  <a:cubicBezTo>
                    <a:pt x="3839" y="1151"/>
                    <a:pt x="3846" y="1158"/>
                    <a:pt x="3854" y="1158"/>
                  </a:cubicBezTo>
                  <a:cubicBezTo>
                    <a:pt x="3876" y="1158"/>
                    <a:pt x="3876" y="1158"/>
                    <a:pt x="3876" y="1158"/>
                  </a:cubicBezTo>
                  <a:cubicBezTo>
                    <a:pt x="3898" y="1158"/>
                    <a:pt x="3905" y="1158"/>
                    <a:pt x="3912" y="1114"/>
                  </a:cubicBezTo>
                  <a:cubicBezTo>
                    <a:pt x="3920" y="1041"/>
                    <a:pt x="3927" y="1019"/>
                    <a:pt x="3993" y="990"/>
                  </a:cubicBezTo>
                  <a:cubicBezTo>
                    <a:pt x="4008" y="982"/>
                    <a:pt x="4022" y="975"/>
                    <a:pt x="4037" y="968"/>
                  </a:cubicBezTo>
                  <a:cubicBezTo>
                    <a:pt x="4059" y="960"/>
                    <a:pt x="4081" y="946"/>
                    <a:pt x="4095" y="946"/>
                  </a:cubicBezTo>
                  <a:cubicBezTo>
                    <a:pt x="4110" y="946"/>
                    <a:pt x="4125" y="953"/>
                    <a:pt x="4140" y="968"/>
                  </a:cubicBezTo>
                  <a:cubicBezTo>
                    <a:pt x="4154" y="990"/>
                    <a:pt x="4161" y="1004"/>
                    <a:pt x="4169" y="1026"/>
                  </a:cubicBezTo>
                  <a:cubicBezTo>
                    <a:pt x="4183" y="1048"/>
                    <a:pt x="4191" y="1070"/>
                    <a:pt x="4205" y="1070"/>
                  </a:cubicBezTo>
                  <a:cubicBezTo>
                    <a:pt x="4235" y="1063"/>
                    <a:pt x="4235" y="1063"/>
                    <a:pt x="4242" y="1048"/>
                  </a:cubicBezTo>
                  <a:cubicBezTo>
                    <a:pt x="4242" y="1033"/>
                    <a:pt x="4250" y="1019"/>
                    <a:pt x="4257" y="997"/>
                  </a:cubicBezTo>
                  <a:cubicBezTo>
                    <a:pt x="4271" y="975"/>
                    <a:pt x="4279" y="953"/>
                    <a:pt x="4279" y="938"/>
                  </a:cubicBezTo>
                  <a:cubicBezTo>
                    <a:pt x="4286" y="916"/>
                    <a:pt x="4286" y="887"/>
                    <a:pt x="4323" y="887"/>
                  </a:cubicBezTo>
                  <a:cubicBezTo>
                    <a:pt x="4323" y="887"/>
                    <a:pt x="4330" y="887"/>
                    <a:pt x="4337" y="887"/>
                  </a:cubicBezTo>
                  <a:cubicBezTo>
                    <a:pt x="4352" y="894"/>
                    <a:pt x="4359" y="894"/>
                    <a:pt x="4367" y="894"/>
                  </a:cubicBezTo>
                  <a:cubicBezTo>
                    <a:pt x="4374" y="902"/>
                    <a:pt x="4381" y="902"/>
                    <a:pt x="4381" y="902"/>
                  </a:cubicBezTo>
                  <a:cubicBezTo>
                    <a:pt x="4389" y="902"/>
                    <a:pt x="4396" y="894"/>
                    <a:pt x="4403" y="872"/>
                  </a:cubicBezTo>
                  <a:cubicBezTo>
                    <a:pt x="4411" y="858"/>
                    <a:pt x="4418" y="836"/>
                    <a:pt x="4425" y="821"/>
                  </a:cubicBezTo>
                  <a:cubicBezTo>
                    <a:pt x="4447" y="784"/>
                    <a:pt x="4469" y="740"/>
                    <a:pt x="4462" y="711"/>
                  </a:cubicBezTo>
                  <a:cubicBezTo>
                    <a:pt x="4455" y="667"/>
                    <a:pt x="4440" y="587"/>
                    <a:pt x="4491" y="543"/>
                  </a:cubicBezTo>
                  <a:cubicBezTo>
                    <a:pt x="4506" y="535"/>
                    <a:pt x="4513" y="521"/>
                    <a:pt x="4528" y="513"/>
                  </a:cubicBezTo>
                  <a:cubicBezTo>
                    <a:pt x="4543" y="499"/>
                    <a:pt x="4557" y="484"/>
                    <a:pt x="4594" y="469"/>
                  </a:cubicBezTo>
                  <a:cubicBezTo>
                    <a:pt x="4616" y="462"/>
                    <a:pt x="4616" y="455"/>
                    <a:pt x="4631" y="433"/>
                  </a:cubicBezTo>
                  <a:cubicBezTo>
                    <a:pt x="4645" y="418"/>
                    <a:pt x="4660" y="389"/>
                    <a:pt x="4689" y="359"/>
                  </a:cubicBezTo>
                  <a:cubicBezTo>
                    <a:pt x="4748" y="279"/>
                    <a:pt x="4755" y="279"/>
                    <a:pt x="4806" y="271"/>
                  </a:cubicBezTo>
                  <a:cubicBezTo>
                    <a:pt x="4850" y="264"/>
                    <a:pt x="4850" y="264"/>
                    <a:pt x="4850" y="264"/>
                  </a:cubicBezTo>
                  <a:cubicBezTo>
                    <a:pt x="4894" y="257"/>
                    <a:pt x="4924" y="257"/>
                    <a:pt x="4953" y="228"/>
                  </a:cubicBezTo>
                  <a:cubicBezTo>
                    <a:pt x="4960" y="220"/>
                    <a:pt x="4960" y="220"/>
                    <a:pt x="4960" y="220"/>
                  </a:cubicBezTo>
                  <a:cubicBezTo>
                    <a:pt x="4960" y="213"/>
                    <a:pt x="4945" y="205"/>
                    <a:pt x="4938" y="198"/>
                  </a:cubicBezTo>
                  <a:cubicBezTo>
                    <a:pt x="4931" y="191"/>
                    <a:pt x="4916" y="183"/>
                    <a:pt x="4909" y="176"/>
                  </a:cubicBezTo>
                  <a:cubicBezTo>
                    <a:pt x="4865" y="132"/>
                    <a:pt x="4865" y="103"/>
                    <a:pt x="4887" y="37"/>
                  </a:cubicBezTo>
                  <a:cubicBezTo>
                    <a:pt x="4902" y="15"/>
                    <a:pt x="4916" y="0"/>
                    <a:pt x="4931" y="0"/>
                  </a:cubicBezTo>
                  <a:cubicBezTo>
                    <a:pt x="4960" y="0"/>
                    <a:pt x="4990" y="30"/>
                    <a:pt x="5012" y="59"/>
                  </a:cubicBezTo>
                  <a:cubicBezTo>
                    <a:pt x="5012" y="66"/>
                    <a:pt x="5012" y="66"/>
                    <a:pt x="5012" y="66"/>
                  </a:cubicBezTo>
                  <a:cubicBezTo>
                    <a:pt x="5041" y="118"/>
                    <a:pt x="5048" y="125"/>
                    <a:pt x="5092" y="132"/>
                  </a:cubicBezTo>
                  <a:cubicBezTo>
                    <a:pt x="5136" y="140"/>
                    <a:pt x="5143" y="169"/>
                    <a:pt x="5151" y="198"/>
                  </a:cubicBezTo>
                  <a:cubicBezTo>
                    <a:pt x="5158" y="205"/>
                    <a:pt x="5165" y="220"/>
                    <a:pt x="5173" y="235"/>
                  </a:cubicBezTo>
                  <a:cubicBezTo>
                    <a:pt x="5187" y="257"/>
                    <a:pt x="5202" y="293"/>
                    <a:pt x="5209" y="323"/>
                  </a:cubicBezTo>
                  <a:cubicBezTo>
                    <a:pt x="5217" y="337"/>
                    <a:pt x="5224" y="359"/>
                    <a:pt x="5231" y="367"/>
                  </a:cubicBezTo>
                  <a:cubicBezTo>
                    <a:pt x="5246" y="396"/>
                    <a:pt x="5261" y="411"/>
                    <a:pt x="5275" y="411"/>
                  </a:cubicBezTo>
                  <a:cubicBezTo>
                    <a:pt x="5283" y="411"/>
                    <a:pt x="5297" y="411"/>
                    <a:pt x="5305" y="403"/>
                  </a:cubicBezTo>
                  <a:cubicBezTo>
                    <a:pt x="5319" y="396"/>
                    <a:pt x="5334" y="389"/>
                    <a:pt x="5341" y="381"/>
                  </a:cubicBezTo>
                  <a:cubicBezTo>
                    <a:pt x="5363" y="367"/>
                    <a:pt x="5378" y="352"/>
                    <a:pt x="5400" y="352"/>
                  </a:cubicBezTo>
                  <a:cubicBezTo>
                    <a:pt x="5407" y="352"/>
                    <a:pt x="5422" y="359"/>
                    <a:pt x="5429" y="367"/>
                  </a:cubicBezTo>
                  <a:cubicBezTo>
                    <a:pt x="5444" y="374"/>
                    <a:pt x="5451" y="389"/>
                    <a:pt x="5459" y="396"/>
                  </a:cubicBezTo>
                  <a:cubicBezTo>
                    <a:pt x="5473" y="411"/>
                    <a:pt x="5473" y="418"/>
                    <a:pt x="5488" y="418"/>
                  </a:cubicBezTo>
                  <a:cubicBezTo>
                    <a:pt x="5488" y="418"/>
                    <a:pt x="5495" y="418"/>
                    <a:pt x="5502" y="411"/>
                  </a:cubicBezTo>
                  <a:cubicBezTo>
                    <a:pt x="5546" y="396"/>
                    <a:pt x="5546" y="396"/>
                    <a:pt x="5590" y="367"/>
                  </a:cubicBezTo>
                  <a:cubicBezTo>
                    <a:pt x="5605" y="352"/>
                    <a:pt x="5605" y="352"/>
                    <a:pt x="5605" y="352"/>
                  </a:cubicBezTo>
                  <a:cubicBezTo>
                    <a:pt x="5620" y="337"/>
                    <a:pt x="5634" y="330"/>
                    <a:pt x="5649" y="330"/>
                  </a:cubicBezTo>
                  <a:cubicBezTo>
                    <a:pt x="5664" y="330"/>
                    <a:pt x="5671" y="337"/>
                    <a:pt x="5693" y="345"/>
                  </a:cubicBezTo>
                  <a:cubicBezTo>
                    <a:pt x="5708" y="359"/>
                    <a:pt x="5737" y="359"/>
                    <a:pt x="5766" y="359"/>
                  </a:cubicBezTo>
                  <a:cubicBezTo>
                    <a:pt x="5788" y="359"/>
                    <a:pt x="5810" y="359"/>
                    <a:pt x="5825" y="352"/>
                  </a:cubicBezTo>
                  <a:cubicBezTo>
                    <a:pt x="5832" y="352"/>
                    <a:pt x="5832" y="352"/>
                    <a:pt x="5840" y="352"/>
                  </a:cubicBezTo>
                  <a:cubicBezTo>
                    <a:pt x="5847" y="352"/>
                    <a:pt x="5862" y="352"/>
                    <a:pt x="5869" y="367"/>
                  </a:cubicBezTo>
                  <a:cubicBezTo>
                    <a:pt x="5876" y="381"/>
                    <a:pt x="5883" y="411"/>
                    <a:pt x="5876" y="447"/>
                  </a:cubicBezTo>
                  <a:cubicBezTo>
                    <a:pt x="5876" y="462"/>
                    <a:pt x="5883" y="484"/>
                    <a:pt x="5883" y="499"/>
                  </a:cubicBezTo>
                  <a:cubicBezTo>
                    <a:pt x="5898" y="543"/>
                    <a:pt x="5913" y="601"/>
                    <a:pt x="5847" y="645"/>
                  </a:cubicBezTo>
                  <a:cubicBezTo>
                    <a:pt x="5766" y="704"/>
                    <a:pt x="5700" y="784"/>
                    <a:pt x="5671" y="828"/>
                  </a:cubicBezTo>
                  <a:cubicBezTo>
                    <a:pt x="5664" y="843"/>
                    <a:pt x="5642" y="872"/>
                    <a:pt x="5649" y="887"/>
                  </a:cubicBezTo>
                  <a:cubicBezTo>
                    <a:pt x="5656" y="894"/>
                    <a:pt x="5671" y="902"/>
                    <a:pt x="5693" y="909"/>
                  </a:cubicBezTo>
                  <a:cubicBezTo>
                    <a:pt x="5730" y="909"/>
                    <a:pt x="5752" y="909"/>
                    <a:pt x="5766" y="909"/>
                  </a:cubicBezTo>
                  <a:cubicBezTo>
                    <a:pt x="5803" y="909"/>
                    <a:pt x="5832" y="909"/>
                    <a:pt x="5869" y="924"/>
                  </a:cubicBezTo>
                  <a:cubicBezTo>
                    <a:pt x="5883" y="924"/>
                    <a:pt x="5891" y="931"/>
                    <a:pt x="5898" y="931"/>
                  </a:cubicBezTo>
                  <a:cubicBezTo>
                    <a:pt x="5905" y="931"/>
                    <a:pt x="5905" y="931"/>
                    <a:pt x="5920" y="909"/>
                  </a:cubicBezTo>
                  <a:cubicBezTo>
                    <a:pt x="5920" y="902"/>
                    <a:pt x="5935" y="894"/>
                    <a:pt x="5942" y="880"/>
                  </a:cubicBezTo>
                  <a:cubicBezTo>
                    <a:pt x="5993" y="814"/>
                    <a:pt x="6001" y="814"/>
                    <a:pt x="6074" y="755"/>
                  </a:cubicBezTo>
                  <a:cubicBezTo>
                    <a:pt x="6103" y="733"/>
                    <a:pt x="6118" y="711"/>
                    <a:pt x="6125" y="696"/>
                  </a:cubicBezTo>
                  <a:cubicBezTo>
                    <a:pt x="6140" y="667"/>
                    <a:pt x="6155" y="652"/>
                    <a:pt x="6213" y="652"/>
                  </a:cubicBezTo>
                  <a:cubicBezTo>
                    <a:pt x="6228" y="652"/>
                    <a:pt x="6228" y="652"/>
                    <a:pt x="6228" y="652"/>
                  </a:cubicBezTo>
                  <a:cubicBezTo>
                    <a:pt x="6228" y="667"/>
                    <a:pt x="6228" y="667"/>
                    <a:pt x="6228" y="667"/>
                  </a:cubicBezTo>
                  <a:cubicBezTo>
                    <a:pt x="6228" y="711"/>
                    <a:pt x="6243" y="770"/>
                    <a:pt x="6294" y="814"/>
                  </a:cubicBezTo>
                  <a:cubicBezTo>
                    <a:pt x="6316" y="828"/>
                    <a:pt x="6323" y="850"/>
                    <a:pt x="6323" y="872"/>
                  </a:cubicBezTo>
                  <a:cubicBezTo>
                    <a:pt x="6331" y="931"/>
                    <a:pt x="6294" y="990"/>
                    <a:pt x="6257" y="1026"/>
                  </a:cubicBezTo>
                  <a:cubicBezTo>
                    <a:pt x="6206" y="1092"/>
                    <a:pt x="6199" y="1121"/>
                    <a:pt x="6206" y="1187"/>
                  </a:cubicBezTo>
                  <a:cubicBezTo>
                    <a:pt x="6221" y="1253"/>
                    <a:pt x="6228" y="1414"/>
                    <a:pt x="6228" y="1480"/>
                  </a:cubicBezTo>
                  <a:cubicBezTo>
                    <a:pt x="6228" y="1546"/>
                    <a:pt x="6155" y="1642"/>
                    <a:pt x="6103" y="1700"/>
                  </a:cubicBezTo>
                  <a:cubicBezTo>
                    <a:pt x="6081" y="1730"/>
                    <a:pt x="6081" y="1730"/>
                    <a:pt x="6081" y="1730"/>
                  </a:cubicBezTo>
                  <a:cubicBezTo>
                    <a:pt x="6045" y="1773"/>
                    <a:pt x="5964" y="1832"/>
                    <a:pt x="5847" y="1913"/>
                  </a:cubicBezTo>
                  <a:cubicBezTo>
                    <a:pt x="5803" y="1942"/>
                    <a:pt x="5803" y="2001"/>
                    <a:pt x="5840" y="2089"/>
                  </a:cubicBezTo>
                  <a:cubicBezTo>
                    <a:pt x="5869" y="2140"/>
                    <a:pt x="5854" y="2169"/>
                    <a:pt x="5840" y="2206"/>
                  </a:cubicBezTo>
                  <a:cubicBezTo>
                    <a:pt x="5832" y="2228"/>
                    <a:pt x="5817" y="2257"/>
                    <a:pt x="5810" y="2287"/>
                  </a:cubicBezTo>
                  <a:cubicBezTo>
                    <a:pt x="5803" y="2309"/>
                    <a:pt x="5810" y="2316"/>
                    <a:pt x="5817" y="2331"/>
                  </a:cubicBezTo>
                  <a:cubicBezTo>
                    <a:pt x="5832" y="2352"/>
                    <a:pt x="5876" y="2360"/>
                    <a:pt x="5935" y="2360"/>
                  </a:cubicBezTo>
                  <a:cubicBezTo>
                    <a:pt x="5950" y="2360"/>
                    <a:pt x="5950" y="2360"/>
                    <a:pt x="5950" y="2360"/>
                  </a:cubicBezTo>
                  <a:cubicBezTo>
                    <a:pt x="5964" y="2360"/>
                    <a:pt x="5964" y="2360"/>
                    <a:pt x="5964" y="2360"/>
                  </a:cubicBezTo>
                  <a:cubicBezTo>
                    <a:pt x="5964" y="2367"/>
                    <a:pt x="5964" y="2367"/>
                    <a:pt x="5964" y="2367"/>
                  </a:cubicBezTo>
                  <a:cubicBezTo>
                    <a:pt x="5964" y="2367"/>
                    <a:pt x="6030" y="2455"/>
                    <a:pt x="6118" y="2499"/>
                  </a:cubicBezTo>
                  <a:cubicBezTo>
                    <a:pt x="6162" y="2521"/>
                    <a:pt x="6191" y="2543"/>
                    <a:pt x="6213" y="2558"/>
                  </a:cubicBezTo>
                  <a:cubicBezTo>
                    <a:pt x="6243" y="2580"/>
                    <a:pt x="6264" y="2602"/>
                    <a:pt x="6308" y="2609"/>
                  </a:cubicBezTo>
                  <a:cubicBezTo>
                    <a:pt x="6367" y="2631"/>
                    <a:pt x="6382" y="2668"/>
                    <a:pt x="6404" y="2719"/>
                  </a:cubicBezTo>
                  <a:cubicBezTo>
                    <a:pt x="6411" y="2748"/>
                    <a:pt x="6426" y="2778"/>
                    <a:pt x="6440" y="2814"/>
                  </a:cubicBezTo>
                  <a:cubicBezTo>
                    <a:pt x="6477" y="2873"/>
                    <a:pt x="6572" y="2909"/>
                    <a:pt x="6653" y="2939"/>
                  </a:cubicBezTo>
                  <a:cubicBezTo>
                    <a:pt x="6697" y="2953"/>
                    <a:pt x="6733" y="2968"/>
                    <a:pt x="6755" y="2990"/>
                  </a:cubicBezTo>
                  <a:cubicBezTo>
                    <a:pt x="6799" y="3019"/>
                    <a:pt x="6902" y="3107"/>
                    <a:pt x="6895" y="3159"/>
                  </a:cubicBezTo>
                  <a:cubicBezTo>
                    <a:pt x="6895" y="3173"/>
                    <a:pt x="6895" y="3188"/>
                    <a:pt x="6880" y="3195"/>
                  </a:cubicBezTo>
                  <a:cubicBezTo>
                    <a:pt x="6843" y="3224"/>
                    <a:pt x="6829" y="3290"/>
                    <a:pt x="6851" y="3356"/>
                  </a:cubicBezTo>
                  <a:cubicBezTo>
                    <a:pt x="6858" y="3371"/>
                    <a:pt x="6858" y="3378"/>
                    <a:pt x="6865" y="3386"/>
                  </a:cubicBezTo>
                  <a:cubicBezTo>
                    <a:pt x="6880" y="3437"/>
                    <a:pt x="6895" y="3466"/>
                    <a:pt x="6836" y="3532"/>
                  </a:cubicBezTo>
                  <a:cubicBezTo>
                    <a:pt x="6821" y="3547"/>
                    <a:pt x="6814" y="3562"/>
                    <a:pt x="6799" y="3576"/>
                  </a:cubicBezTo>
                  <a:cubicBezTo>
                    <a:pt x="6770" y="3613"/>
                    <a:pt x="6748" y="3635"/>
                    <a:pt x="6719" y="3701"/>
                  </a:cubicBezTo>
                  <a:cubicBezTo>
                    <a:pt x="6697" y="3745"/>
                    <a:pt x="6712" y="3759"/>
                    <a:pt x="6733" y="3789"/>
                  </a:cubicBezTo>
                  <a:cubicBezTo>
                    <a:pt x="6748" y="3811"/>
                    <a:pt x="6770" y="3840"/>
                    <a:pt x="6770" y="3884"/>
                  </a:cubicBezTo>
                  <a:cubicBezTo>
                    <a:pt x="6777" y="3935"/>
                    <a:pt x="6799" y="3979"/>
                    <a:pt x="6814" y="4016"/>
                  </a:cubicBezTo>
                  <a:cubicBezTo>
                    <a:pt x="6829" y="4045"/>
                    <a:pt x="6836" y="4074"/>
                    <a:pt x="6843" y="4096"/>
                  </a:cubicBezTo>
                  <a:cubicBezTo>
                    <a:pt x="6851" y="4133"/>
                    <a:pt x="6953" y="4148"/>
                    <a:pt x="7012" y="4162"/>
                  </a:cubicBezTo>
                  <a:cubicBezTo>
                    <a:pt x="7026" y="4162"/>
                    <a:pt x="7034" y="4162"/>
                    <a:pt x="7041" y="4162"/>
                  </a:cubicBezTo>
                  <a:cubicBezTo>
                    <a:pt x="7078" y="4170"/>
                    <a:pt x="7114" y="4199"/>
                    <a:pt x="7129" y="4243"/>
                  </a:cubicBezTo>
                  <a:cubicBezTo>
                    <a:pt x="7144" y="4280"/>
                    <a:pt x="7151" y="4316"/>
                    <a:pt x="7136" y="4338"/>
                  </a:cubicBezTo>
                  <a:cubicBezTo>
                    <a:pt x="7122" y="4353"/>
                    <a:pt x="7114" y="4360"/>
                    <a:pt x="7100" y="4368"/>
                  </a:cubicBezTo>
                  <a:cubicBezTo>
                    <a:pt x="7093" y="4375"/>
                    <a:pt x="7085" y="4382"/>
                    <a:pt x="7093" y="4390"/>
                  </a:cubicBezTo>
                  <a:cubicBezTo>
                    <a:pt x="7100" y="4412"/>
                    <a:pt x="7122" y="4419"/>
                    <a:pt x="7136" y="4426"/>
                  </a:cubicBezTo>
                  <a:cubicBezTo>
                    <a:pt x="7144" y="4426"/>
                    <a:pt x="7151" y="4426"/>
                    <a:pt x="7158" y="4433"/>
                  </a:cubicBezTo>
                  <a:cubicBezTo>
                    <a:pt x="7158" y="4448"/>
                    <a:pt x="7158" y="4463"/>
                    <a:pt x="7122" y="4514"/>
                  </a:cubicBezTo>
                  <a:cubicBezTo>
                    <a:pt x="7085" y="4573"/>
                    <a:pt x="7122" y="4646"/>
                    <a:pt x="7246" y="4734"/>
                  </a:cubicBezTo>
                  <a:cubicBezTo>
                    <a:pt x="7334" y="4800"/>
                    <a:pt x="7261" y="4924"/>
                    <a:pt x="7217" y="5005"/>
                  </a:cubicBezTo>
                  <a:cubicBezTo>
                    <a:pt x="7217" y="5012"/>
                    <a:pt x="7210" y="5027"/>
                    <a:pt x="7202" y="5034"/>
                  </a:cubicBezTo>
                  <a:cubicBezTo>
                    <a:pt x="7181" y="5086"/>
                    <a:pt x="7188" y="5108"/>
                    <a:pt x="7195" y="5159"/>
                  </a:cubicBezTo>
                  <a:cubicBezTo>
                    <a:pt x="7195" y="5174"/>
                    <a:pt x="7202" y="5188"/>
                    <a:pt x="7202" y="5210"/>
                  </a:cubicBezTo>
                  <a:cubicBezTo>
                    <a:pt x="7217" y="5298"/>
                    <a:pt x="7122" y="5430"/>
                    <a:pt x="7063" y="5496"/>
                  </a:cubicBezTo>
                  <a:cubicBezTo>
                    <a:pt x="6997" y="5562"/>
                    <a:pt x="6983" y="5577"/>
                    <a:pt x="7019" y="5643"/>
                  </a:cubicBezTo>
                  <a:cubicBezTo>
                    <a:pt x="7041" y="5679"/>
                    <a:pt x="7063" y="5701"/>
                    <a:pt x="7085" y="5723"/>
                  </a:cubicBezTo>
                  <a:cubicBezTo>
                    <a:pt x="7114" y="5752"/>
                    <a:pt x="7144" y="5782"/>
                    <a:pt x="7158" y="5840"/>
                  </a:cubicBezTo>
                  <a:cubicBezTo>
                    <a:pt x="7158" y="5848"/>
                    <a:pt x="7158" y="5848"/>
                    <a:pt x="7158" y="5848"/>
                  </a:cubicBezTo>
                  <a:cubicBezTo>
                    <a:pt x="7181" y="5936"/>
                    <a:pt x="7195" y="5980"/>
                    <a:pt x="7276" y="6002"/>
                  </a:cubicBezTo>
                  <a:cubicBezTo>
                    <a:pt x="7349" y="6016"/>
                    <a:pt x="7356" y="6068"/>
                    <a:pt x="7364" y="6126"/>
                  </a:cubicBezTo>
                  <a:cubicBezTo>
                    <a:pt x="7371" y="6148"/>
                    <a:pt x="7378" y="6178"/>
                    <a:pt x="7386" y="6207"/>
                  </a:cubicBezTo>
                  <a:cubicBezTo>
                    <a:pt x="7422" y="6309"/>
                    <a:pt x="7422" y="6324"/>
                    <a:pt x="7386" y="6375"/>
                  </a:cubicBezTo>
                  <a:cubicBezTo>
                    <a:pt x="7356" y="6412"/>
                    <a:pt x="7312" y="6449"/>
                    <a:pt x="7290" y="6471"/>
                  </a:cubicBezTo>
                  <a:cubicBezTo>
                    <a:pt x="7320" y="6493"/>
                    <a:pt x="7320" y="6493"/>
                    <a:pt x="7320" y="6493"/>
                  </a:cubicBezTo>
                  <a:cubicBezTo>
                    <a:pt x="7298" y="6500"/>
                    <a:pt x="7298" y="6500"/>
                    <a:pt x="7298" y="6500"/>
                  </a:cubicBezTo>
                  <a:cubicBezTo>
                    <a:pt x="7239" y="6522"/>
                    <a:pt x="7202" y="6537"/>
                    <a:pt x="7188" y="6544"/>
                  </a:cubicBezTo>
                  <a:cubicBezTo>
                    <a:pt x="7181" y="6551"/>
                    <a:pt x="7181" y="6551"/>
                    <a:pt x="7166" y="6551"/>
                  </a:cubicBezTo>
                  <a:cubicBezTo>
                    <a:pt x="7129" y="6551"/>
                    <a:pt x="7049" y="6493"/>
                    <a:pt x="7034" y="6449"/>
                  </a:cubicBezTo>
                  <a:cubicBezTo>
                    <a:pt x="7026" y="6434"/>
                    <a:pt x="7012" y="6427"/>
                    <a:pt x="7005" y="6427"/>
                  </a:cubicBezTo>
                  <a:cubicBezTo>
                    <a:pt x="6990" y="6427"/>
                    <a:pt x="6975" y="6434"/>
                    <a:pt x="6961" y="6456"/>
                  </a:cubicBezTo>
                  <a:cubicBezTo>
                    <a:pt x="6953" y="6478"/>
                    <a:pt x="6946" y="6485"/>
                    <a:pt x="6946" y="6500"/>
                  </a:cubicBezTo>
                  <a:cubicBezTo>
                    <a:pt x="6946" y="6507"/>
                    <a:pt x="6946" y="6522"/>
                    <a:pt x="6924" y="6522"/>
                  </a:cubicBezTo>
                  <a:cubicBezTo>
                    <a:pt x="6917" y="6522"/>
                    <a:pt x="6917" y="6522"/>
                    <a:pt x="6909" y="6522"/>
                  </a:cubicBezTo>
                  <a:cubicBezTo>
                    <a:pt x="6895" y="6522"/>
                    <a:pt x="6880" y="6514"/>
                    <a:pt x="6873" y="6514"/>
                  </a:cubicBezTo>
                  <a:cubicBezTo>
                    <a:pt x="6851" y="6514"/>
                    <a:pt x="6821" y="6522"/>
                    <a:pt x="6770" y="6544"/>
                  </a:cubicBezTo>
                  <a:cubicBezTo>
                    <a:pt x="6741" y="6559"/>
                    <a:pt x="6726" y="6566"/>
                    <a:pt x="6719" y="6566"/>
                  </a:cubicBezTo>
                  <a:cubicBezTo>
                    <a:pt x="6697" y="6581"/>
                    <a:pt x="6697" y="6581"/>
                    <a:pt x="6645" y="6588"/>
                  </a:cubicBezTo>
                  <a:cubicBezTo>
                    <a:pt x="6616" y="6595"/>
                    <a:pt x="6609" y="6602"/>
                    <a:pt x="6602" y="6624"/>
                  </a:cubicBezTo>
                  <a:cubicBezTo>
                    <a:pt x="6602" y="6639"/>
                    <a:pt x="6594" y="6661"/>
                    <a:pt x="6565" y="6690"/>
                  </a:cubicBezTo>
                  <a:cubicBezTo>
                    <a:pt x="6536" y="6712"/>
                    <a:pt x="6528" y="6727"/>
                    <a:pt x="6521" y="6734"/>
                  </a:cubicBezTo>
                  <a:cubicBezTo>
                    <a:pt x="6521" y="6734"/>
                    <a:pt x="6514" y="6749"/>
                    <a:pt x="6506" y="6749"/>
                  </a:cubicBezTo>
                  <a:cubicBezTo>
                    <a:pt x="6499" y="6749"/>
                    <a:pt x="6492" y="6742"/>
                    <a:pt x="6484" y="6734"/>
                  </a:cubicBezTo>
                  <a:cubicBezTo>
                    <a:pt x="6484" y="6727"/>
                    <a:pt x="6484" y="6727"/>
                    <a:pt x="6484" y="6727"/>
                  </a:cubicBezTo>
                  <a:cubicBezTo>
                    <a:pt x="6470" y="6720"/>
                    <a:pt x="6462" y="6705"/>
                    <a:pt x="6462" y="6698"/>
                  </a:cubicBezTo>
                  <a:cubicBezTo>
                    <a:pt x="6455" y="6676"/>
                    <a:pt x="6455" y="6676"/>
                    <a:pt x="6433" y="6676"/>
                  </a:cubicBezTo>
                  <a:cubicBezTo>
                    <a:pt x="6382" y="6676"/>
                    <a:pt x="6316" y="6676"/>
                    <a:pt x="6279" y="6639"/>
                  </a:cubicBezTo>
                  <a:cubicBezTo>
                    <a:pt x="6272" y="6632"/>
                    <a:pt x="6257" y="6624"/>
                    <a:pt x="6243" y="6624"/>
                  </a:cubicBezTo>
                  <a:cubicBezTo>
                    <a:pt x="6199" y="6624"/>
                    <a:pt x="6140" y="6647"/>
                    <a:pt x="6103" y="6654"/>
                  </a:cubicBezTo>
                  <a:cubicBezTo>
                    <a:pt x="6081" y="6669"/>
                    <a:pt x="6074" y="6683"/>
                    <a:pt x="6067" y="6720"/>
                  </a:cubicBezTo>
                  <a:cubicBezTo>
                    <a:pt x="6059" y="6742"/>
                    <a:pt x="6052" y="6764"/>
                    <a:pt x="6037" y="6786"/>
                  </a:cubicBezTo>
                  <a:cubicBezTo>
                    <a:pt x="6030" y="6808"/>
                    <a:pt x="6023" y="6822"/>
                    <a:pt x="6015" y="6830"/>
                  </a:cubicBezTo>
                  <a:cubicBezTo>
                    <a:pt x="6008" y="6859"/>
                    <a:pt x="6001" y="6874"/>
                    <a:pt x="5964" y="6888"/>
                  </a:cubicBezTo>
                  <a:cubicBezTo>
                    <a:pt x="5942" y="6896"/>
                    <a:pt x="5942" y="6903"/>
                    <a:pt x="5957" y="6947"/>
                  </a:cubicBezTo>
                  <a:cubicBezTo>
                    <a:pt x="5964" y="6962"/>
                    <a:pt x="5971" y="6983"/>
                    <a:pt x="5971" y="7005"/>
                  </a:cubicBezTo>
                  <a:cubicBezTo>
                    <a:pt x="5979" y="7064"/>
                    <a:pt x="5957" y="7093"/>
                    <a:pt x="5935" y="7130"/>
                  </a:cubicBezTo>
                  <a:cubicBezTo>
                    <a:pt x="5927" y="7145"/>
                    <a:pt x="5920" y="7159"/>
                    <a:pt x="5913" y="7174"/>
                  </a:cubicBezTo>
                  <a:cubicBezTo>
                    <a:pt x="5891" y="7218"/>
                    <a:pt x="5862" y="7225"/>
                    <a:pt x="5854" y="7225"/>
                  </a:cubicBezTo>
                  <a:cubicBezTo>
                    <a:pt x="5825" y="7225"/>
                    <a:pt x="5803" y="7203"/>
                    <a:pt x="5803" y="7167"/>
                  </a:cubicBezTo>
                  <a:cubicBezTo>
                    <a:pt x="5803" y="7152"/>
                    <a:pt x="5803" y="7152"/>
                    <a:pt x="5795" y="7152"/>
                  </a:cubicBezTo>
                  <a:cubicBezTo>
                    <a:pt x="5788" y="7152"/>
                    <a:pt x="5774" y="7152"/>
                    <a:pt x="5744" y="7174"/>
                  </a:cubicBezTo>
                  <a:cubicBezTo>
                    <a:pt x="5708" y="7196"/>
                    <a:pt x="5686" y="7203"/>
                    <a:pt x="5642" y="7211"/>
                  </a:cubicBezTo>
                  <a:cubicBezTo>
                    <a:pt x="5620" y="7211"/>
                    <a:pt x="5598" y="7218"/>
                    <a:pt x="5561" y="7225"/>
                  </a:cubicBezTo>
                  <a:cubicBezTo>
                    <a:pt x="5532" y="7233"/>
                    <a:pt x="5510" y="7240"/>
                    <a:pt x="5488" y="7240"/>
                  </a:cubicBezTo>
                  <a:cubicBezTo>
                    <a:pt x="5444" y="7255"/>
                    <a:pt x="5407" y="7262"/>
                    <a:pt x="5349" y="7284"/>
                  </a:cubicBezTo>
                  <a:cubicBezTo>
                    <a:pt x="5326" y="7291"/>
                    <a:pt x="5305" y="7299"/>
                    <a:pt x="5275" y="729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mpd="sng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9" name="Freeform 28"/>
            <p:cNvSpPr>
              <a:spLocks noChangeArrowheads="1"/>
            </p:cNvSpPr>
            <p:nvPr/>
          </p:nvSpPr>
          <p:spPr bwMode="auto">
            <a:xfrm>
              <a:off x="9287540" y="1424818"/>
              <a:ext cx="1845150" cy="1790053"/>
            </a:xfrm>
            <a:custGeom>
              <a:avLst/>
              <a:gdLst>
                <a:gd name="T0" fmla="*/ 5532 w 7468"/>
                <a:gd name="T1" fmla="*/ 439 h 7328"/>
                <a:gd name="T2" fmla="*/ 5928 w 7468"/>
                <a:gd name="T3" fmla="*/ 960 h 7328"/>
                <a:gd name="T4" fmla="*/ 5965 w 7468"/>
                <a:gd name="T5" fmla="*/ 2388 h 7328"/>
                <a:gd name="T6" fmla="*/ 7071 w 7468"/>
                <a:gd name="T7" fmla="*/ 4191 h 7328"/>
                <a:gd name="T8" fmla="*/ 7298 w 7468"/>
                <a:gd name="T9" fmla="*/ 6030 h 7328"/>
                <a:gd name="T10" fmla="*/ 6903 w 7468"/>
                <a:gd name="T11" fmla="*/ 6514 h 7328"/>
                <a:gd name="T12" fmla="*/ 5987 w 7468"/>
                <a:gd name="T13" fmla="*/ 7019 h 7328"/>
                <a:gd name="T14" fmla="*/ 4697 w 7468"/>
                <a:gd name="T15" fmla="*/ 7100 h 7328"/>
                <a:gd name="T16" fmla="*/ 4177 w 7468"/>
                <a:gd name="T17" fmla="*/ 6946 h 7328"/>
                <a:gd name="T18" fmla="*/ 3869 w 7468"/>
                <a:gd name="T19" fmla="*/ 6455 h 7328"/>
                <a:gd name="T20" fmla="*/ 3620 w 7468"/>
                <a:gd name="T21" fmla="*/ 5532 h 7328"/>
                <a:gd name="T22" fmla="*/ 3092 w 7468"/>
                <a:gd name="T23" fmla="*/ 5268 h 7328"/>
                <a:gd name="T24" fmla="*/ 2199 w 7468"/>
                <a:gd name="T25" fmla="*/ 4990 h 7328"/>
                <a:gd name="T26" fmla="*/ 2147 w 7468"/>
                <a:gd name="T27" fmla="*/ 3737 h 7328"/>
                <a:gd name="T28" fmla="*/ 1964 w 7468"/>
                <a:gd name="T29" fmla="*/ 2923 h 7328"/>
                <a:gd name="T30" fmla="*/ 1576 w 7468"/>
                <a:gd name="T31" fmla="*/ 2440 h 7328"/>
                <a:gd name="T32" fmla="*/ 901 w 7468"/>
                <a:gd name="T33" fmla="*/ 2147 h 7328"/>
                <a:gd name="T34" fmla="*/ 257 w 7468"/>
                <a:gd name="T35" fmla="*/ 1897 h 7328"/>
                <a:gd name="T36" fmla="*/ 579 w 7468"/>
                <a:gd name="T37" fmla="*/ 1685 h 7328"/>
                <a:gd name="T38" fmla="*/ 1370 w 7468"/>
                <a:gd name="T39" fmla="*/ 1143 h 7328"/>
                <a:gd name="T40" fmla="*/ 2081 w 7468"/>
                <a:gd name="T41" fmla="*/ 938 h 7328"/>
                <a:gd name="T42" fmla="*/ 2909 w 7468"/>
                <a:gd name="T43" fmla="*/ 1245 h 7328"/>
                <a:gd name="T44" fmla="*/ 3701 w 7468"/>
                <a:gd name="T45" fmla="*/ 1172 h 7328"/>
                <a:gd name="T46" fmla="*/ 4353 w 7468"/>
                <a:gd name="T47" fmla="*/ 916 h 7328"/>
                <a:gd name="T48" fmla="*/ 4961 w 7468"/>
                <a:gd name="T49" fmla="*/ 29 h 7328"/>
                <a:gd name="T50" fmla="*/ 4704 w 7468"/>
                <a:gd name="T51" fmla="*/ 366 h 7328"/>
                <a:gd name="T52" fmla="*/ 4294 w 7468"/>
                <a:gd name="T53" fmla="*/ 945 h 7328"/>
                <a:gd name="T54" fmla="*/ 3913 w 7468"/>
                <a:gd name="T55" fmla="*/ 1157 h 7328"/>
                <a:gd name="T56" fmla="*/ 3488 w 7468"/>
                <a:gd name="T57" fmla="*/ 1355 h 7328"/>
                <a:gd name="T58" fmla="*/ 3063 w 7468"/>
                <a:gd name="T59" fmla="*/ 1333 h 7328"/>
                <a:gd name="T60" fmla="*/ 2660 w 7468"/>
                <a:gd name="T61" fmla="*/ 1128 h 7328"/>
                <a:gd name="T62" fmla="*/ 1949 w 7468"/>
                <a:gd name="T63" fmla="*/ 872 h 7328"/>
                <a:gd name="T64" fmla="*/ 1458 w 7468"/>
                <a:gd name="T65" fmla="*/ 1033 h 7328"/>
                <a:gd name="T66" fmla="*/ 1004 w 7468"/>
                <a:gd name="T67" fmla="*/ 1304 h 7328"/>
                <a:gd name="T68" fmla="*/ 418 w 7468"/>
                <a:gd name="T69" fmla="*/ 1604 h 7328"/>
                <a:gd name="T70" fmla="*/ 271 w 7468"/>
                <a:gd name="T71" fmla="*/ 1927 h 7328"/>
                <a:gd name="T72" fmla="*/ 762 w 7468"/>
                <a:gd name="T73" fmla="*/ 1978 h 7328"/>
                <a:gd name="T74" fmla="*/ 1151 w 7468"/>
                <a:gd name="T75" fmla="*/ 2242 h 7328"/>
                <a:gd name="T76" fmla="*/ 1759 w 7468"/>
                <a:gd name="T77" fmla="*/ 2476 h 7328"/>
                <a:gd name="T78" fmla="*/ 1986 w 7468"/>
                <a:gd name="T79" fmla="*/ 3099 h 7328"/>
                <a:gd name="T80" fmla="*/ 2052 w 7468"/>
                <a:gd name="T81" fmla="*/ 3671 h 7328"/>
                <a:gd name="T82" fmla="*/ 2184 w 7468"/>
                <a:gd name="T83" fmla="*/ 4184 h 7328"/>
                <a:gd name="T84" fmla="*/ 2169 w 7468"/>
                <a:gd name="T85" fmla="*/ 5012 h 7328"/>
                <a:gd name="T86" fmla="*/ 2902 w 7468"/>
                <a:gd name="T87" fmla="*/ 5400 h 7328"/>
                <a:gd name="T88" fmla="*/ 3327 w 7468"/>
                <a:gd name="T89" fmla="*/ 5444 h 7328"/>
                <a:gd name="T90" fmla="*/ 3950 w 7468"/>
                <a:gd name="T91" fmla="*/ 5701 h 7328"/>
                <a:gd name="T92" fmla="*/ 3825 w 7468"/>
                <a:gd name="T93" fmla="*/ 6455 h 7328"/>
                <a:gd name="T94" fmla="*/ 4140 w 7468"/>
                <a:gd name="T95" fmla="*/ 6748 h 7328"/>
                <a:gd name="T96" fmla="*/ 4316 w 7468"/>
                <a:gd name="T97" fmla="*/ 7313 h 7328"/>
                <a:gd name="T98" fmla="*/ 4851 w 7468"/>
                <a:gd name="T99" fmla="*/ 7210 h 7328"/>
                <a:gd name="T100" fmla="*/ 5782 w 7468"/>
                <a:gd name="T101" fmla="*/ 7203 h 7328"/>
                <a:gd name="T102" fmla="*/ 6111 w 7468"/>
                <a:gd name="T103" fmla="*/ 6734 h 7328"/>
                <a:gd name="T104" fmla="*/ 6646 w 7468"/>
                <a:gd name="T105" fmla="*/ 6646 h 7328"/>
                <a:gd name="T106" fmla="*/ 7225 w 7468"/>
                <a:gd name="T107" fmla="*/ 6573 h 7328"/>
                <a:gd name="T108" fmla="*/ 7108 w 7468"/>
                <a:gd name="T109" fmla="*/ 5517 h 7328"/>
                <a:gd name="T110" fmla="*/ 7144 w 7468"/>
                <a:gd name="T111" fmla="*/ 4389 h 7328"/>
                <a:gd name="T112" fmla="*/ 6910 w 7468"/>
                <a:gd name="T113" fmla="*/ 3392 h 7328"/>
                <a:gd name="T114" fmla="*/ 6001 w 7468"/>
                <a:gd name="T115" fmla="*/ 2359 h 7328"/>
                <a:gd name="T116" fmla="*/ 6302 w 7468"/>
                <a:gd name="T117" fmla="*/ 1047 h 7328"/>
                <a:gd name="T118" fmla="*/ 5804 w 7468"/>
                <a:gd name="T119" fmla="*/ 908 h 7328"/>
                <a:gd name="T120" fmla="*/ 5679 w 7468"/>
                <a:gd name="T121" fmla="*/ 329 h 7328"/>
                <a:gd name="T122" fmla="*/ 5254 w 7468"/>
                <a:gd name="T123" fmla="*/ 329 h 7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68" h="7328">
                  <a:moveTo>
                    <a:pt x="4961" y="29"/>
                  </a:moveTo>
                  <a:lnTo>
                    <a:pt x="4961" y="29"/>
                  </a:lnTo>
                  <a:cubicBezTo>
                    <a:pt x="4983" y="29"/>
                    <a:pt x="5005" y="51"/>
                    <a:pt x="5027" y="88"/>
                  </a:cubicBezTo>
                  <a:cubicBezTo>
                    <a:pt x="5063" y="139"/>
                    <a:pt x="5071" y="154"/>
                    <a:pt x="5122" y="161"/>
                  </a:cubicBezTo>
                  <a:cubicBezTo>
                    <a:pt x="5173" y="168"/>
                    <a:pt x="5159" y="219"/>
                    <a:pt x="5188" y="256"/>
                  </a:cubicBezTo>
                  <a:cubicBezTo>
                    <a:pt x="5210" y="285"/>
                    <a:pt x="5232" y="359"/>
                    <a:pt x="5247" y="388"/>
                  </a:cubicBezTo>
                  <a:cubicBezTo>
                    <a:pt x="5261" y="417"/>
                    <a:pt x="5276" y="439"/>
                    <a:pt x="5305" y="439"/>
                  </a:cubicBezTo>
                  <a:cubicBezTo>
                    <a:pt x="5320" y="439"/>
                    <a:pt x="5327" y="439"/>
                    <a:pt x="5342" y="432"/>
                  </a:cubicBezTo>
                  <a:cubicBezTo>
                    <a:pt x="5379" y="410"/>
                    <a:pt x="5408" y="381"/>
                    <a:pt x="5430" y="381"/>
                  </a:cubicBezTo>
                  <a:cubicBezTo>
                    <a:pt x="5437" y="381"/>
                    <a:pt x="5444" y="388"/>
                    <a:pt x="5452" y="388"/>
                  </a:cubicBezTo>
                  <a:cubicBezTo>
                    <a:pt x="5481" y="410"/>
                    <a:pt x="5481" y="447"/>
                    <a:pt x="5518" y="447"/>
                  </a:cubicBezTo>
                  <a:cubicBezTo>
                    <a:pt x="5518" y="447"/>
                    <a:pt x="5525" y="447"/>
                    <a:pt x="5532" y="439"/>
                  </a:cubicBezTo>
                  <a:cubicBezTo>
                    <a:pt x="5584" y="425"/>
                    <a:pt x="5584" y="425"/>
                    <a:pt x="5628" y="388"/>
                  </a:cubicBezTo>
                  <a:cubicBezTo>
                    <a:pt x="5657" y="366"/>
                    <a:pt x="5664" y="359"/>
                    <a:pt x="5679" y="359"/>
                  </a:cubicBezTo>
                  <a:cubicBezTo>
                    <a:pt x="5686" y="359"/>
                    <a:pt x="5701" y="366"/>
                    <a:pt x="5716" y="373"/>
                  </a:cubicBezTo>
                  <a:cubicBezTo>
                    <a:pt x="5738" y="388"/>
                    <a:pt x="5767" y="388"/>
                    <a:pt x="5796" y="388"/>
                  </a:cubicBezTo>
                  <a:cubicBezTo>
                    <a:pt x="5818" y="388"/>
                    <a:pt x="5847" y="388"/>
                    <a:pt x="5862" y="381"/>
                  </a:cubicBezTo>
                  <a:cubicBezTo>
                    <a:pt x="5862" y="381"/>
                    <a:pt x="5862" y="381"/>
                    <a:pt x="5870" y="381"/>
                  </a:cubicBezTo>
                  <a:cubicBezTo>
                    <a:pt x="5892" y="381"/>
                    <a:pt x="5899" y="403"/>
                    <a:pt x="5892" y="461"/>
                  </a:cubicBezTo>
                  <a:cubicBezTo>
                    <a:pt x="5884" y="520"/>
                    <a:pt x="5950" y="586"/>
                    <a:pt x="5870" y="645"/>
                  </a:cubicBezTo>
                  <a:cubicBezTo>
                    <a:pt x="5782" y="703"/>
                    <a:pt x="5716" y="791"/>
                    <a:pt x="5686" y="835"/>
                  </a:cubicBezTo>
                  <a:cubicBezTo>
                    <a:pt x="5664" y="872"/>
                    <a:pt x="5635" y="923"/>
                    <a:pt x="5723" y="938"/>
                  </a:cubicBezTo>
                  <a:cubicBezTo>
                    <a:pt x="5811" y="945"/>
                    <a:pt x="5833" y="938"/>
                    <a:pt x="5892" y="952"/>
                  </a:cubicBezTo>
                  <a:cubicBezTo>
                    <a:pt x="5913" y="960"/>
                    <a:pt x="5921" y="960"/>
                    <a:pt x="5928" y="960"/>
                  </a:cubicBezTo>
                  <a:cubicBezTo>
                    <a:pt x="5950" y="960"/>
                    <a:pt x="5950" y="945"/>
                    <a:pt x="5987" y="901"/>
                  </a:cubicBezTo>
                  <a:cubicBezTo>
                    <a:pt x="6038" y="842"/>
                    <a:pt x="6038" y="842"/>
                    <a:pt x="6111" y="784"/>
                  </a:cubicBezTo>
                  <a:cubicBezTo>
                    <a:pt x="6192" y="725"/>
                    <a:pt x="6155" y="681"/>
                    <a:pt x="6243" y="681"/>
                  </a:cubicBezTo>
                  <a:cubicBezTo>
                    <a:pt x="6243" y="725"/>
                    <a:pt x="6258" y="791"/>
                    <a:pt x="6309" y="835"/>
                  </a:cubicBezTo>
                  <a:cubicBezTo>
                    <a:pt x="6368" y="886"/>
                    <a:pt x="6338" y="960"/>
                    <a:pt x="6280" y="1033"/>
                  </a:cubicBezTo>
                  <a:cubicBezTo>
                    <a:pt x="6221" y="1099"/>
                    <a:pt x="6214" y="1135"/>
                    <a:pt x="6221" y="1201"/>
                  </a:cubicBezTo>
                  <a:cubicBezTo>
                    <a:pt x="6236" y="1267"/>
                    <a:pt x="6243" y="1428"/>
                    <a:pt x="6243" y="1494"/>
                  </a:cubicBezTo>
                  <a:cubicBezTo>
                    <a:pt x="6243" y="1560"/>
                    <a:pt x="6141" y="1678"/>
                    <a:pt x="6097" y="1736"/>
                  </a:cubicBezTo>
                  <a:cubicBezTo>
                    <a:pt x="6053" y="1787"/>
                    <a:pt x="5935" y="1868"/>
                    <a:pt x="5870" y="1912"/>
                  </a:cubicBezTo>
                  <a:cubicBezTo>
                    <a:pt x="5804" y="1964"/>
                    <a:pt x="5825" y="2037"/>
                    <a:pt x="5862" y="2110"/>
                  </a:cubicBezTo>
                  <a:cubicBezTo>
                    <a:pt x="5892" y="2176"/>
                    <a:pt x="5847" y="2198"/>
                    <a:pt x="5825" y="2301"/>
                  </a:cubicBezTo>
                  <a:cubicBezTo>
                    <a:pt x="5804" y="2381"/>
                    <a:pt x="5921" y="2388"/>
                    <a:pt x="5965" y="2388"/>
                  </a:cubicBezTo>
                  <a:cubicBezTo>
                    <a:pt x="5980" y="2388"/>
                    <a:pt x="5987" y="2388"/>
                    <a:pt x="5987" y="2388"/>
                  </a:cubicBezTo>
                  <a:cubicBezTo>
                    <a:pt x="5987" y="2388"/>
                    <a:pt x="6053" y="2484"/>
                    <a:pt x="6141" y="2528"/>
                  </a:cubicBezTo>
                  <a:cubicBezTo>
                    <a:pt x="6236" y="2572"/>
                    <a:pt x="6258" y="2616"/>
                    <a:pt x="6338" y="2638"/>
                  </a:cubicBezTo>
                  <a:cubicBezTo>
                    <a:pt x="6412" y="2660"/>
                    <a:pt x="6404" y="2733"/>
                    <a:pt x="6463" y="2835"/>
                  </a:cubicBezTo>
                  <a:cubicBezTo>
                    <a:pt x="6514" y="2938"/>
                    <a:pt x="6720" y="2967"/>
                    <a:pt x="6778" y="3011"/>
                  </a:cubicBezTo>
                  <a:cubicBezTo>
                    <a:pt x="6837" y="3063"/>
                    <a:pt x="6947" y="3165"/>
                    <a:pt x="6903" y="3195"/>
                  </a:cubicBezTo>
                  <a:cubicBezTo>
                    <a:pt x="6859" y="3231"/>
                    <a:pt x="6844" y="3312"/>
                    <a:pt x="6866" y="3378"/>
                  </a:cubicBezTo>
                  <a:cubicBezTo>
                    <a:pt x="6888" y="3444"/>
                    <a:pt x="6910" y="3466"/>
                    <a:pt x="6859" y="3539"/>
                  </a:cubicBezTo>
                  <a:cubicBezTo>
                    <a:pt x="6800" y="3605"/>
                    <a:pt x="6778" y="3612"/>
                    <a:pt x="6734" y="3707"/>
                  </a:cubicBezTo>
                  <a:cubicBezTo>
                    <a:pt x="6683" y="3795"/>
                    <a:pt x="6778" y="3810"/>
                    <a:pt x="6785" y="3898"/>
                  </a:cubicBezTo>
                  <a:cubicBezTo>
                    <a:pt x="6800" y="3986"/>
                    <a:pt x="6844" y="4059"/>
                    <a:pt x="6859" y="4110"/>
                  </a:cubicBezTo>
                  <a:cubicBezTo>
                    <a:pt x="6866" y="4169"/>
                    <a:pt x="7005" y="4184"/>
                    <a:pt x="7071" y="4191"/>
                  </a:cubicBezTo>
                  <a:cubicBezTo>
                    <a:pt x="7137" y="4206"/>
                    <a:pt x="7174" y="4308"/>
                    <a:pt x="7152" y="4338"/>
                  </a:cubicBezTo>
                  <a:cubicBezTo>
                    <a:pt x="7130" y="4374"/>
                    <a:pt x="7093" y="4374"/>
                    <a:pt x="7108" y="4411"/>
                  </a:cubicBezTo>
                  <a:cubicBezTo>
                    <a:pt x="7115" y="4440"/>
                    <a:pt x="7166" y="4455"/>
                    <a:pt x="7166" y="4455"/>
                  </a:cubicBezTo>
                  <a:lnTo>
                    <a:pt x="7166" y="4455"/>
                  </a:lnTo>
                  <a:cubicBezTo>
                    <a:pt x="7174" y="4455"/>
                    <a:pt x="7181" y="4462"/>
                    <a:pt x="7137" y="4521"/>
                  </a:cubicBezTo>
                  <a:cubicBezTo>
                    <a:pt x="7086" y="4602"/>
                    <a:pt x="7174" y="4689"/>
                    <a:pt x="7262" y="4763"/>
                  </a:cubicBezTo>
                  <a:cubicBezTo>
                    <a:pt x="7357" y="4828"/>
                    <a:pt x="7254" y="4975"/>
                    <a:pt x="7218" y="5041"/>
                  </a:cubicBezTo>
                  <a:cubicBezTo>
                    <a:pt x="7188" y="5114"/>
                    <a:pt x="7211" y="5144"/>
                    <a:pt x="7218" y="5224"/>
                  </a:cubicBezTo>
                  <a:cubicBezTo>
                    <a:pt x="7232" y="5305"/>
                    <a:pt x="7152" y="5429"/>
                    <a:pt x="7086" y="5495"/>
                  </a:cubicBezTo>
                  <a:cubicBezTo>
                    <a:pt x="7013" y="5561"/>
                    <a:pt x="6991" y="5591"/>
                    <a:pt x="7042" y="5664"/>
                  </a:cubicBezTo>
                  <a:cubicBezTo>
                    <a:pt x="7086" y="5745"/>
                    <a:pt x="7152" y="5766"/>
                    <a:pt x="7174" y="5862"/>
                  </a:cubicBezTo>
                  <a:cubicBezTo>
                    <a:pt x="7196" y="5950"/>
                    <a:pt x="7211" y="6008"/>
                    <a:pt x="7298" y="6030"/>
                  </a:cubicBezTo>
                  <a:cubicBezTo>
                    <a:pt x="7386" y="6052"/>
                    <a:pt x="7364" y="6118"/>
                    <a:pt x="7401" y="6221"/>
                  </a:cubicBezTo>
                  <a:cubicBezTo>
                    <a:pt x="7437" y="6323"/>
                    <a:pt x="7437" y="6338"/>
                    <a:pt x="7401" y="6382"/>
                  </a:cubicBezTo>
                  <a:cubicBezTo>
                    <a:pt x="7364" y="6426"/>
                    <a:pt x="7298" y="6485"/>
                    <a:pt x="7298" y="6485"/>
                  </a:cubicBezTo>
                  <a:cubicBezTo>
                    <a:pt x="7298" y="6485"/>
                    <a:pt x="7306" y="6492"/>
                    <a:pt x="7320" y="6507"/>
                  </a:cubicBezTo>
                  <a:cubicBezTo>
                    <a:pt x="7276" y="6521"/>
                    <a:pt x="7225" y="6536"/>
                    <a:pt x="7211" y="6543"/>
                  </a:cubicBezTo>
                  <a:cubicBezTo>
                    <a:pt x="7211" y="6551"/>
                    <a:pt x="7203" y="6551"/>
                    <a:pt x="7196" y="6551"/>
                  </a:cubicBezTo>
                  <a:cubicBezTo>
                    <a:pt x="7166" y="6551"/>
                    <a:pt x="7093" y="6499"/>
                    <a:pt x="7071" y="6463"/>
                  </a:cubicBezTo>
                  <a:cubicBezTo>
                    <a:pt x="7064" y="6441"/>
                    <a:pt x="7049" y="6426"/>
                    <a:pt x="7035" y="6426"/>
                  </a:cubicBezTo>
                  <a:cubicBezTo>
                    <a:pt x="7013" y="6426"/>
                    <a:pt x="6998" y="6433"/>
                    <a:pt x="6983" y="6463"/>
                  </a:cubicBezTo>
                  <a:cubicBezTo>
                    <a:pt x="6954" y="6507"/>
                    <a:pt x="6969" y="6521"/>
                    <a:pt x="6954" y="6521"/>
                  </a:cubicBezTo>
                  <a:cubicBezTo>
                    <a:pt x="6954" y="6521"/>
                    <a:pt x="6947" y="6521"/>
                    <a:pt x="6939" y="6521"/>
                  </a:cubicBezTo>
                  <a:cubicBezTo>
                    <a:pt x="6925" y="6514"/>
                    <a:pt x="6910" y="6514"/>
                    <a:pt x="6903" y="6514"/>
                  </a:cubicBezTo>
                  <a:cubicBezTo>
                    <a:pt x="6881" y="6514"/>
                    <a:pt x="6851" y="6521"/>
                    <a:pt x="6793" y="6543"/>
                  </a:cubicBezTo>
                  <a:cubicBezTo>
                    <a:pt x="6712" y="6580"/>
                    <a:pt x="6749" y="6573"/>
                    <a:pt x="6675" y="6587"/>
                  </a:cubicBezTo>
                  <a:cubicBezTo>
                    <a:pt x="6602" y="6602"/>
                    <a:pt x="6639" y="6638"/>
                    <a:pt x="6580" y="6690"/>
                  </a:cubicBezTo>
                  <a:cubicBezTo>
                    <a:pt x="6544" y="6726"/>
                    <a:pt x="6544" y="6741"/>
                    <a:pt x="6536" y="6741"/>
                  </a:cubicBezTo>
                  <a:cubicBezTo>
                    <a:pt x="6536" y="6741"/>
                    <a:pt x="6529" y="6741"/>
                    <a:pt x="6522" y="6734"/>
                  </a:cubicBezTo>
                  <a:cubicBezTo>
                    <a:pt x="6500" y="6704"/>
                    <a:pt x="6514" y="6675"/>
                    <a:pt x="6463" y="6675"/>
                  </a:cubicBezTo>
                  <a:cubicBezTo>
                    <a:pt x="6412" y="6675"/>
                    <a:pt x="6353" y="6675"/>
                    <a:pt x="6316" y="6638"/>
                  </a:cubicBezTo>
                  <a:cubicBezTo>
                    <a:pt x="6309" y="6631"/>
                    <a:pt x="6287" y="6624"/>
                    <a:pt x="6273" y="6624"/>
                  </a:cubicBezTo>
                  <a:cubicBezTo>
                    <a:pt x="6229" y="6624"/>
                    <a:pt x="6170" y="6646"/>
                    <a:pt x="6133" y="6653"/>
                  </a:cubicBezTo>
                  <a:cubicBezTo>
                    <a:pt x="6082" y="6675"/>
                    <a:pt x="6089" y="6726"/>
                    <a:pt x="6053" y="6792"/>
                  </a:cubicBezTo>
                  <a:cubicBezTo>
                    <a:pt x="6023" y="6858"/>
                    <a:pt x="6038" y="6866"/>
                    <a:pt x="5987" y="6888"/>
                  </a:cubicBezTo>
                  <a:cubicBezTo>
                    <a:pt x="5935" y="6902"/>
                    <a:pt x="5980" y="6954"/>
                    <a:pt x="5987" y="7019"/>
                  </a:cubicBezTo>
                  <a:cubicBezTo>
                    <a:pt x="5994" y="7093"/>
                    <a:pt x="5965" y="7115"/>
                    <a:pt x="5928" y="7181"/>
                  </a:cubicBezTo>
                  <a:cubicBezTo>
                    <a:pt x="5913" y="7210"/>
                    <a:pt x="5899" y="7225"/>
                    <a:pt x="5884" y="7225"/>
                  </a:cubicBezTo>
                  <a:cubicBezTo>
                    <a:pt x="5862" y="7225"/>
                    <a:pt x="5847" y="7210"/>
                    <a:pt x="5847" y="7181"/>
                  </a:cubicBezTo>
                  <a:cubicBezTo>
                    <a:pt x="5847" y="7159"/>
                    <a:pt x="5840" y="7152"/>
                    <a:pt x="5825" y="7152"/>
                  </a:cubicBezTo>
                  <a:cubicBezTo>
                    <a:pt x="5811" y="7152"/>
                    <a:pt x="5789" y="7159"/>
                    <a:pt x="5767" y="7173"/>
                  </a:cubicBezTo>
                  <a:cubicBezTo>
                    <a:pt x="5716" y="7210"/>
                    <a:pt x="5686" y="7203"/>
                    <a:pt x="5584" y="7225"/>
                  </a:cubicBezTo>
                  <a:cubicBezTo>
                    <a:pt x="5489" y="7254"/>
                    <a:pt x="5459" y="7254"/>
                    <a:pt x="5371" y="7283"/>
                  </a:cubicBezTo>
                  <a:cubicBezTo>
                    <a:pt x="5356" y="7291"/>
                    <a:pt x="5327" y="7298"/>
                    <a:pt x="5305" y="7298"/>
                  </a:cubicBezTo>
                  <a:cubicBezTo>
                    <a:pt x="5217" y="7298"/>
                    <a:pt x="5115" y="7269"/>
                    <a:pt x="5063" y="7261"/>
                  </a:cubicBezTo>
                  <a:cubicBezTo>
                    <a:pt x="4983" y="7254"/>
                    <a:pt x="4932" y="7261"/>
                    <a:pt x="4895" y="7254"/>
                  </a:cubicBezTo>
                  <a:cubicBezTo>
                    <a:pt x="4866" y="7239"/>
                    <a:pt x="4924" y="7195"/>
                    <a:pt x="4858" y="7181"/>
                  </a:cubicBezTo>
                  <a:cubicBezTo>
                    <a:pt x="4785" y="7173"/>
                    <a:pt x="4748" y="7122"/>
                    <a:pt x="4697" y="7100"/>
                  </a:cubicBezTo>
                  <a:cubicBezTo>
                    <a:pt x="4653" y="7078"/>
                    <a:pt x="4675" y="7034"/>
                    <a:pt x="4661" y="7034"/>
                  </a:cubicBezTo>
                  <a:cubicBezTo>
                    <a:pt x="4661" y="7034"/>
                    <a:pt x="4653" y="7042"/>
                    <a:pt x="4646" y="7049"/>
                  </a:cubicBezTo>
                  <a:cubicBezTo>
                    <a:pt x="4594" y="7078"/>
                    <a:pt x="4594" y="7107"/>
                    <a:pt x="4536" y="7115"/>
                  </a:cubicBezTo>
                  <a:cubicBezTo>
                    <a:pt x="4529" y="7115"/>
                    <a:pt x="4521" y="7115"/>
                    <a:pt x="4514" y="7115"/>
                  </a:cubicBezTo>
                  <a:cubicBezTo>
                    <a:pt x="4499" y="7115"/>
                    <a:pt x="4492" y="7115"/>
                    <a:pt x="4485" y="7115"/>
                  </a:cubicBezTo>
                  <a:cubicBezTo>
                    <a:pt x="4485" y="7115"/>
                    <a:pt x="4477" y="7115"/>
                    <a:pt x="4463" y="7144"/>
                  </a:cubicBezTo>
                  <a:cubicBezTo>
                    <a:pt x="4433" y="7195"/>
                    <a:pt x="4404" y="7203"/>
                    <a:pt x="4353" y="7261"/>
                  </a:cubicBezTo>
                  <a:cubicBezTo>
                    <a:pt x="4338" y="7276"/>
                    <a:pt x="4331" y="7283"/>
                    <a:pt x="4316" y="7283"/>
                  </a:cubicBezTo>
                  <a:cubicBezTo>
                    <a:pt x="4280" y="7283"/>
                    <a:pt x="4250" y="7232"/>
                    <a:pt x="4228" y="7217"/>
                  </a:cubicBezTo>
                  <a:cubicBezTo>
                    <a:pt x="4191" y="7203"/>
                    <a:pt x="4191" y="7159"/>
                    <a:pt x="4213" y="7115"/>
                  </a:cubicBezTo>
                  <a:cubicBezTo>
                    <a:pt x="4228" y="7071"/>
                    <a:pt x="4221" y="7064"/>
                    <a:pt x="4213" y="7027"/>
                  </a:cubicBezTo>
                  <a:cubicBezTo>
                    <a:pt x="4199" y="6997"/>
                    <a:pt x="4177" y="6983"/>
                    <a:pt x="4177" y="6946"/>
                  </a:cubicBezTo>
                  <a:cubicBezTo>
                    <a:pt x="4177" y="6910"/>
                    <a:pt x="4213" y="6910"/>
                    <a:pt x="4235" y="6888"/>
                  </a:cubicBezTo>
                  <a:cubicBezTo>
                    <a:pt x="4257" y="6858"/>
                    <a:pt x="4221" y="6800"/>
                    <a:pt x="4184" y="6785"/>
                  </a:cubicBezTo>
                  <a:cubicBezTo>
                    <a:pt x="4155" y="6770"/>
                    <a:pt x="4184" y="6712"/>
                    <a:pt x="4155" y="6712"/>
                  </a:cubicBezTo>
                  <a:cubicBezTo>
                    <a:pt x="4155" y="6712"/>
                    <a:pt x="4155" y="6712"/>
                    <a:pt x="4148" y="6719"/>
                  </a:cubicBezTo>
                  <a:lnTo>
                    <a:pt x="4140" y="6719"/>
                  </a:lnTo>
                  <a:cubicBezTo>
                    <a:pt x="4104" y="6719"/>
                    <a:pt x="4082" y="6690"/>
                    <a:pt x="4082" y="6690"/>
                  </a:cubicBezTo>
                  <a:cubicBezTo>
                    <a:pt x="4082" y="6690"/>
                    <a:pt x="4096" y="6602"/>
                    <a:pt x="4067" y="6573"/>
                  </a:cubicBezTo>
                  <a:cubicBezTo>
                    <a:pt x="4045" y="6551"/>
                    <a:pt x="4030" y="6543"/>
                    <a:pt x="4008" y="6543"/>
                  </a:cubicBezTo>
                  <a:cubicBezTo>
                    <a:pt x="3994" y="6543"/>
                    <a:pt x="3986" y="6543"/>
                    <a:pt x="3964" y="6543"/>
                  </a:cubicBezTo>
                  <a:cubicBezTo>
                    <a:pt x="3957" y="6543"/>
                    <a:pt x="3957" y="6543"/>
                    <a:pt x="3957" y="6543"/>
                  </a:cubicBezTo>
                  <a:cubicBezTo>
                    <a:pt x="3906" y="6543"/>
                    <a:pt x="3906" y="6485"/>
                    <a:pt x="3876" y="6463"/>
                  </a:cubicBezTo>
                  <a:cubicBezTo>
                    <a:pt x="3876" y="6455"/>
                    <a:pt x="3876" y="6455"/>
                    <a:pt x="3869" y="6455"/>
                  </a:cubicBezTo>
                  <a:cubicBezTo>
                    <a:pt x="3891" y="6433"/>
                    <a:pt x="3913" y="6411"/>
                    <a:pt x="3950" y="6389"/>
                  </a:cubicBezTo>
                  <a:cubicBezTo>
                    <a:pt x="4016" y="6353"/>
                    <a:pt x="4060" y="6338"/>
                    <a:pt x="4089" y="6287"/>
                  </a:cubicBezTo>
                  <a:cubicBezTo>
                    <a:pt x="4125" y="6243"/>
                    <a:pt x="4148" y="6169"/>
                    <a:pt x="4111" y="6147"/>
                  </a:cubicBezTo>
                  <a:cubicBezTo>
                    <a:pt x="4067" y="6118"/>
                    <a:pt x="4038" y="6067"/>
                    <a:pt x="4067" y="6016"/>
                  </a:cubicBezTo>
                  <a:cubicBezTo>
                    <a:pt x="4089" y="5964"/>
                    <a:pt x="4096" y="5913"/>
                    <a:pt x="4067" y="5891"/>
                  </a:cubicBezTo>
                  <a:cubicBezTo>
                    <a:pt x="4030" y="5862"/>
                    <a:pt x="3986" y="5840"/>
                    <a:pt x="4001" y="5796"/>
                  </a:cubicBezTo>
                  <a:cubicBezTo>
                    <a:pt x="4001" y="5759"/>
                    <a:pt x="4016" y="5671"/>
                    <a:pt x="3950" y="5671"/>
                  </a:cubicBezTo>
                  <a:cubicBezTo>
                    <a:pt x="3942" y="5671"/>
                    <a:pt x="3928" y="5671"/>
                    <a:pt x="3913" y="5678"/>
                  </a:cubicBezTo>
                  <a:cubicBezTo>
                    <a:pt x="3884" y="5686"/>
                    <a:pt x="3862" y="5693"/>
                    <a:pt x="3840" y="5693"/>
                  </a:cubicBezTo>
                  <a:cubicBezTo>
                    <a:pt x="3774" y="5693"/>
                    <a:pt x="3730" y="5657"/>
                    <a:pt x="3759" y="5627"/>
                  </a:cubicBezTo>
                  <a:cubicBezTo>
                    <a:pt x="3796" y="5591"/>
                    <a:pt x="3752" y="5583"/>
                    <a:pt x="3701" y="5583"/>
                  </a:cubicBezTo>
                  <a:cubicBezTo>
                    <a:pt x="3649" y="5583"/>
                    <a:pt x="3635" y="5576"/>
                    <a:pt x="3620" y="5532"/>
                  </a:cubicBezTo>
                  <a:cubicBezTo>
                    <a:pt x="3620" y="5503"/>
                    <a:pt x="3605" y="5473"/>
                    <a:pt x="3583" y="5473"/>
                  </a:cubicBezTo>
                  <a:cubicBezTo>
                    <a:pt x="3576" y="5473"/>
                    <a:pt x="3569" y="5473"/>
                    <a:pt x="3554" y="5481"/>
                  </a:cubicBezTo>
                  <a:cubicBezTo>
                    <a:pt x="3532" y="5503"/>
                    <a:pt x="3495" y="5517"/>
                    <a:pt x="3466" y="5517"/>
                  </a:cubicBezTo>
                  <a:cubicBezTo>
                    <a:pt x="3444" y="5517"/>
                    <a:pt x="3422" y="5510"/>
                    <a:pt x="3408" y="5473"/>
                  </a:cubicBezTo>
                  <a:cubicBezTo>
                    <a:pt x="3393" y="5422"/>
                    <a:pt x="3378" y="5407"/>
                    <a:pt x="3356" y="5407"/>
                  </a:cubicBezTo>
                  <a:cubicBezTo>
                    <a:pt x="3342" y="5407"/>
                    <a:pt x="3334" y="5415"/>
                    <a:pt x="3320" y="5415"/>
                  </a:cubicBezTo>
                  <a:cubicBezTo>
                    <a:pt x="3312" y="5415"/>
                    <a:pt x="3305" y="5415"/>
                    <a:pt x="3305" y="5415"/>
                  </a:cubicBezTo>
                  <a:cubicBezTo>
                    <a:pt x="3261" y="5415"/>
                    <a:pt x="3224" y="5385"/>
                    <a:pt x="3195" y="5356"/>
                  </a:cubicBezTo>
                  <a:cubicBezTo>
                    <a:pt x="3188" y="5342"/>
                    <a:pt x="3180" y="5342"/>
                    <a:pt x="3173" y="5342"/>
                  </a:cubicBezTo>
                  <a:cubicBezTo>
                    <a:pt x="3158" y="5342"/>
                    <a:pt x="3151" y="5342"/>
                    <a:pt x="3144" y="5342"/>
                  </a:cubicBezTo>
                  <a:cubicBezTo>
                    <a:pt x="3129" y="5342"/>
                    <a:pt x="3122" y="5342"/>
                    <a:pt x="3114" y="5327"/>
                  </a:cubicBezTo>
                  <a:cubicBezTo>
                    <a:pt x="3092" y="5297"/>
                    <a:pt x="3114" y="5268"/>
                    <a:pt x="3092" y="5268"/>
                  </a:cubicBezTo>
                  <a:cubicBezTo>
                    <a:pt x="3085" y="5268"/>
                    <a:pt x="3078" y="5268"/>
                    <a:pt x="3070" y="5268"/>
                  </a:cubicBezTo>
                  <a:cubicBezTo>
                    <a:pt x="3019" y="5290"/>
                    <a:pt x="2975" y="5327"/>
                    <a:pt x="2909" y="5364"/>
                  </a:cubicBezTo>
                  <a:cubicBezTo>
                    <a:pt x="2865" y="5385"/>
                    <a:pt x="2836" y="5407"/>
                    <a:pt x="2807" y="5407"/>
                  </a:cubicBezTo>
                  <a:cubicBezTo>
                    <a:pt x="2792" y="5407"/>
                    <a:pt x="2770" y="5393"/>
                    <a:pt x="2755" y="5371"/>
                  </a:cubicBezTo>
                  <a:cubicBezTo>
                    <a:pt x="2711" y="5312"/>
                    <a:pt x="2667" y="5276"/>
                    <a:pt x="2653" y="5246"/>
                  </a:cubicBezTo>
                  <a:cubicBezTo>
                    <a:pt x="2645" y="5224"/>
                    <a:pt x="2631" y="5224"/>
                    <a:pt x="2616" y="5224"/>
                  </a:cubicBezTo>
                  <a:cubicBezTo>
                    <a:pt x="2601" y="5224"/>
                    <a:pt x="2587" y="5224"/>
                    <a:pt x="2587" y="5224"/>
                  </a:cubicBezTo>
                  <a:cubicBezTo>
                    <a:pt x="2587" y="5224"/>
                    <a:pt x="2580" y="5290"/>
                    <a:pt x="2550" y="5290"/>
                  </a:cubicBezTo>
                  <a:cubicBezTo>
                    <a:pt x="2550" y="5290"/>
                    <a:pt x="2550" y="5290"/>
                    <a:pt x="2543" y="5290"/>
                  </a:cubicBezTo>
                  <a:cubicBezTo>
                    <a:pt x="2506" y="5268"/>
                    <a:pt x="2367" y="5180"/>
                    <a:pt x="2367" y="5180"/>
                  </a:cubicBezTo>
                  <a:cubicBezTo>
                    <a:pt x="2367" y="5180"/>
                    <a:pt x="2330" y="5166"/>
                    <a:pt x="2308" y="5100"/>
                  </a:cubicBezTo>
                  <a:cubicBezTo>
                    <a:pt x="2279" y="5034"/>
                    <a:pt x="2220" y="5026"/>
                    <a:pt x="2199" y="4990"/>
                  </a:cubicBezTo>
                  <a:cubicBezTo>
                    <a:pt x="2169" y="4953"/>
                    <a:pt x="2111" y="4902"/>
                    <a:pt x="2096" y="4843"/>
                  </a:cubicBezTo>
                  <a:cubicBezTo>
                    <a:pt x="2074" y="4785"/>
                    <a:pt x="2074" y="4741"/>
                    <a:pt x="2118" y="4689"/>
                  </a:cubicBezTo>
                  <a:cubicBezTo>
                    <a:pt x="2162" y="4638"/>
                    <a:pt x="2169" y="4667"/>
                    <a:pt x="2206" y="4638"/>
                  </a:cubicBezTo>
                  <a:cubicBezTo>
                    <a:pt x="2235" y="4616"/>
                    <a:pt x="2176" y="4587"/>
                    <a:pt x="2147" y="4557"/>
                  </a:cubicBezTo>
                  <a:cubicBezTo>
                    <a:pt x="2111" y="4521"/>
                    <a:pt x="2118" y="4492"/>
                    <a:pt x="2132" y="4404"/>
                  </a:cubicBezTo>
                  <a:cubicBezTo>
                    <a:pt x="2154" y="4316"/>
                    <a:pt x="2213" y="4294"/>
                    <a:pt x="2220" y="4250"/>
                  </a:cubicBezTo>
                  <a:cubicBezTo>
                    <a:pt x="2228" y="4206"/>
                    <a:pt x="2206" y="4176"/>
                    <a:pt x="2199" y="4125"/>
                  </a:cubicBezTo>
                  <a:cubicBezTo>
                    <a:pt x="2184" y="4074"/>
                    <a:pt x="2176" y="3927"/>
                    <a:pt x="2213" y="3883"/>
                  </a:cubicBezTo>
                  <a:cubicBezTo>
                    <a:pt x="2242" y="3839"/>
                    <a:pt x="2286" y="3788"/>
                    <a:pt x="2257" y="3759"/>
                  </a:cubicBezTo>
                  <a:cubicBezTo>
                    <a:pt x="2242" y="3744"/>
                    <a:pt x="2235" y="3744"/>
                    <a:pt x="2220" y="3744"/>
                  </a:cubicBezTo>
                  <a:cubicBezTo>
                    <a:pt x="2206" y="3744"/>
                    <a:pt x="2191" y="3751"/>
                    <a:pt x="2176" y="3751"/>
                  </a:cubicBezTo>
                  <a:cubicBezTo>
                    <a:pt x="2162" y="3751"/>
                    <a:pt x="2154" y="3744"/>
                    <a:pt x="2147" y="3737"/>
                  </a:cubicBezTo>
                  <a:cubicBezTo>
                    <a:pt x="2103" y="3715"/>
                    <a:pt x="2118" y="3627"/>
                    <a:pt x="2096" y="3619"/>
                  </a:cubicBezTo>
                  <a:cubicBezTo>
                    <a:pt x="2081" y="3619"/>
                    <a:pt x="2081" y="3619"/>
                    <a:pt x="2074" y="3619"/>
                  </a:cubicBezTo>
                  <a:cubicBezTo>
                    <a:pt x="2067" y="3619"/>
                    <a:pt x="2059" y="3627"/>
                    <a:pt x="2030" y="3649"/>
                  </a:cubicBezTo>
                  <a:cubicBezTo>
                    <a:pt x="2008" y="3671"/>
                    <a:pt x="1971" y="3700"/>
                    <a:pt x="1949" y="3700"/>
                  </a:cubicBezTo>
                  <a:cubicBezTo>
                    <a:pt x="1942" y="3700"/>
                    <a:pt x="1935" y="3693"/>
                    <a:pt x="1935" y="3678"/>
                  </a:cubicBezTo>
                  <a:cubicBezTo>
                    <a:pt x="1920" y="3627"/>
                    <a:pt x="1942" y="3627"/>
                    <a:pt x="1957" y="3605"/>
                  </a:cubicBezTo>
                  <a:cubicBezTo>
                    <a:pt x="1971" y="3576"/>
                    <a:pt x="1891" y="3568"/>
                    <a:pt x="1891" y="3568"/>
                  </a:cubicBezTo>
                  <a:cubicBezTo>
                    <a:pt x="1891" y="3568"/>
                    <a:pt x="1898" y="3539"/>
                    <a:pt x="1913" y="3488"/>
                  </a:cubicBezTo>
                  <a:cubicBezTo>
                    <a:pt x="1935" y="3436"/>
                    <a:pt x="1913" y="3348"/>
                    <a:pt x="1935" y="3326"/>
                  </a:cubicBezTo>
                  <a:cubicBezTo>
                    <a:pt x="1949" y="3297"/>
                    <a:pt x="2001" y="3290"/>
                    <a:pt x="2015" y="3260"/>
                  </a:cubicBezTo>
                  <a:cubicBezTo>
                    <a:pt x="2030" y="3238"/>
                    <a:pt x="2059" y="3173"/>
                    <a:pt x="2015" y="3085"/>
                  </a:cubicBezTo>
                  <a:cubicBezTo>
                    <a:pt x="1971" y="2997"/>
                    <a:pt x="1942" y="2967"/>
                    <a:pt x="1964" y="2923"/>
                  </a:cubicBezTo>
                  <a:cubicBezTo>
                    <a:pt x="1993" y="2879"/>
                    <a:pt x="1964" y="2857"/>
                    <a:pt x="1957" y="2821"/>
                  </a:cubicBezTo>
                  <a:cubicBezTo>
                    <a:pt x="1949" y="2792"/>
                    <a:pt x="1979" y="2755"/>
                    <a:pt x="2023" y="2726"/>
                  </a:cubicBezTo>
                  <a:cubicBezTo>
                    <a:pt x="2067" y="2704"/>
                    <a:pt x="2052" y="2652"/>
                    <a:pt x="2030" y="2608"/>
                  </a:cubicBezTo>
                  <a:cubicBezTo>
                    <a:pt x="2015" y="2564"/>
                    <a:pt x="1942" y="2476"/>
                    <a:pt x="1905" y="2462"/>
                  </a:cubicBezTo>
                  <a:lnTo>
                    <a:pt x="1898" y="2462"/>
                  </a:lnTo>
                  <a:cubicBezTo>
                    <a:pt x="1869" y="2462"/>
                    <a:pt x="1869" y="2506"/>
                    <a:pt x="1832" y="2528"/>
                  </a:cubicBezTo>
                  <a:cubicBezTo>
                    <a:pt x="1825" y="2528"/>
                    <a:pt x="1818" y="2528"/>
                    <a:pt x="1818" y="2528"/>
                  </a:cubicBezTo>
                  <a:cubicBezTo>
                    <a:pt x="1788" y="2528"/>
                    <a:pt x="1795" y="2476"/>
                    <a:pt x="1781" y="2447"/>
                  </a:cubicBezTo>
                  <a:cubicBezTo>
                    <a:pt x="1773" y="2440"/>
                    <a:pt x="1773" y="2433"/>
                    <a:pt x="1766" y="2433"/>
                  </a:cubicBezTo>
                  <a:cubicBezTo>
                    <a:pt x="1759" y="2433"/>
                    <a:pt x="1751" y="2454"/>
                    <a:pt x="1722" y="2454"/>
                  </a:cubicBezTo>
                  <a:cubicBezTo>
                    <a:pt x="1715" y="2454"/>
                    <a:pt x="1715" y="2454"/>
                    <a:pt x="1708" y="2454"/>
                  </a:cubicBezTo>
                  <a:cubicBezTo>
                    <a:pt x="1671" y="2447"/>
                    <a:pt x="1612" y="2440"/>
                    <a:pt x="1576" y="2440"/>
                  </a:cubicBezTo>
                  <a:cubicBezTo>
                    <a:pt x="1568" y="2440"/>
                    <a:pt x="1561" y="2440"/>
                    <a:pt x="1554" y="2440"/>
                  </a:cubicBezTo>
                  <a:cubicBezTo>
                    <a:pt x="1546" y="2440"/>
                    <a:pt x="1517" y="2447"/>
                    <a:pt x="1480" y="2447"/>
                  </a:cubicBezTo>
                  <a:cubicBezTo>
                    <a:pt x="1444" y="2447"/>
                    <a:pt x="1392" y="2440"/>
                    <a:pt x="1356" y="2425"/>
                  </a:cubicBezTo>
                  <a:cubicBezTo>
                    <a:pt x="1282" y="2388"/>
                    <a:pt x="1209" y="2374"/>
                    <a:pt x="1194" y="2345"/>
                  </a:cubicBezTo>
                  <a:cubicBezTo>
                    <a:pt x="1173" y="2323"/>
                    <a:pt x="1194" y="2286"/>
                    <a:pt x="1209" y="2249"/>
                  </a:cubicBezTo>
                  <a:cubicBezTo>
                    <a:pt x="1224" y="2227"/>
                    <a:pt x="1194" y="2205"/>
                    <a:pt x="1165" y="2205"/>
                  </a:cubicBezTo>
                  <a:cubicBezTo>
                    <a:pt x="1158" y="2205"/>
                    <a:pt x="1143" y="2213"/>
                    <a:pt x="1129" y="2220"/>
                  </a:cubicBezTo>
                  <a:cubicBezTo>
                    <a:pt x="1129" y="2220"/>
                    <a:pt x="1121" y="2220"/>
                    <a:pt x="1114" y="2220"/>
                  </a:cubicBezTo>
                  <a:cubicBezTo>
                    <a:pt x="1085" y="2220"/>
                    <a:pt x="1063" y="2147"/>
                    <a:pt x="1063" y="2147"/>
                  </a:cubicBezTo>
                  <a:cubicBezTo>
                    <a:pt x="1033" y="2117"/>
                    <a:pt x="1019" y="2103"/>
                    <a:pt x="1004" y="2103"/>
                  </a:cubicBezTo>
                  <a:cubicBezTo>
                    <a:pt x="989" y="2103"/>
                    <a:pt x="975" y="2110"/>
                    <a:pt x="960" y="2117"/>
                  </a:cubicBezTo>
                  <a:cubicBezTo>
                    <a:pt x="938" y="2132"/>
                    <a:pt x="916" y="2147"/>
                    <a:pt x="901" y="2147"/>
                  </a:cubicBezTo>
                  <a:cubicBezTo>
                    <a:pt x="887" y="2147"/>
                    <a:pt x="880" y="2139"/>
                    <a:pt x="880" y="2117"/>
                  </a:cubicBezTo>
                  <a:cubicBezTo>
                    <a:pt x="872" y="2066"/>
                    <a:pt x="858" y="2066"/>
                    <a:pt x="821" y="2059"/>
                  </a:cubicBezTo>
                  <a:cubicBezTo>
                    <a:pt x="777" y="2051"/>
                    <a:pt x="777" y="2022"/>
                    <a:pt x="792" y="1985"/>
                  </a:cubicBezTo>
                  <a:cubicBezTo>
                    <a:pt x="806" y="1956"/>
                    <a:pt x="784" y="1942"/>
                    <a:pt x="740" y="1942"/>
                  </a:cubicBezTo>
                  <a:cubicBezTo>
                    <a:pt x="762" y="1919"/>
                    <a:pt x="777" y="1905"/>
                    <a:pt x="777" y="1905"/>
                  </a:cubicBezTo>
                  <a:cubicBezTo>
                    <a:pt x="777" y="1905"/>
                    <a:pt x="762" y="1919"/>
                    <a:pt x="740" y="1942"/>
                  </a:cubicBezTo>
                  <a:lnTo>
                    <a:pt x="733" y="1934"/>
                  </a:lnTo>
                  <a:cubicBezTo>
                    <a:pt x="689" y="1934"/>
                    <a:pt x="667" y="1949"/>
                    <a:pt x="630" y="1949"/>
                  </a:cubicBezTo>
                  <a:cubicBezTo>
                    <a:pt x="616" y="1949"/>
                    <a:pt x="608" y="1949"/>
                    <a:pt x="594" y="1949"/>
                  </a:cubicBezTo>
                  <a:cubicBezTo>
                    <a:pt x="535" y="1934"/>
                    <a:pt x="491" y="1890"/>
                    <a:pt x="425" y="1861"/>
                  </a:cubicBezTo>
                  <a:cubicBezTo>
                    <a:pt x="411" y="1854"/>
                    <a:pt x="396" y="1854"/>
                    <a:pt x="381" y="1854"/>
                  </a:cubicBezTo>
                  <a:cubicBezTo>
                    <a:pt x="330" y="1854"/>
                    <a:pt x="293" y="1883"/>
                    <a:pt x="257" y="1897"/>
                  </a:cubicBezTo>
                  <a:cubicBezTo>
                    <a:pt x="242" y="1905"/>
                    <a:pt x="227" y="1905"/>
                    <a:pt x="213" y="1905"/>
                  </a:cubicBezTo>
                  <a:cubicBezTo>
                    <a:pt x="183" y="1905"/>
                    <a:pt x="154" y="1890"/>
                    <a:pt x="132" y="1861"/>
                  </a:cubicBezTo>
                  <a:cubicBezTo>
                    <a:pt x="88" y="1810"/>
                    <a:pt x="22" y="1722"/>
                    <a:pt x="66" y="1714"/>
                  </a:cubicBezTo>
                  <a:cubicBezTo>
                    <a:pt x="81" y="1729"/>
                    <a:pt x="88" y="1736"/>
                    <a:pt x="95" y="1751"/>
                  </a:cubicBezTo>
                  <a:cubicBezTo>
                    <a:pt x="88" y="1736"/>
                    <a:pt x="81" y="1729"/>
                    <a:pt x="66" y="1714"/>
                  </a:cubicBezTo>
                  <a:lnTo>
                    <a:pt x="66" y="1714"/>
                  </a:lnTo>
                  <a:cubicBezTo>
                    <a:pt x="118" y="1714"/>
                    <a:pt x="205" y="1714"/>
                    <a:pt x="242" y="1714"/>
                  </a:cubicBezTo>
                  <a:cubicBezTo>
                    <a:pt x="271" y="1714"/>
                    <a:pt x="293" y="1707"/>
                    <a:pt x="301" y="1670"/>
                  </a:cubicBezTo>
                  <a:cubicBezTo>
                    <a:pt x="308" y="1648"/>
                    <a:pt x="330" y="1626"/>
                    <a:pt x="381" y="1626"/>
                  </a:cubicBezTo>
                  <a:cubicBezTo>
                    <a:pt x="396" y="1626"/>
                    <a:pt x="403" y="1634"/>
                    <a:pt x="418" y="1634"/>
                  </a:cubicBezTo>
                  <a:cubicBezTo>
                    <a:pt x="484" y="1641"/>
                    <a:pt x="535" y="1692"/>
                    <a:pt x="564" y="1692"/>
                  </a:cubicBezTo>
                  <a:cubicBezTo>
                    <a:pt x="572" y="1692"/>
                    <a:pt x="579" y="1692"/>
                    <a:pt x="579" y="1685"/>
                  </a:cubicBezTo>
                  <a:cubicBezTo>
                    <a:pt x="594" y="1648"/>
                    <a:pt x="594" y="1641"/>
                    <a:pt x="608" y="1582"/>
                  </a:cubicBezTo>
                  <a:cubicBezTo>
                    <a:pt x="616" y="1524"/>
                    <a:pt x="557" y="1494"/>
                    <a:pt x="594" y="1436"/>
                  </a:cubicBezTo>
                  <a:cubicBezTo>
                    <a:pt x="638" y="1377"/>
                    <a:pt x="674" y="1348"/>
                    <a:pt x="718" y="1326"/>
                  </a:cubicBezTo>
                  <a:cubicBezTo>
                    <a:pt x="748" y="1304"/>
                    <a:pt x="777" y="1260"/>
                    <a:pt x="821" y="1260"/>
                  </a:cubicBezTo>
                  <a:cubicBezTo>
                    <a:pt x="836" y="1260"/>
                    <a:pt x="843" y="1260"/>
                    <a:pt x="850" y="1267"/>
                  </a:cubicBezTo>
                  <a:cubicBezTo>
                    <a:pt x="901" y="1289"/>
                    <a:pt x="960" y="1333"/>
                    <a:pt x="1004" y="1333"/>
                  </a:cubicBezTo>
                  <a:cubicBezTo>
                    <a:pt x="1011" y="1333"/>
                    <a:pt x="1026" y="1333"/>
                    <a:pt x="1033" y="1326"/>
                  </a:cubicBezTo>
                  <a:cubicBezTo>
                    <a:pt x="1070" y="1297"/>
                    <a:pt x="1121" y="1297"/>
                    <a:pt x="1143" y="1267"/>
                  </a:cubicBezTo>
                  <a:cubicBezTo>
                    <a:pt x="1158" y="1231"/>
                    <a:pt x="1180" y="1223"/>
                    <a:pt x="1231" y="1179"/>
                  </a:cubicBezTo>
                  <a:cubicBezTo>
                    <a:pt x="1275" y="1150"/>
                    <a:pt x="1297" y="1121"/>
                    <a:pt x="1319" y="1121"/>
                  </a:cubicBezTo>
                  <a:cubicBezTo>
                    <a:pt x="1327" y="1121"/>
                    <a:pt x="1334" y="1121"/>
                    <a:pt x="1341" y="1128"/>
                  </a:cubicBezTo>
                  <a:cubicBezTo>
                    <a:pt x="1356" y="1135"/>
                    <a:pt x="1363" y="1143"/>
                    <a:pt x="1370" y="1143"/>
                  </a:cubicBezTo>
                  <a:cubicBezTo>
                    <a:pt x="1392" y="1143"/>
                    <a:pt x="1407" y="1121"/>
                    <a:pt x="1414" y="1106"/>
                  </a:cubicBezTo>
                  <a:cubicBezTo>
                    <a:pt x="1422" y="1077"/>
                    <a:pt x="1407" y="1069"/>
                    <a:pt x="1466" y="1062"/>
                  </a:cubicBezTo>
                  <a:cubicBezTo>
                    <a:pt x="1524" y="1055"/>
                    <a:pt x="1517" y="938"/>
                    <a:pt x="1517" y="938"/>
                  </a:cubicBezTo>
                  <a:cubicBezTo>
                    <a:pt x="1517" y="938"/>
                    <a:pt x="1576" y="923"/>
                    <a:pt x="1583" y="872"/>
                  </a:cubicBezTo>
                  <a:cubicBezTo>
                    <a:pt x="1583" y="857"/>
                    <a:pt x="1590" y="850"/>
                    <a:pt x="1598" y="850"/>
                  </a:cubicBezTo>
                  <a:cubicBezTo>
                    <a:pt x="1605" y="850"/>
                    <a:pt x="1620" y="864"/>
                    <a:pt x="1642" y="894"/>
                  </a:cubicBezTo>
                  <a:cubicBezTo>
                    <a:pt x="1663" y="908"/>
                    <a:pt x="1678" y="916"/>
                    <a:pt x="1693" y="916"/>
                  </a:cubicBezTo>
                  <a:cubicBezTo>
                    <a:pt x="1715" y="916"/>
                    <a:pt x="1737" y="908"/>
                    <a:pt x="1751" y="894"/>
                  </a:cubicBezTo>
                  <a:cubicBezTo>
                    <a:pt x="1781" y="872"/>
                    <a:pt x="1825" y="850"/>
                    <a:pt x="1861" y="850"/>
                  </a:cubicBezTo>
                  <a:cubicBezTo>
                    <a:pt x="1869" y="850"/>
                    <a:pt x="1876" y="850"/>
                    <a:pt x="1883" y="850"/>
                  </a:cubicBezTo>
                  <a:cubicBezTo>
                    <a:pt x="1920" y="857"/>
                    <a:pt x="1920" y="901"/>
                    <a:pt x="1957" y="916"/>
                  </a:cubicBezTo>
                  <a:cubicBezTo>
                    <a:pt x="1993" y="938"/>
                    <a:pt x="2023" y="923"/>
                    <a:pt x="2081" y="938"/>
                  </a:cubicBezTo>
                  <a:cubicBezTo>
                    <a:pt x="2147" y="945"/>
                    <a:pt x="2242" y="1033"/>
                    <a:pt x="2279" y="1069"/>
                  </a:cubicBezTo>
                  <a:cubicBezTo>
                    <a:pt x="2308" y="1099"/>
                    <a:pt x="2323" y="1179"/>
                    <a:pt x="2382" y="1179"/>
                  </a:cubicBezTo>
                  <a:cubicBezTo>
                    <a:pt x="2389" y="1179"/>
                    <a:pt x="2396" y="1172"/>
                    <a:pt x="2411" y="1172"/>
                  </a:cubicBezTo>
                  <a:cubicBezTo>
                    <a:pt x="2477" y="1150"/>
                    <a:pt x="2506" y="1135"/>
                    <a:pt x="2543" y="1135"/>
                  </a:cubicBezTo>
                  <a:cubicBezTo>
                    <a:pt x="2550" y="1135"/>
                    <a:pt x="2565" y="1135"/>
                    <a:pt x="2580" y="1135"/>
                  </a:cubicBezTo>
                  <a:cubicBezTo>
                    <a:pt x="2616" y="1150"/>
                    <a:pt x="2638" y="1157"/>
                    <a:pt x="2660" y="1157"/>
                  </a:cubicBezTo>
                  <a:cubicBezTo>
                    <a:pt x="2675" y="1157"/>
                    <a:pt x="2689" y="1157"/>
                    <a:pt x="2711" y="1150"/>
                  </a:cubicBezTo>
                  <a:cubicBezTo>
                    <a:pt x="2726" y="1143"/>
                    <a:pt x="2741" y="1135"/>
                    <a:pt x="2755" y="1135"/>
                  </a:cubicBezTo>
                  <a:cubicBezTo>
                    <a:pt x="2792" y="1135"/>
                    <a:pt x="2814" y="1165"/>
                    <a:pt x="2807" y="1201"/>
                  </a:cubicBezTo>
                  <a:cubicBezTo>
                    <a:pt x="2799" y="1231"/>
                    <a:pt x="2821" y="1253"/>
                    <a:pt x="2858" y="1253"/>
                  </a:cubicBezTo>
                  <a:cubicBezTo>
                    <a:pt x="2865" y="1253"/>
                    <a:pt x="2880" y="1253"/>
                    <a:pt x="2894" y="1245"/>
                  </a:cubicBezTo>
                  <a:cubicBezTo>
                    <a:pt x="2894" y="1245"/>
                    <a:pt x="2902" y="1245"/>
                    <a:pt x="2909" y="1245"/>
                  </a:cubicBezTo>
                  <a:cubicBezTo>
                    <a:pt x="2953" y="1245"/>
                    <a:pt x="2953" y="1311"/>
                    <a:pt x="2997" y="1333"/>
                  </a:cubicBezTo>
                  <a:cubicBezTo>
                    <a:pt x="3026" y="1355"/>
                    <a:pt x="3041" y="1370"/>
                    <a:pt x="3063" y="1370"/>
                  </a:cubicBezTo>
                  <a:cubicBezTo>
                    <a:pt x="3070" y="1370"/>
                    <a:pt x="3078" y="1363"/>
                    <a:pt x="3085" y="1363"/>
                  </a:cubicBezTo>
                  <a:cubicBezTo>
                    <a:pt x="3122" y="1341"/>
                    <a:pt x="3217" y="1333"/>
                    <a:pt x="3217" y="1333"/>
                  </a:cubicBezTo>
                  <a:cubicBezTo>
                    <a:pt x="3232" y="1348"/>
                    <a:pt x="3254" y="1355"/>
                    <a:pt x="3275" y="1355"/>
                  </a:cubicBezTo>
                  <a:cubicBezTo>
                    <a:pt x="3290" y="1355"/>
                    <a:pt x="3305" y="1355"/>
                    <a:pt x="3320" y="1348"/>
                  </a:cubicBezTo>
                  <a:cubicBezTo>
                    <a:pt x="3356" y="1341"/>
                    <a:pt x="3393" y="1297"/>
                    <a:pt x="3415" y="1297"/>
                  </a:cubicBezTo>
                  <a:cubicBezTo>
                    <a:pt x="3415" y="1297"/>
                    <a:pt x="3415" y="1297"/>
                    <a:pt x="3422" y="1297"/>
                  </a:cubicBezTo>
                  <a:cubicBezTo>
                    <a:pt x="3430" y="1326"/>
                    <a:pt x="3378" y="1414"/>
                    <a:pt x="3437" y="1414"/>
                  </a:cubicBezTo>
                  <a:cubicBezTo>
                    <a:pt x="3495" y="1414"/>
                    <a:pt x="3488" y="1414"/>
                    <a:pt x="3532" y="1348"/>
                  </a:cubicBezTo>
                  <a:cubicBezTo>
                    <a:pt x="3569" y="1289"/>
                    <a:pt x="3583" y="1311"/>
                    <a:pt x="3635" y="1275"/>
                  </a:cubicBezTo>
                  <a:cubicBezTo>
                    <a:pt x="3686" y="1238"/>
                    <a:pt x="3671" y="1216"/>
                    <a:pt x="3701" y="1172"/>
                  </a:cubicBezTo>
                  <a:cubicBezTo>
                    <a:pt x="3723" y="1135"/>
                    <a:pt x="3759" y="1092"/>
                    <a:pt x="3789" y="1092"/>
                  </a:cubicBezTo>
                  <a:cubicBezTo>
                    <a:pt x="3796" y="1092"/>
                    <a:pt x="3803" y="1092"/>
                    <a:pt x="3810" y="1099"/>
                  </a:cubicBezTo>
                  <a:cubicBezTo>
                    <a:pt x="3847" y="1121"/>
                    <a:pt x="3847" y="1187"/>
                    <a:pt x="3884" y="1187"/>
                  </a:cubicBezTo>
                  <a:cubicBezTo>
                    <a:pt x="3899" y="1187"/>
                    <a:pt x="3906" y="1187"/>
                    <a:pt x="3906" y="1187"/>
                  </a:cubicBezTo>
                  <a:cubicBezTo>
                    <a:pt x="3935" y="1187"/>
                    <a:pt x="3950" y="1187"/>
                    <a:pt x="3957" y="1128"/>
                  </a:cubicBezTo>
                  <a:cubicBezTo>
                    <a:pt x="3964" y="1062"/>
                    <a:pt x="3972" y="1047"/>
                    <a:pt x="4030" y="1018"/>
                  </a:cubicBezTo>
                  <a:cubicBezTo>
                    <a:pt x="4074" y="1004"/>
                    <a:pt x="4104" y="974"/>
                    <a:pt x="4125" y="974"/>
                  </a:cubicBezTo>
                  <a:cubicBezTo>
                    <a:pt x="4140" y="974"/>
                    <a:pt x="4148" y="982"/>
                    <a:pt x="4162" y="996"/>
                  </a:cubicBezTo>
                  <a:cubicBezTo>
                    <a:pt x="4191" y="1033"/>
                    <a:pt x="4199" y="1099"/>
                    <a:pt x="4235" y="1099"/>
                  </a:cubicBezTo>
                  <a:lnTo>
                    <a:pt x="4243" y="1099"/>
                  </a:lnTo>
                  <a:cubicBezTo>
                    <a:pt x="4287" y="1084"/>
                    <a:pt x="4272" y="1084"/>
                    <a:pt x="4301" y="1018"/>
                  </a:cubicBezTo>
                  <a:cubicBezTo>
                    <a:pt x="4331" y="960"/>
                    <a:pt x="4316" y="916"/>
                    <a:pt x="4353" y="916"/>
                  </a:cubicBezTo>
                  <a:lnTo>
                    <a:pt x="4360" y="916"/>
                  </a:lnTo>
                  <a:cubicBezTo>
                    <a:pt x="4389" y="923"/>
                    <a:pt x="4404" y="930"/>
                    <a:pt x="4411" y="930"/>
                  </a:cubicBezTo>
                  <a:cubicBezTo>
                    <a:pt x="4426" y="930"/>
                    <a:pt x="4433" y="923"/>
                    <a:pt x="4448" y="894"/>
                  </a:cubicBezTo>
                  <a:cubicBezTo>
                    <a:pt x="4470" y="835"/>
                    <a:pt x="4514" y="776"/>
                    <a:pt x="4507" y="725"/>
                  </a:cubicBezTo>
                  <a:cubicBezTo>
                    <a:pt x="4499" y="674"/>
                    <a:pt x="4492" y="601"/>
                    <a:pt x="4536" y="571"/>
                  </a:cubicBezTo>
                  <a:cubicBezTo>
                    <a:pt x="4573" y="535"/>
                    <a:pt x="4587" y="520"/>
                    <a:pt x="4624" y="498"/>
                  </a:cubicBezTo>
                  <a:cubicBezTo>
                    <a:pt x="4668" y="483"/>
                    <a:pt x="4661" y="469"/>
                    <a:pt x="4726" y="381"/>
                  </a:cubicBezTo>
                  <a:cubicBezTo>
                    <a:pt x="4800" y="300"/>
                    <a:pt x="4800" y="307"/>
                    <a:pt x="4858" y="300"/>
                  </a:cubicBezTo>
                  <a:cubicBezTo>
                    <a:pt x="4917" y="285"/>
                    <a:pt x="4961" y="285"/>
                    <a:pt x="4990" y="256"/>
                  </a:cubicBezTo>
                  <a:cubicBezTo>
                    <a:pt x="5027" y="219"/>
                    <a:pt x="4983" y="212"/>
                    <a:pt x="4946" y="176"/>
                  </a:cubicBezTo>
                  <a:cubicBezTo>
                    <a:pt x="4917" y="146"/>
                    <a:pt x="4910" y="117"/>
                    <a:pt x="4932" y="58"/>
                  </a:cubicBezTo>
                  <a:cubicBezTo>
                    <a:pt x="4939" y="36"/>
                    <a:pt x="4954" y="29"/>
                    <a:pt x="4961" y="29"/>
                  </a:cubicBezTo>
                  <a:lnTo>
                    <a:pt x="4961" y="0"/>
                  </a:lnTo>
                  <a:lnTo>
                    <a:pt x="4961" y="0"/>
                  </a:lnTo>
                  <a:lnTo>
                    <a:pt x="4961" y="0"/>
                  </a:lnTo>
                  <a:lnTo>
                    <a:pt x="4961" y="0"/>
                  </a:lnTo>
                  <a:cubicBezTo>
                    <a:pt x="4946" y="0"/>
                    <a:pt x="4924" y="7"/>
                    <a:pt x="4902" y="44"/>
                  </a:cubicBezTo>
                  <a:cubicBezTo>
                    <a:pt x="4873" y="117"/>
                    <a:pt x="4880" y="154"/>
                    <a:pt x="4932" y="197"/>
                  </a:cubicBezTo>
                  <a:cubicBezTo>
                    <a:pt x="4939" y="212"/>
                    <a:pt x="4954" y="219"/>
                    <a:pt x="4961" y="227"/>
                  </a:cubicBezTo>
                  <a:lnTo>
                    <a:pt x="4968" y="234"/>
                  </a:lnTo>
                  <a:cubicBezTo>
                    <a:pt x="4946" y="256"/>
                    <a:pt x="4924" y="256"/>
                    <a:pt x="4880" y="264"/>
                  </a:cubicBezTo>
                  <a:cubicBezTo>
                    <a:pt x="4873" y="264"/>
                    <a:pt x="4858" y="264"/>
                    <a:pt x="4851" y="264"/>
                  </a:cubicBezTo>
                  <a:cubicBezTo>
                    <a:pt x="4836" y="271"/>
                    <a:pt x="4836" y="271"/>
                    <a:pt x="4836" y="271"/>
                  </a:cubicBezTo>
                  <a:cubicBezTo>
                    <a:pt x="4778" y="278"/>
                    <a:pt x="4770" y="285"/>
                    <a:pt x="4704" y="366"/>
                  </a:cubicBezTo>
                  <a:cubicBezTo>
                    <a:pt x="4675" y="395"/>
                    <a:pt x="4661" y="417"/>
                    <a:pt x="4653" y="439"/>
                  </a:cubicBezTo>
                  <a:cubicBezTo>
                    <a:pt x="4639" y="461"/>
                    <a:pt x="4631" y="469"/>
                    <a:pt x="4616" y="476"/>
                  </a:cubicBezTo>
                  <a:cubicBezTo>
                    <a:pt x="4580" y="483"/>
                    <a:pt x="4565" y="498"/>
                    <a:pt x="4543" y="520"/>
                  </a:cubicBezTo>
                  <a:cubicBezTo>
                    <a:pt x="4536" y="527"/>
                    <a:pt x="4529" y="535"/>
                    <a:pt x="4514" y="542"/>
                  </a:cubicBezTo>
                  <a:cubicBezTo>
                    <a:pt x="4455" y="593"/>
                    <a:pt x="4470" y="681"/>
                    <a:pt x="4477" y="725"/>
                  </a:cubicBezTo>
                  <a:cubicBezTo>
                    <a:pt x="4485" y="754"/>
                    <a:pt x="4463" y="791"/>
                    <a:pt x="4441" y="828"/>
                  </a:cubicBezTo>
                  <a:cubicBezTo>
                    <a:pt x="4433" y="850"/>
                    <a:pt x="4426" y="864"/>
                    <a:pt x="4419" y="879"/>
                  </a:cubicBezTo>
                  <a:cubicBezTo>
                    <a:pt x="4419" y="894"/>
                    <a:pt x="4411" y="894"/>
                    <a:pt x="4411" y="901"/>
                  </a:cubicBezTo>
                  <a:lnTo>
                    <a:pt x="4404" y="894"/>
                  </a:lnTo>
                  <a:cubicBezTo>
                    <a:pt x="4397" y="894"/>
                    <a:pt x="4382" y="886"/>
                    <a:pt x="4367" y="886"/>
                  </a:cubicBezTo>
                  <a:cubicBezTo>
                    <a:pt x="4360" y="886"/>
                    <a:pt x="4353" y="886"/>
                    <a:pt x="4353" y="886"/>
                  </a:cubicBezTo>
                  <a:cubicBezTo>
                    <a:pt x="4309" y="886"/>
                    <a:pt x="4301" y="923"/>
                    <a:pt x="4294" y="945"/>
                  </a:cubicBezTo>
                  <a:cubicBezTo>
                    <a:pt x="4294" y="967"/>
                    <a:pt x="4287" y="982"/>
                    <a:pt x="4280" y="1004"/>
                  </a:cubicBezTo>
                  <a:cubicBezTo>
                    <a:pt x="4265" y="1026"/>
                    <a:pt x="4257" y="1040"/>
                    <a:pt x="4257" y="1055"/>
                  </a:cubicBezTo>
                  <a:cubicBezTo>
                    <a:pt x="4250" y="1055"/>
                    <a:pt x="4250" y="1062"/>
                    <a:pt x="4250" y="1062"/>
                  </a:cubicBezTo>
                  <a:cubicBezTo>
                    <a:pt x="4250" y="1062"/>
                    <a:pt x="4243" y="1062"/>
                    <a:pt x="4235" y="1069"/>
                  </a:cubicBezTo>
                  <a:cubicBezTo>
                    <a:pt x="4228" y="1062"/>
                    <a:pt x="4221" y="1040"/>
                    <a:pt x="4213" y="1033"/>
                  </a:cubicBezTo>
                  <a:cubicBezTo>
                    <a:pt x="4206" y="1011"/>
                    <a:pt x="4199" y="989"/>
                    <a:pt x="4184" y="974"/>
                  </a:cubicBezTo>
                  <a:cubicBezTo>
                    <a:pt x="4170" y="952"/>
                    <a:pt x="4148" y="945"/>
                    <a:pt x="4125" y="945"/>
                  </a:cubicBezTo>
                  <a:cubicBezTo>
                    <a:pt x="4104" y="945"/>
                    <a:pt x="4082" y="960"/>
                    <a:pt x="4060" y="974"/>
                  </a:cubicBezTo>
                  <a:cubicBezTo>
                    <a:pt x="4045" y="974"/>
                    <a:pt x="4030" y="989"/>
                    <a:pt x="4023" y="989"/>
                  </a:cubicBezTo>
                  <a:cubicBezTo>
                    <a:pt x="3950" y="1026"/>
                    <a:pt x="3935" y="1047"/>
                    <a:pt x="3928" y="1128"/>
                  </a:cubicBezTo>
                  <a:cubicBezTo>
                    <a:pt x="3920" y="1150"/>
                    <a:pt x="3920" y="1157"/>
                    <a:pt x="3920" y="1157"/>
                  </a:cubicBezTo>
                  <a:lnTo>
                    <a:pt x="3913" y="1157"/>
                  </a:lnTo>
                  <a:cubicBezTo>
                    <a:pt x="3913" y="1157"/>
                    <a:pt x="3913" y="1157"/>
                    <a:pt x="3906" y="1157"/>
                  </a:cubicBezTo>
                  <a:cubicBezTo>
                    <a:pt x="3899" y="1157"/>
                    <a:pt x="3899" y="1157"/>
                    <a:pt x="3899" y="1157"/>
                  </a:cubicBezTo>
                  <a:cubicBezTo>
                    <a:pt x="3884" y="1157"/>
                    <a:pt x="3884" y="1157"/>
                    <a:pt x="3884" y="1157"/>
                  </a:cubicBezTo>
                  <a:cubicBezTo>
                    <a:pt x="3884" y="1157"/>
                    <a:pt x="3876" y="1143"/>
                    <a:pt x="3869" y="1128"/>
                  </a:cubicBezTo>
                  <a:cubicBezTo>
                    <a:pt x="3862" y="1106"/>
                    <a:pt x="3847" y="1084"/>
                    <a:pt x="3825" y="1069"/>
                  </a:cubicBezTo>
                  <a:cubicBezTo>
                    <a:pt x="3818" y="1062"/>
                    <a:pt x="3803" y="1062"/>
                    <a:pt x="3789" y="1062"/>
                  </a:cubicBezTo>
                  <a:cubicBezTo>
                    <a:pt x="3737" y="1062"/>
                    <a:pt x="3686" y="1135"/>
                    <a:pt x="3671" y="1157"/>
                  </a:cubicBezTo>
                  <a:cubicBezTo>
                    <a:pt x="3664" y="1172"/>
                    <a:pt x="3657" y="1187"/>
                    <a:pt x="3657" y="1201"/>
                  </a:cubicBezTo>
                  <a:cubicBezTo>
                    <a:pt x="3649" y="1223"/>
                    <a:pt x="3642" y="1231"/>
                    <a:pt x="3613" y="1253"/>
                  </a:cubicBezTo>
                  <a:cubicBezTo>
                    <a:pt x="3598" y="1260"/>
                    <a:pt x="3591" y="1267"/>
                    <a:pt x="3576" y="1267"/>
                  </a:cubicBezTo>
                  <a:cubicBezTo>
                    <a:pt x="3554" y="1282"/>
                    <a:pt x="3539" y="1289"/>
                    <a:pt x="3503" y="1333"/>
                  </a:cubicBezTo>
                  <a:cubicBezTo>
                    <a:pt x="3503" y="1341"/>
                    <a:pt x="3495" y="1348"/>
                    <a:pt x="3488" y="1355"/>
                  </a:cubicBezTo>
                  <a:cubicBezTo>
                    <a:pt x="3473" y="1377"/>
                    <a:pt x="3473" y="1377"/>
                    <a:pt x="3437" y="1377"/>
                  </a:cubicBezTo>
                  <a:cubicBezTo>
                    <a:pt x="3437" y="1370"/>
                    <a:pt x="3444" y="1355"/>
                    <a:pt x="3444" y="1348"/>
                  </a:cubicBezTo>
                  <a:cubicBezTo>
                    <a:pt x="3451" y="1326"/>
                    <a:pt x="3451" y="1304"/>
                    <a:pt x="3451" y="1289"/>
                  </a:cubicBezTo>
                  <a:cubicBezTo>
                    <a:pt x="3444" y="1275"/>
                    <a:pt x="3430" y="1260"/>
                    <a:pt x="3415" y="1260"/>
                  </a:cubicBezTo>
                  <a:cubicBezTo>
                    <a:pt x="3393" y="1260"/>
                    <a:pt x="3378" y="1275"/>
                    <a:pt x="3363" y="1289"/>
                  </a:cubicBezTo>
                  <a:cubicBezTo>
                    <a:pt x="3342" y="1304"/>
                    <a:pt x="3327" y="1319"/>
                    <a:pt x="3305" y="1319"/>
                  </a:cubicBezTo>
                  <a:cubicBezTo>
                    <a:pt x="3298" y="1326"/>
                    <a:pt x="3290" y="1326"/>
                    <a:pt x="3275" y="1326"/>
                  </a:cubicBezTo>
                  <a:cubicBezTo>
                    <a:pt x="3261" y="1326"/>
                    <a:pt x="3246" y="1319"/>
                    <a:pt x="3232" y="1311"/>
                  </a:cubicBezTo>
                  <a:cubicBezTo>
                    <a:pt x="3224" y="1304"/>
                    <a:pt x="3224" y="1304"/>
                    <a:pt x="3224" y="1304"/>
                  </a:cubicBezTo>
                  <a:cubicBezTo>
                    <a:pt x="3210" y="1304"/>
                    <a:pt x="3210" y="1304"/>
                    <a:pt x="3210" y="1304"/>
                  </a:cubicBezTo>
                  <a:cubicBezTo>
                    <a:pt x="3202" y="1304"/>
                    <a:pt x="3114" y="1311"/>
                    <a:pt x="3070" y="1333"/>
                  </a:cubicBezTo>
                  <a:lnTo>
                    <a:pt x="3063" y="1333"/>
                  </a:lnTo>
                  <a:cubicBezTo>
                    <a:pt x="3056" y="1333"/>
                    <a:pt x="3041" y="1326"/>
                    <a:pt x="3026" y="1319"/>
                  </a:cubicBezTo>
                  <a:cubicBezTo>
                    <a:pt x="3019" y="1319"/>
                    <a:pt x="3019" y="1311"/>
                    <a:pt x="3012" y="1311"/>
                  </a:cubicBezTo>
                  <a:cubicBezTo>
                    <a:pt x="2997" y="1304"/>
                    <a:pt x="2990" y="1289"/>
                    <a:pt x="2982" y="1275"/>
                  </a:cubicBezTo>
                  <a:cubicBezTo>
                    <a:pt x="2968" y="1253"/>
                    <a:pt x="2953" y="1216"/>
                    <a:pt x="2909" y="1216"/>
                  </a:cubicBezTo>
                  <a:cubicBezTo>
                    <a:pt x="2902" y="1216"/>
                    <a:pt x="2894" y="1216"/>
                    <a:pt x="2887" y="1223"/>
                  </a:cubicBezTo>
                  <a:cubicBezTo>
                    <a:pt x="2873" y="1223"/>
                    <a:pt x="2865" y="1223"/>
                    <a:pt x="2858" y="1223"/>
                  </a:cubicBezTo>
                  <a:cubicBezTo>
                    <a:pt x="2851" y="1223"/>
                    <a:pt x="2843" y="1223"/>
                    <a:pt x="2836" y="1216"/>
                  </a:cubicBezTo>
                  <a:cubicBezTo>
                    <a:pt x="2836" y="1216"/>
                    <a:pt x="2836" y="1209"/>
                    <a:pt x="2836" y="1201"/>
                  </a:cubicBezTo>
                  <a:cubicBezTo>
                    <a:pt x="2843" y="1179"/>
                    <a:pt x="2836" y="1157"/>
                    <a:pt x="2821" y="1135"/>
                  </a:cubicBezTo>
                  <a:cubicBezTo>
                    <a:pt x="2807" y="1121"/>
                    <a:pt x="2777" y="1106"/>
                    <a:pt x="2755" y="1106"/>
                  </a:cubicBezTo>
                  <a:cubicBezTo>
                    <a:pt x="2733" y="1106"/>
                    <a:pt x="2719" y="1114"/>
                    <a:pt x="2704" y="1121"/>
                  </a:cubicBezTo>
                  <a:cubicBezTo>
                    <a:pt x="2682" y="1128"/>
                    <a:pt x="2675" y="1128"/>
                    <a:pt x="2660" y="1128"/>
                  </a:cubicBezTo>
                  <a:cubicBezTo>
                    <a:pt x="2645" y="1128"/>
                    <a:pt x="2638" y="1128"/>
                    <a:pt x="2616" y="1121"/>
                  </a:cubicBezTo>
                  <a:cubicBezTo>
                    <a:pt x="2609" y="1114"/>
                    <a:pt x="2601" y="1114"/>
                    <a:pt x="2587" y="1106"/>
                  </a:cubicBezTo>
                  <a:cubicBezTo>
                    <a:pt x="2572" y="1106"/>
                    <a:pt x="2558" y="1106"/>
                    <a:pt x="2543" y="1106"/>
                  </a:cubicBezTo>
                  <a:cubicBezTo>
                    <a:pt x="2513" y="1106"/>
                    <a:pt x="2492" y="1114"/>
                    <a:pt x="2455" y="1121"/>
                  </a:cubicBezTo>
                  <a:cubicBezTo>
                    <a:pt x="2440" y="1128"/>
                    <a:pt x="2426" y="1135"/>
                    <a:pt x="2396" y="1143"/>
                  </a:cubicBezTo>
                  <a:cubicBezTo>
                    <a:pt x="2389" y="1143"/>
                    <a:pt x="2389" y="1143"/>
                    <a:pt x="2382" y="1143"/>
                  </a:cubicBezTo>
                  <a:cubicBezTo>
                    <a:pt x="2360" y="1143"/>
                    <a:pt x="2352" y="1128"/>
                    <a:pt x="2330" y="1099"/>
                  </a:cubicBezTo>
                  <a:cubicBezTo>
                    <a:pt x="2323" y="1077"/>
                    <a:pt x="2316" y="1062"/>
                    <a:pt x="2301" y="1047"/>
                  </a:cubicBezTo>
                  <a:cubicBezTo>
                    <a:pt x="2279" y="1026"/>
                    <a:pt x="2162" y="916"/>
                    <a:pt x="2089" y="901"/>
                  </a:cubicBezTo>
                  <a:cubicBezTo>
                    <a:pt x="2067" y="901"/>
                    <a:pt x="2044" y="901"/>
                    <a:pt x="2030" y="901"/>
                  </a:cubicBezTo>
                  <a:cubicBezTo>
                    <a:pt x="2001" y="901"/>
                    <a:pt x="1986" y="901"/>
                    <a:pt x="1971" y="894"/>
                  </a:cubicBezTo>
                  <a:cubicBezTo>
                    <a:pt x="1964" y="886"/>
                    <a:pt x="1957" y="879"/>
                    <a:pt x="1949" y="872"/>
                  </a:cubicBezTo>
                  <a:cubicBezTo>
                    <a:pt x="1942" y="850"/>
                    <a:pt x="1920" y="828"/>
                    <a:pt x="1883" y="820"/>
                  </a:cubicBezTo>
                  <a:cubicBezTo>
                    <a:pt x="1876" y="820"/>
                    <a:pt x="1869" y="820"/>
                    <a:pt x="1861" y="820"/>
                  </a:cubicBezTo>
                  <a:cubicBezTo>
                    <a:pt x="1810" y="820"/>
                    <a:pt x="1751" y="850"/>
                    <a:pt x="1737" y="864"/>
                  </a:cubicBezTo>
                  <a:cubicBezTo>
                    <a:pt x="1722" y="879"/>
                    <a:pt x="1708" y="886"/>
                    <a:pt x="1693" y="886"/>
                  </a:cubicBezTo>
                  <a:cubicBezTo>
                    <a:pt x="1693" y="886"/>
                    <a:pt x="1678" y="886"/>
                    <a:pt x="1663" y="872"/>
                  </a:cubicBezTo>
                  <a:cubicBezTo>
                    <a:pt x="1656" y="864"/>
                    <a:pt x="1649" y="857"/>
                    <a:pt x="1642" y="850"/>
                  </a:cubicBezTo>
                  <a:cubicBezTo>
                    <a:pt x="1627" y="828"/>
                    <a:pt x="1612" y="813"/>
                    <a:pt x="1598" y="813"/>
                  </a:cubicBezTo>
                  <a:cubicBezTo>
                    <a:pt x="1561" y="813"/>
                    <a:pt x="1554" y="850"/>
                    <a:pt x="1554" y="872"/>
                  </a:cubicBezTo>
                  <a:cubicBezTo>
                    <a:pt x="1546" y="901"/>
                    <a:pt x="1510" y="901"/>
                    <a:pt x="1510" y="901"/>
                  </a:cubicBezTo>
                  <a:cubicBezTo>
                    <a:pt x="1480" y="908"/>
                    <a:pt x="1480" y="908"/>
                    <a:pt x="1480" y="908"/>
                  </a:cubicBezTo>
                  <a:cubicBezTo>
                    <a:pt x="1488" y="938"/>
                    <a:pt x="1488" y="938"/>
                    <a:pt x="1488" y="938"/>
                  </a:cubicBezTo>
                  <a:cubicBezTo>
                    <a:pt x="1488" y="974"/>
                    <a:pt x="1480" y="1026"/>
                    <a:pt x="1458" y="1033"/>
                  </a:cubicBezTo>
                  <a:cubicBezTo>
                    <a:pt x="1414" y="1040"/>
                    <a:pt x="1392" y="1047"/>
                    <a:pt x="1385" y="1084"/>
                  </a:cubicBezTo>
                  <a:cubicBezTo>
                    <a:pt x="1385" y="1092"/>
                    <a:pt x="1385" y="1092"/>
                    <a:pt x="1385" y="1092"/>
                  </a:cubicBezTo>
                  <a:cubicBezTo>
                    <a:pt x="1378" y="1106"/>
                    <a:pt x="1378" y="1114"/>
                    <a:pt x="1370" y="1114"/>
                  </a:cubicBezTo>
                  <a:cubicBezTo>
                    <a:pt x="1370" y="1114"/>
                    <a:pt x="1370" y="1114"/>
                    <a:pt x="1363" y="1106"/>
                  </a:cubicBezTo>
                  <a:cubicBezTo>
                    <a:pt x="1349" y="1099"/>
                    <a:pt x="1334" y="1092"/>
                    <a:pt x="1319" y="1092"/>
                  </a:cubicBezTo>
                  <a:cubicBezTo>
                    <a:pt x="1290" y="1092"/>
                    <a:pt x="1268" y="1114"/>
                    <a:pt x="1239" y="1135"/>
                  </a:cubicBezTo>
                  <a:cubicBezTo>
                    <a:pt x="1231" y="1143"/>
                    <a:pt x="1224" y="1150"/>
                    <a:pt x="1217" y="1157"/>
                  </a:cubicBezTo>
                  <a:cubicBezTo>
                    <a:pt x="1202" y="1172"/>
                    <a:pt x="1187" y="1179"/>
                    <a:pt x="1173" y="1187"/>
                  </a:cubicBezTo>
                  <a:cubicBezTo>
                    <a:pt x="1151" y="1209"/>
                    <a:pt x="1129" y="1223"/>
                    <a:pt x="1114" y="1253"/>
                  </a:cubicBezTo>
                  <a:cubicBezTo>
                    <a:pt x="1107" y="1260"/>
                    <a:pt x="1092" y="1267"/>
                    <a:pt x="1070" y="1275"/>
                  </a:cubicBezTo>
                  <a:cubicBezTo>
                    <a:pt x="1055" y="1282"/>
                    <a:pt x="1033" y="1289"/>
                    <a:pt x="1011" y="1297"/>
                  </a:cubicBezTo>
                  <a:cubicBezTo>
                    <a:pt x="1011" y="1297"/>
                    <a:pt x="1011" y="1304"/>
                    <a:pt x="1004" y="1304"/>
                  </a:cubicBezTo>
                  <a:cubicBezTo>
                    <a:pt x="982" y="1304"/>
                    <a:pt x="945" y="1282"/>
                    <a:pt x="916" y="1267"/>
                  </a:cubicBezTo>
                  <a:cubicBezTo>
                    <a:pt x="901" y="1253"/>
                    <a:pt x="880" y="1245"/>
                    <a:pt x="865" y="1238"/>
                  </a:cubicBezTo>
                  <a:cubicBezTo>
                    <a:pt x="850" y="1231"/>
                    <a:pt x="836" y="1231"/>
                    <a:pt x="821" y="1231"/>
                  </a:cubicBezTo>
                  <a:cubicBezTo>
                    <a:pt x="784" y="1231"/>
                    <a:pt x="755" y="1253"/>
                    <a:pt x="733" y="1275"/>
                  </a:cubicBezTo>
                  <a:cubicBezTo>
                    <a:pt x="718" y="1282"/>
                    <a:pt x="711" y="1297"/>
                    <a:pt x="696" y="1297"/>
                  </a:cubicBezTo>
                  <a:cubicBezTo>
                    <a:pt x="652" y="1326"/>
                    <a:pt x="616" y="1355"/>
                    <a:pt x="572" y="1421"/>
                  </a:cubicBezTo>
                  <a:cubicBezTo>
                    <a:pt x="535" y="1465"/>
                    <a:pt x="550" y="1502"/>
                    <a:pt x="564" y="1531"/>
                  </a:cubicBezTo>
                  <a:cubicBezTo>
                    <a:pt x="572" y="1546"/>
                    <a:pt x="579" y="1560"/>
                    <a:pt x="572" y="1575"/>
                  </a:cubicBezTo>
                  <a:cubicBezTo>
                    <a:pt x="572" y="1590"/>
                    <a:pt x="572" y="1590"/>
                    <a:pt x="572" y="1590"/>
                  </a:cubicBezTo>
                  <a:cubicBezTo>
                    <a:pt x="564" y="1626"/>
                    <a:pt x="564" y="1641"/>
                    <a:pt x="557" y="1656"/>
                  </a:cubicBezTo>
                  <a:cubicBezTo>
                    <a:pt x="550" y="1656"/>
                    <a:pt x="542" y="1648"/>
                    <a:pt x="528" y="1641"/>
                  </a:cubicBezTo>
                  <a:cubicBezTo>
                    <a:pt x="499" y="1626"/>
                    <a:pt x="462" y="1604"/>
                    <a:pt x="418" y="1604"/>
                  </a:cubicBezTo>
                  <a:cubicBezTo>
                    <a:pt x="411" y="1597"/>
                    <a:pt x="396" y="1597"/>
                    <a:pt x="381" y="1597"/>
                  </a:cubicBezTo>
                  <a:cubicBezTo>
                    <a:pt x="301" y="1597"/>
                    <a:pt x="279" y="1634"/>
                    <a:pt x="271" y="1670"/>
                  </a:cubicBezTo>
                  <a:cubicBezTo>
                    <a:pt x="264" y="1685"/>
                    <a:pt x="264" y="1685"/>
                    <a:pt x="242" y="1685"/>
                  </a:cubicBezTo>
                  <a:cubicBezTo>
                    <a:pt x="81" y="1685"/>
                    <a:pt x="81" y="1685"/>
                    <a:pt x="81" y="1685"/>
                  </a:cubicBezTo>
                  <a:cubicBezTo>
                    <a:pt x="73" y="1685"/>
                    <a:pt x="73" y="1685"/>
                    <a:pt x="73" y="1685"/>
                  </a:cubicBezTo>
                  <a:cubicBezTo>
                    <a:pt x="66" y="1685"/>
                    <a:pt x="66" y="1685"/>
                    <a:pt x="66" y="1685"/>
                  </a:cubicBezTo>
                  <a:cubicBezTo>
                    <a:pt x="59" y="1685"/>
                    <a:pt x="59" y="1685"/>
                    <a:pt x="59" y="1685"/>
                  </a:cubicBezTo>
                  <a:cubicBezTo>
                    <a:pt x="0" y="1692"/>
                    <a:pt x="0" y="1692"/>
                    <a:pt x="0" y="1692"/>
                  </a:cubicBezTo>
                  <a:cubicBezTo>
                    <a:pt x="22" y="1722"/>
                    <a:pt x="22" y="1722"/>
                    <a:pt x="22" y="1722"/>
                  </a:cubicBezTo>
                  <a:cubicBezTo>
                    <a:pt x="15" y="1736"/>
                    <a:pt x="15" y="1773"/>
                    <a:pt x="103" y="1883"/>
                  </a:cubicBezTo>
                  <a:cubicBezTo>
                    <a:pt x="139" y="1919"/>
                    <a:pt x="169" y="1934"/>
                    <a:pt x="213" y="1934"/>
                  </a:cubicBezTo>
                  <a:cubicBezTo>
                    <a:pt x="227" y="1934"/>
                    <a:pt x="249" y="1934"/>
                    <a:pt x="271" y="1927"/>
                  </a:cubicBezTo>
                  <a:cubicBezTo>
                    <a:pt x="279" y="1919"/>
                    <a:pt x="286" y="1912"/>
                    <a:pt x="293" y="1912"/>
                  </a:cubicBezTo>
                  <a:cubicBezTo>
                    <a:pt x="323" y="1897"/>
                    <a:pt x="352" y="1883"/>
                    <a:pt x="381" y="1883"/>
                  </a:cubicBezTo>
                  <a:cubicBezTo>
                    <a:pt x="396" y="1883"/>
                    <a:pt x="403" y="1883"/>
                    <a:pt x="418" y="1890"/>
                  </a:cubicBezTo>
                  <a:cubicBezTo>
                    <a:pt x="440" y="1897"/>
                    <a:pt x="469" y="1912"/>
                    <a:pt x="491" y="1927"/>
                  </a:cubicBezTo>
                  <a:cubicBezTo>
                    <a:pt x="520" y="1949"/>
                    <a:pt x="550" y="1971"/>
                    <a:pt x="594" y="1978"/>
                  </a:cubicBezTo>
                  <a:cubicBezTo>
                    <a:pt x="608" y="1978"/>
                    <a:pt x="616" y="1978"/>
                    <a:pt x="630" y="1978"/>
                  </a:cubicBezTo>
                  <a:cubicBezTo>
                    <a:pt x="652" y="1978"/>
                    <a:pt x="667" y="1978"/>
                    <a:pt x="682" y="1971"/>
                  </a:cubicBezTo>
                  <a:cubicBezTo>
                    <a:pt x="696" y="1971"/>
                    <a:pt x="711" y="1971"/>
                    <a:pt x="726" y="1971"/>
                  </a:cubicBezTo>
                  <a:cubicBezTo>
                    <a:pt x="740" y="1971"/>
                    <a:pt x="740" y="1971"/>
                    <a:pt x="740" y="1971"/>
                  </a:cubicBezTo>
                  <a:lnTo>
                    <a:pt x="740" y="1971"/>
                  </a:lnTo>
                  <a:cubicBezTo>
                    <a:pt x="755" y="1971"/>
                    <a:pt x="762" y="1971"/>
                    <a:pt x="770" y="1971"/>
                  </a:cubicBezTo>
                  <a:cubicBezTo>
                    <a:pt x="762" y="1971"/>
                    <a:pt x="762" y="1971"/>
                    <a:pt x="762" y="1978"/>
                  </a:cubicBezTo>
                  <a:cubicBezTo>
                    <a:pt x="755" y="1993"/>
                    <a:pt x="740" y="2022"/>
                    <a:pt x="755" y="2051"/>
                  </a:cubicBezTo>
                  <a:cubicBezTo>
                    <a:pt x="770" y="2066"/>
                    <a:pt x="784" y="2081"/>
                    <a:pt x="813" y="2088"/>
                  </a:cubicBezTo>
                  <a:lnTo>
                    <a:pt x="813" y="2088"/>
                  </a:lnTo>
                  <a:cubicBezTo>
                    <a:pt x="828" y="2088"/>
                    <a:pt x="836" y="2088"/>
                    <a:pt x="843" y="2095"/>
                  </a:cubicBezTo>
                  <a:cubicBezTo>
                    <a:pt x="843" y="2095"/>
                    <a:pt x="843" y="2103"/>
                    <a:pt x="850" y="2125"/>
                  </a:cubicBezTo>
                  <a:cubicBezTo>
                    <a:pt x="858" y="2169"/>
                    <a:pt x="887" y="2176"/>
                    <a:pt x="901" y="2176"/>
                  </a:cubicBezTo>
                  <a:cubicBezTo>
                    <a:pt x="923" y="2176"/>
                    <a:pt x="945" y="2161"/>
                    <a:pt x="968" y="2147"/>
                  </a:cubicBezTo>
                  <a:cubicBezTo>
                    <a:pt x="975" y="2139"/>
                    <a:pt x="975" y="2139"/>
                    <a:pt x="975" y="2139"/>
                  </a:cubicBezTo>
                  <a:cubicBezTo>
                    <a:pt x="989" y="2132"/>
                    <a:pt x="997" y="2132"/>
                    <a:pt x="1004" y="2132"/>
                  </a:cubicBezTo>
                  <a:cubicBezTo>
                    <a:pt x="1011" y="2132"/>
                    <a:pt x="1026" y="2154"/>
                    <a:pt x="1033" y="2161"/>
                  </a:cubicBezTo>
                  <a:cubicBezTo>
                    <a:pt x="1048" y="2191"/>
                    <a:pt x="1070" y="2257"/>
                    <a:pt x="1114" y="2257"/>
                  </a:cubicBezTo>
                  <a:cubicBezTo>
                    <a:pt x="1129" y="2257"/>
                    <a:pt x="1136" y="2249"/>
                    <a:pt x="1151" y="2242"/>
                  </a:cubicBezTo>
                  <a:cubicBezTo>
                    <a:pt x="1158" y="2242"/>
                    <a:pt x="1165" y="2235"/>
                    <a:pt x="1165" y="2235"/>
                  </a:cubicBezTo>
                  <a:cubicBezTo>
                    <a:pt x="1173" y="2235"/>
                    <a:pt x="1180" y="2242"/>
                    <a:pt x="1180" y="2242"/>
                  </a:cubicBezTo>
                  <a:cubicBezTo>
                    <a:pt x="1165" y="2278"/>
                    <a:pt x="1143" y="2323"/>
                    <a:pt x="1165" y="2359"/>
                  </a:cubicBezTo>
                  <a:cubicBezTo>
                    <a:pt x="1180" y="2388"/>
                    <a:pt x="1217" y="2396"/>
                    <a:pt x="1261" y="2418"/>
                  </a:cubicBezTo>
                  <a:cubicBezTo>
                    <a:pt x="1290" y="2425"/>
                    <a:pt x="1312" y="2440"/>
                    <a:pt x="1341" y="2447"/>
                  </a:cubicBezTo>
                  <a:cubicBezTo>
                    <a:pt x="1385" y="2469"/>
                    <a:pt x="1444" y="2476"/>
                    <a:pt x="1480" y="2476"/>
                  </a:cubicBezTo>
                  <a:cubicBezTo>
                    <a:pt x="1517" y="2476"/>
                    <a:pt x="1554" y="2476"/>
                    <a:pt x="1568" y="2469"/>
                  </a:cubicBezTo>
                  <a:cubicBezTo>
                    <a:pt x="1568" y="2469"/>
                    <a:pt x="1568" y="2469"/>
                    <a:pt x="1576" y="2469"/>
                  </a:cubicBezTo>
                  <a:cubicBezTo>
                    <a:pt x="1598" y="2469"/>
                    <a:pt x="1642" y="2476"/>
                    <a:pt x="1671" y="2484"/>
                  </a:cubicBezTo>
                  <a:cubicBezTo>
                    <a:pt x="1685" y="2484"/>
                    <a:pt x="1693" y="2484"/>
                    <a:pt x="1708" y="2484"/>
                  </a:cubicBezTo>
                  <a:cubicBezTo>
                    <a:pt x="1708" y="2484"/>
                    <a:pt x="1715" y="2491"/>
                    <a:pt x="1722" y="2491"/>
                  </a:cubicBezTo>
                  <a:cubicBezTo>
                    <a:pt x="1737" y="2491"/>
                    <a:pt x="1751" y="2484"/>
                    <a:pt x="1759" y="2476"/>
                  </a:cubicBezTo>
                  <a:cubicBezTo>
                    <a:pt x="1759" y="2484"/>
                    <a:pt x="1759" y="2484"/>
                    <a:pt x="1759" y="2491"/>
                  </a:cubicBezTo>
                  <a:cubicBezTo>
                    <a:pt x="1766" y="2513"/>
                    <a:pt x="1773" y="2557"/>
                    <a:pt x="1818" y="2557"/>
                  </a:cubicBezTo>
                  <a:cubicBezTo>
                    <a:pt x="1825" y="2557"/>
                    <a:pt x="1832" y="2557"/>
                    <a:pt x="1839" y="2550"/>
                  </a:cubicBezTo>
                  <a:cubicBezTo>
                    <a:pt x="1869" y="2542"/>
                    <a:pt x="1883" y="2520"/>
                    <a:pt x="1891" y="2506"/>
                  </a:cubicBezTo>
                  <a:cubicBezTo>
                    <a:pt x="1898" y="2498"/>
                    <a:pt x="1898" y="2498"/>
                    <a:pt x="1898" y="2498"/>
                  </a:cubicBezTo>
                  <a:cubicBezTo>
                    <a:pt x="1927" y="2506"/>
                    <a:pt x="1986" y="2579"/>
                    <a:pt x="2008" y="2623"/>
                  </a:cubicBezTo>
                  <a:cubicBezTo>
                    <a:pt x="2030" y="2674"/>
                    <a:pt x="2023" y="2696"/>
                    <a:pt x="2008" y="2704"/>
                  </a:cubicBezTo>
                  <a:cubicBezTo>
                    <a:pt x="1942" y="2740"/>
                    <a:pt x="1920" y="2784"/>
                    <a:pt x="1927" y="2828"/>
                  </a:cubicBezTo>
                  <a:cubicBezTo>
                    <a:pt x="1927" y="2843"/>
                    <a:pt x="1935" y="2850"/>
                    <a:pt x="1935" y="2857"/>
                  </a:cubicBezTo>
                  <a:cubicBezTo>
                    <a:pt x="1949" y="2879"/>
                    <a:pt x="1949" y="2887"/>
                    <a:pt x="1942" y="2909"/>
                  </a:cubicBezTo>
                  <a:cubicBezTo>
                    <a:pt x="1913" y="2953"/>
                    <a:pt x="1935" y="2997"/>
                    <a:pt x="1964" y="3048"/>
                  </a:cubicBezTo>
                  <a:cubicBezTo>
                    <a:pt x="1971" y="3063"/>
                    <a:pt x="1979" y="3077"/>
                    <a:pt x="1986" y="3099"/>
                  </a:cubicBezTo>
                  <a:cubicBezTo>
                    <a:pt x="2023" y="3165"/>
                    <a:pt x="2008" y="3224"/>
                    <a:pt x="1993" y="3246"/>
                  </a:cubicBezTo>
                  <a:cubicBezTo>
                    <a:pt x="1986" y="3253"/>
                    <a:pt x="1971" y="3260"/>
                    <a:pt x="1957" y="3268"/>
                  </a:cubicBezTo>
                  <a:cubicBezTo>
                    <a:pt x="1942" y="3275"/>
                    <a:pt x="1920" y="3290"/>
                    <a:pt x="1905" y="3304"/>
                  </a:cubicBezTo>
                  <a:cubicBezTo>
                    <a:pt x="1891" y="3326"/>
                    <a:pt x="1891" y="3356"/>
                    <a:pt x="1891" y="3392"/>
                  </a:cubicBezTo>
                  <a:cubicBezTo>
                    <a:pt x="1891" y="3422"/>
                    <a:pt x="1891" y="3451"/>
                    <a:pt x="1883" y="3473"/>
                  </a:cubicBezTo>
                  <a:cubicBezTo>
                    <a:pt x="1869" y="3524"/>
                    <a:pt x="1861" y="3561"/>
                    <a:pt x="1861" y="3561"/>
                  </a:cubicBezTo>
                  <a:cubicBezTo>
                    <a:pt x="1854" y="3597"/>
                    <a:pt x="1854" y="3597"/>
                    <a:pt x="1854" y="3597"/>
                  </a:cubicBezTo>
                  <a:cubicBezTo>
                    <a:pt x="1883" y="3597"/>
                    <a:pt x="1883" y="3597"/>
                    <a:pt x="1883" y="3597"/>
                  </a:cubicBezTo>
                  <a:cubicBezTo>
                    <a:pt x="1898" y="3605"/>
                    <a:pt x="1905" y="3605"/>
                    <a:pt x="1920" y="3605"/>
                  </a:cubicBezTo>
                  <a:cubicBezTo>
                    <a:pt x="1905" y="3619"/>
                    <a:pt x="1891" y="3642"/>
                    <a:pt x="1898" y="3685"/>
                  </a:cubicBezTo>
                  <a:cubicBezTo>
                    <a:pt x="1905" y="3722"/>
                    <a:pt x="1927" y="3729"/>
                    <a:pt x="1949" y="3729"/>
                  </a:cubicBezTo>
                  <a:cubicBezTo>
                    <a:pt x="1971" y="3729"/>
                    <a:pt x="1993" y="3729"/>
                    <a:pt x="2052" y="3671"/>
                  </a:cubicBezTo>
                  <a:cubicBezTo>
                    <a:pt x="2067" y="3656"/>
                    <a:pt x="2074" y="3649"/>
                    <a:pt x="2074" y="3649"/>
                  </a:cubicBezTo>
                  <a:lnTo>
                    <a:pt x="2074" y="3649"/>
                  </a:lnTo>
                  <a:cubicBezTo>
                    <a:pt x="2081" y="3656"/>
                    <a:pt x="2081" y="3664"/>
                    <a:pt x="2081" y="3671"/>
                  </a:cubicBezTo>
                  <a:cubicBezTo>
                    <a:pt x="2089" y="3700"/>
                    <a:pt x="2096" y="3744"/>
                    <a:pt x="2125" y="3766"/>
                  </a:cubicBezTo>
                  <a:cubicBezTo>
                    <a:pt x="2140" y="3773"/>
                    <a:pt x="2162" y="3781"/>
                    <a:pt x="2176" y="3781"/>
                  </a:cubicBezTo>
                  <a:cubicBezTo>
                    <a:pt x="2184" y="3781"/>
                    <a:pt x="2199" y="3781"/>
                    <a:pt x="2206" y="3773"/>
                  </a:cubicBezTo>
                  <a:cubicBezTo>
                    <a:pt x="2213" y="3773"/>
                    <a:pt x="2213" y="3773"/>
                    <a:pt x="2220" y="3773"/>
                  </a:cubicBezTo>
                  <a:cubicBezTo>
                    <a:pt x="2228" y="3773"/>
                    <a:pt x="2228" y="3773"/>
                    <a:pt x="2235" y="3781"/>
                  </a:cubicBezTo>
                  <a:cubicBezTo>
                    <a:pt x="2250" y="3795"/>
                    <a:pt x="2213" y="3832"/>
                    <a:pt x="2191" y="3861"/>
                  </a:cubicBezTo>
                  <a:cubicBezTo>
                    <a:pt x="2191" y="3869"/>
                    <a:pt x="2191" y="3869"/>
                    <a:pt x="2191" y="3869"/>
                  </a:cubicBezTo>
                  <a:cubicBezTo>
                    <a:pt x="2140" y="3927"/>
                    <a:pt x="2162" y="4125"/>
                    <a:pt x="2162" y="4125"/>
                  </a:cubicBezTo>
                  <a:cubicBezTo>
                    <a:pt x="2169" y="4147"/>
                    <a:pt x="2176" y="4169"/>
                    <a:pt x="2184" y="4184"/>
                  </a:cubicBezTo>
                  <a:cubicBezTo>
                    <a:pt x="2191" y="4206"/>
                    <a:pt x="2191" y="4228"/>
                    <a:pt x="2191" y="4242"/>
                  </a:cubicBezTo>
                  <a:cubicBezTo>
                    <a:pt x="2191" y="4257"/>
                    <a:pt x="2176" y="4264"/>
                    <a:pt x="2169" y="4279"/>
                  </a:cubicBezTo>
                  <a:cubicBezTo>
                    <a:pt x="2147" y="4308"/>
                    <a:pt x="2118" y="4338"/>
                    <a:pt x="2103" y="4396"/>
                  </a:cubicBezTo>
                  <a:cubicBezTo>
                    <a:pt x="2103" y="4404"/>
                    <a:pt x="2103" y="4404"/>
                    <a:pt x="2103" y="4404"/>
                  </a:cubicBezTo>
                  <a:cubicBezTo>
                    <a:pt x="2089" y="4492"/>
                    <a:pt x="2081" y="4535"/>
                    <a:pt x="2125" y="4579"/>
                  </a:cubicBezTo>
                  <a:cubicBezTo>
                    <a:pt x="2132" y="4587"/>
                    <a:pt x="2147" y="4602"/>
                    <a:pt x="2154" y="4609"/>
                  </a:cubicBezTo>
                  <a:cubicBezTo>
                    <a:pt x="2162" y="4609"/>
                    <a:pt x="2169" y="4616"/>
                    <a:pt x="2176" y="4623"/>
                  </a:cubicBezTo>
                  <a:cubicBezTo>
                    <a:pt x="2169" y="4623"/>
                    <a:pt x="2169" y="4623"/>
                    <a:pt x="2162" y="4623"/>
                  </a:cubicBezTo>
                  <a:cubicBezTo>
                    <a:pt x="2147" y="4631"/>
                    <a:pt x="2125" y="4638"/>
                    <a:pt x="2096" y="4675"/>
                  </a:cubicBezTo>
                  <a:cubicBezTo>
                    <a:pt x="2044" y="4733"/>
                    <a:pt x="2044" y="4792"/>
                    <a:pt x="2067" y="4851"/>
                  </a:cubicBezTo>
                  <a:cubicBezTo>
                    <a:pt x="2081" y="4902"/>
                    <a:pt x="2118" y="4946"/>
                    <a:pt x="2147" y="4983"/>
                  </a:cubicBezTo>
                  <a:cubicBezTo>
                    <a:pt x="2154" y="4990"/>
                    <a:pt x="2162" y="4997"/>
                    <a:pt x="2169" y="5012"/>
                  </a:cubicBezTo>
                  <a:cubicBezTo>
                    <a:pt x="2184" y="5026"/>
                    <a:pt x="2199" y="5034"/>
                    <a:pt x="2220" y="5048"/>
                  </a:cubicBezTo>
                  <a:cubicBezTo>
                    <a:pt x="2242" y="5063"/>
                    <a:pt x="2264" y="5078"/>
                    <a:pt x="2279" y="5114"/>
                  </a:cubicBezTo>
                  <a:cubicBezTo>
                    <a:pt x="2301" y="5180"/>
                    <a:pt x="2338" y="5195"/>
                    <a:pt x="2352" y="5202"/>
                  </a:cubicBezTo>
                  <a:cubicBezTo>
                    <a:pt x="2374" y="5217"/>
                    <a:pt x="2499" y="5297"/>
                    <a:pt x="2528" y="5312"/>
                  </a:cubicBezTo>
                  <a:cubicBezTo>
                    <a:pt x="2535" y="5319"/>
                    <a:pt x="2543" y="5319"/>
                    <a:pt x="2550" y="5319"/>
                  </a:cubicBezTo>
                  <a:cubicBezTo>
                    <a:pt x="2587" y="5319"/>
                    <a:pt x="2609" y="5283"/>
                    <a:pt x="2609" y="5254"/>
                  </a:cubicBezTo>
                  <a:cubicBezTo>
                    <a:pt x="2616" y="5254"/>
                    <a:pt x="2616" y="5254"/>
                    <a:pt x="2616" y="5254"/>
                  </a:cubicBezTo>
                  <a:cubicBezTo>
                    <a:pt x="2623" y="5254"/>
                    <a:pt x="2623" y="5261"/>
                    <a:pt x="2623" y="5261"/>
                  </a:cubicBezTo>
                  <a:cubicBezTo>
                    <a:pt x="2638" y="5283"/>
                    <a:pt x="2653" y="5297"/>
                    <a:pt x="2675" y="5319"/>
                  </a:cubicBezTo>
                  <a:cubicBezTo>
                    <a:pt x="2689" y="5342"/>
                    <a:pt x="2711" y="5364"/>
                    <a:pt x="2733" y="5393"/>
                  </a:cubicBezTo>
                  <a:cubicBezTo>
                    <a:pt x="2755" y="5422"/>
                    <a:pt x="2777" y="5437"/>
                    <a:pt x="2807" y="5437"/>
                  </a:cubicBezTo>
                  <a:cubicBezTo>
                    <a:pt x="2836" y="5437"/>
                    <a:pt x="2865" y="5422"/>
                    <a:pt x="2902" y="5400"/>
                  </a:cubicBezTo>
                  <a:cubicBezTo>
                    <a:pt x="2909" y="5400"/>
                    <a:pt x="2917" y="5393"/>
                    <a:pt x="2924" y="5393"/>
                  </a:cubicBezTo>
                  <a:cubicBezTo>
                    <a:pt x="2953" y="5378"/>
                    <a:pt x="2982" y="5356"/>
                    <a:pt x="3004" y="5342"/>
                  </a:cubicBezTo>
                  <a:cubicBezTo>
                    <a:pt x="3026" y="5327"/>
                    <a:pt x="3049" y="5312"/>
                    <a:pt x="3070" y="5305"/>
                  </a:cubicBezTo>
                  <a:cubicBezTo>
                    <a:pt x="3070" y="5312"/>
                    <a:pt x="3078" y="5334"/>
                    <a:pt x="3092" y="5349"/>
                  </a:cubicBezTo>
                  <a:cubicBezTo>
                    <a:pt x="3100" y="5364"/>
                    <a:pt x="3122" y="5378"/>
                    <a:pt x="3144" y="5378"/>
                  </a:cubicBezTo>
                  <a:cubicBezTo>
                    <a:pt x="3144" y="5378"/>
                    <a:pt x="3151" y="5371"/>
                    <a:pt x="3158" y="5371"/>
                  </a:cubicBezTo>
                  <a:cubicBezTo>
                    <a:pt x="3166" y="5371"/>
                    <a:pt x="3166" y="5371"/>
                    <a:pt x="3173" y="5371"/>
                  </a:cubicBezTo>
                  <a:lnTo>
                    <a:pt x="3173" y="5371"/>
                  </a:lnTo>
                  <a:lnTo>
                    <a:pt x="3173" y="5371"/>
                  </a:lnTo>
                  <a:cubicBezTo>
                    <a:pt x="3202" y="5407"/>
                    <a:pt x="3254" y="5444"/>
                    <a:pt x="3305" y="5444"/>
                  </a:cubicBezTo>
                  <a:cubicBezTo>
                    <a:pt x="3312" y="5444"/>
                    <a:pt x="3320" y="5444"/>
                    <a:pt x="3320" y="5444"/>
                  </a:cubicBezTo>
                  <a:cubicBezTo>
                    <a:pt x="3327" y="5444"/>
                    <a:pt x="3327" y="5444"/>
                    <a:pt x="3327" y="5444"/>
                  </a:cubicBezTo>
                  <a:cubicBezTo>
                    <a:pt x="3342" y="5444"/>
                    <a:pt x="3349" y="5437"/>
                    <a:pt x="3356" y="5437"/>
                  </a:cubicBezTo>
                  <a:cubicBezTo>
                    <a:pt x="3356" y="5437"/>
                    <a:pt x="3371" y="5437"/>
                    <a:pt x="3385" y="5481"/>
                  </a:cubicBezTo>
                  <a:cubicBezTo>
                    <a:pt x="3400" y="5539"/>
                    <a:pt x="3444" y="5554"/>
                    <a:pt x="3466" y="5554"/>
                  </a:cubicBezTo>
                  <a:cubicBezTo>
                    <a:pt x="3510" y="5554"/>
                    <a:pt x="3554" y="5517"/>
                    <a:pt x="3576" y="5510"/>
                  </a:cubicBezTo>
                  <a:cubicBezTo>
                    <a:pt x="3576" y="5503"/>
                    <a:pt x="3576" y="5503"/>
                    <a:pt x="3583" y="5503"/>
                  </a:cubicBezTo>
                  <a:cubicBezTo>
                    <a:pt x="3583" y="5503"/>
                    <a:pt x="3591" y="5517"/>
                    <a:pt x="3591" y="5539"/>
                  </a:cubicBezTo>
                  <a:cubicBezTo>
                    <a:pt x="3605" y="5605"/>
                    <a:pt x="3642" y="5613"/>
                    <a:pt x="3701" y="5613"/>
                  </a:cubicBezTo>
                  <a:cubicBezTo>
                    <a:pt x="3715" y="5613"/>
                    <a:pt x="3723" y="5613"/>
                    <a:pt x="3730" y="5620"/>
                  </a:cubicBezTo>
                  <a:cubicBezTo>
                    <a:pt x="3723" y="5635"/>
                    <a:pt x="3715" y="5649"/>
                    <a:pt x="3723" y="5664"/>
                  </a:cubicBezTo>
                  <a:cubicBezTo>
                    <a:pt x="3737" y="5701"/>
                    <a:pt x="3781" y="5723"/>
                    <a:pt x="3840" y="5723"/>
                  </a:cubicBezTo>
                  <a:cubicBezTo>
                    <a:pt x="3869" y="5723"/>
                    <a:pt x="3891" y="5715"/>
                    <a:pt x="3920" y="5708"/>
                  </a:cubicBezTo>
                  <a:cubicBezTo>
                    <a:pt x="3935" y="5701"/>
                    <a:pt x="3942" y="5701"/>
                    <a:pt x="3950" y="5701"/>
                  </a:cubicBezTo>
                  <a:cubicBezTo>
                    <a:pt x="3964" y="5701"/>
                    <a:pt x="3964" y="5708"/>
                    <a:pt x="3964" y="5708"/>
                  </a:cubicBezTo>
                  <a:cubicBezTo>
                    <a:pt x="3972" y="5715"/>
                    <a:pt x="3979" y="5730"/>
                    <a:pt x="3964" y="5788"/>
                  </a:cubicBezTo>
                  <a:cubicBezTo>
                    <a:pt x="3957" y="5847"/>
                    <a:pt x="4001" y="5884"/>
                    <a:pt x="4038" y="5906"/>
                  </a:cubicBezTo>
                  <a:cubicBezTo>
                    <a:pt x="4045" y="5913"/>
                    <a:pt x="4045" y="5913"/>
                    <a:pt x="4045" y="5913"/>
                  </a:cubicBezTo>
                  <a:cubicBezTo>
                    <a:pt x="4074" y="5935"/>
                    <a:pt x="4045" y="5986"/>
                    <a:pt x="4038" y="6008"/>
                  </a:cubicBezTo>
                  <a:cubicBezTo>
                    <a:pt x="4001" y="6074"/>
                    <a:pt x="4038" y="6140"/>
                    <a:pt x="4089" y="6169"/>
                  </a:cubicBezTo>
                  <a:cubicBezTo>
                    <a:pt x="4096" y="6177"/>
                    <a:pt x="4096" y="6177"/>
                    <a:pt x="4096" y="6184"/>
                  </a:cubicBezTo>
                  <a:cubicBezTo>
                    <a:pt x="4104" y="6199"/>
                    <a:pt x="4089" y="6235"/>
                    <a:pt x="4067" y="6272"/>
                  </a:cubicBezTo>
                  <a:cubicBezTo>
                    <a:pt x="4045" y="6302"/>
                    <a:pt x="4023" y="6316"/>
                    <a:pt x="3986" y="6331"/>
                  </a:cubicBezTo>
                  <a:cubicBezTo>
                    <a:pt x="3972" y="6345"/>
                    <a:pt x="3950" y="6353"/>
                    <a:pt x="3928" y="6367"/>
                  </a:cubicBezTo>
                  <a:cubicBezTo>
                    <a:pt x="3899" y="6382"/>
                    <a:pt x="3876" y="6404"/>
                    <a:pt x="3847" y="6433"/>
                  </a:cubicBezTo>
                  <a:cubicBezTo>
                    <a:pt x="3825" y="6455"/>
                    <a:pt x="3825" y="6455"/>
                    <a:pt x="3825" y="6455"/>
                  </a:cubicBezTo>
                  <a:cubicBezTo>
                    <a:pt x="3847" y="6477"/>
                    <a:pt x="3847" y="6477"/>
                    <a:pt x="3847" y="6477"/>
                  </a:cubicBezTo>
                  <a:cubicBezTo>
                    <a:pt x="3854" y="6477"/>
                    <a:pt x="3854" y="6477"/>
                    <a:pt x="3854" y="6477"/>
                  </a:cubicBezTo>
                  <a:cubicBezTo>
                    <a:pt x="3854" y="6485"/>
                    <a:pt x="3854" y="6485"/>
                    <a:pt x="3854" y="6485"/>
                  </a:cubicBezTo>
                  <a:cubicBezTo>
                    <a:pt x="3862" y="6485"/>
                    <a:pt x="3869" y="6499"/>
                    <a:pt x="3869" y="6507"/>
                  </a:cubicBezTo>
                  <a:cubicBezTo>
                    <a:pt x="3884" y="6536"/>
                    <a:pt x="3899" y="6580"/>
                    <a:pt x="3957" y="6580"/>
                  </a:cubicBezTo>
                  <a:cubicBezTo>
                    <a:pt x="3957" y="6580"/>
                    <a:pt x="3964" y="6580"/>
                    <a:pt x="3964" y="6573"/>
                  </a:cubicBezTo>
                  <a:cubicBezTo>
                    <a:pt x="3986" y="6573"/>
                    <a:pt x="4001" y="6573"/>
                    <a:pt x="4008" y="6573"/>
                  </a:cubicBezTo>
                  <a:cubicBezTo>
                    <a:pt x="4016" y="6573"/>
                    <a:pt x="4023" y="6573"/>
                    <a:pt x="4045" y="6595"/>
                  </a:cubicBezTo>
                  <a:cubicBezTo>
                    <a:pt x="4060" y="6609"/>
                    <a:pt x="4060" y="6661"/>
                    <a:pt x="4052" y="6683"/>
                  </a:cubicBezTo>
                  <a:cubicBezTo>
                    <a:pt x="4052" y="6697"/>
                    <a:pt x="4052" y="6697"/>
                    <a:pt x="4052" y="6697"/>
                  </a:cubicBezTo>
                  <a:cubicBezTo>
                    <a:pt x="4060" y="6712"/>
                    <a:pt x="4060" y="6712"/>
                    <a:pt x="4060" y="6712"/>
                  </a:cubicBezTo>
                  <a:cubicBezTo>
                    <a:pt x="4060" y="6712"/>
                    <a:pt x="4089" y="6748"/>
                    <a:pt x="4140" y="6748"/>
                  </a:cubicBezTo>
                  <a:lnTo>
                    <a:pt x="4140" y="6748"/>
                  </a:lnTo>
                  <a:cubicBezTo>
                    <a:pt x="4140" y="6763"/>
                    <a:pt x="4140" y="6792"/>
                    <a:pt x="4170" y="6814"/>
                  </a:cubicBezTo>
                  <a:cubicBezTo>
                    <a:pt x="4191" y="6822"/>
                    <a:pt x="4213" y="6858"/>
                    <a:pt x="4213" y="6866"/>
                  </a:cubicBezTo>
                  <a:cubicBezTo>
                    <a:pt x="4206" y="6873"/>
                    <a:pt x="4199" y="6873"/>
                    <a:pt x="4191" y="6880"/>
                  </a:cubicBezTo>
                  <a:cubicBezTo>
                    <a:pt x="4170" y="6888"/>
                    <a:pt x="4148" y="6902"/>
                    <a:pt x="4148" y="6946"/>
                  </a:cubicBezTo>
                  <a:cubicBezTo>
                    <a:pt x="4148" y="6976"/>
                    <a:pt x="4155" y="6990"/>
                    <a:pt x="4170" y="7012"/>
                  </a:cubicBezTo>
                  <a:cubicBezTo>
                    <a:pt x="4170" y="7019"/>
                    <a:pt x="4177" y="7027"/>
                    <a:pt x="4177" y="7034"/>
                  </a:cubicBezTo>
                  <a:cubicBezTo>
                    <a:pt x="4184" y="7042"/>
                    <a:pt x="4184" y="7049"/>
                    <a:pt x="4184" y="7056"/>
                  </a:cubicBezTo>
                  <a:cubicBezTo>
                    <a:pt x="4191" y="7071"/>
                    <a:pt x="4191" y="7078"/>
                    <a:pt x="4184" y="7107"/>
                  </a:cubicBezTo>
                  <a:cubicBezTo>
                    <a:pt x="4155" y="7166"/>
                    <a:pt x="4170" y="7225"/>
                    <a:pt x="4213" y="7247"/>
                  </a:cubicBezTo>
                  <a:cubicBezTo>
                    <a:pt x="4221" y="7247"/>
                    <a:pt x="4228" y="7254"/>
                    <a:pt x="4235" y="7261"/>
                  </a:cubicBezTo>
                  <a:cubicBezTo>
                    <a:pt x="4257" y="7283"/>
                    <a:pt x="4280" y="7313"/>
                    <a:pt x="4316" y="7313"/>
                  </a:cubicBezTo>
                  <a:cubicBezTo>
                    <a:pt x="4338" y="7313"/>
                    <a:pt x="4360" y="7298"/>
                    <a:pt x="4375" y="7283"/>
                  </a:cubicBezTo>
                  <a:cubicBezTo>
                    <a:pt x="4397" y="7254"/>
                    <a:pt x="4419" y="7239"/>
                    <a:pt x="4433" y="7225"/>
                  </a:cubicBezTo>
                  <a:cubicBezTo>
                    <a:pt x="4448" y="7210"/>
                    <a:pt x="4470" y="7188"/>
                    <a:pt x="4492" y="7159"/>
                  </a:cubicBezTo>
                  <a:cubicBezTo>
                    <a:pt x="4492" y="7152"/>
                    <a:pt x="4492" y="7152"/>
                    <a:pt x="4492" y="7152"/>
                  </a:cubicBezTo>
                  <a:cubicBezTo>
                    <a:pt x="4499" y="7152"/>
                    <a:pt x="4499" y="7144"/>
                    <a:pt x="4499" y="7144"/>
                  </a:cubicBezTo>
                  <a:cubicBezTo>
                    <a:pt x="4499" y="7144"/>
                    <a:pt x="4507" y="7144"/>
                    <a:pt x="4514" y="7144"/>
                  </a:cubicBezTo>
                  <a:cubicBezTo>
                    <a:pt x="4521" y="7144"/>
                    <a:pt x="4529" y="7144"/>
                    <a:pt x="4536" y="7144"/>
                  </a:cubicBezTo>
                  <a:cubicBezTo>
                    <a:pt x="4587" y="7137"/>
                    <a:pt x="4602" y="7122"/>
                    <a:pt x="4624" y="7100"/>
                  </a:cubicBezTo>
                  <a:cubicBezTo>
                    <a:pt x="4631" y="7093"/>
                    <a:pt x="4639" y="7093"/>
                    <a:pt x="4646" y="7085"/>
                  </a:cubicBezTo>
                  <a:cubicBezTo>
                    <a:pt x="4646" y="7100"/>
                    <a:pt x="4661" y="7115"/>
                    <a:pt x="4682" y="7122"/>
                  </a:cubicBezTo>
                  <a:cubicBezTo>
                    <a:pt x="4697" y="7137"/>
                    <a:pt x="4712" y="7144"/>
                    <a:pt x="4726" y="7159"/>
                  </a:cubicBezTo>
                  <a:cubicBezTo>
                    <a:pt x="4763" y="7181"/>
                    <a:pt x="4800" y="7210"/>
                    <a:pt x="4851" y="7210"/>
                  </a:cubicBezTo>
                  <a:cubicBezTo>
                    <a:pt x="4858" y="7217"/>
                    <a:pt x="4858" y="7217"/>
                    <a:pt x="4858" y="7217"/>
                  </a:cubicBezTo>
                  <a:lnTo>
                    <a:pt x="4858" y="7217"/>
                  </a:lnTo>
                  <a:cubicBezTo>
                    <a:pt x="4851" y="7261"/>
                    <a:pt x="4873" y="7276"/>
                    <a:pt x="4888" y="7283"/>
                  </a:cubicBezTo>
                  <a:cubicBezTo>
                    <a:pt x="4910" y="7283"/>
                    <a:pt x="4932" y="7283"/>
                    <a:pt x="4961" y="7283"/>
                  </a:cubicBezTo>
                  <a:cubicBezTo>
                    <a:pt x="4990" y="7283"/>
                    <a:pt x="5020" y="7283"/>
                    <a:pt x="5056" y="7291"/>
                  </a:cubicBezTo>
                  <a:cubicBezTo>
                    <a:pt x="5078" y="7291"/>
                    <a:pt x="5100" y="7298"/>
                    <a:pt x="5130" y="7305"/>
                  </a:cubicBezTo>
                  <a:cubicBezTo>
                    <a:pt x="5188" y="7313"/>
                    <a:pt x="5247" y="7327"/>
                    <a:pt x="5305" y="7327"/>
                  </a:cubicBezTo>
                  <a:cubicBezTo>
                    <a:pt x="5335" y="7327"/>
                    <a:pt x="5364" y="7320"/>
                    <a:pt x="5386" y="7313"/>
                  </a:cubicBezTo>
                  <a:cubicBezTo>
                    <a:pt x="5444" y="7291"/>
                    <a:pt x="5474" y="7283"/>
                    <a:pt x="5525" y="7269"/>
                  </a:cubicBezTo>
                  <a:cubicBezTo>
                    <a:pt x="5540" y="7269"/>
                    <a:pt x="5569" y="7261"/>
                    <a:pt x="5591" y="7254"/>
                  </a:cubicBezTo>
                  <a:cubicBezTo>
                    <a:pt x="5628" y="7247"/>
                    <a:pt x="5657" y="7239"/>
                    <a:pt x="5672" y="7239"/>
                  </a:cubicBezTo>
                  <a:cubicBezTo>
                    <a:pt x="5716" y="7232"/>
                    <a:pt x="5745" y="7225"/>
                    <a:pt x="5782" y="7203"/>
                  </a:cubicBezTo>
                  <a:cubicBezTo>
                    <a:pt x="5804" y="7188"/>
                    <a:pt x="5811" y="7181"/>
                    <a:pt x="5818" y="7181"/>
                  </a:cubicBezTo>
                  <a:lnTo>
                    <a:pt x="5818" y="7181"/>
                  </a:lnTo>
                  <a:cubicBezTo>
                    <a:pt x="5818" y="7225"/>
                    <a:pt x="5847" y="7254"/>
                    <a:pt x="5884" y="7254"/>
                  </a:cubicBezTo>
                  <a:cubicBezTo>
                    <a:pt x="5899" y="7254"/>
                    <a:pt x="5928" y="7247"/>
                    <a:pt x="5957" y="7195"/>
                  </a:cubicBezTo>
                  <a:cubicBezTo>
                    <a:pt x="5965" y="7181"/>
                    <a:pt x="5972" y="7166"/>
                    <a:pt x="5980" y="7152"/>
                  </a:cubicBezTo>
                  <a:cubicBezTo>
                    <a:pt x="6001" y="7115"/>
                    <a:pt x="6023" y="7078"/>
                    <a:pt x="6016" y="7019"/>
                  </a:cubicBezTo>
                  <a:cubicBezTo>
                    <a:pt x="6016" y="6990"/>
                    <a:pt x="6009" y="6976"/>
                    <a:pt x="6001" y="6954"/>
                  </a:cubicBezTo>
                  <a:cubicBezTo>
                    <a:pt x="5994" y="6939"/>
                    <a:pt x="5994" y="6924"/>
                    <a:pt x="5994" y="6917"/>
                  </a:cubicBezTo>
                  <a:lnTo>
                    <a:pt x="5994" y="6917"/>
                  </a:lnTo>
                  <a:cubicBezTo>
                    <a:pt x="6038" y="6902"/>
                    <a:pt x="6053" y="6888"/>
                    <a:pt x="6060" y="6851"/>
                  </a:cubicBezTo>
                  <a:cubicBezTo>
                    <a:pt x="6067" y="6836"/>
                    <a:pt x="6075" y="6829"/>
                    <a:pt x="6082" y="6807"/>
                  </a:cubicBezTo>
                  <a:cubicBezTo>
                    <a:pt x="6097" y="6778"/>
                    <a:pt x="6104" y="6756"/>
                    <a:pt x="6111" y="6734"/>
                  </a:cubicBezTo>
                  <a:cubicBezTo>
                    <a:pt x="6119" y="6697"/>
                    <a:pt x="6126" y="6690"/>
                    <a:pt x="6141" y="6683"/>
                  </a:cubicBezTo>
                  <a:cubicBezTo>
                    <a:pt x="6177" y="6675"/>
                    <a:pt x="6229" y="6653"/>
                    <a:pt x="6273" y="6653"/>
                  </a:cubicBezTo>
                  <a:cubicBezTo>
                    <a:pt x="6287" y="6653"/>
                    <a:pt x="6294" y="6661"/>
                    <a:pt x="6294" y="6661"/>
                  </a:cubicBezTo>
                  <a:cubicBezTo>
                    <a:pt x="6338" y="6704"/>
                    <a:pt x="6404" y="6704"/>
                    <a:pt x="6463" y="6704"/>
                  </a:cubicBezTo>
                  <a:cubicBezTo>
                    <a:pt x="6470" y="6704"/>
                    <a:pt x="6478" y="6704"/>
                    <a:pt x="6478" y="6704"/>
                  </a:cubicBezTo>
                  <a:lnTo>
                    <a:pt x="6478" y="6712"/>
                  </a:lnTo>
                  <a:cubicBezTo>
                    <a:pt x="6478" y="6726"/>
                    <a:pt x="6485" y="6741"/>
                    <a:pt x="6500" y="6756"/>
                  </a:cubicBezTo>
                  <a:cubicBezTo>
                    <a:pt x="6507" y="6756"/>
                    <a:pt x="6507" y="6756"/>
                    <a:pt x="6507" y="6756"/>
                  </a:cubicBezTo>
                  <a:cubicBezTo>
                    <a:pt x="6514" y="6763"/>
                    <a:pt x="6522" y="6778"/>
                    <a:pt x="6536" y="6778"/>
                  </a:cubicBezTo>
                  <a:cubicBezTo>
                    <a:pt x="6551" y="6778"/>
                    <a:pt x="6566" y="6756"/>
                    <a:pt x="6566" y="6756"/>
                  </a:cubicBezTo>
                  <a:cubicBezTo>
                    <a:pt x="6573" y="6748"/>
                    <a:pt x="6580" y="6734"/>
                    <a:pt x="6602" y="6712"/>
                  </a:cubicBezTo>
                  <a:cubicBezTo>
                    <a:pt x="6632" y="6683"/>
                    <a:pt x="6646" y="6661"/>
                    <a:pt x="6646" y="6646"/>
                  </a:cubicBezTo>
                  <a:cubicBezTo>
                    <a:pt x="6654" y="6624"/>
                    <a:pt x="6654" y="6624"/>
                    <a:pt x="6683" y="6616"/>
                  </a:cubicBezTo>
                  <a:cubicBezTo>
                    <a:pt x="6727" y="6609"/>
                    <a:pt x="6734" y="6609"/>
                    <a:pt x="6756" y="6595"/>
                  </a:cubicBezTo>
                  <a:cubicBezTo>
                    <a:pt x="6763" y="6595"/>
                    <a:pt x="6778" y="6587"/>
                    <a:pt x="6807" y="6573"/>
                  </a:cubicBezTo>
                  <a:cubicBezTo>
                    <a:pt x="6859" y="6551"/>
                    <a:pt x="6881" y="6543"/>
                    <a:pt x="6903" y="6543"/>
                  </a:cubicBezTo>
                  <a:cubicBezTo>
                    <a:pt x="6910" y="6543"/>
                    <a:pt x="6917" y="6551"/>
                    <a:pt x="6932" y="6551"/>
                  </a:cubicBezTo>
                  <a:cubicBezTo>
                    <a:pt x="6939" y="6551"/>
                    <a:pt x="6947" y="6551"/>
                    <a:pt x="6954" y="6551"/>
                  </a:cubicBezTo>
                  <a:cubicBezTo>
                    <a:pt x="6969" y="6551"/>
                    <a:pt x="6991" y="6551"/>
                    <a:pt x="6991" y="6514"/>
                  </a:cubicBezTo>
                  <a:cubicBezTo>
                    <a:pt x="6998" y="6507"/>
                    <a:pt x="6998" y="6492"/>
                    <a:pt x="7005" y="6477"/>
                  </a:cubicBezTo>
                  <a:cubicBezTo>
                    <a:pt x="7020" y="6463"/>
                    <a:pt x="7027" y="6455"/>
                    <a:pt x="7035" y="6455"/>
                  </a:cubicBezTo>
                  <a:cubicBezTo>
                    <a:pt x="7035" y="6455"/>
                    <a:pt x="7042" y="6463"/>
                    <a:pt x="7049" y="6470"/>
                  </a:cubicBezTo>
                  <a:cubicBezTo>
                    <a:pt x="7064" y="6521"/>
                    <a:pt x="7152" y="6580"/>
                    <a:pt x="7196" y="6580"/>
                  </a:cubicBezTo>
                  <a:cubicBezTo>
                    <a:pt x="7211" y="6580"/>
                    <a:pt x="7218" y="6580"/>
                    <a:pt x="7225" y="6573"/>
                  </a:cubicBezTo>
                  <a:cubicBezTo>
                    <a:pt x="7232" y="6573"/>
                    <a:pt x="7247" y="6558"/>
                    <a:pt x="7328" y="6528"/>
                  </a:cubicBezTo>
                  <a:cubicBezTo>
                    <a:pt x="7379" y="6514"/>
                    <a:pt x="7379" y="6514"/>
                    <a:pt x="7379" y="6514"/>
                  </a:cubicBezTo>
                  <a:cubicBezTo>
                    <a:pt x="7342" y="6485"/>
                    <a:pt x="7342" y="6485"/>
                    <a:pt x="7342" y="6485"/>
                  </a:cubicBezTo>
                  <a:cubicBezTo>
                    <a:pt x="7372" y="6463"/>
                    <a:pt x="7401" y="6426"/>
                    <a:pt x="7423" y="6397"/>
                  </a:cubicBezTo>
                  <a:cubicBezTo>
                    <a:pt x="7467" y="6345"/>
                    <a:pt x="7467" y="6316"/>
                    <a:pt x="7430" y="6214"/>
                  </a:cubicBezTo>
                  <a:cubicBezTo>
                    <a:pt x="7423" y="6184"/>
                    <a:pt x="7416" y="6162"/>
                    <a:pt x="7408" y="6140"/>
                  </a:cubicBezTo>
                  <a:cubicBezTo>
                    <a:pt x="7401" y="6074"/>
                    <a:pt x="7386" y="6023"/>
                    <a:pt x="7306" y="6001"/>
                  </a:cubicBezTo>
                  <a:cubicBezTo>
                    <a:pt x="7232" y="5986"/>
                    <a:pt x="7225" y="5942"/>
                    <a:pt x="7203" y="5862"/>
                  </a:cubicBezTo>
                  <a:cubicBezTo>
                    <a:pt x="7203" y="5854"/>
                    <a:pt x="7203" y="5854"/>
                    <a:pt x="7203" y="5854"/>
                  </a:cubicBezTo>
                  <a:cubicBezTo>
                    <a:pt x="7188" y="5788"/>
                    <a:pt x="7152" y="5759"/>
                    <a:pt x="7123" y="5723"/>
                  </a:cubicBezTo>
                  <a:cubicBezTo>
                    <a:pt x="7101" y="5701"/>
                    <a:pt x="7079" y="5678"/>
                    <a:pt x="7064" y="5649"/>
                  </a:cubicBezTo>
                  <a:cubicBezTo>
                    <a:pt x="7027" y="5591"/>
                    <a:pt x="7035" y="5583"/>
                    <a:pt x="7108" y="5517"/>
                  </a:cubicBezTo>
                  <a:cubicBezTo>
                    <a:pt x="7166" y="5459"/>
                    <a:pt x="7262" y="5319"/>
                    <a:pt x="7247" y="5224"/>
                  </a:cubicBezTo>
                  <a:cubicBezTo>
                    <a:pt x="7247" y="5202"/>
                    <a:pt x="7240" y="5180"/>
                    <a:pt x="7240" y="5166"/>
                  </a:cubicBezTo>
                  <a:cubicBezTo>
                    <a:pt x="7232" y="5122"/>
                    <a:pt x="7225" y="5100"/>
                    <a:pt x="7247" y="5056"/>
                  </a:cubicBezTo>
                  <a:cubicBezTo>
                    <a:pt x="7254" y="5048"/>
                    <a:pt x="7254" y="5034"/>
                    <a:pt x="7262" y="5026"/>
                  </a:cubicBezTo>
                  <a:cubicBezTo>
                    <a:pt x="7306" y="4946"/>
                    <a:pt x="7379" y="4807"/>
                    <a:pt x="7284" y="4733"/>
                  </a:cubicBezTo>
                  <a:cubicBezTo>
                    <a:pt x="7174" y="4653"/>
                    <a:pt x="7130" y="4587"/>
                    <a:pt x="7166" y="4543"/>
                  </a:cubicBezTo>
                  <a:cubicBezTo>
                    <a:pt x="7203" y="4492"/>
                    <a:pt x="7211" y="4462"/>
                    <a:pt x="7196" y="4440"/>
                  </a:cubicBezTo>
                  <a:cubicBezTo>
                    <a:pt x="7196" y="4433"/>
                    <a:pt x="7181" y="4426"/>
                    <a:pt x="7166" y="4426"/>
                  </a:cubicBezTo>
                  <a:lnTo>
                    <a:pt x="7166" y="4426"/>
                  </a:lnTo>
                  <a:cubicBezTo>
                    <a:pt x="7152" y="4418"/>
                    <a:pt x="7137" y="4411"/>
                    <a:pt x="7137" y="4396"/>
                  </a:cubicBezTo>
                  <a:lnTo>
                    <a:pt x="7137" y="4396"/>
                  </a:lnTo>
                  <a:cubicBezTo>
                    <a:pt x="7137" y="4396"/>
                    <a:pt x="7137" y="4396"/>
                    <a:pt x="7144" y="4389"/>
                  </a:cubicBezTo>
                  <a:cubicBezTo>
                    <a:pt x="7152" y="4382"/>
                    <a:pt x="7166" y="4374"/>
                    <a:pt x="7174" y="4360"/>
                  </a:cubicBezTo>
                  <a:cubicBezTo>
                    <a:pt x="7196" y="4330"/>
                    <a:pt x="7188" y="4279"/>
                    <a:pt x="7174" y="4250"/>
                  </a:cubicBezTo>
                  <a:cubicBezTo>
                    <a:pt x="7152" y="4206"/>
                    <a:pt x="7115" y="4169"/>
                    <a:pt x="7079" y="4162"/>
                  </a:cubicBezTo>
                  <a:cubicBezTo>
                    <a:pt x="7071" y="4162"/>
                    <a:pt x="7056" y="4162"/>
                    <a:pt x="7042" y="4162"/>
                  </a:cubicBezTo>
                  <a:cubicBezTo>
                    <a:pt x="7005" y="4154"/>
                    <a:pt x="6895" y="4133"/>
                    <a:pt x="6888" y="4110"/>
                  </a:cubicBezTo>
                  <a:cubicBezTo>
                    <a:pt x="6881" y="4081"/>
                    <a:pt x="6873" y="4059"/>
                    <a:pt x="6859" y="4030"/>
                  </a:cubicBezTo>
                  <a:cubicBezTo>
                    <a:pt x="6844" y="3986"/>
                    <a:pt x="6822" y="3942"/>
                    <a:pt x="6822" y="3898"/>
                  </a:cubicBezTo>
                  <a:cubicBezTo>
                    <a:pt x="6815" y="3847"/>
                    <a:pt x="6793" y="3817"/>
                    <a:pt x="6771" y="3795"/>
                  </a:cubicBezTo>
                  <a:cubicBezTo>
                    <a:pt x="6749" y="3766"/>
                    <a:pt x="6742" y="3759"/>
                    <a:pt x="6756" y="3722"/>
                  </a:cubicBezTo>
                  <a:cubicBezTo>
                    <a:pt x="6793" y="3656"/>
                    <a:pt x="6807" y="3634"/>
                    <a:pt x="6844" y="3597"/>
                  </a:cubicBezTo>
                  <a:cubicBezTo>
                    <a:pt x="6851" y="3590"/>
                    <a:pt x="6866" y="3576"/>
                    <a:pt x="6881" y="3554"/>
                  </a:cubicBezTo>
                  <a:cubicBezTo>
                    <a:pt x="6939" y="3488"/>
                    <a:pt x="6925" y="3451"/>
                    <a:pt x="6910" y="3392"/>
                  </a:cubicBezTo>
                  <a:cubicBezTo>
                    <a:pt x="6903" y="3385"/>
                    <a:pt x="6903" y="3378"/>
                    <a:pt x="6895" y="3370"/>
                  </a:cubicBezTo>
                  <a:cubicBezTo>
                    <a:pt x="6881" y="3312"/>
                    <a:pt x="6888" y="3246"/>
                    <a:pt x="6917" y="3224"/>
                  </a:cubicBezTo>
                  <a:cubicBezTo>
                    <a:pt x="6932" y="3209"/>
                    <a:pt x="6939" y="3195"/>
                    <a:pt x="6939" y="3173"/>
                  </a:cubicBezTo>
                  <a:cubicBezTo>
                    <a:pt x="6947" y="3121"/>
                    <a:pt x="6866" y="3048"/>
                    <a:pt x="6793" y="2989"/>
                  </a:cubicBezTo>
                  <a:cubicBezTo>
                    <a:pt x="6771" y="2975"/>
                    <a:pt x="6734" y="2960"/>
                    <a:pt x="6683" y="2938"/>
                  </a:cubicBezTo>
                  <a:cubicBezTo>
                    <a:pt x="6610" y="2909"/>
                    <a:pt x="6514" y="2872"/>
                    <a:pt x="6485" y="2821"/>
                  </a:cubicBezTo>
                  <a:cubicBezTo>
                    <a:pt x="6470" y="2784"/>
                    <a:pt x="6456" y="2755"/>
                    <a:pt x="6448" y="2733"/>
                  </a:cubicBezTo>
                  <a:cubicBezTo>
                    <a:pt x="6426" y="2674"/>
                    <a:pt x="6412" y="2630"/>
                    <a:pt x="6346" y="2608"/>
                  </a:cubicBezTo>
                  <a:cubicBezTo>
                    <a:pt x="6302" y="2601"/>
                    <a:pt x="6280" y="2579"/>
                    <a:pt x="6251" y="2557"/>
                  </a:cubicBezTo>
                  <a:cubicBezTo>
                    <a:pt x="6229" y="2542"/>
                    <a:pt x="6199" y="2520"/>
                    <a:pt x="6155" y="2498"/>
                  </a:cubicBezTo>
                  <a:cubicBezTo>
                    <a:pt x="6075" y="2462"/>
                    <a:pt x="6009" y="2374"/>
                    <a:pt x="6009" y="2374"/>
                  </a:cubicBezTo>
                  <a:cubicBezTo>
                    <a:pt x="6001" y="2359"/>
                    <a:pt x="6001" y="2359"/>
                    <a:pt x="6001" y="2359"/>
                  </a:cubicBezTo>
                  <a:cubicBezTo>
                    <a:pt x="5980" y="2359"/>
                    <a:pt x="5980" y="2359"/>
                    <a:pt x="5980" y="2359"/>
                  </a:cubicBezTo>
                  <a:cubicBezTo>
                    <a:pt x="5980" y="2359"/>
                    <a:pt x="5980" y="2359"/>
                    <a:pt x="5965" y="2359"/>
                  </a:cubicBezTo>
                  <a:cubicBezTo>
                    <a:pt x="5913" y="2359"/>
                    <a:pt x="5870" y="2352"/>
                    <a:pt x="5862" y="2330"/>
                  </a:cubicBezTo>
                  <a:cubicBezTo>
                    <a:pt x="5855" y="2330"/>
                    <a:pt x="5855" y="2323"/>
                    <a:pt x="5855" y="2308"/>
                  </a:cubicBezTo>
                  <a:cubicBezTo>
                    <a:pt x="5862" y="2271"/>
                    <a:pt x="5870" y="2249"/>
                    <a:pt x="5884" y="2227"/>
                  </a:cubicBezTo>
                  <a:cubicBezTo>
                    <a:pt x="5899" y="2183"/>
                    <a:pt x="5913" y="2147"/>
                    <a:pt x="5884" y="2095"/>
                  </a:cubicBezTo>
                  <a:cubicBezTo>
                    <a:pt x="5833" y="1993"/>
                    <a:pt x="5862" y="1956"/>
                    <a:pt x="5884" y="1942"/>
                  </a:cubicBezTo>
                  <a:cubicBezTo>
                    <a:pt x="6009" y="1861"/>
                    <a:pt x="6082" y="1795"/>
                    <a:pt x="6119" y="1751"/>
                  </a:cubicBezTo>
                  <a:cubicBezTo>
                    <a:pt x="6126" y="1744"/>
                    <a:pt x="6133" y="1736"/>
                    <a:pt x="6141" y="1729"/>
                  </a:cubicBezTo>
                  <a:cubicBezTo>
                    <a:pt x="6214" y="1641"/>
                    <a:pt x="6273" y="1560"/>
                    <a:pt x="6273" y="1494"/>
                  </a:cubicBezTo>
                  <a:cubicBezTo>
                    <a:pt x="6273" y="1428"/>
                    <a:pt x="6265" y="1267"/>
                    <a:pt x="6251" y="1194"/>
                  </a:cubicBezTo>
                  <a:cubicBezTo>
                    <a:pt x="6243" y="1143"/>
                    <a:pt x="6251" y="1114"/>
                    <a:pt x="6302" y="1047"/>
                  </a:cubicBezTo>
                  <a:cubicBezTo>
                    <a:pt x="6338" y="1011"/>
                    <a:pt x="6375" y="945"/>
                    <a:pt x="6375" y="886"/>
                  </a:cubicBezTo>
                  <a:cubicBezTo>
                    <a:pt x="6368" y="857"/>
                    <a:pt x="6353" y="835"/>
                    <a:pt x="6331" y="813"/>
                  </a:cubicBezTo>
                  <a:cubicBezTo>
                    <a:pt x="6287" y="776"/>
                    <a:pt x="6273" y="718"/>
                    <a:pt x="6273" y="681"/>
                  </a:cubicBezTo>
                  <a:cubicBezTo>
                    <a:pt x="6273" y="652"/>
                    <a:pt x="6273" y="652"/>
                    <a:pt x="6273" y="652"/>
                  </a:cubicBezTo>
                  <a:cubicBezTo>
                    <a:pt x="6243" y="652"/>
                    <a:pt x="6243" y="652"/>
                    <a:pt x="6243" y="652"/>
                  </a:cubicBezTo>
                  <a:cubicBezTo>
                    <a:pt x="6177" y="652"/>
                    <a:pt x="6163" y="674"/>
                    <a:pt x="6141" y="703"/>
                  </a:cubicBezTo>
                  <a:cubicBezTo>
                    <a:pt x="6133" y="718"/>
                    <a:pt x="6119" y="740"/>
                    <a:pt x="6097" y="754"/>
                  </a:cubicBezTo>
                  <a:cubicBezTo>
                    <a:pt x="6016" y="820"/>
                    <a:pt x="6016" y="820"/>
                    <a:pt x="5965" y="879"/>
                  </a:cubicBezTo>
                  <a:cubicBezTo>
                    <a:pt x="5950" y="894"/>
                    <a:pt x="5943" y="908"/>
                    <a:pt x="5935" y="916"/>
                  </a:cubicBezTo>
                  <a:cubicBezTo>
                    <a:pt x="5935" y="923"/>
                    <a:pt x="5928" y="923"/>
                    <a:pt x="5928" y="930"/>
                  </a:cubicBezTo>
                  <a:cubicBezTo>
                    <a:pt x="5921" y="930"/>
                    <a:pt x="5906" y="923"/>
                    <a:pt x="5899" y="923"/>
                  </a:cubicBezTo>
                  <a:cubicBezTo>
                    <a:pt x="5862" y="908"/>
                    <a:pt x="5833" y="908"/>
                    <a:pt x="5804" y="908"/>
                  </a:cubicBezTo>
                  <a:cubicBezTo>
                    <a:pt x="5782" y="908"/>
                    <a:pt x="5760" y="908"/>
                    <a:pt x="5723" y="901"/>
                  </a:cubicBezTo>
                  <a:cubicBezTo>
                    <a:pt x="5701" y="901"/>
                    <a:pt x="5694" y="894"/>
                    <a:pt x="5694" y="894"/>
                  </a:cubicBezTo>
                  <a:cubicBezTo>
                    <a:pt x="5694" y="894"/>
                    <a:pt x="5694" y="886"/>
                    <a:pt x="5716" y="850"/>
                  </a:cubicBezTo>
                  <a:cubicBezTo>
                    <a:pt x="5738" y="806"/>
                    <a:pt x="5804" y="725"/>
                    <a:pt x="5884" y="674"/>
                  </a:cubicBezTo>
                  <a:cubicBezTo>
                    <a:pt x="5957" y="615"/>
                    <a:pt x="5943" y="557"/>
                    <a:pt x="5928" y="513"/>
                  </a:cubicBezTo>
                  <a:cubicBezTo>
                    <a:pt x="5928" y="491"/>
                    <a:pt x="5921" y="476"/>
                    <a:pt x="5921" y="461"/>
                  </a:cubicBezTo>
                  <a:cubicBezTo>
                    <a:pt x="5928" y="417"/>
                    <a:pt x="5921" y="388"/>
                    <a:pt x="5906" y="366"/>
                  </a:cubicBezTo>
                  <a:cubicBezTo>
                    <a:pt x="5899" y="359"/>
                    <a:pt x="5884" y="351"/>
                    <a:pt x="5870" y="351"/>
                  </a:cubicBezTo>
                  <a:cubicBezTo>
                    <a:pt x="5862" y="351"/>
                    <a:pt x="5855" y="351"/>
                    <a:pt x="5847" y="351"/>
                  </a:cubicBezTo>
                  <a:cubicBezTo>
                    <a:pt x="5840" y="359"/>
                    <a:pt x="5818" y="359"/>
                    <a:pt x="5796" y="359"/>
                  </a:cubicBezTo>
                  <a:cubicBezTo>
                    <a:pt x="5767" y="359"/>
                    <a:pt x="5745" y="359"/>
                    <a:pt x="5730" y="344"/>
                  </a:cubicBezTo>
                  <a:cubicBezTo>
                    <a:pt x="5708" y="337"/>
                    <a:pt x="5694" y="329"/>
                    <a:pt x="5679" y="329"/>
                  </a:cubicBezTo>
                  <a:cubicBezTo>
                    <a:pt x="5657" y="329"/>
                    <a:pt x="5642" y="337"/>
                    <a:pt x="5628" y="359"/>
                  </a:cubicBezTo>
                  <a:cubicBezTo>
                    <a:pt x="5613" y="366"/>
                    <a:pt x="5613" y="366"/>
                    <a:pt x="5613" y="366"/>
                  </a:cubicBezTo>
                  <a:cubicBezTo>
                    <a:pt x="5569" y="395"/>
                    <a:pt x="5569" y="395"/>
                    <a:pt x="5525" y="410"/>
                  </a:cubicBezTo>
                  <a:cubicBezTo>
                    <a:pt x="5518" y="417"/>
                    <a:pt x="5518" y="417"/>
                    <a:pt x="5518" y="417"/>
                  </a:cubicBezTo>
                  <a:cubicBezTo>
                    <a:pt x="5511" y="417"/>
                    <a:pt x="5511" y="410"/>
                    <a:pt x="5503" y="403"/>
                  </a:cubicBezTo>
                  <a:cubicBezTo>
                    <a:pt x="5496" y="388"/>
                    <a:pt x="5481" y="373"/>
                    <a:pt x="5466" y="366"/>
                  </a:cubicBezTo>
                  <a:cubicBezTo>
                    <a:pt x="5459" y="359"/>
                    <a:pt x="5444" y="351"/>
                    <a:pt x="5430" y="351"/>
                  </a:cubicBezTo>
                  <a:cubicBezTo>
                    <a:pt x="5408" y="351"/>
                    <a:pt x="5386" y="366"/>
                    <a:pt x="5364" y="381"/>
                  </a:cubicBezTo>
                  <a:cubicBezTo>
                    <a:pt x="5356" y="388"/>
                    <a:pt x="5342" y="395"/>
                    <a:pt x="5327" y="403"/>
                  </a:cubicBezTo>
                  <a:cubicBezTo>
                    <a:pt x="5320" y="410"/>
                    <a:pt x="5313" y="410"/>
                    <a:pt x="5305" y="410"/>
                  </a:cubicBezTo>
                  <a:cubicBezTo>
                    <a:pt x="5298" y="410"/>
                    <a:pt x="5291" y="410"/>
                    <a:pt x="5276" y="373"/>
                  </a:cubicBezTo>
                  <a:cubicBezTo>
                    <a:pt x="5269" y="366"/>
                    <a:pt x="5261" y="351"/>
                    <a:pt x="5254" y="329"/>
                  </a:cubicBezTo>
                  <a:cubicBezTo>
                    <a:pt x="5247" y="300"/>
                    <a:pt x="5232" y="264"/>
                    <a:pt x="5210" y="234"/>
                  </a:cubicBezTo>
                  <a:cubicBezTo>
                    <a:pt x="5203" y="227"/>
                    <a:pt x="5203" y="219"/>
                    <a:pt x="5195" y="205"/>
                  </a:cubicBezTo>
                  <a:cubicBezTo>
                    <a:pt x="5188" y="176"/>
                    <a:pt x="5173" y="139"/>
                    <a:pt x="5122" y="132"/>
                  </a:cubicBezTo>
                  <a:cubicBezTo>
                    <a:pt x="5093" y="124"/>
                    <a:pt x="5085" y="117"/>
                    <a:pt x="5056" y="73"/>
                  </a:cubicBezTo>
                  <a:cubicBezTo>
                    <a:pt x="5049" y="66"/>
                    <a:pt x="5049" y="66"/>
                    <a:pt x="5049" y="66"/>
                  </a:cubicBezTo>
                  <a:cubicBezTo>
                    <a:pt x="5027" y="29"/>
                    <a:pt x="4998" y="0"/>
                    <a:pt x="4961" y="0"/>
                  </a:cubicBezTo>
                  <a:lnTo>
                    <a:pt x="4961" y="0"/>
                  </a:lnTo>
                  <a:lnTo>
                    <a:pt x="4961" y="2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30" name="Freeform 29"/>
            <p:cNvSpPr>
              <a:spLocks noChangeArrowheads="1"/>
            </p:cNvSpPr>
            <p:nvPr/>
          </p:nvSpPr>
          <p:spPr bwMode="auto">
            <a:xfrm>
              <a:off x="9677906" y="2972210"/>
              <a:ext cx="1606007" cy="1254327"/>
            </a:xfrm>
            <a:custGeom>
              <a:avLst/>
              <a:gdLst>
                <a:gd name="T0" fmla="*/ 6177 w 6500"/>
                <a:gd name="T1" fmla="*/ 374 h 5137"/>
                <a:gd name="T2" fmla="*/ 5488 w 6500"/>
                <a:gd name="T3" fmla="*/ 125 h 5137"/>
                <a:gd name="T4" fmla="*/ 5092 w 6500"/>
                <a:gd name="T5" fmla="*/ 249 h 5137"/>
                <a:gd name="T6" fmla="*/ 4733 w 6500"/>
                <a:gd name="T7" fmla="*/ 300 h 5137"/>
                <a:gd name="T8" fmla="*/ 4404 w 6500"/>
                <a:gd name="T9" fmla="*/ 681 h 5137"/>
                <a:gd name="T10" fmla="*/ 4001 w 6500"/>
                <a:gd name="T11" fmla="*/ 887 h 5137"/>
                <a:gd name="T12" fmla="*/ 3275 w 6500"/>
                <a:gd name="T13" fmla="*/ 843 h 5137"/>
                <a:gd name="T14" fmla="*/ 2880 w 6500"/>
                <a:gd name="T15" fmla="*/ 806 h 5137"/>
                <a:gd name="T16" fmla="*/ 2630 w 6500"/>
                <a:gd name="T17" fmla="*/ 689 h 5137"/>
                <a:gd name="T18" fmla="*/ 2565 w 6500"/>
                <a:gd name="T19" fmla="*/ 381 h 5137"/>
                <a:gd name="T20" fmla="*/ 2293 w 6500"/>
                <a:gd name="T21" fmla="*/ 125 h 5137"/>
                <a:gd name="T22" fmla="*/ 2227 w 6500"/>
                <a:gd name="T23" fmla="*/ 103 h 5137"/>
                <a:gd name="T24" fmla="*/ 1898 w 6500"/>
                <a:gd name="T25" fmla="*/ 22 h 5137"/>
                <a:gd name="T26" fmla="*/ 1487 w 6500"/>
                <a:gd name="T27" fmla="*/ 205 h 5137"/>
                <a:gd name="T28" fmla="*/ 1158 w 6500"/>
                <a:gd name="T29" fmla="*/ 345 h 5137"/>
                <a:gd name="T30" fmla="*/ 762 w 6500"/>
                <a:gd name="T31" fmla="*/ 432 h 5137"/>
                <a:gd name="T32" fmla="*/ 549 w 6500"/>
                <a:gd name="T33" fmla="*/ 616 h 5137"/>
                <a:gd name="T34" fmla="*/ 520 w 6500"/>
                <a:gd name="T35" fmla="*/ 997 h 5137"/>
                <a:gd name="T36" fmla="*/ 586 w 6500"/>
                <a:gd name="T37" fmla="*/ 1532 h 5137"/>
                <a:gd name="T38" fmla="*/ 652 w 6500"/>
                <a:gd name="T39" fmla="*/ 1956 h 5137"/>
                <a:gd name="T40" fmla="*/ 799 w 6500"/>
                <a:gd name="T41" fmla="*/ 2007 h 5137"/>
                <a:gd name="T42" fmla="*/ 1202 w 6500"/>
                <a:gd name="T43" fmla="*/ 2102 h 5137"/>
                <a:gd name="T44" fmla="*/ 1502 w 6500"/>
                <a:gd name="T45" fmla="*/ 2373 h 5137"/>
                <a:gd name="T46" fmla="*/ 1150 w 6500"/>
                <a:gd name="T47" fmla="*/ 2754 h 5137"/>
                <a:gd name="T48" fmla="*/ 952 w 6500"/>
                <a:gd name="T49" fmla="*/ 2879 h 5137"/>
                <a:gd name="T50" fmla="*/ 791 w 6500"/>
                <a:gd name="T51" fmla="*/ 3040 h 5137"/>
                <a:gd name="T52" fmla="*/ 784 w 6500"/>
                <a:gd name="T53" fmla="*/ 3201 h 5137"/>
                <a:gd name="T54" fmla="*/ 887 w 6500"/>
                <a:gd name="T55" fmla="*/ 3480 h 5137"/>
                <a:gd name="T56" fmla="*/ 593 w 6500"/>
                <a:gd name="T57" fmla="*/ 3604 h 5137"/>
                <a:gd name="T58" fmla="*/ 469 w 6500"/>
                <a:gd name="T59" fmla="*/ 3744 h 5137"/>
                <a:gd name="T60" fmla="*/ 300 w 6500"/>
                <a:gd name="T61" fmla="*/ 3634 h 5137"/>
                <a:gd name="T62" fmla="*/ 44 w 6500"/>
                <a:gd name="T63" fmla="*/ 3846 h 5137"/>
                <a:gd name="T64" fmla="*/ 117 w 6500"/>
                <a:gd name="T65" fmla="*/ 4146 h 5137"/>
                <a:gd name="T66" fmla="*/ 249 w 6500"/>
                <a:gd name="T67" fmla="*/ 4520 h 5137"/>
                <a:gd name="T68" fmla="*/ 659 w 6500"/>
                <a:gd name="T69" fmla="*/ 4579 h 5137"/>
                <a:gd name="T70" fmla="*/ 909 w 6500"/>
                <a:gd name="T71" fmla="*/ 4916 h 5137"/>
                <a:gd name="T72" fmla="*/ 1304 w 6500"/>
                <a:gd name="T73" fmla="*/ 4454 h 5137"/>
                <a:gd name="T74" fmla="*/ 2176 w 6500"/>
                <a:gd name="T75" fmla="*/ 4154 h 5137"/>
                <a:gd name="T76" fmla="*/ 2565 w 6500"/>
                <a:gd name="T77" fmla="*/ 3897 h 5137"/>
                <a:gd name="T78" fmla="*/ 3063 w 6500"/>
                <a:gd name="T79" fmla="*/ 3612 h 5137"/>
                <a:gd name="T80" fmla="*/ 3349 w 6500"/>
                <a:gd name="T81" fmla="*/ 3502 h 5137"/>
                <a:gd name="T82" fmla="*/ 3678 w 6500"/>
                <a:gd name="T83" fmla="*/ 3113 h 5137"/>
                <a:gd name="T84" fmla="*/ 4242 w 6500"/>
                <a:gd name="T85" fmla="*/ 2967 h 5137"/>
                <a:gd name="T86" fmla="*/ 4946 w 6500"/>
                <a:gd name="T87" fmla="*/ 2476 h 5137"/>
                <a:gd name="T88" fmla="*/ 4953 w 6500"/>
                <a:gd name="T89" fmla="*/ 2102 h 5137"/>
                <a:gd name="T90" fmla="*/ 5305 w 6500"/>
                <a:gd name="T91" fmla="*/ 1970 h 5137"/>
                <a:gd name="T92" fmla="*/ 5693 w 6500"/>
                <a:gd name="T93" fmla="*/ 2300 h 5137"/>
                <a:gd name="T94" fmla="*/ 6155 w 6500"/>
                <a:gd name="T95" fmla="*/ 2513 h 5137"/>
                <a:gd name="T96" fmla="*/ 6477 w 6500"/>
                <a:gd name="T97" fmla="*/ 1209 h 5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500" h="5137">
                  <a:moveTo>
                    <a:pt x="6382" y="916"/>
                  </a:moveTo>
                  <a:lnTo>
                    <a:pt x="6382" y="916"/>
                  </a:lnTo>
                  <a:cubicBezTo>
                    <a:pt x="6338" y="828"/>
                    <a:pt x="6250" y="667"/>
                    <a:pt x="6294" y="579"/>
                  </a:cubicBezTo>
                  <a:cubicBezTo>
                    <a:pt x="6338" y="484"/>
                    <a:pt x="6294" y="337"/>
                    <a:pt x="6177" y="374"/>
                  </a:cubicBezTo>
                  <a:cubicBezTo>
                    <a:pt x="6067" y="403"/>
                    <a:pt x="5979" y="330"/>
                    <a:pt x="5906" y="293"/>
                  </a:cubicBezTo>
                  <a:cubicBezTo>
                    <a:pt x="5854" y="264"/>
                    <a:pt x="5774" y="198"/>
                    <a:pt x="5737" y="169"/>
                  </a:cubicBezTo>
                  <a:cubicBezTo>
                    <a:pt x="5693" y="183"/>
                    <a:pt x="5642" y="198"/>
                    <a:pt x="5628" y="205"/>
                  </a:cubicBezTo>
                  <a:cubicBezTo>
                    <a:pt x="5605" y="227"/>
                    <a:pt x="5510" y="169"/>
                    <a:pt x="5488" y="125"/>
                  </a:cubicBezTo>
                  <a:cubicBezTo>
                    <a:pt x="5473" y="81"/>
                    <a:pt x="5430" y="73"/>
                    <a:pt x="5400" y="125"/>
                  </a:cubicBezTo>
                  <a:cubicBezTo>
                    <a:pt x="5364" y="176"/>
                    <a:pt x="5400" y="190"/>
                    <a:pt x="5356" y="183"/>
                  </a:cubicBezTo>
                  <a:cubicBezTo>
                    <a:pt x="5312" y="176"/>
                    <a:pt x="5298" y="176"/>
                    <a:pt x="5210" y="205"/>
                  </a:cubicBezTo>
                  <a:cubicBezTo>
                    <a:pt x="5129" y="242"/>
                    <a:pt x="5166" y="235"/>
                    <a:pt x="5092" y="249"/>
                  </a:cubicBezTo>
                  <a:cubicBezTo>
                    <a:pt x="5019" y="264"/>
                    <a:pt x="5056" y="300"/>
                    <a:pt x="4997" y="352"/>
                  </a:cubicBezTo>
                  <a:cubicBezTo>
                    <a:pt x="4939" y="403"/>
                    <a:pt x="4968" y="418"/>
                    <a:pt x="4939" y="396"/>
                  </a:cubicBezTo>
                  <a:cubicBezTo>
                    <a:pt x="4917" y="366"/>
                    <a:pt x="4931" y="337"/>
                    <a:pt x="4880" y="337"/>
                  </a:cubicBezTo>
                  <a:cubicBezTo>
                    <a:pt x="4829" y="337"/>
                    <a:pt x="4770" y="337"/>
                    <a:pt x="4733" y="300"/>
                  </a:cubicBezTo>
                  <a:cubicBezTo>
                    <a:pt x="4704" y="264"/>
                    <a:pt x="4602" y="300"/>
                    <a:pt x="4550" y="315"/>
                  </a:cubicBezTo>
                  <a:cubicBezTo>
                    <a:pt x="4499" y="337"/>
                    <a:pt x="4506" y="388"/>
                    <a:pt x="4470" y="454"/>
                  </a:cubicBezTo>
                  <a:cubicBezTo>
                    <a:pt x="4440" y="520"/>
                    <a:pt x="4455" y="528"/>
                    <a:pt x="4404" y="550"/>
                  </a:cubicBezTo>
                  <a:cubicBezTo>
                    <a:pt x="4352" y="564"/>
                    <a:pt x="4397" y="616"/>
                    <a:pt x="4404" y="681"/>
                  </a:cubicBezTo>
                  <a:cubicBezTo>
                    <a:pt x="4411" y="755"/>
                    <a:pt x="4382" y="777"/>
                    <a:pt x="4345" y="843"/>
                  </a:cubicBezTo>
                  <a:cubicBezTo>
                    <a:pt x="4309" y="916"/>
                    <a:pt x="4264" y="887"/>
                    <a:pt x="4264" y="843"/>
                  </a:cubicBezTo>
                  <a:cubicBezTo>
                    <a:pt x="4264" y="806"/>
                    <a:pt x="4235" y="806"/>
                    <a:pt x="4184" y="835"/>
                  </a:cubicBezTo>
                  <a:cubicBezTo>
                    <a:pt x="4133" y="872"/>
                    <a:pt x="4103" y="865"/>
                    <a:pt x="4001" y="887"/>
                  </a:cubicBezTo>
                  <a:cubicBezTo>
                    <a:pt x="3906" y="916"/>
                    <a:pt x="3876" y="916"/>
                    <a:pt x="3788" y="945"/>
                  </a:cubicBezTo>
                  <a:cubicBezTo>
                    <a:pt x="3708" y="982"/>
                    <a:pt x="3554" y="931"/>
                    <a:pt x="3480" y="923"/>
                  </a:cubicBezTo>
                  <a:cubicBezTo>
                    <a:pt x="3400" y="916"/>
                    <a:pt x="3349" y="923"/>
                    <a:pt x="3312" y="916"/>
                  </a:cubicBezTo>
                  <a:cubicBezTo>
                    <a:pt x="3283" y="901"/>
                    <a:pt x="3341" y="857"/>
                    <a:pt x="3275" y="843"/>
                  </a:cubicBezTo>
                  <a:cubicBezTo>
                    <a:pt x="3202" y="835"/>
                    <a:pt x="3165" y="784"/>
                    <a:pt x="3114" y="762"/>
                  </a:cubicBezTo>
                  <a:cubicBezTo>
                    <a:pt x="3063" y="733"/>
                    <a:pt x="3114" y="674"/>
                    <a:pt x="3063" y="711"/>
                  </a:cubicBezTo>
                  <a:cubicBezTo>
                    <a:pt x="3011" y="740"/>
                    <a:pt x="3011" y="769"/>
                    <a:pt x="2953" y="777"/>
                  </a:cubicBezTo>
                  <a:cubicBezTo>
                    <a:pt x="2887" y="784"/>
                    <a:pt x="2916" y="755"/>
                    <a:pt x="2880" y="806"/>
                  </a:cubicBezTo>
                  <a:cubicBezTo>
                    <a:pt x="2850" y="857"/>
                    <a:pt x="2821" y="865"/>
                    <a:pt x="2770" y="923"/>
                  </a:cubicBezTo>
                  <a:cubicBezTo>
                    <a:pt x="2718" y="982"/>
                    <a:pt x="2674" y="894"/>
                    <a:pt x="2645" y="879"/>
                  </a:cubicBezTo>
                  <a:cubicBezTo>
                    <a:pt x="2608" y="865"/>
                    <a:pt x="2608" y="821"/>
                    <a:pt x="2630" y="777"/>
                  </a:cubicBezTo>
                  <a:cubicBezTo>
                    <a:pt x="2645" y="733"/>
                    <a:pt x="2638" y="726"/>
                    <a:pt x="2630" y="689"/>
                  </a:cubicBezTo>
                  <a:cubicBezTo>
                    <a:pt x="2616" y="659"/>
                    <a:pt x="2594" y="645"/>
                    <a:pt x="2594" y="608"/>
                  </a:cubicBezTo>
                  <a:cubicBezTo>
                    <a:pt x="2594" y="572"/>
                    <a:pt x="2630" y="572"/>
                    <a:pt x="2652" y="550"/>
                  </a:cubicBezTo>
                  <a:cubicBezTo>
                    <a:pt x="2674" y="520"/>
                    <a:pt x="2638" y="462"/>
                    <a:pt x="2601" y="447"/>
                  </a:cubicBezTo>
                  <a:cubicBezTo>
                    <a:pt x="2565" y="432"/>
                    <a:pt x="2608" y="366"/>
                    <a:pt x="2565" y="381"/>
                  </a:cubicBezTo>
                  <a:cubicBezTo>
                    <a:pt x="2528" y="388"/>
                    <a:pt x="2499" y="352"/>
                    <a:pt x="2499" y="352"/>
                  </a:cubicBezTo>
                  <a:cubicBezTo>
                    <a:pt x="2499" y="352"/>
                    <a:pt x="2513" y="264"/>
                    <a:pt x="2484" y="235"/>
                  </a:cubicBezTo>
                  <a:cubicBezTo>
                    <a:pt x="2447" y="198"/>
                    <a:pt x="2440" y="198"/>
                    <a:pt x="2381" y="205"/>
                  </a:cubicBezTo>
                  <a:cubicBezTo>
                    <a:pt x="2323" y="213"/>
                    <a:pt x="2323" y="147"/>
                    <a:pt x="2293" y="125"/>
                  </a:cubicBezTo>
                  <a:cubicBezTo>
                    <a:pt x="2293" y="117"/>
                    <a:pt x="2293" y="117"/>
                    <a:pt x="2286" y="117"/>
                  </a:cubicBezTo>
                  <a:cubicBezTo>
                    <a:pt x="2271" y="132"/>
                    <a:pt x="2264" y="147"/>
                    <a:pt x="2264" y="147"/>
                  </a:cubicBezTo>
                  <a:cubicBezTo>
                    <a:pt x="2264" y="147"/>
                    <a:pt x="2271" y="132"/>
                    <a:pt x="2286" y="117"/>
                  </a:cubicBezTo>
                  <a:cubicBezTo>
                    <a:pt x="2264" y="95"/>
                    <a:pt x="2257" y="103"/>
                    <a:pt x="2227" y="103"/>
                  </a:cubicBezTo>
                  <a:cubicBezTo>
                    <a:pt x="2191" y="103"/>
                    <a:pt x="2206" y="29"/>
                    <a:pt x="2176" y="22"/>
                  </a:cubicBezTo>
                  <a:cubicBezTo>
                    <a:pt x="2154" y="15"/>
                    <a:pt x="2125" y="51"/>
                    <a:pt x="2081" y="95"/>
                  </a:cubicBezTo>
                  <a:cubicBezTo>
                    <a:pt x="2037" y="139"/>
                    <a:pt x="2000" y="103"/>
                    <a:pt x="1956" y="103"/>
                  </a:cubicBezTo>
                  <a:cubicBezTo>
                    <a:pt x="1912" y="103"/>
                    <a:pt x="1942" y="37"/>
                    <a:pt x="1898" y="22"/>
                  </a:cubicBezTo>
                  <a:cubicBezTo>
                    <a:pt x="1854" y="0"/>
                    <a:pt x="1810" y="22"/>
                    <a:pt x="1773" y="66"/>
                  </a:cubicBezTo>
                  <a:cubicBezTo>
                    <a:pt x="1744" y="103"/>
                    <a:pt x="1729" y="117"/>
                    <a:pt x="1678" y="125"/>
                  </a:cubicBezTo>
                  <a:cubicBezTo>
                    <a:pt x="1627" y="132"/>
                    <a:pt x="1627" y="88"/>
                    <a:pt x="1583" y="95"/>
                  </a:cubicBezTo>
                  <a:cubicBezTo>
                    <a:pt x="1539" y="103"/>
                    <a:pt x="1524" y="154"/>
                    <a:pt x="1487" y="205"/>
                  </a:cubicBezTo>
                  <a:cubicBezTo>
                    <a:pt x="1451" y="257"/>
                    <a:pt x="1436" y="257"/>
                    <a:pt x="1399" y="257"/>
                  </a:cubicBezTo>
                  <a:cubicBezTo>
                    <a:pt x="1370" y="257"/>
                    <a:pt x="1341" y="257"/>
                    <a:pt x="1311" y="264"/>
                  </a:cubicBezTo>
                  <a:cubicBezTo>
                    <a:pt x="1275" y="278"/>
                    <a:pt x="1268" y="278"/>
                    <a:pt x="1231" y="300"/>
                  </a:cubicBezTo>
                  <a:cubicBezTo>
                    <a:pt x="1202" y="330"/>
                    <a:pt x="1180" y="345"/>
                    <a:pt x="1158" y="345"/>
                  </a:cubicBezTo>
                  <a:cubicBezTo>
                    <a:pt x="1128" y="345"/>
                    <a:pt x="1128" y="308"/>
                    <a:pt x="1077" y="308"/>
                  </a:cubicBezTo>
                  <a:cubicBezTo>
                    <a:pt x="1026" y="308"/>
                    <a:pt x="1011" y="345"/>
                    <a:pt x="1011" y="345"/>
                  </a:cubicBezTo>
                  <a:cubicBezTo>
                    <a:pt x="1011" y="345"/>
                    <a:pt x="923" y="359"/>
                    <a:pt x="865" y="359"/>
                  </a:cubicBezTo>
                  <a:cubicBezTo>
                    <a:pt x="806" y="359"/>
                    <a:pt x="791" y="403"/>
                    <a:pt x="762" y="432"/>
                  </a:cubicBezTo>
                  <a:cubicBezTo>
                    <a:pt x="740" y="454"/>
                    <a:pt x="740" y="469"/>
                    <a:pt x="696" y="476"/>
                  </a:cubicBezTo>
                  <a:cubicBezTo>
                    <a:pt x="652" y="491"/>
                    <a:pt x="674" y="432"/>
                    <a:pt x="645" y="447"/>
                  </a:cubicBezTo>
                  <a:cubicBezTo>
                    <a:pt x="623" y="462"/>
                    <a:pt x="623" y="506"/>
                    <a:pt x="616" y="528"/>
                  </a:cubicBezTo>
                  <a:cubicBezTo>
                    <a:pt x="601" y="557"/>
                    <a:pt x="542" y="579"/>
                    <a:pt x="549" y="616"/>
                  </a:cubicBezTo>
                  <a:cubicBezTo>
                    <a:pt x="564" y="652"/>
                    <a:pt x="549" y="718"/>
                    <a:pt x="535" y="740"/>
                  </a:cubicBezTo>
                  <a:cubicBezTo>
                    <a:pt x="520" y="769"/>
                    <a:pt x="498" y="769"/>
                    <a:pt x="476" y="828"/>
                  </a:cubicBezTo>
                  <a:cubicBezTo>
                    <a:pt x="447" y="887"/>
                    <a:pt x="447" y="916"/>
                    <a:pt x="491" y="916"/>
                  </a:cubicBezTo>
                  <a:cubicBezTo>
                    <a:pt x="535" y="916"/>
                    <a:pt x="549" y="967"/>
                    <a:pt x="520" y="997"/>
                  </a:cubicBezTo>
                  <a:cubicBezTo>
                    <a:pt x="484" y="1033"/>
                    <a:pt x="535" y="1099"/>
                    <a:pt x="564" y="1180"/>
                  </a:cubicBezTo>
                  <a:cubicBezTo>
                    <a:pt x="586" y="1253"/>
                    <a:pt x="542" y="1260"/>
                    <a:pt x="491" y="1290"/>
                  </a:cubicBezTo>
                  <a:cubicBezTo>
                    <a:pt x="440" y="1312"/>
                    <a:pt x="491" y="1363"/>
                    <a:pt x="513" y="1451"/>
                  </a:cubicBezTo>
                  <a:cubicBezTo>
                    <a:pt x="528" y="1532"/>
                    <a:pt x="571" y="1502"/>
                    <a:pt x="586" y="1532"/>
                  </a:cubicBezTo>
                  <a:cubicBezTo>
                    <a:pt x="601" y="1568"/>
                    <a:pt x="623" y="1605"/>
                    <a:pt x="593" y="1627"/>
                  </a:cubicBezTo>
                  <a:cubicBezTo>
                    <a:pt x="571" y="1656"/>
                    <a:pt x="564" y="1685"/>
                    <a:pt x="601" y="1737"/>
                  </a:cubicBezTo>
                  <a:cubicBezTo>
                    <a:pt x="645" y="1788"/>
                    <a:pt x="586" y="1883"/>
                    <a:pt x="623" y="1883"/>
                  </a:cubicBezTo>
                  <a:cubicBezTo>
                    <a:pt x="652" y="1883"/>
                    <a:pt x="681" y="1926"/>
                    <a:pt x="652" y="1956"/>
                  </a:cubicBezTo>
                  <a:cubicBezTo>
                    <a:pt x="630" y="1992"/>
                    <a:pt x="740" y="2014"/>
                    <a:pt x="799" y="2007"/>
                  </a:cubicBezTo>
                  <a:cubicBezTo>
                    <a:pt x="813" y="1985"/>
                    <a:pt x="821" y="1970"/>
                    <a:pt x="821" y="1970"/>
                  </a:cubicBezTo>
                  <a:cubicBezTo>
                    <a:pt x="821" y="1970"/>
                    <a:pt x="813" y="1985"/>
                    <a:pt x="799" y="2007"/>
                  </a:cubicBezTo>
                  <a:lnTo>
                    <a:pt x="799" y="2007"/>
                  </a:lnTo>
                  <a:cubicBezTo>
                    <a:pt x="857" y="1999"/>
                    <a:pt x="887" y="2007"/>
                    <a:pt x="909" y="2044"/>
                  </a:cubicBezTo>
                  <a:cubicBezTo>
                    <a:pt x="938" y="2080"/>
                    <a:pt x="989" y="2087"/>
                    <a:pt x="1055" y="2080"/>
                  </a:cubicBezTo>
                  <a:cubicBezTo>
                    <a:pt x="1121" y="2065"/>
                    <a:pt x="1114" y="2058"/>
                    <a:pt x="1136" y="2058"/>
                  </a:cubicBezTo>
                  <a:cubicBezTo>
                    <a:pt x="1165" y="2058"/>
                    <a:pt x="1158" y="2095"/>
                    <a:pt x="1202" y="2102"/>
                  </a:cubicBezTo>
                  <a:cubicBezTo>
                    <a:pt x="1238" y="2109"/>
                    <a:pt x="1268" y="2131"/>
                    <a:pt x="1290" y="2190"/>
                  </a:cubicBezTo>
                  <a:cubicBezTo>
                    <a:pt x="1319" y="2249"/>
                    <a:pt x="1290" y="2293"/>
                    <a:pt x="1363" y="2307"/>
                  </a:cubicBezTo>
                  <a:cubicBezTo>
                    <a:pt x="1429" y="2322"/>
                    <a:pt x="1399" y="2329"/>
                    <a:pt x="1443" y="2315"/>
                  </a:cubicBezTo>
                  <a:cubicBezTo>
                    <a:pt x="1487" y="2300"/>
                    <a:pt x="1487" y="2329"/>
                    <a:pt x="1502" y="2373"/>
                  </a:cubicBezTo>
                  <a:cubicBezTo>
                    <a:pt x="1524" y="2417"/>
                    <a:pt x="1539" y="2454"/>
                    <a:pt x="1553" y="2520"/>
                  </a:cubicBezTo>
                  <a:cubicBezTo>
                    <a:pt x="1575" y="2586"/>
                    <a:pt x="1583" y="2593"/>
                    <a:pt x="1539" y="2630"/>
                  </a:cubicBezTo>
                  <a:cubicBezTo>
                    <a:pt x="1495" y="2666"/>
                    <a:pt x="1297" y="2622"/>
                    <a:pt x="1238" y="2644"/>
                  </a:cubicBezTo>
                  <a:cubicBezTo>
                    <a:pt x="1180" y="2674"/>
                    <a:pt x="1172" y="2718"/>
                    <a:pt x="1150" y="2754"/>
                  </a:cubicBezTo>
                  <a:cubicBezTo>
                    <a:pt x="1121" y="2798"/>
                    <a:pt x="1128" y="2857"/>
                    <a:pt x="1114" y="2864"/>
                  </a:cubicBezTo>
                  <a:cubicBezTo>
                    <a:pt x="1099" y="2879"/>
                    <a:pt x="1084" y="2776"/>
                    <a:pt x="1084" y="2776"/>
                  </a:cubicBezTo>
                  <a:cubicBezTo>
                    <a:pt x="1084" y="2776"/>
                    <a:pt x="1077" y="2820"/>
                    <a:pt x="1040" y="2835"/>
                  </a:cubicBezTo>
                  <a:cubicBezTo>
                    <a:pt x="997" y="2849"/>
                    <a:pt x="960" y="2842"/>
                    <a:pt x="952" y="2879"/>
                  </a:cubicBezTo>
                  <a:cubicBezTo>
                    <a:pt x="945" y="2908"/>
                    <a:pt x="945" y="2930"/>
                    <a:pt x="909" y="2915"/>
                  </a:cubicBezTo>
                  <a:cubicBezTo>
                    <a:pt x="872" y="2908"/>
                    <a:pt x="843" y="2894"/>
                    <a:pt x="813" y="2930"/>
                  </a:cubicBezTo>
                  <a:cubicBezTo>
                    <a:pt x="791" y="2959"/>
                    <a:pt x="799" y="2959"/>
                    <a:pt x="747" y="2981"/>
                  </a:cubicBezTo>
                  <a:cubicBezTo>
                    <a:pt x="696" y="2996"/>
                    <a:pt x="747" y="3033"/>
                    <a:pt x="791" y="3040"/>
                  </a:cubicBezTo>
                  <a:cubicBezTo>
                    <a:pt x="835" y="3047"/>
                    <a:pt x="857" y="3047"/>
                    <a:pt x="835" y="3091"/>
                  </a:cubicBezTo>
                  <a:cubicBezTo>
                    <a:pt x="806" y="3128"/>
                    <a:pt x="777" y="3121"/>
                    <a:pt x="747" y="3128"/>
                  </a:cubicBezTo>
                  <a:cubicBezTo>
                    <a:pt x="725" y="3143"/>
                    <a:pt x="703" y="3165"/>
                    <a:pt x="711" y="3208"/>
                  </a:cubicBezTo>
                  <a:cubicBezTo>
                    <a:pt x="725" y="3253"/>
                    <a:pt x="755" y="3216"/>
                    <a:pt x="784" y="3201"/>
                  </a:cubicBezTo>
                  <a:cubicBezTo>
                    <a:pt x="806" y="3179"/>
                    <a:pt x="828" y="3216"/>
                    <a:pt x="813" y="3253"/>
                  </a:cubicBezTo>
                  <a:cubicBezTo>
                    <a:pt x="806" y="3282"/>
                    <a:pt x="784" y="3282"/>
                    <a:pt x="791" y="3318"/>
                  </a:cubicBezTo>
                  <a:cubicBezTo>
                    <a:pt x="799" y="3355"/>
                    <a:pt x="828" y="3370"/>
                    <a:pt x="887" y="3377"/>
                  </a:cubicBezTo>
                  <a:cubicBezTo>
                    <a:pt x="945" y="3384"/>
                    <a:pt x="916" y="3465"/>
                    <a:pt x="887" y="3480"/>
                  </a:cubicBezTo>
                  <a:cubicBezTo>
                    <a:pt x="850" y="3494"/>
                    <a:pt x="843" y="3494"/>
                    <a:pt x="828" y="3524"/>
                  </a:cubicBezTo>
                  <a:cubicBezTo>
                    <a:pt x="806" y="3546"/>
                    <a:pt x="806" y="3553"/>
                    <a:pt x="777" y="3568"/>
                  </a:cubicBezTo>
                  <a:cubicBezTo>
                    <a:pt x="740" y="3575"/>
                    <a:pt x="696" y="3568"/>
                    <a:pt x="696" y="3568"/>
                  </a:cubicBezTo>
                  <a:cubicBezTo>
                    <a:pt x="696" y="3568"/>
                    <a:pt x="659" y="3597"/>
                    <a:pt x="593" y="3604"/>
                  </a:cubicBezTo>
                  <a:cubicBezTo>
                    <a:pt x="528" y="3619"/>
                    <a:pt x="593" y="3604"/>
                    <a:pt x="571" y="3641"/>
                  </a:cubicBezTo>
                  <a:cubicBezTo>
                    <a:pt x="542" y="3677"/>
                    <a:pt x="542" y="3677"/>
                    <a:pt x="564" y="3707"/>
                  </a:cubicBezTo>
                  <a:cubicBezTo>
                    <a:pt x="579" y="3744"/>
                    <a:pt x="549" y="3765"/>
                    <a:pt x="520" y="3787"/>
                  </a:cubicBezTo>
                  <a:cubicBezTo>
                    <a:pt x="484" y="3802"/>
                    <a:pt x="491" y="3744"/>
                    <a:pt x="469" y="3744"/>
                  </a:cubicBezTo>
                  <a:cubicBezTo>
                    <a:pt x="440" y="3744"/>
                    <a:pt x="461" y="3787"/>
                    <a:pt x="418" y="3831"/>
                  </a:cubicBezTo>
                  <a:cubicBezTo>
                    <a:pt x="374" y="3868"/>
                    <a:pt x="322" y="3809"/>
                    <a:pt x="315" y="3787"/>
                  </a:cubicBezTo>
                  <a:cubicBezTo>
                    <a:pt x="308" y="3758"/>
                    <a:pt x="330" y="3722"/>
                    <a:pt x="330" y="3722"/>
                  </a:cubicBezTo>
                  <a:cubicBezTo>
                    <a:pt x="330" y="3722"/>
                    <a:pt x="271" y="3656"/>
                    <a:pt x="300" y="3634"/>
                  </a:cubicBezTo>
                  <a:cubicBezTo>
                    <a:pt x="322" y="3604"/>
                    <a:pt x="264" y="3582"/>
                    <a:pt x="249" y="3619"/>
                  </a:cubicBezTo>
                  <a:cubicBezTo>
                    <a:pt x="227" y="3648"/>
                    <a:pt x="227" y="3641"/>
                    <a:pt x="183" y="3670"/>
                  </a:cubicBezTo>
                  <a:cubicBezTo>
                    <a:pt x="147" y="3692"/>
                    <a:pt x="125" y="3699"/>
                    <a:pt x="110" y="3751"/>
                  </a:cubicBezTo>
                  <a:cubicBezTo>
                    <a:pt x="95" y="3802"/>
                    <a:pt x="88" y="3839"/>
                    <a:pt x="44" y="3846"/>
                  </a:cubicBezTo>
                  <a:cubicBezTo>
                    <a:pt x="0" y="3853"/>
                    <a:pt x="0" y="3897"/>
                    <a:pt x="15" y="3949"/>
                  </a:cubicBezTo>
                  <a:cubicBezTo>
                    <a:pt x="37" y="4000"/>
                    <a:pt x="59" y="3978"/>
                    <a:pt x="88" y="3956"/>
                  </a:cubicBezTo>
                  <a:cubicBezTo>
                    <a:pt x="110" y="3934"/>
                    <a:pt x="154" y="3971"/>
                    <a:pt x="168" y="4029"/>
                  </a:cubicBezTo>
                  <a:cubicBezTo>
                    <a:pt x="183" y="4095"/>
                    <a:pt x="176" y="4110"/>
                    <a:pt x="117" y="4146"/>
                  </a:cubicBezTo>
                  <a:cubicBezTo>
                    <a:pt x="59" y="4176"/>
                    <a:pt x="51" y="4183"/>
                    <a:pt x="22" y="4227"/>
                  </a:cubicBezTo>
                  <a:cubicBezTo>
                    <a:pt x="7" y="4264"/>
                    <a:pt x="95" y="4293"/>
                    <a:pt x="117" y="4300"/>
                  </a:cubicBezTo>
                  <a:cubicBezTo>
                    <a:pt x="147" y="4300"/>
                    <a:pt x="168" y="4308"/>
                    <a:pt x="183" y="4330"/>
                  </a:cubicBezTo>
                  <a:cubicBezTo>
                    <a:pt x="205" y="4359"/>
                    <a:pt x="198" y="4498"/>
                    <a:pt x="249" y="4520"/>
                  </a:cubicBezTo>
                  <a:cubicBezTo>
                    <a:pt x="308" y="4542"/>
                    <a:pt x="366" y="4564"/>
                    <a:pt x="410" y="4564"/>
                  </a:cubicBezTo>
                  <a:cubicBezTo>
                    <a:pt x="440" y="4564"/>
                    <a:pt x="513" y="4601"/>
                    <a:pt x="564" y="4630"/>
                  </a:cubicBezTo>
                  <a:cubicBezTo>
                    <a:pt x="557" y="4623"/>
                    <a:pt x="557" y="4623"/>
                    <a:pt x="557" y="4623"/>
                  </a:cubicBezTo>
                  <a:cubicBezTo>
                    <a:pt x="557" y="4623"/>
                    <a:pt x="616" y="4579"/>
                    <a:pt x="659" y="4579"/>
                  </a:cubicBezTo>
                  <a:cubicBezTo>
                    <a:pt x="703" y="4579"/>
                    <a:pt x="696" y="4667"/>
                    <a:pt x="725" y="4711"/>
                  </a:cubicBezTo>
                  <a:cubicBezTo>
                    <a:pt x="762" y="4755"/>
                    <a:pt x="828" y="4733"/>
                    <a:pt x="865" y="4769"/>
                  </a:cubicBezTo>
                  <a:cubicBezTo>
                    <a:pt x="901" y="4806"/>
                    <a:pt x="872" y="4828"/>
                    <a:pt x="865" y="4857"/>
                  </a:cubicBezTo>
                  <a:cubicBezTo>
                    <a:pt x="850" y="4894"/>
                    <a:pt x="901" y="4872"/>
                    <a:pt x="909" y="4916"/>
                  </a:cubicBezTo>
                  <a:cubicBezTo>
                    <a:pt x="923" y="4960"/>
                    <a:pt x="967" y="5136"/>
                    <a:pt x="1026" y="4960"/>
                  </a:cubicBezTo>
                  <a:cubicBezTo>
                    <a:pt x="1077" y="4791"/>
                    <a:pt x="1092" y="4703"/>
                    <a:pt x="1128" y="4681"/>
                  </a:cubicBezTo>
                  <a:cubicBezTo>
                    <a:pt x="1158" y="4659"/>
                    <a:pt x="1180" y="4586"/>
                    <a:pt x="1180" y="4542"/>
                  </a:cubicBezTo>
                  <a:cubicBezTo>
                    <a:pt x="1180" y="4498"/>
                    <a:pt x="1275" y="4462"/>
                    <a:pt x="1304" y="4454"/>
                  </a:cubicBezTo>
                  <a:cubicBezTo>
                    <a:pt x="1341" y="4440"/>
                    <a:pt x="1363" y="4374"/>
                    <a:pt x="1385" y="4330"/>
                  </a:cubicBezTo>
                  <a:cubicBezTo>
                    <a:pt x="1407" y="4278"/>
                    <a:pt x="1692" y="4227"/>
                    <a:pt x="1737" y="4234"/>
                  </a:cubicBezTo>
                  <a:cubicBezTo>
                    <a:pt x="1780" y="4249"/>
                    <a:pt x="1780" y="4234"/>
                    <a:pt x="1876" y="4168"/>
                  </a:cubicBezTo>
                  <a:cubicBezTo>
                    <a:pt x="1964" y="4103"/>
                    <a:pt x="2052" y="4088"/>
                    <a:pt x="2176" y="4154"/>
                  </a:cubicBezTo>
                  <a:cubicBezTo>
                    <a:pt x="2301" y="4227"/>
                    <a:pt x="2271" y="4234"/>
                    <a:pt x="2271" y="4234"/>
                  </a:cubicBezTo>
                  <a:cubicBezTo>
                    <a:pt x="2271" y="4234"/>
                    <a:pt x="2396" y="4213"/>
                    <a:pt x="2425" y="4110"/>
                  </a:cubicBezTo>
                  <a:cubicBezTo>
                    <a:pt x="2462" y="4007"/>
                    <a:pt x="2418" y="3985"/>
                    <a:pt x="2440" y="3919"/>
                  </a:cubicBezTo>
                  <a:cubicBezTo>
                    <a:pt x="2462" y="3853"/>
                    <a:pt x="2506" y="3919"/>
                    <a:pt x="2565" y="3897"/>
                  </a:cubicBezTo>
                  <a:cubicBezTo>
                    <a:pt x="2623" y="3875"/>
                    <a:pt x="2652" y="3853"/>
                    <a:pt x="2726" y="3875"/>
                  </a:cubicBezTo>
                  <a:cubicBezTo>
                    <a:pt x="2792" y="3897"/>
                    <a:pt x="2850" y="3861"/>
                    <a:pt x="2850" y="3758"/>
                  </a:cubicBezTo>
                  <a:cubicBezTo>
                    <a:pt x="2850" y="3656"/>
                    <a:pt x="2894" y="3553"/>
                    <a:pt x="2938" y="3582"/>
                  </a:cubicBezTo>
                  <a:cubicBezTo>
                    <a:pt x="2982" y="3604"/>
                    <a:pt x="3056" y="3670"/>
                    <a:pt x="3063" y="3612"/>
                  </a:cubicBezTo>
                  <a:cubicBezTo>
                    <a:pt x="3078" y="3553"/>
                    <a:pt x="3078" y="3524"/>
                    <a:pt x="3121" y="3465"/>
                  </a:cubicBezTo>
                  <a:cubicBezTo>
                    <a:pt x="3165" y="3406"/>
                    <a:pt x="3180" y="3340"/>
                    <a:pt x="3180" y="3340"/>
                  </a:cubicBezTo>
                  <a:cubicBezTo>
                    <a:pt x="3180" y="3340"/>
                    <a:pt x="3165" y="3406"/>
                    <a:pt x="3224" y="3458"/>
                  </a:cubicBezTo>
                  <a:cubicBezTo>
                    <a:pt x="3275" y="3502"/>
                    <a:pt x="3312" y="3531"/>
                    <a:pt x="3349" y="3502"/>
                  </a:cubicBezTo>
                  <a:cubicBezTo>
                    <a:pt x="3378" y="3465"/>
                    <a:pt x="3392" y="3480"/>
                    <a:pt x="3437" y="3406"/>
                  </a:cubicBezTo>
                  <a:cubicBezTo>
                    <a:pt x="3480" y="3340"/>
                    <a:pt x="3480" y="3318"/>
                    <a:pt x="3480" y="3260"/>
                  </a:cubicBezTo>
                  <a:cubicBezTo>
                    <a:pt x="3480" y="3201"/>
                    <a:pt x="3451" y="3128"/>
                    <a:pt x="3502" y="3135"/>
                  </a:cubicBezTo>
                  <a:cubicBezTo>
                    <a:pt x="3561" y="3150"/>
                    <a:pt x="3598" y="3157"/>
                    <a:pt x="3678" y="3113"/>
                  </a:cubicBezTo>
                  <a:cubicBezTo>
                    <a:pt x="3752" y="3069"/>
                    <a:pt x="3788" y="3106"/>
                    <a:pt x="3847" y="3106"/>
                  </a:cubicBezTo>
                  <a:cubicBezTo>
                    <a:pt x="3906" y="3106"/>
                    <a:pt x="3913" y="3069"/>
                    <a:pt x="3993" y="3047"/>
                  </a:cubicBezTo>
                  <a:cubicBezTo>
                    <a:pt x="4074" y="3025"/>
                    <a:pt x="4081" y="3069"/>
                    <a:pt x="4155" y="3047"/>
                  </a:cubicBezTo>
                  <a:cubicBezTo>
                    <a:pt x="4221" y="3025"/>
                    <a:pt x="4264" y="3025"/>
                    <a:pt x="4242" y="2967"/>
                  </a:cubicBezTo>
                  <a:cubicBezTo>
                    <a:pt x="4221" y="2908"/>
                    <a:pt x="4242" y="2806"/>
                    <a:pt x="4382" y="2776"/>
                  </a:cubicBezTo>
                  <a:cubicBezTo>
                    <a:pt x="4514" y="2740"/>
                    <a:pt x="4528" y="2798"/>
                    <a:pt x="4631" y="2732"/>
                  </a:cubicBezTo>
                  <a:cubicBezTo>
                    <a:pt x="4726" y="2659"/>
                    <a:pt x="4821" y="2608"/>
                    <a:pt x="4887" y="2571"/>
                  </a:cubicBezTo>
                  <a:cubicBezTo>
                    <a:pt x="4953" y="2534"/>
                    <a:pt x="4865" y="2549"/>
                    <a:pt x="4946" y="2476"/>
                  </a:cubicBezTo>
                  <a:cubicBezTo>
                    <a:pt x="5027" y="2410"/>
                    <a:pt x="5049" y="2432"/>
                    <a:pt x="5137" y="2410"/>
                  </a:cubicBezTo>
                  <a:cubicBezTo>
                    <a:pt x="5232" y="2388"/>
                    <a:pt x="5320" y="2322"/>
                    <a:pt x="5195" y="2278"/>
                  </a:cubicBezTo>
                  <a:cubicBezTo>
                    <a:pt x="5071" y="2227"/>
                    <a:pt x="5049" y="2219"/>
                    <a:pt x="5049" y="2175"/>
                  </a:cubicBezTo>
                  <a:cubicBezTo>
                    <a:pt x="5049" y="2131"/>
                    <a:pt x="4975" y="2139"/>
                    <a:pt x="4953" y="2102"/>
                  </a:cubicBezTo>
                  <a:cubicBezTo>
                    <a:pt x="4931" y="2073"/>
                    <a:pt x="4931" y="2073"/>
                    <a:pt x="4953" y="1992"/>
                  </a:cubicBezTo>
                  <a:cubicBezTo>
                    <a:pt x="4975" y="1912"/>
                    <a:pt x="4968" y="1912"/>
                    <a:pt x="5056" y="1926"/>
                  </a:cubicBezTo>
                  <a:cubicBezTo>
                    <a:pt x="5151" y="1934"/>
                    <a:pt x="5151" y="1934"/>
                    <a:pt x="5195" y="1977"/>
                  </a:cubicBezTo>
                  <a:cubicBezTo>
                    <a:pt x="5239" y="2029"/>
                    <a:pt x="5261" y="2036"/>
                    <a:pt x="5305" y="1970"/>
                  </a:cubicBezTo>
                  <a:cubicBezTo>
                    <a:pt x="5356" y="1904"/>
                    <a:pt x="5400" y="1904"/>
                    <a:pt x="5444" y="1948"/>
                  </a:cubicBezTo>
                  <a:cubicBezTo>
                    <a:pt x="5488" y="1992"/>
                    <a:pt x="5605" y="2029"/>
                    <a:pt x="5628" y="2073"/>
                  </a:cubicBezTo>
                  <a:cubicBezTo>
                    <a:pt x="5649" y="2117"/>
                    <a:pt x="5649" y="2183"/>
                    <a:pt x="5613" y="2227"/>
                  </a:cubicBezTo>
                  <a:cubicBezTo>
                    <a:pt x="5583" y="2278"/>
                    <a:pt x="5613" y="2344"/>
                    <a:pt x="5693" y="2300"/>
                  </a:cubicBezTo>
                  <a:cubicBezTo>
                    <a:pt x="5774" y="2256"/>
                    <a:pt x="5796" y="2351"/>
                    <a:pt x="5752" y="2410"/>
                  </a:cubicBezTo>
                  <a:cubicBezTo>
                    <a:pt x="5708" y="2468"/>
                    <a:pt x="5730" y="2513"/>
                    <a:pt x="5803" y="2527"/>
                  </a:cubicBezTo>
                  <a:cubicBezTo>
                    <a:pt x="5884" y="2534"/>
                    <a:pt x="5986" y="2571"/>
                    <a:pt x="6009" y="2608"/>
                  </a:cubicBezTo>
                  <a:cubicBezTo>
                    <a:pt x="6030" y="2637"/>
                    <a:pt x="6148" y="2615"/>
                    <a:pt x="6155" y="2513"/>
                  </a:cubicBezTo>
                  <a:cubicBezTo>
                    <a:pt x="6170" y="2410"/>
                    <a:pt x="6170" y="2344"/>
                    <a:pt x="6236" y="2263"/>
                  </a:cubicBezTo>
                  <a:cubicBezTo>
                    <a:pt x="6309" y="2183"/>
                    <a:pt x="6294" y="2051"/>
                    <a:pt x="6331" y="1970"/>
                  </a:cubicBezTo>
                  <a:cubicBezTo>
                    <a:pt x="6360" y="1890"/>
                    <a:pt x="6485" y="1517"/>
                    <a:pt x="6455" y="1451"/>
                  </a:cubicBezTo>
                  <a:cubicBezTo>
                    <a:pt x="6419" y="1378"/>
                    <a:pt x="6455" y="1290"/>
                    <a:pt x="6477" y="1209"/>
                  </a:cubicBezTo>
                  <a:cubicBezTo>
                    <a:pt x="6499" y="1128"/>
                    <a:pt x="6433" y="1004"/>
                    <a:pt x="6382" y="91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31" name="Freeform 30"/>
            <p:cNvSpPr>
              <a:spLocks noChangeArrowheads="1"/>
            </p:cNvSpPr>
            <p:nvPr/>
          </p:nvSpPr>
          <p:spPr bwMode="auto">
            <a:xfrm>
              <a:off x="7921848" y="1760086"/>
              <a:ext cx="253210" cy="194597"/>
            </a:xfrm>
            <a:custGeom>
              <a:avLst/>
              <a:gdLst>
                <a:gd name="T0" fmla="*/ 7 w 1027"/>
                <a:gd name="T1" fmla="*/ 66 h 800"/>
                <a:gd name="T2" fmla="*/ 7 w 1027"/>
                <a:gd name="T3" fmla="*/ 66 h 800"/>
                <a:gd name="T4" fmla="*/ 95 w 1027"/>
                <a:gd name="T5" fmla="*/ 183 h 800"/>
                <a:gd name="T6" fmla="*/ 257 w 1027"/>
                <a:gd name="T7" fmla="*/ 278 h 800"/>
                <a:gd name="T8" fmla="*/ 322 w 1027"/>
                <a:gd name="T9" fmla="*/ 417 h 800"/>
                <a:gd name="T10" fmla="*/ 396 w 1027"/>
                <a:gd name="T11" fmla="*/ 498 h 800"/>
                <a:gd name="T12" fmla="*/ 447 w 1027"/>
                <a:gd name="T13" fmla="*/ 637 h 800"/>
                <a:gd name="T14" fmla="*/ 586 w 1027"/>
                <a:gd name="T15" fmla="*/ 696 h 800"/>
                <a:gd name="T16" fmla="*/ 674 w 1027"/>
                <a:gd name="T17" fmla="*/ 740 h 800"/>
                <a:gd name="T18" fmla="*/ 747 w 1027"/>
                <a:gd name="T19" fmla="*/ 747 h 800"/>
                <a:gd name="T20" fmla="*/ 835 w 1027"/>
                <a:gd name="T21" fmla="*/ 762 h 800"/>
                <a:gd name="T22" fmla="*/ 916 w 1027"/>
                <a:gd name="T23" fmla="*/ 740 h 800"/>
                <a:gd name="T24" fmla="*/ 975 w 1027"/>
                <a:gd name="T25" fmla="*/ 630 h 800"/>
                <a:gd name="T26" fmla="*/ 982 w 1027"/>
                <a:gd name="T27" fmla="*/ 527 h 800"/>
                <a:gd name="T28" fmla="*/ 982 w 1027"/>
                <a:gd name="T29" fmla="*/ 454 h 800"/>
                <a:gd name="T30" fmla="*/ 1004 w 1027"/>
                <a:gd name="T31" fmla="*/ 396 h 800"/>
                <a:gd name="T32" fmla="*/ 931 w 1027"/>
                <a:gd name="T33" fmla="*/ 300 h 800"/>
                <a:gd name="T34" fmla="*/ 850 w 1027"/>
                <a:gd name="T35" fmla="*/ 352 h 800"/>
                <a:gd name="T36" fmla="*/ 755 w 1027"/>
                <a:gd name="T37" fmla="*/ 337 h 800"/>
                <a:gd name="T38" fmla="*/ 608 w 1027"/>
                <a:gd name="T39" fmla="*/ 264 h 800"/>
                <a:gd name="T40" fmla="*/ 491 w 1027"/>
                <a:gd name="T41" fmla="*/ 220 h 800"/>
                <a:gd name="T42" fmla="*/ 396 w 1027"/>
                <a:gd name="T43" fmla="*/ 190 h 800"/>
                <a:gd name="T44" fmla="*/ 293 w 1027"/>
                <a:gd name="T45" fmla="*/ 154 h 800"/>
                <a:gd name="T46" fmla="*/ 220 w 1027"/>
                <a:gd name="T47" fmla="*/ 110 h 800"/>
                <a:gd name="T48" fmla="*/ 110 w 1027"/>
                <a:gd name="T49" fmla="*/ 95 h 800"/>
                <a:gd name="T50" fmla="*/ 7 w 1027"/>
                <a:gd name="T51" fmla="*/ 66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7" h="800">
                  <a:moveTo>
                    <a:pt x="7" y="66"/>
                  </a:moveTo>
                  <a:lnTo>
                    <a:pt x="7" y="66"/>
                  </a:lnTo>
                  <a:cubicBezTo>
                    <a:pt x="0" y="110"/>
                    <a:pt x="44" y="168"/>
                    <a:pt x="95" y="183"/>
                  </a:cubicBezTo>
                  <a:cubicBezTo>
                    <a:pt x="147" y="205"/>
                    <a:pt x="234" y="234"/>
                    <a:pt x="257" y="278"/>
                  </a:cubicBezTo>
                  <a:cubicBezTo>
                    <a:pt x="271" y="322"/>
                    <a:pt x="278" y="381"/>
                    <a:pt x="322" y="417"/>
                  </a:cubicBezTo>
                  <a:cubicBezTo>
                    <a:pt x="366" y="447"/>
                    <a:pt x="374" y="454"/>
                    <a:pt x="396" y="498"/>
                  </a:cubicBezTo>
                  <a:cubicBezTo>
                    <a:pt x="425" y="542"/>
                    <a:pt x="425" y="594"/>
                    <a:pt x="447" y="637"/>
                  </a:cubicBezTo>
                  <a:cubicBezTo>
                    <a:pt x="476" y="681"/>
                    <a:pt x="528" y="703"/>
                    <a:pt x="586" y="696"/>
                  </a:cubicBezTo>
                  <a:cubicBezTo>
                    <a:pt x="645" y="689"/>
                    <a:pt x="652" y="711"/>
                    <a:pt x="674" y="740"/>
                  </a:cubicBezTo>
                  <a:cubicBezTo>
                    <a:pt x="689" y="762"/>
                    <a:pt x="718" y="791"/>
                    <a:pt x="747" y="747"/>
                  </a:cubicBezTo>
                  <a:cubicBezTo>
                    <a:pt x="769" y="703"/>
                    <a:pt x="806" y="725"/>
                    <a:pt x="835" y="762"/>
                  </a:cubicBezTo>
                  <a:cubicBezTo>
                    <a:pt x="857" y="799"/>
                    <a:pt x="887" y="799"/>
                    <a:pt x="916" y="740"/>
                  </a:cubicBezTo>
                  <a:cubicBezTo>
                    <a:pt x="952" y="681"/>
                    <a:pt x="997" y="689"/>
                    <a:pt x="975" y="630"/>
                  </a:cubicBezTo>
                  <a:cubicBezTo>
                    <a:pt x="960" y="564"/>
                    <a:pt x="960" y="564"/>
                    <a:pt x="982" y="527"/>
                  </a:cubicBezTo>
                  <a:cubicBezTo>
                    <a:pt x="1011" y="484"/>
                    <a:pt x="1004" y="484"/>
                    <a:pt x="982" y="454"/>
                  </a:cubicBezTo>
                  <a:cubicBezTo>
                    <a:pt x="967" y="432"/>
                    <a:pt x="975" y="447"/>
                    <a:pt x="1004" y="396"/>
                  </a:cubicBezTo>
                  <a:cubicBezTo>
                    <a:pt x="1026" y="344"/>
                    <a:pt x="982" y="315"/>
                    <a:pt x="931" y="300"/>
                  </a:cubicBezTo>
                  <a:cubicBezTo>
                    <a:pt x="887" y="293"/>
                    <a:pt x="887" y="344"/>
                    <a:pt x="850" y="352"/>
                  </a:cubicBezTo>
                  <a:cubicBezTo>
                    <a:pt x="813" y="366"/>
                    <a:pt x="784" y="396"/>
                    <a:pt x="755" y="337"/>
                  </a:cubicBezTo>
                  <a:cubicBezTo>
                    <a:pt x="733" y="278"/>
                    <a:pt x="652" y="256"/>
                    <a:pt x="608" y="264"/>
                  </a:cubicBezTo>
                  <a:cubicBezTo>
                    <a:pt x="571" y="271"/>
                    <a:pt x="506" y="256"/>
                    <a:pt x="491" y="220"/>
                  </a:cubicBezTo>
                  <a:cubicBezTo>
                    <a:pt x="476" y="183"/>
                    <a:pt x="447" y="183"/>
                    <a:pt x="396" y="190"/>
                  </a:cubicBezTo>
                  <a:cubicBezTo>
                    <a:pt x="344" y="205"/>
                    <a:pt x="322" y="183"/>
                    <a:pt x="293" y="154"/>
                  </a:cubicBezTo>
                  <a:cubicBezTo>
                    <a:pt x="271" y="117"/>
                    <a:pt x="264" y="110"/>
                    <a:pt x="220" y="110"/>
                  </a:cubicBezTo>
                  <a:cubicBezTo>
                    <a:pt x="176" y="110"/>
                    <a:pt x="132" y="132"/>
                    <a:pt x="110" y="95"/>
                  </a:cubicBezTo>
                  <a:cubicBezTo>
                    <a:pt x="80" y="51"/>
                    <a:pt x="15" y="0"/>
                    <a:pt x="7" y="6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32" name="Freeform 31"/>
            <p:cNvSpPr>
              <a:spLocks noChangeArrowheads="1"/>
            </p:cNvSpPr>
            <p:nvPr/>
          </p:nvSpPr>
          <p:spPr bwMode="auto">
            <a:xfrm>
              <a:off x="7828067" y="270133"/>
              <a:ext cx="1460645" cy="1383276"/>
            </a:xfrm>
            <a:custGeom>
              <a:avLst/>
              <a:gdLst>
                <a:gd name="T0" fmla="*/ 4140 w 5913"/>
                <a:gd name="T1" fmla="*/ 5488 h 5665"/>
                <a:gd name="T2" fmla="*/ 3788 w 5913"/>
                <a:gd name="T3" fmla="*/ 5569 h 5665"/>
                <a:gd name="T4" fmla="*/ 3466 w 5913"/>
                <a:gd name="T5" fmla="*/ 5422 h 5665"/>
                <a:gd name="T6" fmla="*/ 3187 w 5913"/>
                <a:gd name="T7" fmla="*/ 5400 h 5665"/>
                <a:gd name="T8" fmla="*/ 2894 w 5913"/>
                <a:gd name="T9" fmla="*/ 5063 h 5665"/>
                <a:gd name="T10" fmla="*/ 2081 w 5913"/>
                <a:gd name="T11" fmla="*/ 4118 h 5665"/>
                <a:gd name="T12" fmla="*/ 1443 w 5913"/>
                <a:gd name="T13" fmla="*/ 3935 h 5665"/>
                <a:gd name="T14" fmla="*/ 1092 w 5913"/>
                <a:gd name="T15" fmla="*/ 3429 h 5665"/>
                <a:gd name="T16" fmla="*/ 1341 w 5913"/>
                <a:gd name="T17" fmla="*/ 3334 h 5665"/>
                <a:gd name="T18" fmla="*/ 1062 w 5913"/>
                <a:gd name="T19" fmla="*/ 3136 h 5665"/>
                <a:gd name="T20" fmla="*/ 945 w 5913"/>
                <a:gd name="T21" fmla="*/ 2616 h 5665"/>
                <a:gd name="T22" fmla="*/ 571 w 5913"/>
                <a:gd name="T23" fmla="*/ 2462 h 5665"/>
                <a:gd name="T24" fmla="*/ 703 w 5913"/>
                <a:gd name="T25" fmla="*/ 2242 h 5665"/>
                <a:gd name="T26" fmla="*/ 1209 w 5913"/>
                <a:gd name="T27" fmla="*/ 2191 h 5665"/>
                <a:gd name="T28" fmla="*/ 1290 w 5913"/>
                <a:gd name="T29" fmla="*/ 2022 h 5665"/>
                <a:gd name="T30" fmla="*/ 1026 w 5913"/>
                <a:gd name="T31" fmla="*/ 1920 h 5665"/>
                <a:gd name="T32" fmla="*/ 1143 w 5913"/>
                <a:gd name="T33" fmla="*/ 1634 h 5665"/>
                <a:gd name="T34" fmla="*/ 923 w 5913"/>
                <a:gd name="T35" fmla="*/ 1312 h 5665"/>
                <a:gd name="T36" fmla="*/ 608 w 5913"/>
                <a:gd name="T37" fmla="*/ 674 h 5665"/>
                <a:gd name="T38" fmla="*/ 183 w 5913"/>
                <a:gd name="T39" fmla="*/ 689 h 5665"/>
                <a:gd name="T40" fmla="*/ 110 w 5913"/>
                <a:gd name="T41" fmla="*/ 1055 h 5665"/>
                <a:gd name="T42" fmla="*/ 139 w 5913"/>
                <a:gd name="T43" fmla="*/ 249 h 5665"/>
                <a:gd name="T44" fmla="*/ 418 w 5913"/>
                <a:gd name="T45" fmla="*/ 95 h 5665"/>
                <a:gd name="T46" fmla="*/ 205 w 5913"/>
                <a:gd name="T47" fmla="*/ 403 h 5665"/>
                <a:gd name="T48" fmla="*/ 821 w 5913"/>
                <a:gd name="T49" fmla="*/ 564 h 5665"/>
                <a:gd name="T50" fmla="*/ 1700 w 5913"/>
                <a:gd name="T51" fmla="*/ 660 h 5665"/>
                <a:gd name="T52" fmla="*/ 2220 w 5913"/>
                <a:gd name="T53" fmla="*/ 777 h 5665"/>
                <a:gd name="T54" fmla="*/ 2550 w 5913"/>
                <a:gd name="T55" fmla="*/ 769 h 5665"/>
                <a:gd name="T56" fmla="*/ 3165 w 5913"/>
                <a:gd name="T57" fmla="*/ 901 h 5665"/>
                <a:gd name="T58" fmla="*/ 3414 w 5913"/>
                <a:gd name="T59" fmla="*/ 1414 h 5665"/>
                <a:gd name="T60" fmla="*/ 3078 w 5913"/>
                <a:gd name="T61" fmla="*/ 2059 h 5665"/>
                <a:gd name="T62" fmla="*/ 3744 w 5913"/>
                <a:gd name="T63" fmla="*/ 2044 h 5665"/>
                <a:gd name="T64" fmla="*/ 3942 w 5913"/>
                <a:gd name="T65" fmla="*/ 2088 h 5665"/>
                <a:gd name="T66" fmla="*/ 4813 w 5913"/>
                <a:gd name="T67" fmla="*/ 2499 h 5665"/>
                <a:gd name="T68" fmla="*/ 5414 w 5913"/>
                <a:gd name="T69" fmla="*/ 2242 h 5665"/>
                <a:gd name="T70" fmla="*/ 5297 w 5913"/>
                <a:gd name="T71" fmla="*/ 2081 h 5665"/>
                <a:gd name="T72" fmla="*/ 5326 w 5913"/>
                <a:gd name="T73" fmla="*/ 1788 h 5665"/>
                <a:gd name="T74" fmla="*/ 5868 w 5913"/>
                <a:gd name="T75" fmla="*/ 2096 h 5665"/>
                <a:gd name="T76" fmla="*/ 5670 w 5913"/>
                <a:gd name="T77" fmla="*/ 2140 h 5665"/>
                <a:gd name="T78" fmla="*/ 5458 w 5913"/>
                <a:gd name="T79" fmla="*/ 2308 h 5665"/>
                <a:gd name="T80" fmla="*/ 5282 w 5913"/>
                <a:gd name="T81" fmla="*/ 3041 h 5665"/>
                <a:gd name="T82" fmla="*/ 5106 w 5913"/>
                <a:gd name="T83" fmla="*/ 3605 h 5665"/>
                <a:gd name="T84" fmla="*/ 4864 w 5913"/>
                <a:gd name="T85" fmla="*/ 4052 h 5665"/>
                <a:gd name="T86" fmla="*/ 5209 w 5913"/>
                <a:gd name="T87" fmla="*/ 4543 h 5665"/>
                <a:gd name="T88" fmla="*/ 5099 w 5913"/>
                <a:gd name="T89" fmla="*/ 4976 h 5665"/>
                <a:gd name="T90" fmla="*/ 4857 w 5913"/>
                <a:gd name="T91" fmla="*/ 5276 h 5665"/>
                <a:gd name="T92" fmla="*/ 4593 w 5913"/>
                <a:gd name="T93" fmla="*/ 5657 h 5665"/>
                <a:gd name="T94" fmla="*/ 3656 w 5913"/>
                <a:gd name="T95" fmla="*/ 2403 h 5665"/>
                <a:gd name="T96" fmla="*/ 322 w 5913"/>
                <a:gd name="T97" fmla="*/ 2030 h 5665"/>
                <a:gd name="T98" fmla="*/ 667 w 5913"/>
                <a:gd name="T99" fmla="*/ 1979 h 5665"/>
                <a:gd name="T100" fmla="*/ 850 w 5913"/>
                <a:gd name="T101" fmla="*/ 1707 h 5665"/>
                <a:gd name="T102" fmla="*/ 667 w 5913"/>
                <a:gd name="T103" fmla="*/ 1979 h 5665"/>
                <a:gd name="T104" fmla="*/ 564 w 5913"/>
                <a:gd name="T105" fmla="*/ 1649 h 5665"/>
                <a:gd name="T106" fmla="*/ 51 w 5913"/>
                <a:gd name="T107" fmla="*/ 1392 h 5665"/>
                <a:gd name="T108" fmla="*/ 227 w 5913"/>
                <a:gd name="T109" fmla="*/ 1400 h 5665"/>
                <a:gd name="T110" fmla="*/ 557 w 5913"/>
                <a:gd name="T111" fmla="*/ 1531 h 5665"/>
                <a:gd name="T112" fmla="*/ 791 w 5913"/>
                <a:gd name="T113" fmla="*/ 1282 h 5665"/>
                <a:gd name="T114" fmla="*/ 528 w 5913"/>
                <a:gd name="T115" fmla="*/ 1356 h 5665"/>
                <a:gd name="T116" fmla="*/ 330 w 5913"/>
                <a:gd name="T117" fmla="*/ 1077 h 5665"/>
                <a:gd name="T118" fmla="*/ 593 w 5913"/>
                <a:gd name="T119" fmla="*/ 1282 h 5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913" h="5665">
                  <a:moveTo>
                    <a:pt x="4549" y="5664"/>
                  </a:moveTo>
                  <a:lnTo>
                    <a:pt x="4549" y="5664"/>
                  </a:lnTo>
                  <a:cubicBezTo>
                    <a:pt x="4527" y="5664"/>
                    <a:pt x="4498" y="5657"/>
                    <a:pt x="4476" y="5650"/>
                  </a:cubicBezTo>
                  <a:cubicBezTo>
                    <a:pt x="4461" y="5642"/>
                    <a:pt x="4447" y="5642"/>
                    <a:pt x="4432" y="5635"/>
                  </a:cubicBezTo>
                  <a:cubicBezTo>
                    <a:pt x="4389" y="5628"/>
                    <a:pt x="4323" y="5598"/>
                    <a:pt x="4286" y="5576"/>
                  </a:cubicBezTo>
                  <a:cubicBezTo>
                    <a:pt x="4272" y="5569"/>
                    <a:pt x="4264" y="5562"/>
                    <a:pt x="4257" y="5562"/>
                  </a:cubicBezTo>
                  <a:cubicBezTo>
                    <a:pt x="4235" y="5547"/>
                    <a:pt x="4184" y="5518"/>
                    <a:pt x="4140" y="5488"/>
                  </a:cubicBezTo>
                  <a:cubicBezTo>
                    <a:pt x="4118" y="5474"/>
                    <a:pt x="4096" y="5467"/>
                    <a:pt x="4089" y="5459"/>
                  </a:cubicBezTo>
                  <a:cubicBezTo>
                    <a:pt x="4081" y="5452"/>
                    <a:pt x="4067" y="5452"/>
                    <a:pt x="4059" y="5452"/>
                  </a:cubicBezTo>
                  <a:cubicBezTo>
                    <a:pt x="4052" y="5452"/>
                    <a:pt x="4037" y="5459"/>
                    <a:pt x="4015" y="5459"/>
                  </a:cubicBezTo>
                  <a:cubicBezTo>
                    <a:pt x="4001" y="5467"/>
                    <a:pt x="3986" y="5474"/>
                    <a:pt x="3971" y="5474"/>
                  </a:cubicBezTo>
                  <a:cubicBezTo>
                    <a:pt x="3928" y="5481"/>
                    <a:pt x="3920" y="5496"/>
                    <a:pt x="3898" y="5518"/>
                  </a:cubicBezTo>
                  <a:cubicBezTo>
                    <a:pt x="3883" y="5532"/>
                    <a:pt x="3883" y="5532"/>
                    <a:pt x="3883" y="5532"/>
                  </a:cubicBezTo>
                  <a:cubicBezTo>
                    <a:pt x="3854" y="5562"/>
                    <a:pt x="3825" y="5562"/>
                    <a:pt x="3788" y="5569"/>
                  </a:cubicBezTo>
                  <a:cubicBezTo>
                    <a:pt x="3774" y="5569"/>
                    <a:pt x="3759" y="5569"/>
                    <a:pt x="3744" y="5569"/>
                  </a:cubicBezTo>
                  <a:lnTo>
                    <a:pt x="3737" y="5569"/>
                  </a:lnTo>
                  <a:cubicBezTo>
                    <a:pt x="3671" y="5569"/>
                    <a:pt x="3605" y="5488"/>
                    <a:pt x="3561" y="5437"/>
                  </a:cubicBezTo>
                  <a:cubicBezTo>
                    <a:pt x="3554" y="5430"/>
                    <a:pt x="3554" y="5430"/>
                    <a:pt x="3554" y="5430"/>
                  </a:cubicBezTo>
                  <a:cubicBezTo>
                    <a:pt x="3532" y="5408"/>
                    <a:pt x="3524" y="5400"/>
                    <a:pt x="3517" y="5400"/>
                  </a:cubicBezTo>
                  <a:cubicBezTo>
                    <a:pt x="3510" y="5400"/>
                    <a:pt x="3495" y="5408"/>
                    <a:pt x="3481" y="5415"/>
                  </a:cubicBezTo>
                  <a:cubicBezTo>
                    <a:pt x="3466" y="5422"/>
                    <a:pt x="3466" y="5422"/>
                    <a:pt x="3466" y="5422"/>
                  </a:cubicBezTo>
                  <a:cubicBezTo>
                    <a:pt x="3437" y="5437"/>
                    <a:pt x="3422" y="5452"/>
                    <a:pt x="3407" y="5474"/>
                  </a:cubicBezTo>
                  <a:cubicBezTo>
                    <a:pt x="3393" y="5488"/>
                    <a:pt x="3385" y="5503"/>
                    <a:pt x="3363" y="5518"/>
                  </a:cubicBezTo>
                  <a:cubicBezTo>
                    <a:pt x="3349" y="5525"/>
                    <a:pt x="3334" y="5532"/>
                    <a:pt x="3312" y="5532"/>
                  </a:cubicBezTo>
                  <a:cubicBezTo>
                    <a:pt x="3275" y="5532"/>
                    <a:pt x="3239" y="5503"/>
                    <a:pt x="3224" y="5474"/>
                  </a:cubicBezTo>
                  <a:cubicBezTo>
                    <a:pt x="3217" y="5459"/>
                    <a:pt x="3209" y="5444"/>
                    <a:pt x="3209" y="5430"/>
                  </a:cubicBezTo>
                  <a:cubicBezTo>
                    <a:pt x="3209" y="5408"/>
                    <a:pt x="3209" y="5400"/>
                    <a:pt x="3195" y="5400"/>
                  </a:cubicBezTo>
                  <a:cubicBezTo>
                    <a:pt x="3195" y="5400"/>
                    <a:pt x="3195" y="5400"/>
                    <a:pt x="3187" y="5400"/>
                  </a:cubicBezTo>
                  <a:cubicBezTo>
                    <a:pt x="3173" y="5400"/>
                    <a:pt x="3158" y="5415"/>
                    <a:pt x="3136" y="5437"/>
                  </a:cubicBezTo>
                  <a:cubicBezTo>
                    <a:pt x="3129" y="5444"/>
                    <a:pt x="3121" y="5452"/>
                    <a:pt x="3107" y="5459"/>
                  </a:cubicBezTo>
                  <a:cubicBezTo>
                    <a:pt x="3100" y="5467"/>
                    <a:pt x="3092" y="5467"/>
                    <a:pt x="3085" y="5467"/>
                  </a:cubicBezTo>
                  <a:cubicBezTo>
                    <a:pt x="3055" y="5467"/>
                    <a:pt x="3033" y="5437"/>
                    <a:pt x="3019" y="5400"/>
                  </a:cubicBezTo>
                  <a:cubicBezTo>
                    <a:pt x="3004" y="5379"/>
                    <a:pt x="2997" y="5364"/>
                    <a:pt x="2990" y="5357"/>
                  </a:cubicBezTo>
                  <a:cubicBezTo>
                    <a:pt x="2946" y="5312"/>
                    <a:pt x="2953" y="5232"/>
                    <a:pt x="2968" y="5181"/>
                  </a:cubicBezTo>
                  <a:cubicBezTo>
                    <a:pt x="2975" y="5137"/>
                    <a:pt x="2931" y="5093"/>
                    <a:pt x="2894" y="5063"/>
                  </a:cubicBezTo>
                  <a:cubicBezTo>
                    <a:pt x="2872" y="5049"/>
                    <a:pt x="2814" y="5034"/>
                    <a:pt x="2762" y="5012"/>
                  </a:cubicBezTo>
                  <a:cubicBezTo>
                    <a:pt x="2719" y="5005"/>
                    <a:pt x="2674" y="4990"/>
                    <a:pt x="2645" y="4976"/>
                  </a:cubicBezTo>
                  <a:cubicBezTo>
                    <a:pt x="2557" y="4939"/>
                    <a:pt x="2447" y="4756"/>
                    <a:pt x="2418" y="4660"/>
                  </a:cubicBezTo>
                  <a:cubicBezTo>
                    <a:pt x="2403" y="4602"/>
                    <a:pt x="2359" y="4565"/>
                    <a:pt x="2315" y="4529"/>
                  </a:cubicBezTo>
                  <a:cubicBezTo>
                    <a:pt x="2293" y="4514"/>
                    <a:pt x="2271" y="4492"/>
                    <a:pt x="2257" y="4477"/>
                  </a:cubicBezTo>
                  <a:cubicBezTo>
                    <a:pt x="2235" y="4455"/>
                    <a:pt x="2198" y="4389"/>
                    <a:pt x="2125" y="4272"/>
                  </a:cubicBezTo>
                  <a:cubicBezTo>
                    <a:pt x="2118" y="4235"/>
                    <a:pt x="2103" y="4184"/>
                    <a:pt x="2081" y="4118"/>
                  </a:cubicBezTo>
                  <a:cubicBezTo>
                    <a:pt x="2052" y="4038"/>
                    <a:pt x="2008" y="4023"/>
                    <a:pt x="1964" y="4001"/>
                  </a:cubicBezTo>
                  <a:cubicBezTo>
                    <a:pt x="1949" y="3993"/>
                    <a:pt x="1927" y="3986"/>
                    <a:pt x="1912" y="3979"/>
                  </a:cubicBezTo>
                  <a:cubicBezTo>
                    <a:pt x="1868" y="3950"/>
                    <a:pt x="1737" y="3950"/>
                    <a:pt x="1685" y="3950"/>
                  </a:cubicBezTo>
                  <a:cubicBezTo>
                    <a:pt x="1678" y="3950"/>
                    <a:pt x="1671" y="3950"/>
                    <a:pt x="1656" y="3950"/>
                  </a:cubicBezTo>
                  <a:cubicBezTo>
                    <a:pt x="1627" y="3950"/>
                    <a:pt x="1597" y="3942"/>
                    <a:pt x="1568" y="3935"/>
                  </a:cubicBezTo>
                  <a:cubicBezTo>
                    <a:pt x="1531" y="3935"/>
                    <a:pt x="1509" y="3928"/>
                    <a:pt x="1480" y="3928"/>
                  </a:cubicBezTo>
                  <a:cubicBezTo>
                    <a:pt x="1465" y="3928"/>
                    <a:pt x="1451" y="3928"/>
                    <a:pt x="1443" y="3935"/>
                  </a:cubicBezTo>
                  <a:cubicBezTo>
                    <a:pt x="1421" y="3942"/>
                    <a:pt x="1407" y="3942"/>
                    <a:pt x="1392" y="3942"/>
                  </a:cubicBezTo>
                  <a:cubicBezTo>
                    <a:pt x="1341" y="3942"/>
                    <a:pt x="1297" y="3906"/>
                    <a:pt x="1268" y="3876"/>
                  </a:cubicBezTo>
                  <a:cubicBezTo>
                    <a:pt x="1231" y="3840"/>
                    <a:pt x="1216" y="3796"/>
                    <a:pt x="1194" y="3744"/>
                  </a:cubicBezTo>
                  <a:cubicBezTo>
                    <a:pt x="1187" y="3730"/>
                    <a:pt x="1180" y="3715"/>
                    <a:pt x="1172" y="3700"/>
                  </a:cubicBezTo>
                  <a:cubicBezTo>
                    <a:pt x="1136" y="3620"/>
                    <a:pt x="1106" y="3576"/>
                    <a:pt x="1062" y="3525"/>
                  </a:cubicBezTo>
                  <a:cubicBezTo>
                    <a:pt x="1048" y="3510"/>
                    <a:pt x="1040" y="3488"/>
                    <a:pt x="1040" y="3466"/>
                  </a:cubicBezTo>
                  <a:cubicBezTo>
                    <a:pt x="1048" y="3451"/>
                    <a:pt x="1070" y="3437"/>
                    <a:pt x="1092" y="3429"/>
                  </a:cubicBezTo>
                  <a:cubicBezTo>
                    <a:pt x="1106" y="3429"/>
                    <a:pt x="1114" y="3422"/>
                    <a:pt x="1121" y="3422"/>
                  </a:cubicBezTo>
                  <a:cubicBezTo>
                    <a:pt x="1136" y="3415"/>
                    <a:pt x="1150" y="3407"/>
                    <a:pt x="1165" y="3407"/>
                  </a:cubicBezTo>
                  <a:cubicBezTo>
                    <a:pt x="1194" y="3407"/>
                    <a:pt x="1216" y="3422"/>
                    <a:pt x="1260" y="3437"/>
                  </a:cubicBezTo>
                  <a:cubicBezTo>
                    <a:pt x="1275" y="3437"/>
                    <a:pt x="1290" y="3444"/>
                    <a:pt x="1304" y="3451"/>
                  </a:cubicBezTo>
                  <a:cubicBezTo>
                    <a:pt x="1312" y="3459"/>
                    <a:pt x="1319" y="3459"/>
                    <a:pt x="1326" y="3459"/>
                  </a:cubicBezTo>
                  <a:cubicBezTo>
                    <a:pt x="1333" y="3459"/>
                    <a:pt x="1341" y="3459"/>
                    <a:pt x="1341" y="3451"/>
                  </a:cubicBezTo>
                  <a:cubicBezTo>
                    <a:pt x="1356" y="3437"/>
                    <a:pt x="1356" y="3385"/>
                    <a:pt x="1341" y="3334"/>
                  </a:cubicBezTo>
                  <a:cubicBezTo>
                    <a:pt x="1333" y="3305"/>
                    <a:pt x="1319" y="3276"/>
                    <a:pt x="1297" y="3246"/>
                  </a:cubicBezTo>
                  <a:cubicBezTo>
                    <a:pt x="1290" y="3231"/>
                    <a:pt x="1282" y="3217"/>
                    <a:pt x="1275" y="3202"/>
                  </a:cubicBezTo>
                  <a:cubicBezTo>
                    <a:pt x="1268" y="3195"/>
                    <a:pt x="1268" y="3188"/>
                    <a:pt x="1268" y="3180"/>
                  </a:cubicBezTo>
                  <a:cubicBezTo>
                    <a:pt x="1253" y="3158"/>
                    <a:pt x="1246" y="3136"/>
                    <a:pt x="1231" y="3136"/>
                  </a:cubicBezTo>
                  <a:cubicBezTo>
                    <a:pt x="1231" y="3136"/>
                    <a:pt x="1224" y="3136"/>
                    <a:pt x="1209" y="3151"/>
                  </a:cubicBezTo>
                  <a:cubicBezTo>
                    <a:pt x="1180" y="3173"/>
                    <a:pt x="1158" y="3180"/>
                    <a:pt x="1128" y="3180"/>
                  </a:cubicBezTo>
                  <a:cubicBezTo>
                    <a:pt x="1099" y="3180"/>
                    <a:pt x="1077" y="3166"/>
                    <a:pt x="1062" y="3136"/>
                  </a:cubicBezTo>
                  <a:cubicBezTo>
                    <a:pt x="1048" y="3114"/>
                    <a:pt x="1048" y="3100"/>
                    <a:pt x="1048" y="3085"/>
                  </a:cubicBezTo>
                  <a:cubicBezTo>
                    <a:pt x="1048" y="3078"/>
                    <a:pt x="1040" y="3070"/>
                    <a:pt x="1026" y="3048"/>
                  </a:cubicBezTo>
                  <a:cubicBezTo>
                    <a:pt x="989" y="2997"/>
                    <a:pt x="989" y="2968"/>
                    <a:pt x="1026" y="2894"/>
                  </a:cubicBezTo>
                  <a:cubicBezTo>
                    <a:pt x="1033" y="2872"/>
                    <a:pt x="1048" y="2858"/>
                    <a:pt x="1055" y="2850"/>
                  </a:cubicBezTo>
                  <a:cubicBezTo>
                    <a:pt x="1070" y="2829"/>
                    <a:pt x="1070" y="2814"/>
                    <a:pt x="1077" y="2748"/>
                  </a:cubicBezTo>
                  <a:cubicBezTo>
                    <a:pt x="1092" y="2675"/>
                    <a:pt x="1070" y="2638"/>
                    <a:pt x="1062" y="2631"/>
                  </a:cubicBezTo>
                  <a:cubicBezTo>
                    <a:pt x="1048" y="2623"/>
                    <a:pt x="997" y="2616"/>
                    <a:pt x="945" y="2616"/>
                  </a:cubicBezTo>
                  <a:cubicBezTo>
                    <a:pt x="916" y="2616"/>
                    <a:pt x="887" y="2623"/>
                    <a:pt x="865" y="2631"/>
                  </a:cubicBezTo>
                  <a:cubicBezTo>
                    <a:pt x="828" y="2645"/>
                    <a:pt x="799" y="2667"/>
                    <a:pt x="784" y="2689"/>
                  </a:cubicBezTo>
                  <a:cubicBezTo>
                    <a:pt x="769" y="2697"/>
                    <a:pt x="762" y="2711"/>
                    <a:pt x="755" y="2711"/>
                  </a:cubicBezTo>
                  <a:cubicBezTo>
                    <a:pt x="747" y="2711"/>
                    <a:pt x="733" y="2704"/>
                    <a:pt x="733" y="2689"/>
                  </a:cubicBezTo>
                  <a:cubicBezTo>
                    <a:pt x="718" y="2667"/>
                    <a:pt x="711" y="2653"/>
                    <a:pt x="659" y="2623"/>
                  </a:cubicBezTo>
                  <a:cubicBezTo>
                    <a:pt x="645" y="2616"/>
                    <a:pt x="645" y="2616"/>
                    <a:pt x="645" y="2616"/>
                  </a:cubicBezTo>
                  <a:cubicBezTo>
                    <a:pt x="630" y="2609"/>
                    <a:pt x="535" y="2513"/>
                    <a:pt x="571" y="2462"/>
                  </a:cubicBezTo>
                  <a:cubicBezTo>
                    <a:pt x="593" y="2433"/>
                    <a:pt x="615" y="2433"/>
                    <a:pt x="630" y="2433"/>
                  </a:cubicBezTo>
                  <a:cubicBezTo>
                    <a:pt x="652" y="2425"/>
                    <a:pt x="674" y="2425"/>
                    <a:pt x="711" y="2403"/>
                  </a:cubicBezTo>
                  <a:cubicBezTo>
                    <a:pt x="740" y="2381"/>
                    <a:pt x="755" y="2367"/>
                    <a:pt x="762" y="2360"/>
                  </a:cubicBezTo>
                  <a:cubicBezTo>
                    <a:pt x="762" y="2360"/>
                    <a:pt x="762" y="2360"/>
                    <a:pt x="755" y="2360"/>
                  </a:cubicBezTo>
                  <a:cubicBezTo>
                    <a:pt x="711" y="2360"/>
                    <a:pt x="630" y="2323"/>
                    <a:pt x="623" y="2323"/>
                  </a:cubicBezTo>
                  <a:cubicBezTo>
                    <a:pt x="601" y="2316"/>
                    <a:pt x="601" y="2316"/>
                    <a:pt x="601" y="2316"/>
                  </a:cubicBezTo>
                  <a:cubicBezTo>
                    <a:pt x="703" y="2242"/>
                    <a:pt x="703" y="2242"/>
                    <a:pt x="703" y="2242"/>
                  </a:cubicBezTo>
                  <a:cubicBezTo>
                    <a:pt x="762" y="2198"/>
                    <a:pt x="835" y="2198"/>
                    <a:pt x="901" y="2198"/>
                  </a:cubicBezTo>
                  <a:cubicBezTo>
                    <a:pt x="923" y="2198"/>
                    <a:pt x="952" y="2198"/>
                    <a:pt x="967" y="2191"/>
                  </a:cubicBezTo>
                  <a:cubicBezTo>
                    <a:pt x="989" y="2191"/>
                    <a:pt x="1019" y="2191"/>
                    <a:pt x="1048" y="2191"/>
                  </a:cubicBezTo>
                  <a:cubicBezTo>
                    <a:pt x="1084" y="2191"/>
                    <a:pt x="1121" y="2191"/>
                    <a:pt x="1150" y="2191"/>
                  </a:cubicBezTo>
                  <a:cubicBezTo>
                    <a:pt x="1165" y="2191"/>
                    <a:pt x="1180" y="2191"/>
                    <a:pt x="1187" y="2191"/>
                  </a:cubicBezTo>
                  <a:cubicBezTo>
                    <a:pt x="1194" y="2191"/>
                    <a:pt x="1194" y="2191"/>
                    <a:pt x="1202" y="2191"/>
                  </a:cubicBezTo>
                  <a:cubicBezTo>
                    <a:pt x="1209" y="2191"/>
                    <a:pt x="1209" y="2191"/>
                    <a:pt x="1209" y="2191"/>
                  </a:cubicBezTo>
                  <a:cubicBezTo>
                    <a:pt x="1216" y="2191"/>
                    <a:pt x="1216" y="2191"/>
                    <a:pt x="1238" y="2154"/>
                  </a:cubicBezTo>
                  <a:cubicBezTo>
                    <a:pt x="1246" y="2147"/>
                    <a:pt x="1246" y="2147"/>
                    <a:pt x="1246" y="2147"/>
                  </a:cubicBezTo>
                  <a:cubicBezTo>
                    <a:pt x="1275" y="2096"/>
                    <a:pt x="1290" y="2074"/>
                    <a:pt x="1348" y="2037"/>
                  </a:cubicBezTo>
                  <a:cubicBezTo>
                    <a:pt x="1400" y="2008"/>
                    <a:pt x="1421" y="1964"/>
                    <a:pt x="1400" y="1920"/>
                  </a:cubicBezTo>
                  <a:cubicBezTo>
                    <a:pt x="1378" y="1861"/>
                    <a:pt x="1363" y="1854"/>
                    <a:pt x="1363" y="1847"/>
                  </a:cubicBezTo>
                  <a:cubicBezTo>
                    <a:pt x="1363" y="1847"/>
                    <a:pt x="1363" y="1854"/>
                    <a:pt x="1356" y="1854"/>
                  </a:cubicBezTo>
                  <a:cubicBezTo>
                    <a:pt x="1333" y="1883"/>
                    <a:pt x="1312" y="1942"/>
                    <a:pt x="1290" y="2022"/>
                  </a:cubicBezTo>
                  <a:cubicBezTo>
                    <a:pt x="1282" y="2059"/>
                    <a:pt x="1260" y="2074"/>
                    <a:pt x="1224" y="2074"/>
                  </a:cubicBezTo>
                  <a:cubicBezTo>
                    <a:pt x="1209" y="2074"/>
                    <a:pt x="1187" y="2074"/>
                    <a:pt x="1172" y="2067"/>
                  </a:cubicBezTo>
                  <a:cubicBezTo>
                    <a:pt x="1158" y="2067"/>
                    <a:pt x="1136" y="2067"/>
                    <a:pt x="1121" y="2067"/>
                  </a:cubicBezTo>
                  <a:cubicBezTo>
                    <a:pt x="1114" y="2067"/>
                    <a:pt x="1106" y="2067"/>
                    <a:pt x="1099" y="2067"/>
                  </a:cubicBezTo>
                  <a:cubicBezTo>
                    <a:pt x="1092" y="2067"/>
                    <a:pt x="1084" y="2067"/>
                    <a:pt x="1077" y="2067"/>
                  </a:cubicBezTo>
                  <a:cubicBezTo>
                    <a:pt x="1048" y="2067"/>
                    <a:pt x="1033" y="2052"/>
                    <a:pt x="1026" y="2044"/>
                  </a:cubicBezTo>
                  <a:cubicBezTo>
                    <a:pt x="1004" y="2008"/>
                    <a:pt x="1011" y="1957"/>
                    <a:pt x="1026" y="1920"/>
                  </a:cubicBezTo>
                  <a:cubicBezTo>
                    <a:pt x="1040" y="1876"/>
                    <a:pt x="1062" y="1861"/>
                    <a:pt x="1084" y="1854"/>
                  </a:cubicBezTo>
                  <a:cubicBezTo>
                    <a:pt x="1099" y="1847"/>
                    <a:pt x="1114" y="1832"/>
                    <a:pt x="1128" y="1817"/>
                  </a:cubicBezTo>
                  <a:cubicBezTo>
                    <a:pt x="1150" y="1788"/>
                    <a:pt x="1143" y="1766"/>
                    <a:pt x="1143" y="1744"/>
                  </a:cubicBezTo>
                  <a:cubicBezTo>
                    <a:pt x="1136" y="1722"/>
                    <a:pt x="1128" y="1693"/>
                    <a:pt x="1150" y="1663"/>
                  </a:cubicBezTo>
                  <a:cubicBezTo>
                    <a:pt x="1165" y="1641"/>
                    <a:pt x="1172" y="1634"/>
                    <a:pt x="1172" y="1634"/>
                  </a:cubicBezTo>
                  <a:lnTo>
                    <a:pt x="1165" y="1634"/>
                  </a:lnTo>
                  <a:cubicBezTo>
                    <a:pt x="1158" y="1634"/>
                    <a:pt x="1150" y="1634"/>
                    <a:pt x="1143" y="1634"/>
                  </a:cubicBezTo>
                  <a:cubicBezTo>
                    <a:pt x="1136" y="1634"/>
                    <a:pt x="1128" y="1634"/>
                    <a:pt x="1121" y="1634"/>
                  </a:cubicBezTo>
                  <a:cubicBezTo>
                    <a:pt x="1084" y="1634"/>
                    <a:pt x="1055" y="1619"/>
                    <a:pt x="1048" y="1598"/>
                  </a:cubicBezTo>
                  <a:cubicBezTo>
                    <a:pt x="1040" y="1590"/>
                    <a:pt x="1033" y="1561"/>
                    <a:pt x="1062" y="1531"/>
                  </a:cubicBezTo>
                  <a:cubicBezTo>
                    <a:pt x="1092" y="1495"/>
                    <a:pt x="1084" y="1488"/>
                    <a:pt x="1062" y="1466"/>
                  </a:cubicBezTo>
                  <a:cubicBezTo>
                    <a:pt x="1062" y="1458"/>
                    <a:pt x="1055" y="1451"/>
                    <a:pt x="1048" y="1443"/>
                  </a:cubicBezTo>
                  <a:cubicBezTo>
                    <a:pt x="1040" y="1436"/>
                    <a:pt x="1019" y="1414"/>
                    <a:pt x="997" y="1400"/>
                  </a:cubicBezTo>
                  <a:cubicBezTo>
                    <a:pt x="960" y="1370"/>
                    <a:pt x="923" y="1341"/>
                    <a:pt x="923" y="1312"/>
                  </a:cubicBezTo>
                  <a:cubicBezTo>
                    <a:pt x="923" y="1275"/>
                    <a:pt x="909" y="1224"/>
                    <a:pt x="879" y="1217"/>
                  </a:cubicBezTo>
                  <a:cubicBezTo>
                    <a:pt x="821" y="1202"/>
                    <a:pt x="799" y="1129"/>
                    <a:pt x="806" y="1041"/>
                  </a:cubicBezTo>
                  <a:cubicBezTo>
                    <a:pt x="813" y="989"/>
                    <a:pt x="813" y="982"/>
                    <a:pt x="784" y="967"/>
                  </a:cubicBezTo>
                  <a:cubicBezTo>
                    <a:pt x="769" y="960"/>
                    <a:pt x="762" y="953"/>
                    <a:pt x="747" y="938"/>
                  </a:cubicBezTo>
                  <a:cubicBezTo>
                    <a:pt x="681" y="887"/>
                    <a:pt x="645" y="799"/>
                    <a:pt x="630" y="740"/>
                  </a:cubicBezTo>
                  <a:cubicBezTo>
                    <a:pt x="623" y="718"/>
                    <a:pt x="623" y="696"/>
                    <a:pt x="630" y="674"/>
                  </a:cubicBezTo>
                  <a:cubicBezTo>
                    <a:pt x="623" y="674"/>
                    <a:pt x="615" y="674"/>
                    <a:pt x="608" y="674"/>
                  </a:cubicBezTo>
                  <a:cubicBezTo>
                    <a:pt x="593" y="674"/>
                    <a:pt x="579" y="667"/>
                    <a:pt x="564" y="667"/>
                  </a:cubicBezTo>
                  <a:cubicBezTo>
                    <a:pt x="550" y="667"/>
                    <a:pt x="535" y="667"/>
                    <a:pt x="513" y="667"/>
                  </a:cubicBezTo>
                  <a:cubicBezTo>
                    <a:pt x="483" y="667"/>
                    <a:pt x="461" y="667"/>
                    <a:pt x="447" y="681"/>
                  </a:cubicBezTo>
                  <a:cubicBezTo>
                    <a:pt x="432" y="689"/>
                    <a:pt x="425" y="696"/>
                    <a:pt x="418" y="696"/>
                  </a:cubicBezTo>
                  <a:cubicBezTo>
                    <a:pt x="388" y="718"/>
                    <a:pt x="381" y="725"/>
                    <a:pt x="308" y="748"/>
                  </a:cubicBezTo>
                  <a:cubicBezTo>
                    <a:pt x="286" y="755"/>
                    <a:pt x="271" y="762"/>
                    <a:pt x="257" y="762"/>
                  </a:cubicBezTo>
                  <a:cubicBezTo>
                    <a:pt x="205" y="762"/>
                    <a:pt x="198" y="718"/>
                    <a:pt x="183" y="689"/>
                  </a:cubicBezTo>
                  <a:cubicBezTo>
                    <a:pt x="183" y="681"/>
                    <a:pt x="176" y="667"/>
                    <a:pt x="176" y="660"/>
                  </a:cubicBezTo>
                  <a:cubicBezTo>
                    <a:pt x="169" y="652"/>
                    <a:pt x="169" y="645"/>
                    <a:pt x="169" y="645"/>
                  </a:cubicBezTo>
                  <a:cubicBezTo>
                    <a:pt x="161" y="652"/>
                    <a:pt x="139" y="696"/>
                    <a:pt x="124" y="733"/>
                  </a:cubicBezTo>
                  <a:cubicBezTo>
                    <a:pt x="117" y="755"/>
                    <a:pt x="117" y="755"/>
                    <a:pt x="117" y="755"/>
                  </a:cubicBezTo>
                  <a:cubicBezTo>
                    <a:pt x="95" y="813"/>
                    <a:pt x="95" y="813"/>
                    <a:pt x="110" y="909"/>
                  </a:cubicBezTo>
                  <a:cubicBezTo>
                    <a:pt x="110" y="923"/>
                    <a:pt x="110" y="923"/>
                    <a:pt x="110" y="923"/>
                  </a:cubicBezTo>
                  <a:cubicBezTo>
                    <a:pt x="124" y="997"/>
                    <a:pt x="124" y="1033"/>
                    <a:pt x="110" y="1055"/>
                  </a:cubicBezTo>
                  <a:cubicBezTo>
                    <a:pt x="102" y="1062"/>
                    <a:pt x="88" y="1070"/>
                    <a:pt x="73" y="1070"/>
                  </a:cubicBezTo>
                  <a:cubicBezTo>
                    <a:pt x="66" y="1070"/>
                    <a:pt x="59" y="1070"/>
                    <a:pt x="51" y="1070"/>
                  </a:cubicBezTo>
                  <a:cubicBezTo>
                    <a:pt x="0" y="1055"/>
                    <a:pt x="7" y="997"/>
                    <a:pt x="15" y="931"/>
                  </a:cubicBezTo>
                  <a:cubicBezTo>
                    <a:pt x="15" y="909"/>
                    <a:pt x="15" y="894"/>
                    <a:pt x="15" y="872"/>
                  </a:cubicBezTo>
                  <a:cubicBezTo>
                    <a:pt x="15" y="850"/>
                    <a:pt x="15" y="835"/>
                    <a:pt x="15" y="813"/>
                  </a:cubicBezTo>
                  <a:cubicBezTo>
                    <a:pt x="15" y="748"/>
                    <a:pt x="7" y="660"/>
                    <a:pt x="29" y="564"/>
                  </a:cubicBezTo>
                  <a:cubicBezTo>
                    <a:pt x="51" y="432"/>
                    <a:pt x="88" y="352"/>
                    <a:pt x="139" y="249"/>
                  </a:cubicBezTo>
                  <a:cubicBezTo>
                    <a:pt x="161" y="176"/>
                    <a:pt x="161" y="176"/>
                    <a:pt x="161" y="176"/>
                  </a:cubicBezTo>
                  <a:lnTo>
                    <a:pt x="161" y="176"/>
                  </a:lnTo>
                  <a:cubicBezTo>
                    <a:pt x="161" y="176"/>
                    <a:pt x="161" y="103"/>
                    <a:pt x="212" y="37"/>
                  </a:cubicBezTo>
                  <a:cubicBezTo>
                    <a:pt x="227" y="7"/>
                    <a:pt x="242" y="0"/>
                    <a:pt x="264" y="0"/>
                  </a:cubicBezTo>
                  <a:cubicBezTo>
                    <a:pt x="293" y="0"/>
                    <a:pt x="315" y="15"/>
                    <a:pt x="337" y="37"/>
                  </a:cubicBezTo>
                  <a:cubicBezTo>
                    <a:pt x="352" y="44"/>
                    <a:pt x="374" y="51"/>
                    <a:pt x="388" y="66"/>
                  </a:cubicBezTo>
                  <a:cubicBezTo>
                    <a:pt x="396" y="66"/>
                    <a:pt x="418" y="81"/>
                    <a:pt x="418" y="95"/>
                  </a:cubicBezTo>
                  <a:cubicBezTo>
                    <a:pt x="425" y="125"/>
                    <a:pt x="403" y="139"/>
                    <a:pt x="374" y="161"/>
                  </a:cubicBezTo>
                  <a:cubicBezTo>
                    <a:pt x="359" y="176"/>
                    <a:pt x="337" y="191"/>
                    <a:pt x="330" y="212"/>
                  </a:cubicBezTo>
                  <a:cubicBezTo>
                    <a:pt x="308" y="249"/>
                    <a:pt x="278" y="249"/>
                    <a:pt x="257" y="249"/>
                  </a:cubicBezTo>
                  <a:cubicBezTo>
                    <a:pt x="249" y="249"/>
                    <a:pt x="242" y="249"/>
                    <a:pt x="234" y="249"/>
                  </a:cubicBezTo>
                  <a:cubicBezTo>
                    <a:pt x="227" y="249"/>
                    <a:pt x="227" y="249"/>
                    <a:pt x="220" y="249"/>
                  </a:cubicBezTo>
                  <a:cubicBezTo>
                    <a:pt x="212" y="249"/>
                    <a:pt x="205" y="249"/>
                    <a:pt x="205" y="249"/>
                  </a:cubicBezTo>
                  <a:cubicBezTo>
                    <a:pt x="183" y="257"/>
                    <a:pt x="183" y="308"/>
                    <a:pt x="205" y="403"/>
                  </a:cubicBezTo>
                  <a:cubicBezTo>
                    <a:pt x="212" y="454"/>
                    <a:pt x="212" y="491"/>
                    <a:pt x="212" y="513"/>
                  </a:cubicBezTo>
                  <a:cubicBezTo>
                    <a:pt x="212" y="535"/>
                    <a:pt x="212" y="550"/>
                    <a:pt x="227" y="572"/>
                  </a:cubicBezTo>
                  <a:cubicBezTo>
                    <a:pt x="242" y="601"/>
                    <a:pt x="293" y="608"/>
                    <a:pt x="315" y="608"/>
                  </a:cubicBezTo>
                  <a:cubicBezTo>
                    <a:pt x="652" y="616"/>
                    <a:pt x="652" y="616"/>
                    <a:pt x="652" y="616"/>
                  </a:cubicBezTo>
                  <a:cubicBezTo>
                    <a:pt x="667" y="579"/>
                    <a:pt x="689" y="557"/>
                    <a:pt x="689" y="557"/>
                  </a:cubicBezTo>
                  <a:cubicBezTo>
                    <a:pt x="689" y="550"/>
                    <a:pt x="718" y="535"/>
                    <a:pt x="755" y="535"/>
                  </a:cubicBezTo>
                  <a:cubicBezTo>
                    <a:pt x="784" y="535"/>
                    <a:pt x="806" y="542"/>
                    <a:pt x="821" y="564"/>
                  </a:cubicBezTo>
                  <a:cubicBezTo>
                    <a:pt x="835" y="579"/>
                    <a:pt x="857" y="586"/>
                    <a:pt x="894" y="586"/>
                  </a:cubicBezTo>
                  <a:cubicBezTo>
                    <a:pt x="916" y="586"/>
                    <a:pt x="952" y="586"/>
                    <a:pt x="974" y="579"/>
                  </a:cubicBezTo>
                  <a:cubicBezTo>
                    <a:pt x="997" y="579"/>
                    <a:pt x="1011" y="572"/>
                    <a:pt x="1026" y="572"/>
                  </a:cubicBezTo>
                  <a:cubicBezTo>
                    <a:pt x="1312" y="572"/>
                    <a:pt x="1312" y="572"/>
                    <a:pt x="1312" y="572"/>
                  </a:cubicBezTo>
                  <a:cubicBezTo>
                    <a:pt x="1370" y="572"/>
                    <a:pt x="1400" y="593"/>
                    <a:pt x="1443" y="616"/>
                  </a:cubicBezTo>
                  <a:cubicBezTo>
                    <a:pt x="1465" y="630"/>
                    <a:pt x="1465" y="630"/>
                    <a:pt x="1465" y="630"/>
                  </a:cubicBezTo>
                  <a:cubicBezTo>
                    <a:pt x="1517" y="660"/>
                    <a:pt x="1627" y="660"/>
                    <a:pt x="1700" y="660"/>
                  </a:cubicBezTo>
                  <a:cubicBezTo>
                    <a:pt x="1773" y="660"/>
                    <a:pt x="1839" y="703"/>
                    <a:pt x="1876" y="733"/>
                  </a:cubicBezTo>
                  <a:cubicBezTo>
                    <a:pt x="1898" y="755"/>
                    <a:pt x="1898" y="777"/>
                    <a:pt x="1898" y="799"/>
                  </a:cubicBezTo>
                  <a:cubicBezTo>
                    <a:pt x="1890" y="828"/>
                    <a:pt x="1890" y="850"/>
                    <a:pt x="1912" y="887"/>
                  </a:cubicBezTo>
                  <a:cubicBezTo>
                    <a:pt x="1927" y="909"/>
                    <a:pt x="1942" y="916"/>
                    <a:pt x="1964" y="916"/>
                  </a:cubicBezTo>
                  <a:cubicBezTo>
                    <a:pt x="1993" y="916"/>
                    <a:pt x="2037" y="894"/>
                    <a:pt x="2074" y="850"/>
                  </a:cubicBezTo>
                  <a:cubicBezTo>
                    <a:pt x="2132" y="777"/>
                    <a:pt x="2205" y="777"/>
                    <a:pt x="2205" y="777"/>
                  </a:cubicBezTo>
                  <a:cubicBezTo>
                    <a:pt x="2220" y="777"/>
                    <a:pt x="2220" y="777"/>
                    <a:pt x="2220" y="777"/>
                  </a:cubicBezTo>
                  <a:cubicBezTo>
                    <a:pt x="2220" y="791"/>
                    <a:pt x="2220" y="791"/>
                    <a:pt x="2220" y="791"/>
                  </a:cubicBezTo>
                  <a:cubicBezTo>
                    <a:pt x="2228" y="813"/>
                    <a:pt x="2235" y="879"/>
                    <a:pt x="2257" y="909"/>
                  </a:cubicBezTo>
                  <a:cubicBezTo>
                    <a:pt x="2257" y="909"/>
                    <a:pt x="2264" y="894"/>
                    <a:pt x="2271" y="879"/>
                  </a:cubicBezTo>
                  <a:cubicBezTo>
                    <a:pt x="2286" y="857"/>
                    <a:pt x="2308" y="835"/>
                    <a:pt x="2330" y="813"/>
                  </a:cubicBezTo>
                  <a:cubicBezTo>
                    <a:pt x="2389" y="769"/>
                    <a:pt x="2521" y="689"/>
                    <a:pt x="2528" y="689"/>
                  </a:cubicBezTo>
                  <a:cubicBezTo>
                    <a:pt x="2550" y="674"/>
                    <a:pt x="2550" y="674"/>
                    <a:pt x="2550" y="674"/>
                  </a:cubicBezTo>
                  <a:cubicBezTo>
                    <a:pt x="2550" y="769"/>
                    <a:pt x="2550" y="769"/>
                    <a:pt x="2550" y="769"/>
                  </a:cubicBezTo>
                  <a:cubicBezTo>
                    <a:pt x="2579" y="791"/>
                    <a:pt x="2689" y="850"/>
                    <a:pt x="2755" y="865"/>
                  </a:cubicBezTo>
                  <a:cubicBezTo>
                    <a:pt x="2762" y="872"/>
                    <a:pt x="2762" y="872"/>
                    <a:pt x="2762" y="872"/>
                  </a:cubicBezTo>
                  <a:cubicBezTo>
                    <a:pt x="2843" y="894"/>
                    <a:pt x="2887" y="901"/>
                    <a:pt x="2931" y="953"/>
                  </a:cubicBezTo>
                  <a:cubicBezTo>
                    <a:pt x="2975" y="997"/>
                    <a:pt x="3026" y="1011"/>
                    <a:pt x="3092" y="1011"/>
                  </a:cubicBezTo>
                  <a:cubicBezTo>
                    <a:pt x="3143" y="1011"/>
                    <a:pt x="3143" y="916"/>
                    <a:pt x="3143" y="916"/>
                  </a:cubicBezTo>
                  <a:cubicBezTo>
                    <a:pt x="3143" y="887"/>
                    <a:pt x="3143" y="887"/>
                    <a:pt x="3143" y="887"/>
                  </a:cubicBezTo>
                  <a:cubicBezTo>
                    <a:pt x="3165" y="901"/>
                    <a:pt x="3165" y="901"/>
                    <a:pt x="3165" y="901"/>
                  </a:cubicBezTo>
                  <a:cubicBezTo>
                    <a:pt x="3173" y="909"/>
                    <a:pt x="3239" y="953"/>
                    <a:pt x="3275" y="1011"/>
                  </a:cubicBezTo>
                  <a:cubicBezTo>
                    <a:pt x="3312" y="1070"/>
                    <a:pt x="3319" y="1136"/>
                    <a:pt x="3312" y="1217"/>
                  </a:cubicBezTo>
                  <a:cubicBezTo>
                    <a:pt x="3305" y="1260"/>
                    <a:pt x="3283" y="1297"/>
                    <a:pt x="3261" y="1312"/>
                  </a:cubicBezTo>
                  <a:cubicBezTo>
                    <a:pt x="3283" y="1319"/>
                    <a:pt x="3312" y="1326"/>
                    <a:pt x="3334" y="1334"/>
                  </a:cubicBezTo>
                  <a:cubicBezTo>
                    <a:pt x="3341" y="1334"/>
                    <a:pt x="3349" y="1334"/>
                    <a:pt x="3356" y="1334"/>
                  </a:cubicBezTo>
                  <a:cubicBezTo>
                    <a:pt x="3371" y="1334"/>
                    <a:pt x="3393" y="1341"/>
                    <a:pt x="3400" y="1356"/>
                  </a:cubicBezTo>
                  <a:cubicBezTo>
                    <a:pt x="3414" y="1370"/>
                    <a:pt x="3414" y="1385"/>
                    <a:pt x="3414" y="1414"/>
                  </a:cubicBezTo>
                  <a:cubicBezTo>
                    <a:pt x="3407" y="1436"/>
                    <a:pt x="3407" y="1458"/>
                    <a:pt x="3400" y="1473"/>
                  </a:cubicBezTo>
                  <a:cubicBezTo>
                    <a:pt x="3393" y="1517"/>
                    <a:pt x="3393" y="1553"/>
                    <a:pt x="3393" y="1605"/>
                  </a:cubicBezTo>
                  <a:cubicBezTo>
                    <a:pt x="3393" y="1715"/>
                    <a:pt x="3371" y="1795"/>
                    <a:pt x="3334" y="1861"/>
                  </a:cubicBezTo>
                  <a:cubicBezTo>
                    <a:pt x="3283" y="1942"/>
                    <a:pt x="3202" y="1964"/>
                    <a:pt x="3143" y="1971"/>
                  </a:cubicBezTo>
                  <a:cubicBezTo>
                    <a:pt x="3129" y="1971"/>
                    <a:pt x="3129" y="1971"/>
                    <a:pt x="3129" y="1971"/>
                  </a:cubicBezTo>
                  <a:cubicBezTo>
                    <a:pt x="3092" y="1979"/>
                    <a:pt x="3055" y="2008"/>
                    <a:pt x="3055" y="2030"/>
                  </a:cubicBezTo>
                  <a:cubicBezTo>
                    <a:pt x="3055" y="2037"/>
                    <a:pt x="3055" y="2044"/>
                    <a:pt x="3078" y="2059"/>
                  </a:cubicBezTo>
                  <a:cubicBezTo>
                    <a:pt x="3085" y="2067"/>
                    <a:pt x="3100" y="2067"/>
                    <a:pt x="3114" y="2067"/>
                  </a:cubicBezTo>
                  <a:cubicBezTo>
                    <a:pt x="3173" y="2067"/>
                    <a:pt x="3261" y="2015"/>
                    <a:pt x="3297" y="1986"/>
                  </a:cubicBezTo>
                  <a:cubicBezTo>
                    <a:pt x="3341" y="1934"/>
                    <a:pt x="3459" y="1934"/>
                    <a:pt x="3481" y="1934"/>
                  </a:cubicBezTo>
                  <a:cubicBezTo>
                    <a:pt x="3502" y="1920"/>
                    <a:pt x="3517" y="1920"/>
                    <a:pt x="3539" y="1920"/>
                  </a:cubicBezTo>
                  <a:cubicBezTo>
                    <a:pt x="3569" y="1920"/>
                    <a:pt x="3590" y="1927"/>
                    <a:pt x="3620" y="1942"/>
                  </a:cubicBezTo>
                  <a:cubicBezTo>
                    <a:pt x="3634" y="1949"/>
                    <a:pt x="3642" y="1949"/>
                    <a:pt x="3649" y="1957"/>
                  </a:cubicBezTo>
                  <a:cubicBezTo>
                    <a:pt x="3693" y="1971"/>
                    <a:pt x="3744" y="2015"/>
                    <a:pt x="3744" y="2044"/>
                  </a:cubicBezTo>
                  <a:cubicBezTo>
                    <a:pt x="3744" y="2059"/>
                    <a:pt x="3730" y="2074"/>
                    <a:pt x="3722" y="2074"/>
                  </a:cubicBezTo>
                  <a:cubicBezTo>
                    <a:pt x="3708" y="2081"/>
                    <a:pt x="3700" y="2081"/>
                    <a:pt x="3700" y="2088"/>
                  </a:cubicBezTo>
                  <a:cubicBezTo>
                    <a:pt x="3700" y="2103"/>
                    <a:pt x="3700" y="2125"/>
                    <a:pt x="3730" y="2169"/>
                  </a:cubicBezTo>
                  <a:cubicBezTo>
                    <a:pt x="3730" y="2176"/>
                    <a:pt x="3737" y="2184"/>
                    <a:pt x="3737" y="2191"/>
                  </a:cubicBezTo>
                  <a:cubicBezTo>
                    <a:pt x="3759" y="2176"/>
                    <a:pt x="3781" y="2162"/>
                    <a:pt x="3810" y="2154"/>
                  </a:cubicBezTo>
                  <a:cubicBezTo>
                    <a:pt x="3840" y="2140"/>
                    <a:pt x="3869" y="2125"/>
                    <a:pt x="3883" y="2110"/>
                  </a:cubicBezTo>
                  <a:cubicBezTo>
                    <a:pt x="3898" y="2096"/>
                    <a:pt x="3913" y="2088"/>
                    <a:pt x="3942" y="2088"/>
                  </a:cubicBezTo>
                  <a:cubicBezTo>
                    <a:pt x="3993" y="2088"/>
                    <a:pt x="4081" y="2125"/>
                    <a:pt x="4118" y="2147"/>
                  </a:cubicBezTo>
                  <a:cubicBezTo>
                    <a:pt x="4133" y="2162"/>
                    <a:pt x="4147" y="2169"/>
                    <a:pt x="4169" y="2184"/>
                  </a:cubicBezTo>
                  <a:cubicBezTo>
                    <a:pt x="4206" y="2213"/>
                    <a:pt x="4250" y="2242"/>
                    <a:pt x="4309" y="2250"/>
                  </a:cubicBezTo>
                  <a:cubicBezTo>
                    <a:pt x="4382" y="2264"/>
                    <a:pt x="4557" y="2330"/>
                    <a:pt x="4593" y="2367"/>
                  </a:cubicBezTo>
                  <a:cubicBezTo>
                    <a:pt x="4601" y="2374"/>
                    <a:pt x="4608" y="2381"/>
                    <a:pt x="4615" y="2389"/>
                  </a:cubicBezTo>
                  <a:cubicBezTo>
                    <a:pt x="4652" y="2433"/>
                    <a:pt x="4703" y="2491"/>
                    <a:pt x="4806" y="2499"/>
                  </a:cubicBezTo>
                  <a:lnTo>
                    <a:pt x="4813" y="2499"/>
                  </a:lnTo>
                  <a:cubicBezTo>
                    <a:pt x="4886" y="2499"/>
                    <a:pt x="4938" y="2440"/>
                    <a:pt x="4974" y="2381"/>
                  </a:cubicBezTo>
                  <a:cubicBezTo>
                    <a:pt x="4996" y="2360"/>
                    <a:pt x="5011" y="2338"/>
                    <a:pt x="5033" y="2323"/>
                  </a:cubicBezTo>
                  <a:cubicBezTo>
                    <a:pt x="5077" y="2279"/>
                    <a:pt x="5150" y="2257"/>
                    <a:pt x="5238" y="2242"/>
                  </a:cubicBezTo>
                  <a:cubicBezTo>
                    <a:pt x="5260" y="2235"/>
                    <a:pt x="5282" y="2235"/>
                    <a:pt x="5304" y="2235"/>
                  </a:cubicBezTo>
                  <a:cubicBezTo>
                    <a:pt x="5319" y="2235"/>
                    <a:pt x="5333" y="2235"/>
                    <a:pt x="5348" y="2235"/>
                  </a:cubicBezTo>
                  <a:cubicBezTo>
                    <a:pt x="5370" y="2235"/>
                    <a:pt x="5385" y="2235"/>
                    <a:pt x="5399" y="2235"/>
                  </a:cubicBezTo>
                  <a:cubicBezTo>
                    <a:pt x="5407" y="2235"/>
                    <a:pt x="5407" y="2242"/>
                    <a:pt x="5414" y="2242"/>
                  </a:cubicBezTo>
                  <a:cubicBezTo>
                    <a:pt x="5414" y="2228"/>
                    <a:pt x="5414" y="2213"/>
                    <a:pt x="5421" y="2198"/>
                  </a:cubicBezTo>
                  <a:cubicBezTo>
                    <a:pt x="5436" y="2184"/>
                    <a:pt x="5436" y="2184"/>
                    <a:pt x="5436" y="2184"/>
                  </a:cubicBezTo>
                  <a:cubicBezTo>
                    <a:pt x="5458" y="2154"/>
                    <a:pt x="5494" y="2103"/>
                    <a:pt x="5473" y="2074"/>
                  </a:cubicBezTo>
                  <a:cubicBezTo>
                    <a:pt x="5458" y="2059"/>
                    <a:pt x="5451" y="2044"/>
                    <a:pt x="5451" y="2037"/>
                  </a:cubicBezTo>
                  <a:cubicBezTo>
                    <a:pt x="5443" y="2030"/>
                    <a:pt x="5443" y="2022"/>
                    <a:pt x="5436" y="2022"/>
                  </a:cubicBezTo>
                  <a:cubicBezTo>
                    <a:pt x="5436" y="2022"/>
                    <a:pt x="5436" y="2022"/>
                    <a:pt x="5414" y="2037"/>
                  </a:cubicBezTo>
                  <a:cubicBezTo>
                    <a:pt x="5370" y="2074"/>
                    <a:pt x="5319" y="2081"/>
                    <a:pt x="5297" y="2081"/>
                  </a:cubicBezTo>
                  <a:cubicBezTo>
                    <a:pt x="5282" y="2081"/>
                    <a:pt x="5275" y="2074"/>
                    <a:pt x="5275" y="2074"/>
                  </a:cubicBezTo>
                  <a:cubicBezTo>
                    <a:pt x="5260" y="2074"/>
                    <a:pt x="5260" y="2074"/>
                    <a:pt x="5260" y="2074"/>
                  </a:cubicBezTo>
                  <a:cubicBezTo>
                    <a:pt x="5260" y="2059"/>
                    <a:pt x="5260" y="2059"/>
                    <a:pt x="5260" y="2059"/>
                  </a:cubicBezTo>
                  <a:cubicBezTo>
                    <a:pt x="5260" y="2044"/>
                    <a:pt x="5260" y="2030"/>
                    <a:pt x="5253" y="2022"/>
                  </a:cubicBezTo>
                  <a:cubicBezTo>
                    <a:pt x="5245" y="1993"/>
                    <a:pt x="5238" y="1979"/>
                    <a:pt x="5267" y="1927"/>
                  </a:cubicBezTo>
                  <a:cubicBezTo>
                    <a:pt x="5275" y="1905"/>
                    <a:pt x="5275" y="1891"/>
                    <a:pt x="5275" y="1883"/>
                  </a:cubicBezTo>
                  <a:cubicBezTo>
                    <a:pt x="5282" y="1854"/>
                    <a:pt x="5282" y="1839"/>
                    <a:pt x="5326" y="1788"/>
                  </a:cubicBezTo>
                  <a:cubicBezTo>
                    <a:pt x="5370" y="1737"/>
                    <a:pt x="5392" y="1707"/>
                    <a:pt x="5421" y="1707"/>
                  </a:cubicBezTo>
                  <a:cubicBezTo>
                    <a:pt x="5443" y="1707"/>
                    <a:pt x="5458" y="1722"/>
                    <a:pt x="5480" y="1729"/>
                  </a:cubicBezTo>
                  <a:cubicBezTo>
                    <a:pt x="5531" y="1766"/>
                    <a:pt x="5568" y="1773"/>
                    <a:pt x="5656" y="1795"/>
                  </a:cubicBezTo>
                  <a:cubicBezTo>
                    <a:pt x="5722" y="1817"/>
                    <a:pt x="5744" y="1861"/>
                    <a:pt x="5758" y="1898"/>
                  </a:cubicBezTo>
                  <a:cubicBezTo>
                    <a:pt x="5766" y="1912"/>
                    <a:pt x="5766" y="1927"/>
                    <a:pt x="5780" y="1942"/>
                  </a:cubicBezTo>
                  <a:cubicBezTo>
                    <a:pt x="5795" y="1957"/>
                    <a:pt x="5802" y="1979"/>
                    <a:pt x="5810" y="2000"/>
                  </a:cubicBezTo>
                  <a:cubicBezTo>
                    <a:pt x="5824" y="2037"/>
                    <a:pt x="5832" y="2067"/>
                    <a:pt x="5868" y="2096"/>
                  </a:cubicBezTo>
                  <a:cubicBezTo>
                    <a:pt x="5905" y="2125"/>
                    <a:pt x="5912" y="2169"/>
                    <a:pt x="5898" y="2198"/>
                  </a:cubicBezTo>
                  <a:cubicBezTo>
                    <a:pt x="5898" y="2213"/>
                    <a:pt x="5883" y="2228"/>
                    <a:pt x="5868" y="2228"/>
                  </a:cubicBezTo>
                  <a:lnTo>
                    <a:pt x="5868" y="2228"/>
                  </a:lnTo>
                  <a:cubicBezTo>
                    <a:pt x="5854" y="2228"/>
                    <a:pt x="5846" y="2220"/>
                    <a:pt x="5832" y="2206"/>
                  </a:cubicBezTo>
                  <a:cubicBezTo>
                    <a:pt x="5802" y="2176"/>
                    <a:pt x="5780" y="2176"/>
                    <a:pt x="5751" y="2176"/>
                  </a:cubicBezTo>
                  <a:cubicBezTo>
                    <a:pt x="5744" y="2169"/>
                    <a:pt x="5729" y="2169"/>
                    <a:pt x="5714" y="2169"/>
                  </a:cubicBezTo>
                  <a:cubicBezTo>
                    <a:pt x="5700" y="2162"/>
                    <a:pt x="5685" y="2147"/>
                    <a:pt x="5670" y="2140"/>
                  </a:cubicBezTo>
                  <a:cubicBezTo>
                    <a:pt x="5663" y="2132"/>
                    <a:pt x="5656" y="2125"/>
                    <a:pt x="5649" y="2125"/>
                  </a:cubicBezTo>
                  <a:cubicBezTo>
                    <a:pt x="5641" y="2125"/>
                    <a:pt x="5626" y="2132"/>
                    <a:pt x="5612" y="2140"/>
                  </a:cubicBezTo>
                  <a:cubicBezTo>
                    <a:pt x="5553" y="2184"/>
                    <a:pt x="5553" y="2191"/>
                    <a:pt x="5568" y="2242"/>
                  </a:cubicBezTo>
                  <a:cubicBezTo>
                    <a:pt x="5568" y="2264"/>
                    <a:pt x="5561" y="2293"/>
                    <a:pt x="5546" y="2316"/>
                  </a:cubicBezTo>
                  <a:cubicBezTo>
                    <a:pt x="5539" y="2330"/>
                    <a:pt x="5524" y="2338"/>
                    <a:pt x="5509" y="2338"/>
                  </a:cubicBezTo>
                  <a:cubicBezTo>
                    <a:pt x="5494" y="2338"/>
                    <a:pt x="5480" y="2330"/>
                    <a:pt x="5473" y="2323"/>
                  </a:cubicBezTo>
                  <a:cubicBezTo>
                    <a:pt x="5465" y="2316"/>
                    <a:pt x="5458" y="2308"/>
                    <a:pt x="5458" y="2308"/>
                  </a:cubicBezTo>
                  <a:cubicBezTo>
                    <a:pt x="5458" y="2323"/>
                    <a:pt x="5458" y="2345"/>
                    <a:pt x="5451" y="2360"/>
                  </a:cubicBezTo>
                  <a:cubicBezTo>
                    <a:pt x="5451" y="2374"/>
                    <a:pt x="5451" y="2389"/>
                    <a:pt x="5451" y="2403"/>
                  </a:cubicBezTo>
                  <a:cubicBezTo>
                    <a:pt x="5451" y="2455"/>
                    <a:pt x="5451" y="2601"/>
                    <a:pt x="5465" y="2645"/>
                  </a:cubicBezTo>
                  <a:cubicBezTo>
                    <a:pt x="5465" y="2653"/>
                    <a:pt x="5465" y="2667"/>
                    <a:pt x="5473" y="2675"/>
                  </a:cubicBezTo>
                  <a:cubicBezTo>
                    <a:pt x="5487" y="2726"/>
                    <a:pt x="5509" y="2807"/>
                    <a:pt x="5494" y="2865"/>
                  </a:cubicBezTo>
                  <a:cubicBezTo>
                    <a:pt x="5487" y="2931"/>
                    <a:pt x="5392" y="2990"/>
                    <a:pt x="5297" y="3034"/>
                  </a:cubicBezTo>
                  <a:cubicBezTo>
                    <a:pt x="5282" y="3041"/>
                    <a:pt x="5282" y="3041"/>
                    <a:pt x="5282" y="3041"/>
                  </a:cubicBezTo>
                  <a:cubicBezTo>
                    <a:pt x="5238" y="3063"/>
                    <a:pt x="5201" y="3078"/>
                    <a:pt x="5187" y="3129"/>
                  </a:cubicBezTo>
                  <a:cubicBezTo>
                    <a:pt x="5180" y="3195"/>
                    <a:pt x="5077" y="3246"/>
                    <a:pt x="5004" y="3246"/>
                  </a:cubicBezTo>
                  <a:cubicBezTo>
                    <a:pt x="4945" y="3246"/>
                    <a:pt x="4901" y="3268"/>
                    <a:pt x="4857" y="3341"/>
                  </a:cubicBezTo>
                  <a:cubicBezTo>
                    <a:pt x="4842" y="3363"/>
                    <a:pt x="4850" y="3400"/>
                    <a:pt x="4850" y="3422"/>
                  </a:cubicBezTo>
                  <a:cubicBezTo>
                    <a:pt x="4864" y="3466"/>
                    <a:pt x="4901" y="3510"/>
                    <a:pt x="4930" y="3517"/>
                  </a:cubicBezTo>
                  <a:cubicBezTo>
                    <a:pt x="4945" y="3525"/>
                    <a:pt x="4967" y="3532"/>
                    <a:pt x="4982" y="3539"/>
                  </a:cubicBezTo>
                  <a:cubicBezTo>
                    <a:pt x="5033" y="3547"/>
                    <a:pt x="5084" y="3561"/>
                    <a:pt x="5106" y="3605"/>
                  </a:cubicBezTo>
                  <a:cubicBezTo>
                    <a:pt x="5121" y="3627"/>
                    <a:pt x="5128" y="3642"/>
                    <a:pt x="5135" y="3642"/>
                  </a:cubicBezTo>
                  <a:cubicBezTo>
                    <a:pt x="5143" y="3649"/>
                    <a:pt x="5143" y="3649"/>
                    <a:pt x="5143" y="3649"/>
                  </a:cubicBezTo>
                  <a:cubicBezTo>
                    <a:pt x="5135" y="3657"/>
                    <a:pt x="5135" y="3657"/>
                    <a:pt x="5135" y="3657"/>
                  </a:cubicBezTo>
                  <a:cubicBezTo>
                    <a:pt x="5128" y="3715"/>
                    <a:pt x="5113" y="3767"/>
                    <a:pt x="5077" y="3796"/>
                  </a:cubicBezTo>
                  <a:cubicBezTo>
                    <a:pt x="5062" y="3818"/>
                    <a:pt x="5048" y="3825"/>
                    <a:pt x="5040" y="3840"/>
                  </a:cubicBezTo>
                  <a:cubicBezTo>
                    <a:pt x="5026" y="3862"/>
                    <a:pt x="5004" y="3884"/>
                    <a:pt x="4952" y="3920"/>
                  </a:cubicBezTo>
                  <a:cubicBezTo>
                    <a:pt x="4872" y="3979"/>
                    <a:pt x="4857" y="3986"/>
                    <a:pt x="4864" y="4052"/>
                  </a:cubicBezTo>
                  <a:cubicBezTo>
                    <a:pt x="4864" y="4074"/>
                    <a:pt x="4879" y="4096"/>
                    <a:pt x="4886" y="4118"/>
                  </a:cubicBezTo>
                  <a:cubicBezTo>
                    <a:pt x="4908" y="4155"/>
                    <a:pt x="4923" y="4191"/>
                    <a:pt x="4908" y="4235"/>
                  </a:cubicBezTo>
                  <a:cubicBezTo>
                    <a:pt x="4872" y="4316"/>
                    <a:pt x="4886" y="4338"/>
                    <a:pt x="4908" y="4353"/>
                  </a:cubicBezTo>
                  <a:cubicBezTo>
                    <a:pt x="4930" y="4367"/>
                    <a:pt x="4938" y="4389"/>
                    <a:pt x="4945" y="4419"/>
                  </a:cubicBezTo>
                  <a:cubicBezTo>
                    <a:pt x="4960" y="4448"/>
                    <a:pt x="4967" y="4477"/>
                    <a:pt x="4996" y="4485"/>
                  </a:cubicBezTo>
                  <a:cubicBezTo>
                    <a:pt x="5062" y="4507"/>
                    <a:pt x="5128" y="4529"/>
                    <a:pt x="5187" y="4536"/>
                  </a:cubicBezTo>
                  <a:cubicBezTo>
                    <a:pt x="5194" y="4536"/>
                    <a:pt x="5201" y="4536"/>
                    <a:pt x="5209" y="4543"/>
                  </a:cubicBezTo>
                  <a:cubicBezTo>
                    <a:pt x="5238" y="4543"/>
                    <a:pt x="5267" y="4550"/>
                    <a:pt x="5282" y="4572"/>
                  </a:cubicBezTo>
                  <a:cubicBezTo>
                    <a:pt x="5289" y="4587"/>
                    <a:pt x="5289" y="4609"/>
                    <a:pt x="5267" y="4646"/>
                  </a:cubicBezTo>
                  <a:cubicBezTo>
                    <a:pt x="5245" y="4697"/>
                    <a:pt x="5245" y="4734"/>
                    <a:pt x="5238" y="4770"/>
                  </a:cubicBezTo>
                  <a:cubicBezTo>
                    <a:pt x="5238" y="4792"/>
                    <a:pt x="5238" y="4822"/>
                    <a:pt x="5231" y="4843"/>
                  </a:cubicBezTo>
                  <a:cubicBezTo>
                    <a:pt x="5216" y="4888"/>
                    <a:pt x="5194" y="4976"/>
                    <a:pt x="5128" y="4976"/>
                  </a:cubicBezTo>
                  <a:lnTo>
                    <a:pt x="5128" y="4976"/>
                  </a:lnTo>
                  <a:cubicBezTo>
                    <a:pt x="5113" y="4976"/>
                    <a:pt x="5106" y="4976"/>
                    <a:pt x="5099" y="4976"/>
                  </a:cubicBezTo>
                  <a:cubicBezTo>
                    <a:pt x="5077" y="4968"/>
                    <a:pt x="5062" y="4961"/>
                    <a:pt x="5048" y="4953"/>
                  </a:cubicBezTo>
                  <a:cubicBezTo>
                    <a:pt x="5033" y="4946"/>
                    <a:pt x="5026" y="4946"/>
                    <a:pt x="5018" y="4946"/>
                  </a:cubicBezTo>
                  <a:cubicBezTo>
                    <a:pt x="5018" y="4946"/>
                    <a:pt x="5018" y="4946"/>
                    <a:pt x="5018" y="4968"/>
                  </a:cubicBezTo>
                  <a:cubicBezTo>
                    <a:pt x="5018" y="4990"/>
                    <a:pt x="5026" y="5012"/>
                    <a:pt x="5026" y="5034"/>
                  </a:cubicBezTo>
                  <a:cubicBezTo>
                    <a:pt x="5033" y="5071"/>
                    <a:pt x="5048" y="5107"/>
                    <a:pt x="5004" y="5151"/>
                  </a:cubicBezTo>
                  <a:cubicBezTo>
                    <a:pt x="4989" y="5166"/>
                    <a:pt x="4974" y="5181"/>
                    <a:pt x="4967" y="5195"/>
                  </a:cubicBezTo>
                  <a:cubicBezTo>
                    <a:pt x="4938" y="5232"/>
                    <a:pt x="4916" y="5269"/>
                    <a:pt x="4857" y="5276"/>
                  </a:cubicBezTo>
                  <a:cubicBezTo>
                    <a:pt x="4799" y="5283"/>
                    <a:pt x="4769" y="5291"/>
                    <a:pt x="4711" y="5327"/>
                  </a:cubicBezTo>
                  <a:cubicBezTo>
                    <a:pt x="4696" y="5342"/>
                    <a:pt x="4681" y="5349"/>
                    <a:pt x="4674" y="5357"/>
                  </a:cubicBezTo>
                  <a:cubicBezTo>
                    <a:pt x="4637" y="5371"/>
                    <a:pt x="4630" y="5379"/>
                    <a:pt x="4637" y="5422"/>
                  </a:cubicBezTo>
                  <a:cubicBezTo>
                    <a:pt x="4644" y="5488"/>
                    <a:pt x="4637" y="5569"/>
                    <a:pt x="4637" y="5598"/>
                  </a:cubicBezTo>
                  <a:lnTo>
                    <a:pt x="4674" y="5620"/>
                  </a:lnTo>
                  <a:cubicBezTo>
                    <a:pt x="4644" y="5635"/>
                    <a:pt x="4644" y="5635"/>
                    <a:pt x="4644" y="5635"/>
                  </a:cubicBezTo>
                  <a:cubicBezTo>
                    <a:pt x="4623" y="5642"/>
                    <a:pt x="4601" y="5650"/>
                    <a:pt x="4593" y="5657"/>
                  </a:cubicBezTo>
                  <a:cubicBezTo>
                    <a:pt x="4579" y="5664"/>
                    <a:pt x="4564" y="5664"/>
                    <a:pt x="4549" y="5664"/>
                  </a:cubicBezTo>
                  <a:close/>
                  <a:moveTo>
                    <a:pt x="3708" y="2257"/>
                  </a:moveTo>
                  <a:lnTo>
                    <a:pt x="3708" y="2257"/>
                  </a:lnTo>
                  <a:cubicBezTo>
                    <a:pt x="3700" y="2264"/>
                    <a:pt x="3686" y="2264"/>
                    <a:pt x="3678" y="2272"/>
                  </a:cubicBezTo>
                  <a:cubicBezTo>
                    <a:pt x="3671" y="2279"/>
                    <a:pt x="3649" y="2286"/>
                    <a:pt x="3649" y="2293"/>
                  </a:cubicBezTo>
                  <a:cubicBezTo>
                    <a:pt x="3642" y="2308"/>
                    <a:pt x="3634" y="2381"/>
                    <a:pt x="3634" y="2448"/>
                  </a:cubicBezTo>
                  <a:cubicBezTo>
                    <a:pt x="3656" y="2403"/>
                    <a:pt x="3656" y="2403"/>
                    <a:pt x="3656" y="2403"/>
                  </a:cubicBezTo>
                  <a:cubicBezTo>
                    <a:pt x="3656" y="2403"/>
                    <a:pt x="3686" y="2316"/>
                    <a:pt x="3708" y="2257"/>
                  </a:cubicBezTo>
                  <a:close/>
                  <a:moveTo>
                    <a:pt x="432" y="2206"/>
                  </a:moveTo>
                  <a:lnTo>
                    <a:pt x="432" y="2206"/>
                  </a:lnTo>
                  <a:cubicBezTo>
                    <a:pt x="418" y="2206"/>
                    <a:pt x="403" y="2206"/>
                    <a:pt x="374" y="2198"/>
                  </a:cubicBezTo>
                  <a:cubicBezTo>
                    <a:pt x="352" y="2191"/>
                    <a:pt x="352" y="2191"/>
                    <a:pt x="352" y="2191"/>
                  </a:cubicBezTo>
                  <a:cubicBezTo>
                    <a:pt x="286" y="2169"/>
                    <a:pt x="300" y="2125"/>
                    <a:pt x="308" y="2096"/>
                  </a:cubicBezTo>
                  <a:cubicBezTo>
                    <a:pt x="315" y="2074"/>
                    <a:pt x="322" y="2052"/>
                    <a:pt x="322" y="2030"/>
                  </a:cubicBezTo>
                  <a:cubicBezTo>
                    <a:pt x="322" y="2008"/>
                    <a:pt x="322" y="1971"/>
                    <a:pt x="344" y="1971"/>
                  </a:cubicBezTo>
                  <a:cubicBezTo>
                    <a:pt x="359" y="1971"/>
                    <a:pt x="374" y="1986"/>
                    <a:pt x="403" y="2022"/>
                  </a:cubicBezTo>
                  <a:cubicBezTo>
                    <a:pt x="418" y="2037"/>
                    <a:pt x="425" y="2044"/>
                    <a:pt x="432" y="2059"/>
                  </a:cubicBezTo>
                  <a:cubicBezTo>
                    <a:pt x="447" y="2059"/>
                    <a:pt x="469" y="2067"/>
                    <a:pt x="483" y="2081"/>
                  </a:cubicBezTo>
                  <a:cubicBezTo>
                    <a:pt x="491" y="2096"/>
                    <a:pt x="498" y="2118"/>
                    <a:pt x="483" y="2147"/>
                  </a:cubicBezTo>
                  <a:cubicBezTo>
                    <a:pt x="476" y="2176"/>
                    <a:pt x="461" y="2206"/>
                    <a:pt x="432" y="2206"/>
                  </a:cubicBezTo>
                  <a:close/>
                  <a:moveTo>
                    <a:pt x="667" y="1979"/>
                  </a:moveTo>
                  <a:lnTo>
                    <a:pt x="667" y="1979"/>
                  </a:lnTo>
                  <a:cubicBezTo>
                    <a:pt x="630" y="1979"/>
                    <a:pt x="615" y="1949"/>
                    <a:pt x="601" y="1912"/>
                  </a:cubicBezTo>
                  <a:cubicBezTo>
                    <a:pt x="593" y="1898"/>
                    <a:pt x="593" y="1891"/>
                    <a:pt x="586" y="1876"/>
                  </a:cubicBezTo>
                  <a:cubicBezTo>
                    <a:pt x="571" y="1847"/>
                    <a:pt x="564" y="1825"/>
                    <a:pt x="579" y="1810"/>
                  </a:cubicBezTo>
                  <a:cubicBezTo>
                    <a:pt x="593" y="1788"/>
                    <a:pt x="630" y="1788"/>
                    <a:pt x="667" y="1788"/>
                  </a:cubicBezTo>
                  <a:cubicBezTo>
                    <a:pt x="689" y="1766"/>
                    <a:pt x="755" y="1693"/>
                    <a:pt x="813" y="1693"/>
                  </a:cubicBezTo>
                  <a:cubicBezTo>
                    <a:pt x="828" y="1693"/>
                    <a:pt x="843" y="1700"/>
                    <a:pt x="850" y="1707"/>
                  </a:cubicBezTo>
                  <a:cubicBezTo>
                    <a:pt x="865" y="1729"/>
                    <a:pt x="857" y="1759"/>
                    <a:pt x="850" y="1810"/>
                  </a:cubicBezTo>
                  <a:cubicBezTo>
                    <a:pt x="850" y="1832"/>
                    <a:pt x="843" y="1861"/>
                    <a:pt x="835" y="1891"/>
                  </a:cubicBezTo>
                  <a:cubicBezTo>
                    <a:pt x="835" y="1934"/>
                    <a:pt x="828" y="1971"/>
                    <a:pt x="784" y="1971"/>
                  </a:cubicBezTo>
                  <a:cubicBezTo>
                    <a:pt x="777" y="1971"/>
                    <a:pt x="769" y="1971"/>
                    <a:pt x="762" y="1971"/>
                  </a:cubicBezTo>
                  <a:cubicBezTo>
                    <a:pt x="747" y="1971"/>
                    <a:pt x="740" y="1971"/>
                    <a:pt x="733" y="1971"/>
                  </a:cubicBezTo>
                  <a:cubicBezTo>
                    <a:pt x="718" y="1971"/>
                    <a:pt x="711" y="1971"/>
                    <a:pt x="703" y="1971"/>
                  </a:cubicBezTo>
                  <a:cubicBezTo>
                    <a:pt x="689" y="1979"/>
                    <a:pt x="681" y="1979"/>
                    <a:pt x="667" y="1979"/>
                  </a:cubicBezTo>
                  <a:close/>
                  <a:moveTo>
                    <a:pt x="506" y="1759"/>
                  </a:moveTo>
                  <a:lnTo>
                    <a:pt x="506" y="1759"/>
                  </a:lnTo>
                  <a:cubicBezTo>
                    <a:pt x="476" y="1759"/>
                    <a:pt x="469" y="1737"/>
                    <a:pt x="469" y="1715"/>
                  </a:cubicBezTo>
                  <a:cubicBezTo>
                    <a:pt x="461" y="1693"/>
                    <a:pt x="461" y="1678"/>
                    <a:pt x="447" y="1663"/>
                  </a:cubicBezTo>
                  <a:cubicBezTo>
                    <a:pt x="447" y="1656"/>
                    <a:pt x="432" y="1641"/>
                    <a:pt x="440" y="1627"/>
                  </a:cubicBezTo>
                  <a:cubicBezTo>
                    <a:pt x="440" y="1619"/>
                    <a:pt x="447" y="1612"/>
                    <a:pt x="461" y="1612"/>
                  </a:cubicBezTo>
                  <a:cubicBezTo>
                    <a:pt x="491" y="1612"/>
                    <a:pt x="528" y="1627"/>
                    <a:pt x="564" y="1649"/>
                  </a:cubicBezTo>
                  <a:cubicBezTo>
                    <a:pt x="564" y="1656"/>
                    <a:pt x="579" y="1663"/>
                    <a:pt x="579" y="1685"/>
                  </a:cubicBezTo>
                  <a:cubicBezTo>
                    <a:pt x="579" y="1700"/>
                    <a:pt x="564" y="1722"/>
                    <a:pt x="535" y="1744"/>
                  </a:cubicBezTo>
                  <a:cubicBezTo>
                    <a:pt x="520" y="1759"/>
                    <a:pt x="513" y="1759"/>
                    <a:pt x="506" y="1759"/>
                  </a:cubicBezTo>
                  <a:close/>
                  <a:moveTo>
                    <a:pt x="220" y="1575"/>
                  </a:moveTo>
                  <a:lnTo>
                    <a:pt x="220" y="1575"/>
                  </a:lnTo>
                  <a:cubicBezTo>
                    <a:pt x="190" y="1575"/>
                    <a:pt x="161" y="1561"/>
                    <a:pt x="124" y="1539"/>
                  </a:cubicBezTo>
                  <a:cubicBezTo>
                    <a:pt x="59" y="1510"/>
                    <a:pt x="59" y="1466"/>
                    <a:pt x="51" y="1392"/>
                  </a:cubicBezTo>
                  <a:cubicBezTo>
                    <a:pt x="51" y="1378"/>
                    <a:pt x="51" y="1356"/>
                    <a:pt x="51" y="1334"/>
                  </a:cubicBezTo>
                  <a:cubicBezTo>
                    <a:pt x="44" y="1253"/>
                    <a:pt x="66" y="1238"/>
                    <a:pt x="102" y="1217"/>
                  </a:cubicBezTo>
                  <a:cubicBezTo>
                    <a:pt x="117" y="1209"/>
                    <a:pt x="139" y="1202"/>
                    <a:pt x="154" y="1187"/>
                  </a:cubicBezTo>
                  <a:cubicBezTo>
                    <a:pt x="190" y="1158"/>
                    <a:pt x="190" y="1158"/>
                    <a:pt x="190" y="1158"/>
                  </a:cubicBezTo>
                  <a:cubicBezTo>
                    <a:pt x="183" y="1202"/>
                    <a:pt x="183" y="1202"/>
                    <a:pt x="183" y="1202"/>
                  </a:cubicBezTo>
                  <a:cubicBezTo>
                    <a:pt x="183" y="1202"/>
                    <a:pt x="161" y="1312"/>
                    <a:pt x="212" y="1385"/>
                  </a:cubicBezTo>
                  <a:cubicBezTo>
                    <a:pt x="227" y="1400"/>
                    <a:pt x="227" y="1400"/>
                    <a:pt x="227" y="1400"/>
                  </a:cubicBezTo>
                  <a:cubicBezTo>
                    <a:pt x="257" y="1451"/>
                    <a:pt x="264" y="1451"/>
                    <a:pt x="264" y="1488"/>
                  </a:cubicBezTo>
                  <a:cubicBezTo>
                    <a:pt x="264" y="1495"/>
                    <a:pt x="264" y="1502"/>
                    <a:pt x="264" y="1517"/>
                  </a:cubicBezTo>
                  <a:cubicBezTo>
                    <a:pt x="264" y="1539"/>
                    <a:pt x="257" y="1546"/>
                    <a:pt x="249" y="1561"/>
                  </a:cubicBezTo>
                  <a:cubicBezTo>
                    <a:pt x="249" y="1568"/>
                    <a:pt x="234" y="1575"/>
                    <a:pt x="220" y="1575"/>
                  </a:cubicBezTo>
                  <a:close/>
                  <a:moveTo>
                    <a:pt x="601" y="1539"/>
                  </a:moveTo>
                  <a:lnTo>
                    <a:pt x="601" y="1539"/>
                  </a:lnTo>
                  <a:cubicBezTo>
                    <a:pt x="579" y="1539"/>
                    <a:pt x="571" y="1539"/>
                    <a:pt x="557" y="1531"/>
                  </a:cubicBezTo>
                  <a:cubicBezTo>
                    <a:pt x="506" y="1510"/>
                    <a:pt x="491" y="1480"/>
                    <a:pt x="491" y="1480"/>
                  </a:cubicBezTo>
                  <a:cubicBezTo>
                    <a:pt x="483" y="1466"/>
                    <a:pt x="483" y="1466"/>
                    <a:pt x="483" y="1466"/>
                  </a:cubicBezTo>
                  <a:cubicBezTo>
                    <a:pt x="498" y="1458"/>
                    <a:pt x="498" y="1458"/>
                    <a:pt x="498" y="1458"/>
                  </a:cubicBezTo>
                  <a:cubicBezTo>
                    <a:pt x="528" y="1443"/>
                    <a:pt x="557" y="1443"/>
                    <a:pt x="586" y="1436"/>
                  </a:cubicBezTo>
                  <a:cubicBezTo>
                    <a:pt x="630" y="1436"/>
                    <a:pt x="667" y="1429"/>
                    <a:pt x="696" y="1392"/>
                  </a:cubicBezTo>
                  <a:cubicBezTo>
                    <a:pt x="718" y="1370"/>
                    <a:pt x="733" y="1356"/>
                    <a:pt x="740" y="1348"/>
                  </a:cubicBezTo>
                  <a:cubicBezTo>
                    <a:pt x="755" y="1334"/>
                    <a:pt x="762" y="1326"/>
                    <a:pt x="791" y="1282"/>
                  </a:cubicBezTo>
                  <a:cubicBezTo>
                    <a:pt x="813" y="1246"/>
                    <a:pt x="813" y="1246"/>
                    <a:pt x="813" y="1246"/>
                  </a:cubicBezTo>
                  <a:cubicBezTo>
                    <a:pt x="813" y="1290"/>
                    <a:pt x="813" y="1290"/>
                    <a:pt x="813" y="1290"/>
                  </a:cubicBezTo>
                  <a:cubicBezTo>
                    <a:pt x="821" y="1304"/>
                    <a:pt x="828" y="1473"/>
                    <a:pt x="747" y="1495"/>
                  </a:cubicBezTo>
                  <a:cubicBezTo>
                    <a:pt x="733" y="1502"/>
                    <a:pt x="725" y="1510"/>
                    <a:pt x="711" y="1510"/>
                  </a:cubicBezTo>
                  <a:cubicBezTo>
                    <a:pt x="674" y="1524"/>
                    <a:pt x="630" y="1539"/>
                    <a:pt x="601" y="1539"/>
                  </a:cubicBezTo>
                  <a:close/>
                  <a:moveTo>
                    <a:pt x="528" y="1356"/>
                  </a:moveTo>
                  <a:lnTo>
                    <a:pt x="528" y="1356"/>
                  </a:lnTo>
                  <a:cubicBezTo>
                    <a:pt x="520" y="1356"/>
                    <a:pt x="506" y="1356"/>
                    <a:pt x="491" y="1348"/>
                  </a:cubicBezTo>
                  <a:cubicBezTo>
                    <a:pt x="469" y="1341"/>
                    <a:pt x="440" y="1341"/>
                    <a:pt x="418" y="1334"/>
                  </a:cubicBezTo>
                  <a:cubicBezTo>
                    <a:pt x="344" y="1326"/>
                    <a:pt x="286" y="1319"/>
                    <a:pt x="257" y="1260"/>
                  </a:cubicBezTo>
                  <a:cubicBezTo>
                    <a:pt x="220" y="1187"/>
                    <a:pt x="242" y="1129"/>
                    <a:pt x="242" y="1129"/>
                  </a:cubicBezTo>
                  <a:cubicBezTo>
                    <a:pt x="264" y="1092"/>
                    <a:pt x="286" y="1077"/>
                    <a:pt x="308" y="1077"/>
                  </a:cubicBezTo>
                  <a:lnTo>
                    <a:pt x="315" y="1077"/>
                  </a:lnTo>
                  <a:cubicBezTo>
                    <a:pt x="322" y="1077"/>
                    <a:pt x="322" y="1077"/>
                    <a:pt x="330" y="1077"/>
                  </a:cubicBezTo>
                  <a:cubicBezTo>
                    <a:pt x="344" y="1077"/>
                    <a:pt x="352" y="1077"/>
                    <a:pt x="366" y="1070"/>
                  </a:cubicBezTo>
                  <a:cubicBezTo>
                    <a:pt x="432" y="1048"/>
                    <a:pt x="432" y="1048"/>
                    <a:pt x="491" y="1041"/>
                  </a:cubicBezTo>
                  <a:cubicBezTo>
                    <a:pt x="513" y="1033"/>
                    <a:pt x="520" y="1033"/>
                    <a:pt x="535" y="1033"/>
                  </a:cubicBezTo>
                  <a:cubicBezTo>
                    <a:pt x="564" y="1033"/>
                    <a:pt x="571" y="1048"/>
                    <a:pt x="601" y="1092"/>
                  </a:cubicBezTo>
                  <a:cubicBezTo>
                    <a:pt x="601" y="1099"/>
                    <a:pt x="608" y="1107"/>
                    <a:pt x="615" y="1114"/>
                  </a:cubicBezTo>
                  <a:cubicBezTo>
                    <a:pt x="638" y="1150"/>
                    <a:pt x="638" y="1158"/>
                    <a:pt x="608" y="1231"/>
                  </a:cubicBezTo>
                  <a:cubicBezTo>
                    <a:pt x="601" y="1246"/>
                    <a:pt x="593" y="1268"/>
                    <a:pt x="593" y="1282"/>
                  </a:cubicBezTo>
                  <a:cubicBezTo>
                    <a:pt x="586" y="1319"/>
                    <a:pt x="571" y="1356"/>
                    <a:pt x="528" y="135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33" name="Freeform 32"/>
            <p:cNvSpPr>
              <a:spLocks noChangeArrowheads="1"/>
            </p:cNvSpPr>
            <p:nvPr/>
          </p:nvSpPr>
          <p:spPr bwMode="auto">
            <a:xfrm>
              <a:off x="8966339" y="522171"/>
              <a:ext cx="1867424" cy="1325835"/>
            </a:xfrm>
            <a:custGeom>
              <a:avLst/>
              <a:gdLst>
                <a:gd name="T0" fmla="*/ 821 w 7563"/>
                <a:gd name="T1" fmla="*/ 4910 h 5431"/>
                <a:gd name="T2" fmla="*/ 132 w 7563"/>
                <a:gd name="T3" fmla="*/ 4653 h 5431"/>
                <a:gd name="T4" fmla="*/ 396 w 7563"/>
                <a:gd name="T5" fmla="*/ 4030 h 5431"/>
                <a:gd name="T6" fmla="*/ 579 w 7563"/>
                <a:gd name="T7" fmla="*/ 3554 h 5431"/>
                <a:gd name="T8" fmla="*/ 513 w 7563"/>
                <a:gd name="T9" fmla="*/ 2609 h 5431"/>
                <a:gd name="T10" fmla="*/ 1246 w 7563"/>
                <a:gd name="T11" fmla="*/ 2711 h 5431"/>
                <a:gd name="T12" fmla="*/ 1641 w 7563"/>
                <a:gd name="T13" fmla="*/ 2550 h 5431"/>
                <a:gd name="T14" fmla="*/ 1803 w 7563"/>
                <a:gd name="T15" fmla="*/ 2345 h 5431"/>
                <a:gd name="T16" fmla="*/ 2286 w 7563"/>
                <a:gd name="T17" fmla="*/ 1949 h 5431"/>
                <a:gd name="T18" fmla="*/ 3253 w 7563"/>
                <a:gd name="T19" fmla="*/ 1407 h 5431"/>
                <a:gd name="T20" fmla="*/ 4037 w 7563"/>
                <a:gd name="T21" fmla="*/ 887 h 5431"/>
                <a:gd name="T22" fmla="*/ 4037 w 7563"/>
                <a:gd name="T23" fmla="*/ 989 h 5431"/>
                <a:gd name="T24" fmla="*/ 3480 w 7563"/>
                <a:gd name="T25" fmla="*/ 1180 h 5431"/>
                <a:gd name="T26" fmla="*/ 3422 w 7563"/>
                <a:gd name="T27" fmla="*/ 1473 h 5431"/>
                <a:gd name="T28" fmla="*/ 4125 w 7563"/>
                <a:gd name="T29" fmla="*/ 1114 h 5431"/>
                <a:gd name="T30" fmla="*/ 4499 w 7563"/>
                <a:gd name="T31" fmla="*/ 887 h 5431"/>
                <a:gd name="T32" fmla="*/ 4961 w 7563"/>
                <a:gd name="T33" fmla="*/ 1473 h 5431"/>
                <a:gd name="T34" fmla="*/ 5591 w 7563"/>
                <a:gd name="T35" fmla="*/ 1979 h 5431"/>
                <a:gd name="T36" fmla="*/ 6140 w 7563"/>
                <a:gd name="T37" fmla="*/ 1642 h 5431"/>
                <a:gd name="T38" fmla="*/ 7042 w 7563"/>
                <a:gd name="T39" fmla="*/ 2411 h 5431"/>
                <a:gd name="T40" fmla="*/ 6485 w 7563"/>
                <a:gd name="T41" fmla="*/ 2763 h 5431"/>
                <a:gd name="T42" fmla="*/ 7034 w 7563"/>
                <a:gd name="T43" fmla="*/ 2990 h 5431"/>
                <a:gd name="T44" fmla="*/ 7430 w 7563"/>
                <a:gd name="T45" fmla="*/ 3950 h 5431"/>
                <a:gd name="T46" fmla="*/ 7196 w 7563"/>
                <a:gd name="T47" fmla="*/ 4668 h 5431"/>
                <a:gd name="T48" fmla="*/ 7100 w 7563"/>
                <a:gd name="T49" fmla="*/ 4104 h 5431"/>
                <a:gd name="T50" fmla="*/ 6653 w 7563"/>
                <a:gd name="T51" fmla="*/ 4148 h 5431"/>
                <a:gd name="T52" fmla="*/ 6265 w 7563"/>
                <a:gd name="T53" fmla="*/ 3869 h 5431"/>
                <a:gd name="T54" fmla="*/ 5825 w 7563"/>
                <a:gd name="T55" fmla="*/ 4419 h 5431"/>
                <a:gd name="T56" fmla="*/ 5539 w 7563"/>
                <a:gd name="T57" fmla="*/ 4815 h 5431"/>
                <a:gd name="T58" fmla="*/ 5093 w 7563"/>
                <a:gd name="T59" fmla="*/ 4807 h 5431"/>
                <a:gd name="T60" fmla="*/ 4689 w 7563"/>
                <a:gd name="T61" fmla="*/ 5027 h 5431"/>
                <a:gd name="T62" fmla="*/ 4162 w 7563"/>
                <a:gd name="T63" fmla="*/ 4968 h 5431"/>
                <a:gd name="T64" fmla="*/ 3715 w 7563"/>
                <a:gd name="T65" fmla="*/ 4888 h 5431"/>
                <a:gd name="T66" fmla="*/ 2997 w 7563"/>
                <a:gd name="T67" fmla="*/ 4631 h 5431"/>
                <a:gd name="T68" fmla="*/ 2623 w 7563"/>
                <a:gd name="T69" fmla="*/ 4836 h 5431"/>
                <a:gd name="T70" fmla="*/ 2066 w 7563"/>
                <a:gd name="T71" fmla="*/ 5012 h 5431"/>
                <a:gd name="T72" fmla="*/ 1619 w 7563"/>
                <a:gd name="T73" fmla="*/ 5379 h 5431"/>
                <a:gd name="T74" fmla="*/ 6434 w 7563"/>
                <a:gd name="T75" fmla="*/ 2477 h 5431"/>
                <a:gd name="T76" fmla="*/ 6441 w 7563"/>
                <a:gd name="T77" fmla="*/ 2411 h 5431"/>
                <a:gd name="T78" fmla="*/ 6580 w 7563"/>
                <a:gd name="T79" fmla="*/ 2330 h 5431"/>
                <a:gd name="T80" fmla="*/ 6448 w 7563"/>
                <a:gd name="T81" fmla="*/ 2037 h 5431"/>
                <a:gd name="T82" fmla="*/ 6309 w 7563"/>
                <a:gd name="T83" fmla="*/ 2133 h 5431"/>
                <a:gd name="T84" fmla="*/ 6104 w 7563"/>
                <a:gd name="T85" fmla="*/ 2169 h 5431"/>
                <a:gd name="T86" fmla="*/ 1890 w 7563"/>
                <a:gd name="T87" fmla="*/ 2191 h 5431"/>
                <a:gd name="T88" fmla="*/ 5364 w 7563"/>
                <a:gd name="T89" fmla="*/ 1392 h 5431"/>
                <a:gd name="T90" fmla="*/ 4975 w 7563"/>
                <a:gd name="T91" fmla="*/ 1348 h 5431"/>
                <a:gd name="T92" fmla="*/ 4851 w 7563"/>
                <a:gd name="T93" fmla="*/ 894 h 5431"/>
                <a:gd name="T94" fmla="*/ 4953 w 7563"/>
                <a:gd name="T95" fmla="*/ 462 h 5431"/>
                <a:gd name="T96" fmla="*/ 5144 w 7563"/>
                <a:gd name="T97" fmla="*/ 542 h 5431"/>
                <a:gd name="T98" fmla="*/ 5356 w 7563"/>
                <a:gd name="T99" fmla="*/ 586 h 5431"/>
                <a:gd name="T100" fmla="*/ 5723 w 7563"/>
                <a:gd name="T101" fmla="*/ 858 h 5431"/>
                <a:gd name="T102" fmla="*/ 5972 w 7563"/>
                <a:gd name="T103" fmla="*/ 1004 h 5431"/>
                <a:gd name="T104" fmla="*/ 5767 w 7563"/>
                <a:gd name="T105" fmla="*/ 1180 h 5431"/>
                <a:gd name="T106" fmla="*/ 5584 w 7563"/>
                <a:gd name="T107" fmla="*/ 1180 h 5431"/>
                <a:gd name="T108" fmla="*/ 5239 w 7563"/>
                <a:gd name="T109" fmla="*/ 1356 h 5431"/>
                <a:gd name="T110" fmla="*/ 4843 w 7563"/>
                <a:gd name="T111" fmla="*/ 865 h 5431"/>
                <a:gd name="T112" fmla="*/ 4990 w 7563"/>
                <a:gd name="T113" fmla="*/ 616 h 5431"/>
                <a:gd name="T114" fmla="*/ 5503 w 7563"/>
                <a:gd name="T115" fmla="*/ 469 h 5431"/>
                <a:gd name="T116" fmla="*/ 5642 w 7563"/>
                <a:gd name="T117" fmla="*/ 674 h 5431"/>
                <a:gd name="T118" fmla="*/ 5093 w 7563"/>
                <a:gd name="T119" fmla="*/ 59 h 5431"/>
                <a:gd name="T120" fmla="*/ 5144 w 7563"/>
                <a:gd name="T121" fmla="*/ 359 h 5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63" h="5431">
                  <a:moveTo>
                    <a:pt x="1363" y="5430"/>
                  </a:moveTo>
                  <a:lnTo>
                    <a:pt x="1363" y="5430"/>
                  </a:lnTo>
                  <a:cubicBezTo>
                    <a:pt x="1326" y="5401"/>
                    <a:pt x="1267" y="5379"/>
                    <a:pt x="1224" y="5379"/>
                  </a:cubicBezTo>
                  <a:cubicBezTo>
                    <a:pt x="1209" y="5379"/>
                    <a:pt x="1202" y="5379"/>
                    <a:pt x="1187" y="5379"/>
                  </a:cubicBezTo>
                  <a:cubicBezTo>
                    <a:pt x="1180" y="5386"/>
                    <a:pt x="1172" y="5386"/>
                    <a:pt x="1165" y="5386"/>
                  </a:cubicBezTo>
                  <a:cubicBezTo>
                    <a:pt x="1136" y="5386"/>
                    <a:pt x="1121" y="5371"/>
                    <a:pt x="1114" y="5349"/>
                  </a:cubicBezTo>
                  <a:cubicBezTo>
                    <a:pt x="1106" y="5320"/>
                    <a:pt x="1121" y="5283"/>
                    <a:pt x="1150" y="5261"/>
                  </a:cubicBezTo>
                  <a:cubicBezTo>
                    <a:pt x="1158" y="5261"/>
                    <a:pt x="1158" y="5254"/>
                    <a:pt x="1158" y="5254"/>
                  </a:cubicBezTo>
                  <a:cubicBezTo>
                    <a:pt x="1158" y="5239"/>
                    <a:pt x="1099" y="5203"/>
                    <a:pt x="1048" y="5188"/>
                  </a:cubicBezTo>
                  <a:cubicBezTo>
                    <a:pt x="989" y="5166"/>
                    <a:pt x="894" y="5042"/>
                    <a:pt x="872" y="4998"/>
                  </a:cubicBezTo>
                  <a:cubicBezTo>
                    <a:pt x="865" y="4976"/>
                    <a:pt x="843" y="4946"/>
                    <a:pt x="821" y="4910"/>
                  </a:cubicBezTo>
                  <a:cubicBezTo>
                    <a:pt x="799" y="4873"/>
                    <a:pt x="777" y="4836"/>
                    <a:pt x="755" y="4807"/>
                  </a:cubicBezTo>
                  <a:cubicBezTo>
                    <a:pt x="718" y="4734"/>
                    <a:pt x="696" y="4719"/>
                    <a:pt x="630" y="4712"/>
                  </a:cubicBezTo>
                  <a:cubicBezTo>
                    <a:pt x="630" y="4712"/>
                    <a:pt x="623" y="4712"/>
                    <a:pt x="615" y="4712"/>
                  </a:cubicBezTo>
                  <a:cubicBezTo>
                    <a:pt x="586" y="4712"/>
                    <a:pt x="572" y="4727"/>
                    <a:pt x="550" y="4756"/>
                  </a:cubicBezTo>
                  <a:cubicBezTo>
                    <a:pt x="542" y="4763"/>
                    <a:pt x="535" y="4778"/>
                    <a:pt x="527" y="4793"/>
                  </a:cubicBezTo>
                  <a:cubicBezTo>
                    <a:pt x="498" y="4822"/>
                    <a:pt x="469" y="4836"/>
                    <a:pt x="425" y="4836"/>
                  </a:cubicBezTo>
                  <a:cubicBezTo>
                    <a:pt x="410" y="4836"/>
                    <a:pt x="388" y="4836"/>
                    <a:pt x="374" y="4829"/>
                  </a:cubicBezTo>
                  <a:cubicBezTo>
                    <a:pt x="322" y="4807"/>
                    <a:pt x="256" y="4719"/>
                    <a:pt x="227" y="4675"/>
                  </a:cubicBezTo>
                  <a:cubicBezTo>
                    <a:pt x="212" y="4646"/>
                    <a:pt x="198" y="4646"/>
                    <a:pt x="183" y="4646"/>
                  </a:cubicBezTo>
                  <a:cubicBezTo>
                    <a:pt x="176" y="4646"/>
                    <a:pt x="168" y="4646"/>
                    <a:pt x="154" y="4653"/>
                  </a:cubicBezTo>
                  <a:cubicBezTo>
                    <a:pt x="146" y="4653"/>
                    <a:pt x="139" y="4653"/>
                    <a:pt x="132" y="4653"/>
                  </a:cubicBezTo>
                  <a:cubicBezTo>
                    <a:pt x="103" y="4653"/>
                    <a:pt x="59" y="4631"/>
                    <a:pt x="29" y="4617"/>
                  </a:cubicBezTo>
                  <a:cubicBezTo>
                    <a:pt x="22" y="4609"/>
                    <a:pt x="15" y="4602"/>
                    <a:pt x="15" y="4602"/>
                  </a:cubicBezTo>
                  <a:cubicBezTo>
                    <a:pt x="7" y="4602"/>
                    <a:pt x="7" y="4602"/>
                    <a:pt x="7" y="4602"/>
                  </a:cubicBezTo>
                  <a:cubicBezTo>
                    <a:pt x="7" y="4595"/>
                    <a:pt x="7" y="4595"/>
                    <a:pt x="7" y="4595"/>
                  </a:cubicBezTo>
                  <a:cubicBezTo>
                    <a:pt x="7" y="4587"/>
                    <a:pt x="15" y="4492"/>
                    <a:pt x="7" y="4419"/>
                  </a:cubicBezTo>
                  <a:cubicBezTo>
                    <a:pt x="0" y="4353"/>
                    <a:pt x="22" y="4338"/>
                    <a:pt x="59" y="4316"/>
                  </a:cubicBezTo>
                  <a:cubicBezTo>
                    <a:pt x="73" y="4309"/>
                    <a:pt x="81" y="4302"/>
                    <a:pt x="95" y="4294"/>
                  </a:cubicBezTo>
                  <a:cubicBezTo>
                    <a:pt x="161" y="4250"/>
                    <a:pt x="191" y="4236"/>
                    <a:pt x="256" y="4228"/>
                  </a:cubicBezTo>
                  <a:cubicBezTo>
                    <a:pt x="300" y="4221"/>
                    <a:pt x="315" y="4199"/>
                    <a:pt x="344" y="4162"/>
                  </a:cubicBezTo>
                  <a:cubicBezTo>
                    <a:pt x="352" y="4148"/>
                    <a:pt x="366" y="4133"/>
                    <a:pt x="388" y="4111"/>
                  </a:cubicBezTo>
                  <a:cubicBezTo>
                    <a:pt x="410" y="4089"/>
                    <a:pt x="410" y="4067"/>
                    <a:pt x="396" y="4030"/>
                  </a:cubicBezTo>
                  <a:cubicBezTo>
                    <a:pt x="396" y="4008"/>
                    <a:pt x="388" y="3986"/>
                    <a:pt x="388" y="3957"/>
                  </a:cubicBezTo>
                  <a:cubicBezTo>
                    <a:pt x="388" y="3935"/>
                    <a:pt x="388" y="3898"/>
                    <a:pt x="418" y="3898"/>
                  </a:cubicBezTo>
                  <a:cubicBezTo>
                    <a:pt x="432" y="3898"/>
                    <a:pt x="447" y="3906"/>
                    <a:pt x="462" y="3913"/>
                  </a:cubicBezTo>
                  <a:cubicBezTo>
                    <a:pt x="476" y="3920"/>
                    <a:pt x="491" y="3928"/>
                    <a:pt x="513" y="3935"/>
                  </a:cubicBezTo>
                  <a:cubicBezTo>
                    <a:pt x="513" y="3935"/>
                    <a:pt x="520" y="3935"/>
                    <a:pt x="527" y="3935"/>
                  </a:cubicBezTo>
                  <a:cubicBezTo>
                    <a:pt x="557" y="3935"/>
                    <a:pt x="579" y="3906"/>
                    <a:pt x="601" y="3825"/>
                  </a:cubicBezTo>
                  <a:cubicBezTo>
                    <a:pt x="608" y="3803"/>
                    <a:pt x="608" y="3781"/>
                    <a:pt x="608" y="3759"/>
                  </a:cubicBezTo>
                  <a:cubicBezTo>
                    <a:pt x="615" y="3715"/>
                    <a:pt x="615" y="3671"/>
                    <a:pt x="645" y="3620"/>
                  </a:cubicBezTo>
                  <a:cubicBezTo>
                    <a:pt x="659" y="3591"/>
                    <a:pt x="659" y="3576"/>
                    <a:pt x="659" y="3569"/>
                  </a:cubicBezTo>
                  <a:cubicBezTo>
                    <a:pt x="652" y="3561"/>
                    <a:pt x="630" y="3561"/>
                    <a:pt x="608" y="3554"/>
                  </a:cubicBezTo>
                  <a:cubicBezTo>
                    <a:pt x="593" y="3554"/>
                    <a:pt x="586" y="3554"/>
                    <a:pt x="579" y="3554"/>
                  </a:cubicBezTo>
                  <a:cubicBezTo>
                    <a:pt x="520" y="3547"/>
                    <a:pt x="454" y="3525"/>
                    <a:pt x="388" y="3503"/>
                  </a:cubicBezTo>
                  <a:cubicBezTo>
                    <a:pt x="344" y="3488"/>
                    <a:pt x="330" y="3444"/>
                    <a:pt x="322" y="3415"/>
                  </a:cubicBezTo>
                  <a:cubicBezTo>
                    <a:pt x="315" y="3393"/>
                    <a:pt x="308" y="3371"/>
                    <a:pt x="293" y="3364"/>
                  </a:cubicBezTo>
                  <a:cubicBezTo>
                    <a:pt x="227" y="3327"/>
                    <a:pt x="264" y="3239"/>
                    <a:pt x="278" y="3210"/>
                  </a:cubicBezTo>
                  <a:cubicBezTo>
                    <a:pt x="293" y="3180"/>
                    <a:pt x="278" y="3151"/>
                    <a:pt x="264" y="3122"/>
                  </a:cubicBezTo>
                  <a:cubicBezTo>
                    <a:pt x="249" y="3093"/>
                    <a:pt x="242" y="3070"/>
                    <a:pt x="234" y="3041"/>
                  </a:cubicBezTo>
                  <a:cubicBezTo>
                    <a:pt x="227" y="2960"/>
                    <a:pt x="249" y="2939"/>
                    <a:pt x="337" y="2880"/>
                  </a:cubicBezTo>
                  <a:cubicBezTo>
                    <a:pt x="388" y="2843"/>
                    <a:pt x="403" y="2829"/>
                    <a:pt x="418" y="2807"/>
                  </a:cubicBezTo>
                  <a:cubicBezTo>
                    <a:pt x="432" y="2792"/>
                    <a:pt x="440" y="2777"/>
                    <a:pt x="462" y="2763"/>
                  </a:cubicBezTo>
                  <a:cubicBezTo>
                    <a:pt x="491" y="2734"/>
                    <a:pt x="505" y="2675"/>
                    <a:pt x="513" y="2638"/>
                  </a:cubicBezTo>
                  <a:cubicBezTo>
                    <a:pt x="513" y="2609"/>
                    <a:pt x="513" y="2609"/>
                    <a:pt x="513" y="2609"/>
                  </a:cubicBezTo>
                  <a:cubicBezTo>
                    <a:pt x="535" y="2631"/>
                    <a:pt x="535" y="2631"/>
                    <a:pt x="535" y="2631"/>
                  </a:cubicBezTo>
                  <a:cubicBezTo>
                    <a:pt x="542" y="2631"/>
                    <a:pt x="542" y="2631"/>
                    <a:pt x="542" y="2631"/>
                  </a:cubicBezTo>
                  <a:cubicBezTo>
                    <a:pt x="550" y="2631"/>
                    <a:pt x="564" y="2631"/>
                    <a:pt x="586" y="2624"/>
                  </a:cubicBezTo>
                  <a:cubicBezTo>
                    <a:pt x="637" y="2601"/>
                    <a:pt x="791" y="2484"/>
                    <a:pt x="835" y="2440"/>
                  </a:cubicBezTo>
                  <a:cubicBezTo>
                    <a:pt x="865" y="2418"/>
                    <a:pt x="916" y="2411"/>
                    <a:pt x="938" y="2411"/>
                  </a:cubicBezTo>
                  <a:cubicBezTo>
                    <a:pt x="989" y="2411"/>
                    <a:pt x="1077" y="2426"/>
                    <a:pt x="1092" y="2470"/>
                  </a:cubicBezTo>
                  <a:cubicBezTo>
                    <a:pt x="1099" y="2499"/>
                    <a:pt x="1165" y="2521"/>
                    <a:pt x="1216" y="2528"/>
                  </a:cubicBezTo>
                  <a:cubicBezTo>
                    <a:pt x="1246" y="2536"/>
                    <a:pt x="1246" y="2536"/>
                    <a:pt x="1246" y="2536"/>
                  </a:cubicBezTo>
                  <a:cubicBezTo>
                    <a:pt x="1224" y="2558"/>
                    <a:pt x="1224" y="2558"/>
                    <a:pt x="1224" y="2558"/>
                  </a:cubicBezTo>
                  <a:cubicBezTo>
                    <a:pt x="1224" y="2558"/>
                    <a:pt x="1172" y="2601"/>
                    <a:pt x="1216" y="2682"/>
                  </a:cubicBezTo>
                  <a:cubicBezTo>
                    <a:pt x="1224" y="2711"/>
                    <a:pt x="1238" y="2711"/>
                    <a:pt x="1246" y="2711"/>
                  </a:cubicBezTo>
                  <a:cubicBezTo>
                    <a:pt x="1275" y="2711"/>
                    <a:pt x="1312" y="2667"/>
                    <a:pt x="1326" y="2646"/>
                  </a:cubicBezTo>
                  <a:cubicBezTo>
                    <a:pt x="1334" y="2638"/>
                    <a:pt x="1334" y="2638"/>
                    <a:pt x="1334" y="2638"/>
                  </a:cubicBezTo>
                  <a:cubicBezTo>
                    <a:pt x="1399" y="2667"/>
                    <a:pt x="1399" y="2667"/>
                    <a:pt x="1399" y="2667"/>
                  </a:cubicBezTo>
                  <a:cubicBezTo>
                    <a:pt x="1429" y="2675"/>
                    <a:pt x="1451" y="2689"/>
                    <a:pt x="1480" y="2711"/>
                  </a:cubicBezTo>
                  <a:cubicBezTo>
                    <a:pt x="1509" y="2726"/>
                    <a:pt x="1539" y="2748"/>
                    <a:pt x="1583" y="2770"/>
                  </a:cubicBezTo>
                  <a:cubicBezTo>
                    <a:pt x="1597" y="2777"/>
                    <a:pt x="1605" y="2777"/>
                    <a:pt x="1612" y="2777"/>
                  </a:cubicBezTo>
                  <a:cubicBezTo>
                    <a:pt x="1619" y="2777"/>
                    <a:pt x="1627" y="2777"/>
                    <a:pt x="1627" y="2777"/>
                  </a:cubicBezTo>
                  <a:cubicBezTo>
                    <a:pt x="1641" y="2763"/>
                    <a:pt x="1641" y="2719"/>
                    <a:pt x="1641" y="2675"/>
                  </a:cubicBezTo>
                  <a:cubicBezTo>
                    <a:pt x="1641" y="2646"/>
                    <a:pt x="1641" y="2646"/>
                    <a:pt x="1641" y="2646"/>
                  </a:cubicBezTo>
                  <a:cubicBezTo>
                    <a:pt x="1641" y="2616"/>
                    <a:pt x="1641" y="2594"/>
                    <a:pt x="1641" y="2579"/>
                  </a:cubicBezTo>
                  <a:cubicBezTo>
                    <a:pt x="1641" y="2565"/>
                    <a:pt x="1649" y="2558"/>
                    <a:pt x="1641" y="2550"/>
                  </a:cubicBezTo>
                  <a:cubicBezTo>
                    <a:pt x="1649" y="2558"/>
                    <a:pt x="1641" y="2558"/>
                    <a:pt x="1634" y="2558"/>
                  </a:cubicBezTo>
                  <a:cubicBezTo>
                    <a:pt x="1612" y="2565"/>
                    <a:pt x="1612" y="2565"/>
                    <a:pt x="1612" y="2565"/>
                  </a:cubicBezTo>
                  <a:cubicBezTo>
                    <a:pt x="1605" y="2572"/>
                    <a:pt x="1590" y="2572"/>
                    <a:pt x="1546" y="2594"/>
                  </a:cubicBezTo>
                  <a:cubicBezTo>
                    <a:pt x="1531" y="2601"/>
                    <a:pt x="1517" y="2601"/>
                    <a:pt x="1502" y="2601"/>
                  </a:cubicBezTo>
                  <a:cubicBezTo>
                    <a:pt x="1480" y="2601"/>
                    <a:pt x="1465" y="2587"/>
                    <a:pt x="1465" y="2579"/>
                  </a:cubicBezTo>
                  <a:cubicBezTo>
                    <a:pt x="1451" y="2543"/>
                    <a:pt x="1480" y="2492"/>
                    <a:pt x="1509" y="2455"/>
                  </a:cubicBezTo>
                  <a:cubicBezTo>
                    <a:pt x="1568" y="2382"/>
                    <a:pt x="1634" y="2382"/>
                    <a:pt x="1707" y="2382"/>
                  </a:cubicBezTo>
                  <a:cubicBezTo>
                    <a:pt x="1722" y="2382"/>
                    <a:pt x="1736" y="2382"/>
                    <a:pt x="1744" y="2382"/>
                  </a:cubicBezTo>
                  <a:cubicBezTo>
                    <a:pt x="1758" y="2382"/>
                    <a:pt x="1758" y="2382"/>
                    <a:pt x="1758" y="2382"/>
                  </a:cubicBezTo>
                  <a:cubicBezTo>
                    <a:pt x="1773" y="2382"/>
                    <a:pt x="1773" y="2382"/>
                    <a:pt x="1795" y="2352"/>
                  </a:cubicBezTo>
                  <a:cubicBezTo>
                    <a:pt x="1803" y="2345"/>
                    <a:pt x="1803" y="2345"/>
                    <a:pt x="1803" y="2345"/>
                  </a:cubicBezTo>
                  <a:cubicBezTo>
                    <a:pt x="1817" y="2316"/>
                    <a:pt x="1832" y="2301"/>
                    <a:pt x="1854" y="2286"/>
                  </a:cubicBezTo>
                  <a:cubicBezTo>
                    <a:pt x="1876" y="2265"/>
                    <a:pt x="1898" y="2243"/>
                    <a:pt x="1912" y="2198"/>
                  </a:cubicBezTo>
                  <a:cubicBezTo>
                    <a:pt x="1927" y="2155"/>
                    <a:pt x="1912" y="2110"/>
                    <a:pt x="1905" y="2089"/>
                  </a:cubicBezTo>
                  <a:cubicBezTo>
                    <a:pt x="1898" y="2081"/>
                    <a:pt x="1898" y="2081"/>
                    <a:pt x="1898" y="2081"/>
                  </a:cubicBezTo>
                  <a:cubicBezTo>
                    <a:pt x="1898" y="2074"/>
                    <a:pt x="1898" y="2074"/>
                    <a:pt x="1898" y="2074"/>
                  </a:cubicBezTo>
                  <a:cubicBezTo>
                    <a:pt x="1905" y="2052"/>
                    <a:pt x="1927" y="2037"/>
                    <a:pt x="1942" y="2023"/>
                  </a:cubicBezTo>
                  <a:cubicBezTo>
                    <a:pt x="1964" y="2008"/>
                    <a:pt x="1978" y="1993"/>
                    <a:pt x="1993" y="1971"/>
                  </a:cubicBezTo>
                  <a:cubicBezTo>
                    <a:pt x="2015" y="1927"/>
                    <a:pt x="2037" y="1927"/>
                    <a:pt x="2066" y="1927"/>
                  </a:cubicBezTo>
                  <a:cubicBezTo>
                    <a:pt x="2088" y="1927"/>
                    <a:pt x="2110" y="1927"/>
                    <a:pt x="2147" y="1920"/>
                  </a:cubicBezTo>
                  <a:cubicBezTo>
                    <a:pt x="2162" y="1913"/>
                    <a:pt x="2176" y="1913"/>
                    <a:pt x="2191" y="1913"/>
                  </a:cubicBezTo>
                  <a:cubicBezTo>
                    <a:pt x="2235" y="1913"/>
                    <a:pt x="2264" y="1935"/>
                    <a:pt x="2286" y="1949"/>
                  </a:cubicBezTo>
                  <a:cubicBezTo>
                    <a:pt x="2301" y="1964"/>
                    <a:pt x="2315" y="1979"/>
                    <a:pt x="2337" y="1986"/>
                  </a:cubicBezTo>
                  <a:cubicBezTo>
                    <a:pt x="2345" y="1986"/>
                    <a:pt x="2352" y="1986"/>
                    <a:pt x="2367" y="1986"/>
                  </a:cubicBezTo>
                  <a:cubicBezTo>
                    <a:pt x="2396" y="1986"/>
                    <a:pt x="2418" y="1964"/>
                    <a:pt x="2462" y="1927"/>
                  </a:cubicBezTo>
                  <a:cubicBezTo>
                    <a:pt x="2469" y="1913"/>
                    <a:pt x="2491" y="1898"/>
                    <a:pt x="2506" y="1884"/>
                  </a:cubicBezTo>
                  <a:cubicBezTo>
                    <a:pt x="2565" y="1832"/>
                    <a:pt x="2645" y="1832"/>
                    <a:pt x="2718" y="1832"/>
                  </a:cubicBezTo>
                  <a:cubicBezTo>
                    <a:pt x="2748" y="1832"/>
                    <a:pt x="2770" y="1832"/>
                    <a:pt x="2799" y="1825"/>
                  </a:cubicBezTo>
                  <a:cubicBezTo>
                    <a:pt x="2872" y="1817"/>
                    <a:pt x="2880" y="1810"/>
                    <a:pt x="2887" y="1781"/>
                  </a:cubicBezTo>
                  <a:cubicBezTo>
                    <a:pt x="2902" y="1737"/>
                    <a:pt x="2946" y="1649"/>
                    <a:pt x="3004" y="1605"/>
                  </a:cubicBezTo>
                  <a:cubicBezTo>
                    <a:pt x="3063" y="1554"/>
                    <a:pt x="3063" y="1554"/>
                    <a:pt x="3063" y="1554"/>
                  </a:cubicBezTo>
                  <a:cubicBezTo>
                    <a:pt x="3122" y="1510"/>
                    <a:pt x="3202" y="1444"/>
                    <a:pt x="3231" y="1422"/>
                  </a:cubicBezTo>
                  <a:cubicBezTo>
                    <a:pt x="3253" y="1407"/>
                    <a:pt x="3253" y="1407"/>
                    <a:pt x="3253" y="1407"/>
                  </a:cubicBezTo>
                  <a:cubicBezTo>
                    <a:pt x="3290" y="1378"/>
                    <a:pt x="3319" y="1363"/>
                    <a:pt x="3319" y="1319"/>
                  </a:cubicBezTo>
                  <a:cubicBezTo>
                    <a:pt x="3319" y="1260"/>
                    <a:pt x="3363" y="1195"/>
                    <a:pt x="3407" y="1121"/>
                  </a:cubicBezTo>
                  <a:cubicBezTo>
                    <a:pt x="3429" y="1085"/>
                    <a:pt x="3429" y="1085"/>
                    <a:pt x="3429" y="1085"/>
                  </a:cubicBezTo>
                  <a:cubicBezTo>
                    <a:pt x="3466" y="1041"/>
                    <a:pt x="3480" y="1019"/>
                    <a:pt x="3495" y="953"/>
                  </a:cubicBezTo>
                  <a:cubicBezTo>
                    <a:pt x="3524" y="865"/>
                    <a:pt x="3561" y="806"/>
                    <a:pt x="3605" y="784"/>
                  </a:cubicBezTo>
                  <a:cubicBezTo>
                    <a:pt x="3612" y="784"/>
                    <a:pt x="3620" y="777"/>
                    <a:pt x="3627" y="777"/>
                  </a:cubicBezTo>
                  <a:cubicBezTo>
                    <a:pt x="3656" y="777"/>
                    <a:pt x="3678" y="806"/>
                    <a:pt x="3693" y="836"/>
                  </a:cubicBezTo>
                  <a:cubicBezTo>
                    <a:pt x="3708" y="858"/>
                    <a:pt x="3722" y="879"/>
                    <a:pt x="3737" y="887"/>
                  </a:cubicBezTo>
                  <a:cubicBezTo>
                    <a:pt x="3744" y="887"/>
                    <a:pt x="3766" y="894"/>
                    <a:pt x="3810" y="894"/>
                  </a:cubicBezTo>
                  <a:cubicBezTo>
                    <a:pt x="3854" y="894"/>
                    <a:pt x="3905" y="894"/>
                    <a:pt x="3949" y="887"/>
                  </a:cubicBezTo>
                  <a:cubicBezTo>
                    <a:pt x="3986" y="887"/>
                    <a:pt x="4015" y="887"/>
                    <a:pt x="4037" y="887"/>
                  </a:cubicBezTo>
                  <a:cubicBezTo>
                    <a:pt x="4103" y="887"/>
                    <a:pt x="4272" y="872"/>
                    <a:pt x="4353" y="865"/>
                  </a:cubicBezTo>
                  <a:cubicBezTo>
                    <a:pt x="4360" y="858"/>
                    <a:pt x="4374" y="858"/>
                    <a:pt x="4382" y="858"/>
                  </a:cubicBezTo>
                  <a:cubicBezTo>
                    <a:pt x="4411" y="858"/>
                    <a:pt x="4433" y="865"/>
                    <a:pt x="4462" y="872"/>
                  </a:cubicBezTo>
                  <a:cubicBezTo>
                    <a:pt x="4477" y="879"/>
                    <a:pt x="4477" y="879"/>
                    <a:pt x="4477" y="879"/>
                  </a:cubicBezTo>
                  <a:cubicBezTo>
                    <a:pt x="4462" y="901"/>
                    <a:pt x="4462" y="901"/>
                    <a:pt x="4462" y="901"/>
                  </a:cubicBezTo>
                  <a:cubicBezTo>
                    <a:pt x="4455" y="916"/>
                    <a:pt x="4440" y="931"/>
                    <a:pt x="4426" y="938"/>
                  </a:cubicBezTo>
                  <a:cubicBezTo>
                    <a:pt x="4396" y="960"/>
                    <a:pt x="4367" y="967"/>
                    <a:pt x="4323" y="967"/>
                  </a:cubicBezTo>
                  <a:cubicBezTo>
                    <a:pt x="4308" y="975"/>
                    <a:pt x="4286" y="975"/>
                    <a:pt x="4257" y="982"/>
                  </a:cubicBezTo>
                  <a:cubicBezTo>
                    <a:pt x="4221" y="989"/>
                    <a:pt x="4184" y="997"/>
                    <a:pt x="4147" y="997"/>
                  </a:cubicBezTo>
                  <a:cubicBezTo>
                    <a:pt x="4118" y="997"/>
                    <a:pt x="4089" y="989"/>
                    <a:pt x="4059" y="989"/>
                  </a:cubicBezTo>
                  <a:cubicBezTo>
                    <a:pt x="4037" y="989"/>
                    <a:pt x="4037" y="989"/>
                    <a:pt x="4037" y="989"/>
                  </a:cubicBezTo>
                  <a:cubicBezTo>
                    <a:pt x="4015" y="989"/>
                    <a:pt x="4001" y="982"/>
                    <a:pt x="3986" y="982"/>
                  </a:cubicBezTo>
                  <a:cubicBezTo>
                    <a:pt x="3964" y="982"/>
                    <a:pt x="3957" y="982"/>
                    <a:pt x="3942" y="982"/>
                  </a:cubicBezTo>
                  <a:cubicBezTo>
                    <a:pt x="3920" y="982"/>
                    <a:pt x="3905" y="982"/>
                    <a:pt x="3884" y="989"/>
                  </a:cubicBezTo>
                  <a:cubicBezTo>
                    <a:pt x="3832" y="1004"/>
                    <a:pt x="3810" y="1026"/>
                    <a:pt x="3759" y="1077"/>
                  </a:cubicBezTo>
                  <a:cubicBezTo>
                    <a:pt x="3737" y="1099"/>
                    <a:pt x="3737" y="1099"/>
                    <a:pt x="3737" y="1099"/>
                  </a:cubicBezTo>
                  <a:cubicBezTo>
                    <a:pt x="3708" y="1129"/>
                    <a:pt x="3686" y="1143"/>
                    <a:pt x="3664" y="1143"/>
                  </a:cubicBezTo>
                  <a:cubicBezTo>
                    <a:pt x="3656" y="1143"/>
                    <a:pt x="3642" y="1143"/>
                    <a:pt x="3627" y="1136"/>
                  </a:cubicBezTo>
                  <a:cubicBezTo>
                    <a:pt x="3620" y="1136"/>
                    <a:pt x="3605" y="1129"/>
                    <a:pt x="3590" y="1121"/>
                  </a:cubicBezTo>
                  <a:cubicBezTo>
                    <a:pt x="3576" y="1121"/>
                    <a:pt x="3568" y="1121"/>
                    <a:pt x="3554" y="1121"/>
                  </a:cubicBezTo>
                  <a:cubicBezTo>
                    <a:pt x="3532" y="1121"/>
                    <a:pt x="3524" y="1129"/>
                    <a:pt x="3510" y="1151"/>
                  </a:cubicBezTo>
                  <a:cubicBezTo>
                    <a:pt x="3503" y="1158"/>
                    <a:pt x="3488" y="1173"/>
                    <a:pt x="3480" y="1180"/>
                  </a:cubicBezTo>
                  <a:cubicBezTo>
                    <a:pt x="3451" y="1217"/>
                    <a:pt x="3444" y="1239"/>
                    <a:pt x="3444" y="1268"/>
                  </a:cubicBezTo>
                  <a:cubicBezTo>
                    <a:pt x="3436" y="1283"/>
                    <a:pt x="3436" y="1297"/>
                    <a:pt x="3429" y="1319"/>
                  </a:cubicBezTo>
                  <a:cubicBezTo>
                    <a:pt x="3422" y="1348"/>
                    <a:pt x="3400" y="1370"/>
                    <a:pt x="3385" y="1392"/>
                  </a:cubicBezTo>
                  <a:cubicBezTo>
                    <a:pt x="3371" y="1400"/>
                    <a:pt x="3363" y="1407"/>
                    <a:pt x="3356" y="1422"/>
                  </a:cubicBezTo>
                  <a:cubicBezTo>
                    <a:pt x="3356" y="1429"/>
                    <a:pt x="3356" y="1451"/>
                    <a:pt x="3348" y="1495"/>
                  </a:cubicBezTo>
                  <a:cubicBezTo>
                    <a:pt x="3341" y="1510"/>
                    <a:pt x="3341" y="1510"/>
                    <a:pt x="3363" y="1517"/>
                  </a:cubicBezTo>
                  <a:cubicBezTo>
                    <a:pt x="3378" y="1517"/>
                    <a:pt x="3393" y="1524"/>
                    <a:pt x="3407" y="1539"/>
                  </a:cubicBezTo>
                  <a:cubicBezTo>
                    <a:pt x="3415" y="1546"/>
                    <a:pt x="3436" y="1561"/>
                    <a:pt x="3488" y="1561"/>
                  </a:cubicBezTo>
                  <a:cubicBezTo>
                    <a:pt x="3495" y="1561"/>
                    <a:pt x="3503" y="1561"/>
                    <a:pt x="3510" y="1554"/>
                  </a:cubicBezTo>
                  <a:cubicBezTo>
                    <a:pt x="3495" y="1546"/>
                    <a:pt x="3473" y="1524"/>
                    <a:pt x="3444" y="1510"/>
                  </a:cubicBezTo>
                  <a:cubicBezTo>
                    <a:pt x="3436" y="1502"/>
                    <a:pt x="3422" y="1488"/>
                    <a:pt x="3422" y="1473"/>
                  </a:cubicBezTo>
                  <a:cubicBezTo>
                    <a:pt x="3422" y="1458"/>
                    <a:pt x="3436" y="1451"/>
                    <a:pt x="3444" y="1444"/>
                  </a:cubicBezTo>
                  <a:cubicBezTo>
                    <a:pt x="3458" y="1429"/>
                    <a:pt x="3473" y="1415"/>
                    <a:pt x="3488" y="1385"/>
                  </a:cubicBezTo>
                  <a:cubicBezTo>
                    <a:pt x="3510" y="1341"/>
                    <a:pt x="3532" y="1327"/>
                    <a:pt x="3554" y="1312"/>
                  </a:cubicBezTo>
                  <a:cubicBezTo>
                    <a:pt x="3576" y="1305"/>
                    <a:pt x="3598" y="1297"/>
                    <a:pt x="3627" y="1268"/>
                  </a:cubicBezTo>
                  <a:cubicBezTo>
                    <a:pt x="3708" y="1202"/>
                    <a:pt x="3766" y="1165"/>
                    <a:pt x="3862" y="1107"/>
                  </a:cubicBezTo>
                  <a:cubicBezTo>
                    <a:pt x="3884" y="1099"/>
                    <a:pt x="3891" y="1092"/>
                    <a:pt x="3905" y="1085"/>
                  </a:cubicBezTo>
                  <a:cubicBezTo>
                    <a:pt x="3920" y="1070"/>
                    <a:pt x="3927" y="1070"/>
                    <a:pt x="3935" y="1070"/>
                  </a:cubicBezTo>
                  <a:cubicBezTo>
                    <a:pt x="3949" y="1070"/>
                    <a:pt x="3949" y="1077"/>
                    <a:pt x="3957" y="1077"/>
                  </a:cubicBezTo>
                  <a:cubicBezTo>
                    <a:pt x="3957" y="1085"/>
                    <a:pt x="3957" y="1085"/>
                    <a:pt x="3971" y="1092"/>
                  </a:cubicBezTo>
                  <a:cubicBezTo>
                    <a:pt x="4008" y="1114"/>
                    <a:pt x="4030" y="1121"/>
                    <a:pt x="4089" y="1121"/>
                  </a:cubicBezTo>
                  <a:cubicBezTo>
                    <a:pt x="4103" y="1121"/>
                    <a:pt x="4118" y="1121"/>
                    <a:pt x="4125" y="1114"/>
                  </a:cubicBezTo>
                  <a:cubicBezTo>
                    <a:pt x="4133" y="1114"/>
                    <a:pt x="4140" y="1114"/>
                    <a:pt x="4147" y="1114"/>
                  </a:cubicBezTo>
                  <a:cubicBezTo>
                    <a:pt x="4162" y="1114"/>
                    <a:pt x="4177" y="1121"/>
                    <a:pt x="4198" y="1143"/>
                  </a:cubicBezTo>
                  <a:cubicBezTo>
                    <a:pt x="4228" y="1173"/>
                    <a:pt x="4235" y="1173"/>
                    <a:pt x="4243" y="1173"/>
                  </a:cubicBezTo>
                  <a:cubicBezTo>
                    <a:pt x="4243" y="1173"/>
                    <a:pt x="4250" y="1173"/>
                    <a:pt x="4257" y="1173"/>
                  </a:cubicBezTo>
                  <a:cubicBezTo>
                    <a:pt x="4265" y="1173"/>
                    <a:pt x="4279" y="1173"/>
                    <a:pt x="4286" y="1165"/>
                  </a:cubicBezTo>
                  <a:cubicBezTo>
                    <a:pt x="4323" y="1165"/>
                    <a:pt x="4323" y="1158"/>
                    <a:pt x="4338" y="1114"/>
                  </a:cubicBezTo>
                  <a:cubicBezTo>
                    <a:pt x="4338" y="1092"/>
                    <a:pt x="4345" y="1070"/>
                    <a:pt x="4353" y="1041"/>
                  </a:cubicBezTo>
                  <a:cubicBezTo>
                    <a:pt x="4360" y="1034"/>
                    <a:pt x="4360" y="1034"/>
                    <a:pt x="4360" y="1034"/>
                  </a:cubicBezTo>
                  <a:cubicBezTo>
                    <a:pt x="4374" y="975"/>
                    <a:pt x="4382" y="967"/>
                    <a:pt x="4396" y="967"/>
                  </a:cubicBezTo>
                  <a:cubicBezTo>
                    <a:pt x="4404" y="967"/>
                    <a:pt x="4411" y="967"/>
                    <a:pt x="4426" y="953"/>
                  </a:cubicBezTo>
                  <a:cubicBezTo>
                    <a:pt x="4470" y="924"/>
                    <a:pt x="4484" y="916"/>
                    <a:pt x="4499" y="887"/>
                  </a:cubicBezTo>
                  <a:cubicBezTo>
                    <a:pt x="4506" y="879"/>
                    <a:pt x="4506" y="879"/>
                    <a:pt x="4506" y="879"/>
                  </a:cubicBezTo>
                  <a:cubicBezTo>
                    <a:pt x="4514" y="879"/>
                    <a:pt x="4514" y="879"/>
                    <a:pt x="4514" y="879"/>
                  </a:cubicBezTo>
                  <a:cubicBezTo>
                    <a:pt x="4550" y="879"/>
                    <a:pt x="4572" y="894"/>
                    <a:pt x="4587" y="909"/>
                  </a:cubicBezTo>
                  <a:cubicBezTo>
                    <a:pt x="4594" y="924"/>
                    <a:pt x="4602" y="938"/>
                    <a:pt x="4594" y="960"/>
                  </a:cubicBezTo>
                  <a:cubicBezTo>
                    <a:pt x="4587" y="997"/>
                    <a:pt x="4624" y="1011"/>
                    <a:pt x="4675" y="1026"/>
                  </a:cubicBezTo>
                  <a:cubicBezTo>
                    <a:pt x="4704" y="1034"/>
                    <a:pt x="4734" y="1048"/>
                    <a:pt x="4741" y="1063"/>
                  </a:cubicBezTo>
                  <a:cubicBezTo>
                    <a:pt x="4748" y="1070"/>
                    <a:pt x="4748" y="1070"/>
                    <a:pt x="4748" y="1070"/>
                  </a:cubicBezTo>
                  <a:cubicBezTo>
                    <a:pt x="4748" y="1085"/>
                    <a:pt x="4748" y="1085"/>
                    <a:pt x="4748" y="1085"/>
                  </a:cubicBezTo>
                  <a:cubicBezTo>
                    <a:pt x="4719" y="1165"/>
                    <a:pt x="4719" y="1217"/>
                    <a:pt x="4726" y="1224"/>
                  </a:cubicBezTo>
                  <a:cubicBezTo>
                    <a:pt x="4763" y="1268"/>
                    <a:pt x="4799" y="1356"/>
                    <a:pt x="4814" y="1378"/>
                  </a:cubicBezTo>
                  <a:cubicBezTo>
                    <a:pt x="4829" y="1415"/>
                    <a:pt x="4880" y="1451"/>
                    <a:pt x="4961" y="1473"/>
                  </a:cubicBezTo>
                  <a:cubicBezTo>
                    <a:pt x="4983" y="1480"/>
                    <a:pt x="5012" y="1488"/>
                    <a:pt x="5056" y="1488"/>
                  </a:cubicBezTo>
                  <a:cubicBezTo>
                    <a:pt x="5056" y="1495"/>
                    <a:pt x="5056" y="1495"/>
                    <a:pt x="5056" y="1495"/>
                  </a:cubicBezTo>
                  <a:cubicBezTo>
                    <a:pt x="5107" y="1495"/>
                    <a:pt x="5158" y="1502"/>
                    <a:pt x="5180" y="1554"/>
                  </a:cubicBezTo>
                  <a:cubicBezTo>
                    <a:pt x="5188" y="1561"/>
                    <a:pt x="5195" y="1576"/>
                    <a:pt x="5195" y="1583"/>
                  </a:cubicBezTo>
                  <a:cubicBezTo>
                    <a:pt x="5217" y="1620"/>
                    <a:pt x="5246" y="1686"/>
                    <a:pt x="5261" y="1693"/>
                  </a:cubicBezTo>
                  <a:cubicBezTo>
                    <a:pt x="5268" y="1693"/>
                    <a:pt x="5268" y="1693"/>
                    <a:pt x="5276" y="1693"/>
                  </a:cubicBezTo>
                  <a:cubicBezTo>
                    <a:pt x="5290" y="1693"/>
                    <a:pt x="5298" y="1693"/>
                    <a:pt x="5305" y="1693"/>
                  </a:cubicBezTo>
                  <a:cubicBezTo>
                    <a:pt x="5320" y="1693"/>
                    <a:pt x="5327" y="1686"/>
                    <a:pt x="5334" y="1686"/>
                  </a:cubicBezTo>
                  <a:cubicBezTo>
                    <a:pt x="5378" y="1686"/>
                    <a:pt x="5386" y="1715"/>
                    <a:pt x="5386" y="1729"/>
                  </a:cubicBezTo>
                  <a:cubicBezTo>
                    <a:pt x="5386" y="1774"/>
                    <a:pt x="5400" y="1825"/>
                    <a:pt x="5488" y="1913"/>
                  </a:cubicBezTo>
                  <a:cubicBezTo>
                    <a:pt x="5539" y="1964"/>
                    <a:pt x="5576" y="1979"/>
                    <a:pt x="5591" y="1979"/>
                  </a:cubicBezTo>
                  <a:cubicBezTo>
                    <a:pt x="5591" y="1979"/>
                    <a:pt x="5591" y="1979"/>
                    <a:pt x="5584" y="1971"/>
                  </a:cubicBezTo>
                  <a:cubicBezTo>
                    <a:pt x="5576" y="1957"/>
                    <a:pt x="5576" y="1957"/>
                    <a:pt x="5576" y="1957"/>
                  </a:cubicBezTo>
                  <a:cubicBezTo>
                    <a:pt x="5561" y="1920"/>
                    <a:pt x="5539" y="1884"/>
                    <a:pt x="5554" y="1861"/>
                  </a:cubicBezTo>
                  <a:cubicBezTo>
                    <a:pt x="5561" y="1854"/>
                    <a:pt x="5569" y="1847"/>
                    <a:pt x="5591" y="1847"/>
                  </a:cubicBezTo>
                  <a:cubicBezTo>
                    <a:pt x="5642" y="1847"/>
                    <a:pt x="5745" y="1832"/>
                    <a:pt x="5803" y="1781"/>
                  </a:cubicBezTo>
                  <a:cubicBezTo>
                    <a:pt x="5847" y="1744"/>
                    <a:pt x="5884" y="1729"/>
                    <a:pt x="5920" y="1729"/>
                  </a:cubicBezTo>
                  <a:cubicBezTo>
                    <a:pt x="5943" y="1729"/>
                    <a:pt x="5972" y="1737"/>
                    <a:pt x="6001" y="1759"/>
                  </a:cubicBezTo>
                  <a:cubicBezTo>
                    <a:pt x="6038" y="1781"/>
                    <a:pt x="6052" y="1788"/>
                    <a:pt x="6067" y="1788"/>
                  </a:cubicBezTo>
                  <a:lnTo>
                    <a:pt x="6074" y="1788"/>
                  </a:lnTo>
                  <a:cubicBezTo>
                    <a:pt x="6082" y="1744"/>
                    <a:pt x="6104" y="1656"/>
                    <a:pt x="6140" y="1649"/>
                  </a:cubicBezTo>
                  <a:cubicBezTo>
                    <a:pt x="6140" y="1642"/>
                    <a:pt x="6140" y="1642"/>
                    <a:pt x="6140" y="1642"/>
                  </a:cubicBezTo>
                  <a:cubicBezTo>
                    <a:pt x="6148" y="1642"/>
                    <a:pt x="6148" y="1642"/>
                    <a:pt x="6148" y="1642"/>
                  </a:cubicBezTo>
                  <a:cubicBezTo>
                    <a:pt x="6177" y="1642"/>
                    <a:pt x="6192" y="1678"/>
                    <a:pt x="6214" y="1729"/>
                  </a:cubicBezTo>
                  <a:cubicBezTo>
                    <a:pt x="6236" y="1759"/>
                    <a:pt x="6250" y="1803"/>
                    <a:pt x="6279" y="1847"/>
                  </a:cubicBezTo>
                  <a:cubicBezTo>
                    <a:pt x="6331" y="1920"/>
                    <a:pt x="6338" y="1920"/>
                    <a:pt x="6397" y="1927"/>
                  </a:cubicBezTo>
                  <a:cubicBezTo>
                    <a:pt x="6411" y="1935"/>
                    <a:pt x="6426" y="1935"/>
                    <a:pt x="6455" y="1942"/>
                  </a:cubicBezTo>
                  <a:cubicBezTo>
                    <a:pt x="6543" y="1957"/>
                    <a:pt x="6587" y="1993"/>
                    <a:pt x="6631" y="2023"/>
                  </a:cubicBezTo>
                  <a:cubicBezTo>
                    <a:pt x="6646" y="2037"/>
                    <a:pt x="6660" y="2045"/>
                    <a:pt x="6675" y="2052"/>
                  </a:cubicBezTo>
                  <a:cubicBezTo>
                    <a:pt x="6712" y="2081"/>
                    <a:pt x="6756" y="2125"/>
                    <a:pt x="6793" y="2162"/>
                  </a:cubicBezTo>
                  <a:cubicBezTo>
                    <a:pt x="6815" y="2191"/>
                    <a:pt x="6836" y="2213"/>
                    <a:pt x="6858" y="2228"/>
                  </a:cubicBezTo>
                  <a:cubicBezTo>
                    <a:pt x="6902" y="2257"/>
                    <a:pt x="7034" y="2404"/>
                    <a:pt x="7042" y="2411"/>
                  </a:cubicBezTo>
                  <a:lnTo>
                    <a:pt x="7042" y="2411"/>
                  </a:lnTo>
                  <a:cubicBezTo>
                    <a:pt x="7056" y="2638"/>
                    <a:pt x="7056" y="2638"/>
                    <a:pt x="7056" y="2638"/>
                  </a:cubicBezTo>
                  <a:cubicBezTo>
                    <a:pt x="7042" y="2638"/>
                    <a:pt x="7042" y="2638"/>
                    <a:pt x="7042" y="2638"/>
                  </a:cubicBezTo>
                  <a:cubicBezTo>
                    <a:pt x="7020" y="2638"/>
                    <a:pt x="6998" y="2638"/>
                    <a:pt x="6976" y="2638"/>
                  </a:cubicBezTo>
                  <a:cubicBezTo>
                    <a:pt x="6946" y="2638"/>
                    <a:pt x="6910" y="2638"/>
                    <a:pt x="6888" y="2638"/>
                  </a:cubicBezTo>
                  <a:cubicBezTo>
                    <a:pt x="6844" y="2638"/>
                    <a:pt x="6815" y="2638"/>
                    <a:pt x="6785" y="2638"/>
                  </a:cubicBezTo>
                  <a:lnTo>
                    <a:pt x="6785" y="2638"/>
                  </a:lnTo>
                  <a:cubicBezTo>
                    <a:pt x="6756" y="2638"/>
                    <a:pt x="6727" y="2638"/>
                    <a:pt x="6697" y="2646"/>
                  </a:cubicBezTo>
                  <a:cubicBezTo>
                    <a:pt x="6668" y="2646"/>
                    <a:pt x="6660" y="2660"/>
                    <a:pt x="6653" y="2682"/>
                  </a:cubicBezTo>
                  <a:cubicBezTo>
                    <a:pt x="6646" y="2689"/>
                    <a:pt x="6631" y="2711"/>
                    <a:pt x="6617" y="2726"/>
                  </a:cubicBezTo>
                  <a:cubicBezTo>
                    <a:pt x="6580" y="2763"/>
                    <a:pt x="6565" y="2763"/>
                    <a:pt x="6521" y="2763"/>
                  </a:cubicBezTo>
                  <a:cubicBezTo>
                    <a:pt x="6485" y="2763"/>
                    <a:pt x="6485" y="2763"/>
                    <a:pt x="6485" y="2763"/>
                  </a:cubicBezTo>
                  <a:cubicBezTo>
                    <a:pt x="6434" y="2763"/>
                    <a:pt x="6426" y="2763"/>
                    <a:pt x="6411" y="2785"/>
                  </a:cubicBezTo>
                  <a:cubicBezTo>
                    <a:pt x="6404" y="2792"/>
                    <a:pt x="6404" y="2792"/>
                    <a:pt x="6404" y="2792"/>
                  </a:cubicBezTo>
                  <a:cubicBezTo>
                    <a:pt x="6397" y="2799"/>
                    <a:pt x="6404" y="2836"/>
                    <a:pt x="6441" y="2865"/>
                  </a:cubicBezTo>
                  <a:cubicBezTo>
                    <a:pt x="6470" y="2887"/>
                    <a:pt x="6492" y="2902"/>
                    <a:pt x="6521" y="2909"/>
                  </a:cubicBezTo>
                  <a:cubicBezTo>
                    <a:pt x="6543" y="2924"/>
                    <a:pt x="6573" y="2939"/>
                    <a:pt x="6595" y="2960"/>
                  </a:cubicBezTo>
                  <a:cubicBezTo>
                    <a:pt x="6624" y="2983"/>
                    <a:pt x="6675" y="2997"/>
                    <a:pt x="6727" y="3012"/>
                  </a:cubicBezTo>
                  <a:cubicBezTo>
                    <a:pt x="6741" y="3019"/>
                    <a:pt x="6756" y="3019"/>
                    <a:pt x="6778" y="3027"/>
                  </a:cubicBezTo>
                  <a:cubicBezTo>
                    <a:pt x="6822" y="3041"/>
                    <a:pt x="6866" y="3048"/>
                    <a:pt x="6902" y="3048"/>
                  </a:cubicBezTo>
                  <a:cubicBezTo>
                    <a:pt x="6917" y="3048"/>
                    <a:pt x="6939" y="3048"/>
                    <a:pt x="6954" y="3041"/>
                  </a:cubicBezTo>
                  <a:cubicBezTo>
                    <a:pt x="6998" y="3034"/>
                    <a:pt x="7005" y="3027"/>
                    <a:pt x="7027" y="2997"/>
                  </a:cubicBezTo>
                  <a:cubicBezTo>
                    <a:pt x="7034" y="2990"/>
                    <a:pt x="7034" y="2990"/>
                    <a:pt x="7034" y="2990"/>
                  </a:cubicBezTo>
                  <a:cubicBezTo>
                    <a:pt x="7049" y="2960"/>
                    <a:pt x="7071" y="2953"/>
                    <a:pt x="7100" y="2953"/>
                  </a:cubicBezTo>
                  <a:cubicBezTo>
                    <a:pt x="7115" y="2953"/>
                    <a:pt x="7122" y="2953"/>
                    <a:pt x="7129" y="2953"/>
                  </a:cubicBezTo>
                  <a:cubicBezTo>
                    <a:pt x="7144" y="2953"/>
                    <a:pt x="7144" y="2953"/>
                    <a:pt x="7144" y="2953"/>
                  </a:cubicBezTo>
                  <a:cubicBezTo>
                    <a:pt x="7144" y="2960"/>
                    <a:pt x="7144" y="2960"/>
                    <a:pt x="7144" y="2960"/>
                  </a:cubicBezTo>
                  <a:cubicBezTo>
                    <a:pt x="7159" y="2983"/>
                    <a:pt x="7181" y="3019"/>
                    <a:pt x="7181" y="3063"/>
                  </a:cubicBezTo>
                  <a:cubicBezTo>
                    <a:pt x="7188" y="3144"/>
                    <a:pt x="7232" y="3239"/>
                    <a:pt x="7232" y="3239"/>
                  </a:cubicBezTo>
                  <a:cubicBezTo>
                    <a:pt x="7239" y="3254"/>
                    <a:pt x="7247" y="3268"/>
                    <a:pt x="7254" y="3290"/>
                  </a:cubicBezTo>
                  <a:cubicBezTo>
                    <a:pt x="7276" y="3364"/>
                    <a:pt x="7320" y="3481"/>
                    <a:pt x="7305" y="3554"/>
                  </a:cubicBezTo>
                  <a:cubicBezTo>
                    <a:pt x="7284" y="3620"/>
                    <a:pt x="7320" y="3701"/>
                    <a:pt x="7357" y="3767"/>
                  </a:cubicBezTo>
                  <a:cubicBezTo>
                    <a:pt x="7364" y="3781"/>
                    <a:pt x="7371" y="3803"/>
                    <a:pt x="7379" y="3818"/>
                  </a:cubicBezTo>
                  <a:cubicBezTo>
                    <a:pt x="7401" y="3855"/>
                    <a:pt x="7415" y="3906"/>
                    <a:pt x="7430" y="3950"/>
                  </a:cubicBezTo>
                  <a:cubicBezTo>
                    <a:pt x="7445" y="4001"/>
                    <a:pt x="7459" y="4052"/>
                    <a:pt x="7474" y="4067"/>
                  </a:cubicBezTo>
                  <a:cubicBezTo>
                    <a:pt x="7496" y="4104"/>
                    <a:pt x="7562" y="4331"/>
                    <a:pt x="7562" y="4382"/>
                  </a:cubicBezTo>
                  <a:cubicBezTo>
                    <a:pt x="7562" y="4397"/>
                    <a:pt x="7562" y="4397"/>
                    <a:pt x="7562" y="4397"/>
                  </a:cubicBezTo>
                  <a:cubicBezTo>
                    <a:pt x="7547" y="4397"/>
                    <a:pt x="7547" y="4397"/>
                    <a:pt x="7547" y="4397"/>
                  </a:cubicBezTo>
                  <a:cubicBezTo>
                    <a:pt x="7503" y="4397"/>
                    <a:pt x="7496" y="4404"/>
                    <a:pt x="7481" y="4426"/>
                  </a:cubicBezTo>
                  <a:cubicBezTo>
                    <a:pt x="7474" y="4448"/>
                    <a:pt x="7459" y="4470"/>
                    <a:pt x="7430" y="4492"/>
                  </a:cubicBezTo>
                  <a:cubicBezTo>
                    <a:pt x="7349" y="4551"/>
                    <a:pt x="7349" y="4551"/>
                    <a:pt x="7305" y="4609"/>
                  </a:cubicBezTo>
                  <a:cubicBezTo>
                    <a:pt x="7291" y="4624"/>
                    <a:pt x="7284" y="4639"/>
                    <a:pt x="7276" y="4646"/>
                  </a:cubicBezTo>
                  <a:cubicBezTo>
                    <a:pt x="7261" y="4661"/>
                    <a:pt x="7254" y="4675"/>
                    <a:pt x="7232" y="4675"/>
                  </a:cubicBezTo>
                  <a:lnTo>
                    <a:pt x="7232" y="4675"/>
                  </a:lnTo>
                  <a:cubicBezTo>
                    <a:pt x="7225" y="4675"/>
                    <a:pt x="7210" y="4675"/>
                    <a:pt x="7196" y="4668"/>
                  </a:cubicBezTo>
                  <a:cubicBezTo>
                    <a:pt x="7159" y="4661"/>
                    <a:pt x="7137" y="4653"/>
                    <a:pt x="7100" y="4653"/>
                  </a:cubicBezTo>
                  <a:cubicBezTo>
                    <a:pt x="7086" y="4653"/>
                    <a:pt x="7056" y="4653"/>
                    <a:pt x="7027" y="4653"/>
                  </a:cubicBezTo>
                  <a:cubicBezTo>
                    <a:pt x="6990" y="4646"/>
                    <a:pt x="6968" y="4639"/>
                    <a:pt x="6961" y="4617"/>
                  </a:cubicBezTo>
                  <a:cubicBezTo>
                    <a:pt x="6946" y="4587"/>
                    <a:pt x="6961" y="4558"/>
                    <a:pt x="6983" y="4529"/>
                  </a:cubicBezTo>
                  <a:cubicBezTo>
                    <a:pt x="7005" y="4485"/>
                    <a:pt x="7071" y="4397"/>
                    <a:pt x="7166" y="4331"/>
                  </a:cubicBezTo>
                  <a:cubicBezTo>
                    <a:pt x="7210" y="4302"/>
                    <a:pt x="7203" y="4265"/>
                    <a:pt x="7188" y="4221"/>
                  </a:cubicBezTo>
                  <a:cubicBezTo>
                    <a:pt x="7188" y="4199"/>
                    <a:pt x="7181" y="4177"/>
                    <a:pt x="7181" y="4155"/>
                  </a:cubicBezTo>
                  <a:cubicBezTo>
                    <a:pt x="7188" y="4126"/>
                    <a:pt x="7181" y="4104"/>
                    <a:pt x="7174" y="4096"/>
                  </a:cubicBezTo>
                  <a:cubicBezTo>
                    <a:pt x="7166" y="4082"/>
                    <a:pt x="7166" y="4082"/>
                    <a:pt x="7166" y="4082"/>
                  </a:cubicBezTo>
                  <a:cubicBezTo>
                    <a:pt x="7166" y="4096"/>
                    <a:pt x="7166" y="4096"/>
                    <a:pt x="7166" y="4096"/>
                  </a:cubicBezTo>
                  <a:cubicBezTo>
                    <a:pt x="7151" y="4104"/>
                    <a:pt x="7129" y="4104"/>
                    <a:pt x="7100" y="4104"/>
                  </a:cubicBezTo>
                  <a:cubicBezTo>
                    <a:pt x="7071" y="4104"/>
                    <a:pt x="7034" y="4104"/>
                    <a:pt x="7012" y="4089"/>
                  </a:cubicBezTo>
                  <a:cubicBezTo>
                    <a:pt x="6998" y="4082"/>
                    <a:pt x="6990" y="4074"/>
                    <a:pt x="6983" y="4074"/>
                  </a:cubicBezTo>
                  <a:cubicBezTo>
                    <a:pt x="6976" y="4074"/>
                    <a:pt x="6968" y="4082"/>
                    <a:pt x="6961" y="4089"/>
                  </a:cubicBezTo>
                  <a:cubicBezTo>
                    <a:pt x="6946" y="4104"/>
                    <a:pt x="6946" y="4104"/>
                    <a:pt x="6946" y="4104"/>
                  </a:cubicBezTo>
                  <a:cubicBezTo>
                    <a:pt x="6902" y="4140"/>
                    <a:pt x="6895" y="4140"/>
                    <a:pt x="6844" y="4155"/>
                  </a:cubicBezTo>
                  <a:cubicBezTo>
                    <a:pt x="6836" y="4162"/>
                    <a:pt x="6829" y="4162"/>
                    <a:pt x="6822" y="4162"/>
                  </a:cubicBezTo>
                  <a:cubicBezTo>
                    <a:pt x="6793" y="4162"/>
                    <a:pt x="6778" y="4140"/>
                    <a:pt x="6770" y="4126"/>
                  </a:cubicBezTo>
                  <a:cubicBezTo>
                    <a:pt x="6763" y="4118"/>
                    <a:pt x="6756" y="4111"/>
                    <a:pt x="6748" y="4104"/>
                  </a:cubicBezTo>
                  <a:cubicBezTo>
                    <a:pt x="6741" y="4096"/>
                    <a:pt x="6734" y="4096"/>
                    <a:pt x="6734" y="4096"/>
                  </a:cubicBezTo>
                  <a:cubicBezTo>
                    <a:pt x="6727" y="4096"/>
                    <a:pt x="6712" y="4111"/>
                    <a:pt x="6697" y="4118"/>
                  </a:cubicBezTo>
                  <a:cubicBezTo>
                    <a:pt x="6683" y="4126"/>
                    <a:pt x="6668" y="4140"/>
                    <a:pt x="6653" y="4148"/>
                  </a:cubicBezTo>
                  <a:cubicBezTo>
                    <a:pt x="6639" y="4155"/>
                    <a:pt x="6624" y="4155"/>
                    <a:pt x="6609" y="4155"/>
                  </a:cubicBezTo>
                  <a:cubicBezTo>
                    <a:pt x="6573" y="4155"/>
                    <a:pt x="6551" y="4126"/>
                    <a:pt x="6536" y="4096"/>
                  </a:cubicBezTo>
                  <a:cubicBezTo>
                    <a:pt x="6529" y="4082"/>
                    <a:pt x="6521" y="4067"/>
                    <a:pt x="6514" y="4045"/>
                  </a:cubicBezTo>
                  <a:cubicBezTo>
                    <a:pt x="6507" y="4016"/>
                    <a:pt x="6492" y="3986"/>
                    <a:pt x="6477" y="3965"/>
                  </a:cubicBezTo>
                  <a:cubicBezTo>
                    <a:pt x="6470" y="3950"/>
                    <a:pt x="6463" y="3935"/>
                    <a:pt x="6455" y="3920"/>
                  </a:cubicBezTo>
                  <a:cubicBezTo>
                    <a:pt x="6448" y="3891"/>
                    <a:pt x="6441" y="3884"/>
                    <a:pt x="6419" y="3877"/>
                  </a:cubicBezTo>
                  <a:cubicBezTo>
                    <a:pt x="6367" y="3869"/>
                    <a:pt x="6353" y="3847"/>
                    <a:pt x="6324" y="3803"/>
                  </a:cubicBezTo>
                  <a:cubicBezTo>
                    <a:pt x="6316" y="3796"/>
                    <a:pt x="6316" y="3796"/>
                    <a:pt x="6316" y="3796"/>
                  </a:cubicBezTo>
                  <a:cubicBezTo>
                    <a:pt x="6287" y="3752"/>
                    <a:pt x="6272" y="3745"/>
                    <a:pt x="6265" y="3745"/>
                  </a:cubicBezTo>
                  <a:cubicBezTo>
                    <a:pt x="6265" y="3745"/>
                    <a:pt x="6258" y="3752"/>
                    <a:pt x="6250" y="3767"/>
                  </a:cubicBezTo>
                  <a:cubicBezTo>
                    <a:pt x="6228" y="3818"/>
                    <a:pt x="6236" y="3840"/>
                    <a:pt x="6265" y="3869"/>
                  </a:cubicBezTo>
                  <a:cubicBezTo>
                    <a:pt x="6272" y="3877"/>
                    <a:pt x="6279" y="3884"/>
                    <a:pt x="6294" y="3891"/>
                  </a:cubicBezTo>
                  <a:cubicBezTo>
                    <a:pt x="6309" y="3906"/>
                    <a:pt x="6324" y="3913"/>
                    <a:pt x="6324" y="3928"/>
                  </a:cubicBezTo>
                  <a:cubicBezTo>
                    <a:pt x="6324" y="3943"/>
                    <a:pt x="6316" y="3957"/>
                    <a:pt x="6309" y="3965"/>
                  </a:cubicBezTo>
                  <a:cubicBezTo>
                    <a:pt x="6272" y="4001"/>
                    <a:pt x="6236" y="4001"/>
                    <a:pt x="6192" y="4008"/>
                  </a:cubicBezTo>
                  <a:cubicBezTo>
                    <a:pt x="6148" y="4016"/>
                    <a:pt x="6148" y="4016"/>
                    <a:pt x="6148" y="4016"/>
                  </a:cubicBezTo>
                  <a:cubicBezTo>
                    <a:pt x="6104" y="4023"/>
                    <a:pt x="6104" y="4023"/>
                    <a:pt x="6045" y="4089"/>
                  </a:cubicBezTo>
                  <a:cubicBezTo>
                    <a:pt x="6016" y="4126"/>
                    <a:pt x="6001" y="4148"/>
                    <a:pt x="5994" y="4162"/>
                  </a:cubicBezTo>
                  <a:cubicBezTo>
                    <a:pt x="5972" y="4192"/>
                    <a:pt x="5965" y="4206"/>
                    <a:pt x="5935" y="4214"/>
                  </a:cubicBezTo>
                  <a:cubicBezTo>
                    <a:pt x="5906" y="4228"/>
                    <a:pt x="5898" y="4236"/>
                    <a:pt x="5877" y="4250"/>
                  </a:cubicBezTo>
                  <a:cubicBezTo>
                    <a:pt x="5869" y="4265"/>
                    <a:pt x="5862" y="4272"/>
                    <a:pt x="5847" y="4279"/>
                  </a:cubicBezTo>
                  <a:cubicBezTo>
                    <a:pt x="5811" y="4309"/>
                    <a:pt x="5818" y="4367"/>
                    <a:pt x="5825" y="4419"/>
                  </a:cubicBezTo>
                  <a:cubicBezTo>
                    <a:pt x="5833" y="4463"/>
                    <a:pt x="5811" y="4507"/>
                    <a:pt x="5789" y="4551"/>
                  </a:cubicBezTo>
                  <a:cubicBezTo>
                    <a:pt x="5781" y="4565"/>
                    <a:pt x="5774" y="4580"/>
                    <a:pt x="5767" y="4602"/>
                  </a:cubicBezTo>
                  <a:cubicBezTo>
                    <a:pt x="5752" y="4631"/>
                    <a:pt x="5745" y="4646"/>
                    <a:pt x="5715" y="4646"/>
                  </a:cubicBezTo>
                  <a:cubicBezTo>
                    <a:pt x="5708" y="4646"/>
                    <a:pt x="5701" y="4646"/>
                    <a:pt x="5693" y="4639"/>
                  </a:cubicBezTo>
                  <a:cubicBezTo>
                    <a:pt x="5686" y="4639"/>
                    <a:pt x="5679" y="4639"/>
                    <a:pt x="5664" y="4631"/>
                  </a:cubicBezTo>
                  <a:lnTo>
                    <a:pt x="5657" y="4631"/>
                  </a:lnTo>
                  <a:cubicBezTo>
                    <a:pt x="5649" y="4631"/>
                    <a:pt x="5649" y="4631"/>
                    <a:pt x="5642" y="4661"/>
                  </a:cubicBezTo>
                  <a:cubicBezTo>
                    <a:pt x="5642" y="4675"/>
                    <a:pt x="5635" y="4697"/>
                    <a:pt x="5620" y="4727"/>
                  </a:cubicBezTo>
                  <a:cubicBezTo>
                    <a:pt x="5613" y="4748"/>
                    <a:pt x="5605" y="4763"/>
                    <a:pt x="5598" y="4770"/>
                  </a:cubicBezTo>
                  <a:cubicBezTo>
                    <a:pt x="5591" y="4800"/>
                    <a:pt x="5584" y="4807"/>
                    <a:pt x="5554" y="4815"/>
                  </a:cubicBezTo>
                  <a:cubicBezTo>
                    <a:pt x="5547" y="4815"/>
                    <a:pt x="5547" y="4815"/>
                    <a:pt x="5539" y="4815"/>
                  </a:cubicBezTo>
                  <a:cubicBezTo>
                    <a:pt x="5510" y="4815"/>
                    <a:pt x="5495" y="4778"/>
                    <a:pt x="5481" y="4748"/>
                  </a:cubicBezTo>
                  <a:cubicBezTo>
                    <a:pt x="5474" y="4734"/>
                    <a:pt x="5459" y="4719"/>
                    <a:pt x="5452" y="4705"/>
                  </a:cubicBezTo>
                  <a:cubicBezTo>
                    <a:pt x="5444" y="4690"/>
                    <a:pt x="5437" y="4690"/>
                    <a:pt x="5429" y="4690"/>
                  </a:cubicBezTo>
                  <a:cubicBezTo>
                    <a:pt x="5422" y="4690"/>
                    <a:pt x="5400" y="4705"/>
                    <a:pt x="5386" y="4712"/>
                  </a:cubicBezTo>
                  <a:cubicBezTo>
                    <a:pt x="5371" y="4719"/>
                    <a:pt x="5356" y="4727"/>
                    <a:pt x="5342" y="4734"/>
                  </a:cubicBezTo>
                  <a:cubicBezTo>
                    <a:pt x="5290" y="4756"/>
                    <a:pt x="5283" y="4770"/>
                    <a:pt x="5276" y="4836"/>
                  </a:cubicBezTo>
                  <a:cubicBezTo>
                    <a:pt x="5268" y="4888"/>
                    <a:pt x="5254" y="4910"/>
                    <a:pt x="5210" y="4910"/>
                  </a:cubicBezTo>
                  <a:cubicBezTo>
                    <a:pt x="5188" y="4902"/>
                    <a:pt x="5188" y="4902"/>
                    <a:pt x="5188" y="4902"/>
                  </a:cubicBezTo>
                  <a:cubicBezTo>
                    <a:pt x="5158" y="4902"/>
                    <a:pt x="5144" y="4873"/>
                    <a:pt x="5129" y="4851"/>
                  </a:cubicBezTo>
                  <a:cubicBezTo>
                    <a:pt x="5122" y="4836"/>
                    <a:pt x="5114" y="4815"/>
                    <a:pt x="5107" y="4807"/>
                  </a:cubicBezTo>
                  <a:cubicBezTo>
                    <a:pt x="5100" y="4807"/>
                    <a:pt x="5100" y="4807"/>
                    <a:pt x="5093" y="4807"/>
                  </a:cubicBezTo>
                  <a:cubicBezTo>
                    <a:pt x="5078" y="4807"/>
                    <a:pt x="5041" y="4836"/>
                    <a:pt x="5019" y="4880"/>
                  </a:cubicBezTo>
                  <a:cubicBezTo>
                    <a:pt x="5012" y="4895"/>
                    <a:pt x="5005" y="4902"/>
                    <a:pt x="4997" y="4917"/>
                  </a:cubicBezTo>
                  <a:cubicBezTo>
                    <a:pt x="4990" y="4939"/>
                    <a:pt x="4983" y="4961"/>
                    <a:pt x="4946" y="4990"/>
                  </a:cubicBezTo>
                  <a:cubicBezTo>
                    <a:pt x="4924" y="4998"/>
                    <a:pt x="4909" y="5005"/>
                    <a:pt x="4902" y="5012"/>
                  </a:cubicBezTo>
                  <a:cubicBezTo>
                    <a:pt x="4880" y="5020"/>
                    <a:pt x="4873" y="5027"/>
                    <a:pt x="4843" y="5064"/>
                  </a:cubicBezTo>
                  <a:cubicBezTo>
                    <a:pt x="4836" y="5078"/>
                    <a:pt x="4836" y="5078"/>
                    <a:pt x="4836" y="5078"/>
                  </a:cubicBezTo>
                  <a:cubicBezTo>
                    <a:pt x="4799" y="5122"/>
                    <a:pt x="4799" y="5129"/>
                    <a:pt x="4741" y="5129"/>
                  </a:cubicBezTo>
                  <a:cubicBezTo>
                    <a:pt x="4726" y="5129"/>
                    <a:pt x="4712" y="5122"/>
                    <a:pt x="4704" y="5115"/>
                  </a:cubicBezTo>
                  <a:cubicBezTo>
                    <a:pt x="4689" y="5093"/>
                    <a:pt x="4697" y="5064"/>
                    <a:pt x="4704" y="5034"/>
                  </a:cubicBezTo>
                  <a:cubicBezTo>
                    <a:pt x="4704" y="5027"/>
                    <a:pt x="4704" y="5020"/>
                    <a:pt x="4712" y="5012"/>
                  </a:cubicBezTo>
                  <a:cubicBezTo>
                    <a:pt x="4704" y="5020"/>
                    <a:pt x="4697" y="5020"/>
                    <a:pt x="4689" y="5027"/>
                  </a:cubicBezTo>
                  <a:cubicBezTo>
                    <a:pt x="4675" y="5042"/>
                    <a:pt x="4653" y="5056"/>
                    <a:pt x="4624" y="5064"/>
                  </a:cubicBezTo>
                  <a:cubicBezTo>
                    <a:pt x="4609" y="5071"/>
                    <a:pt x="4594" y="5071"/>
                    <a:pt x="4579" y="5071"/>
                  </a:cubicBezTo>
                  <a:cubicBezTo>
                    <a:pt x="4550" y="5071"/>
                    <a:pt x="4536" y="5064"/>
                    <a:pt x="4514" y="5049"/>
                  </a:cubicBezTo>
                  <a:cubicBezTo>
                    <a:pt x="4484" y="5056"/>
                    <a:pt x="4426" y="5064"/>
                    <a:pt x="4396" y="5071"/>
                  </a:cubicBezTo>
                  <a:cubicBezTo>
                    <a:pt x="4389" y="5078"/>
                    <a:pt x="4374" y="5086"/>
                    <a:pt x="4367" y="5086"/>
                  </a:cubicBezTo>
                  <a:cubicBezTo>
                    <a:pt x="4345" y="5086"/>
                    <a:pt x="4330" y="5071"/>
                    <a:pt x="4308" y="5056"/>
                  </a:cubicBezTo>
                  <a:cubicBezTo>
                    <a:pt x="4294" y="5049"/>
                    <a:pt x="4294" y="5049"/>
                    <a:pt x="4294" y="5049"/>
                  </a:cubicBezTo>
                  <a:cubicBezTo>
                    <a:pt x="4272" y="5034"/>
                    <a:pt x="4257" y="5020"/>
                    <a:pt x="4250" y="4998"/>
                  </a:cubicBezTo>
                  <a:cubicBezTo>
                    <a:pt x="4235" y="4976"/>
                    <a:pt x="4228" y="4961"/>
                    <a:pt x="4213" y="4961"/>
                  </a:cubicBezTo>
                  <a:cubicBezTo>
                    <a:pt x="4206" y="4961"/>
                    <a:pt x="4206" y="4961"/>
                    <a:pt x="4198" y="4961"/>
                  </a:cubicBezTo>
                  <a:cubicBezTo>
                    <a:pt x="4184" y="4968"/>
                    <a:pt x="4177" y="4968"/>
                    <a:pt x="4162" y="4968"/>
                  </a:cubicBezTo>
                  <a:cubicBezTo>
                    <a:pt x="4133" y="4968"/>
                    <a:pt x="4118" y="4961"/>
                    <a:pt x="4111" y="4946"/>
                  </a:cubicBezTo>
                  <a:cubicBezTo>
                    <a:pt x="4096" y="4932"/>
                    <a:pt x="4089" y="4917"/>
                    <a:pt x="4096" y="4895"/>
                  </a:cubicBezTo>
                  <a:cubicBezTo>
                    <a:pt x="4096" y="4888"/>
                    <a:pt x="4096" y="4873"/>
                    <a:pt x="4089" y="4866"/>
                  </a:cubicBezTo>
                  <a:cubicBezTo>
                    <a:pt x="4081" y="4858"/>
                    <a:pt x="4074" y="4851"/>
                    <a:pt x="4059" y="4851"/>
                  </a:cubicBezTo>
                  <a:cubicBezTo>
                    <a:pt x="4045" y="4851"/>
                    <a:pt x="4037" y="4858"/>
                    <a:pt x="4023" y="4858"/>
                  </a:cubicBezTo>
                  <a:cubicBezTo>
                    <a:pt x="4001" y="4873"/>
                    <a:pt x="3986" y="4873"/>
                    <a:pt x="3964" y="4873"/>
                  </a:cubicBezTo>
                  <a:cubicBezTo>
                    <a:pt x="3942" y="4873"/>
                    <a:pt x="3927" y="4873"/>
                    <a:pt x="3905" y="4866"/>
                  </a:cubicBezTo>
                  <a:cubicBezTo>
                    <a:pt x="3898" y="4858"/>
                    <a:pt x="3891" y="4858"/>
                    <a:pt x="3876" y="4851"/>
                  </a:cubicBezTo>
                  <a:cubicBezTo>
                    <a:pt x="3869" y="4851"/>
                    <a:pt x="3854" y="4851"/>
                    <a:pt x="3847" y="4851"/>
                  </a:cubicBezTo>
                  <a:cubicBezTo>
                    <a:pt x="3825" y="4851"/>
                    <a:pt x="3803" y="4858"/>
                    <a:pt x="3781" y="4866"/>
                  </a:cubicBezTo>
                  <a:cubicBezTo>
                    <a:pt x="3759" y="4873"/>
                    <a:pt x="3744" y="4880"/>
                    <a:pt x="3715" y="4888"/>
                  </a:cubicBezTo>
                  <a:cubicBezTo>
                    <a:pt x="3708" y="4888"/>
                    <a:pt x="3693" y="4895"/>
                    <a:pt x="3686" y="4895"/>
                  </a:cubicBezTo>
                  <a:cubicBezTo>
                    <a:pt x="3634" y="4895"/>
                    <a:pt x="3612" y="4851"/>
                    <a:pt x="3598" y="4822"/>
                  </a:cubicBezTo>
                  <a:cubicBezTo>
                    <a:pt x="3590" y="4807"/>
                    <a:pt x="3583" y="4793"/>
                    <a:pt x="3576" y="4785"/>
                  </a:cubicBezTo>
                  <a:cubicBezTo>
                    <a:pt x="3532" y="4741"/>
                    <a:pt x="3436" y="4661"/>
                    <a:pt x="3385" y="4653"/>
                  </a:cubicBezTo>
                  <a:cubicBezTo>
                    <a:pt x="3363" y="4646"/>
                    <a:pt x="3348" y="4646"/>
                    <a:pt x="3327" y="4646"/>
                  </a:cubicBezTo>
                  <a:cubicBezTo>
                    <a:pt x="3305" y="4646"/>
                    <a:pt x="3275" y="4646"/>
                    <a:pt x="3253" y="4631"/>
                  </a:cubicBezTo>
                  <a:cubicBezTo>
                    <a:pt x="3239" y="4624"/>
                    <a:pt x="3224" y="4609"/>
                    <a:pt x="3217" y="4595"/>
                  </a:cubicBezTo>
                  <a:cubicBezTo>
                    <a:pt x="3209" y="4580"/>
                    <a:pt x="3202" y="4565"/>
                    <a:pt x="3180" y="4565"/>
                  </a:cubicBezTo>
                  <a:cubicBezTo>
                    <a:pt x="3180" y="4565"/>
                    <a:pt x="3173" y="4565"/>
                    <a:pt x="3165" y="4565"/>
                  </a:cubicBezTo>
                  <a:cubicBezTo>
                    <a:pt x="3136" y="4565"/>
                    <a:pt x="3099" y="4580"/>
                    <a:pt x="3063" y="4602"/>
                  </a:cubicBezTo>
                  <a:cubicBezTo>
                    <a:pt x="3048" y="4617"/>
                    <a:pt x="3026" y="4631"/>
                    <a:pt x="2997" y="4631"/>
                  </a:cubicBezTo>
                  <a:cubicBezTo>
                    <a:pt x="2975" y="4631"/>
                    <a:pt x="2953" y="4624"/>
                    <a:pt x="2938" y="4602"/>
                  </a:cubicBezTo>
                  <a:cubicBezTo>
                    <a:pt x="2924" y="4595"/>
                    <a:pt x="2916" y="4587"/>
                    <a:pt x="2909" y="4580"/>
                  </a:cubicBezTo>
                  <a:cubicBezTo>
                    <a:pt x="2909" y="4573"/>
                    <a:pt x="2909" y="4573"/>
                    <a:pt x="2902" y="4573"/>
                  </a:cubicBezTo>
                  <a:cubicBezTo>
                    <a:pt x="2902" y="4573"/>
                    <a:pt x="2902" y="4573"/>
                    <a:pt x="2902" y="4580"/>
                  </a:cubicBezTo>
                  <a:cubicBezTo>
                    <a:pt x="2894" y="4624"/>
                    <a:pt x="2858" y="4639"/>
                    <a:pt x="2836" y="4646"/>
                  </a:cubicBezTo>
                  <a:cubicBezTo>
                    <a:pt x="2836" y="4683"/>
                    <a:pt x="2828" y="4770"/>
                    <a:pt x="2770" y="4778"/>
                  </a:cubicBezTo>
                  <a:cubicBezTo>
                    <a:pt x="2740" y="4785"/>
                    <a:pt x="2733" y="4785"/>
                    <a:pt x="2733" y="4785"/>
                  </a:cubicBezTo>
                  <a:cubicBezTo>
                    <a:pt x="2733" y="4800"/>
                    <a:pt x="2733" y="4800"/>
                    <a:pt x="2733" y="4807"/>
                  </a:cubicBezTo>
                  <a:cubicBezTo>
                    <a:pt x="2726" y="4829"/>
                    <a:pt x="2704" y="4858"/>
                    <a:pt x="2674" y="4858"/>
                  </a:cubicBezTo>
                  <a:cubicBezTo>
                    <a:pt x="2667" y="4858"/>
                    <a:pt x="2653" y="4851"/>
                    <a:pt x="2638" y="4844"/>
                  </a:cubicBezTo>
                  <a:cubicBezTo>
                    <a:pt x="2631" y="4836"/>
                    <a:pt x="2631" y="4836"/>
                    <a:pt x="2623" y="4836"/>
                  </a:cubicBezTo>
                  <a:cubicBezTo>
                    <a:pt x="2616" y="4836"/>
                    <a:pt x="2594" y="4851"/>
                    <a:pt x="2572" y="4873"/>
                  </a:cubicBezTo>
                  <a:cubicBezTo>
                    <a:pt x="2565" y="4880"/>
                    <a:pt x="2557" y="4888"/>
                    <a:pt x="2550" y="4895"/>
                  </a:cubicBezTo>
                  <a:cubicBezTo>
                    <a:pt x="2528" y="4910"/>
                    <a:pt x="2521" y="4917"/>
                    <a:pt x="2506" y="4924"/>
                  </a:cubicBezTo>
                  <a:cubicBezTo>
                    <a:pt x="2484" y="4946"/>
                    <a:pt x="2469" y="4954"/>
                    <a:pt x="2462" y="4976"/>
                  </a:cubicBezTo>
                  <a:cubicBezTo>
                    <a:pt x="2447" y="4998"/>
                    <a:pt x="2418" y="5012"/>
                    <a:pt x="2389" y="5020"/>
                  </a:cubicBezTo>
                  <a:cubicBezTo>
                    <a:pt x="2374" y="5027"/>
                    <a:pt x="2359" y="5027"/>
                    <a:pt x="2345" y="5042"/>
                  </a:cubicBezTo>
                  <a:cubicBezTo>
                    <a:pt x="2330" y="5042"/>
                    <a:pt x="2323" y="5049"/>
                    <a:pt x="2308" y="5049"/>
                  </a:cubicBezTo>
                  <a:cubicBezTo>
                    <a:pt x="2279" y="5049"/>
                    <a:pt x="2235" y="5027"/>
                    <a:pt x="2198" y="5005"/>
                  </a:cubicBezTo>
                  <a:cubicBezTo>
                    <a:pt x="2184" y="4998"/>
                    <a:pt x="2169" y="4990"/>
                    <a:pt x="2147" y="4983"/>
                  </a:cubicBezTo>
                  <a:cubicBezTo>
                    <a:pt x="2140" y="4976"/>
                    <a:pt x="2132" y="4976"/>
                    <a:pt x="2125" y="4976"/>
                  </a:cubicBezTo>
                  <a:cubicBezTo>
                    <a:pt x="2103" y="4976"/>
                    <a:pt x="2088" y="4990"/>
                    <a:pt x="2066" y="5012"/>
                  </a:cubicBezTo>
                  <a:cubicBezTo>
                    <a:pt x="2052" y="5020"/>
                    <a:pt x="2037" y="5034"/>
                    <a:pt x="2030" y="5042"/>
                  </a:cubicBezTo>
                  <a:cubicBezTo>
                    <a:pt x="1986" y="5064"/>
                    <a:pt x="1949" y="5093"/>
                    <a:pt x="1912" y="5144"/>
                  </a:cubicBezTo>
                  <a:cubicBezTo>
                    <a:pt x="1890" y="5174"/>
                    <a:pt x="1898" y="5188"/>
                    <a:pt x="1912" y="5217"/>
                  </a:cubicBezTo>
                  <a:cubicBezTo>
                    <a:pt x="1920" y="5232"/>
                    <a:pt x="1927" y="5254"/>
                    <a:pt x="1927" y="5283"/>
                  </a:cubicBezTo>
                  <a:cubicBezTo>
                    <a:pt x="1920" y="5298"/>
                    <a:pt x="1920" y="5298"/>
                    <a:pt x="1920" y="5298"/>
                  </a:cubicBezTo>
                  <a:cubicBezTo>
                    <a:pt x="1912" y="5349"/>
                    <a:pt x="1912" y="5357"/>
                    <a:pt x="1898" y="5393"/>
                  </a:cubicBezTo>
                  <a:cubicBezTo>
                    <a:pt x="1890" y="5401"/>
                    <a:pt x="1883" y="5408"/>
                    <a:pt x="1868" y="5408"/>
                  </a:cubicBezTo>
                  <a:cubicBezTo>
                    <a:pt x="1854" y="5408"/>
                    <a:pt x="1839" y="5401"/>
                    <a:pt x="1810" y="5386"/>
                  </a:cubicBezTo>
                  <a:cubicBezTo>
                    <a:pt x="1788" y="5371"/>
                    <a:pt x="1751" y="5349"/>
                    <a:pt x="1722" y="5349"/>
                  </a:cubicBezTo>
                  <a:cubicBezTo>
                    <a:pt x="1707" y="5349"/>
                    <a:pt x="1700" y="5342"/>
                    <a:pt x="1685" y="5342"/>
                  </a:cubicBezTo>
                  <a:cubicBezTo>
                    <a:pt x="1627" y="5342"/>
                    <a:pt x="1619" y="5371"/>
                    <a:pt x="1619" y="5379"/>
                  </a:cubicBezTo>
                  <a:cubicBezTo>
                    <a:pt x="1605" y="5423"/>
                    <a:pt x="1583" y="5430"/>
                    <a:pt x="1546" y="5430"/>
                  </a:cubicBezTo>
                  <a:cubicBezTo>
                    <a:pt x="1370" y="5430"/>
                    <a:pt x="1370" y="5430"/>
                    <a:pt x="1370" y="5430"/>
                  </a:cubicBezTo>
                  <a:lnTo>
                    <a:pt x="1370" y="5430"/>
                  </a:lnTo>
                  <a:lnTo>
                    <a:pt x="1363" y="5430"/>
                  </a:lnTo>
                  <a:close/>
                  <a:moveTo>
                    <a:pt x="6133" y="2191"/>
                  </a:moveTo>
                  <a:lnTo>
                    <a:pt x="6133" y="2191"/>
                  </a:lnTo>
                  <a:cubicBezTo>
                    <a:pt x="6148" y="2198"/>
                    <a:pt x="6162" y="2206"/>
                    <a:pt x="6184" y="2213"/>
                  </a:cubicBezTo>
                  <a:cubicBezTo>
                    <a:pt x="6221" y="2228"/>
                    <a:pt x="6243" y="2250"/>
                    <a:pt x="6272" y="2279"/>
                  </a:cubicBezTo>
                  <a:cubicBezTo>
                    <a:pt x="6279" y="2286"/>
                    <a:pt x="6287" y="2301"/>
                    <a:pt x="6302" y="2316"/>
                  </a:cubicBezTo>
                  <a:cubicBezTo>
                    <a:pt x="6346" y="2360"/>
                    <a:pt x="6367" y="2382"/>
                    <a:pt x="6411" y="2404"/>
                  </a:cubicBezTo>
                  <a:cubicBezTo>
                    <a:pt x="6455" y="2433"/>
                    <a:pt x="6448" y="2448"/>
                    <a:pt x="6434" y="2477"/>
                  </a:cubicBezTo>
                  <a:cubicBezTo>
                    <a:pt x="6434" y="2484"/>
                    <a:pt x="6426" y="2492"/>
                    <a:pt x="6426" y="2499"/>
                  </a:cubicBezTo>
                  <a:cubicBezTo>
                    <a:pt x="6411" y="2528"/>
                    <a:pt x="6404" y="2536"/>
                    <a:pt x="6382" y="2543"/>
                  </a:cubicBezTo>
                  <a:cubicBezTo>
                    <a:pt x="6375" y="2558"/>
                    <a:pt x="6360" y="2565"/>
                    <a:pt x="6338" y="2587"/>
                  </a:cubicBezTo>
                  <a:cubicBezTo>
                    <a:pt x="6309" y="2616"/>
                    <a:pt x="6294" y="2638"/>
                    <a:pt x="6294" y="2646"/>
                  </a:cubicBezTo>
                  <a:cubicBezTo>
                    <a:pt x="6316" y="2646"/>
                    <a:pt x="6353" y="2631"/>
                    <a:pt x="6404" y="2609"/>
                  </a:cubicBezTo>
                  <a:cubicBezTo>
                    <a:pt x="6411" y="2609"/>
                    <a:pt x="6411" y="2609"/>
                    <a:pt x="6411" y="2609"/>
                  </a:cubicBezTo>
                  <a:cubicBezTo>
                    <a:pt x="6463" y="2587"/>
                    <a:pt x="6463" y="2572"/>
                    <a:pt x="6470" y="2536"/>
                  </a:cubicBezTo>
                  <a:cubicBezTo>
                    <a:pt x="6470" y="2528"/>
                    <a:pt x="6470" y="2521"/>
                    <a:pt x="6477" y="2514"/>
                  </a:cubicBezTo>
                  <a:cubicBezTo>
                    <a:pt x="6477" y="2484"/>
                    <a:pt x="6477" y="2484"/>
                    <a:pt x="6470" y="2470"/>
                  </a:cubicBezTo>
                  <a:cubicBezTo>
                    <a:pt x="6463" y="2462"/>
                    <a:pt x="6463" y="2455"/>
                    <a:pt x="6455" y="2440"/>
                  </a:cubicBezTo>
                  <a:cubicBezTo>
                    <a:pt x="6448" y="2426"/>
                    <a:pt x="6441" y="2418"/>
                    <a:pt x="6441" y="2411"/>
                  </a:cubicBezTo>
                  <a:cubicBezTo>
                    <a:pt x="6434" y="2389"/>
                    <a:pt x="6434" y="2389"/>
                    <a:pt x="6404" y="2374"/>
                  </a:cubicBezTo>
                  <a:cubicBezTo>
                    <a:pt x="6360" y="2352"/>
                    <a:pt x="6360" y="2338"/>
                    <a:pt x="6360" y="2301"/>
                  </a:cubicBezTo>
                  <a:cubicBezTo>
                    <a:pt x="6360" y="2301"/>
                    <a:pt x="6360" y="2294"/>
                    <a:pt x="6360" y="2286"/>
                  </a:cubicBezTo>
                  <a:cubicBezTo>
                    <a:pt x="6360" y="2228"/>
                    <a:pt x="6411" y="2228"/>
                    <a:pt x="6441" y="2228"/>
                  </a:cubicBezTo>
                  <a:cubicBezTo>
                    <a:pt x="6477" y="2228"/>
                    <a:pt x="6477" y="2228"/>
                    <a:pt x="6477" y="2228"/>
                  </a:cubicBezTo>
                  <a:cubicBezTo>
                    <a:pt x="6499" y="2228"/>
                    <a:pt x="6514" y="2235"/>
                    <a:pt x="6529" y="2243"/>
                  </a:cubicBezTo>
                  <a:cubicBezTo>
                    <a:pt x="6543" y="2265"/>
                    <a:pt x="6529" y="2294"/>
                    <a:pt x="6521" y="2330"/>
                  </a:cubicBezTo>
                  <a:cubicBezTo>
                    <a:pt x="6521" y="2345"/>
                    <a:pt x="6514" y="2352"/>
                    <a:pt x="6514" y="2360"/>
                  </a:cubicBezTo>
                  <a:cubicBezTo>
                    <a:pt x="6514" y="2374"/>
                    <a:pt x="6514" y="2382"/>
                    <a:pt x="6514" y="2382"/>
                  </a:cubicBezTo>
                  <a:cubicBezTo>
                    <a:pt x="6514" y="2382"/>
                    <a:pt x="6529" y="2374"/>
                    <a:pt x="6536" y="2360"/>
                  </a:cubicBezTo>
                  <a:cubicBezTo>
                    <a:pt x="6558" y="2338"/>
                    <a:pt x="6565" y="2330"/>
                    <a:pt x="6580" y="2330"/>
                  </a:cubicBezTo>
                  <a:cubicBezTo>
                    <a:pt x="6595" y="2330"/>
                    <a:pt x="6609" y="2338"/>
                    <a:pt x="6624" y="2352"/>
                  </a:cubicBezTo>
                  <a:cubicBezTo>
                    <a:pt x="6639" y="2360"/>
                    <a:pt x="6639" y="2360"/>
                    <a:pt x="6639" y="2360"/>
                  </a:cubicBezTo>
                  <a:cubicBezTo>
                    <a:pt x="6646" y="2367"/>
                    <a:pt x="6653" y="2367"/>
                    <a:pt x="6653" y="2374"/>
                  </a:cubicBezTo>
                  <a:cubicBezTo>
                    <a:pt x="6653" y="2367"/>
                    <a:pt x="6653" y="2367"/>
                    <a:pt x="6653" y="2360"/>
                  </a:cubicBezTo>
                  <a:cubicBezTo>
                    <a:pt x="6660" y="2352"/>
                    <a:pt x="6668" y="2330"/>
                    <a:pt x="6675" y="2308"/>
                  </a:cubicBezTo>
                  <a:cubicBezTo>
                    <a:pt x="6690" y="2272"/>
                    <a:pt x="6675" y="2250"/>
                    <a:pt x="6653" y="2220"/>
                  </a:cubicBezTo>
                  <a:cubicBezTo>
                    <a:pt x="6639" y="2206"/>
                    <a:pt x="6624" y="2191"/>
                    <a:pt x="6617" y="2169"/>
                  </a:cubicBezTo>
                  <a:cubicBezTo>
                    <a:pt x="6602" y="2140"/>
                    <a:pt x="6587" y="2133"/>
                    <a:pt x="6573" y="2125"/>
                  </a:cubicBezTo>
                  <a:cubicBezTo>
                    <a:pt x="6565" y="2118"/>
                    <a:pt x="6551" y="2110"/>
                    <a:pt x="6536" y="2096"/>
                  </a:cubicBezTo>
                  <a:cubicBezTo>
                    <a:pt x="6507" y="2052"/>
                    <a:pt x="6492" y="2037"/>
                    <a:pt x="6463" y="2037"/>
                  </a:cubicBezTo>
                  <a:cubicBezTo>
                    <a:pt x="6455" y="2037"/>
                    <a:pt x="6448" y="2037"/>
                    <a:pt x="6448" y="2037"/>
                  </a:cubicBezTo>
                  <a:cubicBezTo>
                    <a:pt x="6448" y="2037"/>
                    <a:pt x="6448" y="2045"/>
                    <a:pt x="6448" y="2067"/>
                  </a:cubicBezTo>
                  <a:cubicBezTo>
                    <a:pt x="6448" y="2081"/>
                    <a:pt x="6455" y="2089"/>
                    <a:pt x="6463" y="2096"/>
                  </a:cubicBezTo>
                  <a:cubicBezTo>
                    <a:pt x="6470" y="2103"/>
                    <a:pt x="6477" y="2110"/>
                    <a:pt x="6477" y="2133"/>
                  </a:cubicBezTo>
                  <a:cubicBezTo>
                    <a:pt x="6477" y="2162"/>
                    <a:pt x="6448" y="2177"/>
                    <a:pt x="6419" y="2184"/>
                  </a:cubicBezTo>
                  <a:cubicBezTo>
                    <a:pt x="6397" y="2191"/>
                    <a:pt x="6367" y="2198"/>
                    <a:pt x="6346" y="2213"/>
                  </a:cubicBezTo>
                  <a:cubicBezTo>
                    <a:pt x="6316" y="2243"/>
                    <a:pt x="6302" y="2250"/>
                    <a:pt x="6294" y="2250"/>
                  </a:cubicBezTo>
                  <a:cubicBezTo>
                    <a:pt x="6279" y="2250"/>
                    <a:pt x="6272" y="2243"/>
                    <a:pt x="6272" y="2235"/>
                  </a:cubicBezTo>
                  <a:lnTo>
                    <a:pt x="6265" y="2228"/>
                  </a:lnTo>
                  <a:cubicBezTo>
                    <a:pt x="6258" y="2220"/>
                    <a:pt x="6250" y="2213"/>
                    <a:pt x="6250" y="2206"/>
                  </a:cubicBezTo>
                  <a:cubicBezTo>
                    <a:pt x="6250" y="2191"/>
                    <a:pt x="6265" y="2177"/>
                    <a:pt x="6279" y="2155"/>
                  </a:cubicBezTo>
                  <a:cubicBezTo>
                    <a:pt x="6294" y="2147"/>
                    <a:pt x="6302" y="2140"/>
                    <a:pt x="6309" y="2133"/>
                  </a:cubicBezTo>
                  <a:cubicBezTo>
                    <a:pt x="6316" y="2118"/>
                    <a:pt x="6324" y="2103"/>
                    <a:pt x="6316" y="2096"/>
                  </a:cubicBezTo>
                  <a:cubicBezTo>
                    <a:pt x="6316" y="2096"/>
                    <a:pt x="6309" y="2096"/>
                    <a:pt x="6302" y="2096"/>
                  </a:cubicBezTo>
                  <a:cubicBezTo>
                    <a:pt x="6302" y="2096"/>
                    <a:pt x="6302" y="2096"/>
                    <a:pt x="6294" y="2096"/>
                  </a:cubicBezTo>
                  <a:cubicBezTo>
                    <a:pt x="6250" y="2103"/>
                    <a:pt x="6250" y="2110"/>
                    <a:pt x="6236" y="2140"/>
                  </a:cubicBezTo>
                  <a:cubicBezTo>
                    <a:pt x="6214" y="2191"/>
                    <a:pt x="6177" y="2191"/>
                    <a:pt x="6140" y="2191"/>
                  </a:cubicBezTo>
                  <a:cubicBezTo>
                    <a:pt x="6133" y="2191"/>
                    <a:pt x="6133" y="2191"/>
                    <a:pt x="6133" y="2191"/>
                  </a:cubicBezTo>
                  <a:close/>
                  <a:moveTo>
                    <a:pt x="6104" y="2133"/>
                  </a:moveTo>
                  <a:lnTo>
                    <a:pt x="6104" y="2133"/>
                  </a:lnTo>
                  <a:cubicBezTo>
                    <a:pt x="6096" y="2140"/>
                    <a:pt x="6096" y="2140"/>
                    <a:pt x="6096" y="2140"/>
                  </a:cubicBezTo>
                  <a:cubicBezTo>
                    <a:pt x="6089" y="2147"/>
                    <a:pt x="6089" y="2155"/>
                    <a:pt x="6089" y="2155"/>
                  </a:cubicBezTo>
                  <a:cubicBezTo>
                    <a:pt x="6096" y="2162"/>
                    <a:pt x="6096" y="2169"/>
                    <a:pt x="6104" y="2169"/>
                  </a:cubicBezTo>
                  <a:lnTo>
                    <a:pt x="6104" y="2169"/>
                  </a:lnTo>
                  <a:cubicBezTo>
                    <a:pt x="6096" y="2162"/>
                    <a:pt x="6096" y="2147"/>
                    <a:pt x="6104" y="2133"/>
                  </a:cubicBezTo>
                  <a:close/>
                  <a:moveTo>
                    <a:pt x="1729" y="2286"/>
                  </a:moveTo>
                  <a:lnTo>
                    <a:pt x="1729" y="2286"/>
                  </a:lnTo>
                  <a:lnTo>
                    <a:pt x="1729" y="2286"/>
                  </a:lnTo>
                  <a:cubicBezTo>
                    <a:pt x="1729" y="2272"/>
                    <a:pt x="1729" y="2265"/>
                    <a:pt x="1729" y="2257"/>
                  </a:cubicBezTo>
                  <a:cubicBezTo>
                    <a:pt x="1729" y="2235"/>
                    <a:pt x="1722" y="2206"/>
                    <a:pt x="1758" y="2177"/>
                  </a:cubicBezTo>
                  <a:cubicBezTo>
                    <a:pt x="1766" y="2169"/>
                    <a:pt x="1773" y="2162"/>
                    <a:pt x="1781" y="2155"/>
                  </a:cubicBezTo>
                  <a:cubicBezTo>
                    <a:pt x="1788" y="2147"/>
                    <a:pt x="1795" y="2140"/>
                    <a:pt x="1817" y="2140"/>
                  </a:cubicBezTo>
                  <a:cubicBezTo>
                    <a:pt x="1824" y="2140"/>
                    <a:pt x="1832" y="2140"/>
                    <a:pt x="1839" y="2147"/>
                  </a:cubicBezTo>
                  <a:cubicBezTo>
                    <a:pt x="1861" y="2155"/>
                    <a:pt x="1883" y="2169"/>
                    <a:pt x="1890" y="2191"/>
                  </a:cubicBezTo>
                  <a:cubicBezTo>
                    <a:pt x="1890" y="2206"/>
                    <a:pt x="1883" y="2220"/>
                    <a:pt x="1868" y="2235"/>
                  </a:cubicBezTo>
                  <a:cubicBezTo>
                    <a:pt x="1839" y="2272"/>
                    <a:pt x="1773" y="2308"/>
                    <a:pt x="1766" y="2316"/>
                  </a:cubicBezTo>
                  <a:cubicBezTo>
                    <a:pt x="1758" y="2316"/>
                    <a:pt x="1758" y="2316"/>
                    <a:pt x="1758" y="2316"/>
                  </a:cubicBezTo>
                  <a:lnTo>
                    <a:pt x="1729" y="2286"/>
                  </a:lnTo>
                  <a:close/>
                  <a:moveTo>
                    <a:pt x="5312" y="1576"/>
                  </a:moveTo>
                  <a:lnTo>
                    <a:pt x="5312" y="1576"/>
                  </a:lnTo>
                  <a:cubicBezTo>
                    <a:pt x="5283" y="1576"/>
                    <a:pt x="5254" y="1561"/>
                    <a:pt x="5224" y="1546"/>
                  </a:cubicBezTo>
                  <a:cubicBezTo>
                    <a:pt x="5217" y="1539"/>
                    <a:pt x="5210" y="1532"/>
                    <a:pt x="5195" y="1524"/>
                  </a:cubicBezTo>
                  <a:cubicBezTo>
                    <a:pt x="5158" y="1510"/>
                    <a:pt x="5158" y="1510"/>
                    <a:pt x="5158" y="1510"/>
                  </a:cubicBezTo>
                  <a:cubicBezTo>
                    <a:pt x="5195" y="1495"/>
                    <a:pt x="5195" y="1495"/>
                    <a:pt x="5195" y="1495"/>
                  </a:cubicBezTo>
                  <a:cubicBezTo>
                    <a:pt x="5217" y="1495"/>
                    <a:pt x="5298" y="1458"/>
                    <a:pt x="5364" y="1392"/>
                  </a:cubicBezTo>
                  <a:cubicBezTo>
                    <a:pt x="5386" y="1370"/>
                    <a:pt x="5386" y="1370"/>
                    <a:pt x="5386" y="1370"/>
                  </a:cubicBezTo>
                  <a:cubicBezTo>
                    <a:pt x="5393" y="1385"/>
                    <a:pt x="5393" y="1385"/>
                    <a:pt x="5393" y="1385"/>
                  </a:cubicBezTo>
                  <a:cubicBezTo>
                    <a:pt x="5400" y="1392"/>
                    <a:pt x="5408" y="1400"/>
                    <a:pt x="5415" y="1415"/>
                  </a:cubicBezTo>
                  <a:cubicBezTo>
                    <a:pt x="5429" y="1422"/>
                    <a:pt x="5437" y="1444"/>
                    <a:pt x="5429" y="1458"/>
                  </a:cubicBezTo>
                  <a:cubicBezTo>
                    <a:pt x="5422" y="1502"/>
                    <a:pt x="5378" y="1554"/>
                    <a:pt x="5342" y="1568"/>
                  </a:cubicBezTo>
                  <a:cubicBezTo>
                    <a:pt x="5334" y="1576"/>
                    <a:pt x="5327" y="1576"/>
                    <a:pt x="5312" y="1576"/>
                  </a:cubicBezTo>
                  <a:close/>
                  <a:moveTo>
                    <a:pt x="5129" y="1458"/>
                  </a:moveTo>
                  <a:lnTo>
                    <a:pt x="5129" y="1458"/>
                  </a:lnTo>
                  <a:cubicBezTo>
                    <a:pt x="5114" y="1458"/>
                    <a:pt x="5100" y="1458"/>
                    <a:pt x="5085" y="1444"/>
                  </a:cubicBezTo>
                  <a:cubicBezTo>
                    <a:pt x="5070" y="1436"/>
                    <a:pt x="5056" y="1422"/>
                    <a:pt x="5048" y="1415"/>
                  </a:cubicBezTo>
                  <a:cubicBezTo>
                    <a:pt x="5019" y="1400"/>
                    <a:pt x="4997" y="1378"/>
                    <a:pt x="4975" y="1348"/>
                  </a:cubicBezTo>
                  <a:cubicBezTo>
                    <a:pt x="4953" y="1319"/>
                    <a:pt x="4924" y="1305"/>
                    <a:pt x="4895" y="1290"/>
                  </a:cubicBezTo>
                  <a:cubicBezTo>
                    <a:pt x="4865" y="1268"/>
                    <a:pt x="4865" y="1268"/>
                    <a:pt x="4865" y="1268"/>
                  </a:cubicBezTo>
                  <a:cubicBezTo>
                    <a:pt x="4829" y="1253"/>
                    <a:pt x="4785" y="1224"/>
                    <a:pt x="4785" y="1165"/>
                  </a:cubicBezTo>
                  <a:cubicBezTo>
                    <a:pt x="4785" y="1143"/>
                    <a:pt x="4785" y="1121"/>
                    <a:pt x="4785" y="1099"/>
                  </a:cubicBezTo>
                  <a:cubicBezTo>
                    <a:pt x="4792" y="1092"/>
                    <a:pt x="4792" y="1092"/>
                    <a:pt x="4792" y="1092"/>
                  </a:cubicBezTo>
                  <a:cubicBezTo>
                    <a:pt x="4799" y="1092"/>
                    <a:pt x="4799" y="1092"/>
                    <a:pt x="4799" y="1092"/>
                  </a:cubicBezTo>
                  <a:cubicBezTo>
                    <a:pt x="4807" y="1092"/>
                    <a:pt x="4865" y="1077"/>
                    <a:pt x="4990" y="1077"/>
                  </a:cubicBezTo>
                  <a:cubicBezTo>
                    <a:pt x="5019" y="1077"/>
                    <a:pt x="5034" y="1063"/>
                    <a:pt x="5034" y="1041"/>
                  </a:cubicBezTo>
                  <a:cubicBezTo>
                    <a:pt x="5034" y="997"/>
                    <a:pt x="4990" y="938"/>
                    <a:pt x="4953" y="938"/>
                  </a:cubicBezTo>
                  <a:cubicBezTo>
                    <a:pt x="4902" y="938"/>
                    <a:pt x="4880" y="916"/>
                    <a:pt x="4865" y="901"/>
                  </a:cubicBezTo>
                  <a:cubicBezTo>
                    <a:pt x="4858" y="894"/>
                    <a:pt x="4851" y="894"/>
                    <a:pt x="4851" y="894"/>
                  </a:cubicBezTo>
                  <a:cubicBezTo>
                    <a:pt x="4829" y="887"/>
                    <a:pt x="4829" y="887"/>
                    <a:pt x="4829" y="887"/>
                  </a:cubicBezTo>
                  <a:cubicBezTo>
                    <a:pt x="4829" y="894"/>
                    <a:pt x="4829" y="894"/>
                    <a:pt x="4829" y="894"/>
                  </a:cubicBezTo>
                  <a:cubicBezTo>
                    <a:pt x="4814" y="894"/>
                    <a:pt x="4814" y="894"/>
                    <a:pt x="4814" y="894"/>
                  </a:cubicBezTo>
                  <a:cubicBezTo>
                    <a:pt x="4777" y="887"/>
                    <a:pt x="4755" y="858"/>
                    <a:pt x="4755" y="821"/>
                  </a:cubicBezTo>
                  <a:cubicBezTo>
                    <a:pt x="4755" y="762"/>
                    <a:pt x="4785" y="726"/>
                    <a:pt x="4814" y="696"/>
                  </a:cubicBezTo>
                  <a:cubicBezTo>
                    <a:pt x="4829" y="682"/>
                    <a:pt x="4829" y="660"/>
                    <a:pt x="4836" y="630"/>
                  </a:cubicBezTo>
                  <a:cubicBezTo>
                    <a:pt x="4836" y="608"/>
                    <a:pt x="4836" y="608"/>
                    <a:pt x="4836" y="608"/>
                  </a:cubicBezTo>
                  <a:cubicBezTo>
                    <a:pt x="4836" y="579"/>
                    <a:pt x="4836" y="535"/>
                    <a:pt x="4851" y="498"/>
                  </a:cubicBezTo>
                  <a:cubicBezTo>
                    <a:pt x="4858" y="477"/>
                    <a:pt x="4865" y="447"/>
                    <a:pt x="4895" y="447"/>
                  </a:cubicBezTo>
                  <a:cubicBezTo>
                    <a:pt x="4902" y="447"/>
                    <a:pt x="4909" y="447"/>
                    <a:pt x="4924" y="455"/>
                  </a:cubicBezTo>
                  <a:cubicBezTo>
                    <a:pt x="4931" y="462"/>
                    <a:pt x="4939" y="462"/>
                    <a:pt x="4953" y="462"/>
                  </a:cubicBezTo>
                  <a:cubicBezTo>
                    <a:pt x="4961" y="462"/>
                    <a:pt x="4968" y="462"/>
                    <a:pt x="4968" y="455"/>
                  </a:cubicBezTo>
                  <a:cubicBezTo>
                    <a:pt x="4983" y="447"/>
                    <a:pt x="4983" y="447"/>
                    <a:pt x="4983" y="447"/>
                  </a:cubicBezTo>
                  <a:cubicBezTo>
                    <a:pt x="5005" y="469"/>
                    <a:pt x="5005" y="469"/>
                    <a:pt x="5005" y="469"/>
                  </a:cubicBezTo>
                  <a:cubicBezTo>
                    <a:pt x="5012" y="469"/>
                    <a:pt x="5019" y="469"/>
                    <a:pt x="5027" y="469"/>
                  </a:cubicBezTo>
                  <a:cubicBezTo>
                    <a:pt x="5056" y="469"/>
                    <a:pt x="5070" y="484"/>
                    <a:pt x="5078" y="506"/>
                  </a:cubicBezTo>
                  <a:cubicBezTo>
                    <a:pt x="5085" y="528"/>
                    <a:pt x="5085" y="528"/>
                    <a:pt x="5085" y="528"/>
                  </a:cubicBezTo>
                  <a:cubicBezTo>
                    <a:pt x="5093" y="550"/>
                    <a:pt x="5093" y="557"/>
                    <a:pt x="5107" y="565"/>
                  </a:cubicBezTo>
                  <a:cubicBezTo>
                    <a:pt x="5114" y="565"/>
                    <a:pt x="5114" y="572"/>
                    <a:pt x="5122" y="572"/>
                  </a:cubicBezTo>
                  <a:cubicBezTo>
                    <a:pt x="5129" y="572"/>
                    <a:pt x="5136" y="579"/>
                    <a:pt x="5144" y="579"/>
                  </a:cubicBezTo>
                  <a:lnTo>
                    <a:pt x="5144" y="579"/>
                  </a:lnTo>
                  <a:cubicBezTo>
                    <a:pt x="5144" y="565"/>
                    <a:pt x="5144" y="557"/>
                    <a:pt x="5144" y="542"/>
                  </a:cubicBezTo>
                  <a:cubicBezTo>
                    <a:pt x="5144" y="528"/>
                    <a:pt x="5144" y="520"/>
                    <a:pt x="5136" y="491"/>
                  </a:cubicBezTo>
                  <a:cubicBezTo>
                    <a:pt x="5136" y="484"/>
                    <a:pt x="5129" y="477"/>
                    <a:pt x="5129" y="469"/>
                  </a:cubicBezTo>
                  <a:cubicBezTo>
                    <a:pt x="5122" y="455"/>
                    <a:pt x="5114" y="440"/>
                    <a:pt x="5122" y="425"/>
                  </a:cubicBezTo>
                  <a:cubicBezTo>
                    <a:pt x="5122" y="410"/>
                    <a:pt x="5136" y="410"/>
                    <a:pt x="5158" y="403"/>
                  </a:cubicBezTo>
                  <a:cubicBezTo>
                    <a:pt x="5180" y="396"/>
                    <a:pt x="5180" y="396"/>
                    <a:pt x="5180" y="396"/>
                  </a:cubicBezTo>
                  <a:cubicBezTo>
                    <a:pt x="5188" y="396"/>
                    <a:pt x="5195" y="396"/>
                    <a:pt x="5203" y="396"/>
                  </a:cubicBezTo>
                  <a:cubicBezTo>
                    <a:pt x="5232" y="396"/>
                    <a:pt x="5239" y="425"/>
                    <a:pt x="5239" y="455"/>
                  </a:cubicBezTo>
                  <a:cubicBezTo>
                    <a:pt x="5246" y="498"/>
                    <a:pt x="5261" y="535"/>
                    <a:pt x="5290" y="535"/>
                  </a:cubicBezTo>
                  <a:cubicBezTo>
                    <a:pt x="5298" y="535"/>
                    <a:pt x="5298" y="535"/>
                    <a:pt x="5305" y="528"/>
                  </a:cubicBezTo>
                  <a:cubicBezTo>
                    <a:pt x="5312" y="528"/>
                    <a:pt x="5312" y="528"/>
                    <a:pt x="5320" y="528"/>
                  </a:cubicBezTo>
                  <a:cubicBezTo>
                    <a:pt x="5342" y="528"/>
                    <a:pt x="5349" y="550"/>
                    <a:pt x="5356" y="586"/>
                  </a:cubicBezTo>
                  <a:cubicBezTo>
                    <a:pt x="5371" y="645"/>
                    <a:pt x="5393" y="652"/>
                    <a:pt x="5422" y="667"/>
                  </a:cubicBezTo>
                  <a:cubicBezTo>
                    <a:pt x="5429" y="667"/>
                    <a:pt x="5437" y="667"/>
                    <a:pt x="5444" y="667"/>
                  </a:cubicBezTo>
                  <a:cubicBezTo>
                    <a:pt x="5466" y="674"/>
                    <a:pt x="5488" y="682"/>
                    <a:pt x="5481" y="740"/>
                  </a:cubicBezTo>
                  <a:cubicBezTo>
                    <a:pt x="5481" y="799"/>
                    <a:pt x="5474" y="828"/>
                    <a:pt x="5503" y="850"/>
                  </a:cubicBezTo>
                  <a:cubicBezTo>
                    <a:pt x="5517" y="858"/>
                    <a:pt x="5525" y="865"/>
                    <a:pt x="5532" y="872"/>
                  </a:cubicBezTo>
                  <a:cubicBezTo>
                    <a:pt x="5554" y="879"/>
                    <a:pt x="5561" y="887"/>
                    <a:pt x="5576" y="887"/>
                  </a:cubicBezTo>
                  <a:cubicBezTo>
                    <a:pt x="5584" y="887"/>
                    <a:pt x="5584" y="887"/>
                    <a:pt x="5591" y="887"/>
                  </a:cubicBezTo>
                  <a:cubicBezTo>
                    <a:pt x="5605" y="879"/>
                    <a:pt x="5620" y="872"/>
                    <a:pt x="5627" y="865"/>
                  </a:cubicBezTo>
                  <a:cubicBezTo>
                    <a:pt x="5649" y="858"/>
                    <a:pt x="5664" y="843"/>
                    <a:pt x="5686" y="843"/>
                  </a:cubicBezTo>
                  <a:cubicBezTo>
                    <a:pt x="5693" y="843"/>
                    <a:pt x="5701" y="850"/>
                    <a:pt x="5715" y="850"/>
                  </a:cubicBezTo>
                  <a:cubicBezTo>
                    <a:pt x="5715" y="858"/>
                    <a:pt x="5723" y="858"/>
                    <a:pt x="5723" y="858"/>
                  </a:cubicBezTo>
                  <a:cubicBezTo>
                    <a:pt x="5730" y="858"/>
                    <a:pt x="5730" y="858"/>
                    <a:pt x="5730" y="858"/>
                  </a:cubicBezTo>
                  <a:cubicBezTo>
                    <a:pt x="5730" y="865"/>
                    <a:pt x="5730" y="865"/>
                    <a:pt x="5730" y="865"/>
                  </a:cubicBezTo>
                  <a:cubicBezTo>
                    <a:pt x="5745" y="879"/>
                    <a:pt x="5759" y="894"/>
                    <a:pt x="5774" y="894"/>
                  </a:cubicBezTo>
                  <a:cubicBezTo>
                    <a:pt x="5781" y="901"/>
                    <a:pt x="5781" y="901"/>
                    <a:pt x="5781" y="901"/>
                  </a:cubicBezTo>
                  <a:lnTo>
                    <a:pt x="5781" y="901"/>
                  </a:lnTo>
                  <a:cubicBezTo>
                    <a:pt x="5796" y="924"/>
                    <a:pt x="5803" y="931"/>
                    <a:pt x="5811" y="931"/>
                  </a:cubicBezTo>
                  <a:cubicBezTo>
                    <a:pt x="5818" y="931"/>
                    <a:pt x="5833" y="931"/>
                    <a:pt x="5840" y="924"/>
                  </a:cubicBezTo>
                  <a:cubicBezTo>
                    <a:pt x="5847" y="924"/>
                    <a:pt x="5847" y="924"/>
                    <a:pt x="5847" y="924"/>
                  </a:cubicBezTo>
                  <a:cubicBezTo>
                    <a:pt x="5855" y="924"/>
                    <a:pt x="5855" y="924"/>
                    <a:pt x="5855" y="924"/>
                  </a:cubicBezTo>
                  <a:cubicBezTo>
                    <a:pt x="5884" y="938"/>
                    <a:pt x="5913" y="960"/>
                    <a:pt x="5935" y="982"/>
                  </a:cubicBezTo>
                  <a:cubicBezTo>
                    <a:pt x="5950" y="989"/>
                    <a:pt x="5957" y="997"/>
                    <a:pt x="5972" y="1004"/>
                  </a:cubicBezTo>
                  <a:cubicBezTo>
                    <a:pt x="6023" y="1041"/>
                    <a:pt x="6082" y="1085"/>
                    <a:pt x="6052" y="1136"/>
                  </a:cubicBezTo>
                  <a:cubicBezTo>
                    <a:pt x="6045" y="1158"/>
                    <a:pt x="6030" y="1165"/>
                    <a:pt x="6016" y="1173"/>
                  </a:cubicBezTo>
                  <a:cubicBezTo>
                    <a:pt x="6008" y="1180"/>
                    <a:pt x="6008" y="1180"/>
                    <a:pt x="6008" y="1187"/>
                  </a:cubicBezTo>
                  <a:cubicBezTo>
                    <a:pt x="6023" y="1224"/>
                    <a:pt x="6023" y="1290"/>
                    <a:pt x="6008" y="1334"/>
                  </a:cubicBezTo>
                  <a:cubicBezTo>
                    <a:pt x="6008" y="1341"/>
                    <a:pt x="6001" y="1363"/>
                    <a:pt x="5972" y="1363"/>
                  </a:cubicBezTo>
                  <a:cubicBezTo>
                    <a:pt x="5928" y="1363"/>
                    <a:pt x="5884" y="1334"/>
                    <a:pt x="5877" y="1334"/>
                  </a:cubicBezTo>
                  <a:cubicBezTo>
                    <a:pt x="5869" y="1327"/>
                    <a:pt x="5869" y="1327"/>
                    <a:pt x="5869" y="1327"/>
                  </a:cubicBezTo>
                  <a:lnTo>
                    <a:pt x="5869" y="1327"/>
                  </a:lnTo>
                  <a:cubicBezTo>
                    <a:pt x="5862" y="1312"/>
                    <a:pt x="5840" y="1231"/>
                    <a:pt x="5884" y="1202"/>
                  </a:cubicBezTo>
                  <a:cubicBezTo>
                    <a:pt x="5891" y="1187"/>
                    <a:pt x="5877" y="1151"/>
                    <a:pt x="5855" y="1129"/>
                  </a:cubicBezTo>
                  <a:cubicBezTo>
                    <a:pt x="5840" y="1143"/>
                    <a:pt x="5796" y="1180"/>
                    <a:pt x="5767" y="1180"/>
                  </a:cubicBezTo>
                  <a:cubicBezTo>
                    <a:pt x="5759" y="1180"/>
                    <a:pt x="5759" y="1180"/>
                    <a:pt x="5752" y="1173"/>
                  </a:cubicBezTo>
                  <a:cubicBezTo>
                    <a:pt x="5737" y="1173"/>
                    <a:pt x="5723" y="1158"/>
                    <a:pt x="5715" y="1143"/>
                  </a:cubicBezTo>
                  <a:cubicBezTo>
                    <a:pt x="5708" y="1136"/>
                    <a:pt x="5708" y="1129"/>
                    <a:pt x="5701" y="1129"/>
                  </a:cubicBezTo>
                  <a:cubicBezTo>
                    <a:pt x="5701" y="1129"/>
                    <a:pt x="5693" y="1129"/>
                    <a:pt x="5686" y="1136"/>
                  </a:cubicBezTo>
                  <a:cubicBezTo>
                    <a:pt x="5664" y="1151"/>
                    <a:pt x="5642" y="1187"/>
                    <a:pt x="5627" y="1209"/>
                  </a:cubicBezTo>
                  <a:cubicBezTo>
                    <a:pt x="5605" y="1239"/>
                    <a:pt x="5598" y="1246"/>
                    <a:pt x="5591" y="1246"/>
                  </a:cubicBezTo>
                  <a:cubicBezTo>
                    <a:pt x="5584" y="1246"/>
                    <a:pt x="5584" y="1246"/>
                    <a:pt x="5584" y="1246"/>
                  </a:cubicBezTo>
                  <a:cubicBezTo>
                    <a:pt x="5576" y="1239"/>
                    <a:pt x="5576" y="1239"/>
                    <a:pt x="5576" y="1239"/>
                  </a:cubicBezTo>
                  <a:cubicBezTo>
                    <a:pt x="5569" y="1231"/>
                    <a:pt x="5569" y="1224"/>
                    <a:pt x="5576" y="1217"/>
                  </a:cubicBezTo>
                  <a:cubicBezTo>
                    <a:pt x="5576" y="1202"/>
                    <a:pt x="5584" y="1187"/>
                    <a:pt x="5584" y="1180"/>
                  </a:cubicBezTo>
                  <a:lnTo>
                    <a:pt x="5584" y="1180"/>
                  </a:lnTo>
                  <a:cubicBezTo>
                    <a:pt x="5584" y="1173"/>
                    <a:pt x="5584" y="1173"/>
                    <a:pt x="5576" y="1173"/>
                  </a:cubicBezTo>
                  <a:cubicBezTo>
                    <a:pt x="5547" y="1173"/>
                    <a:pt x="5539" y="1180"/>
                    <a:pt x="5517" y="1195"/>
                  </a:cubicBezTo>
                  <a:cubicBezTo>
                    <a:pt x="5503" y="1202"/>
                    <a:pt x="5488" y="1209"/>
                    <a:pt x="5466" y="1217"/>
                  </a:cubicBezTo>
                  <a:cubicBezTo>
                    <a:pt x="5422" y="1246"/>
                    <a:pt x="5415" y="1253"/>
                    <a:pt x="5408" y="1283"/>
                  </a:cubicBezTo>
                  <a:cubicBezTo>
                    <a:pt x="5408" y="1290"/>
                    <a:pt x="5400" y="1305"/>
                    <a:pt x="5400" y="1312"/>
                  </a:cubicBezTo>
                  <a:cubicBezTo>
                    <a:pt x="5393" y="1319"/>
                    <a:pt x="5393" y="1319"/>
                    <a:pt x="5393" y="1319"/>
                  </a:cubicBezTo>
                  <a:cubicBezTo>
                    <a:pt x="5386" y="1334"/>
                    <a:pt x="5386" y="1334"/>
                    <a:pt x="5386" y="1334"/>
                  </a:cubicBezTo>
                  <a:cubicBezTo>
                    <a:pt x="5342" y="1348"/>
                    <a:pt x="5312" y="1363"/>
                    <a:pt x="5290" y="1363"/>
                  </a:cubicBezTo>
                  <a:cubicBezTo>
                    <a:pt x="5283" y="1363"/>
                    <a:pt x="5283" y="1363"/>
                    <a:pt x="5276" y="1363"/>
                  </a:cubicBezTo>
                  <a:cubicBezTo>
                    <a:pt x="5261" y="1363"/>
                    <a:pt x="5254" y="1356"/>
                    <a:pt x="5246" y="1356"/>
                  </a:cubicBezTo>
                  <a:lnTo>
                    <a:pt x="5239" y="1356"/>
                  </a:lnTo>
                  <a:cubicBezTo>
                    <a:pt x="5239" y="1356"/>
                    <a:pt x="5232" y="1356"/>
                    <a:pt x="5217" y="1378"/>
                  </a:cubicBezTo>
                  <a:cubicBezTo>
                    <a:pt x="5210" y="1385"/>
                    <a:pt x="5210" y="1392"/>
                    <a:pt x="5203" y="1400"/>
                  </a:cubicBezTo>
                  <a:cubicBezTo>
                    <a:pt x="5180" y="1429"/>
                    <a:pt x="5158" y="1458"/>
                    <a:pt x="5129" y="1458"/>
                  </a:cubicBezTo>
                  <a:close/>
                  <a:moveTo>
                    <a:pt x="4902" y="652"/>
                  </a:moveTo>
                  <a:lnTo>
                    <a:pt x="4902" y="652"/>
                  </a:lnTo>
                  <a:cubicBezTo>
                    <a:pt x="4946" y="674"/>
                    <a:pt x="4953" y="682"/>
                    <a:pt x="4946" y="696"/>
                  </a:cubicBezTo>
                  <a:cubicBezTo>
                    <a:pt x="4946" y="704"/>
                    <a:pt x="4946" y="704"/>
                    <a:pt x="4946" y="711"/>
                  </a:cubicBezTo>
                  <a:cubicBezTo>
                    <a:pt x="4953" y="748"/>
                    <a:pt x="4924" y="770"/>
                    <a:pt x="4887" y="799"/>
                  </a:cubicBezTo>
                  <a:cubicBezTo>
                    <a:pt x="4880" y="806"/>
                    <a:pt x="4873" y="806"/>
                    <a:pt x="4865" y="814"/>
                  </a:cubicBezTo>
                  <a:cubicBezTo>
                    <a:pt x="4851" y="828"/>
                    <a:pt x="4836" y="858"/>
                    <a:pt x="4836" y="872"/>
                  </a:cubicBezTo>
                  <a:cubicBezTo>
                    <a:pt x="4843" y="865"/>
                    <a:pt x="4843" y="865"/>
                    <a:pt x="4843" y="865"/>
                  </a:cubicBezTo>
                  <a:cubicBezTo>
                    <a:pt x="4865" y="850"/>
                    <a:pt x="4880" y="836"/>
                    <a:pt x="4895" y="821"/>
                  </a:cubicBezTo>
                  <a:cubicBezTo>
                    <a:pt x="4924" y="792"/>
                    <a:pt x="4968" y="777"/>
                    <a:pt x="5012" y="755"/>
                  </a:cubicBezTo>
                  <a:cubicBezTo>
                    <a:pt x="5027" y="748"/>
                    <a:pt x="5034" y="748"/>
                    <a:pt x="5048" y="740"/>
                  </a:cubicBezTo>
                  <a:cubicBezTo>
                    <a:pt x="5078" y="726"/>
                    <a:pt x="5078" y="718"/>
                    <a:pt x="5078" y="718"/>
                  </a:cubicBezTo>
                  <a:lnTo>
                    <a:pt x="5078" y="718"/>
                  </a:lnTo>
                  <a:cubicBezTo>
                    <a:pt x="5078" y="718"/>
                    <a:pt x="5070" y="718"/>
                    <a:pt x="5070" y="711"/>
                  </a:cubicBezTo>
                  <a:cubicBezTo>
                    <a:pt x="5063" y="711"/>
                    <a:pt x="5063" y="711"/>
                    <a:pt x="5063" y="704"/>
                  </a:cubicBezTo>
                  <a:cubicBezTo>
                    <a:pt x="5056" y="704"/>
                    <a:pt x="5048" y="696"/>
                    <a:pt x="5048" y="696"/>
                  </a:cubicBezTo>
                  <a:cubicBezTo>
                    <a:pt x="5034" y="682"/>
                    <a:pt x="5027" y="674"/>
                    <a:pt x="5012" y="652"/>
                  </a:cubicBezTo>
                  <a:cubicBezTo>
                    <a:pt x="4997" y="645"/>
                    <a:pt x="4997" y="630"/>
                    <a:pt x="4990" y="623"/>
                  </a:cubicBezTo>
                  <a:lnTo>
                    <a:pt x="4990" y="616"/>
                  </a:lnTo>
                  <a:lnTo>
                    <a:pt x="4983" y="616"/>
                  </a:lnTo>
                  <a:cubicBezTo>
                    <a:pt x="4983" y="616"/>
                    <a:pt x="4983" y="616"/>
                    <a:pt x="4975" y="616"/>
                  </a:cubicBezTo>
                  <a:cubicBezTo>
                    <a:pt x="4946" y="623"/>
                    <a:pt x="4939" y="623"/>
                    <a:pt x="4902" y="645"/>
                  </a:cubicBezTo>
                  <a:cubicBezTo>
                    <a:pt x="4902" y="645"/>
                    <a:pt x="4902" y="645"/>
                    <a:pt x="4895" y="645"/>
                  </a:cubicBezTo>
                  <a:cubicBezTo>
                    <a:pt x="4902" y="645"/>
                    <a:pt x="4902" y="645"/>
                    <a:pt x="4902" y="652"/>
                  </a:cubicBezTo>
                  <a:close/>
                  <a:moveTo>
                    <a:pt x="5561" y="696"/>
                  </a:moveTo>
                  <a:lnTo>
                    <a:pt x="5561" y="696"/>
                  </a:lnTo>
                  <a:cubicBezTo>
                    <a:pt x="5539" y="696"/>
                    <a:pt x="5525" y="689"/>
                    <a:pt x="5510" y="674"/>
                  </a:cubicBezTo>
                  <a:cubicBezTo>
                    <a:pt x="5510" y="674"/>
                    <a:pt x="5503" y="667"/>
                    <a:pt x="5495" y="667"/>
                  </a:cubicBezTo>
                  <a:cubicBezTo>
                    <a:pt x="5481" y="645"/>
                    <a:pt x="5474" y="638"/>
                    <a:pt x="5488" y="594"/>
                  </a:cubicBezTo>
                  <a:cubicBezTo>
                    <a:pt x="5503" y="528"/>
                    <a:pt x="5510" y="506"/>
                    <a:pt x="5503" y="469"/>
                  </a:cubicBezTo>
                  <a:cubicBezTo>
                    <a:pt x="5488" y="425"/>
                    <a:pt x="5488" y="389"/>
                    <a:pt x="5503" y="367"/>
                  </a:cubicBezTo>
                  <a:cubicBezTo>
                    <a:pt x="5525" y="330"/>
                    <a:pt x="5576" y="315"/>
                    <a:pt x="5627" y="301"/>
                  </a:cubicBezTo>
                  <a:cubicBezTo>
                    <a:pt x="5657" y="293"/>
                    <a:pt x="5693" y="286"/>
                    <a:pt x="5715" y="271"/>
                  </a:cubicBezTo>
                  <a:cubicBezTo>
                    <a:pt x="5723" y="271"/>
                    <a:pt x="5737" y="264"/>
                    <a:pt x="5745" y="264"/>
                  </a:cubicBezTo>
                  <a:cubicBezTo>
                    <a:pt x="5796" y="264"/>
                    <a:pt x="5825" y="345"/>
                    <a:pt x="5847" y="396"/>
                  </a:cubicBezTo>
                  <a:cubicBezTo>
                    <a:pt x="5855" y="410"/>
                    <a:pt x="5855" y="418"/>
                    <a:pt x="5862" y="425"/>
                  </a:cubicBezTo>
                  <a:cubicBezTo>
                    <a:pt x="5898" y="498"/>
                    <a:pt x="5796" y="557"/>
                    <a:pt x="5767" y="572"/>
                  </a:cubicBezTo>
                  <a:cubicBezTo>
                    <a:pt x="5723" y="601"/>
                    <a:pt x="5708" y="616"/>
                    <a:pt x="5671" y="660"/>
                  </a:cubicBezTo>
                  <a:cubicBezTo>
                    <a:pt x="5657" y="682"/>
                    <a:pt x="5657" y="682"/>
                    <a:pt x="5657" y="682"/>
                  </a:cubicBezTo>
                  <a:cubicBezTo>
                    <a:pt x="5649" y="682"/>
                    <a:pt x="5649" y="682"/>
                    <a:pt x="5649" y="682"/>
                  </a:cubicBezTo>
                  <a:cubicBezTo>
                    <a:pt x="5642" y="674"/>
                    <a:pt x="5642" y="674"/>
                    <a:pt x="5642" y="674"/>
                  </a:cubicBezTo>
                  <a:cubicBezTo>
                    <a:pt x="5635" y="682"/>
                    <a:pt x="5598" y="696"/>
                    <a:pt x="5561" y="696"/>
                  </a:cubicBezTo>
                  <a:close/>
                  <a:moveTo>
                    <a:pt x="4997" y="410"/>
                  </a:moveTo>
                  <a:lnTo>
                    <a:pt x="4997" y="410"/>
                  </a:lnTo>
                  <a:cubicBezTo>
                    <a:pt x="5012" y="418"/>
                    <a:pt x="5012" y="418"/>
                    <a:pt x="5012" y="418"/>
                  </a:cubicBezTo>
                  <a:cubicBezTo>
                    <a:pt x="4997" y="410"/>
                    <a:pt x="4997" y="410"/>
                    <a:pt x="4997" y="410"/>
                  </a:cubicBezTo>
                  <a:cubicBezTo>
                    <a:pt x="5005" y="389"/>
                    <a:pt x="5012" y="359"/>
                    <a:pt x="5027" y="330"/>
                  </a:cubicBezTo>
                  <a:cubicBezTo>
                    <a:pt x="5063" y="264"/>
                    <a:pt x="5056" y="227"/>
                    <a:pt x="5048" y="205"/>
                  </a:cubicBezTo>
                  <a:cubicBezTo>
                    <a:pt x="4909" y="257"/>
                    <a:pt x="4909" y="257"/>
                    <a:pt x="4909" y="257"/>
                  </a:cubicBezTo>
                  <a:cubicBezTo>
                    <a:pt x="4917" y="227"/>
                    <a:pt x="4917" y="227"/>
                    <a:pt x="4917" y="227"/>
                  </a:cubicBezTo>
                  <a:cubicBezTo>
                    <a:pt x="4917" y="227"/>
                    <a:pt x="4939" y="139"/>
                    <a:pt x="4990" y="103"/>
                  </a:cubicBezTo>
                  <a:cubicBezTo>
                    <a:pt x="5019" y="88"/>
                    <a:pt x="5048" y="74"/>
                    <a:pt x="5093" y="59"/>
                  </a:cubicBezTo>
                  <a:cubicBezTo>
                    <a:pt x="5114" y="51"/>
                    <a:pt x="5144" y="37"/>
                    <a:pt x="5173" y="22"/>
                  </a:cubicBezTo>
                  <a:cubicBezTo>
                    <a:pt x="5217" y="0"/>
                    <a:pt x="5268" y="0"/>
                    <a:pt x="5305" y="0"/>
                  </a:cubicBezTo>
                  <a:cubicBezTo>
                    <a:pt x="5327" y="0"/>
                    <a:pt x="5342" y="0"/>
                    <a:pt x="5342" y="0"/>
                  </a:cubicBezTo>
                  <a:cubicBezTo>
                    <a:pt x="5349" y="0"/>
                    <a:pt x="5349" y="0"/>
                    <a:pt x="5349" y="0"/>
                  </a:cubicBezTo>
                  <a:cubicBezTo>
                    <a:pt x="5356" y="15"/>
                    <a:pt x="5356" y="15"/>
                    <a:pt x="5356" y="15"/>
                  </a:cubicBezTo>
                  <a:cubicBezTo>
                    <a:pt x="5356" y="15"/>
                    <a:pt x="5364" y="81"/>
                    <a:pt x="5312" y="132"/>
                  </a:cubicBezTo>
                  <a:cubicBezTo>
                    <a:pt x="5283" y="161"/>
                    <a:pt x="5268" y="191"/>
                    <a:pt x="5268" y="227"/>
                  </a:cubicBezTo>
                  <a:cubicBezTo>
                    <a:pt x="5268" y="235"/>
                    <a:pt x="5268" y="235"/>
                    <a:pt x="5268" y="235"/>
                  </a:cubicBezTo>
                  <a:cubicBezTo>
                    <a:pt x="5268" y="242"/>
                    <a:pt x="5268" y="242"/>
                    <a:pt x="5268" y="242"/>
                  </a:cubicBezTo>
                  <a:cubicBezTo>
                    <a:pt x="5203" y="323"/>
                    <a:pt x="5188" y="330"/>
                    <a:pt x="5180" y="330"/>
                  </a:cubicBezTo>
                  <a:cubicBezTo>
                    <a:pt x="5166" y="337"/>
                    <a:pt x="5158" y="345"/>
                    <a:pt x="5144" y="359"/>
                  </a:cubicBezTo>
                  <a:cubicBezTo>
                    <a:pt x="5122" y="381"/>
                    <a:pt x="5107" y="396"/>
                    <a:pt x="5093" y="403"/>
                  </a:cubicBezTo>
                  <a:cubicBezTo>
                    <a:pt x="5063" y="418"/>
                    <a:pt x="5048" y="418"/>
                    <a:pt x="5027" y="425"/>
                  </a:cubicBezTo>
                  <a:cubicBezTo>
                    <a:pt x="4983" y="440"/>
                    <a:pt x="4983" y="440"/>
                    <a:pt x="4983" y="440"/>
                  </a:cubicBezTo>
                  <a:lnTo>
                    <a:pt x="4997" y="4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34" name="Freeform 33"/>
            <p:cNvSpPr>
              <a:spLocks noChangeArrowheads="1"/>
            </p:cNvSpPr>
            <p:nvPr/>
          </p:nvSpPr>
          <p:spPr bwMode="auto">
            <a:xfrm>
              <a:off x="8527909" y="1349792"/>
              <a:ext cx="297757" cy="283689"/>
            </a:xfrm>
            <a:custGeom>
              <a:avLst/>
              <a:gdLst>
                <a:gd name="T0" fmla="*/ 908 w 1202"/>
                <a:gd name="T1" fmla="*/ 1165 h 1166"/>
                <a:gd name="T2" fmla="*/ 733 w 1202"/>
                <a:gd name="T3" fmla="*/ 1026 h 1166"/>
                <a:gd name="T4" fmla="*/ 652 w 1202"/>
                <a:gd name="T5" fmla="*/ 1011 h 1166"/>
                <a:gd name="T6" fmla="*/ 578 w 1202"/>
                <a:gd name="T7" fmla="*/ 1070 h 1166"/>
                <a:gd name="T8" fmla="*/ 491 w 1202"/>
                <a:gd name="T9" fmla="*/ 1128 h 1166"/>
                <a:gd name="T10" fmla="*/ 388 w 1202"/>
                <a:gd name="T11" fmla="*/ 1026 h 1166"/>
                <a:gd name="T12" fmla="*/ 366 w 1202"/>
                <a:gd name="T13" fmla="*/ 989 h 1166"/>
                <a:gd name="T14" fmla="*/ 285 w 1202"/>
                <a:gd name="T15" fmla="*/ 1048 h 1166"/>
                <a:gd name="T16" fmla="*/ 190 w 1202"/>
                <a:gd name="T17" fmla="*/ 989 h 1166"/>
                <a:gd name="T18" fmla="*/ 139 w 1202"/>
                <a:gd name="T19" fmla="*/ 769 h 1166"/>
                <a:gd name="T20" fmla="*/ 51 w 1202"/>
                <a:gd name="T21" fmla="*/ 652 h 1166"/>
                <a:gd name="T22" fmla="*/ 29 w 1202"/>
                <a:gd name="T23" fmla="*/ 645 h 1166"/>
                <a:gd name="T24" fmla="*/ 29 w 1202"/>
                <a:gd name="T25" fmla="*/ 505 h 1166"/>
                <a:gd name="T26" fmla="*/ 80 w 1202"/>
                <a:gd name="T27" fmla="*/ 396 h 1166"/>
                <a:gd name="T28" fmla="*/ 161 w 1202"/>
                <a:gd name="T29" fmla="*/ 469 h 1166"/>
                <a:gd name="T30" fmla="*/ 183 w 1202"/>
                <a:gd name="T31" fmla="*/ 527 h 1166"/>
                <a:gd name="T32" fmla="*/ 249 w 1202"/>
                <a:gd name="T33" fmla="*/ 484 h 1166"/>
                <a:gd name="T34" fmla="*/ 307 w 1202"/>
                <a:gd name="T35" fmla="*/ 410 h 1166"/>
                <a:gd name="T36" fmla="*/ 505 w 1202"/>
                <a:gd name="T37" fmla="*/ 293 h 1166"/>
                <a:gd name="T38" fmla="*/ 549 w 1202"/>
                <a:gd name="T39" fmla="*/ 227 h 1166"/>
                <a:gd name="T40" fmla="*/ 623 w 1202"/>
                <a:gd name="T41" fmla="*/ 212 h 1166"/>
                <a:gd name="T42" fmla="*/ 681 w 1202"/>
                <a:gd name="T43" fmla="*/ 154 h 1166"/>
                <a:gd name="T44" fmla="*/ 769 w 1202"/>
                <a:gd name="T45" fmla="*/ 73 h 1166"/>
                <a:gd name="T46" fmla="*/ 908 w 1202"/>
                <a:gd name="T47" fmla="*/ 0 h 1166"/>
                <a:gd name="T48" fmla="*/ 923 w 1202"/>
                <a:gd name="T49" fmla="*/ 7 h 1166"/>
                <a:gd name="T50" fmla="*/ 850 w 1202"/>
                <a:gd name="T51" fmla="*/ 212 h 1166"/>
                <a:gd name="T52" fmla="*/ 938 w 1202"/>
                <a:gd name="T53" fmla="*/ 300 h 1166"/>
                <a:gd name="T54" fmla="*/ 1004 w 1202"/>
                <a:gd name="T55" fmla="*/ 403 h 1166"/>
                <a:gd name="T56" fmla="*/ 952 w 1202"/>
                <a:gd name="T57" fmla="*/ 505 h 1166"/>
                <a:gd name="T58" fmla="*/ 967 w 1202"/>
                <a:gd name="T59" fmla="*/ 550 h 1166"/>
                <a:gd name="T60" fmla="*/ 872 w 1202"/>
                <a:gd name="T61" fmla="*/ 586 h 1166"/>
                <a:gd name="T62" fmla="*/ 872 w 1202"/>
                <a:gd name="T63" fmla="*/ 645 h 1166"/>
                <a:gd name="T64" fmla="*/ 1033 w 1202"/>
                <a:gd name="T65" fmla="*/ 828 h 1166"/>
                <a:gd name="T66" fmla="*/ 1187 w 1202"/>
                <a:gd name="T67" fmla="*/ 989 h 1166"/>
                <a:gd name="T68" fmla="*/ 1201 w 1202"/>
                <a:gd name="T69" fmla="*/ 1062 h 1166"/>
                <a:gd name="T70" fmla="*/ 1143 w 1202"/>
                <a:gd name="T71" fmla="*/ 1070 h 1166"/>
                <a:gd name="T72" fmla="*/ 1055 w 1202"/>
                <a:gd name="T73" fmla="*/ 1128 h 1166"/>
                <a:gd name="T74" fmla="*/ 923 w 1202"/>
                <a:gd name="T75" fmla="*/ 1165 h 1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02" h="1166">
                  <a:moveTo>
                    <a:pt x="908" y="1165"/>
                  </a:moveTo>
                  <a:lnTo>
                    <a:pt x="908" y="1165"/>
                  </a:lnTo>
                  <a:cubicBezTo>
                    <a:pt x="850" y="1165"/>
                    <a:pt x="776" y="1084"/>
                    <a:pt x="733" y="1026"/>
                  </a:cubicBezTo>
                  <a:lnTo>
                    <a:pt x="733" y="1026"/>
                  </a:lnTo>
                  <a:cubicBezTo>
                    <a:pt x="710" y="996"/>
                    <a:pt x="696" y="996"/>
                    <a:pt x="688" y="996"/>
                  </a:cubicBezTo>
                  <a:cubicBezTo>
                    <a:pt x="681" y="996"/>
                    <a:pt x="666" y="1004"/>
                    <a:pt x="652" y="1011"/>
                  </a:cubicBezTo>
                  <a:cubicBezTo>
                    <a:pt x="637" y="1018"/>
                    <a:pt x="637" y="1018"/>
                    <a:pt x="637" y="1018"/>
                  </a:cubicBezTo>
                  <a:cubicBezTo>
                    <a:pt x="608" y="1033"/>
                    <a:pt x="593" y="1048"/>
                    <a:pt x="578" y="1070"/>
                  </a:cubicBezTo>
                  <a:cubicBezTo>
                    <a:pt x="571" y="1077"/>
                    <a:pt x="557" y="1092"/>
                    <a:pt x="535" y="1106"/>
                  </a:cubicBezTo>
                  <a:cubicBezTo>
                    <a:pt x="520" y="1121"/>
                    <a:pt x="505" y="1128"/>
                    <a:pt x="491" y="1128"/>
                  </a:cubicBezTo>
                  <a:cubicBezTo>
                    <a:pt x="447" y="1128"/>
                    <a:pt x="410" y="1099"/>
                    <a:pt x="395" y="1070"/>
                  </a:cubicBezTo>
                  <a:cubicBezTo>
                    <a:pt x="388" y="1055"/>
                    <a:pt x="388" y="1041"/>
                    <a:pt x="388" y="1026"/>
                  </a:cubicBezTo>
                  <a:cubicBezTo>
                    <a:pt x="381" y="1004"/>
                    <a:pt x="381" y="996"/>
                    <a:pt x="373" y="996"/>
                  </a:cubicBezTo>
                  <a:cubicBezTo>
                    <a:pt x="366" y="996"/>
                    <a:pt x="366" y="989"/>
                    <a:pt x="366" y="989"/>
                  </a:cubicBezTo>
                  <a:cubicBezTo>
                    <a:pt x="351" y="989"/>
                    <a:pt x="329" y="1011"/>
                    <a:pt x="307" y="1026"/>
                  </a:cubicBezTo>
                  <a:cubicBezTo>
                    <a:pt x="300" y="1033"/>
                    <a:pt x="293" y="1041"/>
                    <a:pt x="285" y="1048"/>
                  </a:cubicBezTo>
                  <a:cubicBezTo>
                    <a:pt x="271" y="1055"/>
                    <a:pt x="264" y="1062"/>
                    <a:pt x="256" y="1062"/>
                  </a:cubicBezTo>
                  <a:cubicBezTo>
                    <a:pt x="227" y="1062"/>
                    <a:pt x="212" y="1026"/>
                    <a:pt x="190" y="989"/>
                  </a:cubicBezTo>
                  <a:cubicBezTo>
                    <a:pt x="183" y="974"/>
                    <a:pt x="168" y="960"/>
                    <a:pt x="161" y="945"/>
                  </a:cubicBezTo>
                  <a:cubicBezTo>
                    <a:pt x="124" y="909"/>
                    <a:pt x="132" y="828"/>
                    <a:pt x="139" y="769"/>
                  </a:cubicBezTo>
                  <a:cubicBezTo>
                    <a:pt x="146" y="725"/>
                    <a:pt x="102" y="689"/>
                    <a:pt x="66" y="659"/>
                  </a:cubicBezTo>
                  <a:cubicBezTo>
                    <a:pt x="58" y="652"/>
                    <a:pt x="58" y="652"/>
                    <a:pt x="51" y="652"/>
                  </a:cubicBezTo>
                  <a:cubicBezTo>
                    <a:pt x="51" y="652"/>
                    <a:pt x="44" y="645"/>
                    <a:pt x="36" y="645"/>
                  </a:cubicBezTo>
                  <a:cubicBezTo>
                    <a:pt x="29" y="645"/>
                    <a:pt x="29" y="645"/>
                    <a:pt x="29" y="645"/>
                  </a:cubicBezTo>
                  <a:cubicBezTo>
                    <a:pt x="22" y="630"/>
                    <a:pt x="22" y="630"/>
                    <a:pt x="22" y="630"/>
                  </a:cubicBezTo>
                  <a:cubicBezTo>
                    <a:pt x="22" y="623"/>
                    <a:pt x="0" y="550"/>
                    <a:pt x="29" y="505"/>
                  </a:cubicBezTo>
                  <a:cubicBezTo>
                    <a:pt x="44" y="484"/>
                    <a:pt x="51" y="462"/>
                    <a:pt x="58" y="440"/>
                  </a:cubicBezTo>
                  <a:cubicBezTo>
                    <a:pt x="66" y="425"/>
                    <a:pt x="73" y="403"/>
                    <a:pt x="80" y="396"/>
                  </a:cubicBezTo>
                  <a:cubicBezTo>
                    <a:pt x="87" y="381"/>
                    <a:pt x="102" y="381"/>
                    <a:pt x="102" y="381"/>
                  </a:cubicBezTo>
                  <a:cubicBezTo>
                    <a:pt x="139" y="381"/>
                    <a:pt x="161" y="462"/>
                    <a:pt x="161" y="469"/>
                  </a:cubicBezTo>
                  <a:cubicBezTo>
                    <a:pt x="161" y="476"/>
                    <a:pt x="161" y="476"/>
                    <a:pt x="161" y="476"/>
                  </a:cubicBezTo>
                  <a:cubicBezTo>
                    <a:pt x="168" y="491"/>
                    <a:pt x="176" y="527"/>
                    <a:pt x="183" y="527"/>
                  </a:cubicBezTo>
                  <a:cubicBezTo>
                    <a:pt x="183" y="527"/>
                    <a:pt x="190" y="527"/>
                    <a:pt x="205" y="513"/>
                  </a:cubicBezTo>
                  <a:cubicBezTo>
                    <a:pt x="219" y="498"/>
                    <a:pt x="242" y="491"/>
                    <a:pt x="249" y="484"/>
                  </a:cubicBezTo>
                  <a:cubicBezTo>
                    <a:pt x="278" y="476"/>
                    <a:pt x="285" y="469"/>
                    <a:pt x="300" y="432"/>
                  </a:cubicBezTo>
                  <a:cubicBezTo>
                    <a:pt x="307" y="410"/>
                    <a:pt x="307" y="410"/>
                    <a:pt x="307" y="410"/>
                  </a:cubicBezTo>
                  <a:cubicBezTo>
                    <a:pt x="329" y="359"/>
                    <a:pt x="344" y="315"/>
                    <a:pt x="395" y="315"/>
                  </a:cubicBezTo>
                  <a:cubicBezTo>
                    <a:pt x="432" y="315"/>
                    <a:pt x="469" y="315"/>
                    <a:pt x="505" y="293"/>
                  </a:cubicBezTo>
                  <a:cubicBezTo>
                    <a:pt x="520" y="286"/>
                    <a:pt x="520" y="271"/>
                    <a:pt x="527" y="264"/>
                  </a:cubicBezTo>
                  <a:cubicBezTo>
                    <a:pt x="535" y="249"/>
                    <a:pt x="542" y="242"/>
                    <a:pt x="549" y="227"/>
                  </a:cubicBezTo>
                  <a:cubicBezTo>
                    <a:pt x="571" y="212"/>
                    <a:pt x="586" y="212"/>
                    <a:pt x="601" y="212"/>
                  </a:cubicBezTo>
                  <a:cubicBezTo>
                    <a:pt x="623" y="212"/>
                    <a:pt x="623" y="212"/>
                    <a:pt x="623" y="212"/>
                  </a:cubicBezTo>
                  <a:cubicBezTo>
                    <a:pt x="630" y="212"/>
                    <a:pt x="637" y="212"/>
                    <a:pt x="645" y="205"/>
                  </a:cubicBezTo>
                  <a:cubicBezTo>
                    <a:pt x="666" y="198"/>
                    <a:pt x="674" y="183"/>
                    <a:pt x="681" y="154"/>
                  </a:cubicBezTo>
                  <a:cubicBezTo>
                    <a:pt x="688" y="117"/>
                    <a:pt x="703" y="88"/>
                    <a:pt x="747" y="81"/>
                  </a:cubicBezTo>
                  <a:cubicBezTo>
                    <a:pt x="754" y="81"/>
                    <a:pt x="762" y="73"/>
                    <a:pt x="769" y="73"/>
                  </a:cubicBezTo>
                  <a:cubicBezTo>
                    <a:pt x="791" y="73"/>
                    <a:pt x="798" y="73"/>
                    <a:pt x="820" y="51"/>
                  </a:cubicBezTo>
                  <a:cubicBezTo>
                    <a:pt x="857" y="15"/>
                    <a:pt x="908" y="0"/>
                    <a:pt x="908" y="0"/>
                  </a:cubicBezTo>
                  <a:cubicBezTo>
                    <a:pt x="916" y="0"/>
                    <a:pt x="916" y="0"/>
                    <a:pt x="916" y="0"/>
                  </a:cubicBezTo>
                  <a:cubicBezTo>
                    <a:pt x="923" y="7"/>
                    <a:pt x="923" y="7"/>
                    <a:pt x="923" y="7"/>
                  </a:cubicBezTo>
                  <a:cubicBezTo>
                    <a:pt x="930" y="15"/>
                    <a:pt x="974" y="88"/>
                    <a:pt x="930" y="124"/>
                  </a:cubicBezTo>
                  <a:cubicBezTo>
                    <a:pt x="886" y="154"/>
                    <a:pt x="850" y="198"/>
                    <a:pt x="850" y="212"/>
                  </a:cubicBezTo>
                  <a:cubicBezTo>
                    <a:pt x="850" y="234"/>
                    <a:pt x="886" y="278"/>
                    <a:pt x="916" y="293"/>
                  </a:cubicBezTo>
                  <a:cubicBezTo>
                    <a:pt x="923" y="293"/>
                    <a:pt x="930" y="300"/>
                    <a:pt x="938" y="300"/>
                  </a:cubicBezTo>
                  <a:cubicBezTo>
                    <a:pt x="974" y="315"/>
                    <a:pt x="1018" y="337"/>
                    <a:pt x="1018" y="366"/>
                  </a:cubicBezTo>
                  <a:cubicBezTo>
                    <a:pt x="1026" y="374"/>
                    <a:pt x="1018" y="388"/>
                    <a:pt x="1004" y="403"/>
                  </a:cubicBezTo>
                  <a:cubicBezTo>
                    <a:pt x="982" y="432"/>
                    <a:pt x="974" y="454"/>
                    <a:pt x="967" y="469"/>
                  </a:cubicBezTo>
                  <a:cubicBezTo>
                    <a:pt x="959" y="484"/>
                    <a:pt x="952" y="491"/>
                    <a:pt x="952" y="505"/>
                  </a:cubicBezTo>
                  <a:cubicBezTo>
                    <a:pt x="938" y="520"/>
                    <a:pt x="952" y="535"/>
                    <a:pt x="952" y="535"/>
                  </a:cubicBezTo>
                  <a:cubicBezTo>
                    <a:pt x="967" y="550"/>
                    <a:pt x="967" y="550"/>
                    <a:pt x="967" y="550"/>
                  </a:cubicBezTo>
                  <a:cubicBezTo>
                    <a:pt x="952" y="557"/>
                    <a:pt x="952" y="557"/>
                    <a:pt x="952" y="557"/>
                  </a:cubicBezTo>
                  <a:cubicBezTo>
                    <a:pt x="945" y="564"/>
                    <a:pt x="901" y="586"/>
                    <a:pt x="872" y="586"/>
                  </a:cubicBezTo>
                  <a:cubicBezTo>
                    <a:pt x="864" y="586"/>
                    <a:pt x="864" y="586"/>
                    <a:pt x="864" y="586"/>
                  </a:cubicBezTo>
                  <a:cubicBezTo>
                    <a:pt x="864" y="601"/>
                    <a:pt x="864" y="623"/>
                    <a:pt x="872" y="645"/>
                  </a:cubicBezTo>
                  <a:cubicBezTo>
                    <a:pt x="879" y="689"/>
                    <a:pt x="894" y="755"/>
                    <a:pt x="916" y="755"/>
                  </a:cubicBezTo>
                  <a:cubicBezTo>
                    <a:pt x="982" y="755"/>
                    <a:pt x="1026" y="791"/>
                    <a:pt x="1033" y="828"/>
                  </a:cubicBezTo>
                  <a:cubicBezTo>
                    <a:pt x="1040" y="857"/>
                    <a:pt x="1062" y="886"/>
                    <a:pt x="1092" y="894"/>
                  </a:cubicBezTo>
                  <a:cubicBezTo>
                    <a:pt x="1128" y="909"/>
                    <a:pt x="1179" y="974"/>
                    <a:pt x="1187" y="989"/>
                  </a:cubicBezTo>
                  <a:lnTo>
                    <a:pt x="1187" y="989"/>
                  </a:lnTo>
                  <a:cubicBezTo>
                    <a:pt x="1201" y="1062"/>
                    <a:pt x="1201" y="1062"/>
                    <a:pt x="1201" y="1062"/>
                  </a:cubicBezTo>
                  <a:cubicBezTo>
                    <a:pt x="1172" y="1062"/>
                    <a:pt x="1172" y="1062"/>
                    <a:pt x="1172" y="1062"/>
                  </a:cubicBezTo>
                  <a:cubicBezTo>
                    <a:pt x="1165" y="1062"/>
                    <a:pt x="1150" y="1070"/>
                    <a:pt x="1143" y="1070"/>
                  </a:cubicBezTo>
                  <a:cubicBezTo>
                    <a:pt x="1106" y="1077"/>
                    <a:pt x="1092" y="1084"/>
                    <a:pt x="1069" y="1114"/>
                  </a:cubicBezTo>
                  <a:cubicBezTo>
                    <a:pt x="1055" y="1128"/>
                    <a:pt x="1055" y="1128"/>
                    <a:pt x="1055" y="1128"/>
                  </a:cubicBezTo>
                  <a:cubicBezTo>
                    <a:pt x="1026" y="1158"/>
                    <a:pt x="996" y="1158"/>
                    <a:pt x="959" y="1158"/>
                  </a:cubicBezTo>
                  <a:cubicBezTo>
                    <a:pt x="952" y="1158"/>
                    <a:pt x="938" y="1165"/>
                    <a:pt x="923" y="1165"/>
                  </a:cubicBezTo>
                  <a:cubicBezTo>
                    <a:pt x="916" y="1165"/>
                    <a:pt x="916" y="1165"/>
                    <a:pt x="908" y="116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>
              <a:off x="8524393" y="1346276"/>
              <a:ext cx="303617" cy="291894"/>
            </a:xfrm>
            <a:custGeom>
              <a:avLst/>
              <a:gdLst>
                <a:gd name="T0" fmla="*/ 931 w 1232"/>
                <a:gd name="T1" fmla="*/ 125 h 1196"/>
                <a:gd name="T2" fmla="*/ 1011 w 1232"/>
                <a:gd name="T3" fmla="*/ 411 h 1196"/>
                <a:gd name="T4" fmla="*/ 887 w 1232"/>
                <a:gd name="T5" fmla="*/ 587 h 1196"/>
                <a:gd name="T6" fmla="*/ 872 w 1232"/>
                <a:gd name="T7" fmla="*/ 660 h 1196"/>
                <a:gd name="T8" fmla="*/ 1107 w 1232"/>
                <a:gd name="T9" fmla="*/ 924 h 1196"/>
                <a:gd name="T10" fmla="*/ 1187 w 1232"/>
                <a:gd name="T11" fmla="*/ 1063 h 1196"/>
                <a:gd name="T12" fmla="*/ 931 w 1232"/>
                <a:gd name="T13" fmla="*/ 1165 h 1196"/>
                <a:gd name="T14" fmla="*/ 703 w 1232"/>
                <a:gd name="T15" fmla="*/ 997 h 1196"/>
                <a:gd name="T16" fmla="*/ 506 w 1232"/>
                <a:gd name="T17" fmla="*/ 1129 h 1196"/>
                <a:gd name="T18" fmla="*/ 381 w 1232"/>
                <a:gd name="T19" fmla="*/ 989 h 1196"/>
                <a:gd name="T20" fmla="*/ 183 w 1232"/>
                <a:gd name="T21" fmla="*/ 953 h 1196"/>
                <a:gd name="T22" fmla="*/ 51 w 1232"/>
                <a:gd name="T23" fmla="*/ 645 h 1196"/>
                <a:gd name="T24" fmla="*/ 110 w 1232"/>
                <a:gd name="T25" fmla="*/ 418 h 1196"/>
                <a:gd name="T26" fmla="*/ 198 w 1232"/>
                <a:gd name="T27" fmla="*/ 557 h 1196"/>
                <a:gd name="T28" fmla="*/ 410 w 1232"/>
                <a:gd name="T29" fmla="*/ 345 h 1196"/>
                <a:gd name="T30" fmla="*/ 616 w 1232"/>
                <a:gd name="T31" fmla="*/ 242 h 1196"/>
                <a:gd name="T32" fmla="*/ 711 w 1232"/>
                <a:gd name="T33" fmla="*/ 169 h 1196"/>
                <a:gd name="T34" fmla="*/ 923 w 1232"/>
                <a:gd name="T35" fmla="*/ 30 h 1196"/>
                <a:gd name="T36" fmla="*/ 923 w 1232"/>
                <a:gd name="T37" fmla="*/ 0 h 1196"/>
                <a:gd name="T38" fmla="*/ 755 w 1232"/>
                <a:gd name="T39" fmla="*/ 81 h 1196"/>
                <a:gd name="T40" fmla="*/ 638 w 1232"/>
                <a:gd name="T41" fmla="*/ 213 h 1196"/>
                <a:gd name="T42" fmla="*/ 557 w 1232"/>
                <a:gd name="T43" fmla="*/ 235 h 1196"/>
                <a:gd name="T44" fmla="*/ 410 w 1232"/>
                <a:gd name="T45" fmla="*/ 315 h 1196"/>
                <a:gd name="T46" fmla="*/ 264 w 1232"/>
                <a:gd name="T47" fmla="*/ 484 h 1196"/>
                <a:gd name="T48" fmla="*/ 191 w 1232"/>
                <a:gd name="T49" fmla="*/ 484 h 1196"/>
                <a:gd name="T50" fmla="*/ 117 w 1232"/>
                <a:gd name="T51" fmla="*/ 381 h 1196"/>
                <a:gd name="T52" fmla="*/ 29 w 1232"/>
                <a:gd name="T53" fmla="*/ 513 h 1196"/>
                <a:gd name="T54" fmla="*/ 29 w 1232"/>
                <a:gd name="T55" fmla="*/ 667 h 1196"/>
                <a:gd name="T56" fmla="*/ 73 w 1232"/>
                <a:gd name="T57" fmla="*/ 689 h 1196"/>
                <a:gd name="T58" fmla="*/ 191 w 1232"/>
                <a:gd name="T59" fmla="*/ 1011 h 1196"/>
                <a:gd name="T60" fmla="*/ 337 w 1232"/>
                <a:gd name="T61" fmla="*/ 1056 h 1196"/>
                <a:gd name="T62" fmla="*/ 381 w 1232"/>
                <a:gd name="T63" fmla="*/ 1041 h 1196"/>
                <a:gd name="T64" fmla="*/ 564 w 1232"/>
                <a:gd name="T65" fmla="*/ 1136 h 1196"/>
                <a:gd name="T66" fmla="*/ 674 w 1232"/>
                <a:gd name="T67" fmla="*/ 1041 h 1196"/>
                <a:gd name="T68" fmla="*/ 733 w 1232"/>
                <a:gd name="T69" fmla="*/ 1056 h 1196"/>
                <a:gd name="T70" fmla="*/ 982 w 1232"/>
                <a:gd name="T71" fmla="*/ 1187 h 1196"/>
                <a:gd name="T72" fmla="*/ 1158 w 1232"/>
                <a:gd name="T73" fmla="*/ 1099 h 1196"/>
                <a:gd name="T74" fmla="*/ 1231 w 1232"/>
                <a:gd name="T75" fmla="*/ 1092 h 1196"/>
                <a:gd name="T76" fmla="*/ 1216 w 1232"/>
                <a:gd name="T77" fmla="*/ 997 h 1196"/>
                <a:gd name="T78" fmla="*/ 1062 w 1232"/>
                <a:gd name="T79" fmla="*/ 843 h 1196"/>
                <a:gd name="T80" fmla="*/ 901 w 1232"/>
                <a:gd name="T81" fmla="*/ 660 h 1196"/>
                <a:gd name="T82" fmla="*/ 974 w 1232"/>
                <a:gd name="T83" fmla="*/ 587 h 1196"/>
                <a:gd name="T84" fmla="*/ 982 w 1232"/>
                <a:gd name="T85" fmla="*/ 535 h 1196"/>
                <a:gd name="T86" fmla="*/ 1033 w 1232"/>
                <a:gd name="T87" fmla="*/ 425 h 1196"/>
                <a:gd name="T88" fmla="*/ 938 w 1232"/>
                <a:gd name="T89" fmla="*/ 293 h 1196"/>
                <a:gd name="T90" fmla="*/ 953 w 1232"/>
                <a:gd name="T91" fmla="*/ 15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32" h="1196">
                  <a:moveTo>
                    <a:pt x="923" y="30"/>
                  </a:moveTo>
                  <a:lnTo>
                    <a:pt x="923" y="30"/>
                  </a:lnTo>
                  <a:cubicBezTo>
                    <a:pt x="923" y="30"/>
                    <a:pt x="967" y="103"/>
                    <a:pt x="931" y="125"/>
                  </a:cubicBezTo>
                  <a:cubicBezTo>
                    <a:pt x="901" y="154"/>
                    <a:pt x="850" y="206"/>
                    <a:pt x="850" y="227"/>
                  </a:cubicBezTo>
                  <a:cubicBezTo>
                    <a:pt x="850" y="257"/>
                    <a:pt x="894" y="308"/>
                    <a:pt x="923" y="323"/>
                  </a:cubicBezTo>
                  <a:cubicBezTo>
                    <a:pt x="960" y="337"/>
                    <a:pt x="1055" y="367"/>
                    <a:pt x="1011" y="411"/>
                  </a:cubicBezTo>
                  <a:cubicBezTo>
                    <a:pt x="967" y="447"/>
                    <a:pt x="967" y="484"/>
                    <a:pt x="953" y="506"/>
                  </a:cubicBezTo>
                  <a:cubicBezTo>
                    <a:pt x="931" y="535"/>
                    <a:pt x="960" y="557"/>
                    <a:pt x="960" y="557"/>
                  </a:cubicBezTo>
                  <a:cubicBezTo>
                    <a:pt x="960" y="557"/>
                    <a:pt x="916" y="587"/>
                    <a:pt x="887" y="587"/>
                  </a:cubicBezTo>
                  <a:cubicBezTo>
                    <a:pt x="879" y="587"/>
                    <a:pt x="879" y="587"/>
                    <a:pt x="872" y="587"/>
                  </a:cubicBezTo>
                  <a:lnTo>
                    <a:pt x="872" y="587"/>
                  </a:lnTo>
                  <a:cubicBezTo>
                    <a:pt x="850" y="587"/>
                    <a:pt x="872" y="660"/>
                    <a:pt x="872" y="660"/>
                  </a:cubicBezTo>
                  <a:cubicBezTo>
                    <a:pt x="872" y="660"/>
                    <a:pt x="879" y="784"/>
                    <a:pt x="931" y="784"/>
                  </a:cubicBezTo>
                  <a:cubicBezTo>
                    <a:pt x="982" y="784"/>
                    <a:pt x="1026" y="814"/>
                    <a:pt x="1033" y="850"/>
                  </a:cubicBezTo>
                  <a:cubicBezTo>
                    <a:pt x="1048" y="887"/>
                    <a:pt x="1070" y="916"/>
                    <a:pt x="1107" y="924"/>
                  </a:cubicBezTo>
                  <a:cubicBezTo>
                    <a:pt x="1136" y="931"/>
                    <a:pt x="1187" y="1011"/>
                    <a:pt x="1187" y="1011"/>
                  </a:cubicBezTo>
                  <a:cubicBezTo>
                    <a:pt x="1194" y="1063"/>
                    <a:pt x="1194" y="1063"/>
                    <a:pt x="1194" y="1063"/>
                  </a:cubicBezTo>
                  <a:cubicBezTo>
                    <a:pt x="1187" y="1063"/>
                    <a:pt x="1187" y="1063"/>
                    <a:pt x="1187" y="1063"/>
                  </a:cubicBezTo>
                  <a:cubicBezTo>
                    <a:pt x="1172" y="1063"/>
                    <a:pt x="1165" y="1070"/>
                    <a:pt x="1158" y="1070"/>
                  </a:cubicBezTo>
                  <a:cubicBezTo>
                    <a:pt x="1107" y="1077"/>
                    <a:pt x="1099" y="1099"/>
                    <a:pt x="1062" y="1129"/>
                  </a:cubicBezTo>
                  <a:cubicBezTo>
                    <a:pt x="1026" y="1165"/>
                    <a:pt x="997" y="1158"/>
                    <a:pt x="931" y="1165"/>
                  </a:cubicBezTo>
                  <a:cubicBezTo>
                    <a:pt x="931" y="1165"/>
                    <a:pt x="931" y="1165"/>
                    <a:pt x="923" y="1165"/>
                  </a:cubicBezTo>
                  <a:cubicBezTo>
                    <a:pt x="865" y="1165"/>
                    <a:pt x="799" y="1077"/>
                    <a:pt x="755" y="1026"/>
                  </a:cubicBezTo>
                  <a:cubicBezTo>
                    <a:pt x="733" y="1004"/>
                    <a:pt x="718" y="997"/>
                    <a:pt x="703" y="997"/>
                  </a:cubicBezTo>
                  <a:cubicBezTo>
                    <a:pt x="689" y="997"/>
                    <a:pt x="674" y="1004"/>
                    <a:pt x="645" y="1019"/>
                  </a:cubicBezTo>
                  <a:cubicBezTo>
                    <a:pt x="593" y="1048"/>
                    <a:pt x="586" y="1077"/>
                    <a:pt x="542" y="1114"/>
                  </a:cubicBezTo>
                  <a:cubicBezTo>
                    <a:pt x="528" y="1121"/>
                    <a:pt x="520" y="1129"/>
                    <a:pt x="506" y="1129"/>
                  </a:cubicBezTo>
                  <a:cubicBezTo>
                    <a:pt x="469" y="1129"/>
                    <a:pt x="432" y="1099"/>
                    <a:pt x="425" y="1077"/>
                  </a:cubicBezTo>
                  <a:cubicBezTo>
                    <a:pt x="410" y="1048"/>
                    <a:pt x="425" y="1004"/>
                    <a:pt x="388" y="997"/>
                  </a:cubicBezTo>
                  <a:cubicBezTo>
                    <a:pt x="388" y="989"/>
                    <a:pt x="381" y="989"/>
                    <a:pt x="381" y="989"/>
                  </a:cubicBezTo>
                  <a:cubicBezTo>
                    <a:pt x="352" y="989"/>
                    <a:pt x="322" y="1026"/>
                    <a:pt x="286" y="1056"/>
                  </a:cubicBezTo>
                  <a:cubicBezTo>
                    <a:pt x="279" y="1056"/>
                    <a:pt x="279" y="1063"/>
                    <a:pt x="271" y="1063"/>
                  </a:cubicBezTo>
                  <a:cubicBezTo>
                    <a:pt x="242" y="1063"/>
                    <a:pt x="212" y="982"/>
                    <a:pt x="183" y="953"/>
                  </a:cubicBezTo>
                  <a:cubicBezTo>
                    <a:pt x="154" y="916"/>
                    <a:pt x="161" y="843"/>
                    <a:pt x="169" y="792"/>
                  </a:cubicBezTo>
                  <a:cubicBezTo>
                    <a:pt x="176" y="740"/>
                    <a:pt x="132" y="696"/>
                    <a:pt x="95" y="660"/>
                  </a:cubicBezTo>
                  <a:cubicBezTo>
                    <a:pt x="81" y="652"/>
                    <a:pt x="81" y="652"/>
                    <a:pt x="51" y="645"/>
                  </a:cubicBezTo>
                  <a:cubicBezTo>
                    <a:pt x="51" y="638"/>
                    <a:pt x="51" y="638"/>
                    <a:pt x="51" y="638"/>
                  </a:cubicBezTo>
                  <a:cubicBezTo>
                    <a:pt x="51" y="638"/>
                    <a:pt x="29" y="572"/>
                    <a:pt x="59" y="528"/>
                  </a:cubicBezTo>
                  <a:cubicBezTo>
                    <a:pt x="81" y="484"/>
                    <a:pt x="95" y="440"/>
                    <a:pt x="110" y="418"/>
                  </a:cubicBezTo>
                  <a:cubicBezTo>
                    <a:pt x="110" y="411"/>
                    <a:pt x="117" y="411"/>
                    <a:pt x="117" y="411"/>
                  </a:cubicBezTo>
                  <a:cubicBezTo>
                    <a:pt x="132" y="411"/>
                    <a:pt x="154" y="447"/>
                    <a:pt x="161" y="484"/>
                  </a:cubicBezTo>
                  <a:cubicBezTo>
                    <a:pt x="169" y="513"/>
                    <a:pt x="176" y="557"/>
                    <a:pt x="198" y="557"/>
                  </a:cubicBezTo>
                  <a:cubicBezTo>
                    <a:pt x="205" y="557"/>
                    <a:pt x="212" y="550"/>
                    <a:pt x="227" y="542"/>
                  </a:cubicBezTo>
                  <a:cubicBezTo>
                    <a:pt x="279" y="499"/>
                    <a:pt x="308" y="520"/>
                    <a:pt x="330" y="447"/>
                  </a:cubicBezTo>
                  <a:cubicBezTo>
                    <a:pt x="359" y="381"/>
                    <a:pt x="366" y="345"/>
                    <a:pt x="410" y="345"/>
                  </a:cubicBezTo>
                  <a:cubicBezTo>
                    <a:pt x="447" y="345"/>
                    <a:pt x="491" y="345"/>
                    <a:pt x="528" y="323"/>
                  </a:cubicBezTo>
                  <a:cubicBezTo>
                    <a:pt x="557" y="293"/>
                    <a:pt x="550" y="279"/>
                    <a:pt x="579" y="257"/>
                  </a:cubicBezTo>
                  <a:cubicBezTo>
                    <a:pt x="586" y="242"/>
                    <a:pt x="601" y="242"/>
                    <a:pt x="616" y="242"/>
                  </a:cubicBezTo>
                  <a:cubicBezTo>
                    <a:pt x="623" y="242"/>
                    <a:pt x="630" y="242"/>
                    <a:pt x="638" y="242"/>
                  </a:cubicBezTo>
                  <a:cubicBezTo>
                    <a:pt x="645" y="242"/>
                    <a:pt x="652" y="242"/>
                    <a:pt x="660" y="235"/>
                  </a:cubicBezTo>
                  <a:cubicBezTo>
                    <a:pt x="696" y="227"/>
                    <a:pt x="703" y="206"/>
                    <a:pt x="711" y="169"/>
                  </a:cubicBezTo>
                  <a:cubicBezTo>
                    <a:pt x="718" y="132"/>
                    <a:pt x="733" y="118"/>
                    <a:pt x="762" y="110"/>
                  </a:cubicBezTo>
                  <a:cubicBezTo>
                    <a:pt x="799" y="103"/>
                    <a:pt x="813" y="110"/>
                    <a:pt x="850" y="74"/>
                  </a:cubicBezTo>
                  <a:cubicBezTo>
                    <a:pt x="879" y="44"/>
                    <a:pt x="923" y="30"/>
                    <a:pt x="923" y="30"/>
                  </a:cubicBezTo>
                  <a:lnTo>
                    <a:pt x="938" y="0"/>
                  </a:lnTo>
                  <a:lnTo>
                    <a:pt x="938" y="0"/>
                  </a:lnTo>
                  <a:cubicBezTo>
                    <a:pt x="923" y="0"/>
                    <a:pt x="923" y="0"/>
                    <a:pt x="923" y="0"/>
                  </a:cubicBezTo>
                  <a:cubicBezTo>
                    <a:pt x="916" y="0"/>
                    <a:pt x="865" y="15"/>
                    <a:pt x="828" y="51"/>
                  </a:cubicBezTo>
                  <a:cubicBezTo>
                    <a:pt x="813" y="74"/>
                    <a:pt x="806" y="74"/>
                    <a:pt x="784" y="74"/>
                  </a:cubicBezTo>
                  <a:cubicBezTo>
                    <a:pt x="777" y="74"/>
                    <a:pt x="769" y="81"/>
                    <a:pt x="755" y="81"/>
                  </a:cubicBezTo>
                  <a:cubicBezTo>
                    <a:pt x="703" y="96"/>
                    <a:pt x="689" y="125"/>
                    <a:pt x="681" y="161"/>
                  </a:cubicBezTo>
                  <a:cubicBezTo>
                    <a:pt x="674" y="198"/>
                    <a:pt x="667" y="206"/>
                    <a:pt x="652" y="206"/>
                  </a:cubicBezTo>
                  <a:cubicBezTo>
                    <a:pt x="652" y="206"/>
                    <a:pt x="645" y="213"/>
                    <a:pt x="638" y="213"/>
                  </a:cubicBezTo>
                  <a:lnTo>
                    <a:pt x="630" y="213"/>
                  </a:lnTo>
                  <a:cubicBezTo>
                    <a:pt x="623" y="206"/>
                    <a:pt x="623" y="206"/>
                    <a:pt x="616" y="206"/>
                  </a:cubicBezTo>
                  <a:cubicBezTo>
                    <a:pt x="601" y="206"/>
                    <a:pt x="579" y="213"/>
                    <a:pt x="557" y="235"/>
                  </a:cubicBezTo>
                  <a:cubicBezTo>
                    <a:pt x="542" y="249"/>
                    <a:pt x="535" y="257"/>
                    <a:pt x="528" y="271"/>
                  </a:cubicBezTo>
                  <a:cubicBezTo>
                    <a:pt x="528" y="279"/>
                    <a:pt x="520" y="286"/>
                    <a:pt x="506" y="301"/>
                  </a:cubicBezTo>
                  <a:cubicBezTo>
                    <a:pt x="484" y="315"/>
                    <a:pt x="447" y="315"/>
                    <a:pt x="410" y="315"/>
                  </a:cubicBezTo>
                  <a:cubicBezTo>
                    <a:pt x="344" y="315"/>
                    <a:pt x="330" y="367"/>
                    <a:pt x="308" y="425"/>
                  </a:cubicBezTo>
                  <a:cubicBezTo>
                    <a:pt x="300" y="440"/>
                    <a:pt x="300" y="440"/>
                    <a:pt x="300" y="440"/>
                  </a:cubicBezTo>
                  <a:cubicBezTo>
                    <a:pt x="293" y="469"/>
                    <a:pt x="279" y="477"/>
                    <a:pt x="264" y="484"/>
                  </a:cubicBezTo>
                  <a:cubicBezTo>
                    <a:pt x="249" y="491"/>
                    <a:pt x="227" y="506"/>
                    <a:pt x="212" y="520"/>
                  </a:cubicBezTo>
                  <a:cubicBezTo>
                    <a:pt x="205" y="520"/>
                    <a:pt x="205" y="520"/>
                    <a:pt x="205" y="528"/>
                  </a:cubicBezTo>
                  <a:cubicBezTo>
                    <a:pt x="198" y="513"/>
                    <a:pt x="191" y="499"/>
                    <a:pt x="191" y="484"/>
                  </a:cubicBezTo>
                  <a:cubicBezTo>
                    <a:pt x="191" y="477"/>
                    <a:pt x="191" y="477"/>
                    <a:pt x="191" y="477"/>
                  </a:cubicBezTo>
                  <a:cubicBezTo>
                    <a:pt x="191" y="462"/>
                    <a:pt x="169" y="381"/>
                    <a:pt x="117" y="381"/>
                  </a:cubicBezTo>
                  <a:lnTo>
                    <a:pt x="117" y="381"/>
                  </a:lnTo>
                  <a:cubicBezTo>
                    <a:pt x="110" y="381"/>
                    <a:pt x="95" y="381"/>
                    <a:pt x="81" y="396"/>
                  </a:cubicBezTo>
                  <a:cubicBezTo>
                    <a:pt x="73" y="411"/>
                    <a:pt x="66" y="432"/>
                    <a:pt x="59" y="447"/>
                  </a:cubicBezTo>
                  <a:cubicBezTo>
                    <a:pt x="51" y="469"/>
                    <a:pt x="44" y="491"/>
                    <a:pt x="29" y="513"/>
                  </a:cubicBezTo>
                  <a:cubicBezTo>
                    <a:pt x="0" y="565"/>
                    <a:pt x="15" y="638"/>
                    <a:pt x="22" y="645"/>
                  </a:cubicBezTo>
                  <a:cubicBezTo>
                    <a:pt x="22" y="652"/>
                    <a:pt x="22" y="652"/>
                    <a:pt x="22" y="652"/>
                  </a:cubicBezTo>
                  <a:cubicBezTo>
                    <a:pt x="29" y="667"/>
                    <a:pt x="29" y="667"/>
                    <a:pt x="29" y="667"/>
                  </a:cubicBezTo>
                  <a:cubicBezTo>
                    <a:pt x="44" y="674"/>
                    <a:pt x="44" y="674"/>
                    <a:pt x="44" y="674"/>
                  </a:cubicBezTo>
                  <a:cubicBezTo>
                    <a:pt x="51" y="674"/>
                    <a:pt x="59" y="682"/>
                    <a:pt x="66" y="682"/>
                  </a:cubicBezTo>
                  <a:cubicBezTo>
                    <a:pt x="66" y="682"/>
                    <a:pt x="66" y="682"/>
                    <a:pt x="73" y="689"/>
                  </a:cubicBezTo>
                  <a:cubicBezTo>
                    <a:pt x="125" y="726"/>
                    <a:pt x="147" y="755"/>
                    <a:pt x="139" y="784"/>
                  </a:cubicBezTo>
                  <a:cubicBezTo>
                    <a:pt x="132" y="843"/>
                    <a:pt x="117" y="931"/>
                    <a:pt x="161" y="975"/>
                  </a:cubicBezTo>
                  <a:cubicBezTo>
                    <a:pt x="176" y="982"/>
                    <a:pt x="183" y="997"/>
                    <a:pt x="191" y="1011"/>
                  </a:cubicBezTo>
                  <a:cubicBezTo>
                    <a:pt x="212" y="1056"/>
                    <a:pt x="234" y="1092"/>
                    <a:pt x="271" y="1092"/>
                  </a:cubicBezTo>
                  <a:cubicBezTo>
                    <a:pt x="286" y="1092"/>
                    <a:pt x="293" y="1085"/>
                    <a:pt x="308" y="1077"/>
                  </a:cubicBezTo>
                  <a:cubicBezTo>
                    <a:pt x="315" y="1070"/>
                    <a:pt x="330" y="1063"/>
                    <a:pt x="337" y="1056"/>
                  </a:cubicBezTo>
                  <a:cubicBezTo>
                    <a:pt x="352" y="1041"/>
                    <a:pt x="366" y="1026"/>
                    <a:pt x="381" y="1026"/>
                  </a:cubicBezTo>
                  <a:lnTo>
                    <a:pt x="381" y="1026"/>
                  </a:lnTo>
                  <a:cubicBezTo>
                    <a:pt x="381" y="1026"/>
                    <a:pt x="381" y="1033"/>
                    <a:pt x="381" y="1041"/>
                  </a:cubicBezTo>
                  <a:cubicBezTo>
                    <a:pt x="388" y="1056"/>
                    <a:pt x="388" y="1077"/>
                    <a:pt x="396" y="1092"/>
                  </a:cubicBezTo>
                  <a:cubicBezTo>
                    <a:pt x="410" y="1121"/>
                    <a:pt x="454" y="1158"/>
                    <a:pt x="506" y="1158"/>
                  </a:cubicBezTo>
                  <a:cubicBezTo>
                    <a:pt x="528" y="1158"/>
                    <a:pt x="542" y="1151"/>
                    <a:pt x="564" y="1136"/>
                  </a:cubicBezTo>
                  <a:cubicBezTo>
                    <a:pt x="579" y="1121"/>
                    <a:pt x="593" y="1107"/>
                    <a:pt x="608" y="1092"/>
                  </a:cubicBezTo>
                  <a:cubicBezTo>
                    <a:pt x="623" y="1070"/>
                    <a:pt x="638" y="1056"/>
                    <a:pt x="660" y="1048"/>
                  </a:cubicBezTo>
                  <a:cubicBezTo>
                    <a:pt x="674" y="1041"/>
                    <a:pt x="674" y="1041"/>
                    <a:pt x="674" y="1041"/>
                  </a:cubicBezTo>
                  <a:cubicBezTo>
                    <a:pt x="689" y="1033"/>
                    <a:pt x="703" y="1026"/>
                    <a:pt x="703" y="1026"/>
                  </a:cubicBezTo>
                  <a:cubicBezTo>
                    <a:pt x="711" y="1026"/>
                    <a:pt x="718" y="1026"/>
                    <a:pt x="733" y="1048"/>
                  </a:cubicBezTo>
                  <a:cubicBezTo>
                    <a:pt x="733" y="1056"/>
                    <a:pt x="733" y="1056"/>
                    <a:pt x="733" y="1056"/>
                  </a:cubicBezTo>
                  <a:cubicBezTo>
                    <a:pt x="784" y="1107"/>
                    <a:pt x="857" y="1195"/>
                    <a:pt x="923" y="1195"/>
                  </a:cubicBezTo>
                  <a:cubicBezTo>
                    <a:pt x="931" y="1195"/>
                    <a:pt x="931" y="1195"/>
                    <a:pt x="938" y="1195"/>
                  </a:cubicBezTo>
                  <a:cubicBezTo>
                    <a:pt x="953" y="1195"/>
                    <a:pt x="967" y="1187"/>
                    <a:pt x="982" y="1187"/>
                  </a:cubicBezTo>
                  <a:cubicBezTo>
                    <a:pt x="1019" y="1187"/>
                    <a:pt x="1048" y="1187"/>
                    <a:pt x="1084" y="1151"/>
                  </a:cubicBezTo>
                  <a:cubicBezTo>
                    <a:pt x="1092" y="1143"/>
                    <a:pt x="1092" y="1143"/>
                    <a:pt x="1099" y="1136"/>
                  </a:cubicBezTo>
                  <a:cubicBezTo>
                    <a:pt x="1121" y="1114"/>
                    <a:pt x="1129" y="1107"/>
                    <a:pt x="1158" y="1099"/>
                  </a:cubicBezTo>
                  <a:cubicBezTo>
                    <a:pt x="1172" y="1099"/>
                    <a:pt x="1180" y="1099"/>
                    <a:pt x="1187" y="1092"/>
                  </a:cubicBezTo>
                  <a:cubicBezTo>
                    <a:pt x="1202" y="1092"/>
                    <a:pt x="1202" y="1092"/>
                    <a:pt x="1202" y="1092"/>
                  </a:cubicBezTo>
                  <a:cubicBezTo>
                    <a:pt x="1231" y="1092"/>
                    <a:pt x="1231" y="1092"/>
                    <a:pt x="1231" y="1092"/>
                  </a:cubicBezTo>
                  <a:cubicBezTo>
                    <a:pt x="1231" y="1056"/>
                    <a:pt x="1231" y="1056"/>
                    <a:pt x="1231" y="1056"/>
                  </a:cubicBezTo>
                  <a:cubicBezTo>
                    <a:pt x="1216" y="1004"/>
                    <a:pt x="1216" y="1004"/>
                    <a:pt x="1216" y="1004"/>
                  </a:cubicBezTo>
                  <a:cubicBezTo>
                    <a:pt x="1216" y="997"/>
                    <a:pt x="1216" y="997"/>
                    <a:pt x="1216" y="997"/>
                  </a:cubicBezTo>
                  <a:lnTo>
                    <a:pt x="1216" y="997"/>
                  </a:lnTo>
                  <a:cubicBezTo>
                    <a:pt x="1202" y="975"/>
                    <a:pt x="1150" y="909"/>
                    <a:pt x="1114" y="894"/>
                  </a:cubicBezTo>
                  <a:cubicBezTo>
                    <a:pt x="1092" y="894"/>
                    <a:pt x="1070" y="865"/>
                    <a:pt x="1062" y="843"/>
                  </a:cubicBezTo>
                  <a:cubicBezTo>
                    <a:pt x="1055" y="792"/>
                    <a:pt x="997" y="748"/>
                    <a:pt x="931" y="748"/>
                  </a:cubicBezTo>
                  <a:cubicBezTo>
                    <a:pt x="923" y="748"/>
                    <a:pt x="909" y="704"/>
                    <a:pt x="901" y="660"/>
                  </a:cubicBezTo>
                  <a:lnTo>
                    <a:pt x="901" y="660"/>
                  </a:lnTo>
                  <a:cubicBezTo>
                    <a:pt x="901" y="652"/>
                    <a:pt x="901" y="652"/>
                    <a:pt x="901" y="652"/>
                  </a:cubicBezTo>
                  <a:cubicBezTo>
                    <a:pt x="901" y="645"/>
                    <a:pt x="894" y="630"/>
                    <a:pt x="894" y="616"/>
                  </a:cubicBezTo>
                  <a:cubicBezTo>
                    <a:pt x="931" y="616"/>
                    <a:pt x="967" y="594"/>
                    <a:pt x="974" y="587"/>
                  </a:cubicBezTo>
                  <a:cubicBezTo>
                    <a:pt x="1011" y="565"/>
                    <a:pt x="1011" y="565"/>
                    <a:pt x="1011" y="565"/>
                  </a:cubicBezTo>
                  <a:cubicBezTo>
                    <a:pt x="982" y="535"/>
                    <a:pt x="982" y="535"/>
                    <a:pt x="982" y="535"/>
                  </a:cubicBezTo>
                  <a:lnTo>
                    <a:pt x="982" y="535"/>
                  </a:lnTo>
                  <a:lnTo>
                    <a:pt x="974" y="528"/>
                  </a:lnTo>
                  <a:cubicBezTo>
                    <a:pt x="982" y="513"/>
                    <a:pt x="989" y="506"/>
                    <a:pt x="997" y="491"/>
                  </a:cubicBezTo>
                  <a:cubicBezTo>
                    <a:pt x="1004" y="469"/>
                    <a:pt x="1011" y="455"/>
                    <a:pt x="1033" y="425"/>
                  </a:cubicBezTo>
                  <a:cubicBezTo>
                    <a:pt x="1055" y="411"/>
                    <a:pt x="1055" y="389"/>
                    <a:pt x="1048" y="374"/>
                  </a:cubicBezTo>
                  <a:cubicBezTo>
                    <a:pt x="1041" y="337"/>
                    <a:pt x="997" y="323"/>
                    <a:pt x="960" y="301"/>
                  </a:cubicBezTo>
                  <a:cubicBezTo>
                    <a:pt x="953" y="301"/>
                    <a:pt x="945" y="301"/>
                    <a:pt x="938" y="293"/>
                  </a:cubicBezTo>
                  <a:cubicBezTo>
                    <a:pt x="909" y="279"/>
                    <a:pt x="879" y="242"/>
                    <a:pt x="879" y="227"/>
                  </a:cubicBezTo>
                  <a:cubicBezTo>
                    <a:pt x="879" y="220"/>
                    <a:pt x="916" y="176"/>
                    <a:pt x="953" y="154"/>
                  </a:cubicBezTo>
                  <a:cubicBezTo>
                    <a:pt x="997" y="118"/>
                    <a:pt x="974" y="59"/>
                    <a:pt x="953" y="15"/>
                  </a:cubicBezTo>
                  <a:cubicBezTo>
                    <a:pt x="938" y="0"/>
                    <a:pt x="938" y="0"/>
                    <a:pt x="938" y="0"/>
                  </a:cubicBezTo>
                  <a:lnTo>
                    <a:pt x="923" y="3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3810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8284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Source Sans Pro Light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970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8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407858" y="1168549"/>
            <a:ext cx="6740678" cy="4782602"/>
            <a:chOff x="5407858" y="1168549"/>
            <a:chExt cx="6740678" cy="4782602"/>
          </a:xfrm>
        </p:grpSpPr>
        <p:sp>
          <p:nvSpPr>
            <p:cNvPr id="10" name="Freeform 149"/>
            <p:cNvSpPr>
              <a:spLocks noChangeArrowheads="1"/>
            </p:cNvSpPr>
            <p:nvPr/>
          </p:nvSpPr>
          <p:spPr bwMode="auto">
            <a:xfrm>
              <a:off x="7354121" y="1492947"/>
              <a:ext cx="2226682" cy="1785707"/>
            </a:xfrm>
            <a:custGeom>
              <a:avLst/>
              <a:gdLst>
                <a:gd name="T0" fmla="*/ 4907 w 6476"/>
                <a:gd name="T1" fmla="*/ 1068 h 5194"/>
                <a:gd name="T2" fmla="*/ 4913 w 6476"/>
                <a:gd name="T3" fmla="*/ 1403 h 5194"/>
                <a:gd name="T4" fmla="*/ 4868 w 6476"/>
                <a:gd name="T5" fmla="*/ 1807 h 5194"/>
                <a:gd name="T6" fmla="*/ 5333 w 6476"/>
                <a:gd name="T7" fmla="*/ 1921 h 5194"/>
                <a:gd name="T8" fmla="*/ 5987 w 6476"/>
                <a:gd name="T9" fmla="*/ 1898 h 5194"/>
                <a:gd name="T10" fmla="*/ 6277 w 6476"/>
                <a:gd name="T11" fmla="*/ 2193 h 5194"/>
                <a:gd name="T12" fmla="*/ 6441 w 6476"/>
                <a:gd name="T13" fmla="*/ 2585 h 5194"/>
                <a:gd name="T14" fmla="*/ 6203 w 6476"/>
                <a:gd name="T15" fmla="*/ 3074 h 5194"/>
                <a:gd name="T16" fmla="*/ 6027 w 6476"/>
                <a:gd name="T17" fmla="*/ 3403 h 5194"/>
                <a:gd name="T18" fmla="*/ 6095 w 6476"/>
                <a:gd name="T19" fmla="*/ 3574 h 5194"/>
                <a:gd name="T20" fmla="*/ 5606 w 6476"/>
                <a:gd name="T21" fmla="*/ 3511 h 5194"/>
                <a:gd name="T22" fmla="*/ 5203 w 6476"/>
                <a:gd name="T23" fmla="*/ 3290 h 5194"/>
                <a:gd name="T24" fmla="*/ 4635 w 6476"/>
                <a:gd name="T25" fmla="*/ 3273 h 5194"/>
                <a:gd name="T26" fmla="*/ 4282 w 6476"/>
                <a:gd name="T27" fmla="*/ 3443 h 5194"/>
                <a:gd name="T28" fmla="*/ 3812 w 6476"/>
                <a:gd name="T29" fmla="*/ 3949 h 5194"/>
                <a:gd name="T30" fmla="*/ 3442 w 6476"/>
                <a:gd name="T31" fmla="*/ 4341 h 5194"/>
                <a:gd name="T32" fmla="*/ 3363 w 6476"/>
                <a:gd name="T33" fmla="*/ 4642 h 5194"/>
                <a:gd name="T34" fmla="*/ 3090 w 6476"/>
                <a:gd name="T35" fmla="*/ 4767 h 5194"/>
                <a:gd name="T36" fmla="*/ 2778 w 6476"/>
                <a:gd name="T37" fmla="*/ 4875 h 5194"/>
                <a:gd name="T38" fmla="*/ 2266 w 6476"/>
                <a:gd name="T39" fmla="*/ 5147 h 5194"/>
                <a:gd name="T40" fmla="*/ 2016 w 6476"/>
                <a:gd name="T41" fmla="*/ 4920 h 5194"/>
                <a:gd name="T42" fmla="*/ 1556 w 6476"/>
                <a:gd name="T43" fmla="*/ 4750 h 5194"/>
                <a:gd name="T44" fmla="*/ 1136 w 6476"/>
                <a:gd name="T45" fmla="*/ 4608 h 5194"/>
                <a:gd name="T46" fmla="*/ 630 w 6476"/>
                <a:gd name="T47" fmla="*/ 4852 h 5194"/>
                <a:gd name="T48" fmla="*/ 266 w 6476"/>
                <a:gd name="T49" fmla="*/ 4829 h 5194"/>
                <a:gd name="T50" fmla="*/ 312 w 6476"/>
                <a:gd name="T51" fmla="*/ 4312 h 5194"/>
                <a:gd name="T52" fmla="*/ 170 w 6476"/>
                <a:gd name="T53" fmla="*/ 3653 h 5194"/>
                <a:gd name="T54" fmla="*/ 522 w 6476"/>
                <a:gd name="T55" fmla="*/ 3301 h 5194"/>
                <a:gd name="T56" fmla="*/ 789 w 6476"/>
                <a:gd name="T57" fmla="*/ 3148 h 5194"/>
                <a:gd name="T58" fmla="*/ 965 w 6476"/>
                <a:gd name="T59" fmla="*/ 2932 h 5194"/>
                <a:gd name="T60" fmla="*/ 698 w 6476"/>
                <a:gd name="T61" fmla="*/ 2631 h 5194"/>
                <a:gd name="T62" fmla="*/ 619 w 6476"/>
                <a:gd name="T63" fmla="*/ 2227 h 5194"/>
                <a:gd name="T64" fmla="*/ 119 w 6476"/>
                <a:gd name="T65" fmla="*/ 2108 h 5194"/>
                <a:gd name="T66" fmla="*/ 261 w 6476"/>
                <a:gd name="T67" fmla="*/ 1688 h 5194"/>
                <a:gd name="T68" fmla="*/ 306 w 6476"/>
                <a:gd name="T69" fmla="*/ 1262 h 5194"/>
                <a:gd name="T70" fmla="*/ 22 w 6476"/>
                <a:gd name="T71" fmla="*/ 1046 h 5194"/>
                <a:gd name="T72" fmla="*/ 301 w 6476"/>
                <a:gd name="T73" fmla="*/ 608 h 5194"/>
                <a:gd name="T74" fmla="*/ 573 w 6476"/>
                <a:gd name="T75" fmla="*/ 546 h 5194"/>
                <a:gd name="T76" fmla="*/ 1221 w 6476"/>
                <a:gd name="T77" fmla="*/ 290 h 5194"/>
                <a:gd name="T78" fmla="*/ 1937 w 6476"/>
                <a:gd name="T79" fmla="*/ 341 h 5194"/>
                <a:gd name="T80" fmla="*/ 2545 w 6476"/>
                <a:gd name="T81" fmla="*/ 91 h 5194"/>
                <a:gd name="T82" fmla="*/ 2744 w 6476"/>
                <a:gd name="T83" fmla="*/ 245 h 5194"/>
                <a:gd name="T84" fmla="*/ 3175 w 6476"/>
                <a:gd name="T85" fmla="*/ 324 h 5194"/>
                <a:gd name="T86" fmla="*/ 3641 w 6476"/>
                <a:gd name="T87" fmla="*/ 773 h 5194"/>
                <a:gd name="T88" fmla="*/ 3971 w 6476"/>
                <a:gd name="T89" fmla="*/ 625 h 5194"/>
                <a:gd name="T90" fmla="*/ 3772 w 6476"/>
                <a:gd name="T91" fmla="*/ 506 h 5194"/>
                <a:gd name="T92" fmla="*/ 4368 w 6476"/>
                <a:gd name="T93" fmla="*/ 176 h 5194"/>
                <a:gd name="T94" fmla="*/ 4805 w 6476"/>
                <a:gd name="T95" fmla="*/ 120 h 5194"/>
                <a:gd name="T96" fmla="*/ 4930 w 6476"/>
                <a:gd name="T97" fmla="*/ 455 h 5194"/>
                <a:gd name="T98" fmla="*/ 4691 w 6476"/>
                <a:gd name="T99" fmla="*/ 517 h 5194"/>
                <a:gd name="T100" fmla="*/ 4845 w 6476"/>
                <a:gd name="T101" fmla="*/ 642 h 5194"/>
                <a:gd name="T102" fmla="*/ 5135 w 6476"/>
                <a:gd name="T103" fmla="*/ 994 h 5194"/>
                <a:gd name="T104" fmla="*/ 3431 w 6476"/>
                <a:gd name="T105" fmla="*/ 4273 h 5194"/>
                <a:gd name="T106" fmla="*/ 5288 w 6476"/>
                <a:gd name="T107" fmla="*/ 756 h 5194"/>
                <a:gd name="T108" fmla="*/ 5572 w 6476"/>
                <a:gd name="T109" fmla="*/ 994 h 5194"/>
                <a:gd name="T110" fmla="*/ 4987 w 6476"/>
                <a:gd name="T111" fmla="*/ 1057 h 5194"/>
                <a:gd name="T112" fmla="*/ 5066 w 6476"/>
                <a:gd name="T113" fmla="*/ 1057 h 5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476" h="5194">
                  <a:moveTo>
                    <a:pt x="5146" y="1017"/>
                  </a:moveTo>
                  <a:lnTo>
                    <a:pt x="5146" y="1017"/>
                  </a:lnTo>
                  <a:cubicBezTo>
                    <a:pt x="5106" y="1034"/>
                    <a:pt x="5106" y="1034"/>
                    <a:pt x="5106" y="1034"/>
                  </a:cubicBezTo>
                  <a:cubicBezTo>
                    <a:pt x="5083" y="1051"/>
                    <a:pt x="5066" y="1012"/>
                    <a:pt x="5044" y="1012"/>
                  </a:cubicBezTo>
                  <a:cubicBezTo>
                    <a:pt x="5027" y="1012"/>
                    <a:pt x="5004" y="1006"/>
                    <a:pt x="4992" y="1006"/>
                  </a:cubicBezTo>
                  <a:cubicBezTo>
                    <a:pt x="4975" y="1006"/>
                    <a:pt x="4964" y="1017"/>
                    <a:pt x="4953" y="1017"/>
                  </a:cubicBezTo>
                  <a:cubicBezTo>
                    <a:pt x="4930" y="1017"/>
                    <a:pt x="4902" y="1012"/>
                    <a:pt x="4885" y="1023"/>
                  </a:cubicBezTo>
                  <a:cubicBezTo>
                    <a:pt x="4879" y="1029"/>
                    <a:pt x="4902" y="1057"/>
                    <a:pt x="4907" y="1068"/>
                  </a:cubicBezTo>
                  <a:cubicBezTo>
                    <a:pt x="4913" y="1085"/>
                    <a:pt x="4885" y="1114"/>
                    <a:pt x="4879" y="1131"/>
                  </a:cubicBezTo>
                  <a:cubicBezTo>
                    <a:pt x="4868" y="1154"/>
                    <a:pt x="4828" y="1159"/>
                    <a:pt x="4828" y="1182"/>
                  </a:cubicBezTo>
                  <a:cubicBezTo>
                    <a:pt x="4828" y="1188"/>
                    <a:pt x="4828" y="1188"/>
                    <a:pt x="4828" y="1188"/>
                  </a:cubicBezTo>
                  <a:cubicBezTo>
                    <a:pt x="4868" y="1188"/>
                    <a:pt x="4896" y="1171"/>
                    <a:pt x="4885" y="1228"/>
                  </a:cubicBezTo>
                  <a:cubicBezTo>
                    <a:pt x="4885" y="1239"/>
                    <a:pt x="4862" y="1262"/>
                    <a:pt x="4868" y="1273"/>
                  </a:cubicBezTo>
                  <a:cubicBezTo>
                    <a:pt x="4873" y="1279"/>
                    <a:pt x="4907" y="1296"/>
                    <a:pt x="4913" y="1296"/>
                  </a:cubicBezTo>
                  <a:cubicBezTo>
                    <a:pt x="4919" y="1324"/>
                    <a:pt x="4919" y="1313"/>
                    <a:pt x="4913" y="1341"/>
                  </a:cubicBezTo>
                  <a:cubicBezTo>
                    <a:pt x="4902" y="1347"/>
                    <a:pt x="4913" y="1392"/>
                    <a:pt x="4913" y="1403"/>
                  </a:cubicBezTo>
                  <a:cubicBezTo>
                    <a:pt x="4919" y="1426"/>
                    <a:pt x="4907" y="1455"/>
                    <a:pt x="4890" y="1421"/>
                  </a:cubicBezTo>
                  <a:cubicBezTo>
                    <a:pt x="4885" y="1409"/>
                    <a:pt x="4868" y="1387"/>
                    <a:pt x="4856" y="1409"/>
                  </a:cubicBezTo>
                  <a:cubicBezTo>
                    <a:pt x="4850" y="1432"/>
                    <a:pt x="4913" y="1449"/>
                    <a:pt x="4873" y="1483"/>
                  </a:cubicBezTo>
                  <a:cubicBezTo>
                    <a:pt x="4850" y="1500"/>
                    <a:pt x="4845" y="1506"/>
                    <a:pt x="4856" y="1540"/>
                  </a:cubicBezTo>
                  <a:cubicBezTo>
                    <a:pt x="4862" y="1574"/>
                    <a:pt x="4856" y="1625"/>
                    <a:pt x="4856" y="1659"/>
                  </a:cubicBezTo>
                  <a:cubicBezTo>
                    <a:pt x="4856" y="1671"/>
                    <a:pt x="4856" y="1699"/>
                    <a:pt x="4850" y="1710"/>
                  </a:cubicBezTo>
                  <a:cubicBezTo>
                    <a:pt x="4839" y="1722"/>
                    <a:pt x="4822" y="1739"/>
                    <a:pt x="4822" y="1750"/>
                  </a:cubicBezTo>
                  <a:cubicBezTo>
                    <a:pt x="4833" y="1761"/>
                    <a:pt x="4862" y="1790"/>
                    <a:pt x="4868" y="1807"/>
                  </a:cubicBezTo>
                  <a:cubicBezTo>
                    <a:pt x="4873" y="1835"/>
                    <a:pt x="4902" y="1830"/>
                    <a:pt x="4907" y="1847"/>
                  </a:cubicBezTo>
                  <a:cubicBezTo>
                    <a:pt x="4924" y="1887"/>
                    <a:pt x="4930" y="1926"/>
                    <a:pt x="4987" y="1915"/>
                  </a:cubicBezTo>
                  <a:cubicBezTo>
                    <a:pt x="5027" y="1903"/>
                    <a:pt x="5049" y="1909"/>
                    <a:pt x="5061" y="1949"/>
                  </a:cubicBezTo>
                  <a:cubicBezTo>
                    <a:pt x="5066" y="1983"/>
                    <a:pt x="5083" y="2006"/>
                    <a:pt x="5095" y="2040"/>
                  </a:cubicBezTo>
                  <a:cubicBezTo>
                    <a:pt x="5117" y="2074"/>
                    <a:pt x="5157" y="2029"/>
                    <a:pt x="5180" y="2011"/>
                  </a:cubicBezTo>
                  <a:cubicBezTo>
                    <a:pt x="5208" y="1989"/>
                    <a:pt x="5220" y="2017"/>
                    <a:pt x="5231" y="1972"/>
                  </a:cubicBezTo>
                  <a:cubicBezTo>
                    <a:pt x="5237" y="1943"/>
                    <a:pt x="5248" y="1852"/>
                    <a:pt x="5294" y="1869"/>
                  </a:cubicBezTo>
                  <a:cubicBezTo>
                    <a:pt x="5322" y="1875"/>
                    <a:pt x="5345" y="1869"/>
                    <a:pt x="5333" y="1921"/>
                  </a:cubicBezTo>
                  <a:cubicBezTo>
                    <a:pt x="5322" y="1960"/>
                    <a:pt x="5259" y="2000"/>
                    <a:pt x="5282" y="2051"/>
                  </a:cubicBezTo>
                  <a:cubicBezTo>
                    <a:pt x="5294" y="2074"/>
                    <a:pt x="5396" y="2074"/>
                    <a:pt x="5419" y="2063"/>
                  </a:cubicBezTo>
                  <a:cubicBezTo>
                    <a:pt x="5481" y="2051"/>
                    <a:pt x="5487" y="2097"/>
                    <a:pt x="5527" y="2017"/>
                  </a:cubicBezTo>
                  <a:cubicBezTo>
                    <a:pt x="5555" y="1966"/>
                    <a:pt x="5589" y="1949"/>
                    <a:pt x="5589" y="1881"/>
                  </a:cubicBezTo>
                  <a:cubicBezTo>
                    <a:pt x="5612" y="1875"/>
                    <a:pt x="5629" y="1892"/>
                    <a:pt x="5657" y="1869"/>
                  </a:cubicBezTo>
                  <a:cubicBezTo>
                    <a:pt x="5708" y="1824"/>
                    <a:pt x="5794" y="1830"/>
                    <a:pt x="5850" y="1847"/>
                  </a:cubicBezTo>
                  <a:cubicBezTo>
                    <a:pt x="5856" y="1858"/>
                    <a:pt x="5862" y="1909"/>
                    <a:pt x="5867" y="1921"/>
                  </a:cubicBezTo>
                  <a:cubicBezTo>
                    <a:pt x="5879" y="1932"/>
                    <a:pt x="5958" y="1898"/>
                    <a:pt x="5987" y="1898"/>
                  </a:cubicBezTo>
                  <a:cubicBezTo>
                    <a:pt x="6004" y="1898"/>
                    <a:pt x="6021" y="1898"/>
                    <a:pt x="6038" y="1903"/>
                  </a:cubicBezTo>
                  <a:cubicBezTo>
                    <a:pt x="6049" y="1903"/>
                    <a:pt x="6078" y="1932"/>
                    <a:pt x="6049" y="1938"/>
                  </a:cubicBezTo>
                  <a:cubicBezTo>
                    <a:pt x="6049" y="1943"/>
                    <a:pt x="6015" y="1955"/>
                    <a:pt x="6004" y="1966"/>
                  </a:cubicBezTo>
                  <a:cubicBezTo>
                    <a:pt x="6004" y="1966"/>
                    <a:pt x="6044" y="2023"/>
                    <a:pt x="6055" y="2029"/>
                  </a:cubicBezTo>
                  <a:cubicBezTo>
                    <a:pt x="6078" y="2057"/>
                    <a:pt x="6055" y="2063"/>
                    <a:pt x="6061" y="2097"/>
                  </a:cubicBezTo>
                  <a:cubicBezTo>
                    <a:pt x="6083" y="2142"/>
                    <a:pt x="6072" y="2136"/>
                    <a:pt x="6123" y="2148"/>
                  </a:cubicBezTo>
                  <a:cubicBezTo>
                    <a:pt x="6146" y="2153"/>
                    <a:pt x="6169" y="2153"/>
                    <a:pt x="6186" y="2165"/>
                  </a:cubicBezTo>
                  <a:cubicBezTo>
                    <a:pt x="6225" y="2188"/>
                    <a:pt x="6220" y="2216"/>
                    <a:pt x="6277" y="2193"/>
                  </a:cubicBezTo>
                  <a:cubicBezTo>
                    <a:pt x="6311" y="2176"/>
                    <a:pt x="6345" y="2148"/>
                    <a:pt x="6385" y="2142"/>
                  </a:cubicBezTo>
                  <a:lnTo>
                    <a:pt x="6385" y="2142"/>
                  </a:lnTo>
                  <a:cubicBezTo>
                    <a:pt x="6385" y="2199"/>
                    <a:pt x="6385" y="2199"/>
                    <a:pt x="6385" y="2199"/>
                  </a:cubicBezTo>
                  <a:cubicBezTo>
                    <a:pt x="6385" y="2233"/>
                    <a:pt x="6390" y="2239"/>
                    <a:pt x="6413" y="2261"/>
                  </a:cubicBezTo>
                  <a:cubicBezTo>
                    <a:pt x="6458" y="2312"/>
                    <a:pt x="6401" y="2375"/>
                    <a:pt x="6401" y="2420"/>
                  </a:cubicBezTo>
                  <a:cubicBezTo>
                    <a:pt x="6447" y="2432"/>
                    <a:pt x="6419" y="2500"/>
                    <a:pt x="6475" y="2511"/>
                  </a:cubicBezTo>
                  <a:lnTo>
                    <a:pt x="6475" y="2511"/>
                  </a:lnTo>
                  <a:cubicBezTo>
                    <a:pt x="6475" y="2551"/>
                    <a:pt x="6441" y="2557"/>
                    <a:pt x="6441" y="2585"/>
                  </a:cubicBezTo>
                  <a:cubicBezTo>
                    <a:pt x="6441" y="2653"/>
                    <a:pt x="6430" y="2614"/>
                    <a:pt x="6385" y="2631"/>
                  </a:cubicBezTo>
                  <a:cubicBezTo>
                    <a:pt x="6379" y="2653"/>
                    <a:pt x="6373" y="2665"/>
                    <a:pt x="6350" y="2665"/>
                  </a:cubicBezTo>
                  <a:cubicBezTo>
                    <a:pt x="6339" y="2665"/>
                    <a:pt x="6328" y="2699"/>
                    <a:pt x="6311" y="2710"/>
                  </a:cubicBezTo>
                  <a:cubicBezTo>
                    <a:pt x="6311" y="2750"/>
                    <a:pt x="6242" y="2699"/>
                    <a:pt x="6220" y="2727"/>
                  </a:cubicBezTo>
                  <a:cubicBezTo>
                    <a:pt x="6191" y="2756"/>
                    <a:pt x="6254" y="2790"/>
                    <a:pt x="6242" y="2818"/>
                  </a:cubicBezTo>
                  <a:cubicBezTo>
                    <a:pt x="6231" y="2841"/>
                    <a:pt x="6220" y="2886"/>
                    <a:pt x="6237" y="2903"/>
                  </a:cubicBezTo>
                  <a:cubicBezTo>
                    <a:pt x="6254" y="2932"/>
                    <a:pt x="6288" y="3017"/>
                    <a:pt x="6259" y="3034"/>
                  </a:cubicBezTo>
                  <a:cubicBezTo>
                    <a:pt x="6203" y="3074"/>
                    <a:pt x="6203" y="3074"/>
                    <a:pt x="6203" y="3074"/>
                  </a:cubicBezTo>
                  <a:cubicBezTo>
                    <a:pt x="6163" y="3102"/>
                    <a:pt x="6163" y="3040"/>
                    <a:pt x="6146" y="3011"/>
                  </a:cubicBezTo>
                  <a:cubicBezTo>
                    <a:pt x="6140" y="3000"/>
                    <a:pt x="6095" y="2977"/>
                    <a:pt x="6083" y="2983"/>
                  </a:cubicBezTo>
                  <a:cubicBezTo>
                    <a:pt x="6061" y="2989"/>
                    <a:pt x="6072" y="3085"/>
                    <a:pt x="6044" y="3114"/>
                  </a:cubicBezTo>
                  <a:cubicBezTo>
                    <a:pt x="6032" y="3125"/>
                    <a:pt x="5992" y="3125"/>
                    <a:pt x="6004" y="3142"/>
                  </a:cubicBezTo>
                  <a:cubicBezTo>
                    <a:pt x="6015" y="3165"/>
                    <a:pt x="5992" y="3182"/>
                    <a:pt x="5992" y="3204"/>
                  </a:cubicBezTo>
                  <a:cubicBezTo>
                    <a:pt x="5998" y="3239"/>
                    <a:pt x="6015" y="3278"/>
                    <a:pt x="6027" y="3312"/>
                  </a:cubicBezTo>
                  <a:cubicBezTo>
                    <a:pt x="6032" y="3329"/>
                    <a:pt x="6027" y="3352"/>
                    <a:pt x="6027" y="3369"/>
                  </a:cubicBezTo>
                  <a:lnTo>
                    <a:pt x="6027" y="3403"/>
                  </a:lnTo>
                  <a:cubicBezTo>
                    <a:pt x="6032" y="3409"/>
                    <a:pt x="6066" y="3415"/>
                    <a:pt x="6072" y="3415"/>
                  </a:cubicBezTo>
                  <a:cubicBezTo>
                    <a:pt x="6083" y="3420"/>
                    <a:pt x="6106" y="3426"/>
                    <a:pt x="6123" y="3437"/>
                  </a:cubicBezTo>
                  <a:cubicBezTo>
                    <a:pt x="6146" y="3455"/>
                    <a:pt x="6146" y="3455"/>
                    <a:pt x="6146" y="3455"/>
                  </a:cubicBezTo>
                  <a:lnTo>
                    <a:pt x="6146" y="3455"/>
                  </a:lnTo>
                  <a:cubicBezTo>
                    <a:pt x="6140" y="3477"/>
                    <a:pt x="6146" y="3494"/>
                    <a:pt x="6140" y="3517"/>
                  </a:cubicBezTo>
                  <a:cubicBezTo>
                    <a:pt x="6135" y="3528"/>
                    <a:pt x="6123" y="3545"/>
                    <a:pt x="6135" y="3562"/>
                  </a:cubicBezTo>
                  <a:cubicBezTo>
                    <a:pt x="6135" y="3568"/>
                    <a:pt x="6140" y="3597"/>
                    <a:pt x="6129" y="3597"/>
                  </a:cubicBezTo>
                  <a:cubicBezTo>
                    <a:pt x="6123" y="3597"/>
                    <a:pt x="6100" y="3574"/>
                    <a:pt x="6095" y="3574"/>
                  </a:cubicBezTo>
                  <a:cubicBezTo>
                    <a:pt x="6083" y="3557"/>
                    <a:pt x="6072" y="3540"/>
                    <a:pt x="6055" y="3528"/>
                  </a:cubicBezTo>
                  <a:cubicBezTo>
                    <a:pt x="6021" y="3506"/>
                    <a:pt x="6021" y="3557"/>
                    <a:pt x="5992" y="3562"/>
                  </a:cubicBezTo>
                  <a:cubicBezTo>
                    <a:pt x="5970" y="3579"/>
                    <a:pt x="5953" y="3557"/>
                    <a:pt x="5930" y="3557"/>
                  </a:cubicBezTo>
                  <a:cubicBezTo>
                    <a:pt x="5919" y="3557"/>
                    <a:pt x="5901" y="3585"/>
                    <a:pt x="5890" y="3597"/>
                  </a:cubicBezTo>
                  <a:cubicBezTo>
                    <a:pt x="5850" y="3625"/>
                    <a:pt x="5799" y="3602"/>
                    <a:pt x="5765" y="3585"/>
                  </a:cubicBezTo>
                  <a:cubicBezTo>
                    <a:pt x="5731" y="3568"/>
                    <a:pt x="5720" y="3625"/>
                    <a:pt x="5691" y="3619"/>
                  </a:cubicBezTo>
                  <a:cubicBezTo>
                    <a:pt x="5669" y="3613"/>
                    <a:pt x="5623" y="3574"/>
                    <a:pt x="5617" y="3551"/>
                  </a:cubicBezTo>
                  <a:cubicBezTo>
                    <a:pt x="5612" y="3540"/>
                    <a:pt x="5612" y="3517"/>
                    <a:pt x="5606" y="3511"/>
                  </a:cubicBezTo>
                  <a:cubicBezTo>
                    <a:pt x="5589" y="3494"/>
                    <a:pt x="5572" y="3506"/>
                    <a:pt x="5572" y="3477"/>
                  </a:cubicBezTo>
                  <a:cubicBezTo>
                    <a:pt x="5572" y="3392"/>
                    <a:pt x="5464" y="3534"/>
                    <a:pt x="5492" y="3432"/>
                  </a:cubicBezTo>
                  <a:cubicBezTo>
                    <a:pt x="5504" y="3375"/>
                    <a:pt x="5453" y="3426"/>
                    <a:pt x="5458" y="3398"/>
                  </a:cubicBezTo>
                  <a:cubicBezTo>
                    <a:pt x="5458" y="3386"/>
                    <a:pt x="5475" y="3375"/>
                    <a:pt x="5481" y="3375"/>
                  </a:cubicBezTo>
                  <a:cubicBezTo>
                    <a:pt x="5527" y="3347"/>
                    <a:pt x="5436" y="3335"/>
                    <a:pt x="5424" y="3329"/>
                  </a:cubicBezTo>
                  <a:cubicBezTo>
                    <a:pt x="5401" y="3312"/>
                    <a:pt x="5385" y="3324"/>
                    <a:pt x="5362" y="3312"/>
                  </a:cubicBezTo>
                  <a:cubicBezTo>
                    <a:pt x="5350" y="3301"/>
                    <a:pt x="5333" y="3267"/>
                    <a:pt x="5328" y="3261"/>
                  </a:cubicBezTo>
                  <a:cubicBezTo>
                    <a:pt x="5271" y="3239"/>
                    <a:pt x="5254" y="3324"/>
                    <a:pt x="5203" y="3290"/>
                  </a:cubicBezTo>
                  <a:cubicBezTo>
                    <a:pt x="5174" y="3267"/>
                    <a:pt x="5140" y="3250"/>
                    <a:pt x="5140" y="3210"/>
                  </a:cubicBezTo>
                  <a:cubicBezTo>
                    <a:pt x="5140" y="3153"/>
                    <a:pt x="5083" y="3187"/>
                    <a:pt x="5055" y="3210"/>
                  </a:cubicBezTo>
                  <a:cubicBezTo>
                    <a:pt x="5009" y="3244"/>
                    <a:pt x="4913" y="3267"/>
                    <a:pt x="4856" y="3250"/>
                  </a:cubicBezTo>
                  <a:cubicBezTo>
                    <a:pt x="4799" y="3244"/>
                    <a:pt x="4708" y="3165"/>
                    <a:pt x="4680" y="3261"/>
                  </a:cubicBezTo>
                  <a:cubicBezTo>
                    <a:pt x="4669" y="3290"/>
                    <a:pt x="4663" y="3250"/>
                    <a:pt x="4663" y="3244"/>
                  </a:cubicBezTo>
                  <a:cubicBezTo>
                    <a:pt x="4663" y="3210"/>
                    <a:pt x="4629" y="3239"/>
                    <a:pt x="4629" y="3244"/>
                  </a:cubicBezTo>
                  <a:cubicBezTo>
                    <a:pt x="4629" y="3250"/>
                    <a:pt x="4640" y="3267"/>
                    <a:pt x="4635" y="3267"/>
                  </a:cubicBezTo>
                  <a:cubicBezTo>
                    <a:pt x="4635" y="3273"/>
                    <a:pt x="4635" y="3273"/>
                    <a:pt x="4635" y="3273"/>
                  </a:cubicBezTo>
                  <a:cubicBezTo>
                    <a:pt x="4595" y="3284"/>
                    <a:pt x="4572" y="3295"/>
                    <a:pt x="4527" y="3284"/>
                  </a:cubicBezTo>
                  <a:cubicBezTo>
                    <a:pt x="4476" y="3273"/>
                    <a:pt x="4492" y="3295"/>
                    <a:pt x="4492" y="3335"/>
                  </a:cubicBezTo>
                  <a:cubicBezTo>
                    <a:pt x="4492" y="3364"/>
                    <a:pt x="4464" y="3352"/>
                    <a:pt x="4447" y="3358"/>
                  </a:cubicBezTo>
                  <a:cubicBezTo>
                    <a:pt x="4413" y="3358"/>
                    <a:pt x="4413" y="3420"/>
                    <a:pt x="4368" y="3426"/>
                  </a:cubicBezTo>
                  <a:cubicBezTo>
                    <a:pt x="4322" y="3443"/>
                    <a:pt x="4322" y="3443"/>
                    <a:pt x="4322" y="3443"/>
                  </a:cubicBezTo>
                  <a:lnTo>
                    <a:pt x="4322" y="3443"/>
                  </a:lnTo>
                  <a:cubicBezTo>
                    <a:pt x="4316" y="3443"/>
                    <a:pt x="4305" y="3437"/>
                    <a:pt x="4299" y="3437"/>
                  </a:cubicBezTo>
                  <a:cubicBezTo>
                    <a:pt x="4294" y="3437"/>
                    <a:pt x="4288" y="3443"/>
                    <a:pt x="4282" y="3443"/>
                  </a:cubicBezTo>
                  <a:cubicBezTo>
                    <a:pt x="4271" y="3443"/>
                    <a:pt x="4254" y="3455"/>
                    <a:pt x="4248" y="3460"/>
                  </a:cubicBezTo>
                  <a:cubicBezTo>
                    <a:pt x="4242" y="3471"/>
                    <a:pt x="4237" y="3477"/>
                    <a:pt x="4226" y="3483"/>
                  </a:cubicBezTo>
                  <a:cubicBezTo>
                    <a:pt x="4169" y="3557"/>
                    <a:pt x="4169" y="3557"/>
                    <a:pt x="4169" y="3557"/>
                  </a:cubicBezTo>
                  <a:cubicBezTo>
                    <a:pt x="4147" y="3579"/>
                    <a:pt x="4124" y="3579"/>
                    <a:pt x="4101" y="3602"/>
                  </a:cubicBezTo>
                  <a:cubicBezTo>
                    <a:pt x="4067" y="3636"/>
                    <a:pt x="4045" y="3716"/>
                    <a:pt x="3988" y="3727"/>
                  </a:cubicBezTo>
                  <a:cubicBezTo>
                    <a:pt x="3948" y="3739"/>
                    <a:pt x="3920" y="3739"/>
                    <a:pt x="3891" y="3767"/>
                  </a:cubicBezTo>
                  <a:cubicBezTo>
                    <a:pt x="3863" y="3795"/>
                    <a:pt x="3834" y="3847"/>
                    <a:pt x="3823" y="3892"/>
                  </a:cubicBezTo>
                  <a:cubicBezTo>
                    <a:pt x="3823" y="3915"/>
                    <a:pt x="3829" y="3932"/>
                    <a:pt x="3812" y="3949"/>
                  </a:cubicBezTo>
                  <a:cubicBezTo>
                    <a:pt x="3800" y="3971"/>
                    <a:pt x="3812" y="3977"/>
                    <a:pt x="3806" y="4000"/>
                  </a:cubicBezTo>
                  <a:cubicBezTo>
                    <a:pt x="3800" y="4011"/>
                    <a:pt x="3783" y="4011"/>
                    <a:pt x="3783" y="4022"/>
                  </a:cubicBezTo>
                  <a:cubicBezTo>
                    <a:pt x="3772" y="4074"/>
                    <a:pt x="3715" y="4051"/>
                    <a:pt x="3675" y="4051"/>
                  </a:cubicBezTo>
                  <a:cubicBezTo>
                    <a:pt x="3670" y="4051"/>
                    <a:pt x="3630" y="4119"/>
                    <a:pt x="3619" y="4130"/>
                  </a:cubicBezTo>
                  <a:cubicBezTo>
                    <a:pt x="3590" y="4170"/>
                    <a:pt x="3573" y="4216"/>
                    <a:pt x="3550" y="4256"/>
                  </a:cubicBezTo>
                  <a:cubicBezTo>
                    <a:pt x="3550" y="4273"/>
                    <a:pt x="3545" y="4295"/>
                    <a:pt x="3556" y="4312"/>
                  </a:cubicBezTo>
                  <a:cubicBezTo>
                    <a:pt x="3567" y="4329"/>
                    <a:pt x="3545" y="4335"/>
                    <a:pt x="3533" y="4335"/>
                  </a:cubicBezTo>
                  <a:cubicBezTo>
                    <a:pt x="3516" y="4341"/>
                    <a:pt x="3454" y="4363"/>
                    <a:pt x="3442" y="4341"/>
                  </a:cubicBezTo>
                  <a:cubicBezTo>
                    <a:pt x="3437" y="4335"/>
                    <a:pt x="3420" y="4295"/>
                    <a:pt x="3414" y="4301"/>
                  </a:cubicBezTo>
                  <a:cubicBezTo>
                    <a:pt x="3397" y="4324"/>
                    <a:pt x="3420" y="4346"/>
                    <a:pt x="3420" y="4363"/>
                  </a:cubicBezTo>
                  <a:cubicBezTo>
                    <a:pt x="3414" y="4386"/>
                    <a:pt x="3408" y="4437"/>
                    <a:pt x="3380" y="4443"/>
                  </a:cubicBezTo>
                  <a:cubicBezTo>
                    <a:pt x="3369" y="4449"/>
                    <a:pt x="3357" y="4454"/>
                    <a:pt x="3357" y="4460"/>
                  </a:cubicBezTo>
                  <a:cubicBezTo>
                    <a:pt x="3357" y="4477"/>
                    <a:pt x="3369" y="4494"/>
                    <a:pt x="3363" y="4506"/>
                  </a:cubicBezTo>
                  <a:cubicBezTo>
                    <a:pt x="3363" y="4534"/>
                    <a:pt x="3363" y="4551"/>
                    <a:pt x="3369" y="4574"/>
                  </a:cubicBezTo>
                  <a:cubicBezTo>
                    <a:pt x="3363" y="4585"/>
                    <a:pt x="3346" y="4602"/>
                    <a:pt x="3346" y="4614"/>
                  </a:cubicBezTo>
                  <a:cubicBezTo>
                    <a:pt x="3346" y="4625"/>
                    <a:pt x="3357" y="4630"/>
                    <a:pt x="3363" y="4642"/>
                  </a:cubicBezTo>
                  <a:cubicBezTo>
                    <a:pt x="3363" y="4670"/>
                    <a:pt x="3329" y="4653"/>
                    <a:pt x="3312" y="4659"/>
                  </a:cubicBezTo>
                  <a:cubicBezTo>
                    <a:pt x="3295" y="4665"/>
                    <a:pt x="3272" y="4659"/>
                    <a:pt x="3255" y="4665"/>
                  </a:cubicBezTo>
                  <a:cubicBezTo>
                    <a:pt x="3215" y="4687"/>
                    <a:pt x="3232" y="4699"/>
                    <a:pt x="3227" y="4738"/>
                  </a:cubicBezTo>
                  <a:cubicBezTo>
                    <a:pt x="3221" y="4767"/>
                    <a:pt x="3221" y="4761"/>
                    <a:pt x="3198" y="4778"/>
                  </a:cubicBezTo>
                  <a:cubicBezTo>
                    <a:pt x="3192" y="4784"/>
                    <a:pt x="3198" y="4795"/>
                    <a:pt x="3198" y="4807"/>
                  </a:cubicBezTo>
                  <a:cubicBezTo>
                    <a:pt x="3198" y="4807"/>
                    <a:pt x="3153" y="4812"/>
                    <a:pt x="3147" y="4812"/>
                  </a:cubicBezTo>
                  <a:cubicBezTo>
                    <a:pt x="3119" y="4812"/>
                    <a:pt x="3124" y="4784"/>
                    <a:pt x="3113" y="4767"/>
                  </a:cubicBezTo>
                  <a:cubicBezTo>
                    <a:pt x="3113" y="4761"/>
                    <a:pt x="3096" y="4761"/>
                    <a:pt x="3090" y="4767"/>
                  </a:cubicBezTo>
                  <a:cubicBezTo>
                    <a:pt x="3084" y="4784"/>
                    <a:pt x="3119" y="4846"/>
                    <a:pt x="3096" y="4858"/>
                  </a:cubicBezTo>
                  <a:cubicBezTo>
                    <a:pt x="3050" y="4892"/>
                    <a:pt x="3090" y="4949"/>
                    <a:pt x="3056" y="4977"/>
                  </a:cubicBezTo>
                  <a:lnTo>
                    <a:pt x="3056" y="4977"/>
                  </a:lnTo>
                  <a:cubicBezTo>
                    <a:pt x="3016" y="4977"/>
                    <a:pt x="2994" y="5011"/>
                    <a:pt x="2960" y="5005"/>
                  </a:cubicBezTo>
                  <a:cubicBezTo>
                    <a:pt x="2920" y="5005"/>
                    <a:pt x="2914" y="4954"/>
                    <a:pt x="2908" y="4932"/>
                  </a:cubicBezTo>
                  <a:cubicBezTo>
                    <a:pt x="2903" y="4915"/>
                    <a:pt x="2880" y="4897"/>
                    <a:pt x="2897" y="4880"/>
                  </a:cubicBezTo>
                  <a:cubicBezTo>
                    <a:pt x="2903" y="4863"/>
                    <a:pt x="2829" y="4892"/>
                    <a:pt x="2823" y="4892"/>
                  </a:cubicBezTo>
                  <a:cubicBezTo>
                    <a:pt x="2812" y="4892"/>
                    <a:pt x="2783" y="4875"/>
                    <a:pt x="2778" y="4875"/>
                  </a:cubicBezTo>
                  <a:cubicBezTo>
                    <a:pt x="2766" y="4880"/>
                    <a:pt x="2766" y="4926"/>
                    <a:pt x="2761" y="4937"/>
                  </a:cubicBezTo>
                  <a:cubicBezTo>
                    <a:pt x="2761" y="4954"/>
                    <a:pt x="2738" y="5005"/>
                    <a:pt x="2715" y="4988"/>
                  </a:cubicBezTo>
                  <a:cubicBezTo>
                    <a:pt x="2698" y="5000"/>
                    <a:pt x="2653" y="5023"/>
                    <a:pt x="2641" y="5039"/>
                  </a:cubicBezTo>
                  <a:cubicBezTo>
                    <a:pt x="2624" y="5062"/>
                    <a:pt x="2664" y="5091"/>
                    <a:pt x="2624" y="5102"/>
                  </a:cubicBezTo>
                  <a:cubicBezTo>
                    <a:pt x="2584" y="5113"/>
                    <a:pt x="2516" y="5176"/>
                    <a:pt x="2516" y="5102"/>
                  </a:cubicBezTo>
                  <a:cubicBezTo>
                    <a:pt x="2516" y="5051"/>
                    <a:pt x="2494" y="5062"/>
                    <a:pt x="2460" y="5079"/>
                  </a:cubicBezTo>
                  <a:cubicBezTo>
                    <a:pt x="2414" y="5102"/>
                    <a:pt x="2391" y="5176"/>
                    <a:pt x="2329" y="5182"/>
                  </a:cubicBezTo>
                  <a:cubicBezTo>
                    <a:pt x="2300" y="5182"/>
                    <a:pt x="2261" y="5193"/>
                    <a:pt x="2266" y="5147"/>
                  </a:cubicBezTo>
                  <a:cubicBezTo>
                    <a:pt x="2124" y="5136"/>
                    <a:pt x="2124" y="5136"/>
                    <a:pt x="2124" y="5136"/>
                  </a:cubicBezTo>
                  <a:lnTo>
                    <a:pt x="2124" y="5136"/>
                  </a:lnTo>
                  <a:cubicBezTo>
                    <a:pt x="2119" y="5113"/>
                    <a:pt x="2107" y="5102"/>
                    <a:pt x="2096" y="5085"/>
                  </a:cubicBezTo>
                  <a:cubicBezTo>
                    <a:pt x="2079" y="5057"/>
                    <a:pt x="2084" y="5045"/>
                    <a:pt x="2090" y="5017"/>
                  </a:cubicBezTo>
                  <a:cubicBezTo>
                    <a:pt x="2090" y="5000"/>
                    <a:pt x="2084" y="4983"/>
                    <a:pt x="2084" y="4966"/>
                  </a:cubicBezTo>
                  <a:cubicBezTo>
                    <a:pt x="2084" y="4943"/>
                    <a:pt x="2102" y="4926"/>
                    <a:pt x="2113" y="4903"/>
                  </a:cubicBezTo>
                  <a:cubicBezTo>
                    <a:pt x="2124" y="4880"/>
                    <a:pt x="2056" y="4915"/>
                    <a:pt x="2050" y="4915"/>
                  </a:cubicBezTo>
                  <a:cubicBezTo>
                    <a:pt x="2039" y="4915"/>
                    <a:pt x="2022" y="4915"/>
                    <a:pt x="2016" y="4920"/>
                  </a:cubicBezTo>
                  <a:cubicBezTo>
                    <a:pt x="1999" y="4932"/>
                    <a:pt x="1988" y="4949"/>
                    <a:pt x="1977" y="4966"/>
                  </a:cubicBezTo>
                  <a:cubicBezTo>
                    <a:pt x="1965" y="4983"/>
                    <a:pt x="1937" y="4994"/>
                    <a:pt x="1914" y="4994"/>
                  </a:cubicBezTo>
                  <a:cubicBezTo>
                    <a:pt x="1863" y="5017"/>
                    <a:pt x="1840" y="4988"/>
                    <a:pt x="1800" y="4971"/>
                  </a:cubicBezTo>
                  <a:cubicBezTo>
                    <a:pt x="1772" y="4954"/>
                    <a:pt x="1778" y="4915"/>
                    <a:pt x="1744" y="4915"/>
                  </a:cubicBezTo>
                  <a:cubicBezTo>
                    <a:pt x="1721" y="4915"/>
                    <a:pt x="1715" y="4897"/>
                    <a:pt x="1704" y="4880"/>
                  </a:cubicBezTo>
                  <a:cubicBezTo>
                    <a:pt x="1687" y="4863"/>
                    <a:pt x="1653" y="4846"/>
                    <a:pt x="1630" y="4858"/>
                  </a:cubicBezTo>
                  <a:cubicBezTo>
                    <a:pt x="1585" y="4875"/>
                    <a:pt x="1551" y="4863"/>
                    <a:pt x="1562" y="4818"/>
                  </a:cubicBezTo>
                  <a:cubicBezTo>
                    <a:pt x="1568" y="4795"/>
                    <a:pt x="1556" y="4772"/>
                    <a:pt x="1556" y="4750"/>
                  </a:cubicBezTo>
                  <a:lnTo>
                    <a:pt x="1556" y="4750"/>
                  </a:lnTo>
                  <a:cubicBezTo>
                    <a:pt x="1528" y="4755"/>
                    <a:pt x="1516" y="4789"/>
                    <a:pt x="1494" y="4795"/>
                  </a:cubicBezTo>
                  <a:cubicBezTo>
                    <a:pt x="1460" y="4801"/>
                    <a:pt x="1448" y="4801"/>
                    <a:pt x="1431" y="4835"/>
                  </a:cubicBezTo>
                  <a:cubicBezTo>
                    <a:pt x="1374" y="4915"/>
                    <a:pt x="1380" y="4841"/>
                    <a:pt x="1312" y="4829"/>
                  </a:cubicBezTo>
                  <a:cubicBezTo>
                    <a:pt x="1283" y="4824"/>
                    <a:pt x="1289" y="4789"/>
                    <a:pt x="1278" y="4772"/>
                  </a:cubicBezTo>
                  <a:cubicBezTo>
                    <a:pt x="1272" y="4772"/>
                    <a:pt x="1210" y="4761"/>
                    <a:pt x="1198" y="4755"/>
                  </a:cubicBezTo>
                  <a:cubicBezTo>
                    <a:pt x="1164" y="4738"/>
                    <a:pt x="1249" y="4676"/>
                    <a:pt x="1170" y="4653"/>
                  </a:cubicBezTo>
                  <a:cubicBezTo>
                    <a:pt x="1119" y="4642"/>
                    <a:pt x="1193" y="4602"/>
                    <a:pt x="1136" y="4608"/>
                  </a:cubicBezTo>
                  <a:cubicBezTo>
                    <a:pt x="1124" y="4614"/>
                    <a:pt x="1113" y="4614"/>
                    <a:pt x="1107" y="4602"/>
                  </a:cubicBezTo>
                  <a:cubicBezTo>
                    <a:pt x="1073" y="4562"/>
                    <a:pt x="1073" y="4562"/>
                    <a:pt x="1073" y="4562"/>
                  </a:cubicBezTo>
                  <a:cubicBezTo>
                    <a:pt x="1033" y="4511"/>
                    <a:pt x="960" y="4591"/>
                    <a:pt x="909" y="4608"/>
                  </a:cubicBezTo>
                  <a:cubicBezTo>
                    <a:pt x="880" y="4614"/>
                    <a:pt x="857" y="4676"/>
                    <a:pt x="846" y="4676"/>
                  </a:cubicBezTo>
                  <a:cubicBezTo>
                    <a:pt x="823" y="4682"/>
                    <a:pt x="818" y="4682"/>
                    <a:pt x="795" y="4687"/>
                  </a:cubicBezTo>
                  <a:cubicBezTo>
                    <a:pt x="778" y="4716"/>
                    <a:pt x="766" y="4727"/>
                    <a:pt x="738" y="4727"/>
                  </a:cubicBezTo>
                  <a:cubicBezTo>
                    <a:pt x="710" y="4727"/>
                    <a:pt x="698" y="4744"/>
                    <a:pt x="675" y="4755"/>
                  </a:cubicBezTo>
                  <a:cubicBezTo>
                    <a:pt x="636" y="4767"/>
                    <a:pt x="630" y="4818"/>
                    <a:pt x="630" y="4852"/>
                  </a:cubicBezTo>
                  <a:cubicBezTo>
                    <a:pt x="630" y="4869"/>
                    <a:pt x="579" y="4886"/>
                    <a:pt x="562" y="4892"/>
                  </a:cubicBezTo>
                  <a:cubicBezTo>
                    <a:pt x="545" y="4897"/>
                    <a:pt x="528" y="4886"/>
                    <a:pt x="511" y="4892"/>
                  </a:cubicBezTo>
                  <a:cubicBezTo>
                    <a:pt x="465" y="4909"/>
                    <a:pt x="454" y="4949"/>
                    <a:pt x="437" y="4886"/>
                  </a:cubicBezTo>
                  <a:cubicBezTo>
                    <a:pt x="414" y="4880"/>
                    <a:pt x="391" y="4926"/>
                    <a:pt x="357" y="4926"/>
                  </a:cubicBezTo>
                  <a:cubicBezTo>
                    <a:pt x="318" y="4926"/>
                    <a:pt x="318" y="4926"/>
                    <a:pt x="283" y="4909"/>
                  </a:cubicBezTo>
                  <a:cubicBezTo>
                    <a:pt x="238" y="4892"/>
                    <a:pt x="238" y="4892"/>
                    <a:pt x="238" y="4892"/>
                  </a:cubicBezTo>
                  <a:lnTo>
                    <a:pt x="238" y="4892"/>
                  </a:lnTo>
                  <a:cubicBezTo>
                    <a:pt x="244" y="4880"/>
                    <a:pt x="255" y="4841"/>
                    <a:pt x="266" y="4829"/>
                  </a:cubicBezTo>
                  <a:cubicBezTo>
                    <a:pt x="278" y="4807"/>
                    <a:pt x="312" y="4807"/>
                    <a:pt x="335" y="4784"/>
                  </a:cubicBezTo>
                  <a:cubicBezTo>
                    <a:pt x="346" y="4778"/>
                    <a:pt x="329" y="4755"/>
                    <a:pt x="335" y="4744"/>
                  </a:cubicBezTo>
                  <a:cubicBezTo>
                    <a:pt x="357" y="4710"/>
                    <a:pt x="323" y="4716"/>
                    <a:pt x="318" y="4699"/>
                  </a:cubicBezTo>
                  <a:cubicBezTo>
                    <a:pt x="301" y="4693"/>
                    <a:pt x="272" y="4642"/>
                    <a:pt x="266" y="4625"/>
                  </a:cubicBezTo>
                  <a:cubicBezTo>
                    <a:pt x="261" y="4579"/>
                    <a:pt x="283" y="4562"/>
                    <a:pt x="306" y="4528"/>
                  </a:cubicBezTo>
                  <a:cubicBezTo>
                    <a:pt x="312" y="4506"/>
                    <a:pt x="352" y="4488"/>
                    <a:pt x="329" y="4466"/>
                  </a:cubicBezTo>
                  <a:cubicBezTo>
                    <a:pt x="312" y="4449"/>
                    <a:pt x="329" y="4426"/>
                    <a:pt x="301" y="4420"/>
                  </a:cubicBezTo>
                  <a:cubicBezTo>
                    <a:pt x="249" y="4415"/>
                    <a:pt x="306" y="4329"/>
                    <a:pt x="312" y="4312"/>
                  </a:cubicBezTo>
                  <a:cubicBezTo>
                    <a:pt x="329" y="4273"/>
                    <a:pt x="335" y="4221"/>
                    <a:pt x="318" y="4187"/>
                  </a:cubicBezTo>
                  <a:cubicBezTo>
                    <a:pt x="289" y="4130"/>
                    <a:pt x="283" y="4096"/>
                    <a:pt x="301" y="4034"/>
                  </a:cubicBezTo>
                  <a:cubicBezTo>
                    <a:pt x="318" y="4011"/>
                    <a:pt x="295" y="3988"/>
                    <a:pt x="301" y="3971"/>
                  </a:cubicBezTo>
                  <a:cubicBezTo>
                    <a:pt x="306" y="3960"/>
                    <a:pt x="329" y="3960"/>
                    <a:pt x="329" y="3943"/>
                  </a:cubicBezTo>
                  <a:cubicBezTo>
                    <a:pt x="329" y="3898"/>
                    <a:pt x="278" y="3886"/>
                    <a:pt x="266" y="3858"/>
                  </a:cubicBezTo>
                  <a:cubicBezTo>
                    <a:pt x="261" y="3829"/>
                    <a:pt x="266" y="3795"/>
                    <a:pt x="249" y="3778"/>
                  </a:cubicBezTo>
                  <a:cubicBezTo>
                    <a:pt x="238" y="3767"/>
                    <a:pt x="227" y="3767"/>
                    <a:pt x="221" y="3750"/>
                  </a:cubicBezTo>
                  <a:cubicBezTo>
                    <a:pt x="198" y="3721"/>
                    <a:pt x="164" y="3693"/>
                    <a:pt x="170" y="3653"/>
                  </a:cubicBezTo>
                  <a:cubicBezTo>
                    <a:pt x="175" y="3653"/>
                    <a:pt x="181" y="3653"/>
                    <a:pt x="193" y="3653"/>
                  </a:cubicBezTo>
                  <a:cubicBezTo>
                    <a:pt x="227" y="3653"/>
                    <a:pt x="255" y="3670"/>
                    <a:pt x="289" y="3659"/>
                  </a:cubicBezTo>
                  <a:cubicBezTo>
                    <a:pt x="318" y="3648"/>
                    <a:pt x="329" y="3625"/>
                    <a:pt x="340" y="3602"/>
                  </a:cubicBezTo>
                  <a:cubicBezTo>
                    <a:pt x="363" y="3568"/>
                    <a:pt x="380" y="3551"/>
                    <a:pt x="369" y="3506"/>
                  </a:cubicBezTo>
                  <a:cubicBezTo>
                    <a:pt x="357" y="3483"/>
                    <a:pt x="363" y="3477"/>
                    <a:pt x="386" y="3471"/>
                  </a:cubicBezTo>
                  <a:cubicBezTo>
                    <a:pt x="409" y="3460"/>
                    <a:pt x="425" y="3443"/>
                    <a:pt x="443" y="3420"/>
                  </a:cubicBezTo>
                  <a:cubicBezTo>
                    <a:pt x="460" y="3398"/>
                    <a:pt x="448" y="3369"/>
                    <a:pt x="477" y="3347"/>
                  </a:cubicBezTo>
                  <a:cubicBezTo>
                    <a:pt x="494" y="3335"/>
                    <a:pt x="505" y="3301"/>
                    <a:pt x="522" y="3301"/>
                  </a:cubicBezTo>
                  <a:cubicBezTo>
                    <a:pt x="545" y="3301"/>
                    <a:pt x="545" y="3307"/>
                    <a:pt x="573" y="3301"/>
                  </a:cubicBezTo>
                  <a:cubicBezTo>
                    <a:pt x="579" y="3295"/>
                    <a:pt x="596" y="3312"/>
                    <a:pt x="602" y="3312"/>
                  </a:cubicBezTo>
                  <a:cubicBezTo>
                    <a:pt x="636" y="3324"/>
                    <a:pt x="630" y="3256"/>
                    <a:pt x="670" y="3267"/>
                  </a:cubicBezTo>
                  <a:cubicBezTo>
                    <a:pt x="675" y="3267"/>
                    <a:pt x="732" y="3290"/>
                    <a:pt x="715" y="3261"/>
                  </a:cubicBezTo>
                  <a:cubicBezTo>
                    <a:pt x="715" y="3256"/>
                    <a:pt x="704" y="3233"/>
                    <a:pt x="715" y="3227"/>
                  </a:cubicBezTo>
                  <a:cubicBezTo>
                    <a:pt x="721" y="3216"/>
                    <a:pt x="738" y="3221"/>
                    <a:pt x="755" y="3216"/>
                  </a:cubicBezTo>
                  <a:cubicBezTo>
                    <a:pt x="766" y="3216"/>
                    <a:pt x="761" y="3204"/>
                    <a:pt x="772" y="3187"/>
                  </a:cubicBezTo>
                  <a:cubicBezTo>
                    <a:pt x="783" y="3170"/>
                    <a:pt x="789" y="3165"/>
                    <a:pt x="789" y="3148"/>
                  </a:cubicBezTo>
                  <a:cubicBezTo>
                    <a:pt x="789" y="3125"/>
                    <a:pt x="852" y="3153"/>
                    <a:pt x="835" y="3114"/>
                  </a:cubicBezTo>
                  <a:cubicBezTo>
                    <a:pt x="823" y="3091"/>
                    <a:pt x="829" y="3051"/>
                    <a:pt x="857" y="3074"/>
                  </a:cubicBezTo>
                  <a:cubicBezTo>
                    <a:pt x="880" y="3091"/>
                    <a:pt x="874" y="3097"/>
                    <a:pt x="909" y="3085"/>
                  </a:cubicBezTo>
                  <a:cubicBezTo>
                    <a:pt x="943" y="3074"/>
                    <a:pt x="874" y="3045"/>
                    <a:pt x="903" y="3028"/>
                  </a:cubicBezTo>
                  <a:cubicBezTo>
                    <a:pt x="914" y="3028"/>
                    <a:pt x="925" y="3034"/>
                    <a:pt x="937" y="3023"/>
                  </a:cubicBezTo>
                  <a:cubicBezTo>
                    <a:pt x="948" y="3006"/>
                    <a:pt x="937" y="3000"/>
                    <a:pt x="937" y="2983"/>
                  </a:cubicBezTo>
                  <a:cubicBezTo>
                    <a:pt x="943" y="2966"/>
                    <a:pt x="937" y="2966"/>
                    <a:pt x="948" y="2955"/>
                  </a:cubicBezTo>
                  <a:cubicBezTo>
                    <a:pt x="965" y="2949"/>
                    <a:pt x="960" y="2943"/>
                    <a:pt x="965" y="2932"/>
                  </a:cubicBezTo>
                  <a:cubicBezTo>
                    <a:pt x="971" y="2920"/>
                    <a:pt x="994" y="2915"/>
                    <a:pt x="999" y="2892"/>
                  </a:cubicBezTo>
                  <a:cubicBezTo>
                    <a:pt x="1005" y="2875"/>
                    <a:pt x="1016" y="2864"/>
                    <a:pt x="1028" y="2847"/>
                  </a:cubicBezTo>
                  <a:cubicBezTo>
                    <a:pt x="1039" y="2830"/>
                    <a:pt x="1039" y="2818"/>
                    <a:pt x="1045" y="2801"/>
                  </a:cubicBezTo>
                  <a:cubicBezTo>
                    <a:pt x="1051" y="2790"/>
                    <a:pt x="1062" y="2784"/>
                    <a:pt x="1068" y="2778"/>
                  </a:cubicBezTo>
                  <a:cubicBezTo>
                    <a:pt x="1073" y="2767"/>
                    <a:pt x="1073" y="2756"/>
                    <a:pt x="1079" y="2750"/>
                  </a:cubicBezTo>
                  <a:cubicBezTo>
                    <a:pt x="1022" y="2727"/>
                    <a:pt x="982" y="2642"/>
                    <a:pt x="925" y="2619"/>
                  </a:cubicBezTo>
                  <a:cubicBezTo>
                    <a:pt x="903" y="2608"/>
                    <a:pt x="772" y="2597"/>
                    <a:pt x="766" y="2585"/>
                  </a:cubicBezTo>
                  <a:cubicBezTo>
                    <a:pt x="749" y="2591"/>
                    <a:pt x="732" y="2653"/>
                    <a:pt x="698" y="2631"/>
                  </a:cubicBezTo>
                  <a:cubicBezTo>
                    <a:pt x="675" y="2614"/>
                    <a:pt x="653" y="2597"/>
                    <a:pt x="630" y="2580"/>
                  </a:cubicBezTo>
                  <a:cubicBezTo>
                    <a:pt x="613" y="2568"/>
                    <a:pt x="641" y="2557"/>
                    <a:pt x="636" y="2546"/>
                  </a:cubicBezTo>
                  <a:cubicBezTo>
                    <a:pt x="630" y="2517"/>
                    <a:pt x="613" y="2500"/>
                    <a:pt x="619" y="2472"/>
                  </a:cubicBezTo>
                  <a:cubicBezTo>
                    <a:pt x="630" y="2438"/>
                    <a:pt x="647" y="2420"/>
                    <a:pt x="647" y="2375"/>
                  </a:cubicBezTo>
                  <a:cubicBezTo>
                    <a:pt x="653" y="2358"/>
                    <a:pt x="670" y="2296"/>
                    <a:pt x="670" y="2278"/>
                  </a:cubicBezTo>
                  <a:cubicBezTo>
                    <a:pt x="613" y="2267"/>
                    <a:pt x="613" y="2267"/>
                    <a:pt x="613" y="2267"/>
                  </a:cubicBezTo>
                  <a:cubicBezTo>
                    <a:pt x="613" y="2261"/>
                    <a:pt x="613" y="2261"/>
                    <a:pt x="613" y="2261"/>
                  </a:cubicBezTo>
                  <a:cubicBezTo>
                    <a:pt x="607" y="2261"/>
                    <a:pt x="619" y="2233"/>
                    <a:pt x="619" y="2227"/>
                  </a:cubicBezTo>
                  <a:cubicBezTo>
                    <a:pt x="624" y="2210"/>
                    <a:pt x="630" y="2199"/>
                    <a:pt x="630" y="2182"/>
                  </a:cubicBezTo>
                  <a:cubicBezTo>
                    <a:pt x="630" y="2170"/>
                    <a:pt x="607" y="2131"/>
                    <a:pt x="590" y="2131"/>
                  </a:cubicBezTo>
                  <a:cubicBezTo>
                    <a:pt x="573" y="2176"/>
                    <a:pt x="477" y="2182"/>
                    <a:pt x="431" y="2170"/>
                  </a:cubicBezTo>
                  <a:cubicBezTo>
                    <a:pt x="363" y="2153"/>
                    <a:pt x="386" y="2085"/>
                    <a:pt x="318" y="2085"/>
                  </a:cubicBezTo>
                  <a:cubicBezTo>
                    <a:pt x="301" y="2142"/>
                    <a:pt x="312" y="2165"/>
                    <a:pt x="238" y="2165"/>
                  </a:cubicBezTo>
                  <a:cubicBezTo>
                    <a:pt x="198" y="2165"/>
                    <a:pt x="130" y="2159"/>
                    <a:pt x="119" y="2108"/>
                  </a:cubicBezTo>
                  <a:lnTo>
                    <a:pt x="119" y="2108"/>
                  </a:lnTo>
                  <a:lnTo>
                    <a:pt x="119" y="2108"/>
                  </a:lnTo>
                  <a:cubicBezTo>
                    <a:pt x="102" y="2074"/>
                    <a:pt x="102" y="2074"/>
                    <a:pt x="102" y="2074"/>
                  </a:cubicBezTo>
                  <a:cubicBezTo>
                    <a:pt x="119" y="2063"/>
                    <a:pt x="147" y="1989"/>
                    <a:pt x="113" y="1983"/>
                  </a:cubicBezTo>
                  <a:cubicBezTo>
                    <a:pt x="85" y="1983"/>
                    <a:pt x="68" y="1977"/>
                    <a:pt x="51" y="1960"/>
                  </a:cubicBezTo>
                  <a:cubicBezTo>
                    <a:pt x="28" y="1943"/>
                    <a:pt x="73" y="1926"/>
                    <a:pt x="85" y="1915"/>
                  </a:cubicBezTo>
                  <a:cubicBezTo>
                    <a:pt x="96" y="1903"/>
                    <a:pt x="90" y="1881"/>
                    <a:pt x="107" y="1875"/>
                  </a:cubicBezTo>
                  <a:cubicBezTo>
                    <a:pt x="130" y="1858"/>
                    <a:pt x="153" y="1852"/>
                    <a:pt x="153" y="1818"/>
                  </a:cubicBezTo>
                  <a:cubicBezTo>
                    <a:pt x="153" y="1784"/>
                    <a:pt x="170" y="1779"/>
                    <a:pt x="198" y="1761"/>
                  </a:cubicBezTo>
                  <a:cubicBezTo>
                    <a:pt x="221" y="1744"/>
                    <a:pt x="221" y="1688"/>
                    <a:pt x="261" y="1688"/>
                  </a:cubicBezTo>
                  <a:cubicBezTo>
                    <a:pt x="283" y="1688"/>
                    <a:pt x="312" y="1710"/>
                    <a:pt x="340" y="1710"/>
                  </a:cubicBezTo>
                  <a:cubicBezTo>
                    <a:pt x="340" y="1688"/>
                    <a:pt x="318" y="1682"/>
                    <a:pt x="340" y="1653"/>
                  </a:cubicBezTo>
                  <a:cubicBezTo>
                    <a:pt x="369" y="1625"/>
                    <a:pt x="409" y="1591"/>
                    <a:pt x="409" y="1546"/>
                  </a:cubicBezTo>
                  <a:cubicBezTo>
                    <a:pt x="409" y="1517"/>
                    <a:pt x="414" y="1489"/>
                    <a:pt x="391" y="1466"/>
                  </a:cubicBezTo>
                  <a:cubicBezTo>
                    <a:pt x="363" y="1443"/>
                    <a:pt x="312" y="1438"/>
                    <a:pt x="289" y="1409"/>
                  </a:cubicBezTo>
                  <a:cubicBezTo>
                    <a:pt x="272" y="1392"/>
                    <a:pt x="295" y="1387"/>
                    <a:pt x="306" y="1369"/>
                  </a:cubicBezTo>
                  <a:cubicBezTo>
                    <a:pt x="318" y="1352"/>
                    <a:pt x="295" y="1341"/>
                    <a:pt x="312" y="1313"/>
                  </a:cubicBezTo>
                  <a:cubicBezTo>
                    <a:pt x="318" y="1296"/>
                    <a:pt x="312" y="1279"/>
                    <a:pt x="306" y="1262"/>
                  </a:cubicBezTo>
                  <a:cubicBezTo>
                    <a:pt x="295" y="1262"/>
                    <a:pt x="278" y="1262"/>
                    <a:pt x="261" y="1262"/>
                  </a:cubicBezTo>
                  <a:cubicBezTo>
                    <a:pt x="249" y="1262"/>
                    <a:pt x="198" y="1222"/>
                    <a:pt x="187" y="1210"/>
                  </a:cubicBezTo>
                  <a:cubicBezTo>
                    <a:pt x="170" y="1193"/>
                    <a:pt x="147" y="1210"/>
                    <a:pt x="136" y="1228"/>
                  </a:cubicBezTo>
                  <a:cubicBezTo>
                    <a:pt x="102" y="1279"/>
                    <a:pt x="119" y="1233"/>
                    <a:pt x="73" y="1244"/>
                  </a:cubicBezTo>
                  <a:cubicBezTo>
                    <a:pt x="68" y="1244"/>
                    <a:pt x="11" y="1228"/>
                    <a:pt x="0" y="1228"/>
                  </a:cubicBezTo>
                  <a:cubicBezTo>
                    <a:pt x="0" y="1222"/>
                    <a:pt x="0" y="1222"/>
                    <a:pt x="0" y="1222"/>
                  </a:cubicBezTo>
                  <a:cubicBezTo>
                    <a:pt x="16" y="1210"/>
                    <a:pt x="5" y="1148"/>
                    <a:pt x="22" y="1120"/>
                  </a:cubicBezTo>
                  <a:cubicBezTo>
                    <a:pt x="45" y="1091"/>
                    <a:pt x="16" y="1074"/>
                    <a:pt x="22" y="1046"/>
                  </a:cubicBezTo>
                  <a:cubicBezTo>
                    <a:pt x="34" y="994"/>
                    <a:pt x="79" y="1012"/>
                    <a:pt x="39" y="949"/>
                  </a:cubicBezTo>
                  <a:cubicBezTo>
                    <a:pt x="5" y="881"/>
                    <a:pt x="85" y="887"/>
                    <a:pt x="113" y="875"/>
                  </a:cubicBezTo>
                  <a:cubicBezTo>
                    <a:pt x="113" y="864"/>
                    <a:pt x="119" y="847"/>
                    <a:pt x="124" y="835"/>
                  </a:cubicBezTo>
                  <a:cubicBezTo>
                    <a:pt x="136" y="801"/>
                    <a:pt x="136" y="824"/>
                    <a:pt x="147" y="835"/>
                  </a:cubicBezTo>
                  <a:cubicBezTo>
                    <a:pt x="164" y="858"/>
                    <a:pt x="215" y="784"/>
                    <a:pt x="227" y="773"/>
                  </a:cubicBezTo>
                  <a:cubicBezTo>
                    <a:pt x="238" y="756"/>
                    <a:pt x="272" y="722"/>
                    <a:pt x="272" y="705"/>
                  </a:cubicBezTo>
                  <a:cubicBezTo>
                    <a:pt x="272" y="688"/>
                    <a:pt x="215" y="608"/>
                    <a:pt x="261" y="608"/>
                  </a:cubicBezTo>
                  <a:cubicBezTo>
                    <a:pt x="278" y="608"/>
                    <a:pt x="295" y="625"/>
                    <a:pt x="301" y="608"/>
                  </a:cubicBezTo>
                  <a:cubicBezTo>
                    <a:pt x="312" y="597"/>
                    <a:pt x="278" y="585"/>
                    <a:pt x="278" y="568"/>
                  </a:cubicBezTo>
                  <a:cubicBezTo>
                    <a:pt x="289" y="546"/>
                    <a:pt x="289" y="546"/>
                    <a:pt x="289" y="546"/>
                  </a:cubicBezTo>
                  <a:lnTo>
                    <a:pt x="289" y="546"/>
                  </a:lnTo>
                  <a:cubicBezTo>
                    <a:pt x="312" y="546"/>
                    <a:pt x="335" y="557"/>
                    <a:pt x="346" y="580"/>
                  </a:cubicBezTo>
                  <a:cubicBezTo>
                    <a:pt x="357" y="597"/>
                    <a:pt x="357" y="608"/>
                    <a:pt x="374" y="597"/>
                  </a:cubicBezTo>
                  <a:cubicBezTo>
                    <a:pt x="403" y="574"/>
                    <a:pt x="425" y="551"/>
                    <a:pt x="460" y="546"/>
                  </a:cubicBezTo>
                  <a:cubicBezTo>
                    <a:pt x="477" y="540"/>
                    <a:pt x="494" y="540"/>
                    <a:pt x="516" y="540"/>
                  </a:cubicBezTo>
                  <a:cubicBezTo>
                    <a:pt x="533" y="540"/>
                    <a:pt x="556" y="546"/>
                    <a:pt x="573" y="546"/>
                  </a:cubicBezTo>
                  <a:cubicBezTo>
                    <a:pt x="596" y="546"/>
                    <a:pt x="613" y="557"/>
                    <a:pt x="636" y="551"/>
                  </a:cubicBezTo>
                  <a:cubicBezTo>
                    <a:pt x="664" y="546"/>
                    <a:pt x="727" y="529"/>
                    <a:pt x="749" y="517"/>
                  </a:cubicBezTo>
                  <a:cubicBezTo>
                    <a:pt x="789" y="489"/>
                    <a:pt x="818" y="415"/>
                    <a:pt x="840" y="370"/>
                  </a:cubicBezTo>
                  <a:cubicBezTo>
                    <a:pt x="846" y="353"/>
                    <a:pt x="880" y="319"/>
                    <a:pt x="897" y="341"/>
                  </a:cubicBezTo>
                  <a:cubicBezTo>
                    <a:pt x="920" y="358"/>
                    <a:pt x="965" y="364"/>
                    <a:pt x="999" y="387"/>
                  </a:cubicBezTo>
                  <a:cubicBezTo>
                    <a:pt x="1045" y="409"/>
                    <a:pt x="1068" y="267"/>
                    <a:pt x="1107" y="353"/>
                  </a:cubicBezTo>
                  <a:cubicBezTo>
                    <a:pt x="1119" y="375"/>
                    <a:pt x="1153" y="370"/>
                    <a:pt x="1175" y="358"/>
                  </a:cubicBezTo>
                  <a:cubicBezTo>
                    <a:pt x="1204" y="353"/>
                    <a:pt x="1170" y="290"/>
                    <a:pt x="1221" y="290"/>
                  </a:cubicBezTo>
                  <a:cubicBezTo>
                    <a:pt x="1249" y="296"/>
                    <a:pt x="1255" y="307"/>
                    <a:pt x="1278" y="313"/>
                  </a:cubicBezTo>
                  <a:cubicBezTo>
                    <a:pt x="1301" y="324"/>
                    <a:pt x="1312" y="301"/>
                    <a:pt x="1335" y="301"/>
                  </a:cubicBezTo>
                  <a:cubicBezTo>
                    <a:pt x="1346" y="347"/>
                    <a:pt x="1374" y="398"/>
                    <a:pt x="1420" y="421"/>
                  </a:cubicBezTo>
                  <a:cubicBezTo>
                    <a:pt x="1454" y="438"/>
                    <a:pt x="1505" y="460"/>
                    <a:pt x="1545" y="466"/>
                  </a:cubicBezTo>
                  <a:cubicBezTo>
                    <a:pt x="1619" y="478"/>
                    <a:pt x="1624" y="324"/>
                    <a:pt x="1698" y="319"/>
                  </a:cubicBezTo>
                  <a:cubicBezTo>
                    <a:pt x="1721" y="319"/>
                    <a:pt x="1749" y="341"/>
                    <a:pt x="1778" y="347"/>
                  </a:cubicBezTo>
                  <a:cubicBezTo>
                    <a:pt x="1818" y="353"/>
                    <a:pt x="1829" y="387"/>
                    <a:pt x="1869" y="375"/>
                  </a:cubicBezTo>
                  <a:cubicBezTo>
                    <a:pt x="1903" y="370"/>
                    <a:pt x="1937" y="387"/>
                    <a:pt x="1937" y="341"/>
                  </a:cubicBezTo>
                  <a:cubicBezTo>
                    <a:pt x="1948" y="262"/>
                    <a:pt x="2056" y="387"/>
                    <a:pt x="2056" y="307"/>
                  </a:cubicBezTo>
                  <a:cubicBezTo>
                    <a:pt x="2062" y="239"/>
                    <a:pt x="2096" y="250"/>
                    <a:pt x="2136" y="273"/>
                  </a:cubicBezTo>
                  <a:cubicBezTo>
                    <a:pt x="2181" y="296"/>
                    <a:pt x="2192" y="256"/>
                    <a:pt x="2221" y="262"/>
                  </a:cubicBezTo>
                  <a:cubicBezTo>
                    <a:pt x="2289" y="279"/>
                    <a:pt x="2300" y="222"/>
                    <a:pt x="2346" y="228"/>
                  </a:cubicBezTo>
                  <a:cubicBezTo>
                    <a:pt x="2363" y="228"/>
                    <a:pt x="2374" y="262"/>
                    <a:pt x="2397" y="245"/>
                  </a:cubicBezTo>
                  <a:cubicBezTo>
                    <a:pt x="2414" y="239"/>
                    <a:pt x="2420" y="182"/>
                    <a:pt x="2431" y="165"/>
                  </a:cubicBezTo>
                  <a:cubicBezTo>
                    <a:pt x="2442" y="148"/>
                    <a:pt x="2437" y="120"/>
                    <a:pt x="2448" y="103"/>
                  </a:cubicBezTo>
                  <a:cubicBezTo>
                    <a:pt x="2477" y="80"/>
                    <a:pt x="2516" y="120"/>
                    <a:pt x="2545" y="91"/>
                  </a:cubicBezTo>
                  <a:cubicBezTo>
                    <a:pt x="2568" y="74"/>
                    <a:pt x="2590" y="57"/>
                    <a:pt x="2607" y="40"/>
                  </a:cubicBezTo>
                  <a:cubicBezTo>
                    <a:pt x="2619" y="29"/>
                    <a:pt x="2636" y="0"/>
                    <a:pt x="2647" y="6"/>
                  </a:cubicBezTo>
                  <a:cubicBezTo>
                    <a:pt x="2653" y="6"/>
                    <a:pt x="2692" y="40"/>
                    <a:pt x="2698" y="46"/>
                  </a:cubicBezTo>
                  <a:cubicBezTo>
                    <a:pt x="2710" y="57"/>
                    <a:pt x="2710" y="91"/>
                    <a:pt x="2721" y="108"/>
                  </a:cubicBezTo>
                  <a:lnTo>
                    <a:pt x="2721" y="108"/>
                  </a:lnTo>
                  <a:cubicBezTo>
                    <a:pt x="2721" y="114"/>
                    <a:pt x="2738" y="148"/>
                    <a:pt x="2732" y="154"/>
                  </a:cubicBezTo>
                  <a:cubicBezTo>
                    <a:pt x="2715" y="171"/>
                    <a:pt x="2704" y="193"/>
                    <a:pt x="2715" y="216"/>
                  </a:cubicBezTo>
                  <a:cubicBezTo>
                    <a:pt x="2721" y="228"/>
                    <a:pt x="2732" y="239"/>
                    <a:pt x="2744" y="245"/>
                  </a:cubicBezTo>
                  <a:cubicBezTo>
                    <a:pt x="2755" y="250"/>
                    <a:pt x="2778" y="256"/>
                    <a:pt x="2789" y="267"/>
                  </a:cubicBezTo>
                  <a:cubicBezTo>
                    <a:pt x="2817" y="296"/>
                    <a:pt x="2812" y="296"/>
                    <a:pt x="2846" y="313"/>
                  </a:cubicBezTo>
                  <a:cubicBezTo>
                    <a:pt x="2863" y="324"/>
                    <a:pt x="2840" y="381"/>
                    <a:pt x="2869" y="381"/>
                  </a:cubicBezTo>
                  <a:cubicBezTo>
                    <a:pt x="2880" y="381"/>
                    <a:pt x="2897" y="375"/>
                    <a:pt x="2908" y="370"/>
                  </a:cubicBezTo>
                  <a:cubicBezTo>
                    <a:pt x="2937" y="364"/>
                    <a:pt x="2948" y="387"/>
                    <a:pt x="2982" y="375"/>
                  </a:cubicBezTo>
                  <a:cubicBezTo>
                    <a:pt x="2999" y="364"/>
                    <a:pt x="3016" y="341"/>
                    <a:pt x="3039" y="358"/>
                  </a:cubicBezTo>
                  <a:cubicBezTo>
                    <a:pt x="3096" y="398"/>
                    <a:pt x="3079" y="330"/>
                    <a:pt x="3119" y="330"/>
                  </a:cubicBezTo>
                  <a:cubicBezTo>
                    <a:pt x="3147" y="330"/>
                    <a:pt x="3147" y="364"/>
                    <a:pt x="3175" y="324"/>
                  </a:cubicBezTo>
                  <a:cubicBezTo>
                    <a:pt x="3198" y="301"/>
                    <a:pt x="3244" y="335"/>
                    <a:pt x="3272" y="353"/>
                  </a:cubicBezTo>
                  <a:cubicBezTo>
                    <a:pt x="3306" y="370"/>
                    <a:pt x="3295" y="449"/>
                    <a:pt x="3346" y="455"/>
                  </a:cubicBezTo>
                  <a:cubicBezTo>
                    <a:pt x="3369" y="449"/>
                    <a:pt x="3408" y="460"/>
                    <a:pt x="3431" y="466"/>
                  </a:cubicBezTo>
                  <a:cubicBezTo>
                    <a:pt x="3465" y="472"/>
                    <a:pt x="3471" y="534"/>
                    <a:pt x="3477" y="563"/>
                  </a:cubicBezTo>
                  <a:cubicBezTo>
                    <a:pt x="3482" y="591"/>
                    <a:pt x="3477" y="637"/>
                    <a:pt x="3493" y="665"/>
                  </a:cubicBezTo>
                  <a:cubicBezTo>
                    <a:pt x="3505" y="676"/>
                    <a:pt x="3505" y="682"/>
                    <a:pt x="3516" y="682"/>
                  </a:cubicBezTo>
                  <a:cubicBezTo>
                    <a:pt x="3539" y="682"/>
                    <a:pt x="3545" y="739"/>
                    <a:pt x="3573" y="756"/>
                  </a:cubicBezTo>
                  <a:cubicBezTo>
                    <a:pt x="3619" y="790"/>
                    <a:pt x="3619" y="705"/>
                    <a:pt x="3641" y="773"/>
                  </a:cubicBezTo>
                  <a:cubicBezTo>
                    <a:pt x="3658" y="813"/>
                    <a:pt x="3675" y="801"/>
                    <a:pt x="3698" y="767"/>
                  </a:cubicBezTo>
                  <a:cubicBezTo>
                    <a:pt x="3704" y="750"/>
                    <a:pt x="3715" y="750"/>
                    <a:pt x="3727" y="739"/>
                  </a:cubicBezTo>
                  <a:cubicBezTo>
                    <a:pt x="3727" y="733"/>
                    <a:pt x="3743" y="654"/>
                    <a:pt x="3755" y="705"/>
                  </a:cubicBezTo>
                  <a:cubicBezTo>
                    <a:pt x="3766" y="756"/>
                    <a:pt x="3766" y="830"/>
                    <a:pt x="3829" y="790"/>
                  </a:cubicBezTo>
                  <a:cubicBezTo>
                    <a:pt x="3851" y="779"/>
                    <a:pt x="3863" y="767"/>
                    <a:pt x="3874" y="744"/>
                  </a:cubicBezTo>
                  <a:cubicBezTo>
                    <a:pt x="3885" y="733"/>
                    <a:pt x="3931" y="784"/>
                    <a:pt x="3965" y="744"/>
                  </a:cubicBezTo>
                  <a:cubicBezTo>
                    <a:pt x="3988" y="722"/>
                    <a:pt x="3959" y="699"/>
                    <a:pt x="3965" y="676"/>
                  </a:cubicBezTo>
                  <a:cubicBezTo>
                    <a:pt x="3971" y="665"/>
                    <a:pt x="3982" y="642"/>
                    <a:pt x="3971" y="625"/>
                  </a:cubicBezTo>
                  <a:cubicBezTo>
                    <a:pt x="3959" y="620"/>
                    <a:pt x="3954" y="602"/>
                    <a:pt x="3942" y="602"/>
                  </a:cubicBezTo>
                  <a:cubicBezTo>
                    <a:pt x="3925" y="602"/>
                    <a:pt x="3948" y="648"/>
                    <a:pt x="3903" y="648"/>
                  </a:cubicBezTo>
                  <a:cubicBezTo>
                    <a:pt x="3885" y="648"/>
                    <a:pt x="3880" y="602"/>
                    <a:pt x="3885" y="602"/>
                  </a:cubicBezTo>
                  <a:cubicBezTo>
                    <a:pt x="3863" y="602"/>
                    <a:pt x="3846" y="585"/>
                    <a:pt x="3863" y="568"/>
                  </a:cubicBezTo>
                  <a:cubicBezTo>
                    <a:pt x="3880" y="551"/>
                    <a:pt x="3914" y="608"/>
                    <a:pt x="3937" y="557"/>
                  </a:cubicBezTo>
                  <a:cubicBezTo>
                    <a:pt x="3954" y="529"/>
                    <a:pt x="3954" y="540"/>
                    <a:pt x="3942" y="506"/>
                  </a:cubicBezTo>
                  <a:cubicBezTo>
                    <a:pt x="3931" y="466"/>
                    <a:pt x="3880" y="529"/>
                    <a:pt x="3863" y="540"/>
                  </a:cubicBezTo>
                  <a:cubicBezTo>
                    <a:pt x="3812" y="580"/>
                    <a:pt x="3778" y="568"/>
                    <a:pt x="3772" y="506"/>
                  </a:cubicBezTo>
                  <a:cubicBezTo>
                    <a:pt x="3795" y="489"/>
                    <a:pt x="3783" y="432"/>
                    <a:pt x="3817" y="415"/>
                  </a:cubicBezTo>
                  <a:cubicBezTo>
                    <a:pt x="3857" y="392"/>
                    <a:pt x="3891" y="353"/>
                    <a:pt x="3937" y="324"/>
                  </a:cubicBezTo>
                  <a:cubicBezTo>
                    <a:pt x="3971" y="301"/>
                    <a:pt x="3993" y="324"/>
                    <a:pt x="4028" y="284"/>
                  </a:cubicBezTo>
                  <a:cubicBezTo>
                    <a:pt x="4050" y="262"/>
                    <a:pt x="4084" y="245"/>
                    <a:pt x="4107" y="228"/>
                  </a:cubicBezTo>
                  <a:cubicBezTo>
                    <a:pt x="4141" y="199"/>
                    <a:pt x="4152" y="131"/>
                    <a:pt x="4186" y="114"/>
                  </a:cubicBezTo>
                  <a:cubicBezTo>
                    <a:pt x="4191" y="108"/>
                    <a:pt x="4237" y="120"/>
                    <a:pt x="4242" y="125"/>
                  </a:cubicBezTo>
                  <a:cubicBezTo>
                    <a:pt x="4254" y="165"/>
                    <a:pt x="4248" y="154"/>
                    <a:pt x="4288" y="154"/>
                  </a:cubicBezTo>
                  <a:cubicBezTo>
                    <a:pt x="4316" y="154"/>
                    <a:pt x="4345" y="171"/>
                    <a:pt x="4368" y="176"/>
                  </a:cubicBezTo>
                  <a:cubicBezTo>
                    <a:pt x="4402" y="188"/>
                    <a:pt x="4436" y="182"/>
                    <a:pt x="4470" y="182"/>
                  </a:cubicBezTo>
                  <a:lnTo>
                    <a:pt x="4470" y="182"/>
                  </a:lnTo>
                  <a:cubicBezTo>
                    <a:pt x="4532" y="159"/>
                    <a:pt x="4532" y="159"/>
                    <a:pt x="4532" y="159"/>
                  </a:cubicBezTo>
                  <a:cubicBezTo>
                    <a:pt x="4555" y="154"/>
                    <a:pt x="4583" y="125"/>
                    <a:pt x="4606" y="114"/>
                  </a:cubicBezTo>
                  <a:cubicBezTo>
                    <a:pt x="4623" y="108"/>
                    <a:pt x="4629" y="80"/>
                    <a:pt x="4652" y="74"/>
                  </a:cubicBezTo>
                  <a:cubicBezTo>
                    <a:pt x="4669" y="63"/>
                    <a:pt x="4691" y="108"/>
                    <a:pt x="4708" y="120"/>
                  </a:cubicBezTo>
                  <a:cubicBezTo>
                    <a:pt x="4737" y="131"/>
                    <a:pt x="4771" y="120"/>
                    <a:pt x="4799" y="120"/>
                  </a:cubicBezTo>
                  <a:cubicBezTo>
                    <a:pt x="4799" y="120"/>
                    <a:pt x="4799" y="120"/>
                    <a:pt x="4805" y="120"/>
                  </a:cubicBezTo>
                  <a:cubicBezTo>
                    <a:pt x="4805" y="125"/>
                    <a:pt x="4805" y="131"/>
                    <a:pt x="4799" y="131"/>
                  </a:cubicBezTo>
                  <a:cubicBezTo>
                    <a:pt x="4799" y="148"/>
                    <a:pt x="4760" y="182"/>
                    <a:pt x="4760" y="205"/>
                  </a:cubicBezTo>
                  <a:cubicBezTo>
                    <a:pt x="4760" y="233"/>
                    <a:pt x="4805" y="233"/>
                    <a:pt x="4828" y="239"/>
                  </a:cubicBezTo>
                  <a:cubicBezTo>
                    <a:pt x="4828" y="256"/>
                    <a:pt x="4799" y="262"/>
                    <a:pt x="4799" y="284"/>
                  </a:cubicBezTo>
                  <a:cubicBezTo>
                    <a:pt x="4816" y="330"/>
                    <a:pt x="4816" y="353"/>
                    <a:pt x="4771" y="364"/>
                  </a:cubicBezTo>
                  <a:cubicBezTo>
                    <a:pt x="4771" y="387"/>
                    <a:pt x="4833" y="392"/>
                    <a:pt x="4845" y="398"/>
                  </a:cubicBezTo>
                  <a:cubicBezTo>
                    <a:pt x="4868" y="409"/>
                    <a:pt x="4868" y="409"/>
                    <a:pt x="4896" y="398"/>
                  </a:cubicBezTo>
                  <a:cubicBezTo>
                    <a:pt x="4913" y="398"/>
                    <a:pt x="4924" y="438"/>
                    <a:pt x="4930" y="455"/>
                  </a:cubicBezTo>
                  <a:cubicBezTo>
                    <a:pt x="4936" y="466"/>
                    <a:pt x="4947" y="472"/>
                    <a:pt x="4958" y="478"/>
                  </a:cubicBezTo>
                  <a:cubicBezTo>
                    <a:pt x="4964" y="483"/>
                    <a:pt x="4998" y="489"/>
                    <a:pt x="4998" y="494"/>
                  </a:cubicBezTo>
                  <a:cubicBezTo>
                    <a:pt x="5015" y="500"/>
                    <a:pt x="4964" y="546"/>
                    <a:pt x="4958" y="551"/>
                  </a:cubicBezTo>
                  <a:cubicBezTo>
                    <a:pt x="4958" y="563"/>
                    <a:pt x="4873" y="608"/>
                    <a:pt x="4862" y="602"/>
                  </a:cubicBezTo>
                  <a:cubicBezTo>
                    <a:pt x="4845" y="597"/>
                    <a:pt x="4816" y="580"/>
                    <a:pt x="4805" y="568"/>
                  </a:cubicBezTo>
                  <a:cubicBezTo>
                    <a:pt x="4794" y="551"/>
                    <a:pt x="4805" y="529"/>
                    <a:pt x="4799" y="512"/>
                  </a:cubicBezTo>
                  <a:cubicBezTo>
                    <a:pt x="4777" y="506"/>
                    <a:pt x="4748" y="500"/>
                    <a:pt x="4731" y="500"/>
                  </a:cubicBezTo>
                  <a:cubicBezTo>
                    <a:pt x="4703" y="494"/>
                    <a:pt x="4703" y="489"/>
                    <a:pt x="4691" y="517"/>
                  </a:cubicBezTo>
                  <a:cubicBezTo>
                    <a:pt x="4686" y="529"/>
                    <a:pt x="4680" y="546"/>
                    <a:pt x="4663" y="563"/>
                  </a:cubicBezTo>
                  <a:cubicBezTo>
                    <a:pt x="4635" y="591"/>
                    <a:pt x="4629" y="602"/>
                    <a:pt x="4663" y="637"/>
                  </a:cubicBezTo>
                  <a:cubicBezTo>
                    <a:pt x="4680" y="654"/>
                    <a:pt x="4680" y="671"/>
                    <a:pt x="4691" y="693"/>
                  </a:cubicBezTo>
                  <a:cubicBezTo>
                    <a:pt x="4708" y="710"/>
                    <a:pt x="4731" y="688"/>
                    <a:pt x="4742" y="676"/>
                  </a:cubicBezTo>
                  <a:cubicBezTo>
                    <a:pt x="4754" y="665"/>
                    <a:pt x="4765" y="665"/>
                    <a:pt x="4777" y="659"/>
                  </a:cubicBezTo>
                  <a:cubicBezTo>
                    <a:pt x="4788" y="648"/>
                    <a:pt x="4794" y="631"/>
                    <a:pt x="4811" y="631"/>
                  </a:cubicBezTo>
                  <a:cubicBezTo>
                    <a:pt x="4845" y="637"/>
                    <a:pt x="4845" y="637"/>
                    <a:pt x="4845" y="637"/>
                  </a:cubicBezTo>
                  <a:cubicBezTo>
                    <a:pt x="4845" y="642"/>
                    <a:pt x="4845" y="642"/>
                    <a:pt x="4845" y="642"/>
                  </a:cubicBezTo>
                  <a:cubicBezTo>
                    <a:pt x="4828" y="665"/>
                    <a:pt x="4788" y="705"/>
                    <a:pt x="4788" y="733"/>
                  </a:cubicBezTo>
                  <a:cubicBezTo>
                    <a:pt x="4799" y="744"/>
                    <a:pt x="4816" y="739"/>
                    <a:pt x="4822" y="756"/>
                  </a:cubicBezTo>
                  <a:cubicBezTo>
                    <a:pt x="4816" y="796"/>
                    <a:pt x="4816" y="796"/>
                    <a:pt x="4816" y="796"/>
                  </a:cubicBezTo>
                  <a:cubicBezTo>
                    <a:pt x="4862" y="796"/>
                    <a:pt x="4907" y="796"/>
                    <a:pt x="4907" y="801"/>
                  </a:cubicBezTo>
                  <a:cubicBezTo>
                    <a:pt x="4924" y="813"/>
                    <a:pt x="4953" y="852"/>
                    <a:pt x="4992" y="881"/>
                  </a:cubicBezTo>
                  <a:cubicBezTo>
                    <a:pt x="5038" y="904"/>
                    <a:pt x="5089" y="915"/>
                    <a:pt x="5095" y="921"/>
                  </a:cubicBezTo>
                  <a:cubicBezTo>
                    <a:pt x="5100" y="926"/>
                    <a:pt x="5117" y="960"/>
                    <a:pt x="5117" y="960"/>
                  </a:cubicBezTo>
                  <a:cubicBezTo>
                    <a:pt x="5135" y="994"/>
                    <a:pt x="5135" y="994"/>
                    <a:pt x="5135" y="994"/>
                  </a:cubicBezTo>
                  <a:cubicBezTo>
                    <a:pt x="5146" y="1017"/>
                    <a:pt x="5146" y="1017"/>
                    <a:pt x="5146" y="1017"/>
                  </a:cubicBezTo>
                  <a:close/>
                  <a:moveTo>
                    <a:pt x="3437" y="4238"/>
                  </a:moveTo>
                  <a:lnTo>
                    <a:pt x="3437" y="4238"/>
                  </a:lnTo>
                  <a:cubicBezTo>
                    <a:pt x="3431" y="4227"/>
                    <a:pt x="3414" y="4221"/>
                    <a:pt x="3403" y="4233"/>
                  </a:cubicBezTo>
                  <a:cubicBezTo>
                    <a:pt x="3391" y="4238"/>
                    <a:pt x="3386" y="4238"/>
                    <a:pt x="3374" y="4250"/>
                  </a:cubicBezTo>
                  <a:cubicBezTo>
                    <a:pt x="3363" y="4261"/>
                    <a:pt x="3374" y="4284"/>
                    <a:pt x="3391" y="4273"/>
                  </a:cubicBezTo>
                  <a:cubicBezTo>
                    <a:pt x="3403" y="4273"/>
                    <a:pt x="3408" y="4267"/>
                    <a:pt x="3420" y="4273"/>
                  </a:cubicBezTo>
                  <a:cubicBezTo>
                    <a:pt x="3425" y="4273"/>
                    <a:pt x="3431" y="4273"/>
                    <a:pt x="3431" y="4273"/>
                  </a:cubicBezTo>
                  <a:cubicBezTo>
                    <a:pt x="3437" y="4267"/>
                    <a:pt x="3437" y="4256"/>
                    <a:pt x="3437" y="4250"/>
                  </a:cubicBezTo>
                  <a:cubicBezTo>
                    <a:pt x="3437" y="4238"/>
                    <a:pt x="3437" y="4238"/>
                    <a:pt x="3437" y="4238"/>
                  </a:cubicBezTo>
                  <a:close/>
                  <a:moveTo>
                    <a:pt x="5498" y="881"/>
                  </a:moveTo>
                  <a:lnTo>
                    <a:pt x="5498" y="881"/>
                  </a:lnTo>
                  <a:cubicBezTo>
                    <a:pt x="5521" y="864"/>
                    <a:pt x="5515" y="835"/>
                    <a:pt x="5527" y="818"/>
                  </a:cubicBezTo>
                  <a:cubicBezTo>
                    <a:pt x="5515" y="818"/>
                    <a:pt x="5504" y="824"/>
                    <a:pt x="5492" y="818"/>
                  </a:cubicBezTo>
                  <a:cubicBezTo>
                    <a:pt x="5464" y="807"/>
                    <a:pt x="5470" y="790"/>
                    <a:pt x="5430" y="790"/>
                  </a:cubicBezTo>
                  <a:cubicBezTo>
                    <a:pt x="5385" y="790"/>
                    <a:pt x="5328" y="762"/>
                    <a:pt x="5288" y="756"/>
                  </a:cubicBezTo>
                  <a:cubicBezTo>
                    <a:pt x="5254" y="744"/>
                    <a:pt x="5220" y="705"/>
                    <a:pt x="5203" y="750"/>
                  </a:cubicBezTo>
                  <a:cubicBezTo>
                    <a:pt x="5191" y="773"/>
                    <a:pt x="5174" y="807"/>
                    <a:pt x="5157" y="824"/>
                  </a:cubicBezTo>
                  <a:cubicBezTo>
                    <a:pt x="5151" y="835"/>
                    <a:pt x="5208" y="881"/>
                    <a:pt x="5220" y="898"/>
                  </a:cubicBezTo>
                  <a:cubicBezTo>
                    <a:pt x="5242" y="915"/>
                    <a:pt x="5259" y="949"/>
                    <a:pt x="5277" y="955"/>
                  </a:cubicBezTo>
                  <a:cubicBezTo>
                    <a:pt x="5311" y="972"/>
                    <a:pt x="5311" y="972"/>
                    <a:pt x="5345" y="960"/>
                  </a:cubicBezTo>
                  <a:cubicBezTo>
                    <a:pt x="5396" y="943"/>
                    <a:pt x="5396" y="978"/>
                    <a:pt x="5430" y="989"/>
                  </a:cubicBezTo>
                  <a:cubicBezTo>
                    <a:pt x="5458" y="1000"/>
                    <a:pt x="5498" y="978"/>
                    <a:pt x="5521" y="989"/>
                  </a:cubicBezTo>
                  <a:cubicBezTo>
                    <a:pt x="5532" y="994"/>
                    <a:pt x="5566" y="1017"/>
                    <a:pt x="5572" y="994"/>
                  </a:cubicBezTo>
                  <a:cubicBezTo>
                    <a:pt x="5572" y="989"/>
                    <a:pt x="5566" y="938"/>
                    <a:pt x="5561" y="938"/>
                  </a:cubicBezTo>
                  <a:cubicBezTo>
                    <a:pt x="5555" y="932"/>
                    <a:pt x="5544" y="949"/>
                    <a:pt x="5538" y="955"/>
                  </a:cubicBezTo>
                  <a:cubicBezTo>
                    <a:pt x="5492" y="966"/>
                    <a:pt x="5436" y="938"/>
                    <a:pt x="5481" y="892"/>
                  </a:cubicBezTo>
                  <a:cubicBezTo>
                    <a:pt x="5498" y="881"/>
                    <a:pt x="5498" y="881"/>
                    <a:pt x="5498" y="881"/>
                  </a:cubicBezTo>
                  <a:close/>
                  <a:moveTo>
                    <a:pt x="5004" y="1051"/>
                  </a:moveTo>
                  <a:lnTo>
                    <a:pt x="5004" y="1051"/>
                  </a:lnTo>
                  <a:cubicBezTo>
                    <a:pt x="4998" y="1051"/>
                    <a:pt x="4998" y="1051"/>
                    <a:pt x="4992" y="1051"/>
                  </a:cubicBezTo>
                  <a:cubicBezTo>
                    <a:pt x="4987" y="1051"/>
                    <a:pt x="4987" y="1051"/>
                    <a:pt x="4987" y="1057"/>
                  </a:cubicBezTo>
                  <a:cubicBezTo>
                    <a:pt x="4987" y="1057"/>
                    <a:pt x="4981" y="1068"/>
                    <a:pt x="4987" y="1068"/>
                  </a:cubicBezTo>
                  <a:lnTo>
                    <a:pt x="4992" y="1068"/>
                  </a:lnTo>
                  <a:cubicBezTo>
                    <a:pt x="4998" y="1063"/>
                    <a:pt x="5004" y="1063"/>
                    <a:pt x="5009" y="1063"/>
                  </a:cubicBezTo>
                  <a:cubicBezTo>
                    <a:pt x="5004" y="1051"/>
                    <a:pt x="5004" y="1051"/>
                    <a:pt x="5004" y="1051"/>
                  </a:cubicBezTo>
                  <a:close/>
                  <a:moveTo>
                    <a:pt x="5078" y="1080"/>
                  </a:moveTo>
                  <a:lnTo>
                    <a:pt x="5078" y="1080"/>
                  </a:lnTo>
                  <a:cubicBezTo>
                    <a:pt x="5078" y="1074"/>
                    <a:pt x="5078" y="1074"/>
                    <a:pt x="5078" y="1068"/>
                  </a:cubicBezTo>
                  <a:cubicBezTo>
                    <a:pt x="5078" y="1063"/>
                    <a:pt x="5072" y="1057"/>
                    <a:pt x="5066" y="1057"/>
                  </a:cubicBezTo>
                  <a:cubicBezTo>
                    <a:pt x="5066" y="1057"/>
                    <a:pt x="5061" y="1057"/>
                    <a:pt x="5055" y="1057"/>
                  </a:cubicBezTo>
                  <a:cubicBezTo>
                    <a:pt x="5049" y="1063"/>
                    <a:pt x="5044" y="1068"/>
                    <a:pt x="5049" y="1074"/>
                  </a:cubicBezTo>
                  <a:cubicBezTo>
                    <a:pt x="5055" y="1074"/>
                    <a:pt x="5049" y="1080"/>
                    <a:pt x="5049" y="1085"/>
                  </a:cubicBezTo>
                  <a:cubicBezTo>
                    <a:pt x="5055" y="1091"/>
                    <a:pt x="5061" y="1091"/>
                    <a:pt x="5066" y="1091"/>
                  </a:cubicBezTo>
                  <a:lnTo>
                    <a:pt x="5078" y="10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" name="Freeform 150"/>
            <p:cNvSpPr>
              <a:spLocks noChangeArrowheads="1"/>
            </p:cNvSpPr>
            <p:nvPr/>
          </p:nvSpPr>
          <p:spPr bwMode="auto">
            <a:xfrm>
              <a:off x="9012385" y="1838568"/>
              <a:ext cx="609343" cy="416866"/>
            </a:xfrm>
            <a:custGeom>
              <a:avLst/>
              <a:gdLst>
                <a:gd name="T0" fmla="*/ 1563 w 1774"/>
                <a:gd name="T1" fmla="*/ 1136 h 1211"/>
                <a:gd name="T2" fmla="*/ 1364 w 1774"/>
                <a:gd name="T3" fmla="*/ 1159 h 1211"/>
                <a:gd name="T4" fmla="*/ 1239 w 1774"/>
                <a:gd name="T5" fmla="*/ 1091 h 1211"/>
                <a:gd name="T6" fmla="*/ 1182 w 1774"/>
                <a:gd name="T7" fmla="*/ 960 h 1211"/>
                <a:gd name="T8" fmla="*/ 1216 w 1774"/>
                <a:gd name="T9" fmla="*/ 897 h 1211"/>
                <a:gd name="T10" fmla="*/ 1045 w 1774"/>
                <a:gd name="T11" fmla="*/ 915 h 1211"/>
                <a:gd name="T12" fmla="*/ 835 w 1774"/>
                <a:gd name="T13" fmla="*/ 863 h 1211"/>
                <a:gd name="T14" fmla="*/ 705 w 1774"/>
                <a:gd name="T15" fmla="*/ 1011 h 1211"/>
                <a:gd name="T16" fmla="*/ 460 w 1774"/>
                <a:gd name="T17" fmla="*/ 1045 h 1211"/>
                <a:gd name="T18" fmla="*/ 472 w 1774"/>
                <a:gd name="T19" fmla="*/ 863 h 1211"/>
                <a:gd name="T20" fmla="*/ 358 w 1774"/>
                <a:gd name="T21" fmla="*/ 1005 h 1211"/>
                <a:gd name="T22" fmla="*/ 239 w 1774"/>
                <a:gd name="T23" fmla="*/ 943 h 1211"/>
                <a:gd name="T24" fmla="*/ 85 w 1774"/>
                <a:gd name="T25" fmla="*/ 841 h 1211"/>
                <a:gd name="T26" fmla="*/ 0 w 1774"/>
                <a:gd name="T27" fmla="*/ 744 h 1211"/>
                <a:gd name="T28" fmla="*/ 34 w 1774"/>
                <a:gd name="T29" fmla="*/ 653 h 1211"/>
                <a:gd name="T30" fmla="*/ 51 w 1774"/>
                <a:gd name="T31" fmla="*/ 477 h 1211"/>
                <a:gd name="T32" fmla="*/ 68 w 1774"/>
                <a:gd name="T33" fmla="*/ 415 h 1211"/>
                <a:gd name="T34" fmla="*/ 91 w 1774"/>
                <a:gd name="T35" fmla="*/ 335 h 1211"/>
                <a:gd name="T36" fmla="*/ 46 w 1774"/>
                <a:gd name="T37" fmla="*/ 267 h 1211"/>
                <a:gd name="T38" fmla="*/ 6 w 1774"/>
                <a:gd name="T39" fmla="*/ 182 h 1211"/>
                <a:gd name="T40" fmla="*/ 57 w 1774"/>
                <a:gd name="T41" fmla="*/ 125 h 1211"/>
                <a:gd name="T42" fmla="*/ 63 w 1774"/>
                <a:gd name="T43" fmla="*/ 17 h 1211"/>
                <a:gd name="T44" fmla="*/ 170 w 1774"/>
                <a:gd name="T45" fmla="*/ 0 h 1211"/>
                <a:gd name="T46" fmla="*/ 284 w 1774"/>
                <a:gd name="T47" fmla="*/ 28 h 1211"/>
                <a:gd name="T48" fmla="*/ 324 w 1774"/>
                <a:gd name="T49" fmla="*/ 11 h 1211"/>
                <a:gd name="T50" fmla="*/ 375 w 1774"/>
                <a:gd name="T51" fmla="*/ 57 h 1211"/>
                <a:gd name="T52" fmla="*/ 443 w 1774"/>
                <a:gd name="T53" fmla="*/ 68 h 1211"/>
                <a:gd name="T54" fmla="*/ 540 w 1774"/>
                <a:gd name="T55" fmla="*/ 96 h 1211"/>
                <a:gd name="T56" fmla="*/ 591 w 1774"/>
                <a:gd name="T57" fmla="*/ 250 h 1211"/>
                <a:gd name="T58" fmla="*/ 716 w 1774"/>
                <a:gd name="T59" fmla="*/ 250 h 1211"/>
                <a:gd name="T60" fmla="*/ 852 w 1774"/>
                <a:gd name="T61" fmla="*/ 250 h 1211"/>
                <a:gd name="T62" fmla="*/ 1068 w 1774"/>
                <a:gd name="T63" fmla="*/ 341 h 1211"/>
                <a:gd name="T64" fmla="*/ 1398 w 1774"/>
                <a:gd name="T65" fmla="*/ 483 h 1211"/>
                <a:gd name="T66" fmla="*/ 1710 w 1774"/>
                <a:gd name="T67" fmla="*/ 716 h 1211"/>
                <a:gd name="T68" fmla="*/ 1739 w 1774"/>
                <a:gd name="T69" fmla="*/ 824 h 1211"/>
                <a:gd name="T70" fmla="*/ 1653 w 1774"/>
                <a:gd name="T71" fmla="*/ 829 h 1211"/>
                <a:gd name="T72" fmla="*/ 1500 w 1774"/>
                <a:gd name="T73" fmla="*/ 983 h 1211"/>
                <a:gd name="T74" fmla="*/ 1585 w 1774"/>
                <a:gd name="T75" fmla="*/ 1074 h 1211"/>
                <a:gd name="T76" fmla="*/ 1574 w 1774"/>
                <a:gd name="T77" fmla="*/ 1085 h 1211"/>
                <a:gd name="T78" fmla="*/ 1563 w 1774"/>
                <a:gd name="T79" fmla="*/ 1136 h 1211"/>
                <a:gd name="T80" fmla="*/ 256 w 1774"/>
                <a:gd name="T81" fmla="*/ 74 h 1211"/>
                <a:gd name="T82" fmla="*/ 244 w 1774"/>
                <a:gd name="T83" fmla="*/ 51 h 1211"/>
                <a:gd name="T84" fmla="*/ 227 w 1774"/>
                <a:gd name="T85" fmla="*/ 68 h 1211"/>
                <a:gd name="T86" fmla="*/ 244 w 1774"/>
                <a:gd name="T87" fmla="*/ 85 h 1211"/>
                <a:gd name="T88" fmla="*/ 182 w 1774"/>
                <a:gd name="T89" fmla="*/ 45 h 1211"/>
                <a:gd name="T90" fmla="*/ 170 w 1774"/>
                <a:gd name="T91" fmla="*/ 45 h 1211"/>
                <a:gd name="T92" fmla="*/ 165 w 1774"/>
                <a:gd name="T93" fmla="*/ 62 h 1211"/>
                <a:gd name="T94" fmla="*/ 187 w 1774"/>
                <a:gd name="T95" fmla="*/ 57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74" h="1211">
                  <a:moveTo>
                    <a:pt x="1563" y="1136"/>
                  </a:moveTo>
                  <a:lnTo>
                    <a:pt x="1563" y="1136"/>
                  </a:lnTo>
                  <a:cubicBezTo>
                    <a:pt x="1523" y="1142"/>
                    <a:pt x="1489" y="1170"/>
                    <a:pt x="1455" y="1187"/>
                  </a:cubicBezTo>
                  <a:cubicBezTo>
                    <a:pt x="1398" y="1210"/>
                    <a:pt x="1403" y="1182"/>
                    <a:pt x="1364" y="1159"/>
                  </a:cubicBezTo>
                  <a:cubicBezTo>
                    <a:pt x="1347" y="1147"/>
                    <a:pt x="1324" y="1147"/>
                    <a:pt x="1301" y="1142"/>
                  </a:cubicBezTo>
                  <a:cubicBezTo>
                    <a:pt x="1250" y="1130"/>
                    <a:pt x="1261" y="1136"/>
                    <a:pt x="1239" y="1091"/>
                  </a:cubicBezTo>
                  <a:cubicBezTo>
                    <a:pt x="1233" y="1057"/>
                    <a:pt x="1256" y="1051"/>
                    <a:pt x="1233" y="1023"/>
                  </a:cubicBezTo>
                  <a:cubicBezTo>
                    <a:pt x="1222" y="1017"/>
                    <a:pt x="1182" y="960"/>
                    <a:pt x="1182" y="960"/>
                  </a:cubicBezTo>
                  <a:cubicBezTo>
                    <a:pt x="1193" y="949"/>
                    <a:pt x="1227" y="937"/>
                    <a:pt x="1227" y="932"/>
                  </a:cubicBezTo>
                  <a:cubicBezTo>
                    <a:pt x="1256" y="926"/>
                    <a:pt x="1227" y="897"/>
                    <a:pt x="1216" y="897"/>
                  </a:cubicBezTo>
                  <a:cubicBezTo>
                    <a:pt x="1199" y="892"/>
                    <a:pt x="1182" y="892"/>
                    <a:pt x="1165" y="892"/>
                  </a:cubicBezTo>
                  <a:cubicBezTo>
                    <a:pt x="1136" y="892"/>
                    <a:pt x="1057" y="926"/>
                    <a:pt x="1045" y="915"/>
                  </a:cubicBezTo>
                  <a:cubicBezTo>
                    <a:pt x="1040" y="903"/>
                    <a:pt x="1034" y="852"/>
                    <a:pt x="1028" y="841"/>
                  </a:cubicBezTo>
                  <a:cubicBezTo>
                    <a:pt x="972" y="824"/>
                    <a:pt x="886" y="818"/>
                    <a:pt x="835" y="863"/>
                  </a:cubicBezTo>
                  <a:cubicBezTo>
                    <a:pt x="807" y="886"/>
                    <a:pt x="790" y="869"/>
                    <a:pt x="767" y="875"/>
                  </a:cubicBezTo>
                  <a:cubicBezTo>
                    <a:pt x="767" y="943"/>
                    <a:pt x="733" y="960"/>
                    <a:pt x="705" y="1011"/>
                  </a:cubicBezTo>
                  <a:cubicBezTo>
                    <a:pt x="665" y="1091"/>
                    <a:pt x="659" y="1045"/>
                    <a:pt x="597" y="1057"/>
                  </a:cubicBezTo>
                  <a:cubicBezTo>
                    <a:pt x="574" y="1068"/>
                    <a:pt x="472" y="1068"/>
                    <a:pt x="460" y="1045"/>
                  </a:cubicBezTo>
                  <a:cubicBezTo>
                    <a:pt x="437" y="994"/>
                    <a:pt x="500" y="954"/>
                    <a:pt x="511" y="915"/>
                  </a:cubicBezTo>
                  <a:cubicBezTo>
                    <a:pt x="523" y="863"/>
                    <a:pt x="500" y="869"/>
                    <a:pt x="472" y="863"/>
                  </a:cubicBezTo>
                  <a:cubicBezTo>
                    <a:pt x="426" y="846"/>
                    <a:pt x="415" y="937"/>
                    <a:pt x="409" y="966"/>
                  </a:cubicBezTo>
                  <a:cubicBezTo>
                    <a:pt x="398" y="1011"/>
                    <a:pt x="386" y="983"/>
                    <a:pt x="358" y="1005"/>
                  </a:cubicBezTo>
                  <a:cubicBezTo>
                    <a:pt x="335" y="1023"/>
                    <a:pt x="295" y="1068"/>
                    <a:pt x="273" y="1034"/>
                  </a:cubicBezTo>
                  <a:cubicBezTo>
                    <a:pt x="261" y="1000"/>
                    <a:pt x="244" y="977"/>
                    <a:pt x="239" y="943"/>
                  </a:cubicBezTo>
                  <a:cubicBezTo>
                    <a:pt x="227" y="903"/>
                    <a:pt x="205" y="897"/>
                    <a:pt x="165" y="909"/>
                  </a:cubicBezTo>
                  <a:cubicBezTo>
                    <a:pt x="108" y="920"/>
                    <a:pt x="102" y="881"/>
                    <a:pt x="85" y="841"/>
                  </a:cubicBezTo>
                  <a:cubicBezTo>
                    <a:pt x="80" y="824"/>
                    <a:pt x="51" y="829"/>
                    <a:pt x="46" y="801"/>
                  </a:cubicBezTo>
                  <a:cubicBezTo>
                    <a:pt x="40" y="784"/>
                    <a:pt x="11" y="755"/>
                    <a:pt x="0" y="744"/>
                  </a:cubicBezTo>
                  <a:cubicBezTo>
                    <a:pt x="0" y="733"/>
                    <a:pt x="17" y="716"/>
                    <a:pt x="28" y="704"/>
                  </a:cubicBezTo>
                  <a:cubicBezTo>
                    <a:pt x="34" y="693"/>
                    <a:pt x="34" y="665"/>
                    <a:pt x="34" y="653"/>
                  </a:cubicBezTo>
                  <a:cubicBezTo>
                    <a:pt x="34" y="619"/>
                    <a:pt x="40" y="568"/>
                    <a:pt x="34" y="534"/>
                  </a:cubicBezTo>
                  <a:cubicBezTo>
                    <a:pt x="23" y="500"/>
                    <a:pt x="28" y="494"/>
                    <a:pt x="51" y="477"/>
                  </a:cubicBezTo>
                  <a:cubicBezTo>
                    <a:pt x="91" y="443"/>
                    <a:pt x="28" y="426"/>
                    <a:pt x="34" y="403"/>
                  </a:cubicBezTo>
                  <a:cubicBezTo>
                    <a:pt x="46" y="381"/>
                    <a:pt x="63" y="403"/>
                    <a:pt x="68" y="415"/>
                  </a:cubicBezTo>
                  <a:cubicBezTo>
                    <a:pt x="85" y="449"/>
                    <a:pt x="97" y="420"/>
                    <a:pt x="91" y="397"/>
                  </a:cubicBezTo>
                  <a:cubicBezTo>
                    <a:pt x="91" y="386"/>
                    <a:pt x="80" y="341"/>
                    <a:pt x="91" y="335"/>
                  </a:cubicBezTo>
                  <a:cubicBezTo>
                    <a:pt x="97" y="307"/>
                    <a:pt x="97" y="318"/>
                    <a:pt x="91" y="290"/>
                  </a:cubicBezTo>
                  <a:cubicBezTo>
                    <a:pt x="85" y="290"/>
                    <a:pt x="51" y="273"/>
                    <a:pt x="46" y="267"/>
                  </a:cubicBezTo>
                  <a:cubicBezTo>
                    <a:pt x="40" y="256"/>
                    <a:pt x="63" y="233"/>
                    <a:pt x="63" y="222"/>
                  </a:cubicBezTo>
                  <a:cubicBezTo>
                    <a:pt x="74" y="165"/>
                    <a:pt x="46" y="182"/>
                    <a:pt x="6" y="182"/>
                  </a:cubicBezTo>
                  <a:cubicBezTo>
                    <a:pt x="6" y="176"/>
                    <a:pt x="6" y="176"/>
                    <a:pt x="6" y="176"/>
                  </a:cubicBezTo>
                  <a:cubicBezTo>
                    <a:pt x="6" y="153"/>
                    <a:pt x="46" y="148"/>
                    <a:pt x="57" y="125"/>
                  </a:cubicBezTo>
                  <a:cubicBezTo>
                    <a:pt x="63" y="108"/>
                    <a:pt x="91" y="79"/>
                    <a:pt x="85" y="62"/>
                  </a:cubicBezTo>
                  <a:cubicBezTo>
                    <a:pt x="80" y="51"/>
                    <a:pt x="57" y="23"/>
                    <a:pt x="63" y="17"/>
                  </a:cubicBezTo>
                  <a:cubicBezTo>
                    <a:pt x="80" y="6"/>
                    <a:pt x="108" y="11"/>
                    <a:pt x="131" y="11"/>
                  </a:cubicBezTo>
                  <a:cubicBezTo>
                    <a:pt x="142" y="11"/>
                    <a:pt x="153" y="0"/>
                    <a:pt x="170" y="0"/>
                  </a:cubicBezTo>
                  <a:cubicBezTo>
                    <a:pt x="182" y="0"/>
                    <a:pt x="205" y="6"/>
                    <a:pt x="222" y="6"/>
                  </a:cubicBezTo>
                  <a:cubicBezTo>
                    <a:pt x="244" y="6"/>
                    <a:pt x="261" y="45"/>
                    <a:pt x="284" y="28"/>
                  </a:cubicBezTo>
                  <a:cubicBezTo>
                    <a:pt x="324" y="11"/>
                    <a:pt x="324" y="11"/>
                    <a:pt x="324" y="11"/>
                  </a:cubicBezTo>
                  <a:lnTo>
                    <a:pt x="324" y="11"/>
                  </a:lnTo>
                  <a:cubicBezTo>
                    <a:pt x="352" y="23"/>
                    <a:pt x="352" y="23"/>
                    <a:pt x="352" y="23"/>
                  </a:cubicBezTo>
                  <a:cubicBezTo>
                    <a:pt x="352" y="40"/>
                    <a:pt x="347" y="57"/>
                    <a:pt x="375" y="57"/>
                  </a:cubicBezTo>
                  <a:cubicBezTo>
                    <a:pt x="375" y="85"/>
                    <a:pt x="352" y="108"/>
                    <a:pt x="369" y="125"/>
                  </a:cubicBezTo>
                  <a:cubicBezTo>
                    <a:pt x="392" y="148"/>
                    <a:pt x="443" y="91"/>
                    <a:pt x="443" y="68"/>
                  </a:cubicBezTo>
                  <a:cubicBezTo>
                    <a:pt x="449" y="40"/>
                    <a:pt x="472" y="28"/>
                    <a:pt x="494" y="57"/>
                  </a:cubicBezTo>
                  <a:cubicBezTo>
                    <a:pt x="506" y="68"/>
                    <a:pt x="540" y="68"/>
                    <a:pt x="540" y="96"/>
                  </a:cubicBezTo>
                  <a:cubicBezTo>
                    <a:pt x="540" y="159"/>
                    <a:pt x="540" y="159"/>
                    <a:pt x="540" y="159"/>
                  </a:cubicBezTo>
                  <a:cubicBezTo>
                    <a:pt x="540" y="199"/>
                    <a:pt x="574" y="210"/>
                    <a:pt x="591" y="250"/>
                  </a:cubicBezTo>
                  <a:cubicBezTo>
                    <a:pt x="602" y="273"/>
                    <a:pt x="619" y="227"/>
                    <a:pt x="642" y="244"/>
                  </a:cubicBezTo>
                  <a:cubicBezTo>
                    <a:pt x="682" y="273"/>
                    <a:pt x="665" y="324"/>
                    <a:pt x="716" y="250"/>
                  </a:cubicBezTo>
                  <a:cubicBezTo>
                    <a:pt x="761" y="182"/>
                    <a:pt x="801" y="267"/>
                    <a:pt x="852" y="250"/>
                  </a:cubicBezTo>
                  <a:lnTo>
                    <a:pt x="852" y="250"/>
                  </a:lnTo>
                  <a:cubicBezTo>
                    <a:pt x="869" y="250"/>
                    <a:pt x="886" y="267"/>
                    <a:pt x="903" y="273"/>
                  </a:cubicBezTo>
                  <a:cubicBezTo>
                    <a:pt x="960" y="290"/>
                    <a:pt x="1023" y="324"/>
                    <a:pt x="1068" y="341"/>
                  </a:cubicBezTo>
                  <a:cubicBezTo>
                    <a:pt x="1114" y="363"/>
                    <a:pt x="1256" y="346"/>
                    <a:pt x="1267" y="403"/>
                  </a:cubicBezTo>
                  <a:cubicBezTo>
                    <a:pt x="1295" y="494"/>
                    <a:pt x="1318" y="454"/>
                    <a:pt x="1398" y="483"/>
                  </a:cubicBezTo>
                  <a:cubicBezTo>
                    <a:pt x="1437" y="500"/>
                    <a:pt x="1460" y="562"/>
                    <a:pt x="1483" y="591"/>
                  </a:cubicBezTo>
                  <a:cubicBezTo>
                    <a:pt x="1540" y="653"/>
                    <a:pt x="1636" y="676"/>
                    <a:pt x="1710" y="716"/>
                  </a:cubicBezTo>
                  <a:cubicBezTo>
                    <a:pt x="1722" y="721"/>
                    <a:pt x="1744" y="738"/>
                    <a:pt x="1773" y="755"/>
                  </a:cubicBezTo>
                  <a:cubicBezTo>
                    <a:pt x="1739" y="824"/>
                    <a:pt x="1739" y="824"/>
                    <a:pt x="1739" y="824"/>
                  </a:cubicBezTo>
                  <a:cubicBezTo>
                    <a:pt x="1739" y="858"/>
                    <a:pt x="1716" y="829"/>
                    <a:pt x="1699" y="824"/>
                  </a:cubicBezTo>
                  <a:cubicBezTo>
                    <a:pt x="1676" y="812"/>
                    <a:pt x="1670" y="835"/>
                    <a:pt x="1653" y="829"/>
                  </a:cubicBezTo>
                  <a:cubicBezTo>
                    <a:pt x="1597" y="790"/>
                    <a:pt x="1614" y="824"/>
                    <a:pt x="1579" y="852"/>
                  </a:cubicBezTo>
                  <a:cubicBezTo>
                    <a:pt x="1551" y="881"/>
                    <a:pt x="1489" y="943"/>
                    <a:pt x="1500" y="983"/>
                  </a:cubicBezTo>
                  <a:cubicBezTo>
                    <a:pt x="1506" y="1011"/>
                    <a:pt x="1511" y="1023"/>
                    <a:pt x="1534" y="1034"/>
                  </a:cubicBezTo>
                  <a:cubicBezTo>
                    <a:pt x="1563" y="1045"/>
                    <a:pt x="1579" y="1040"/>
                    <a:pt x="1585" y="1074"/>
                  </a:cubicBezTo>
                  <a:lnTo>
                    <a:pt x="1585" y="1074"/>
                  </a:lnTo>
                  <a:cubicBezTo>
                    <a:pt x="1574" y="1085"/>
                    <a:pt x="1574" y="1085"/>
                    <a:pt x="1574" y="1085"/>
                  </a:cubicBezTo>
                  <a:cubicBezTo>
                    <a:pt x="1568" y="1091"/>
                    <a:pt x="1557" y="1102"/>
                    <a:pt x="1557" y="1113"/>
                  </a:cubicBezTo>
                  <a:cubicBezTo>
                    <a:pt x="1557" y="1119"/>
                    <a:pt x="1563" y="1130"/>
                    <a:pt x="1563" y="1136"/>
                  </a:cubicBezTo>
                  <a:close/>
                  <a:moveTo>
                    <a:pt x="256" y="74"/>
                  </a:moveTo>
                  <a:lnTo>
                    <a:pt x="256" y="74"/>
                  </a:lnTo>
                  <a:cubicBezTo>
                    <a:pt x="256" y="68"/>
                    <a:pt x="256" y="68"/>
                    <a:pt x="256" y="62"/>
                  </a:cubicBezTo>
                  <a:cubicBezTo>
                    <a:pt x="256" y="57"/>
                    <a:pt x="250" y="51"/>
                    <a:pt x="244" y="51"/>
                  </a:cubicBezTo>
                  <a:cubicBezTo>
                    <a:pt x="244" y="51"/>
                    <a:pt x="239" y="51"/>
                    <a:pt x="233" y="51"/>
                  </a:cubicBezTo>
                  <a:cubicBezTo>
                    <a:pt x="227" y="57"/>
                    <a:pt x="222" y="62"/>
                    <a:pt x="227" y="68"/>
                  </a:cubicBezTo>
                  <a:cubicBezTo>
                    <a:pt x="233" y="68"/>
                    <a:pt x="227" y="74"/>
                    <a:pt x="227" y="79"/>
                  </a:cubicBezTo>
                  <a:cubicBezTo>
                    <a:pt x="233" y="85"/>
                    <a:pt x="239" y="85"/>
                    <a:pt x="244" y="85"/>
                  </a:cubicBezTo>
                  <a:cubicBezTo>
                    <a:pt x="256" y="74"/>
                    <a:pt x="256" y="74"/>
                    <a:pt x="256" y="74"/>
                  </a:cubicBezTo>
                  <a:close/>
                  <a:moveTo>
                    <a:pt x="182" y="45"/>
                  </a:moveTo>
                  <a:lnTo>
                    <a:pt x="182" y="45"/>
                  </a:lnTo>
                  <a:cubicBezTo>
                    <a:pt x="176" y="45"/>
                    <a:pt x="176" y="45"/>
                    <a:pt x="170" y="45"/>
                  </a:cubicBezTo>
                  <a:cubicBezTo>
                    <a:pt x="165" y="45"/>
                    <a:pt x="165" y="45"/>
                    <a:pt x="165" y="51"/>
                  </a:cubicBezTo>
                  <a:cubicBezTo>
                    <a:pt x="165" y="51"/>
                    <a:pt x="159" y="62"/>
                    <a:pt x="165" y="62"/>
                  </a:cubicBezTo>
                  <a:lnTo>
                    <a:pt x="170" y="62"/>
                  </a:lnTo>
                  <a:cubicBezTo>
                    <a:pt x="176" y="57"/>
                    <a:pt x="182" y="57"/>
                    <a:pt x="187" y="57"/>
                  </a:cubicBezTo>
                  <a:lnTo>
                    <a:pt x="182" y="4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" name="Freeform 151"/>
            <p:cNvSpPr>
              <a:spLocks noChangeArrowheads="1"/>
            </p:cNvSpPr>
            <p:nvPr/>
          </p:nvSpPr>
          <p:spPr bwMode="auto">
            <a:xfrm>
              <a:off x="9414066" y="1680917"/>
              <a:ext cx="1242940" cy="1726587"/>
            </a:xfrm>
            <a:custGeom>
              <a:avLst/>
              <a:gdLst>
                <a:gd name="T0" fmla="*/ 461 w 3615"/>
                <a:gd name="T1" fmla="*/ 1539 h 5023"/>
                <a:gd name="T2" fmla="*/ 790 w 3615"/>
                <a:gd name="T3" fmla="*/ 1664 h 5023"/>
                <a:gd name="T4" fmla="*/ 1000 w 3615"/>
                <a:gd name="T5" fmla="*/ 1363 h 5023"/>
                <a:gd name="T6" fmla="*/ 949 w 3615"/>
                <a:gd name="T7" fmla="*/ 1130 h 5023"/>
                <a:gd name="T8" fmla="*/ 1046 w 3615"/>
                <a:gd name="T9" fmla="*/ 806 h 5023"/>
                <a:gd name="T10" fmla="*/ 1194 w 3615"/>
                <a:gd name="T11" fmla="*/ 608 h 5023"/>
                <a:gd name="T12" fmla="*/ 1262 w 3615"/>
                <a:gd name="T13" fmla="*/ 454 h 5023"/>
                <a:gd name="T14" fmla="*/ 1552 w 3615"/>
                <a:gd name="T15" fmla="*/ 289 h 5023"/>
                <a:gd name="T16" fmla="*/ 1648 w 3615"/>
                <a:gd name="T17" fmla="*/ 96 h 5023"/>
                <a:gd name="T18" fmla="*/ 1773 w 3615"/>
                <a:gd name="T19" fmla="*/ 22 h 5023"/>
                <a:gd name="T20" fmla="*/ 1909 w 3615"/>
                <a:gd name="T21" fmla="*/ 130 h 5023"/>
                <a:gd name="T22" fmla="*/ 2034 w 3615"/>
                <a:gd name="T23" fmla="*/ 176 h 5023"/>
                <a:gd name="T24" fmla="*/ 2421 w 3615"/>
                <a:gd name="T25" fmla="*/ 210 h 5023"/>
                <a:gd name="T26" fmla="*/ 2671 w 3615"/>
                <a:gd name="T27" fmla="*/ 380 h 5023"/>
                <a:gd name="T28" fmla="*/ 2887 w 3615"/>
                <a:gd name="T29" fmla="*/ 312 h 5023"/>
                <a:gd name="T30" fmla="*/ 3091 w 3615"/>
                <a:gd name="T31" fmla="*/ 335 h 5023"/>
                <a:gd name="T32" fmla="*/ 3267 w 3615"/>
                <a:gd name="T33" fmla="*/ 369 h 5023"/>
                <a:gd name="T34" fmla="*/ 3477 w 3615"/>
                <a:gd name="T35" fmla="*/ 380 h 5023"/>
                <a:gd name="T36" fmla="*/ 3591 w 3615"/>
                <a:gd name="T37" fmla="*/ 511 h 5023"/>
                <a:gd name="T38" fmla="*/ 3529 w 3615"/>
                <a:gd name="T39" fmla="*/ 750 h 5023"/>
                <a:gd name="T40" fmla="*/ 3603 w 3615"/>
                <a:gd name="T41" fmla="*/ 943 h 5023"/>
                <a:gd name="T42" fmla="*/ 3477 w 3615"/>
                <a:gd name="T43" fmla="*/ 1443 h 5023"/>
                <a:gd name="T44" fmla="*/ 3404 w 3615"/>
                <a:gd name="T45" fmla="*/ 1732 h 5023"/>
                <a:gd name="T46" fmla="*/ 3159 w 3615"/>
                <a:gd name="T47" fmla="*/ 1931 h 5023"/>
                <a:gd name="T48" fmla="*/ 3188 w 3615"/>
                <a:gd name="T49" fmla="*/ 2181 h 5023"/>
                <a:gd name="T50" fmla="*/ 3114 w 3615"/>
                <a:gd name="T51" fmla="*/ 2568 h 5023"/>
                <a:gd name="T52" fmla="*/ 3051 w 3615"/>
                <a:gd name="T53" fmla="*/ 2823 h 5023"/>
                <a:gd name="T54" fmla="*/ 2915 w 3615"/>
                <a:gd name="T55" fmla="*/ 2977 h 5023"/>
                <a:gd name="T56" fmla="*/ 3000 w 3615"/>
                <a:gd name="T57" fmla="*/ 3442 h 5023"/>
                <a:gd name="T58" fmla="*/ 2870 w 3615"/>
                <a:gd name="T59" fmla="*/ 3568 h 5023"/>
                <a:gd name="T60" fmla="*/ 2818 w 3615"/>
                <a:gd name="T61" fmla="*/ 3619 h 5023"/>
                <a:gd name="T62" fmla="*/ 2625 w 3615"/>
                <a:gd name="T63" fmla="*/ 3602 h 5023"/>
                <a:gd name="T64" fmla="*/ 2318 w 3615"/>
                <a:gd name="T65" fmla="*/ 3692 h 5023"/>
                <a:gd name="T66" fmla="*/ 2307 w 3615"/>
                <a:gd name="T67" fmla="*/ 3789 h 5023"/>
                <a:gd name="T68" fmla="*/ 2267 w 3615"/>
                <a:gd name="T69" fmla="*/ 4033 h 5023"/>
                <a:gd name="T70" fmla="*/ 2199 w 3615"/>
                <a:gd name="T71" fmla="*/ 4278 h 5023"/>
                <a:gd name="T72" fmla="*/ 1972 w 3615"/>
                <a:gd name="T73" fmla="*/ 4493 h 5023"/>
                <a:gd name="T74" fmla="*/ 1733 w 3615"/>
                <a:gd name="T75" fmla="*/ 4743 h 5023"/>
                <a:gd name="T76" fmla="*/ 1688 w 3615"/>
                <a:gd name="T77" fmla="*/ 4965 h 5023"/>
                <a:gd name="T78" fmla="*/ 1552 w 3615"/>
                <a:gd name="T79" fmla="*/ 4925 h 5023"/>
                <a:gd name="T80" fmla="*/ 1318 w 3615"/>
                <a:gd name="T81" fmla="*/ 4823 h 5023"/>
                <a:gd name="T82" fmla="*/ 1211 w 3615"/>
                <a:gd name="T83" fmla="*/ 4584 h 5023"/>
                <a:gd name="T84" fmla="*/ 1080 w 3615"/>
                <a:gd name="T85" fmla="*/ 4431 h 5023"/>
                <a:gd name="T86" fmla="*/ 904 w 3615"/>
                <a:gd name="T87" fmla="*/ 4454 h 5023"/>
                <a:gd name="T88" fmla="*/ 676 w 3615"/>
                <a:gd name="T89" fmla="*/ 4374 h 5023"/>
                <a:gd name="T90" fmla="*/ 557 w 3615"/>
                <a:gd name="T91" fmla="*/ 4226 h 5023"/>
                <a:gd name="T92" fmla="*/ 569 w 3615"/>
                <a:gd name="T93" fmla="*/ 4028 h 5023"/>
                <a:gd name="T94" fmla="*/ 767 w 3615"/>
                <a:gd name="T95" fmla="*/ 3738 h 5023"/>
                <a:gd name="T96" fmla="*/ 676 w 3615"/>
                <a:gd name="T97" fmla="*/ 3312 h 5023"/>
                <a:gd name="T98" fmla="*/ 375 w 3615"/>
                <a:gd name="T99" fmla="*/ 2988 h 5023"/>
                <a:gd name="T100" fmla="*/ 154 w 3615"/>
                <a:gd name="T101" fmla="*/ 2909 h 5023"/>
                <a:gd name="T102" fmla="*/ 35 w 3615"/>
                <a:gd name="T103" fmla="*/ 2857 h 5023"/>
                <a:gd name="T104" fmla="*/ 12 w 3615"/>
                <a:gd name="T105" fmla="*/ 2596 h 5023"/>
                <a:gd name="T106" fmla="*/ 211 w 3615"/>
                <a:gd name="T107" fmla="*/ 2528 h 5023"/>
                <a:gd name="T108" fmla="*/ 228 w 3615"/>
                <a:gd name="T109" fmla="*/ 2181 h 5023"/>
                <a:gd name="T110" fmla="*/ 449 w 3615"/>
                <a:gd name="T111" fmla="*/ 2039 h 5023"/>
                <a:gd name="T112" fmla="*/ 421 w 3615"/>
                <a:gd name="T113" fmla="*/ 1715 h 5023"/>
                <a:gd name="T114" fmla="*/ 387 w 3615"/>
                <a:gd name="T115" fmla="*/ 1573 h 5023"/>
                <a:gd name="T116" fmla="*/ 1256 w 3615"/>
                <a:gd name="T117" fmla="*/ 846 h 5023"/>
                <a:gd name="T118" fmla="*/ 1222 w 3615"/>
                <a:gd name="T119" fmla="*/ 846 h 5023"/>
                <a:gd name="T120" fmla="*/ 1358 w 3615"/>
                <a:gd name="T121" fmla="*/ 744 h 5023"/>
                <a:gd name="T122" fmla="*/ 1296 w 3615"/>
                <a:gd name="T123" fmla="*/ 789 h 5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615" h="5023">
                  <a:moveTo>
                    <a:pt x="415" y="1534"/>
                  </a:moveTo>
                  <a:lnTo>
                    <a:pt x="415" y="1534"/>
                  </a:lnTo>
                  <a:cubicBezTo>
                    <a:pt x="427" y="1534"/>
                    <a:pt x="432" y="1534"/>
                    <a:pt x="444" y="1534"/>
                  </a:cubicBezTo>
                  <a:cubicBezTo>
                    <a:pt x="449" y="1534"/>
                    <a:pt x="455" y="1534"/>
                    <a:pt x="461" y="1539"/>
                  </a:cubicBezTo>
                  <a:cubicBezTo>
                    <a:pt x="472" y="1551"/>
                    <a:pt x="483" y="1539"/>
                    <a:pt x="500" y="1539"/>
                  </a:cubicBezTo>
                  <a:cubicBezTo>
                    <a:pt x="512" y="1539"/>
                    <a:pt x="517" y="1545"/>
                    <a:pt x="523" y="1556"/>
                  </a:cubicBezTo>
                  <a:cubicBezTo>
                    <a:pt x="546" y="1613"/>
                    <a:pt x="591" y="1585"/>
                    <a:pt x="631" y="1585"/>
                  </a:cubicBezTo>
                  <a:cubicBezTo>
                    <a:pt x="688" y="1585"/>
                    <a:pt x="722" y="1693"/>
                    <a:pt x="790" y="1664"/>
                  </a:cubicBezTo>
                  <a:cubicBezTo>
                    <a:pt x="841" y="1647"/>
                    <a:pt x="875" y="1636"/>
                    <a:pt x="932" y="1636"/>
                  </a:cubicBezTo>
                  <a:cubicBezTo>
                    <a:pt x="978" y="1636"/>
                    <a:pt x="983" y="1585"/>
                    <a:pt x="995" y="1545"/>
                  </a:cubicBezTo>
                  <a:cubicBezTo>
                    <a:pt x="1000" y="1534"/>
                    <a:pt x="1091" y="1409"/>
                    <a:pt x="1052" y="1414"/>
                  </a:cubicBezTo>
                  <a:cubicBezTo>
                    <a:pt x="1000" y="1420"/>
                    <a:pt x="1029" y="1386"/>
                    <a:pt x="1000" y="1363"/>
                  </a:cubicBezTo>
                  <a:cubicBezTo>
                    <a:pt x="983" y="1352"/>
                    <a:pt x="949" y="1318"/>
                    <a:pt x="955" y="1295"/>
                  </a:cubicBezTo>
                  <a:cubicBezTo>
                    <a:pt x="955" y="1267"/>
                    <a:pt x="972" y="1238"/>
                    <a:pt x="961" y="1215"/>
                  </a:cubicBezTo>
                  <a:cubicBezTo>
                    <a:pt x="955" y="1198"/>
                    <a:pt x="938" y="1187"/>
                    <a:pt x="938" y="1170"/>
                  </a:cubicBezTo>
                  <a:cubicBezTo>
                    <a:pt x="932" y="1164"/>
                    <a:pt x="949" y="1142"/>
                    <a:pt x="949" y="1130"/>
                  </a:cubicBezTo>
                  <a:cubicBezTo>
                    <a:pt x="966" y="1091"/>
                    <a:pt x="955" y="1062"/>
                    <a:pt x="978" y="1022"/>
                  </a:cubicBezTo>
                  <a:cubicBezTo>
                    <a:pt x="983" y="1011"/>
                    <a:pt x="1063" y="920"/>
                    <a:pt x="1034" y="914"/>
                  </a:cubicBezTo>
                  <a:cubicBezTo>
                    <a:pt x="1006" y="914"/>
                    <a:pt x="1000" y="897"/>
                    <a:pt x="1012" y="880"/>
                  </a:cubicBezTo>
                  <a:cubicBezTo>
                    <a:pt x="1029" y="857"/>
                    <a:pt x="1029" y="823"/>
                    <a:pt x="1046" y="806"/>
                  </a:cubicBezTo>
                  <a:cubicBezTo>
                    <a:pt x="1063" y="778"/>
                    <a:pt x="1103" y="778"/>
                    <a:pt x="1103" y="738"/>
                  </a:cubicBezTo>
                  <a:cubicBezTo>
                    <a:pt x="1103" y="721"/>
                    <a:pt x="1086" y="693"/>
                    <a:pt x="1091" y="676"/>
                  </a:cubicBezTo>
                  <a:cubicBezTo>
                    <a:pt x="1097" y="659"/>
                    <a:pt x="1103" y="619"/>
                    <a:pt x="1108" y="608"/>
                  </a:cubicBezTo>
                  <a:cubicBezTo>
                    <a:pt x="1120" y="596"/>
                    <a:pt x="1165" y="653"/>
                    <a:pt x="1194" y="608"/>
                  </a:cubicBezTo>
                  <a:cubicBezTo>
                    <a:pt x="1199" y="596"/>
                    <a:pt x="1188" y="585"/>
                    <a:pt x="1199" y="568"/>
                  </a:cubicBezTo>
                  <a:cubicBezTo>
                    <a:pt x="1216" y="551"/>
                    <a:pt x="1245" y="551"/>
                    <a:pt x="1222" y="522"/>
                  </a:cubicBezTo>
                  <a:cubicBezTo>
                    <a:pt x="1211" y="500"/>
                    <a:pt x="1233" y="505"/>
                    <a:pt x="1245" y="505"/>
                  </a:cubicBezTo>
                  <a:cubicBezTo>
                    <a:pt x="1256" y="511"/>
                    <a:pt x="1250" y="466"/>
                    <a:pt x="1262" y="454"/>
                  </a:cubicBezTo>
                  <a:cubicBezTo>
                    <a:pt x="1284" y="443"/>
                    <a:pt x="1330" y="460"/>
                    <a:pt x="1353" y="454"/>
                  </a:cubicBezTo>
                  <a:cubicBezTo>
                    <a:pt x="1409" y="477"/>
                    <a:pt x="1392" y="420"/>
                    <a:pt x="1404" y="392"/>
                  </a:cubicBezTo>
                  <a:cubicBezTo>
                    <a:pt x="1415" y="346"/>
                    <a:pt x="1421" y="369"/>
                    <a:pt x="1461" y="363"/>
                  </a:cubicBezTo>
                  <a:cubicBezTo>
                    <a:pt x="1500" y="358"/>
                    <a:pt x="1523" y="306"/>
                    <a:pt x="1552" y="289"/>
                  </a:cubicBezTo>
                  <a:cubicBezTo>
                    <a:pt x="1574" y="278"/>
                    <a:pt x="1597" y="267"/>
                    <a:pt x="1614" y="255"/>
                  </a:cubicBezTo>
                  <a:cubicBezTo>
                    <a:pt x="1654" y="227"/>
                    <a:pt x="1614" y="227"/>
                    <a:pt x="1614" y="198"/>
                  </a:cubicBezTo>
                  <a:cubicBezTo>
                    <a:pt x="1625" y="187"/>
                    <a:pt x="1608" y="153"/>
                    <a:pt x="1620" y="136"/>
                  </a:cubicBezTo>
                  <a:cubicBezTo>
                    <a:pt x="1631" y="125"/>
                    <a:pt x="1642" y="113"/>
                    <a:pt x="1648" y="96"/>
                  </a:cubicBezTo>
                  <a:cubicBezTo>
                    <a:pt x="1665" y="74"/>
                    <a:pt x="1665" y="39"/>
                    <a:pt x="1688" y="22"/>
                  </a:cubicBezTo>
                  <a:cubicBezTo>
                    <a:pt x="1711" y="0"/>
                    <a:pt x="1745" y="0"/>
                    <a:pt x="1779" y="0"/>
                  </a:cubicBezTo>
                  <a:lnTo>
                    <a:pt x="1779" y="0"/>
                  </a:lnTo>
                  <a:cubicBezTo>
                    <a:pt x="1779" y="5"/>
                    <a:pt x="1773" y="11"/>
                    <a:pt x="1773" y="22"/>
                  </a:cubicBezTo>
                  <a:cubicBezTo>
                    <a:pt x="1773" y="39"/>
                    <a:pt x="1790" y="45"/>
                    <a:pt x="1796" y="56"/>
                  </a:cubicBezTo>
                  <a:cubicBezTo>
                    <a:pt x="1802" y="56"/>
                    <a:pt x="1847" y="56"/>
                    <a:pt x="1847" y="68"/>
                  </a:cubicBezTo>
                  <a:cubicBezTo>
                    <a:pt x="1858" y="68"/>
                    <a:pt x="1875" y="119"/>
                    <a:pt x="1898" y="125"/>
                  </a:cubicBezTo>
                  <a:lnTo>
                    <a:pt x="1909" y="130"/>
                  </a:lnTo>
                  <a:cubicBezTo>
                    <a:pt x="1926" y="136"/>
                    <a:pt x="1926" y="170"/>
                    <a:pt x="1932" y="182"/>
                  </a:cubicBezTo>
                  <a:cubicBezTo>
                    <a:pt x="1944" y="216"/>
                    <a:pt x="1961" y="159"/>
                    <a:pt x="1978" y="193"/>
                  </a:cubicBezTo>
                  <a:cubicBezTo>
                    <a:pt x="1955" y="267"/>
                    <a:pt x="2017" y="221"/>
                    <a:pt x="2023" y="198"/>
                  </a:cubicBezTo>
                  <a:cubicBezTo>
                    <a:pt x="2034" y="176"/>
                    <a:pt x="2034" y="176"/>
                    <a:pt x="2034" y="176"/>
                  </a:cubicBezTo>
                  <a:cubicBezTo>
                    <a:pt x="2046" y="136"/>
                    <a:pt x="2063" y="182"/>
                    <a:pt x="2091" y="182"/>
                  </a:cubicBezTo>
                  <a:cubicBezTo>
                    <a:pt x="2103" y="221"/>
                    <a:pt x="2148" y="182"/>
                    <a:pt x="2165" y="187"/>
                  </a:cubicBezTo>
                  <a:cubicBezTo>
                    <a:pt x="2171" y="221"/>
                    <a:pt x="2250" y="142"/>
                    <a:pt x="2262" y="136"/>
                  </a:cubicBezTo>
                  <a:cubicBezTo>
                    <a:pt x="2335" y="108"/>
                    <a:pt x="2370" y="204"/>
                    <a:pt x="2421" y="210"/>
                  </a:cubicBezTo>
                  <a:cubicBezTo>
                    <a:pt x="2432" y="210"/>
                    <a:pt x="2466" y="198"/>
                    <a:pt x="2466" y="204"/>
                  </a:cubicBezTo>
                  <a:cubicBezTo>
                    <a:pt x="2483" y="210"/>
                    <a:pt x="2540" y="312"/>
                    <a:pt x="2540" y="312"/>
                  </a:cubicBezTo>
                  <a:cubicBezTo>
                    <a:pt x="2546" y="329"/>
                    <a:pt x="2580" y="352"/>
                    <a:pt x="2597" y="358"/>
                  </a:cubicBezTo>
                  <a:cubicBezTo>
                    <a:pt x="2608" y="363"/>
                    <a:pt x="2659" y="392"/>
                    <a:pt x="2671" y="380"/>
                  </a:cubicBezTo>
                  <a:cubicBezTo>
                    <a:pt x="2693" y="352"/>
                    <a:pt x="2682" y="363"/>
                    <a:pt x="2711" y="369"/>
                  </a:cubicBezTo>
                  <a:cubicBezTo>
                    <a:pt x="2745" y="375"/>
                    <a:pt x="2750" y="358"/>
                    <a:pt x="2762" y="341"/>
                  </a:cubicBezTo>
                  <a:cubicBezTo>
                    <a:pt x="2773" y="324"/>
                    <a:pt x="2796" y="335"/>
                    <a:pt x="2807" y="341"/>
                  </a:cubicBezTo>
                  <a:cubicBezTo>
                    <a:pt x="2818" y="346"/>
                    <a:pt x="2875" y="318"/>
                    <a:pt x="2887" y="312"/>
                  </a:cubicBezTo>
                  <a:cubicBezTo>
                    <a:pt x="2915" y="295"/>
                    <a:pt x="2932" y="335"/>
                    <a:pt x="2955" y="329"/>
                  </a:cubicBezTo>
                  <a:cubicBezTo>
                    <a:pt x="3006" y="324"/>
                    <a:pt x="2989" y="392"/>
                    <a:pt x="3034" y="409"/>
                  </a:cubicBezTo>
                  <a:cubicBezTo>
                    <a:pt x="3051" y="414"/>
                    <a:pt x="3074" y="403"/>
                    <a:pt x="3068" y="380"/>
                  </a:cubicBezTo>
                  <a:cubicBezTo>
                    <a:pt x="3063" y="358"/>
                    <a:pt x="3080" y="352"/>
                    <a:pt x="3091" y="335"/>
                  </a:cubicBezTo>
                  <a:cubicBezTo>
                    <a:pt x="3131" y="324"/>
                    <a:pt x="3114" y="341"/>
                    <a:pt x="3137" y="346"/>
                  </a:cubicBezTo>
                  <a:lnTo>
                    <a:pt x="3142" y="352"/>
                  </a:lnTo>
                  <a:cubicBezTo>
                    <a:pt x="3142" y="369"/>
                    <a:pt x="3193" y="386"/>
                    <a:pt x="3205" y="380"/>
                  </a:cubicBezTo>
                  <a:cubicBezTo>
                    <a:pt x="3222" y="375"/>
                    <a:pt x="3250" y="369"/>
                    <a:pt x="3267" y="369"/>
                  </a:cubicBezTo>
                  <a:cubicBezTo>
                    <a:pt x="3301" y="380"/>
                    <a:pt x="3330" y="358"/>
                    <a:pt x="3364" y="369"/>
                  </a:cubicBezTo>
                  <a:cubicBezTo>
                    <a:pt x="3375" y="369"/>
                    <a:pt x="3392" y="369"/>
                    <a:pt x="3404" y="375"/>
                  </a:cubicBezTo>
                  <a:cubicBezTo>
                    <a:pt x="3421" y="380"/>
                    <a:pt x="3438" y="386"/>
                    <a:pt x="3455" y="386"/>
                  </a:cubicBezTo>
                  <a:cubicBezTo>
                    <a:pt x="3466" y="380"/>
                    <a:pt x="3472" y="380"/>
                    <a:pt x="3477" y="380"/>
                  </a:cubicBezTo>
                  <a:lnTo>
                    <a:pt x="3477" y="380"/>
                  </a:lnTo>
                  <a:cubicBezTo>
                    <a:pt x="3495" y="414"/>
                    <a:pt x="3495" y="414"/>
                    <a:pt x="3495" y="414"/>
                  </a:cubicBezTo>
                  <a:cubicBezTo>
                    <a:pt x="3517" y="437"/>
                    <a:pt x="3517" y="443"/>
                    <a:pt x="3529" y="477"/>
                  </a:cubicBezTo>
                  <a:cubicBezTo>
                    <a:pt x="3540" y="505"/>
                    <a:pt x="3568" y="511"/>
                    <a:pt x="3591" y="511"/>
                  </a:cubicBezTo>
                  <a:cubicBezTo>
                    <a:pt x="3608" y="545"/>
                    <a:pt x="3591" y="579"/>
                    <a:pt x="3574" y="613"/>
                  </a:cubicBezTo>
                  <a:cubicBezTo>
                    <a:pt x="3546" y="664"/>
                    <a:pt x="3568" y="642"/>
                    <a:pt x="3580" y="687"/>
                  </a:cubicBezTo>
                  <a:cubicBezTo>
                    <a:pt x="3580" y="704"/>
                    <a:pt x="3546" y="710"/>
                    <a:pt x="3534" y="716"/>
                  </a:cubicBezTo>
                  <a:cubicBezTo>
                    <a:pt x="3517" y="721"/>
                    <a:pt x="3517" y="738"/>
                    <a:pt x="3529" y="750"/>
                  </a:cubicBezTo>
                  <a:cubicBezTo>
                    <a:pt x="3546" y="772"/>
                    <a:pt x="3523" y="789"/>
                    <a:pt x="3551" y="806"/>
                  </a:cubicBezTo>
                  <a:cubicBezTo>
                    <a:pt x="3574" y="818"/>
                    <a:pt x="3563" y="841"/>
                    <a:pt x="3568" y="869"/>
                  </a:cubicBezTo>
                  <a:cubicBezTo>
                    <a:pt x="3574" y="886"/>
                    <a:pt x="3557" y="914"/>
                    <a:pt x="3563" y="920"/>
                  </a:cubicBezTo>
                  <a:cubicBezTo>
                    <a:pt x="3568" y="931"/>
                    <a:pt x="3614" y="926"/>
                    <a:pt x="3603" y="943"/>
                  </a:cubicBezTo>
                  <a:cubicBezTo>
                    <a:pt x="3568" y="994"/>
                    <a:pt x="3603" y="977"/>
                    <a:pt x="3585" y="1022"/>
                  </a:cubicBezTo>
                  <a:cubicBezTo>
                    <a:pt x="3568" y="1079"/>
                    <a:pt x="3529" y="1164"/>
                    <a:pt x="3529" y="1227"/>
                  </a:cubicBezTo>
                  <a:cubicBezTo>
                    <a:pt x="3529" y="1289"/>
                    <a:pt x="3529" y="1346"/>
                    <a:pt x="3500" y="1403"/>
                  </a:cubicBezTo>
                  <a:cubicBezTo>
                    <a:pt x="3500" y="1414"/>
                    <a:pt x="3483" y="1431"/>
                    <a:pt x="3477" y="1443"/>
                  </a:cubicBezTo>
                  <a:cubicBezTo>
                    <a:pt x="3466" y="1471"/>
                    <a:pt x="3489" y="1500"/>
                    <a:pt x="3461" y="1534"/>
                  </a:cubicBezTo>
                  <a:cubicBezTo>
                    <a:pt x="3455" y="1539"/>
                    <a:pt x="3415" y="1579"/>
                    <a:pt x="3404" y="1585"/>
                  </a:cubicBezTo>
                  <a:cubicBezTo>
                    <a:pt x="3387" y="1585"/>
                    <a:pt x="3364" y="1602"/>
                    <a:pt x="3375" y="1624"/>
                  </a:cubicBezTo>
                  <a:cubicBezTo>
                    <a:pt x="3392" y="1647"/>
                    <a:pt x="3404" y="1704"/>
                    <a:pt x="3404" y="1732"/>
                  </a:cubicBezTo>
                  <a:cubicBezTo>
                    <a:pt x="3404" y="1766"/>
                    <a:pt x="3347" y="1761"/>
                    <a:pt x="3347" y="1784"/>
                  </a:cubicBezTo>
                  <a:cubicBezTo>
                    <a:pt x="3341" y="1818"/>
                    <a:pt x="3324" y="1823"/>
                    <a:pt x="3296" y="1823"/>
                  </a:cubicBezTo>
                  <a:cubicBezTo>
                    <a:pt x="3262" y="1823"/>
                    <a:pt x="3250" y="1869"/>
                    <a:pt x="3250" y="1897"/>
                  </a:cubicBezTo>
                  <a:cubicBezTo>
                    <a:pt x="3250" y="1937"/>
                    <a:pt x="3182" y="1909"/>
                    <a:pt x="3159" y="1931"/>
                  </a:cubicBezTo>
                  <a:cubicBezTo>
                    <a:pt x="3165" y="1926"/>
                    <a:pt x="3165" y="1926"/>
                    <a:pt x="3159" y="1926"/>
                  </a:cubicBezTo>
                  <a:cubicBezTo>
                    <a:pt x="3148" y="1982"/>
                    <a:pt x="3023" y="2039"/>
                    <a:pt x="3080" y="2090"/>
                  </a:cubicBezTo>
                  <a:cubicBezTo>
                    <a:pt x="3108" y="2124"/>
                    <a:pt x="3091" y="2130"/>
                    <a:pt x="3097" y="2170"/>
                  </a:cubicBezTo>
                  <a:cubicBezTo>
                    <a:pt x="3108" y="2210"/>
                    <a:pt x="3159" y="2181"/>
                    <a:pt x="3188" y="2181"/>
                  </a:cubicBezTo>
                  <a:cubicBezTo>
                    <a:pt x="3205" y="2221"/>
                    <a:pt x="3205" y="2346"/>
                    <a:pt x="3148" y="2363"/>
                  </a:cubicBezTo>
                  <a:cubicBezTo>
                    <a:pt x="3125" y="2369"/>
                    <a:pt x="3051" y="2363"/>
                    <a:pt x="3091" y="2414"/>
                  </a:cubicBezTo>
                  <a:cubicBezTo>
                    <a:pt x="3108" y="2437"/>
                    <a:pt x="3103" y="2477"/>
                    <a:pt x="3074" y="2488"/>
                  </a:cubicBezTo>
                  <a:cubicBezTo>
                    <a:pt x="3057" y="2528"/>
                    <a:pt x="3091" y="2539"/>
                    <a:pt x="3114" y="2568"/>
                  </a:cubicBezTo>
                  <a:cubicBezTo>
                    <a:pt x="3131" y="2585"/>
                    <a:pt x="3120" y="2596"/>
                    <a:pt x="3108" y="2607"/>
                  </a:cubicBezTo>
                  <a:cubicBezTo>
                    <a:pt x="3091" y="2624"/>
                    <a:pt x="3108" y="2636"/>
                    <a:pt x="3120" y="2647"/>
                  </a:cubicBezTo>
                  <a:cubicBezTo>
                    <a:pt x="3137" y="2658"/>
                    <a:pt x="3131" y="2738"/>
                    <a:pt x="3125" y="2761"/>
                  </a:cubicBezTo>
                  <a:cubicBezTo>
                    <a:pt x="3114" y="2801"/>
                    <a:pt x="3063" y="2783"/>
                    <a:pt x="3051" y="2823"/>
                  </a:cubicBezTo>
                  <a:cubicBezTo>
                    <a:pt x="3040" y="2846"/>
                    <a:pt x="3057" y="2880"/>
                    <a:pt x="3034" y="2897"/>
                  </a:cubicBezTo>
                  <a:cubicBezTo>
                    <a:pt x="3017" y="2914"/>
                    <a:pt x="2995" y="2914"/>
                    <a:pt x="2983" y="2925"/>
                  </a:cubicBezTo>
                  <a:cubicBezTo>
                    <a:pt x="2972" y="2937"/>
                    <a:pt x="2983" y="2948"/>
                    <a:pt x="2966" y="2954"/>
                  </a:cubicBezTo>
                  <a:cubicBezTo>
                    <a:pt x="2949" y="2965"/>
                    <a:pt x="2915" y="2943"/>
                    <a:pt x="2915" y="2977"/>
                  </a:cubicBezTo>
                  <a:cubicBezTo>
                    <a:pt x="2915" y="2994"/>
                    <a:pt x="2921" y="3039"/>
                    <a:pt x="2932" y="3051"/>
                  </a:cubicBezTo>
                  <a:cubicBezTo>
                    <a:pt x="2955" y="3085"/>
                    <a:pt x="2983" y="3102"/>
                    <a:pt x="3000" y="3147"/>
                  </a:cubicBezTo>
                  <a:cubicBezTo>
                    <a:pt x="3040" y="3238"/>
                    <a:pt x="2955" y="3272"/>
                    <a:pt x="2966" y="3346"/>
                  </a:cubicBezTo>
                  <a:cubicBezTo>
                    <a:pt x="2972" y="3380"/>
                    <a:pt x="2989" y="3414"/>
                    <a:pt x="3000" y="3442"/>
                  </a:cubicBezTo>
                  <a:cubicBezTo>
                    <a:pt x="3006" y="3465"/>
                    <a:pt x="2966" y="3494"/>
                    <a:pt x="2961" y="3516"/>
                  </a:cubicBezTo>
                  <a:cubicBezTo>
                    <a:pt x="2955" y="3533"/>
                    <a:pt x="2949" y="3539"/>
                    <a:pt x="2932" y="3550"/>
                  </a:cubicBezTo>
                  <a:cubicBezTo>
                    <a:pt x="2921" y="3556"/>
                    <a:pt x="2909" y="3556"/>
                    <a:pt x="2892" y="3562"/>
                  </a:cubicBezTo>
                  <a:cubicBezTo>
                    <a:pt x="2887" y="3562"/>
                    <a:pt x="2875" y="3562"/>
                    <a:pt x="2870" y="3568"/>
                  </a:cubicBezTo>
                  <a:cubicBezTo>
                    <a:pt x="2864" y="3573"/>
                    <a:pt x="2870" y="3590"/>
                    <a:pt x="2875" y="3602"/>
                  </a:cubicBezTo>
                  <a:lnTo>
                    <a:pt x="2875" y="3602"/>
                  </a:lnTo>
                  <a:cubicBezTo>
                    <a:pt x="2853" y="3613"/>
                    <a:pt x="2853" y="3613"/>
                    <a:pt x="2853" y="3613"/>
                  </a:cubicBezTo>
                  <a:cubicBezTo>
                    <a:pt x="2841" y="3619"/>
                    <a:pt x="2830" y="3624"/>
                    <a:pt x="2818" y="3619"/>
                  </a:cubicBezTo>
                  <a:cubicBezTo>
                    <a:pt x="2807" y="3613"/>
                    <a:pt x="2807" y="3607"/>
                    <a:pt x="2796" y="3607"/>
                  </a:cubicBezTo>
                  <a:cubicBezTo>
                    <a:pt x="2773" y="3613"/>
                    <a:pt x="2756" y="3636"/>
                    <a:pt x="2733" y="3647"/>
                  </a:cubicBezTo>
                  <a:cubicBezTo>
                    <a:pt x="2733" y="3658"/>
                    <a:pt x="2722" y="3658"/>
                    <a:pt x="2716" y="3658"/>
                  </a:cubicBezTo>
                  <a:cubicBezTo>
                    <a:pt x="2682" y="3613"/>
                    <a:pt x="2699" y="3602"/>
                    <a:pt x="2625" y="3602"/>
                  </a:cubicBezTo>
                  <a:cubicBezTo>
                    <a:pt x="2585" y="3602"/>
                    <a:pt x="2512" y="3573"/>
                    <a:pt x="2495" y="3533"/>
                  </a:cubicBezTo>
                  <a:cubicBezTo>
                    <a:pt x="2489" y="3528"/>
                    <a:pt x="2489" y="3505"/>
                    <a:pt x="2477" y="3505"/>
                  </a:cubicBezTo>
                  <a:cubicBezTo>
                    <a:pt x="2438" y="3505"/>
                    <a:pt x="2409" y="3528"/>
                    <a:pt x="2398" y="3568"/>
                  </a:cubicBezTo>
                  <a:cubicBezTo>
                    <a:pt x="2375" y="3624"/>
                    <a:pt x="2387" y="3658"/>
                    <a:pt x="2318" y="3692"/>
                  </a:cubicBezTo>
                  <a:cubicBezTo>
                    <a:pt x="2273" y="3715"/>
                    <a:pt x="2284" y="3698"/>
                    <a:pt x="2245" y="3687"/>
                  </a:cubicBezTo>
                  <a:cubicBezTo>
                    <a:pt x="2194" y="3670"/>
                    <a:pt x="2216" y="3732"/>
                    <a:pt x="2205" y="3755"/>
                  </a:cubicBezTo>
                  <a:cubicBezTo>
                    <a:pt x="2188" y="3789"/>
                    <a:pt x="2273" y="3795"/>
                    <a:pt x="2290" y="3795"/>
                  </a:cubicBezTo>
                  <a:lnTo>
                    <a:pt x="2307" y="3789"/>
                  </a:lnTo>
                  <a:cubicBezTo>
                    <a:pt x="2318" y="3789"/>
                    <a:pt x="2307" y="3846"/>
                    <a:pt x="2307" y="3852"/>
                  </a:cubicBezTo>
                  <a:cubicBezTo>
                    <a:pt x="2307" y="3869"/>
                    <a:pt x="2301" y="3948"/>
                    <a:pt x="2307" y="3954"/>
                  </a:cubicBezTo>
                  <a:cubicBezTo>
                    <a:pt x="2330" y="3960"/>
                    <a:pt x="2347" y="3994"/>
                    <a:pt x="2324" y="4011"/>
                  </a:cubicBezTo>
                  <a:cubicBezTo>
                    <a:pt x="2307" y="4028"/>
                    <a:pt x="2279" y="4022"/>
                    <a:pt x="2267" y="4033"/>
                  </a:cubicBezTo>
                  <a:cubicBezTo>
                    <a:pt x="2239" y="4062"/>
                    <a:pt x="2262" y="4079"/>
                    <a:pt x="2273" y="4102"/>
                  </a:cubicBezTo>
                  <a:cubicBezTo>
                    <a:pt x="2279" y="4119"/>
                    <a:pt x="2330" y="4164"/>
                    <a:pt x="2324" y="4175"/>
                  </a:cubicBezTo>
                  <a:cubicBezTo>
                    <a:pt x="2324" y="4181"/>
                    <a:pt x="2284" y="4204"/>
                    <a:pt x="2273" y="4209"/>
                  </a:cubicBezTo>
                  <a:cubicBezTo>
                    <a:pt x="2245" y="4238"/>
                    <a:pt x="2239" y="4266"/>
                    <a:pt x="2199" y="4278"/>
                  </a:cubicBezTo>
                  <a:cubicBezTo>
                    <a:pt x="2171" y="4289"/>
                    <a:pt x="2199" y="4323"/>
                    <a:pt x="2199" y="4340"/>
                  </a:cubicBezTo>
                  <a:cubicBezTo>
                    <a:pt x="2199" y="4380"/>
                    <a:pt x="2074" y="4408"/>
                    <a:pt x="2046" y="4397"/>
                  </a:cubicBezTo>
                  <a:cubicBezTo>
                    <a:pt x="2034" y="4391"/>
                    <a:pt x="2017" y="4374"/>
                    <a:pt x="2006" y="4374"/>
                  </a:cubicBezTo>
                  <a:cubicBezTo>
                    <a:pt x="1989" y="4408"/>
                    <a:pt x="1983" y="4454"/>
                    <a:pt x="1972" y="4493"/>
                  </a:cubicBezTo>
                  <a:cubicBezTo>
                    <a:pt x="1961" y="4545"/>
                    <a:pt x="1938" y="4556"/>
                    <a:pt x="1909" y="4596"/>
                  </a:cubicBezTo>
                  <a:cubicBezTo>
                    <a:pt x="1892" y="4624"/>
                    <a:pt x="1915" y="4641"/>
                    <a:pt x="1915" y="4664"/>
                  </a:cubicBezTo>
                  <a:cubicBezTo>
                    <a:pt x="1904" y="4664"/>
                    <a:pt x="1892" y="4664"/>
                    <a:pt x="1875" y="4664"/>
                  </a:cubicBezTo>
                  <a:cubicBezTo>
                    <a:pt x="1830" y="4727"/>
                    <a:pt x="1767" y="4687"/>
                    <a:pt x="1733" y="4743"/>
                  </a:cubicBezTo>
                  <a:cubicBezTo>
                    <a:pt x="1705" y="4789"/>
                    <a:pt x="1642" y="4795"/>
                    <a:pt x="1637" y="4829"/>
                  </a:cubicBezTo>
                  <a:cubicBezTo>
                    <a:pt x="1631" y="4857"/>
                    <a:pt x="1642" y="4914"/>
                    <a:pt x="1659" y="4931"/>
                  </a:cubicBezTo>
                  <a:cubicBezTo>
                    <a:pt x="1665" y="4937"/>
                    <a:pt x="1694" y="4959"/>
                    <a:pt x="1688" y="4965"/>
                  </a:cubicBezTo>
                  <a:cubicBezTo>
                    <a:pt x="1688" y="4965"/>
                    <a:pt x="1694" y="4965"/>
                    <a:pt x="1688" y="4965"/>
                  </a:cubicBezTo>
                  <a:cubicBezTo>
                    <a:pt x="1688" y="4971"/>
                    <a:pt x="1648" y="4982"/>
                    <a:pt x="1642" y="4988"/>
                  </a:cubicBezTo>
                  <a:cubicBezTo>
                    <a:pt x="1631" y="4999"/>
                    <a:pt x="1608" y="5022"/>
                    <a:pt x="1591" y="5022"/>
                  </a:cubicBezTo>
                  <a:cubicBezTo>
                    <a:pt x="1591" y="5011"/>
                    <a:pt x="1563" y="4988"/>
                    <a:pt x="1552" y="4977"/>
                  </a:cubicBezTo>
                  <a:cubicBezTo>
                    <a:pt x="1546" y="4965"/>
                    <a:pt x="1563" y="4937"/>
                    <a:pt x="1552" y="4925"/>
                  </a:cubicBezTo>
                  <a:cubicBezTo>
                    <a:pt x="1552" y="4903"/>
                    <a:pt x="1563" y="4869"/>
                    <a:pt x="1540" y="4846"/>
                  </a:cubicBezTo>
                  <a:cubicBezTo>
                    <a:pt x="1523" y="4829"/>
                    <a:pt x="1466" y="4829"/>
                    <a:pt x="1461" y="4806"/>
                  </a:cubicBezTo>
                  <a:cubicBezTo>
                    <a:pt x="1432" y="4800"/>
                    <a:pt x="1415" y="4817"/>
                    <a:pt x="1381" y="4812"/>
                  </a:cubicBezTo>
                  <a:cubicBezTo>
                    <a:pt x="1375" y="4789"/>
                    <a:pt x="1330" y="4817"/>
                    <a:pt x="1318" y="4823"/>
                  </a:cubicBezTo>
                  <a:cubicBezTo>
                    <a:pt x="1267" y="4817"/>
                    <a:pt x="1267" y="4817"/>
                    <a:pt x="1267" y="4817"/>
                  </a:cubicBezTo>
                  <a:cubicBezTo>
                    <a:pt x="1245" y="4761"/>
                    <a:pt x="1245" y="4761"/>
                    <a:pt x="1245" y="4761"/>
                  </a:cubicBezTo>
                  <a:cubicBezTo>
                    <a:pt x="1279" y="4749"/>
                    <a:pt x="1370" y="4715"/>
                    <a:pt x="1347" y="4670"/>
                  </a:cubicBezTo>
                  <a:cubicBezTo>
                    <a:pt x="1330" y="4630"/>
                    <a:pt x="1256" y="4579"/>
                    <a:pt x="1211" y="4584"/>
                  </a:cubicBezTo>
                  <a:cubicBezTo>
                    <a:pt x="1148" y="4596"/>
                    <a:pt x="1154" y="4579"/>
                    <a:pt x="1137" y="4533"/>
                  </a:cubicBezTo>
                  <a:cubicBezTo>
                    <a:pt x="1131" y="4516"/>
                    <a:pt x="1114" y="4511"/>
                    <a:pt x="1103" y="4493"/>
                  </a:cubicBezTo>
                  <a:cubicBezTo>
                    <a:pt x="1086" y="4477"/>
                    <a:pt x="1086" y="4459"/>
                    <a:pt x="1086" y="4431"/>
                  </a:cubicBezTo>
                  <a:cubicBezTo>
                    <a:pt x="1080" y="4431"/>
                    <a:pt x="1080" y="4431"/>
                    <a:pt x="1080" y="4431"/>
                  </a:cubicBezTo>
                  <a:cubicBezTo>
                    <a:pt x="1000" y="4454"/>
                    <a:pt x="1097" y="4584"/>
                    <a:pt x="978" y="4556"/>
                  </a:cubicBezTo>
                  <a:cubicBezTo>
                    <a:pt x="898" y="4545"/>
                    <a:pt x="898" y="4545"/>
                    <a:pt x="898" y="4545"/>
                  </a:cubicBezTo>
                  <a:lnTo>
                    <a:pt x="898" y="4545"/>
                  </a:lnTo>
                  <a:cubicBezTo>
                    <a:pt x="898" y="4533"/>
                    <a:pt x="909" y="4459"/>
                    <a:pt x="904" y="4454"/>
                  </a:cubicBezTo>
                  <a:cubicBezTo>
                    <a:pt x="887" y="4448"/>
                    <a:pt x="858" y="4477"/>
                    <a:pt x="836" y="4465"/>
                  </a:cubicBezTo>
                  <a:cubicBezTo>
                    <a:pt x="824" y="4454"/>
                    <a:pt x="818" y="4448"/>
                    <a:pt x="802" y="4454"/>
                  </a:cubicBezTo>
                  <a:cubicBezTo>
                    <a:pt x="773" y="4465"/>
                    <a:pt x="762" y="4459"/>
                    <a:pt x="745" y="4437"/>
                  </a:cubicBezTo>
                  <a:cubicBezTo>
                    <a:pt x="722" y="4408"/>
                    <a:pt x="711" y="4386"/>
                    <a:pt x="676" y="4374"/>
                  </a:cubicBezTo>
                  <a:cubicBezTo>
                    <a:pt x="654" y="4363"/>
                    <a:pt x="620" y="4272"/>
                    <a:pt x="591" y="4278"/>
                  </a:cubicBezTo>
                  <a:cubicBezTo>
                    <a:pt x="580" y="4283"/>
                    <a:pt x="557" y="4334"/>
                    <a:pt x="557" y="4323"/>
                  </a:cubicBezTo>
                  <a:cubicBezTo>
                    <a:pt x="540" y="4323"/>
                    <a:pt x="552" y="4255"/>
                    <a:pt x="574" y="4255"/>
                  </a:cubicBezTo>
                  <a:cubicBezTo>
                    <a:pt x="574" y="4243"/>
                    <a:pt x="569" y="4232"/>
                    <a:pt x="557" y="4226"/>
                  </a:cubicBezTo>
                  <a:cubicBezTo>
                    <a:pt x="489" y="4141"/>
                    <a:pt x="489" y="4141"/>
                    <a:pt x="489" y="4141"/>
                  </a:cubicBezTo>
                  <a:cubicBezTo>
                    <a:pt x="438" y="4136"/>
                    <a:pt x="449" y="4107"/>
                    <a:pt x="483" y="4090"/>
                  </a:cubicBezTo>
                  <a:cubicBezTo>
                    <a:pt x="500" y="4084"/>
                    <a:pt x="506" y="4050"/>
                    <a:pt x="523" y="4039"/>
                  </a:cubicBezTo>
                  <a:cubicBezTo>
                    <a:pt x="535" y="4028"/>
                    <a:pt x="557" y="4056"/>
                    <a:pt x="569" y="4028"/>
                  </a:cubicBezTo>
                  <a:cubicBezTo>
                    <a:pt x="580" y="3999"/>
                    <a:pt x="591" y="3823"/>
                    <a:pt x="620" y="3823"/>
                  </a:cubicBezTo>
                  <a:cubicBezTo>
                    <a:pt x="620" y="3829"/>
                    <a:pt x="676" y="3852"/>
                    <a:pt x="688" y="3852"/>
                  </a:cubicBezTo>
                  <a:cubicBezTo>
                    <a:pt x="722" y="3863"/>
                    <a:pt x="722" y="3857"/>
                    <a:pt x="745" y="3834"/>
                  </a:cubicBezTo>
                  <a:cubicBezTo>
                    <a:pt x="773" y="3812"/>
                    <a:pt x="745" y="3738"/>
                    <a:pt x="767" y="3738"/>
                  </a:cubicBezTo>
                  <a:cubicBezTo>
                    <a:pt x="767" y="3732"/>
                    <a:pt x="767" y="3732"/>
                    <a:pt x="767" y="3732"/>
                  </a:cubicBezTo>
                  <a:cubicBezTo>
                    <a:pt x="802" y="3715"/>
                    <a:pt x="756" y="3602"/>
                    <a:pt x="756" y="3573"/>
                  </a:cubicBezTo>
                  <a:cubicBezTo>
                    <a:pt x="762" y="3533"/>
                    <a:pt x="790" y="3465"/>
                    <a:pt x="756" y="3442"/>
                  </a:cubicBezTo>
                  <a:cubicBezTo>
                    <a:pt x="722" y="3414"/>
                    <a:pt x="659" y="3363"/>
                    <a:pt x="676" y="3312"/>
                  </a:cubicBezTo>
                  <a:cubicBezTo>
                    <a:pt x="682" y="3272"/>
                    <a:pt x="699" y="3261"/>
                    <a:pt x="659" y="3232"/>
                  </a:cubicBezTo>
                  <a:cubicBezTo>
                    <a:pt x="642" y="3221"/>
                    <a:pt x="569" y="3159"/>
                    <a:pt x="563" y="3136"/>
                  </a:cubicBezTo>
                  <a:cubicBezTo>
                    <a:pt x="535" y="3119"/>
                    <a:pt x="495" y="3073"/>
                    <a:pt x="483" y="3045"/>
                  </a:cubicBezTo>
                  <a:cubicBezTo>
                    <a:pt x="455" y="2988"/>
                    <a:pt x="415" y="3016"/>
                    <a:pt x="375" y="2988"/>
                  </a:cubicBezTo>
                  <a:cubicBezTo>
                    <a:pt x="364" y="2977"/>
                    <a:pt x="364" y="2954"/>
                    <a:pt x="353" y="2943"/>
                  </a:cubicBezTo>
                  <a:cubicBezTo>
                    <a:pt x="330" y="2920"/>
                    <a:pt x="302" y="2977"/>
                    <a:pt x="290" y="2914"/>
                  </a:cubicBezTo>
                  <a:cubicBezTo>
                    <a:pt x="290" y="2909"/>
                    <a:pt x="273" y="2891"/>
                    <a:pt x="273" y="2886"/>
                  </a:cubicBezTo>
                  <a:cubicBezTo>
                    <a:pt x="233" y="2886"/>
                    <a:pt x="199" y="2920"/>
                    <a:pt x="154" y="2909"/>
                  </a:cubicBezTo>
                  <a:lnTo>
                    <a:pt x="154" y="2909"/>
                  </a:lnTo>
                  <a:cubicBezTo>
                    <a:pt x="131" y="2891"/>
                    <a:pt x="131" y="2891"/>
                    <a:pt x="131" y="2891"/>
                  </a:cubicBezTo>
                  <a:cubicBezTo>
                    <a:pt x="114" y="2880"/>
                    <a:pt x="91" y="2874"/>
                    <a:pt x="80" y="2869"/>
                  </a:cubicBezTo>
                  <a:cubicBezTo>
                    <a:pt x="74" y="2869"/>
                    <a:pt x="40" y="2863"/>
                    <a:pt x="35" y="2857"/>
                  </a:cubicBezTo>
                  <a:lnTo>
                    <a:pt x="35" y="2823"/>
                  </a:lnTo>
                  <a:cubicBezTo>
                    <a:pt x="35" y="2806"/>
                    <a:pt x="40" y="2783"/>
                    <a:pt x="35" y="2766"/>
                  </a:cubicBezTo>
                  <a:cubicBezTo>
                    <a:pt x="23" y="2732"/>
                    <a:pt x="6" y="2693"/>
                    <a:pt x="0" y="2658"/>
                  </a:cubicBezTo>
                  <a:cubicBezTo>
                    <a:pt x="0" y="2636"/>
                    <a:pt x="23" y="2619"/>
                    <a:pt x="12" y="2596"/>
                  </a:cubicBezTo>
                  <a:cubicBezTo>
                    <a:pt x="0" y="2579"/>
                    <a:pt x="40" y="2579"/>
                    <a:pt x="52" y="2568"/>
                  </a:cubicBezTo>
                  <a:cubicBezTo>
                    <a:pt x="80" y="2539"/>
                    <a:pt x="69" y="2443"/>
                    <a:pt x="91" y="2437"/>
                  </a:cubicBezTo>
                  <a:cubicBezTo>
                    <a:pt x="103" y="2431"/>
                    <a:pt x="148" y="2454"/>
                    <a:pt x="154" y="2465"/>
                  </a:cubicBezTo>
                  <a:cubicBezTo>
                    <a:pt x="171" y="2494"/>
                    <a:pt x="171" y="2556"/>
                    <a:pt x="211" y="2528"/>
                  </a:cubicBezTo>
                  <a:cubicBezTo>
                    <a:pt x="267" y="2488"/>
                    <a:pt x="267" y="2488"/>
                    <a:pt x="267" y="2488"/>
                  </a:cubicBezTo>
                  <a:cubicBezTo>
                    <a:pt x="296" y="2471"/>
                    <a:pt x="262" y="2386"/>
                    <a:pt x="245" y="2357"/>
                  </a:cubicBezTo>
                  <a:cubicBezTo>
                    <a:pt x="228" y="2340"/>
                    <a:pt x="239" y="2295"/>
                    <a:pt x="250" y="2272"/>
                  </a:cubicBezTo>
                  <a:cubicBezTo>
                    <a:pt x="262" y="2244"/>
                    <a:pt x="199" y="2210"/>
                    <a:pt x="228" y="2181"/>
                  </a:cubicBezTo>
                  <a:cubicBezTo>
                    <a:pt x="250" y="2153"/>
                    <a:pt x="319" y="2204"/>
                    <a:pt x="319" y="2164"/>
                  </a:cubicBezTo>
                  <a:cubicBezTo>
                    <a:pt x="336" y="2153"/>
                    <a:pt x="347" y="2119"/>
                    <a:pt x="358" y="2119"/>
                  </a:cubicBezTo>
                  <a:cubicBezTo>
                    <a:pt x="381" y="2119"/>
                    <a:pt x="387" y="2107"/>
                    <a:pt x="393" y="2085"/>
                  </a:cubicBezTo>
                  <a:cubicBezTo>
                    <a:pt x="438" y="2068"/>
                    <a:pt x="449" y="2107"/>
                    <a:pt x="449" y="2039"/>
                  </a:cubicBezTo>
                  <a:cubicBezTo>
                    <a:pt x="449" y="2011"/>
                    <a:pt x="483" y="2005"/>
                    <a:pt x="483" y="1965"/>
                  </a:cubicBezTo>
                  <a:lnTo>
                    <a:pt x="483" y="1965"/>
                  </a:lnTo>
                  <a:cubicBezTo>
                    <a:pt x="427" y="1954"/>
                    <a:pt x="455" y="1886"/>
                    <a:pt x="409" y="1874"/>
                  </a:cubicBezTo>
                  <a:cubicBezTo>
                    <a:pt x="409" y="1829"/>
                    <a:pt x="466" y="1766"/>
                    <a:pt x="421" y="1715"/>
                  </a:cubicBezTo>
                  <a:cubicBezTo>
                    <a:pt x="398" y="1693"/>
                    <a:pt x="393" y="1687"/>
                    <a:pt x="393" y="1653"/>
                  </a:cubicBezTo>
                  <a:cubicBezTo>
                    <a:pt x="393" y="1596"/>
                    <a:pt x="393" y="1596"/>
                    <a:pt x="393" y="1596"/>
                  </a:cubicBezTo>
                  <a:lnTo>
                    <a:pt x="393" y="1596"/>
                  </a:lnTo>
                  <a:cubicBezTo>
                    <a:pt x="393" y="1590"/>
                    <a:pt x="387" y="1579"/>
                    <a:pt x="387" y="1573"/>
                  </a:cubicBezTo>
                  <a:cubicBezTo>
                    <a:pt x="387" y="1562"/>
                    <a:pt x="398" y="1551"/>
                    <a:pt x="404" y="1545"/>
                  </a:cubicBezTo>
                  <a:cubicBezTo>
                    <a:pt x="415" y="1534"/>
                    <a:pt x="415" y="1534"/>
                    <a:pt x="415" y="1534"/>
                  </a:cubicBezTo>
                  <a:close/>
                  <a:moveTo>
                    <a:pt x="1256" y="846"/>
                  </a:moveTo>
                  <a:lnTo>
                    <a:pt x="1256" y="846"/>
                  </a:lnTo>
                  <a:cubicBezTo>
                    <a:pt x="1256" y="835"/>
                    <a:pt x="1256" y="829"/>
                    <a:pt x="1262" y="823"/>
                  </a:cubicBezTo>
                  <a:cubicBezTo>
                    <a:pt x="1262" y="818"/>
                    <a:pt x="1262" y="812"/>
                    <a:pt x="1262" y="801"/>
                  </a:cubicBezTo>
                  <a:cubicBezTo>
                    <a:pt x="1262" y="784"/>
                    <a:pt x="1245" y="801"/>
                    <a:pt x="1239" y="806"/>
                  </a:cubicBezTo>
                  <a:cubicBezTo>
                    <a:pt x="1228" y="818"/>
                    <a:pt x="1228" y="835"/>
                    <a:pt x="1222" y="846"/>
                  </a:cubicBezTo>
                  <a:cubicBezTo>
                    <a:pt x="1216" y="852"/>
                    <a:pt x="1216" y="863"/>
                    <a:pt x="1216" y="863"/>
                  </a:cubicBezTo>
                  <a:cubicBezTo>
                    <a:pt x="1228" y="869"/>
                    <a:pt x="1239" y="857"/>
                    <a:pt x="1245" y="852"/>
                  </a:cubicBezTo>
                  <a:cubicBezTo>
                    <a:pt x="1256" y="846"/>
                    <a:pt x="1256" y="846"/>
                    <a:pt x="1256" y="846"/>
                  </a:cubicBezTo>
                  <a:close/>
                  <a:moveTo>
                    <a:pt x="1358" y="744"/>
                  </a:moveTo>
                  <a:lnTo>
                    <a:pt x="1358" y="744"/>
                  </a:lnTo>
                  <a:cubicBezTo>
                    <a:pt x="1341" y="744"/>
                    <a:pt x="1330" y="698"/>
                    <a:pt x="1313" y="727"/>
                  </a:cubicBezTo>
                  <a:cubicBezTo>
                    <a:pt x="1307" y="733"/>
                    <a:pt x="1307" y="738"/>
                    <a:pt x="1307" y="744"/>
                  </a:cubicBezTo>
                  <a:cubicBezTo>
                    <a:pt x="1302" y="755"/>
                    <a:pt x="1284" y="772"/>
                    <a:pt x="1296" y="789"/>
                  </a:cubicBezTo>
                  <a:cubicBezTo>
                    <a:pt x="1307" y="806"/>
                    <a:pt x="1341" y="801"/>
                    <a:pt x="1364" y="801"/>
                  </a:cubicBezTo>
                  <a:cubicBezTo>
                    <a:pt x="1404" y="801"/>
                    <a:pt x="1358" y="778"/>
                    <a:pt x="1358" y="755"/>
                  </a:cubicBezTo>
                  <a:lnTo>
                    <a:pt x="1358" y="74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" name="Freeform 152"/>
            <p:cNvSpPr>
              <a:spLocks noChangeArrowheads="1"/>
            </p:cNvSpPr>
            <p:nvPr/>
          </p:nvSpPr>
          <p:spPr bwMode="auto">
            <a:xfrm>
              <a:off x="9283709" y="1455051"/>
              <a:ext cx="742732" cy="809479"/>
            </a:xfrm>
            <a:custGeom>
              <a:avLst/>
              <a:gdLst>
                <a:gd name="T0" fmla="*/ 2153 w 2160"/>
                <a:gd name="T1" fmla="*/ 642 h 2353"/>
                <a:gd name="T2" fmla="*/ 1914 w 2160"/>
                <a:gd name="T3" fmla="*/ 591 h 2353"/>
                <a:gd name="T4" fmla="*/ 1812 w 2160"/>
                <a:gd name="T5" fmla="*/ 556 h 2353"/>
                <a:gd name="T6" fmla="*/ 1716 w 2160"/>
                <a:gd name="T7" fmla="*/ 500 h 2353"/>
                <a:gd name="T8" fmla="*/ 1613 w 2160"/>
                <a:gd name="T9" fmla="*/ 466 h 2353"/>
                <a:gd name="T10" fmla="*/ 1483 w 2160"/>
                <a:gd name="T11" fmla="*/ 329 h 2353"/>
                <a:gd name="T12" fmla="*/ 1261 w 2160"/>
                <a:gd name="T13" fmla="*/ 352 h 2353"/>
                <a:gd name="T14" fmla="*/ 1233 w 2160"/>
                <a:gd name="T15" fmla="*/ 56 h 2353"/>
                <a:gd name="T16" fmla="*/ 1079 w 2160"/>
                <a:gd name="T17" fmla="*/ 85 h 2353"/>
                <a:gd name="T18" fmla="*/ 1000 w 2160"/>
                <a:gd name="T19" fmla="*/ 0 h 2353"/>
                <a:gd name="T20" fmla="*/ 863 w 2160"/>
                <a:gd name="T21" fmla="*/ 51 h 2353"/>
                <a:gd name="T22" fmla="*/ 699 w 2160"/>
                <a:gd name="T23" fmla="*/ 221 h 2353"/>
                <a:gd name="T24" fmla="*/ 585 w 2160"/>
                <a:gd name="T25" fmla="*/ 403 h 2353"/>
                <a:gd name="T26" fmla="*/ 488 w 2160"/>
                <a:gd name="T27" fmla="*/ 573 h 2353"/>
                <a:gd name="T28" fmla="*/ 301 w 2160"/>
                <a:gd name="T29" fmla="*/ 721 h 2353"/>
                <a:gd name="T30" fmla="*/ 216 w 2160"/>
                <a:gd name="T31" fmla="*/ 1051 h 2353"/>
                <a:gd name="T32" fmla="*/ 216 w 2160"/>
                <a:gd name="T33" fmla="*/ 1107 h 2353"/>
                <a:gd name="T34" fmla="*/ 34 w 2160"/>
                <a:gd name="T35" fmla="*/ 1147 h 2353"/>
                <a:gd name="T36" fmla="*/ 34 w 2160"/>
                <a:gd name="T37" fmla="*/ 1221 h 2353"/>
                <a:gd name="T38" fmla="*/ 108 w 2160"/>
                <a:gd name="T39" fmla="*/ 1198 h 2353"/>
                <a:gd name="T40" fmla="*/ 62 w 2160"/>
                <a:gd name="T41" fmla="*/ 1369 h 2353"/>
                <a:gd name="T42" fmla="*/ 278 w 2160"/>
                <a:gd name="T43" fmla="*/ 1460 h 2353"/>
                <a:gd name="T44" fmla="*/ 693 w 2160"/>
                <a:gd name="T45" fmla="*/ 1710 h 2353"/>
                <a:gd name="T46" fmla="*/ 949 w 2160"/>
                <a:gd name="T47" fmla="*/ 1943 h 2353"/>
                <a:gd name="T48" fmla="*/ 789 w 2160"/>
                <a:gd name="T49" fmla="*/ 1971 h 2353"/>
                <a:gd name="T50" fmla="*/ 795 w 2160"/>
                <a:gd name="T51" fmla="*/ 2193 h 2353"/>
                <a:gd name="T52" fmla="*/ 841 w 2160"/>
                <a:gd name="T53" fmla="*/ 2198 h 2353"/>
                <a:gd name="T54" fmla="*/ 1011 w 2160"/>
                <a:gd name="T55" fmla="*/ 2244 h 2353"/>
                <a:gd name="T56" fmla="*/ 1375 w 2160"/>
                <a:gd name="T57" fmla="*/ 2204 h 2353"/>
                <a:gd name="T58" fmla="*/ 1335 w 2160"/>
                <a:gd name="T59" fmla="*/ 1954 h 2353"/>
                <a:gd name="T60" fmla="*/ 1329 w 2160"/>
                <a:gd name="T61" fmla="*/ 1789 h 2353"/>
                <a:gd name="T62" fmla="*/ 1392 w 2160"/>
                <a:gd name="T63" fmla="*/ 1539 h 2353"/>
                <a:gd name="T64" fmla="*/ 1471 w 2160"/>
                <a:gd name="T65" fmla="*/ 1335 h 2353"/>
                <a:gd name="T66" fmla="*/ 1579 w 2160"/>
                <a:gd name="T67" fmla="*/ 1227 h 2353"/>
                <a:gd name="T68" fmla="*/ 1642 w 2160"/>
                <a:gd name="T69" fmla="*/ 1113 h 2353"/>
                <a:gd name="T70" fmla="*/ 1841 w 2160"/>
                <a:gd name="T71" fmla="*/ 1022 h 2353"/>
                <a:gd name="T72" fmla="*/ 1994 w 2160"/>
                <a:gd name="T73" fmla="*/ 857 h 2353"/>
                <a:gd name="T74" fmla="*/ 2068 w 2160"/>
                <a:gd name="T75" fmla="*/ 681 h 2353"/>
                <a:gd name="T76" fmla="*/ 1636 w 2160"/>
                <a:gd name="T77" fmla="*/ 1505 h 2353"/>
                <a:gd name="T78" fmla="*/ 1602 w 2160"/>
                <a:gd name="T79" fmla="*/ 1505 h 2353"/>
                <a:gd name="T80" fmla="*/ 1642 w 2160"/>
                <a:gd name="T81" fmla="*/ 1482 h 2353"/>
                <a:gd name="T82" fmla="*/ 1738 w 2160"/>
                <a:gd name="T83" fmla="*/ 1403 h 2353"/>
                <a:gd name="T84" fmla="*/ 1676 w 2160"/>
                <a:gd name="T85" fmla="*/ 1448 h 2353"/>
                <a:gd name="T86" fmla="*/ 1738 w 2160"/>
                <a:gd name="T87" fmla="*/ 1403 h 2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60" h="2353">
                  <a:moveTo>
                    <a:pt x="2159" y="659"/>
                  </a:moveTo>
                  <a:lnTo>
                    <a:pt x="2159" y="659"/>
                  </a:lnTo>
                  <a:cubicBezTo>
                    <a:pt x="2159" y="653"/>
                    <a:pt x="2153" y="647"/>
                    <a:pt x="2153" y="642"/>
                  </a:cubicBezTo>
                  <a:cubicBezTo>
                    <a:pt x="2153" y="625"/>
                    <a:pt x="2142" y="591"/>
                    <a:pt x="2130" y="579"/>
                  </a:cubicBezTo>
                  <a:cubicBezTo>
                    <a:pt x="2108" y="562"/>
                    <a:pt x="1971" y="642"/>
                    <a:pt x="1960" y="591"/>
                  </a:cubicBezTo>
                  <a:cubicBezTo>
                    <a:pt x="1948" y="591"/>
                    <a:pt x="1920" y="568"/>
                    <a:pt x="1914" y="591"/>
                  </a:cubicBezTo>
                  <a:cubicBezTo>
                    <a:pt x="1914" y="591"/>
                    <a:pt x="1914" y="591"/>
                    <a:pt x="1909" y="591"/>
                  </a:cubicBezTo>
                  <a:cubicBezTo>
                    <a:pt x="1909" y="613"/>
                    <a:pt x="1869" y="596"/>
                    <a:pt x="1863" y="585"/>
                  </a:cubicBezTo>
                  <a:cubicBezTo>
                    <a:pt x="1858" y="579"/>
                    <a:pt x="1818" y="562"/>
                    <a:pt x="1812" y="556"/>
                  </a:cubicBezTo>
                  <a:cubicBezTo>
                    <a:pt x="1806" y="551"/>
                    <a:pt x="1812" y="528"/>
                    <a:pt x="1795" y="528"/>
                  </a:cubicBezTo>
                  <a:cubicBezTo>
                    <a:pt x="1784" y="528"/>
                    <a:pt x="1772" y="534"/>
                    <a:pt x="1761" y="528"/>
                  </a:cubicBezTo>
                  <a:cubicBezTo>
                    <a:pt x="1733" y="522"/>
                    <a:pt x="1727" y="528"/>
                    <a:pt x="1716" y="500"/>
                  </a:cubicBezTo>
                  <a:cubicBezTo>
                    <a:pt x="1716" y="494"/>
                    <a:pt x="1693" y="488"/>
                    <a:pt x="1687" y="488"/>
                  </a:cubicBezTo>
                  <a:cubicBezTo>
                    <a:pt x="1659" y="471"/>
                    <a:pt x="1676" y="494"/>
                    <a:pt x="1653" y="505"/>
                  </a:cubicBezTo>
                  <a:cubicBezTo>
                    <a:pt x="1642" y="505"/>
                    <a:pt x="1642" y="466"/>
                    <a:pt x="1613" y="466"/>
                  </a:cubicBezTo>
                  <a:cubicBezTo>
                    <a:pt x="1585" y="466"/>
                    <a:pt x="1562" y="409"/>
                    <a:pt x="1534" y="437"/>
                  </a:cubicBezTo>
                  <a:cubicBezTo>
                    <a:pt x="1511" y="460"/>
                    <a:pt x="1448" y="414"/>
                    <a:pt x="1448" y="386"/>
                  </a:cubicBezTo>
                  <a:cubicBezTo>
                    <a:pt x="1448" y="369"/>
                    <a:pt x="1471" y="329"/>
                    <a:pt x="1483" y="329"/>
                  </a:cubicBezTo>
                  <a:cubicBezTo>
                    <a:pt x="1443" y="329"/>
                    <a:pt x="1432" y="329"/>
                    <a:pt x="1409" y="363"/>
                  </a:cubicBezTo>
                  <a:cubicBezTo>
                    <a:pt x="1397" y="386"/>
                    <a:pt x="1409" y="466"/>
                    <a:pt x="1386" y="466"/>
                  </a:cubicBezTo>
                  <a:cubicBezTo>
                    <a:pt x="1346" y="466"/>
                    <a:pt x="1187" y="403"/>
                    <a:pt x="1261" y="352"/>
                  </a:cubicBezTo>
                  <a:cubicBezTo>
                    <a:pt x="1306" y="318"/>
                    <a:pt x="1312" y="301"/>
                    <a:pt x="1329" y="250"/>
                  </a:cubicBezTo>
                  <a:cubicBezTo>
                    <a:pt x="1329" y="204"/>
                    <a:pt x="1375" y="170"/>
                    <a:pt x="1358" y="113"/>
                  </a:cubicBezTo>
                  <a:cubicBezTo>
                    <a:pt x="1341" y="56"/>
                    <a:pt x="1272" y="74"/>
                    <a:pt x="1233" y="56"/>
                  </a:cubicBezTo>
                  <a:cubicBezTo>
                    <a:pt x="1204" y="39"/>
                    <a:pt x="1170" y="22"/>
                    <a:pt x="1142" y="34"/>
                  </a:cubicBezTo>
                  <a:cubicBezTo>
                    <a:pt x="1142" y="39"/>
                    <a:pt x="1136" y="51"/>
                    <a:pt x="1142" y="56"/>
                  </a:cubicBezTo>
                  <a:cubicBezTo>
                    <a:pt x="1142" y="96"/>
                    <a:pt x="1113" y="113"/>
                    <a:pt x="1079" y="85"/>
                  </a:cubicBezTo>
                  <a:cubicBezTo>
                    <a:pt x="1039" y="62"/>
                    <a:pt x="1062" y="39"/>
                    <a:pt x="1062" y="11"/>
                  </a:cubicBezTo>
                  <a:cubicBezTo>
                    <a:pt x="1062" y="11"/>
                    <a:pt x="1056" y="11"/>
                    <a:pt x="1056" y="5"/>
                  </a:cubicBezTo>
                  <a:cubicBezTo>
                    <a:pt x="1039" y="5"/>
                    <a:pt x="1022" y="0"/>
                    <a:pt x="1000" y="0"/>
                  </a:cubicBezTo>
                  <a:cubicBezTo>
                    <a:pt x="971" y="0"/>
                    <a:pt x="949" y="11"/>
                    <a:pt x="926" y="11"/>
                  </a:cubicBezTo>
                  <a:lnTo>
                    <a:pt x="926" y="11"/>
                  </a:lnTo>
                  <a:cubicBezTo>
                    <a:pt x="863" y="51"/>
                    <a:pt x="863" y="51"/>
                    <a:pt x="863" y="51"/>
                  </a:cubicBezTo>
                  <a:cubicBezTo>
                    <a:pt x="846" y="91"/>
                    <a:pt x="841" y="113"/>
                    <a:pt x="801" y="142"/>
                  </a:cubicBezTo>
                  <a:cubicBezTo>
                    <a:pt x="767" y="159"/>
                    <a:pt x="755" y="159"/>
                    <a:pt x="716" y="159"/>
                  </a:cubicBezTo>
                  <a:cubicBezTo>
                    <a:pt x="710" y="159"/>
                    <a:pt x="699" y="210"/>
                    <a:pt x="699" y="221"/>
                  </a:cubicBezTo>
                  <a:cubicBezTo>
                    <a:pt x="693" y="261"/>
                    <a:pt x="704" y="250"/>
                    <a:pt x="710" y="278"/>
                  </a:cubicBezTo>
                  <a:cubicBezTo>
                    <a:pt x="716" y="289"/>
                    <a:pt x="665" y="352"/>
                    <a:pt x="659" y="363"/>
                  </a:cubicBezTo>
                  <a:cubicBezTo>
                    <a:pt x="642" y="380"/>
                    <a:pt x="602" y="386"/>
                    <a:pt x="585" y="403"/>
                  </a:cubicBezTo>
                  <a:cubicBezTo>
                    <a:pt x="568" y="426"/>
                    <a:pt x="579" y="437"/>
                    <a:pt x="568" y="454"/>
                  </a:cubicBezTo>
                  <a:cubicBezTo>
                    <a:pt x="539" y="494"/>
                    <a:pt x="551" y="471"/>
                    <a:pt x="557" y="522"/>
                  </a:cubicBezTo>
                  <a:cubicBezTo>
                    <a:pt x="557" y="568"/>
                    <a:pt x="517" y="551"/>
                    <a:pt x="488" y="573"/>
                  </a:cubicBezTo>
                  <a:cubicBezTo>
                    <a:pt x="471" y="602"/>
                    <a:pt x="443" y="625"/>
                    <a:pt x="409" y="630"/>
                  </a:cubicBezTo>
                  <a:cubicBezTo>
                    <a:pt x="380" y="630"/>
                    <a:pt x="375" y="607"/>
                    <a:pt x="352" y="607"/>
                  </a:cubicBezTo>
                  <a:cubicBezTo>
                    <a:pt x="312" y="613"/>
                    <a:pt x="289" y="687"/>
                    <a:pt x="301" y="721"/>
                  </a:cubicBezTo>
                  <a:cubicBezTo>
                    <a:pt x="335" y="801"/>
                    <a:pt x="238" y="823"/>
                    <a:pt x="267" y="903"/>
                  </a:cubicBezTo>
                  <a:cubicBezTo>
                    <a:pt x="278" y="943"/>
                    <a:pt x="255" y="960"/>
                    <a:pt x="221" y="965"/>
                  </a:cubicBezTo>
                  <a:cubicBezTo>
                    <a:pt x="187" y="971"/>
                    <a:pt x="216" y="1022"/>
                    <a:pt x="216" y="1051"/>
                  </a:cubicBezTo>
                  <a:cubicBezTo>
                    <a:pt x="216" y="1079"/>
                    <a:pt x="221" y="1062"/>
                    <a:pt x="233" y="1056"/>
                  </a:cubicBezTo>
                  <a:cubicBezTo>
                    <a:pt x="238" y="1056"/>
                    <a:pt x="238" y="1091"/>
                    <a:pt x="238" y="1096"/>
                  </a:cubicBezTo>
                  <a:cubicBezTo>
                    <a:pt x="238" y="1113"/>
                    <a:pt x="221" y="1102"/>
                    <a:pt x="216" y="1107"/>
                  </a:cubicBezTo>
                  <a:cubicBezTo>
                    <a:pt x="204" y="1107"/>
                    <a:pt x="187" y="1125"/>
                    <a:pt x="176" y="1125"/>
                  </a:cubicBezTo>
                  <a:cubicBezTo>
                    <a:pt x="142" y="1136"/>
                    <a:pt x="142" y="1125"/>
                    <a:pt x="125" y="1102"/>
                  </a:cubicBezTo>
                  <a:cubicBezTo>
                    <a:pt x="102" y="1056"/>
                    <a:pt x="51" y="1125"/>
                    <a:pt x="34" y="1147"/>
                  </a:cubicBezTo>
                  <a:cubicBezTo>
                    <a:pt x="23" y="1153"/>
                    <a:pt x="0" y="1153"/>
                    <a:pt x="0" y="1164"/>
                  </a:cubicBezTo>
                  <a:cubicBezTo>
                    <a:pt x="0" y="1170"/>
                    <a:pt x="5" y="1204"/>
                    <a:pt x="11" y="1204"/>
                  </a:cubicBezTo>
                  <a:cubicBezTo>
                    <a:pt x="23" y="1210"/>
                    <a:pt x="34" y="1204"/>
                    <a:pt x="34" y="1221"/>
                  </a:cubicBezTo>
                  <a:cubicBezTo>
                    <a:pt x="34" y="1221"/>
                    <a:pt x="28" y="1250"/>
                    <a:pt x="39" y="1244"/>
                  </a:cubicBezTo>
                  <a:cubicBezTo>
                    <a:pt x="62" y="1227"/>
                    <a:pt x="68" y="1204"/>
                    <a:pt x="85" y="1181"/>
                  </a:cubicBezTo>
                  <a:cubicBezTo>
                    <a:pt x="91" y="1176"/>
                    <a:pt x="108" y="1193"/>
                    <a:pt x="108" y="1198"/>
                  </a:cubicBezTo>
                  <a:cubicBezTo>
                    <a:pt x="113" y="1204"/>
                    <a:pt x="113" y="1255"/>
                    <a:pt x="108" y="1267"/>
                  </a:cubicBezTo>
                  <a:cubicBezTo>
                    <a:pt x="96" y="1323"/>
                    <a:pt x="96" y="1323"/>
                    <a:pt x="96" y="1323"/>
                  </a:cubicBezTo>
                  <a:cubicBezTo>
                    <a:pt x="62" y="1369"/>
                    <a:pt x="62" y="1369"/>
                    <a:pt x="62" y="1369"/>
                  </a:cubicBezTo>
                  <a:lnTo>
                    <a:pt x="62" y="1369"/>
                  </a:lnTo>
                  <a:cubicBezTo>
                    <a:pt x="79" y="1369"/>
                    <a:pt x="96" y="1386"/>
                    <a:pt x="113" y="1392"/>
                  </a:cubicBezTo>
                  <a:cubicBezTo>
                    <a:pt x="170" y="1409"/>
                    <a:pt x="233" y="1443"/>
                    <a:pt x="278" y="1460"/>
                  </a:cubicBezTo>
                  <a:cubicBezTo>
                    <a:pt x="324" y="1482"/>
                    <a:pt x="466" y="1465"/>
                    <a:pt x="477" y="1522"/>
                  </a:cubicBezTo>
                  <a:cubicBezTo>
                    <a:pt x="505" y="1613"/>
                    <a:pt x="528" y="1573"/>
                    <a:pt x="608" y="1602"/>
                  </a:cubicBezTo>
                  <a:cubicBezTo>
                    <a:pt x="647" y="1619"/>
                    <a:pt x="670" y="1681"/>
                    <a:pt x="693" y="1710"/>
                  </a:cubicBezTo>
                  <a:cubicBezTo>
                    <a:pt x="750" y="1772"/>
                    <a:pt x="846" y="1795"/>
                    <a:pt x="920" y="1835"/>
                  </a:cubicBezTo>
                  <a:cubicBezTo>
                    <a:pt x="932" y="1840"/>
                    <a:pt x="954" y="1857"/>
                    <a:pt x="983" y="1874"/>
                  </a:cubicBezTo>
                  <a:cubicBezTo>
                    <a:pt x="949" y="1943"/>
                    <a:pt x="949" y="1943"/>
                    <a:pt x="949" y="1943"/>
                  </a:cubicBezTo>
                  <a:cubicBezTo>
                    <a:pt x="949" y="1977"/>
                    <a:pt x="926" y="1948"/>
                    <a:pt x="909" y="1943"/>
                  </a:cubicBezTo>
                  <a:cubicBezTo>
                    <a:pt x="886" y="1931"/>
                    <a:pt x="880" y="1954"/>
                    <a:pt x="863" y="1948"/>
                  </a:cubicBezTo>
                  <a:cubicBezTo>
                    <a:pt x="807" y="1909"/>
                    <a:pt x="824" y="1943"/>
                    <a:pt x="789" y="1971"/>
                  </a:cubicBezTo>
                  <a:cubicBezTo>
                    <a:pt x="761" y="2000"/>
                    <a:pt x="699" y="2062"/>
                    <a:pt x="710" y="2102"/>
                  </a:cubicBezTo>
                  <a:cubicBezTo>
                    <a:pt x="716" y="2130"/>
                    <a:pt x="721" y="2142"/>
                    <a:pt x="744" y="2153"/>
                  </a:cubicBezTo>
                  <a:cubicBezTo>
                    <a:pt x="773" y="2164"/>
                    <a:pt x="789" y="2159"/>
                    <a:pt x="795" y="2193"/>
                  </a:cubicBezTo>
                  <a:lnTo>
                    <a:pt x="795" y="2193"/>
                  </a:lnTo>
                  <a:cubicBezTo>
                    <a:pt x="807" y="2193"/>
                    <a:pt x="812" y="2193"/>
                    <a:pt x="824" y="2193"/>
                  </a:cubicBezTo>
                  <a:cubicBezTo>
                    <a:pt x="829" y="2193"/>
                    <a:pt x="835" y="2193"/>
                    <a:pt x="841" y="2198"/>
                  </a:cubicBezTo>
                  <a:cubicBezTo>
                    <a:pt x="852" y="2210"/>
                    <a:pt x="863" y="2198"/>
                    <a:pt x="880" y="2198"/>
                  </a:cubicBezTo>
                  <a:cubicBezTo>
                    <a:pt x="892" y="2198"/>
                    <a:pt x="897" y="2204"/>
                    <a:pt x="903" y="2215"/>
                  </a:cubicBezTo>
                  <a:cubicBezTo>
                    <a:pt x="926" y="2272"/>
                    <a:pt x="971" y="2244"/>
                    <a:pt x="1011" y="2244"/>
                  </a:cubicBezTo>
                  <a:cubicBezTo>
                    <a:pt x="1068" y="2244"/>
                    <a:pt x="1102" y="2352"/>
                    <a:pt x="1170" y="2323"/>
                  </a:cubicBezTo>
                  <a:cubicBezTo>
                    <a:pt x="1221" y="2306"/>
                    <a:pt x="1255" y="2295"/>
                    <a:pt x="1312" y="2295"/>
                  </a:cubicBezTo>
                  <a:cubicBezTo>
                    <a:pt x="1358" y="2295"/>
                    <a:pt x="1363" y="2244"/>
                    <a:pt x="1375" y="2204"/>
                  </a:cubicBezTo>
                  <a:cubicBezTo>
                    <a:pt x="1380" y="2193"/>
                    <a:pt x="1471" y="2068"/>
                    <a:pt x="1432" y="2073"/>
                  </a:cubicBezTo>
                  <a:cubicBezTo>
                    <a:pt x="1380" y="2079"/>
                    <a:pt x="1409" y="2045"/>
                    <a:pt x="1380" y="2022"/>
                  </a:cubicBezTo>
                  <a:cubicBezTo>
                    <a:pt x="1363" y="2011"/>
                    <a:pt x="1329" y="1977"/>
                    <a:pt x="1335" y="1954"/>
                  </a:cubicBezTo>
                  <a:cubicBezTo>
                    <a:pt x="1335" y="1926"/>
                    <a:pt x="1352" y="1897"/>
                    <a:pt x="1341" y="1874"/>
                  </a:cubicBezTo>
                  <a:cubicBezTo>
                    <a:pt x="1335" y="1857"/>
                    <a:pt x="1318" y="1846"/>
                    <a:pt x="1318" y="1829"/>
                  </a:cubicBezTo>
                  <a:cubicBezTo>
                    <a:pt x="1312" y="1823"/>
                    <a:pt x="1329" y="1801"/>
                    <a:pt x="1329" y="1789"/>
                  </a:cubicBezTo>
                  <a:cubicBezTo>
                    <a:pt x="1346" y="1750"/>
                    <a:pt x="1335" y="1721"/>
                    <a:pt x="1358" y="1681"/>
                  </a:cubicBezTo>
                  <a:cubicBezTo>
                    <a:pt x="1363" y="1670"/>
                    <a:pt x="1443" y="1579"/>
                    <a:pt x="1414" y="1573"/>
                  </a:cubicBezTo>
                  <a:cubicBezTo>
                    <a:pt x="1386" y="1573"/>
                    <a:pt x="1380" y="1556"/>
                    <a:pt x="1392" y="1539"/>
                  </a:cubicBezTo>
                  <a:cubicBezTo>
                    <a:pt x="1409" y="1516"/>
                    <a:pt x="1409" y="1482"/>
                    <a:pt x="1426" y="1465"/>
                  </a:cubicBezTo>
                  <a:cubicBezTo>
                    <a:pt x="1443" y="1437"/>
                    <a:pt x="1483" y="1437"/>
                    <a:pt x="1483" y="1397"/>
                  </a:cubicBezTo>
                  <a:cubicBezTo>
                    <a:pt x="1483" y="1380"/>
                    <a:pt x="1466" y="1352"/>
                    <a:pt x="1471" y="1335"/>
                  </a:cubicBezTo>
                  <a:cubicBezTo>
                    <a:pt x="1477" y="1318"/>
                    <a:pt x="1483" y="1278"/>
                    <a:pt x="1488" y="1267"/>
                  </a:cubicBezTo>
                  <a:cubicBezTo>
                    <a:pt x="1500" y="1255"/>
                    <a:pt x="1545" y="1312"/>
                    <a:pt x="1574" y="1267"/>
                  </a:cubicBezTo>
                  <a:cubicBezTo>
                    <a:pt x="1579" y="1255"/>
                    <a:pt x="1568" y="1244"/>
                    <a:pt x="1579" y="1227"/>
                  </a:cubicBezTo>
                  <a:cubicBezTo>
                    <a:pt x="1596" y="1210"/>
                    <a:pt x="1625" y="1210"/>
                    <a:pt x="1602" y="1181"/>
                  </a:cubicBezTo>
                  <a:cubicBezTo>
                    <a:pt x="1591" y="1159"/>
                    <a:pt x="1613" y="1164"/>
                    <a:pt x="1625" y="1164"/>
                  </a:cubicBezTo>
                  <a:cubicBezTo>
                    <a:pt x="1636" y="1170"/>
                    <a:pt x="1630" y="1125"/>
                    <a:pt x="1642" y="1113"/>
                  </a:cubicBezTo>
                  <a:cubicBezTo>
                    <a:pt x="1664" y="1102"/>
                    <a:pt x="1710" y="1119"/>
                    <a:pt x="1733" y="1113"/>
                  </a:cubicBezTo>
                  <a:cubicBezTo>
                    <a:pt x="1789" y="1136"/>
                    <a:pt x="1772" y="1079"/>
                    <a:pt x="1784" y="1051"/>
                  </a:cubicBezTo>
                  <a:cubicBezTo>
                    <a:pt x="1795" y="1005"/>
                    <a:pt x="1801" y="1028"/>
                    <a:pt x="1841" y="1022"/>
                  </a:cubicBezTo>
                  <a:cubicBezTo>
                    <a:pt x="1880" y="1017"/>
                    <a:pt x="1903" y="965"/>
                    <a:pt x="1932" y="948"/>
                  </a:cubicBezTo>
                  <a:cubicBezTo>
                    <a:pt x="1954" y="937"/>
                    <a:pt x="1977" y="926"/>
                    <a:pt x="1994" y="914"/>
                  </a:cubicBezTo>
                  <a:cubicBezTo>
                    <a:pt x="2034" y="886"/>
                    <a:pt x="1994" y="886"/>
                    <a:pt x="1994" y="857"/>
                  </a:cubicBezTo>
                  <a:cubicBezTo>
                    <a:pt x="2005" y="846"/>
                    <a:pt x="1988" y="812"/>
                    <a:pt x="2000" y="795"/>
                  </a:cubicBezTo>
                  <a:cubicBezTo>
                    <a:pt x="2011" y="784"/>
                    <a:pt x="2022" y="772"/>
                    <a:pt x="2028" y="755"/>
                  </a:cubicBezTo>
                  <a:cubicBezTo>
                    <a:pt x="2045" y="733"/>
                    <a:pt x="2045" y="698"/>
                    <a:pt x="2068" y="681"/>
                  </a:cubicBezTo>
                  <a:cubicBezTo>
                    <a:pt x="2091" y="659"/>
                    <a:pt x="2125" y="659"/>
                    <a:pt x="2159" y="659"/>
                  </a:cubicBezTo>
                  <a:close/>
                  <a:moveTo>
                    <a:pt x="1636" y="1505"/>
                  </a:moveTo>
                  <a:lnTo>
                    <a:pt x="1636" y="1505"/>
                  </a:lnTo>
                  <a:cubicBezTo>
                    <a:pt x="1625" y="1511"/>
                    <a:pt x="1625" y="1511"/>
                    <a:pt x="1625" y="1511"/>
                  </a:cubicBezTo>
                  <a:cubicBezTo>
                    <a:pt x="1619" y="1516"/>
                    <a:pt x="1608" y="1528"/>
                    <a:pt x="1596" y="1522"/>
                  </a:cubicBezTo>
                  <a:cubicBezTo>
                    <a:pt x="1596" y="1522"/>
                    <a:pt x="1596" y="1511"/>
                    <a:pt x="1602" y="1505"/>
                  </a:cubicBezTo>
                  <a:cubicBezTo>
                    <a:pt x="1608" y="1494"/>
                    <a:pt x="1608" y="1477"/>
                    <a:pt x="1619" y="1465"/>
                  </a:cubicBezTo>
                  <a:cubicBezTo>
                    <a:pt x="1625" y="1460"/>
                    <a:pt x="1642" y="1443"/>
                    <a:pt x="1642" y="1460"/>
                  </a:cubicBezTo>
                  <a:cubicBezTo>
                    <a:pt x="1642" y="1471"/>
                    <a:pt x="1642" y="1477"/>
                    <a:pt x="1642" y="1482"/>
                  </a:cubicBezTo>
                  <a:cubicBezTo>
                    <a:pt x="1636" y="1488"/>
                    <a:pt x="1636" y="1494"/>
                    <a:pt x="1636" y="1505"/>
                  </a:cubicBezTo>
                  <a:close/>
                  <a:moveTo>
                    <a:pt x="1738" y="1403"/>
                  </a:moveTo>
                  <a:lnTo>
                    <a:pt x="1738" y="1403"/>
                  </a:lnTo>
                  <a:cubicBezTo>
                    <a:pt x="1738" y="1414"/>
                    <a:pt x="1738" y="1414"/>
                    <a:pt x="1738" y="1414"/>
                  </a:cubicBezTo>
                  <a:cubicBezTo>
                    <a:pt x="1738" y="1437"/>
                    <a:pt x="1784" y="1460"/>
                    <a:pt x="1744" y="1460"/>
                  </a:cubicBezTo>
                  <a:cubicBezTo>
                    <a:pt x="1721" y="1460"/>
                    <a:pt x="1687" y="1465"/>
                    <a:pt x="1676" y="1448"/>
                  </a:cubicBezTo>
                  <a:cubicBezTo>
                    <a:pt x="1664" y="1431"/>
                    <a:pt x="1682" y="1414"/>
                    <a:pt x="1687" y="1403"/>
                  </a:cubicBezTo>
                  <a:cubicBezTo>
                    <a:pt x="1687" y="1397"/>
                    <a:pt x="1687" y="1392"/>
                    <a:pt x="1693" y="1386"/>
                  </a:cubicBezTo>
                  <a:cubicBezTo>
                    <a:pt x="1710" y="1357"/>
                    <a:pt x="1721" y="1403"/>
                    <a:pt x="1738" y="140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" name="Freeform 153"/>
            <p:cNvSpPr>
              <a:spLocks noChangeArrowheads="1"/>
            </p:cNvSpPr>
            <p:nvPr/>
          </p:nvSpPr>
          <p:spPr bwMode="auto">
            <a:xfrm>
              <a:off x="8878996" y="1370162"/>
              <a:ext cx="723026" cy="580583"/>
            </a:xfrm>
            <a:custGeom>
              <a:avLst/>
              <a:gdLst>
                <a:gd name="T0" fmla="*/ 96 w 2103"/>
                <a:gd name="T1" fmla="*/ 517 h 1689"/>
                <a:gd name="T2" fmla="*/ 272 w 2103"/>
                <a:gd name="T3" fmla="*/ 478 h 1689"/>
                <a:gd name="T4" fmla="*/ 363 w 2103"/>
                <a:gd name="T5" fmla="*/ 489 h 1689"/>
                <a:gd name="T6" fmla="*/ 363 w 2103"/>
                <a:gd name="T7" fmla="*/ 642 h 1689"/>
                <a:gd name="T8" fmla="*/ 460 w 2103"/>
                <a:gd name="T9" fmla="*/ 756 h 1689"/>
                <a:gd name="T10" fmla="*/ 562 w 2103"/>
                <a:gd name="T11" fmla="*/ 852 h 1689"/>
                <a:gd name="T12" fmla="*/ 369 w 2103"/>
                <a:gd name="T13" fmla="*/ 926 h 1689"/>
                <a:gd name="T14" fmla="*/ 255 w 2103"/>
                <a:gd name="T15" fmla="*/ 875 h 1689"/>
                <a:gd name="T16" fmla="*/ 255 w 2103"/>
                <a:gd name="T17" fmla="*/ 1051 h 1689"/>
                <a:gd name="T18" fmla="*/ 375 w 2103"/>
                <a:gd name="T19" fmla="*/ 989 h 1689"/>
                <a:gd name="T20" fmla="*/ 352 w 2103"/>
                <a:gd name="T21" fmla="*/ 1091 h 1689"/>
                <a:gd name="T22" fmla="*/ 471 w 2103"/>
                <a:gd name="T23" fmla="*/ 1159 h 1689"/>
                <a:gd name="T24" fmla="*/ 681 w 2103"/>
                <a:gd name="T25" fmla="*/ 1318 h 1689"/>
                <a:gd name="T26" fmla="*/ 710 w 2103"/>
                <a:gd name="T27" fmla="*/ 1375 h 1689"/>
                <a:gd name="T28" fmla="*/ 755 w 2103"/>
                <a:gd name="T29" fmla="*/ 1489 h 1689"/>
                <a:gd name="T30" fmla="*/ 926 w 2103"/>
                <a:gd name="T31" fmla="*/ 1460 h 1689"/>
                <a:gd name="T32" fmla="*/ 1028 w 2103"/>
                <a:gd name="T33" fmla="*/ 1608 h 1689"/>
                <a:gd name="T34" fmla="*/ 1238 w 2103"/>
                <a:gd name="T35" fmla="*/ 1614 h 1689"/>
                <a:gd name="T36" fmla="*/ 1284 w 2103"/>
                <a:gd name="T37" fmla="*/ 1443 h 1689"/>
                <a:gd name="T38" fmla="*/ 1210 w 2103"/>
                <a:gd name="T39" fmla="*/ 1466 h 1689"/>
                <a:gd name="T40" fmla="*/ 1210 w 2103"/>
                <a:gd name="T41" fmla="*/ 1392 h 1689"/>
                <a:gd name="T42" fmla="*/ 1392 w 2103"/>
                <a:gd name="T43" fmla="*/ 1352 h 1689"/>
                <a:gd name="T44" fmla="*/ 1392 w 2103"/>
                <a:gd name="T45" fmla="*/ 1296 h 1689"/>
                <a:gd name="T46" fmla="*/ 1477 w 2103"/>
                <a:gd name="T47" fmla="*/ 966 h 1689"/>
                <a:gd name="T48" fmla="*/ 1664 w 2103"/>
                <a:gd name="T49" fmla="*/ 818 h 1689"/>
                <a:gd name="T50" fmla="*/ 1761 w 2103"/>
                <a:gd name="T51" fmla="*/ 648 h 1689"/>
                <a:gd name="T52" fmla="*/ 1875 w 2103"/>
                <a:gd name="T53" fmla="*/ 466 h 1689"/>
                <a:gd name="T54" fmla="*/ 2039 w 2103"/>
                <a:gd name="T55" fmla="*/ 296 h 1689"/>
                <a:gd name="T56" fmla="*/ 2079 w 2103"/>
                <a:gd name="T57" fmla="*/ 199 h 1689"/>
                <a:gd name="T58" fmla="*/ 2028 w 2103"/>
                <a:gd name="T59" fmla="*/ 120 h 1689"/>
                <a:gd name="T60" fmla="*/ 1608 w 2103"/>
                <a:gd name="T61" fmla="*/ 273 h 1689"/>
                <a:gd name="T62" fmla="*/ 1261 w 2103"/>
                <a:gd name="T63" fmla="*/ 216 h 1689"/>
                <a:gd name="T64" fmla="*/ 943 w 2103"/>
                <a:gd name="T65" fmla="*/ 74 h 1689"/>
                <a:gd name="T66" fmla="*/ 699 w 2103"/>
                <a:gd name="T67" fmla="*/ 40 h 1689"/>
                <a:gd name="T68" fmla="*/ 522 w 2103"/>
                <a:gd name="T69" fmla="*/ 216 h 1689"/>
                <a:gd name="T70" fmla="*/ 369 w 2103"/>
                <a:gd name="T71" fmla="*/ 165 h 1689"/>
                <a:gd name="T72" fmla="*/ 312 w 2103"/>
                <a:gd name="T73" fmla="*/ 273 h 1689"/>
                <a:gd name="T74" fmla="*/ 255 w 2103"/>
                <a:gd name="T75" fmla="*/ 250 h 1689"/>
                <a:gd name="T76" fmla="*/ 108 w 2103"/>
                <a:gd name="T77" fmla="*/ 307 h 1689"/>
                <a:gd name="T78" fmla="*/ 5 w 2103"/>
                <a:gd name="T79" fmla="*/ 375 h 1689"/>
                <a:gd name="T80" fmla="*/ 34 w 2103"/>
                <a:gd name="T81" fmla="*/ 540 h 1689"/>
                <a:gd name="T82" fmla="*/ 221 w 2103"/>
                <a:gd name="T83" fmla="*/ 398 h 1689"/>
                <a:gd name="T84" fmla="*/ 182 w 2103"/>
                <a:gd name="T85" fmla="*/ 336 h 1689"/>
                <a:gd name="T86" fmla="*/ 244 w 2103"/>
                <a:gd name="T87" fmla="*/ 341 h 1689"/>
                <a:gd name="T88" fmla="*/ 1062 w 2103"/>
                <a:gd name="T89" fmla="*/ 1239 h 1689"/>
                <a:gd name="T90" fmla="*/ 1102 w 2103"/>
                <a:gd name="T91" fmla="*/ 1313 h 1689"/>
                <a:gd name="T92" fmla="*/ 1085 w 2103"/>
                <a:gd name="T93" fmla="*/ 1347 h 1689"/>
                <a:gd name="T94" fmla="*/ 841 w 2103"/>
                <a:gd name="T95" fmla="*/ 1313 h 1689"/>
                <a:gd name="T96" fmla="*/ 767 w 2103"/>
                <a:gd name="T97" fmla="*/ 1108 h 1689"/>
                <a:gd name="T98" fmla="*/ 1056 w 2103"/>
                <a:gd name="T99" fmla="*/ 1176 h 1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3" h="1689">
                  <a:moveTo>
                    <a:pt x="34" y="540"/>
                  </a:moveTo>
                  <a:lnTo>
                    <a:pt x="34" y="540"/>
                  </a:lnTo>
                  <a:cubicBezTo>
                    <a:pt x="96" y="517"/>
                    <a:pt x="96" y="517"/>
                    <a:pt x="96" y="517"/>
                  </a:cubicBezTo>
                  <a:cubicBezTo>
                    <a:pt x="119" y="512"/>
                    <a:pt x="147" y="483"/>
                    <a:pt x="170" y="472"/>
                  </a:cubicBezTo>
                  <a:cubicBezTo>
                    <a:pt x="187" y="466"/>
                    <a:pt x="193" y="438"/>
                    <a:pt x="216" y="432"/>
                  </a:cubicBezTo>
                  <a:cubicBezTo>
                    <a:pt x="233" y="421"/>
                    <a:pt x="255" y="466"/>
                    <a:pt x="272" y="478"/>
                  </a:cubicBezTo>
                  <a:cubicBezTo>
                    <a:pt x="301" y="489"/>
                    <a:pt x="335" y="478"/>
                    <a:pt x="363" y="478"/>
                  </a:cubicBezTo>
                  <a:cubicBezTo>
                    <a:pt x="363" y="478"/>
                    <a:pt x="363" y="478"/>
                    <a:pt x="369" y="478"/>
                  </a:cubicBezTo>
                  <a:cubicBezTo>
                    <a:pt x="369" y="483"/>
                    <a:pt x="369" y="489"/>
                    <a:pt x="363" y="489"/>
                  </a:cubicBezTo>
                  <a:cubicBezTo>
                    <a:pt x="363" y="506"/>
                    <a:pt x="324" y="540"/>
                    <a:pt x="324" y="563"/>
                  </a:cubicBezTo>
                  <a:cubicBezTo>
                    <a:pt x="324" y="591"/>
                    <a:pt x="369" y="591"/>
                    <a:pt x="392" y="597"/>
                  </a:cubicBezTo>
                  <a:cubicBezTo>
                    <a:pt x="392" y="614"/>
                    <a:pt x="363" y="620"/>
                    <a:pt x="363" y="642"/>
                  </a:cubicBezTo>
                  <a:cubicBezTo>
                    <a:pt x="380" y="688"/>
                    <a:pt x="380" y="711"/>
                    <a:pt x="335" y="722"/>
                  </a:cubicBezTo>
                  <a:cubicBezTo>
                    <a:pt x="335" y="745"/>
                    <a:pt x="397" y="750"/>
                    <a:pt x="409" y="756"/>
                  </a:cubicBezTo>
                  <a:cubicBezTo>
                    <a:pt x="432" y="767"/>
                    <a:pt x="432" y="767"/>
                    <a:pt x="460" y="756"/>
                  </a:cubicBezTo>
                  <a:cubicBezTo>
                    <a:pt x="477" y="756"/>
                    <a:pt x="488" y="796"/>
                    <a:pt x="494" y="813"/>
                  </a:cubicBezTo>
                  <a:cubicBezTo>
                    <a:pt x="500" y="824"/>
                    <a:pt x="511" y="830"/>
                    <a:pt x="522" y="836"/>
                  </a:cubicBezTo>
                  <a:cubicBezTo>
                    <a:pt x="528" y="841"/>
                    <a:pt x="562" y="847"/>
                    <a:pt x="562" y="852"/>
                  </a:cubicBezTo>
                  <a:cubicBezTo>
                    <a:pt x="579" y="858"/>
                    <a:pt x="528" y="904"/>
                    <a:pt x="522" y="909"/>
                  </a:cubicBezTo>
                  <a:cubicBezTo>
                    <a:pt x="522" y="921"/>
                    <a:pt x="437" y="966"/>
                    <a:pt x="426" y="960"/>
                  </a:cubicBezTo>
                  <a:cubicBezTo>
                    <a:pt x="409" y="955"/>
                    <a:pt x="380" y="938"/>
                    <a:pt x="369" y="926"/>
                  </a:cubicBezTo>
                  <a:cubicBezTo>
                    <a:pt x="358" y="909"/>
                    <a:pt x="369" y="887"/>
                    <a:pt x="363" y="870"/>
                  </a:cubicBezTo>
                  <a:cubicBezTo>
                    <a:pt x="341" y="864"/>
                    <a:pt x="312" y="858"/>
                    <a:pt x="295" y="858"/>
                  </a:cubicBezTo>
                  <a:cubicBezTo>
                    <a:pt x="267" y="852"/>
                    <a:pt x="267" y="847"/>
                    <a:pt x="255" y="875"/>
                  </a:cubicBezTo>
                  <a:cubicBezTo>
                    <a:pt x="250" y="887"/>
                    <a:pt x="244" y="904"/>
                    <a:pt x="227" y="921"/>
                  </a:cubicBezTo>
                  <a:cubicBezTo>
                    <a:pt x="199" y="949"/>
                    <a:pt x="193" y="960"/>
                    <a:pt x="227" y="995"/>
                  </a:cubicBezTo>
                  <a:cubicBezTo>
                    <a:pt x="244" y="1012"/>
                    <a:pt x="244" y="1029"/>
                    <a:pt x="255" y="1051"/>
                  </a:cubicBezTo>
                  <a:cubicBezTo>
                    <a:pt x="272" y="1068"/>
                    <a:pt x="295" y="1046"/>
                    <a:pt x="306" y="1034"/>
                  </a:cubicBezTo>
                  <a:cubicBezTo>
                    <a:pt x="318" y="1023"/>
                    <a:pt x="329" y="1023"/>
                    <a:pt x="341" y="1017"/>
                  </a:cubicBezTo>
                  <a:cubicBezTo>
                    <a:pt x="352" y="1006"/>
                    <a:pt x="358" y="989"/>
                    <a:pt x="375" y="989"/>
                  </a:cubicBezTo>
                  <a:cubicBezTo>
                    <a:pt x="409" y="995"/>
                    <a:pt x="409" y="995"/>
                    <a:pt x="409" y="995"/>
                  </a:cubicBezTo>
                  <a:cubicBezTo>
                    <a:pt x="409" y="1000"/>
                    <a:pt x="409" y="1000"/>
                    <a:pt x="409" y="1000"/>
                  </a:cubicBezTo>
                  <a:cubicBezTo>
                    <a:pt x="392" y="1023"/>
                    <a:pt x="352" y="1063"/>
                    <a:pt x="352" y="1091"/>
                  </a:cubicBezTo>
                  <a:cubicBezTo>
                    <a:pt x="363" y="1102"/>
                    <a:pt x="380" y="1097"/>
                    <a:pt x="386" y="1114"/>
                  </a:cubicBezTo>
                  <a:cubicBezTo>
                    <a:pt x="380" y="1154"/>
                    <a:pt x="380" y="1154"/>
                    <a:pt x="380" y="1154"/>
                  </a:cubicBezTo>
                  <a:cubicBezTo>
                    <a:pt x="426" y="1154"/>
                    <a:pt x="471" y="1154"/>
                    <a:pt x="471" y="1159"/>
                  </a:cubicBezTo>
                  <a:cubicBezTo>
                    <a:pt x="488" y="1171"/>
                    <a:pt x="517" y="1210"/>
                    <a:pt x="556" y="1239"/>
                  </a:cubicBezTo>
                  <a:cubicBezTo>
                    <a:pt x="602" y="1262"/>
                    <a:pt x="653" y="1273"/>
                    <a:pt x="659" y="1279"/>
                  </a:cubicBezTo>
                  <a:cubicBezTo>
                    <a:pt x="664" y="1284"/>
                    <a:pt x="681" y="1318"/>
                    <a:pt x="681" y="1318"/>
                  </a:cubicBezTo>
                  <a:cubicBezTo>
                    <a:pt x="699" y="1352"/>
                    <a:pt x="699" y="1352"/>
                    <a:pt x="699" y="1352"/>
                  </a:cubicBezTo>
                  <a:cubicBezTo>
                    <a:pt x="710" y="1375"/>
                    <a:pt x="710" y="1375"/>
                    <a:pt x="710" y="1375"/>
                  </a:cubicBezTo>
                  <a:lnTo>
                    <a:pt x="710" y="1375"/>
                  </a:lnTo>
                  <a:cubicBezTo>
                    <a:pt x="738" y="1387"/>
                    <a:pt x="738" y="1387"/>
                    <a:pt x="738" y="1387"/>
                  </a:cubicBezTo>
                  <a:cubicBezTo>
                    <a:pt x="738" y="1404"/>
                    <a:pt x="733" y="1421"/>
                    <a:pt x="761" y="1421"/>
                  </a:cubicBezTo>
                  <a:cubicBezTo>
                    <a:pt x="761" y="1449"/>
                    <a:pt x="738" y="1472"/>
                    <a:pt x="755" y="1489"/>
                  </a:cubicBezTo>
                  <a:cubicBezTo>
                    <a:pt x="778" y="1512"/>
                    <a:pt x="829" y="1455"/>
                    <a:pt x="829" y="1432"/>
                  </a:cubicBezTo>
                  <a:cubicBezTo>
                    <a:pt x="835" y="1404"/>
                    <a:pt x="858" y="1392"/>
                    <a:pt x="880" y="1421"/>
                  </a:cubicBezTo>
                  <a:cubicBezTo>
                    <a:pt x="892" y="1432"/>
                    <a:pt x="926" y="1432"/>
                    <a:pt x="926" y="1460"/>
                  </a:cubicBezTo>
                  <a:cubicBezTo>
                    <a:pt x="926" y="1523"/>
                    <a:pt x="926" y="1523"/>
                    <a:pt x="926" y="1523"/>
                  </a:cubicBezTo>
                  <a:cubicBezTo>
                    <a:pt x="926" y="1563"/>
                    <a:pt x="960" y="1574"/>
                    <a:pt x="977" y="1614"/>
                  </a:cubicBezTo>
                  <a:cubicBezTo>
                    <a:pt x="988" y="1637"/>
                    <a:pt x="1005" y="1591"/>
                    <a:pt x="1028" y="1608"/>
                  </a:cubicBezTo>
                  <a:cubicBezTo>
                    <a:pt x="1068" y="1637"/>
                    <a:pt x="1051" y="1688"/>
                    <a:pt x="1102" y="1614"/>
                  </a:cubicBezTo>
                  <a:cubicBezTo>
                    <a:pt x="1147" y="1546"/>
                    <a:pt x="1187" y="1631"/>
                    <a:pt x="1238" y="1614"/>
                  </a:cubicBezTo>
                  <a:lnTo>
                    <a:pt x="1238" y="1614"/>
                  </a:lnTo>
                  <a:cubicBezTo>
                    <a:pt x="1272" y="1568"/>
                    <a:pt x="1272" y="1568"/>
                    <a:pt x="1272" y="1568"/>
                  </a:cubicBezTo>
                  <a:cubicBezTo>
                    <a:pt x="1284" y="1512"/>
                    <a:pt x="1284" y="1512"/>
                    <a:pt x="1284" y="1512"/>
                  </a:cubicBezTo>
                  <a:cubicBezTo>
                    <a:pt x="1289" y="1500"/>
                    <a:pt x="1289" y="1449"/>
                    <a:pt x="1284" y="1443"/>
                  </a:cubicBezTo>
                  <a:cubicBezTo>
                    <a:pt x="1284" y="1438"/>
                    <a:pt x="1267" y="1421"/>
                    <a:pt x="1261" y="1426"/>
                  </a:cubicBezTo>
                  <a:cubicBezTo>
                    <a:pt x="1244" y="1449"/>
                    <a:pt x="1238" y="1472"/>
                    <a:pt x="1215" y="1489"/>
                  </a:cubicBezTo>
                  <a:cubicBezTo>
                    <a:pt x="1204" y="1495"/>
                    <a:pt x="1210" y="1466"/>
                    <a:pt x="1210" y="1466"/>
                  </a:cubicBezTo>
                  <a:cubicBezTo>
                    <a:pt x="1210" y="1449"/>
                    <a:pt x="1199" y="1455"/>
                    <a:pt x="1187" y="1449"/>
                  </a:cubicBezTo>
                  <a:cubicBezTo>
                    <a:pt x="1181" y="1449"/>
                    <a:pt x="1176" y="1415"/>
                    <a:pt x="1176" y="1409"/>
                  </a:cubicBezTo>
                  <a:cubicBezTo>
                    <a:pt x="1176" y="1398"/>
                    <a:pt x="1199" y="1398"/>
                    <a:pt x="1210" y="1392"/>
                  </a:cubicBezTo>
                  <a:cubicBezTo>
                    <a:pt x="1227" y="1370"/>
                    <a:pt x="1278" y="1301"/>
                    <a:pt x="1301" y="1347"/>
                  </a:cubicBezTo>
                  <a:cubicBezTo>
                    <a:pt x="1318" y="1370"/>
                    <a:pt x="1318" y="1381"/>
                    <a:pt x="1352" y="1370"/>
                  </a:cubicBezTo>
                  <a:cubicBezTo>
                    <a:pt x="1363" y="1370"/>
                    <a:pt x="1380" y="1352"/>
                    <a:pt x="1392" y="1352"/>
                  </a:cubicBezTo>
                  <a:cubicBezTo>
                    <a:pt x="1397" y="1347"/>
                    <a:pt x="1414" y="1358"/>
                    <a:pt x="1414" y="1341"/>
                  </a:cubicBezTo>
                  <a:cubicBezTo>
                    <a:pt x="1414" y="1336"/>
                    <a:pt x="1414" y="1301"/>
                    <a:pt x="1409" y="1301"/>
                  </a:cubicBezTo>
                  <a:cubicBezTo>
                    <a:pt x="1397" y="1307"/>
                    <a:pt x="1392" y="1324"/>
                    <a:pt x="1392" y="1296"/>
                  </a:cubicBezTo>
                  <a:cubicBezTo>
                    <a:pt x="1392" y="1267"/>
                    <a:pt x="1363" y="1216"/>
                    <a:pt x="1397" y="1210"/>
                  </a:cubicBezTo>
                  <a:cubicBezTo>
                    <a:pt x="1431" y="1205"/>
                    <a:pt x="1454" y="1188"/>
                    <a:pt x="1443" y="1148"/>
                  </a:cubicBezTo>
                  <a:cubicBezTo>
                    <a:pt x="1414" y="1068"/>
                    <a:pt x="1511" y="1046"/>
                    <a:pt x="1477" y="966"/>
                  </a:cubicBezTo>
                  <a:cubicBezTo>
                    <a:pt x="1465" y="932"/>
                    <a:pt x="1488" y="858"/>
                    <a:pt x="1528" y="852"/>
                  </a:cubicBezTo>
                  <a:cubicBezTo>
                    <a:pt x="1551" y="852"/>
                    <a:pt x="1556" y="875"/>
                    <a:pt x="1585" y="875"/>
                  </a:cubicBezTo>
                  <a:cubicBezTo>
                    <a:pt x="1619" y="870"/>
                    <a:pt x="1647" y="847"/>
                    <a:pt x="1664" y="818"/>
                  </a:cubicBezTo>
                  <a:cubicBezTo>
                    <a:pt x="1693" y="796"/>
                    <a:pt x="1733" y="813"/>
                    <a:pt x="1733" y="767"/>
                  </a:cubicBezTo>
                  <a:cubicBezTo>
                    <a:pt x="1727" y="716"/>
                    <a:pt x="1715" y="739"/>
                    <a:pt x="1744" y="699"/>
                  </a:cubicBezTo>
                  <a:cubicBezTo>
                    <a:pt x="1755" y="682"/>
                    <a:pt x="1744" y="671"/>
                    <a:pt x="1761" y="648"/>
                  </a:cubicBezTo>
                  <a:cubicBezTo>
                    <a:pt x="1778" y="631"/>
                    <a:pt x="1818" y="625"/>
                    <a:pt x="1835" y="608"/>
                  </a:cubicBezTo>
                  <a:cubicBezTo>
                    <a:pt x="1841" y="597"/>
                    <a:pt x="1892" y="534"/>
                    <a:pt x="1886" y="523"/>
                  </a:cubicBezTo>
                  <a:cubicBezTo>
                    <a:pt x="1880" y="495"/>
                    <a:pt x="1869" y="506"/>
                    <a:pt x="1875" y="466"/>
                  </a:cubicBezTo>
                  <a:cubicBezTo>
                    <a:pt x="1875" y="455"/>
                    <a:pt x="1886" y="404"/>
                    <a:pt x="1892" y="404"/>
                  </a:cubicBezTo>
                  <a:cubicBezTo>
                    <a:pt x="1931" y="404"/>
                    <a:pt x="1943" y="404"/>
                    <a:pt x="1977" y="387"/>
                  </a:cubicBezTo>
                  <a:cubicBezTo>
                    <a:pt x="2017" y="358"/>
                    <a:pt x="2022" y="336"/>
                    <a:pt x="2039" y="296"/>
                  </a:cubicBezTo>
                  <a:cubicBezTo>
                    <a:pt x="2102" y="256"/>
                    <a:pt x="2102" y="256"/>
                    <a:pt x="2102" y="256"/>
                  </a:cubicBezTo>
                  <a:lnTo>
                    <a:pt x="2102" y="256"/>
                  </a:lnTo>
                  <a:cubicBezTo>
                    <a:pt x="2096" y="233"/>
                    <a:pt x="2102" y="211"/>
                    <a:pt x="2079" y="199"/>
                  </a:cubicBezTo>
                  <a:cubicBezTo>
                    <a:pt x="2051" y="188"/>
                    <a:pt x="2039" y="182"/>
                    <a:pt x="2039" y="154"/>
                  </a:cubicBezTo>
                  <a:cubicBezTo>
                    <a:pt x="2045" y="148"/>
                    <a:pt x="2034" y="125"/>
                    <a:pt x="2028" y="120"/>
                  </a:cubicBezTo>
                  <a:lnTo>
                    <a:pt x="2028" y="120"/>
                  </a:lnTo>
                  <a:cubicBezTo>
                    <a:pt x="1965" y="108"/>
                    <a:pt x="1926" y="193"/>
                    <a:pt x="1869" y="205"/>
                  </a:cubicBezTo>
                  <a:cubicBezTo>
                    <a:pt x="1767" y="233"/>
                    <a:pt x="1767" y="233"/>
                    <a:pt x="1767" y="233"/>
                  </a:cubicBezTo>
                  <a:cubicBezTo>
                    <a:pt x="1733" y="245"/>
                    <a:pt x="1647" y="267"/>
                    <a:pt x="1608" y="273"/>
                  </a:cubicBezTo>
                  <a:cubicBezTo>
                    <a:pt x="1551" y="279"/>
                    <a:pt x="1522" y="262"/>
                    <a:pt x="1471" y="256"/>
                  </a:cubicBezTo>
                  <a:cubicBezTo>
                    <a:pt x="1443" y="256"/>
                    <a:pt x="1420" y="284"/>
                    <a:pt x="1380" y="279"/>
                  </a:cubicBezTo>
                  <a:cubicBezTo>
                    <a:pt x="1341" y="267"/>
                    <a:pt x="1295" y="245"/>
                    <a:pt x="1261" y="216"/>
                  </a:cubicBezTo>
                  <a:cubicBezTo>
                    <a:pt x="1221" y="188"/>
                    <a:pt x="1170" y="182"/>
                    <a:pt x="1125" y="142"/>
                  </a:cubicBezTo>
                  <a:cubicBezTo>
                    <a:pt x="1102" y="120"/>
                    <a:pt x="1085" y="120"/>
                    <a:pt x="1051" y="108"/>
                  </a:cubicBezTo>
                  <a:cubicBezTo>
                    <a:pt x="1005" y="103"/>
                    <a:pt x="1000" y="63"/>
                    <a:pt x="943" y="74"/>
                  </a:cubicBezTo>
                  <a:cubicBezTo>
                    <a:pt x="920" y="80"/>
                    <a:pt x="863" y="57"/>
                    <a:pt x="852" y="29"/>
                  </a:cubicBezTo>
                  <a:cubicBezTo>
                    <a:pt x="841" y="0"/>
                    <a:pt x="852" y="0"/>
                    <a:pt x="812" y="17"/>
                  </a:cubicBezTo>
                  <a:cubicBezTo>
                    <a:pt x="767" y="34"/>
                    <a:pt x="750" y="40"/>
                    <a:pt x="699" y="40"/>
                  </a:cubicBezTo>
                  <a:cubicBezTo>
                    <a:pt x="619" y="40"/>
                    <a:pt x="630" y="23"/>
                    <a:pt x="573" y="86"/>
                  </a:cubicBezTo>
                  <a:cubicBezTo>
                    <a:pt x="556" y="108"/>
                    <a:pt x="517" y="114"/>
                    <a:pt x="505" y="142"/>
                  </a:cubicBezTo>
                  <a:cubicBezTo>
                    <a:pt x="494" y="165"/>
                    <a:pt x="522" y="193"/>
                    <a:pt x="522" y="216"/>
                  </a:cubicBezTo>
                  <a:cubicBezTo>
                    <a:pt x="483" y="216"/>
                    <a:pt x="443" y="148"/>
                    <a:pt x="397" y="165"/>
                  </a:cubicBezTo>
                  <a:cubicBezTo>
                    <a:pt x="380" y="171"/>
                    <a:pt x="375" y="171"/>
                    <a:pt x="369" y="165"/>
                  </a:cubicBezTo>
                  <a:lnTo>
                    <a:pt x="369" y="165"/>
                  </a:lnTo>
                  <a:cubicBezTo>
                    <a:pt x="363" y="216"/>
                    <a:pt x="363" y="216"/>
                    <a:pt x="363" y="216"/>
                  </a:cubicBezTo>
                  <a:cubicBezTo>
                    <a:pt x="369" y="233"/>
                    <a:pt x="363" y="245"/>
                    <a:pt x="358" y="256"/>
                  </a:cubicBezTo>
                  <a:cubicBezTo>
                    <a:pt x="346" y="262"/>
                    <a:pt x="318" y="267"/>
                    <a:pt x="312" y="273"/>
                  </a:cubicBezTo>
                  <a:cubicBezTo>
                    <a:pt x="312" y="273"/>
                    <a:pt x="312" y="279"/>
                    <a:pt x="306" y="279"/>
                  </a:cubicBezTo>
                  <a:cubicBezTo>
                    <a:pt x="301" y="319"/>
                    <a:pt x="261" y="262"/>
                    <a:pt x="261" y="250"/>
                  </a:cubicBezTo>
                  <a:lnTo>
                    <a:pt x="255" y="250"/>
                  </a:lnTo>
                  <a:cubicBezTo>
                    <a:pt x="250" y="267"/>
                    <a:pt x="210" y="290"/>
                    <a:pt x="199" y="279"/>
                  </a:cubicBezTo>
                  <a:cubicBezTo>
                    <a:pt x="182" y="262"/>
                    <a:pt x="164" y="267"/>
                    <a:pt x="136" y="267"/>
                  </a:cubicBezTo>
                  <a:cubicBezTo>
                    <a:pt x="130" y="296"/>
                    <a:pt x="142" y="307"/>
                    <a:pt x="108" y="307"/>
                  </a:cubicBezTo>
                  <a:cubicBezTo>
                    <a:pt x="96" y="307"/>
                    <a:pt x="56" y="336"/>
                    <a:pt x="51" y="347"/>
                  </a:cubicBezTo>
                  <a:lnTo>
                    <a:pt x="51" y="353"/>
                  </a:lnTo>
                  <a:cubicBezTo>
                    <a:pt x="45" y="364"/>
                    <a:pt x="17" y="370"/>
                    <a:pt x="5" y="375"/>
                  </a:cubicBezTo>
                  <a:cubicBezTo>
                    <a:pt x="0" y="381"/>
                    <a:pt x="22" y="421"/>
                    <a:pt x="22" y="438"/>
                  </a:cubicBezTo>
                  <a:cubicBezTo>
                    <a:pt x="17" y="466"/>
                    <a:pt x="22" y="483"/>
                    <a:pt x="22" y="512"/>
                  </a:cubicBezTo>
                  <a:cubicBezTo>
                    <a:pt x="34" y="540"/>
                    <a:pt x="34" y="540"/>
                    <a:pt x="34" y="540"/>
                  </a:cubicBezTo>
                  <a:close/>
                  <a:moveTo>
                    <a:pt x="227" y="387"/>
                  </a:moveTo>
                  <a:lnTo>
                    <a:pt x="227" y="387"/>
                  </a:lnTo>
                  <a:cubicBezTo>
                    <a:pt x="221" y="398"/>
                    <a:pt x="221" y="398"/>
                    <a:pt x="221" y="398"/>
                  </a:cubicBezTo>
                  <a:cubicBezTo>
                    <a:pt x="210" y="409"/>
                    <a:pt x="187" y="415"/>
                    <a:pt x="187" y="398"/>
                  </a:cubicBezTo>
                  <a:cubicBezTo>
                    <a:pt x="187" y="387"/>
                    <a:pt x="193" y="370"/>
                    <a:pt x="187" y="358"/>
                  </a:cubicBezTo>
                  <a:cubicBezTo>
                    <a:pt x="182" y="353"/>
                    <a:pt x="176" y="341"/>
                    <a:pt x="182" y="336"/>
                  </a:cubicBezTo>
                  <a:cubicBezTo>
                    <a:pt x="182" y="330"/>
                    <a:pt x="210" y="330"/>
                    <a:pt x="216" y="324"/>
                  </a:cubicBezTo>
                  <a:cubicBezTo>
                    <a:pt x="221" y="319"/>
                    <a:pt x="227" y="324"/>
                    <a:pt x="233" y="330"/>
                  </a:cubicBezTo>
                  <a:cubicBezTo>
                    <a:pt x="233" y="330"/>
                    <a:pt x="244" y="336"/>
                    <a:pt x="244" y="341"/>
                  </a:cubicBezTo>
                  <a:cubicBezTo>
                    <a:pt x="244" y="347"/>
                    <a:pt x="238" y="358"/>
                    <a:pt x="238" y="364"/>
                  </a:cubicBezTo>
                  <a:cubicBezTo>
                    <a:pt x="233" y="370"/>
                    <a:pt x="227" y="381"/>
                    <a:pt x="227" y="387"/>
                  </a:cubicBezTo>
                  <a:close/>
                  <a:moveTo>
                    <a:pt x="1062" y="1239"/>
                  </a:moveTo>
                  <a:lnTo>
                    <a:pt x="1062" y="1239"/>
                  </a:lnTo>
                  <a:cubicBezTo>
                    <a:pt x="1045" y="1250"/>
                    <a:pt x="1045" y="1250"/>
                    <a:pt x="1045" y="1250"/>
                  </a:cubicBezTo>
                  <a:cubicBezTo>
                    <a:pt x="1000" y="1296"/>
                    <a:pt x="1056" y="1324"/>
                    <a:pt x="1102" y="1313"/>
                  </a:cubicBezTo>
                  <a:cubicBezTo>
                    <a:pt x="1108" y="1307"/>
                    <a:pt x="1119" y="1290"/>
                    <a:pt x="1125" y="1296"/>
                  </a:cubicBezTo>
                  <a:cubicBezTo>
                    <a:pt x="1130" y="1296"/>
                    <a:pt x="1136" y="1347"/>
                    <a:pt x="1136" y="1352"/>
                  </a:cubicBezTo>
                  <a:cubicBezTo>
                    <a:pt x="1130" y="1375"/>
                    <a:pt x="1096" y="1352"/>
                    <a:pt x="1085" y="1347"/>
                  </a:cubicBezTo>
                  <a:cubicBezTo>
                    <a:pt x="1062" y="1336"/>
                    <a:pt x="1022" y="1358"/>
                    <a:pt x="994" y="1347"/>
                  </a:cubicBezTo>
                  <a:cubicBezTo>
                    <a:pt x="960" y="1336"/>
                    <a:pt x="960" y="1301"/>
                    <a:pt x="909" y="1318"/>
                  </a:cubicBezTo>
                  <a:cubicBezTo>
                    <a:pt x="875" y="1330"/>
                    <a:pt x="875" y="1330"/>
                    <a:pt x="841" y="1313"/>
                  </a:cubicBezTo>
                  <a:cubicBezTo>
                    <a:pt x="823" y="1307"/>
                    <a:pt x="806" y="1273"/>
                    <a:pt x="784" y="1256"/>
                  </a:cubicBezTo>
                  <a:cubicBezTo>
                    <a:pt x="772" y="1239"/>
                    <a:pt x="715" y="1193"/>
                    <a:pt x="721" y="1182"/>
                  </a:cubicBezTo>
                  <a:cubicBezTo>
                    <a:pt x="738" y="1165"/>
                    <a:pt x="755" y="1131"/>
                    <a:pt x="767" y="1108"/>
                  </a:cubicBezTo>
                  <a:cubicBezTo>
                    <a:pt x="784" y="1063"/>
                    <a:pt x="818" y="1102"/>
                    <a:pt x="852" y="1114"/>
                  </a:cubicBezTo>
                  <a:cubicBezTo>
                    <a:pt x="892" y="1120"/>
                    <a:pt x="949" y="1148"/>
                    <a:pt x="994" y="1148"/>
                  </a:cubicBezTo>
                  <a:cubicBezTo>
                    <a:pt x="1034" y="1148"/>
                    <a:pt x="1028" y="1165"/>
                    <a:pt x="1056" y="1176"/>
                  </a:cubicBezTo>
                  <a:cubicBezTo>
                    <a:pt x="1068" y="1182"/>
                    <a:pt x="1079" y="1176"/>
                    <a:pt x="1091" y="1176"/>
                  </a:cubicBezTo>
                  <a:cubicBezTo>
                    <a:pt x="1079" y="1193"/>
                    <a:pt x="1085" y="1222"/>
                    <a:pt x="1062" y="12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5" name="Freeform 154"/>
            <p:cNvSpPr>
              <a:spLocks noChangeArrowheads="1"/>
            </p:cNvSpPr>
            <p:nvPr/>
          </p:nvSpPr>
          <p:spPr bwMode="auto">
            <a:xfrm>
              <a:off x="8284810" y="1330749"/>
              <a:ext cx="723026" cy="447185"/>
            </a:xfrm>
            <a:custGeom>
              <a:avLst/>
              <a:gdLst>
                <a:gd name="T0" fmla="*/ 17 w 2102"/>
                <a:gd name="T1" fmla="*/ 579 h 1302"/>
                <a:gd name="T2" fmla="*/ 11 w 2102"/>
                <a:gd name="T3" fmla="*/ 687 h 1302"/>
                <a:gd name="T4" fmla="*/ 85 w 2102"/>
                <a:gd name="T5" fmla="*/ 738 h 1302"/>
                <a:gd name="T6" fmla="*/ 165 w 2102"/>
                <a:gd name="T7" fmla="*/ 852 h 1302"/>
                <a:gd name="T8" fmla="*/ 278 w 2102"/>
                <a:gd name="T9" fmla="*/ 846 h 1302"/>
                <a:gd name="T10" fmla="*/ 415 w 2102"/>
                <a:gd name="T11" fmla="*/ 801 h 1302"/>
                <a:gd name="T12" fmla="*/ 568 w 2102"/>
                <a:gd name="T13" fmla="*/ 824 h 1302"/>
                <a:gd name="T14" fmla="*/ 727 w 2102"/>
                <a:gd name="T15" fmla="*/ 937 h 1302"/>
                <a:gd name="T16" fmla="*/ 789 w 2102"/>
                <a:gd name="T17" fmla="*/ 1136 h 1302"/>
                <a:gd name="T18" fmla="*/ 869 w 2102"/>
                <a:gd name="T19" fmla="*/ 1227 h 1302"/>
                <a:gd name="T20" fmla="*/ 994 w 2102"/>
                <a:gd name="T21" fmla="*/ 1238 h 1302"/>
                <a:gd name="T22" fmla="*/ 1051 w 2102"/>
                <a:gd name="T23" fmla="*/ 1176 h 1302"/>
                <a:gd name="T24" fmla="*/ 1170 w 2102"/>
                <a:gd name="T25" fmla="*/ 1215 h 1302"/>
                <a:gd name="T26" fmla="*/ 1261 w 2102"/>
                <a:gd name="T27" fmla="*/ 1147 h 1302"/>
                <a:gd name="T28" fmla="*/ 1238 w 2102"/>
                <a:gd name="T29" fmla="*/ 1073 h 1302"/>
                <a:gd name="T30" fmla="*/ 1181 w 2102"/>
                <a:gd name="T31" fmla="*/ 1073 h 1302"/>
                <a:gd name="T32" fmla="*/ 1233 w 2102"/>
                <a:gd name="T33" fmla="*/ 1028 h 1302"/>
                <a:gd name="T34" fmla="*/ 1159 w 2102"/>
                <a:gd name="T35" fmla="*/ 1011 h 1302"/>
                <a:gd name="T36" fmla="*/ 1113 w 2102"/>
                <a:gd name="T37" fmla="*/ 886 h 1302"/>
                <a:gd name="T38" fmla="*/ 1324 w 2102"/>
                <a:gd name="T39" fmla="*/ 755 h 1302"/>
                <a:gd name="T40" fmla="*/ 1482 w 2102"/>
                <a:gd name="T41" fmla="*/ 585 h 1302"/>
                <a:gd name="T42" fmla="*/ 1584 w 2102"/>
                <a:gd name="T43" fmla="*/ 625 h 1302"/>
                <a:gd name="T44" fmla="*/ 1766 w 2102"/>
                <a:gd name="T45" fmla="*/ 653 h 1302"/>
                <a:gd name="T46" fmla="*/ 1754 w 2102"/>
                <a:gd name="T47" fmla="*/ 625 h 1302"/>
                <a:gd name="T48" fmla="*/ 1737 w 2102"/>
                <a:gd name="T49" fmla="*/ 488 h 1302"/>
                <a:gd name="T50" fmla="*/ 1783 w 2102"/>
                <a:gd name="T51" fmla="*/ 460 h 1302"/>
                <a:gd name="T52" fmla="*/ 1868 w 2102"/>
                <a:gd name="T53" fmla="*/ 380 h 1302"/>
                <a:gd name="T54" fmla="*/ 1987 w 2102"/>
                <a:gd name="T55" fmla="*/ 363 h 1302"/>
                <a:gd name="T56" fmla="*/ 2038 w 2102"/>
                <a:gd name="T57" fmla="*/ 392 h 1302"/>
                <a:gd name="T58" fmla="*/ 2090 w 2102"/>
                <a:gd name="T59" fmla="*/ 369 h 1302"/>
                <a:gd name="T60" fmla="*/ 2101 w 2102"/>
                <a:gd name="T61" fmla="*/ 278 h 1302"/>
                <a:gd name="T62" fmla="*/ 2067 w 2102"/>
                <a:gd name="T63" fmla="*/ 267 h 1302"/>
                <a:gd name="T64" fmla="*/ 1896 w 2102"/>
                <a:gd name="T65" fmla="*/ 176 h 1302"/>
                <a:gd name="T66" fmla="*/ 1646 w 2102"/>
                <a:gd name="T67" fmla="*/ 62 h 1302"/>
                <a:gd name="T68" fmla="*/ 1375 w 2102"/>
                <a:gd name="T69" fmla="*/ 119 h 1302"/>
                <a:gd name="T70" fmla="*/ 1278 w 2102"/>
                <a:gd name="T71" fmla="*/ 130 h 1302"/>
                <a:gd name="T72" fmla="*/ 1136 w 2102"/>
                <a:gd name="T73" fmla="*/ 102 h 1302"/>
                <a:gd name="T74" fmla="*/ 807 w 2102"/>
                <a:gd name="T75" fmla="*/ 216 h 1302"/>
                <a:gd name="T76" fmla="*/ 608 w 2102"/>
                <a:gd name="T77" fmla="*/ 210 h 1302"/>
                <a:gd name="T78" fmla="*/ 432 w 2102"/>
                <a:gd name="T79" fmla="*/ 227 h 1302"/>
                <a:gd name="T80" fmla="*/ 403 w 2102"/>
                <a:gd name="T81" fmla="*/ 306 h 1302"/>
                <a:gd name="T82" fmla="*/ 369 w 2102"/>
                <a:gd name="T83" fmla="*/ 397 h 1302"/>
                <a:gd name="T84" fmla="*/ 273 w 2102"/>
                <a:gd name="T85" fmla="*/ 426 h 1302"/>
                <a:gd name="T86" fmla="*/ 74 w 2102"/>
                <a:gd name="T87" fmla="*/ 568 h 1302"/>
                <a:gd name="T88" fmla="*/ 1959 w 2102"/>
                <a:gd name="T89" fmla="*/ 500 h 1302"/>
                <a:gd name="T90" fmla="*/ 1953 w 2102"/>
                <a:gd name="T91" fmla="*/ 511 h 1302"/>
                <a:gd name="T92" fmla="*/ 1919 w 2102"/>
                <a:gd name="T93" fmla="*/ 471 h 1302"/>
                <a:gd name="T94" fmla="*/ 1948 w 2102"/>
                <a:gd name="T95" fmla="*/ 437 h 1302"/>
                <a:gd name="T96" fmla="*/ 1976 w 2102"/>
                <a:gd name="T97" fmla="*/ 454 h 1302"/>
                <a:gd name="T98" fmla="*/ 1959 w 2102"/>
                <a:gd name="T99" fmla="*/ 500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02" h="1302">
                  <a:moveTo>
                    <a:pt x="17" y="579"/>
                  </a:moveTo>
                  <a:lnTo>
                    <a:pt x="17" y="579"/>
                  </a:lnTo>
                  <a:cubicBezTo>
                    <a:pt x="17" y="585"/>
                    <a:pt x="34" y="619"/>
                    <a:pt x="28" y="625"/>
                  </a:cubicBezTo>
                  <a:cubicBezTo>
                    <a:pt x="11" y="642"/>
                    <a:pt x="0" y="664"/>
                    <a:pt x="11" y="687"/>
                  </a:cubicBezTo>
                  <a:cubicBezTo>
                    <a:pt x="17" y="699"/>
                    <a:pt x="28" y="710"/>
                    <a:pt x="40" y="716"/>
                  </a:cubicBezTo>
                  <a:cubicBezTo>
                    <a:pt x="51" y="721"/>
                    <a:pt x="74" y="727"/>
                    <a:pt x="85" y="738"/>
                  </a:cubicBezTo>
                  <a:cubicBezTo>
                    <a:pt x="113" y="767"/>
                    <a:pt x="108" y="767"/>
                    <a:pt x="142" y="784"/>
                  </a:cubicBezTo>
                  <a:cubicBezTo>
                    <a:pt x="159" y="795"/>
                    <a:pt x="136" y="852"/>
                    <a:pt x="165" y="852"/>
                  </a:cubicBezTo>
                  <a:cubicBezTo>
                    <a:pt x="176" y="852"/>
                    <a:pt x="193" y="846"/>
                    <a:pt x="204" y="841"/>
                  </a:cubicBezTo>
                  <a:cubicBezTo>
                    <a:pt x="233" y="835"/>
                    <a:pt x="244" y="858"/>
                    <a:pt x="278" y="846"/>
                  </a:cubicBezTo>
                  <a:cubicBezTo>
                    <a:pt x="295" y="835"/>
                    <a:pt x="312" y="812"/>
                    <a:pt x="335" y="829"/>
                  </a:cubicBezTo>
                  <a:cubicBezTo>
                    <a:pt x="392" y="869"/>
                    <a:pt x="375" y="801"/>
                    <a:pt x="415" y="801"/>
                  </a:cubicBezTo>
                  <a:cubicBezTo>
                    <a:pt x="443" y="801"/>
                    <a:pt x="443" y="835"/>
                    <a:pt x="471" y="795"/>
                  </a:cubicBezTo>
                  <a:cubicBezTo>
                    <a:pt x="494" y="772"/>
                    <a:pt x="540" y="806"/>
                    <a:pt x="568" y="824"/>
                  </a:cubicBezTo>
                  <a:cubicBezTo>
                    <a:pt x="602" y="841"/>
                    <a:pt x="591" y="920"/>
                    <a:pt x="642" y="926"/>
                  </a:cubicBezTo>
                  <a:cubicBezTo>
                    <a:pt x="665" y="920"/>
                    <a:pt x="704" y="931"/>
                    <a:pt x="727" y="937"/>
                  </a:cubicBezTo>
                  <a:cubicBezTo>
                    <a:pt x="761" y="943"/>
                    <a:pt x="767" y="1005"/>
                    <a:pt x="773" y="1034"/>
                  </a:cubicBezTo>
                  <a:cubicBezTo>
                    <a:pt x="778" y="1062"/>
                    <a:pt x="773" y="1108"/>
                    <a:pt x="789" y="1136"/>
                  </a:cubicBezTo>
                  <a:cubicBezTo>
                    <a:pt x="801" y="1147"/>
                    <a:pt x="801" y="1153"/>
                    <a:pt x="812" y="1153"/>
                  </a:cubicBezTo>
                  <a:cubicBezTo>
                    <a:pt x="835" y="1153"/>
                    <a:pt x="841" y="1210"/>
                    <a:pt x="869" y="1227"/>
                  </a:cubicBezTo>
                  <a:cubicBezTo>
                    <a:pt x="915" y="1261"/>
                    <a:pt x="915" y="1176"/>
                    <a:pt x="937" y="1244"/>
                  </a:cubicBezTo>
                  <a:cubicBezTo>
                    <a:pt x="954" y="1284"/>
                    <a:pt x="971" y="1272"/>
                    <a:pt x="994" y="1238"/>
                  </a:cubicBezTo>
                  <a:cubicBezTo>
                    <a:pt x="1000" y="1221"/>
                    <a:pt x="1011" y="1221"/>
                    <a:pt x="1023" y="1210"/>
                  </a:cubicBezTo>
                  <a:cubicBezTo>
                    <a:pt x="1023" y="1204"/>
                    <a:pt x="1039" y="1125"/>
                    <a:pt x="1051" y="1176"/>
                  </a:cubicBezTo>
                  <a:cubicBezTo>
                    <a:pt x="1062" y="1227"/>
                    <a:pt x="1062" y="1301"/>
                    <a:pt x="1125" y="1261"/>
                  </a:cubicBezTo>
                  <a:cubicBezTo>
                    <a:pt x="1147" y="1250"/>
                    <a:pt x="1159" y="1238"/>
                    <a:pt x="1170" y="1215"/>
                  </a:cubicBezTo>
                  <a:cubicBezTo>
                    <a:pt x="1181" y="1204"/>
                    <a:pt x="1227" y="1255"/>
                    <a:pt x="1261" y="1215"/>
                  </a:cubicBezTo>
                  <a:cubicBezTo>
                    <a:pt x="1284" y="1193"/>
                    <a:pt x="1255" y="1170"/>
                    <a:pt x="1261" y="1147"/>
                  </a:cubicBezTo>
                  <a:cubicBezTo>
                    <a:pt x="1267" y="1136"/>
                    <a:pt x="1278" y="1113"/>
                    <a:pt x="1267" y="1096"/>
                  </a:cubicBezTo>
                  <a:cubicBezTo>
                    <a:pt x="1255" y="1091"/>
                    <a:pt x="1250" y="1073"/>
                    <a:pt x="1238" y="1073"/>
                  </a:cubicBezTo>
                  <a:cubicBezTo>
                    <a:pt x="1221" y="1073"/>
                    <a:pt x="1244" y="1119"/>
                    <a:pt x="1199" y="1119"/>
                  </a:cubicBezTo>
                  <a:cubicBezTo>
                    <a:pt x="1181" y="1119"/>
                    <a:pt x="1176" y="1073"/>
                    <a:pt x="1181" y="1073"/>
                  </a:cubicBezTo>
                  <a:cubicBezTo>
                    <a:pt x="1159" y="1073"/>
                    <a:pt x="1142" y="1056"/>
                    <a:pt x="1159" y="1039"/>
                  </a:cubicBezTo>
                  <a:cubicBezTo>
                    <a:pt x="1176" y="1022"/>
                    <a:pt x="1210" y="1079"/>
                    <a:pt x="1233" y="1028"/>
                  </a:cubicBezTo>
                  <a:cubicBezTo>
                    <a:pt x="1250" y="1000"/>
                    <a:pt x="1250" y="1011"/>
                    <a:pt x="1238" y="977"/>
                  </a:cubicBezTo>
                  <a:cubicBezTo>
                    <a:pt x="1227" y="937"/>
                    <a:pt x="1176" y="1000"/>
                    <a:pt x="1159" y="1011"/>
                  </a:cubicBezTo>
                  <a:cubicBezTo>
                    <a:pt x="1108" y="1051"/>
                    <a:pt x="1074" y="1039"/>
                    <a:pt x="1068" y="977"/>
                  </a:cubicBezTo>
                  <a:cubicBezTo>
                    <a:pt x="1091" y="960"/>
                    <a:pt x="1079" y="903"/>
                    <a:pt x="1113" y="886"/>
                  </a:cubicBezTo>
                  <a:cubicBezTo>
                    <a:pt x="1153" y="863"/>
                    <a:pt x="1187" y="824"/>
                    <a:pt x="1233" y="795"/>
                  </a:cubicBezTo>
                  <a:cubicBezTo>
                    <a:pt x="1267" y="772"/>
                    <a:pt x="1289" y="795"/>
                    <a:pt x="1324" y="755"/>
                  </a:cubicBezTo>
                  <a:cubicBezTo>
                    <a:pt x="1346" y="733"/>
                    <a:pt x="1380" y="716"/>
                    <a:pt x="1403" y="699"/>
                  </a:cubicBezTo>
                  <a:cubicBezTo>
                    <a:pt x="1437" y="670"/>
                    <a:pt x="1448" y="602"/>
                    <a:pt x="1482" y="585"/>
                  </a:cubicBezTo>
                  <a:cubicBezTo>
                    <a:pt x="1487" y="579"/>
                    <a:pt x="1533" y="591"/>
                    <a:pt x="1538" y="596"/>
                  </a:cubicBezTo>
                  <a:cubicBezTo>
                    <a:pt x="1550" y="636"/>
                    <a:pt x="1544" y="625"/>
                    <a:pt x="1584" y="625"/>
                  </a:cubicBezTo>
                  <a:cubicBezTo>
                    <a:pt x="1612" y="625"/>
                    <a:pt x="1641" y="642"/>
                    <a:pt x="1664" y="647"/>
                  </a:cubicBezTo>
                  <a:cubicBezTo>
                    <a:pt x="1698" y="659"/>
                    <a:pt x="1732" y="653"/>
                    <a:pt x="1766" y="653"/>
                  </a:cubicBezTo>
                  <a:lnTo>
                    <a:pt x="1766" y="653"/>
                  </a:lnTo>
                  <a:cubicBezTo>
                    <a:pt x="1754" y="625"/>
                    <a:pt x="1754" y="625"/>
                    <a:pt x="1754" y="625"/>
                  </a:cubicBezTo>
                  <a:cubicBezTo>
                    <a:pt x="1754" y="596"/>
                    <a:pt x="1749" y="579"/>
                    <a:pt x="1754" y="551"/>
                  </a:cubicBezTo>
                  <a:cubicBezTo>
                    <a:pt x="1754" y="534"/>
                    <a:pt x="1732" y="494"/>
                    <a:pt x="1737" y="488"/>
                  </a:cubicBezTo>
                  <a:cubicBezTo>
                    <a:pt x="1749" y="483"/>
                    <a:pt x="1777" y="477"/>
                    <a:pt x="1783" y="466"/>
                  </a:cubicBezTo>
                  <a:lnTo>
                    <a:pt x="1783" y="460"/>
                  </a:lnTo>
                  <a:cubicBezTo>
                    <a:pt x="1788" y="449"/>
                    <a:pt x="1828" y="420"/>
                    <a:pt x="1840" y="420"/>
                  </a:cubicBezTo>
                  <a:cubicBezTo>
                    <a:pt x="1874" y="420"/>
                    <a:pt x="1862" y="409"/>
                    <a:pt x="1868" y="380"/>
                  </a:cubicBezTo>
                  <a:cubicBezTo>
                    <a:pt x="1896" y="380"/>
                    <a:pt x="1914" y="375"/>
                    <a:pt x="1931" y="392"/>
                  </a:cubicBezTo>
                  <a:cubicBezTo>
                    <a:pt x="1942" y="403"/>
                    <a:pt x="1982" y="380"/>
                    <a:pt x="1987" y="363"/>
                  </a:cubicBezTo>
                  <a:lnTo>
                    <a:pt x="1993" y="363"/>
                  </a:lnTo>
                  <a:cubicBezTo>
                    <a:pt x="1993" y="375"/>
                    <a:pt x="2033" y="432"/>
                    <a:pt x="2038" y="392"/>
                  </a:cubicBezTo>
                  <a:cubicBezTo>
                    <a:pt x="2044" y="392"/>
                    <a:pt x="2044" y="386"/>
                    <a:pt x="2044" y="386"/>
                  </a:cubicBezTo>
                  <a:cubicBezTo>
                    <a:pt x="2050" y="380"/>
                    <a:pt x="2078" y="375"/>
                    <a:pt x="2090" y="369"/>
                  </a:cubicBezTo>
                  <a:cubicBezTo>
                    <a:pt x="2095" y="358"/>
                    <a:pt x="2101" y="346"/>
                    <a:pt x="2095" y="329"/>
                  </a:cubicBezTo>
                  <a:cubicBezTo>
                    <a:pt x="2101" y="278"/>
                    <a:pt x="2101" y="278"/>
                    <a:pt x="2101" y="278"/>
                  </a:cubicBezTo>
                  <a:lnTo>
                    <a:pt x="2101" y="278"/>
                  </a:lnTo>
                  <a:cubicBezTo>
                    <a:pt x="2090" y="278"/>
                    <a:pt x="2084" y="272"/>
                    <a:pt x="2067" y="267"/>
                  </a:cubicBezTo>
                  <a:cubicBezTo>
                    <a:pt x="2038" y="261"/>
                    <a:pt x="2022" y="221"/>
                    <a:pt x="1993" y="204"/>
                  </a:cubicBezTo>
                  <a:cubicBezTo>
                    <a:pt x="1965" y="193"/>
                    <a:pt x="1931" y="193"/>
                    <a:pt x="1896" y="176"/>
                  </a:cubicBezTo>
                  <a:cubicBezTo>
                    <a:pt x="1834" y="147"/>
                    <a:pt x="1737" y="204"/>
                    <a:pt x="1732" y="108"/>
                  </a:cubicBezTo>
                  <a:cubicBezTo>
                    <a:pt x="1726" y="68"/>
                    <a:pt x="1664" y="91"/>
                    <a:pt x="1646" y="62"/>
                  </a:cubicBezTo>
                  <a:cubicBezTo>
                    <a:pt x="1612" y="0"/>
                    <a:pt x="1561" y="22"/>
                    <a:pt x="1504" y="45"/>
                  </a:cubicBezTo>
                  <a:cubicBezTo>
                    <a:pt x="1453" y="56"/>
                    <a:pt x="1409" y="85"/>
                    <a:pt x="1375" y="119"/>
                  </a:cubicBezTo>
                  <a:cubicBezTo>
                    <a:pt x="1341" y="153"/>
                    <a:pt x="1301" y="221"/>
                    <a:pt x="1295" y="153"/>
                  </a:cubicBezTo>
                  <a:cubicBezTo>
                    <a:pt x="1289" y="142"/>
                    <a:pt x="1278" y="136"/>
                    <a:pt x="1278" y="130"/>
                  </a:cubicBezTo>
                  <a:cubicBezTo>
                    <a:pt x="1278" y="113"/>
                    <a:pt x="1335" y="85"/>
                    <a:pt x="1301" y="62"/>
                  </a:cubicBezTo>
                  <a:cubicBezTo>
                    <a:pt x="1289" y="56"/>
                    <a:pt x="1165" y="96"/>
                    <a:pt x="1136" y="102"/>
                  </a:cubicBezTo>
                  <a:cubicBezTo>
                    <a:pt x="1108" y="102"/>
                    <a:pt x="1108" y="136"/>
                    <a:pt x="1074" y="136"/>
                  </a:cubicBezTo>
                  <a:cubicBezTo>
                    <a:pt x="977" y="136"/>
                    <a:pt x="903" y="187"/>
                    <a:pt x="807" y="216"/>
                  </a:cubicBezTo>
                  <a:cubicBezTo>
                    <a:pt x="784" y="227"/>
                    <a:pt x="716" y="233"/>
                    <a:pt x="693" y="227"/>
                  </a:cubicBezTo>
                  <a:cubicBezTo>
                    <a:pt x="665" y="227"/>
                    <a:pt x="636" y="204"/>
                    <a:pt x="608" y="210"/>
                  </a:cubicBezTo>
                  <a:cubicBezTo>
                    <a:pt x="568" y="227"/>
                    <a:pt x="494" y="227"/>
                    <a:pt x="432" y="227"/>
                  </a:cubicBezTo>
                  <a:lnTo>
                    <a:pt x="432" y="227"/>
                  </a:lnTo>
                  <a:cubicBezTo>
                    <a:pt x="403" y="267"/>
                    <a:pt x="403" y="267"/>
                    <a:pt x="403" y="267"/>
                  </a:cubicBezTo>
                  <a:cubicBezTo>
                    <a:pt x="403" y="284"/>
                    <a:pt x="398" y="290"/>
                    <a:pt x="403" y="306"/>
                  </a:cubicBezTo>
                  <a:cubicBezTo>
                    <a:pt x="415" y="341"/>
                    <a:pt x="432" y="392"/>
                    <a:pt x="403" y="420"/>
                  </a:cubicBezTo>
                  <a:cubicBezTo>
                    <a:pt x="380" y="443"/>
                    <a:pt x="375" y="403"/>
                    <a:pt x="369" y="397"/>
                  </a:cubicBezTo>
                  <a:cubicBezTo>
                    <a:pt x="364" y="392"/>
                    <a:pt x="329" y="386"/>
                    <a:pt x="324" y="386"/>
                  </a:cubicBezTo>
                  <a:cubicBezTo>
                    <a:pt x="301" y="380"/>
                    <a:pt x="295" y="409"/>
                    <a:pt x="273" y="426"/>
                  </a:cubicBezTo>
                  <a:cubicBezTo>
                    <a:pt x="233" y="454"/>
                    <a:pt x="176" y="397"/>
                    <a:pt x="176" y="483"/>
                  </a:cubicBezTo>
                  <a:cubicBezTo>
                    <a:pt x="170" y="540"/>
                    <a:pt x="130" y="562"/>
                    <a:pt x="74" y="568"/>
                  </a:cubicBezTo>
                  <a:cubicBezTo>
                    <a:pt x="17" y="579"/>
                    <a:pt x="17" y="579"/>
                    <a:pt x="17" y="579"/>
                  </a:cubicBezTo>
                  <a:close/>
                  <a:moveTo>
                    <a:pt x="1959" y="500"/>
                  </a:moveTo>
                  <a:lnTo>
                    <a:pt x="1959" y="500"/>
                  </a:lnTo>
                  <a:cubicBezTo>
                    <a:pt x="1953" y="511"/>
                    <a:pt x="1953" y="511"/>
                    <a:pt x="1953" y="511"/>
                  </a:cubicBezTo>
                  <a:cubicBezTo>
                    <a:pt x="1942" y="522"/>
                    <a:pt x="1919" y="528"/>
                    <a:pt x="1919" y="511"/>
                  </a:cubicBezTo>
                  <a:cubicBezTo>
                    <a:pt x="1919" y="500"/>
                    <a:pt x="1925" y="483"/>
                    <a:pt x="1919" y="471"/>
                  </a:cubicBezTo>
                  <a:cubicBezTo>
                    <a:pt x="1914" y="466"/>
                    <a:pt x="1908" y="454"/>
                    <a:pt x="1914" y="449"/>
                  </a:cubicBezTo>
                  <a:cubicBezTo>
                    <a:pt x="1914" y="443"/>
                    <a:pt x="1942" y="443"/>
                    <a:pt x="1948" y="437"/>
                  </a:cubicBezTo>
                  <a:cubicBezTo>
                    <a:pt x="1953" y="432"/>
                    <a:pt x="1959" y="437"/>
                    <a:pt x="1965" y="443"/>
                  </a:cubicBezTo>
                  <a:cubicBezTo>
                    <a:pt x="1965" y="443"/>
                    <a:pt x="1976" y="449"/>
                    <a:pt x="1976" y="454"/>
                  </a:cubicBezTo>
                  <a:cubicBezTo>
                    <a:pt x="1976" y="460"/>
                    <a:pt x="1970" y="471"/>
                    <a:pt x="1970" y="477"/>
                  </a:cubicBezTo>
                  <a:cubicBezTo>
                    <a:pt x="1965" y="483"/>
                    <a:pt x="1959" y="494"/>
                    <a:pt x="1959" y="5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6" name="Freeform 155"/>
            <p:cNvSpPr>
              <a:spLocks noChangeArrowheads="1"/>
            </p:cNvSpPr>
            <p:nvPr/>
          </p:nvSpPr>
          <p:spPr bwMode="auto">
            <a:xfrm>
              <a:off x="7307131" y="1253439"/>
              <a:ext cx="1124709" cy="448701"/>
            </a:xfrm>
            <a:custGeom>
              <a:avLst/>
              <a:gdLst>
                <a:gd name="T0" fmla="*/ 3273 w 3274"/>
                <a:gd name="T1" fmla="*/ 454 h 1307"/>
                <a:gd name="T2" fmla="*/ 3244 w 3274"/>
                <a:gd name="T3" fmla="*/ 533 h 1307"/>
                <a:gd name="T4" fmla="*/ 3210 w 3274"/>
                <a:gd name="T5" fmla="*/ 624 h 1307"/>
                <a:gd name="T6" fmla="*/ 3114 w 3274"/>
                <a:gd name="T7" fmla="*/ 653 h 1307"/>
                <a:gd name="T8" fmla="*/ 2915 w 3274"/>
                <a:gd name="T9" fmla="*/ 795 h 1307"/>
                <a:gd name="T10" fmla="*/ 2858 w 3274"/>
                <a:gd name="T11" fmla="*/ 806 h 1307"/>
                <a:gd name="T12" fmla="*/ 2784 w 3274"/>
                <a:gd name="T13" fmla="*/ 704 h 1307"/>
                <a:gd name="T14" fmla="*/ 2682 w 3274"/>
                <a:gd name="T15" fmla="*/ 789 h 1307"/>
                <a:gd name="T16" fmla="*/ 2568 w 3274"/>
                <a:gd name="T17" fmla="*/ 863 h 1307"/>
                <a:gd name="T18" fmla="*/ 2483 w 3274"/>
                <a:gd name="T19" fmla="*/ 926 h 1307"/>
                <a:gd name="T20" fmla="*/ 2273 w 3274"/>
                <a:gd name="T21" fmla="*/ 971 h 1307"/>
                <a:gd name="T22" fmla="*/ 2074 w 3274"/>
                <a:gd name="T23" fmla="*/ 1039 h 1307"/>
                <a:gd name="T24" fmla="*/ 1915 w 3274"/>
                <a:gd name="T25" fmla="*/ 1045 h 1307"/>
                <a:gd name="T26" fmla="*/ 1682 w 3274"/>
                <a:gd name="T27" fmla="*/ 1164 h 1307"/>
                <a:gd name="T28" fmla="*/ 1472 w 3274"/>
                <a:gd name="T29" fmla="*/ 999 h 1307"/>
                <a:gd name="T30" fmla="*/ 1358 w 3274"/>
                <a:gd name="T31" fmla="*/ 988 h 1307"/>
                <a:gd name="T32" fmla="*/ 1244 w 3274"/>
                <a:gd name="T33" fmla="*/ 1051 h 1307"/>
                <a:gd name="T34" fmla="*/ 1034 w 3274"/>
                <a:gd name="T35" fmla="*/ 1039 h 1307"/>
                <a:gd name="T36" fmla="*/ 886 w 3274"/>
                <a:gd name="T37" fmla="*/ 1215 h 1307"/>
                <a:gd name="T38" fmla="*/ 710 w 3274"/>
                <a:gd name="T39" fmla="*/ 1244 h 1307"/>
                <a:gd name="T40" fmla="*/ 597 w 3274"/>
                <a:gd name="T41" fmla="*/ 1244 h 1307"/>
                <a:gd name="T42" fmla="*/ 483 w 3274"/>
                <a:gd name="T43" fmla="*/ 1278 h 1307"/>
                <a:gd name="T44" fmla="*/ 426 w 3274"/>
                <a:gd name="T45" fmla="*/ 1244 h 1307"/>
                <a:gd name="T46" fmla="*/ 301 w 3274"/>
                <a:gd name="T47" fmla="*/ 1096 h 1307"/>
                <a:gd name="T48" fmla="*/ 267 w 3274"/>
                <a:gd name="T49" fmla="*/ 1005 h 1307"/>
                <a:gd name="T50" fmla="*/ 375 w 3274"/>
                <a:gd name="T51" fmla="*/ 795 h 1307"/>
                <a:gd name="T52" fmla="*/ 244 w 3274"/>
                <a:gd name="T53" fmla="*/ 818 h 1307"/>
                <a:gd name="T54" fmla="*/ 199 w 3274"/>
                <a:gd name="T55" fmla="*/ 744 h 1307"/>
                <a:gd name="T56" fmla="*/ 137 w 3274"/>
                <a:gd name="T57" fmla="*/ 590 h 1307"/>
                <a:gd name="T58" fmla="*/ 17 w 3274"/>
                <a:gd name="T59" fmla="*/ 386 h 1307"/>
                <a:gd name="T60" fmla="*/ 165 w 3274"/>
                <a:gd name="T61" fmla="*/ 272 h 1307"/>
                <a:gd name="T62" fmla="*/ 176 w 3274"/>
                <a:gd name="T63" fmla="*/ 170 h 1307"/>
                <a:gd name="T64" fmla="*/ 210 w 3274"/>
                <a:gd name="T65" fmla="*/ 170 h 1307"/>
                <a:gd name="T66" fmla="*/ 432 w 3274"/>
                <a:gd name="T67" fmla="*/ 164 h 1307"/>
                <a:gd name="T68" fmla="*/ 534 w 3274"/>
                <a:gd name="T69" fmla="*/ 170 h 1307"/>
                <a:gd name="T70" fmla="*/ 699 w 3274"/>
                <a:gd name="T71" fmla="*/ 170 h 1307"/>
                <a:gd name="T72" fmla="*/ 835 w 3274"/>
                <a:gd name="T73" fmla="*/ 176 h 1307"/>
                <a:gd name="T74" fmla="*/ 909 w 3274"/>
                <a:gd name="T75" fmla="*/ 176 h 1307"/>
                <a:gd name="T76" fmla="*/ 1165 w 3274"/>
                <a:gd name="T77" fmla="*/ 119 h 1307"/>
                <a:gd name="T78" fmla="*/ 1324 w 3274"/>
                <a:gd name="T79" fmla="*/ 164 h 1307"/>
                <a:gd name="T80" fmla="*/ 1546 w 3274"/>
                <a:gd name="T81" fmla="*/ 79 h 1307"/>
                <a:gd name="T82" fmla="*/ 1631 w 3274"/>
                <a:gd name="T83" fmla="*/ 0 h 1307"/>
                <a:gd name="T84" fmla="*/ 1801 w 3274"/>
                <a:gd name="T85" fmla="*/ 153 h 1307"/>
                <a:gd name="T86" fmla="*/ 1926 w 3274"/>
                <a:gd name="T87" fmla="*/ 176 h 1307"/>
                <a:gd name="T88" fmla="*/ 2187 w 3274"/>
                <a:gd name="T89" fmla="*/ 193 h 1307"/>
                <a:gd name="T90" fmla="*/ 2199 w 3274"/>
                <a:gd name="T91" fmla="*/ 238 h 1307"/>
                <a:gd name="T92" fmla="*/ 2324 w 3274"/>
                <a:gd name="T93" fmla="*/ 215 h 1307"/>
                <a:gd name="T94" fmla="*/ 2568 w 3274"/>
                <a:gd name="T95" fmla="*/ 323 h 1307"/>
                <a:gd name="T96" fmla="*/ 2932 w 3274"/>
                <a:gd name="T97" fmla="*/ 386 h 1307"/>
                <a:gd name="T98" fmla="*/ 3210 w 3274"/>
                <a:gd name="T99" fmla="*/ 448 h 1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74" h="1307">
                  <a:moveTo>
                    <a:pt x="3273" y="454"/>
                  </a:moveTo>
                  <a:lnTo>
                    <a:pt x="3273" y="454"/>
                  </a:lnTo>
                  <a:cubicBezTo>
                    <a:pt x="3244" y="494"/>
                    <a:pt x="3244" y="494"/>
                    <a:pt x="3244" y="494"/>
                  </a:cubicBezTo>
                  <a:cubicBezTo>
                    <a:pt x="3244" y="511"/>
                    <a:pt x="3239" y="517"/>
                    <a:pt x="3244" y="533"/>
                  </a:cubicBezTo>
                  <a:cubicBezTo>
                    <a:pt x="3256" y="568"/>
                    <a:pt x="3273" y="619"/>
                    <a:pt x="3244" y="647"/>
                  </a:cubicBezTo>
                  <a:cubicBezTo>
                    <a:pt x="3221" y="670"/>
                    <a:pt x="3216" y="630"/>
                    <a:pt x="3210" y="624"/>
                  </a:cubicBezTo>
                  <a:cubicBezTo>
                    <a:pt x="3205" y="619"/>
                    <a:pt x="3170" y="613"/>
                    <a:pt x="3165" y="613"/>
                  </a:cubicBezTo>
                  <a:cubicBezTo>
                    <a:pt x="3142" y="607"/>
                    <a:pt x="3136" y="636"/>
                    <a:pt x="3114" y="653"/>
                  </a:cubicBezTo>
                  <a:cubicBezTo>
                    <a:pt x="3074" y="681"/>
                    <a:pt x="3017" y="624"/>
                    <a:pt x="3017" y="710"/>
                  </a:cubicBezTo>
                  <a:cubicBezTo>
                    <a:pt x="3011" y="767"/>
                    <a:pt x="2971" y="789"/>
                    <a:pt x="2915" y="795"/>
                  </a:cubicBezTo>
                  <a:cubicBezTo>
                    <a:pt x="2858" y="806"/>
                    <a:pt x="2858" y="806"/>
                    <a:pt x="2858" y="806"/>
                  </a:cubicBezTo>
                  <a:lnTo>
                    <a:pt x="2858" y="806"/>
                  </a:lnTo>
                  <a:cubicBezTo>
                    <a:pt x="2847" y="789"/>
                    <a:pt x="2847" y="755"/>
                    <a:pt x="2835" y="744"/>
                  </a:cubicBezTo>
                  <a:cubicBezTo>
                    <a:pt x="2829" y="738"/>
                    <a:pt x="2790" y="704"/>
                    <a:pt x="2784" y="704"/>
                  </a:cubicBezTo>
                  <a:cubicBezTo>
                    <a:pt x="2773" y="698"/>
                    <a:pt x="2756" y="727"/>
                    <a:pt x="2744" y="738"/>
                  </a:cubicBezTo>
                  <a:cubicBezTo>
                    <a:pt x="2727" y="755"/>
                    <a:pt x="2705" y="772"/>
                    <a:pt x="2682" y="789"/>
                  </a:cubicBezTo>
                  <a:cubicBezTo>
                    <a:pt x="2653" y="818"/>
                    <a:pt x="2614" y="778"/>
                    <a:pt x="2585" y="801"/>
                  </a:cubicBezTo>
                  <a:cubicBezTo>
                    <a:pt x="2574" y="818"/>
                    <a:pt x="2579" y="846"/>
                    <a:pt x="2568" y="863"/>
                  </a:cubicBezTo>
                  <a:cubicBezTo>
                    <a:pt x="2557" y="880"/>
                    <a:pt x="2551" y="937"/>
                    <a:pt x="2534" y="943"/>
                  </a:cubicBezTo>
                  <a:cubicBezTo>
                    <a:pt x="2511" y="960"/>
                    <a:pt x="2500" y="926"/>
                    <a:pt x="2483" y="926"/>
                  </a:cubicBezTo>
                  <a:cubicBezTo>
                    <a:pt x="2437" y="920"/>
                    <a:pt x="2426" y="977"/>
                    <a:pt x="2358" y="960"/>
                  </a:cubicBezTo>
                  <a:cubicBezTo>
                    <a:pt x="2329" y="954"/>
                    <a:pt x="2318" y="994"/>
                    <a:pt x="2273" y="971"/>
                  </a:cubicBezTo>
                  <a:cubicBezTo>
                    <a:pt x="2233" y="948"/>
                    <a:pt x="2199" y="937"/>
                    <a:pt x="2193" y="1005"/>
                  </a:cubicBezTo>
                  <a:cubicBezTo>
                    <a:pt x="2193" y="1085"/>
                    <a:pt x="2085" y="960"/>
                    <a:pt x="2074" y="1039"/>
                  </a:cubicBezTo>
                  <a:cubicBezTo>
                    <a:pt x="2074" y="1085"/>
                    <a:pt x="2040" y="1068"/>
                    <a:pt x="2006" y="1073"/>
                  </a:cubicBezTo>
                  <a:cubicBezTo>
                    <a:pt x="1966" y="1085"/>
                    <a:pt x="1955" y="1051"/>
                    <a:pt x="1915" y="1045"/>
                  </a:cubicBezTo>
                  <a:cubicBezTo>
                    <a:pt x="1886" y="1039"/>
                    <a:pt x="1858" y="1017"/>
                    <a:pt x="1835" y="1017"/>
                  </a:cubicBezTo>
                  <a:cubicBezTo>
                    <a:pt x="1761" y="1022"/>
                    <a:pt x="1756" y="1176"/>
                    <a:pt x="1682" y="1164"/>
                  </a:cubicBezTo>
                  <a:cubicBezTo>
                    <a:pt x="1642" y="1158"/>
                    <a:pt x="1591" y="1136"/>
                    <a:pt x="1557" y="1119"/>
                  </a:cubicBezTo>
                  <a:cubicBezTo>
                    <a:pt x="1511" y="1096"/>
                    <a:pt x="1483" y="1045"/>
                    <a:pt x="1472" y="999"/>
                  </a:cubicBezTo>
                  <a:cubicBezTo>
                    <a:pt x="1449" y="999"/>
                    <a:pt x="1438" y="1022"/>
                    <a:pt x="1415" y="1011"/>
                  </a:cubicBezTo>
                  <a:cubicBezTo>
                    <a:pt x="1392" y="1005"/>
                    <a:pt x="1386" y="994"/>
                    <a:pt x="1358" y="988"/>
                  </a:cubicBezTo>
                  <a:cubicBezTo>
                    <a:pt x="1307" y="988"/>
                    <a:pt x="1341" y="1051"/>
                    <a:pt x="1312" y="1056"/>
                  </a:cubicBezTo>
                  <a:cubicBezTo>
                    <a:pt x="1290" y="1068"/>
                    <a:pt x="1256" y="1073"/>
                    <a:pt x="1244" y="1051"/>
                  </a:cubicBezTo>
                  <a:cubicBezTo>
                    <a:pt x="1205" y="965"/>
                    <a:pt x="1182" y="1107"/>
                    <a:pt x="1136" y="1085"/>
                  </a:cubicBezTo>
                  <a:cubicBezTo>
                    <a:pt x="1102" y="1062"/>
                    <a:pt x="1057" y="1056"/>
                    <a:pt x="1034" y="1039"/>
                  </a:cubicBezTo>
                  <a:cubicBezTo>
                    <a:pt x="1017" y="1017"/>
                    <a:pt x="983" y="1051"/>
                    <a:pt x="977" y="1068"/>
                  </a:cubicBezTo>
                  <a:cubicBezTo>
                    <a:pt x="955" y="1113"/>
                    <a:pt x="926" y="1187"/>
                    <a:pt x="886" y="1215"/>
                  </a:cubicBezTo>
                  <a:cubicBezTo>
                    <a:pt x="864" y="1227"/>
                    <a:pt x="801" y="1244"/>
                    <a:pt x="773" y="1249"/>
                  </a:cubicBezTo>
                  <a:cubicBezTo>
                    <a:pt x="750" y="1255"/>
                    <a:pt x="733" y="1244"/>
                    <a:pt x="710" y="1244"/>
                  </a:cubicBezTo>
                  <a:cubicBezTo>
                    <a:pt x="693" y="1244"/>
                    <a:pt x="670" y="1238"/>
                    <a:pt x="653" y="1238"/>
                  </a:cubicBezTo>
                  <a:cubicBezTo>
                    <a:pt x="631" y="1238"/>
                    <a:pt x="614" y="1238"/>
                    <a:pt x="597" y="1244"/>
                  </a:cubicBezTo>
                  <a:cubicBezTo>
                    <a:pt x="562" y="1249"/>
                    <a:pt x="540" y="1272"/>
                    <a:pt x="511" y="1295"/>
                  </a:cubicBezTo>
                  <a:cubicBezTo>
                    <a:pt x="494" y="1306"/>
                    <a:pt x="494" y="1295"/>
                    <a:pt x="483" y="1278"/>
                  </a:cubicBezTo>
                  <a:cubicBezTo>
                    <a:pt x="472" y="1255"/>
                    <a:pt x="449" y="1244"/>
                    <a:pt x="426" y="1244"/>
                  </a:cubicBezTo>
                  <a:lnTo>
                    <a:pt x="426" y="1244"/>
                  </a:lnTo>
                  <a:cubicBezTo>
                    <a:pt x="415" y="1170"/>
                    <a:pt x="415" y="1170"/>
                    <a:pt x="415" y="1170"/>
                  </a:cubicBezTo>
                  <a:cubicBezTo>
                    <a:pt x="392" y="1124"/>
                    <a:pt x="307" y="1130"/>
                    <a:pt x="301" y="1096"/>
                  </a:cubicBezTo>
                  <a:cubicBezTo>
                    <a:pt x="267" y="1096"/>
                    <a:pt x="250" y="1136"/>
                    <a:pt x="239" y="1079"/>
                  </a:cubicBezTo>
                  <a:cubicBezTo>
                    <a:pt x="233" y="1062"/>
                    <a:pt x="256" y="1022"/>
                    <a:pt x="267" y="1005"/>
                  </a:cubicBezTo>
                  <a:cubicBezTo>
                    <a:pt x="296" y="943"/>
                    <a:pt x="403" y="977"/>
                    <a:pt x="432" y="897"/>
                  </a:cubicBezTo>
                  <a:cubicBezTo>
                    <a:pt x="438" y="874"/>
                    <a:pt x="392" y="801"/>
                    <a:pt x="375" y="795"/>
                  </a:cubicBezTo>
                  <a:cubicBezTo>
                    <a:pt x="369" y="812"/>
                    <a:pt x="330" y="863"/>
                    <a:pt x="307" y="869"/>
                  </a:cubicBezTo>
                  <a:cubicBezTo>
                    <a:pt x="273" y="880"/>
                    <a:pt x="244" y="846"/>
                    <a:pt x="244" y="818"/>
                  </a:cubicBezTo>
                  <a:cubicBezTo>
                    <a:pt x="244" y="801"/>
                    <a:pt x="267" y="778"/>
                    <a:pt x="261" y="767"/>
                  </a:cubicBezTo>
                  <a:cubicBezTo>
                    <a:pt x="261" y="767"/>
                    <a:pt x="205" y="744"/>
                    <a:pt x="199" y="744"/>
                  </a:cubicBezTo>
                  <a:cubicBezTo>
                    <a:pt x="182" y="744"/>
                    <a:pt x="171" y="738"/>
                    <a:pt x="159" y="721"/>
                  </a:cubicBezTo>
                  <a:cubicBezTo>
                    <a:pt x="119" y="681"/>
                    <a:pt x="148" y="636"/>
                    <a:pt x="137" y="590"/>
                  </a:cubicBezTo>
                  <a:cubicBezTo>
                    <a:pt x="17" y="590"/>
                    <a:pt x="97" y="477"/>
                    <a:pt x="17" y="454"/>
                  </a:cubicBezTo>
                  <a:cubicBezTo>
                    <a:pt x="0" y="448"/>
                    <a:pt x="17" y="397"/>
                    <a:pt x="17" y="386"/>
                  </a:cubicBezTo>
                  <a:cubicBezTo>
                    <a:pt x="68" y="374"/>
                    <a:pt x="80" y="409"/>
                    <a:pt x="114" y="346"/>
                  </a:cubicBezTo>
                  <a:cubicBezTo>
                    <a:pt x="125" y="323"/>
                    <a:pt x="165" y="295"/>
                    <a:pt x="165" y="272"/>
                  </a:cubicBezTo>
                  <a:cubicBezTo>
                    <a:pt x="165" y="249"/>
                    <a:pt x="176" y="227"/>
                    <a:pt x="176" y="210"/>
                  </a:cubicBezTo>
                  <a:cubicBezTo>
                    <a:pt x="176" y="170"/>
                    <a:pt x="176" y="170"/>
                    <a:pt x="176" y="170"/>
                  </a:cubicBezTo>
                  <a:lnTo>
                    <a:pt x="176" y="170"/>
                  </a:lnTo>
                  <a:cubicBezTo>
                    <a:pt x="210" y="170"/>
                    <a:pt x="210" y="170"/>
                    <a:pt x="210" y="170"/>
                  </a:cubicBezTo>
                  <a:cubicBezTo>
                    <a:pt x="256" y="170"/>
                    <a:pt x="290" y="142"/>
                    <a:pt x="330" y="153"/>
                  </a:cubicBezTo>
                  <a:cubicBezTo>
                    <a:pt x="364" y="159"/>
                    <a:pt x="398" y="159"/>
                    <a:pt x="432" y="164"/>
                  </a:cubicBezTo>
                  <a:cubicBezTo>
                    <a:pt x="460" y="170"/>
                    <a:pt x="466" y="159"/>
                    <a:pt x="489" y="159"/>
                  </a:cubicBezTo>
                  <a:cubicBezTo>
                    <a:pt x="506" y="159"/>
                    <a:pt x="523" y="164"/>
                    <a:pt x="534" y="170"/>
                  </a:cubicBezTo>
                  <a:cubicBezTo>
                    <a:pt x="551" y="176"/>
                    <a:pt x="602" y="170"/>
                    <a:pt x="619" y="164"/>
                  </a:cubicBezTo>
                  <a:cubicBezTo>
                    <a:pt x="659" y="159"/>
                    <a:pt x="665" y="164"/>
                    <a:pt x="699" y="170"/>
                  </a:cubicBezTo>
                  <a:cubicBezTo>
                    <a:pt x="727" y="164"/>
                    <a:pt x="756" y="164"/>
                    <a:pt x="784" y="164"/>
                  </a:cubicBezTo>
                  <a:cubicBezTo>
                    <a:pt x="807" y="170"/>
                    <a:pt x="818" y="181"/>
                    <a:pt x="835" y="176"/>
                  </a:cubicBezTo>
                  <a:cubicBezTo>
                    <a:pt x="858" y="176"/>
                    <a:pt x="858" y="153"/>
                    <a:pt x="875" y="153"/>
                  </a:cubicBezTo>
                  <a:cubicBezTo>
                    <a:pt x="886" y="153"/>
                    <a:pt x="898" y="170"/>
                    <a:pt x="909" y="176"/>
                  </a:cubicBezTo>
                  <a:cubicBezTo>
                    <a:pt x="966" y="187"/>
                    <a:pt x="1040" y="164"/>
                    <a:pt x="1097" y="147"/>
                  </a:cubicBezTo>
                  <a:cubicBezTo>
                    <a:pt x="1114" y="142"/>
                    <a:pt x="1153" y="113"/>
                    <a:pt x="1165" y="119"/>
                  </a:cubicBezTo>
                  <a:cubicBezTo>
                    <a:pt x="1188" y="136"/>
                    <a:pt x="1227" y="153"/>
                    <a:pt x="1256" y="159"/>
                  </a:cubicBezTo>
                  <a:cubicBezTo>
                    <a:pt x="1273" y="153"/>
                    <a:pt x="1312" y="153"/>
                    <a:pt x="1324" y="164"/>
                  </a:cubicBezTo>
                  <a:cubicBezTo>
                    <a:pt x="1347" y="193"/>
                    <a:pt x="1381" y="136"/>
                    <a:pt x="1415" y="136"/>
                  </a:cubicBezTo>
                  <a:cubicBezTo>
                    <a:pt x="1455" y="136"/>
                    <a:pt x="1546" y="136"/>
                    <a:pt x="1546" y="79"/>
                  </a:cubicBezTo>
                  <a:cubicBezTo>
                    <a:pt x="1546" y="45"/>
                    <a:pt x="1580" y="62"/>
                    <a:pt x="1602" y="51"/>
                  </a:cubicBezTo>
                  <a:cubicBezTo>
                    <a:pt x="1614" y="45"/>
                    <a:pt x="1625" y="11"/>
                    <a:pt x="1631" y="0"/>
                  </a:cubicBezTo>
                  <a:cubicBezTo>
                    <a:pt x="1648" y="5"/>
                    <a:pt x="1705" y="62"/>
                    <a:pt x="1710" y="79"/>
                  </a:cubicBezTo>
                  <a:cubicBezTo>
                    <a:pt x="1722" y="119"/>
                    <a:pt x="1767" y="136"/>
                    <a:pt x="1801" y="153"/>
                  </a:cubicBezTo>
                  <a:cubicBezTo>
                    <a:pt x="1818" y="170"/>
                    <a:pt x="1818" y="198"/>
                    <a:pt x="1847" y="193"/>
                  </a:cubicBezTo>
                  <a:cubicBezTo>
                    <a:pt x="1875" y="193"/>
                    <a:pt x="1892" y="176"/>
                    <a:pt x="1926" y="176"/>
                  </a:cubicBezTo>
                  <a:cubicBezTo>
                    <a:pt x="1989" y="176"/>
                    <a:pt x="2045" y="193"/>
                    <a:pt x="2102" y="181"/>
                  </a:cubicBezTo>
                  <a:cubicBezTo>
                    <a:pt x="2119" y="181"/>
                    <a:pt x="2187" y="170"/>
                    <a:pt x="2187" y="193"/>
                  </a:cubicBezTo>
                  <a:cubicBezTo>
                    <a:pt x="2187" y="204"/>
                    <a:pt x="2170" y="221"/>
                    <a:pt x="2170" y="238"/>
                  </a:cubicBezTo>
                  <a:cubicBezTo>
                    <a:pt x="2170" y="244"/>
                    <a:pt x="2193" y="244"/>
                    <a:pt x="2199" y="238"/>
                  </a:cubicBezTo>
                  <a:cubicBezTo>
                    <a:pt x="2210" y="198"/>
                    <a:pt x="2205" y="215"/>
                    <a:pt x="2244" y="210"/>
                  </a:cubicBezTo>
                  <a:cubicBezTo>
                    <a:pt x="2267" y="204"/>
                    <a:pt x="2307" y="210"/>
                    <a:pt x="2324" y="215"/>
                  </a:cubicBezTo>
                  <a:cubicBezTo>
                    <a:pt x="2335" y="278"/>
                    <a:pt x="2386" y="306"/>
                    <a:pt x="2449" y="301"/>
                  </a:cubicBezTo>
                  <a:cubicBezTo>
                    <a:pt x="2500" y="283"/>
                    <a:pt x="2523" y="306"/>
                    <a:pt x="2568" y="323"/>
                  </a:cubicBezTo>
                  <a:cubicBezTo>
                    <a:pt x="2648" y="352"/>
                    <a:pt x="2721" y="329"/>
                    <a:pt x="2807" y="352"/>
                  </a:cubicBezTo>
                  <a:cubicBezTo>
                    <a:pt x="2932" y="386"/>
                    <a:pt x="2932" y="386"/>
                    <a:pt x="2932" y="386"/>
                  </a:cubicBezTo>
                  <a:cubicBezTo>
                    <a:pt x="2977" y="397"/>
                    <a:pt x="3017" y="426"/>
                    <a:pt x="3057" y="426"/>
                  </a:cubicBezTo>
                  <a:cubicBezTo>
                    <a:pt x="3108" y="420"/>
                    <a:pt x="3159" y="443"/>
                    <a:pt x="3210" y="448"/>
                  </a:cubicBezTo>
                  <a:cubicBezTo>
                    <a:pt x="3227" y="448"/>
                    <a:pt x="3250" y="448"/>
                    <a:pt x="3273" y="45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7" name="Freeform 156"/>
            <p:cNvSpPr>
              <a:spLocks noChangeArrowheads="1"/>
            </p:cNvSpPr>
            <p:nvPr/>
          </p:nvSpPr>
          <p:spPr bwMode="auto">
            <a:xfrm>
              <a:off x="6412820" y="1168549"/>
              <a:ext cx="1083785" cy="1150552"/>
            </a:xfrm>
            <a:custGeom>
              <a:avLst/>
              <a:gdLst>
                <a:gd name="T0" fmla="*/ 2767 w 3154"/>
                <a:gd name="T1" fmla="*/ 517 h 3347"/>
                <a:gd name="T2" fmla="*/ 2739 w 3154"/>
                <a:gd name="T3" fmla="*/ 835 h 3347"/>
                <a:gd name="T4" fmla="*/ 2846 w 3154"/>
                <a:gd name="T5" fmla="*/ 1063 h 3347"/>
                <a:gd name="T6" fmla="*/ 2869 w 3154"/>
                <a:gd name="T7" fmla="*/ 1250 h 3347"/>
                <a:gd name="T8" fmla="*/ 3028 w 3154"/>
                <a:gd name="T9" fmla="*/ 1489 h 3347"/>
                <a:gd name="T10" fmla="*/ 3000 w 3154"/>
                <a:gd name="T11" fmla="*/ 1551 h 3347"/>
                <a:gd name="T12" fmla="*/ 2863 w 3154"/>
                <a:gd name="T13" fmla="*/ 1778 h 3347"/>
                <a:gd name="T14" fmla="*/ 2761 w 3154"/>
                <a:gd name="T15" fmla="*/ 2063 h 3347"/>
                <a:gd name="T16" fmla="*/ 2875 w 3154"/>
                <a:gd name="T17" fmla="*/ 2171 h 3347"/>
                <a:gd name="T18" fmla="*/ 3051 w 3154"/>
                <a:gd name="T19" fmla="*/ 2256 h 3347"/>
                <a:gd name="T20" fmla="*/ 3148 w 3154"/>
                <a:gd name="T21" fmla="*/ 2489 h 3347"/>
                <a:gd name="T22" fmla="*/ 2937 w 3154"/>
                <a:gd name="T23" fmla="*/ 2704 h 3347"/>
                <a:gd name="T24" fmla="*/ 2790 w 3154"/>
                <a:gd name="T25" fmla="*/ 2903 h 3347"/>
                <a:gd name="T26" fmla="*/ 2858 w 3154"/>
                <a:gd name="T27" fmla="*/ 3051 h 3347"/>
                <a:gd name="T28" fmla="*/ 2596 w 3154"/>
                <a:gd name="T29" fmla="*/ 3068 h 3347"/>
                <a:gd name="T30" fmla="*/ 2324 w 3154"/>
                <a:gd name="T31" fmla="*/ 3312 h 3347"/>
                <a:gd name="T32" fmla="*/ 2204 w 3154"/>
                <a:gd name="T33" fmla="*/ 3227 h 3347"/>
                <a:gd name="T34" fmla="*/ 2102 w 3154"/>
                <a:gd name="T35" fmla="*/ 3210 h 3347"/>
                <a:gd name="T36" fmla="*/ 1841 w 3154"/>
                <a:gd name="T37" fmla="*/ 3216 h 3347"/>
                <a:gd name="T38" fmla="*/ 1710 w 3154"/>
                <a:gd name="T39" fmla="*/ 3142 h 3347"/>
                <a:gd name="T40" fmla="*/ 1409 w 3154"/>
                <a:gd name="T41" fmla="*/ 3324 h 3347"/>
                <a:gd name="T42" fmla="*/ 1358 w 3154"/>
                <a:gd name="T43" fmla="*/ 3125 h 3347"/>
                <a:gd name="T44" fmla="*/ 1460 w 3154"/>
                <a:gd name="T45" fmla="*/ 2886 h 3347"/>
                <a:gd name="T46" fmla="*/ 1170 w 3154"/>
                <a:gd name="T47" fmla="*/ 2864 h 3347"/>
                <a:gd name="T48" fmla="*/ 954 w 3154"/>
                <a:gd name="T49" fmla="*/ 2903 h 3347"/>
                <a:gd name="T50" fmla="*/ 670 w 3154"/>
                <a:gd name="T51" fmla="*/ 3125 h 3347"/>
                <a:gd name="T52" fmla="*/ 517 w 3154"/>
                <a:gd name="T53" fmla="*/ 3244 h 3347"/>
                <a:gd name="T54" fmla="*/ 568 w 3154"/>
                <a:gd name="T55" fmla="*/ 2830 h 3347"/>
                <a:gd name="T56" fmla="*/ 704 w 3154"/>
                <a:gd name="T57" fmla="*/ 2625 h 3347"/>
                <a:gd name="T58" fmla="*/ 795 w 3154"/>
                <a:gd name="T59" fmla="*/ 2517 h 3347"/>
                <a:gd name="T60" fmla="*/ 562 w 3154"/>
                <a:gd name="T61" fmla="*/ 2534 h 3347"/>
                <a:gd name="T62" fmla="*/ 761 w 3154"/>
                <a:gd name="T63" fmla="*/ 2312 h 3347"/>
                <a:gd name="T64" fmla="*/ 528 w 3154"/>
                <a:gd name="T65" fmla="*/ 2284 h 3347"/>
                <a:gd name="T66" fmla="*/ 596 w 3154"/>
                <a:gd name="T67" fmla="*/ 2182 h 3347"/>
                <a:gd name="T68" fmla="*/ 625 w 3154"/>
                <a:gd name="T69" fmla="*/ 1949 h 3347"/>
                <a:gd name="T70" fmla="*/ 557 w 3154"/>
                <a:gd name="T71" fmla="*/ 1960 h 3347"/>
                <a:gd name="T72" fmla="*/ 449 w 3154"/>
                <a:gd name="T73" fmla="*/ 2011 h 3347"/>
                <a:gd name="T74" fmla="*/ 330 w 3154"/>
                <a:gd name="T75" fmla="*/ 2153 h 3347"/>
                <a:gd name="T76" fmla="*/ 307 w 3154"/>
                <a:gd name="T77" fmla="*/ 2000 h 3347"/>
                <a:gd name="T78" fmla="*/ 466 w 3154"/>
                <a:gd name="T79" fmla="*/ 1710 h 3347"/>
                <a:gd name="T80" fmla="*/ 341 w 3154"/>
                <a:gd name="T81" fmla="*/ 1693 h 3347"/>
                <a:gd name="T82" fmla="*/ 227 w 3154"/>
                <a:gd name="T83" fmla="*/ 1676 h 3347"/>
                <a:gd name="T84" fmla="*/ 142 w 3154"/>
                <a:gd name="T85" fmla="*/ 1432 h 3347"/>
                <a:gd name="T86" fmla="*/ 34 w 3154"/>
                <a:gd name="T87" fmla="*/ 1545 h 3347"/>
                <a:gd name="T88" fmla="*/ 108 w 3154"/>
                <a:gd name="T89" fmla="*/ 1188 h 3347"/>
                <a:gd name="T90" fmla="*/ 131 w 3154"/>
                <a:gd name="T91" fmla="*/ 1125 h 3347"/>
                <a:gd name="T92" fmla="*/ 432 w 3154"/>
                <a:gd name="T93" fmla="*/ 955 h 3347"/>
                <a:gd name="T94" fmla="*/ 454 w 3154"/>
                <a:gd name="T95" fmla="*/ 869 h 3347"/>
                <a:gd name="T96" fmla="*/ 568 w 3154"/>
                <a:gd name="T97" fmla="*/ 778 h 3347"/>
                <a:gd name="T98" fmla="*/ 972 w 3154"/>
                <a:gd name="T99" fmla="*/ 801 h 3347"/>
                <a:gd name="T100" fmla="*/ 1227 w 3154"/>
                <a:gd name="T101" fmla="*/ 699 h 3347"/>
                <a:gd name="T102" fmla="*/ 1335 w 3154"/>
                <a:gd name="T103" fmla="*/ 705 h 3347"/>
                <a:gd name="T104" fmla="*/ 1375 w 3154"/>
                <a:gd name="T105" fmla="*/ 551 h 3347"/>
                <a:gd name="T106" fmla="*/ 1210 w 3154"/>
                <a:gd name="T107" fmla="*/ 512 h 3347"/>
                <a:gd name="T108" fmla="*/ 1363 w 3154"/>
                <a:gd name="T109" fmla="*/ 330 h 3347"/>
                <a:gd name="T110" fmla="*/ 1562 w 3154"/>
                <a:gd name="T111" fmla="*/ 154 h 3347"/>
                <a:gd name="T112" fmla="*/ 1835 w 3154"/>
                <a:gd name="T113" fmla="*/ 142 h 3347"/>
                <a:gd name="T114" fmla="*/ 2062 w 3154"/>
                <a:gd name="T115" fmla="*/ 148 h 3347"/>
                <a:gd name="T116" fmla="*/ 2244 w 3154"/>
                <a:gd name="T117" fmla="*/ 159 h 3347"/>
                <a:gd name="T118" fmla="*/ 2648 w 3154"/>
                <a:gd name="T119" fmla="*/ 415 h 3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54" h="3347">
                  <a:moveTo>
                    <a:pt x="2778" y="415"/>
                  </a:moveTo>
                  <a:lnTo>
                    <a:pt x="2778" y="415"/>
                  </a:lnTo>
                  <a:cubicBezTo>
                    <a:pt x="2778" y="455"/>
                    <a:pt x="2778" y="455"/>
                    <a:pt x="2778" y="455"/>
                  </a:cubicBezTo>
                  <a:cubicBezTo>
                    <a:pt x="2778" y="472"/>
                    <a:pt x="2767" y="494"/>
                    <a:pt x="2767" y="517"/>
                  </a:cubicBezTo>
                  <a:cubicBezTo>
                    <a:pt x="2767" y="540"/>
                    <a:pt x="2727" y="568"/>
                    <a:pt x="2716" y="591"/>
                  </a:cubicBezTo>
                  <a:cubicBezTo>
                    <a:pt x="2682" y="654"/>
                    <a:pt x="2670" y="619"/>
                    <a:pt x="2619" y="631"/>
                  </a:cubicBezTo>
                  <a:cubicBezTo>
                    <a:pt x="2619" y="642"/>
                    <a:pt x="2602" y="693"/>
                    <a:pt x="2619" y="699"/>
                  </a:cubicBezTo>
                  <a:cubicBezTo>
                    <a:pt x="2699" y="722"/>
                    <a:pt x="2619" y="835"/>
                    <a:pt x="2739" y="835"/>
                  </a:cubicBezTo>
                  <a:cubicBezTo>
                    <a:pt x="2750" y="881"/>
                    <a:pt x="2721" y="926"/>
                    <a:pt x="2761" y="966"/>
                  </a:cubicBezTo>
                  <a:cubicBezTo>
                    <a:pt x="2773" y="983"/>
                    <a:pt x="2784" y="989"/>
                    <a:pt x="2801" y="989"/>
                  </a:cubicBezTo>
                  <a:cubicBezTo>
                    <a:pt x="2807" y="989"/>
                    <a:pt x="2863" y="1012"/>
                    <a:pt x="2863" y="1012"/>
                  </a:cubicBezTo>
                  <a:cubicBezTo>
                    <a:pt x="2869" y="1023"/>
                    <a:pt x="2846" y="1046"/>
                    <a:pt x="2846" y="1063"/>
                  </a:cubicBezTo>
                  <a:cubicBezTo>
                    <a:pt x="2846" y="1091"/>
                    <a:pt x="2875" y="1125"/>
                    <a:pt x="2909" y="1114"/>
                  </a:cubicBezTo>
                  <a:cubicBezTo>
                    <a:pt x="2932" y="1108"/>
                    <a:pt x="2971" y="1057"/>
                    <a:pt x="2977" y="1040"/>
                  </a:cubicBezTo>
                  <a:cubicBezTo>
                    <a:pt x="2994" y="1046"/>
                    <a:pt x="3040" y="1119"/>
                    <a:pt x="3034" y="1142"/>
                  </a:cubicBezTo>
                  <a:cubicBezTo>
                    <a:pt x="3005" y="1222"/>
                    <a:pt x="2898" y="1188"/>
                    <a:pt x="2869" y="1250"/>
                  </a:cubicBezTo>
                  <a:cubicBezTo>
                    <a:pt x="2858" y="1267"/>
                    <a:pt x="2835" y="1307"/>
                    <a:pt x="2841" y="1324"/>
                  </a:cubicBezTo>
                  <a:cubicBezTo>
                    <a:pt x="2852" y="1381"/>
                    <a:pt x="2869" y="1341"/>
                    <a:pt x="2903" y="1341"/>
                  </a:cubicBezTo>
                  <a:cubicBezTo>
                    <a:pt x="2909" y="1375"/>
                    <a:pt x="2994" y="1369"/>
                    <a:pt x="3017" y="1415"/>
                  </a:cubicBezTo>
                  <a:cubicBezTo>
                    <a:pt x="3028" y="1489"/>
                    <a:pt x="3028" y="1489"/>
                    <a:pt x="3028" y="1489"/>
                  </a:cubicBezTo>
                  <a:lnTo>
                    <a:pt x="3028" y="1489"/>
                  </a:lnTo>
                  <a:cubicBezTo>
                    <a:pt x="3017" y="1511"/>
                    <a:pt x="3017" y="1511"/>
                    <a:pt x="3017" y="1511"/>
                  </a:cubicBezTo>
                  <a:cubicBezTo>
                    <a:pt x="3017" y="1528"/>
                    <a:pt x="3051" y="1540"/>
                    <a:pt x="3040" y="1551"/>
                  </a:cubicBezTo>
                  <a:cubicBezTo>
                    <a:pt x="3034" y="1568"/>
                    <a:pt x="3017" y="1551"/>
                    <a:pt x="3000" y="1551"/>
                  </a:cubicBezTo>
                  <a:cubicBezTo>
                    <a:pt x="2954" y="1551"/>
                    <a:pt x="3011" y="1631"/>
                    <a:pt x="3011" y="1648"/>
                  </a:cubicBezTo>
                  <a:cubicBezTo>
                    <a:pt x="3011" y="1665"/>
                    <a:pt x="2977" y="1699"/>
                    <a:pt x="2966" y="1716"/>
                  </a:cubicBezTo>
                  <a:cubicBezTo>
                    <a:pt x="2954" y="1727"/>
                    <a:pt x="2903" y="1801"/>
                    <a:pt x="2886" y="1778"/>
                  </a:cubicBezTo>
                  <a:cubicBezTo>
                    <a:pt x="2875" y="1767"/>
                    <a:pt x="2875" y="1744"/>
                    <a:pt x="2863" y="1778"/>
                  </a:cubicBezTo>
                  <a:cubicBezTo>
                    <a:pt x="2858" y="1790"/>
                    <a:pt x="2852" y="1807"/>
                    <a:pt x="2852" y="1818"/>
                  </a:cubicBezTo>
                  <a:cubicBezTo>
                    <a:pt x="2824" y="1830"/>
                    <a:pt x="2744" y="1824"/>
                    <a:pt x="2778" y="1892"/>
                  </a:cubicBezTo>
                  <a:cubicBezTo>
                    <a:pt x="2818" y="1955"/>
                    <a:pt x="2773" y="1937"/>
                    <a:pt x="2761" y="1989"/>
                  </a:cubicBezTo>
                  <a:cubicBezTo>
                    <a:pt x="2755" y="2017"/>
                    <a:pt x="2784" y="2034"/>
                    <a:pt x="2761" y="2063"/>
                  </a:cubicBezTo>
                  <a:cubicBezTo>
                    <a:pt x="2744" y="2091"/>
                    <a:pt x="2755" y="2153"/>
                    <a:pt x="2739" y="2165"/>
                  </a:cubicBezTo>
                  <a:cubicBezTo>
                    <a:pt x="2739" y="2165"/>
                    <a:pt x="2739" y="2165"/>
                    <a:pt x="2739" y="2171"/>
                  </a:cubicBezTo>
                  <a:cubicBezTo>
                    <a:pt x="2750" y="2171"/>
                    <a:pt x="2807" y="2187"/>
                    <a:pt x="2812" y="2187"/>
                  </a:cubicBezTo>
                  <a:cubicBezTo>
                    <a:pt x="2858" y="2176"/>
                    <a:pt x="2841" y="2222"/>
                    <a:pt x="2875" y="2171"/>
                  </a:cubicBezTo>
                  <a:cubicBezTo>
                    <a:pt x="2886" y="2153"/>
                    <a:pt x="2909" y="2136"/>
                    <a:pt x="2926" y="2153"/>
                  </a:cubicBezTo>
                  <a:cubicBezTo>
                    <a:pt x="2937" y="2165"/>
                    <a:pt x="2988" y="2205"/>
                    <a:pt x="3000" y="2205"/>
                  </a:cubicBezTo>
                  <a:cubicBezTo>
                    <a:pt x="3017" y="2205"/>
                    <a:pt x="3034" y="2205"/>
                    <a:pt x="3045" y="2205"/>
                  </a:cubicBezTo>
                  <a:cubicBezTo>
                    <a:pt x="3051" y="2222"/>
                    <a:pt x="3057" y="2239"/>
                    <a:pt x="3051" y="2256"/>
                  </a:cubicBezTo>
                  <a:cubicBezTo>
                    <a:pt x="3034" y="2284"/>
                    <a:pt x="3057" y="2295"/>
                    <a:pt x="3045" y="2312"/>
                  </a:cubicBezTo>
                  <a:cubicBezTo>
                    <a:pt x="3034" y="2330"/>
                    <a:pt x="3011" y="2335"/>
                    <a:pt x="3028" y="2352"/>
                  </a:cubicBezTo>
                  <a:cubicBezTo>
                    <a:pt x="3051" y="2381"/>
                    <a:pt x="3102" y="2386"/>
                    <a:pt x="3130" y="2409"/>
                  </a:cubicBezTo>
                  <a:cubicBezTo>
                    <a:pt x="3153" y="2432"/>
                    <a:pt x="3148" y="2460"/>
                    <a:pt x="3148" y="2489"/>
                  </a:cubicBezTo>
                  <a:cubicBezTo>
                    <a:pt x="3148" y="2534"/>
                    <a:pt x="3108" y="2568"/>
                    <a:pt x="3079" y="2596"/>
                  </a:cubicBezTo>
                  <a:cubicBezTo>
                    <a:pt x="3057" y="2625"/>
                    <a:pt x="3079" y="2631"/>
                    <a:pt x="3079" y="2653"/>
                  </a:cubicBezTo>
                  <a:cubicBezTo>
                    <a:pt x="3051" y="2653"/>
                    <a:pt x="3022" y="2631"/>
                    <a:pt x="3000" y="2631"/>
                  </a:cubicBezTo>
                  <a:cubicBezTo>
                    <a:pt x="2960" y="2631"/>
                    <a:pt x="2960" y="2687"/>
                    <a:pt x="2937" y="2704"/>
                  </a:cubicBezTo>
                  <a:cubicBezTo>
                    <a:pt x="2909" y="2722"/>
                    <a:pt x="2892" y="2727"/>
                    <a:pt x="2892" y="2761"/>
                  </a:cubicBezTo>
                  <a:cubicBezTo>
                    <a:pt x="2892" y="2795"/>
                    <a:pt x="2869" y="2801"/>
                    <a:pt x="2846" y="2818"/>
                  </a:cubicBezTo>
                  <a:cubicBezTo>
                    <a:pt x="2829" y="2824"/>
                    <a:pt x="2835" y="2846"/>
                    <a:pt x="2824" y="2858"/>
                  </a:cubicBezTo>
                  <a:cubicBezTo>
                    <a:pt x="2812" y="2869"/>
                    <a:pt x="2767" y="2886"/>
                    <a:pt x="2790" y="2903"/>
                  </a:cubicBezTo>
                  <a:cubicBezTo>
                    <a:pt x="2807" y="2920"/>
                    <a:pt x="2824" y="2926"/>
                    <a:pt x="2852" y="2926"/>
                  </a:cubicBezTo>
                  <a:cubicBezTo>
                    <a:pt x="2886" y="2932"/>
                    <a:pt x="2858" y="3006"/>
                    <a:pt x="2841" y="3017"/>
                  </a:cubicBezTo>
                  <a:cubicBezTo>
                    <a:pt x="2858" y="3051"/>
                    <a:pt x="2858" y="3051"/>
                    <a:pt x="2858" y="3051"/>
                  </a:cubicBezTo>
                  <a:lnTo>
                    <a:pt x="2858" y="3051"/>
                  </a:lnTo>
                  <a:cubicBezTo>
                    <a:pt x="2852" y="3062"/>
                    <a:pt x="2801" y="3096"/>
                    <a:pt x="2790" y="3096"/>
                  </a:cubicBezTo>
                  <a:cubicBezTo>
                    <a:pt x="2721" y="3108"/>
                    <a:pt x="2744" y="3079"/>
                    <a:pt x="2716" y="3051"/>
                  </a:cubicBezTo>
                  <a:cubicBezTo>
                    <a:pt x="2693" y="3034"/>
                    <a:pt x="2642" y="3028"/>
                    <a:pt x="2625" y="3051"/>
                  </a:cubicBezTo>
                  <a:cubicBezTo>
                    <a:pt x="2613" y="3068"/>
                    <a:pt x="2596" y="3028"/>
                    <a:pt x="2596" y="3068"/>
                  </a:cubicBezTo>
                  <a:cubicBezTo>
                    <a:pt x="2596" y="3096"/>
                    <a:pt x="2596" y="3125"/>
                    <a:pt x="2602" y="3148"/>
                  </a:cubicBezTo>
                  <a:cubicBezTo>
                    <a:pt x="2608" y="3193"/>
                    <a:pt x="2562" y="3216"/>
                    <a:pt x="2528" y="3227"/>
                  </a:cubicBezTo>
                  <a:cubicBezTo>
                    <a:pt x="2500" y="3233"/>
                    <a:pt x="2398" y="3301"/>
                    <a:pt x="2381" y="3261"/>
                  </a:cubicBezTo>
                  <a:cubicBezTo>
                    <a:pt x="2369" y="3239"/>
                    <a:pt x="2329" y="3307"/>
                    <a:pt x="2324" y="3312"/>
                  </a:cubicBezTo>
                  <a:cubicBezTo>
                    <a:pt x="2290" y="3346"/>
                    <a:pt x="2290" y="3290"/>
                    <a:pt x="2278" y="3267"/>
                  </a:cubicBezTo>
                  <a:cubicBezTo>
                    <a:pt x="2261" y="3261"/>
                    <a:pt x="2278" y="3239"/>
                    <a:pt x="2255" y="3239"/>
                  </a:cubicBezTo>
                  <a:cubicBezTo>
                    <a:pt x="2239" y="3239"/>
                    <a:pt x="2233" y="3233"/>
                    <a:pt x="2216" y="3233"/>
                  </a:cubicBezTo>
                  <a:cubicBezTo>
                    <a:pt x="2216" y="3227"/>
                    <a:pt x="2204" y="3227"/>
                    <a:pt x="2204" y="3227"/>
                  </a:cubicBezTo>
                  <a:cubicBezTo>
                    <a:pt x="2193" y="3239"/>
                    <a:pt x="2199" y="3250"/>
                    <a:pt x="2199" y="3261"/>
                  </a:cubicBezTo>
                  <a:cubicBezTo>
                    <a:pt x="2199" y="3278"/>
                    <a:pt x="2176" y="3278"/>
                    <a:pt x="2165" y="3284"/>
                  </a:cubicBezTo>
                  <a:cubicBezTo>
                    <a:pt x="2142" y="3290"/>
                    <a:pt x="2068" y="3307"/>
                    <a:pt x="2068" y="3273"/>
                  </a:cubicBezTo>
                  <a:cubicBezTo>
                    <a:pt x="2068" y="3255"/>
                    <a:pt x="2102" y="3216"/>
                    <a:pt x="2102" y="3210"/>
                  </a:cubicBezTo>
                  <a:lnTo>
                    <a:pt x="2102" y="3210"/>
                  </a:lnTo>
                  <a:cubicBezTo>
                    <a:pt x="2068" y="3210"/>
                    <a:pt x="2034" y="3216"/>
                    <a:pt x="2005" y="3199"/>
                  </a:cubicBezTo>
                  <a:cubicBezTo>
                    <a:pt x="1937" y="3148"/>
                    <a:pt x="1960" y="3204"/>
                    <a:pt x="1909" y="3193"/>
                  </a:cubicBezTo>
                  <a:cubicBezTo>
                    <a:pt x="1863" y="3187"/>
                    <a:pt x="1875" y="3216"/>
                    <a:pt x="1841" y="3216"/>
                  </a:cubicBezTo>
                  <a:cubicBezTo>
                    <a:pt x="1829" y="3216"/>
                    <a:pt x="1801" y="3210"/>
                    <a:pt x="1790" y="3210"/>
                  </a:cubicBezTo>
                  <a:cubicBezTo>
                    <a:pt x="1778" y="3216"/>
                    <a:pt x="1790" y="3233"/>
                    <a:pt x="1767" y="3244"/>
                  </a:cubicBezTo>
                  <a:cubicBezTo>
                    <a:pt x="1761" y="3250"/>
                    <a:pt x="1755" y="3267"/>
                    <a:pt x="1744" y="3261"/>
                  </a:cubicBezTo>
                  <a:cubicBezTo>
                    <a:pt x="1721" y="3244"/>
                    <a:pt x="1750" y="3096"/>
                    <a:pt x="1710" y="3142"/>
                  </a:cubicBezTo>
                  <a:cubicBezTo>
                    <a:pt x="1693" y="3165"/>
                    <a:pt x="1727" y="3221"/>
                    <a:pt x="1665" y="3227"/>
                  </a:cubicBezTo>
                  <a:cubicBezTo>
                    <a:pt x="1608" y="3227"/>
                    <a:pt x="1608" y="3250"/>
                    <a:pt x="1574" y="3290"/>
                  </a:cubicBezTo>
                  <a:cubicBezTo>
                    <a:pt x="1557" y="3312"/>
                    <a:pt x="1534" y="3295"/>
                    <a:pt x="1511" y="3318"/>
                  </a:cubicBezTo>
                  <a:cubicBezTo>
                    <a:pt x="1489" y="3335"/>
                    <a:pt x="1437" y="3335"/>
                    <a:pt x="1409" y="3324"/>
                  </a:cubicBezTo>
                  <a:cubicBezTo>
                    <a:pt x="1392" y="3312"/>
                    <a:pt x="1386" y="3290"/>
                    <a:pt x="1386" y="3267"/>
                  </a:cubicBezTo>
                  <a:cubicBezTo>
                    <a:pt x="1392" y="3250"/>
                    <a:pt x="1386" y="3239"/>
                    <a:pt x="1386" y="3221"/>
                  </a:cubicBezTo>
                  <a:cubicBezTo>
                    <a:pt x="1358" y="3216"/>
                    <a:pt x="1341" y="3239"/>
                    <a:pt x="1341" y="3193"/>
                  </a:cubicBezTo>
                  <a:cubicBezTo>
                    <a:pt x="1341" y="3165"/>
                    <a:pt x="1335" y="3148"/>
                    <a:pt x="1358" y="3125"/>
                  </a:cubicBezTo>
                  <a:cubicBezTo>
                    <a:pt x="1381" y="3091"/>
                    <a:pt x="1386" y="3062"/>
                    <a:pt x="1398" y="3034"/>
                  </a:cubicBezTo>
                  <a:cubicBezTo>
                    <a:pt x="1420" y="3034"/>
                    <a:pt x="1426" y="3028"/>
                    <a:pt x="1437" y="3011"/>
                  </a:cubicBezTo>
                  <a:cubicBezTo>
                    <a:pt x="1443" y="2989"/>
                    <a:pt x="1466" y="3006"/>
                    <a:pt x="1483" y="2989"/>
                  </a:cubicBezTo>
                  <a:cubicBezTo>
                    <a:pt x="1511" y="2966"/>
                    <a:pt x="1489" y="2898"/>
                    <a:pt x="1460" y="2886"/>
                  </a:cubicBezTo>
                  <a:cubicBezTo>
                    <a:pt x="1426" y="2869"/>
                    <a:pt x="1409" y="2892"/>
                    <a:pt x="1381" y="2903"/>
                  </a:cubicBezTo>
                  <a:cubicBezTo>
                    <a:pt x="1346" y="2909"/>
                    <a:pt x="1358" y="2835"/>
                    <a:pt x="1358" y="2818"/>
                  </a:cubicBezTo>
                  <a:cubicBezTo>
                    <a:pt x="1363" y="2790"/>
                    <a:pt x="1363" y="2778"/>
                    <a:pt x="1341" y="2778"/>
                  </a:cubicBezTo>
                  <a:cubicBezTo>
                    <a:pt x="1335" y="2784"/>
                    <a:pt x="1182" y="2869"/>
                    <a:pt x="1170" y="2864"/>
                  </a:cubicBezTo>
                  <a:cubicBezTo>
                    <a:pt x="1153" y="2864"/>
                    <a:pt x="1148" y="2858"/>
                    <a:pt x="1131" y="2881"/>
                  </a:cubicBezTo>
                  <a:cubicBezTo>
                    <a:pt x="1119" y="2903"/>
                    <a:pt x="1114" y="2869"/>
                    <a:pt x="1091" y="2881"/>
                  </a:cubicBezTo>
                  <a:cubicBezTo>
                    <a:pt x="1057" y="2909"/>
                    <a:pt x="1068" y="2881"/>
                    <a:pt x="1028" y="2881"/>
                  </a:cubicBezTo>
                  <a:cubicBezTo>
                    <a:pt x="1000" y="2881"/>
                    <a:pt x="977" y="2875"/>
                    <a:pt x="954" y="2903"/>
                  </a:cubicBezTo>
                  <a:cubicBezTo>
                    <a:pt x="937" y="2920"/>
                    <a:pt x="932" y="2943"/>
                    <a:pt x="903" y="2932"/>
                  </a:cubicBezTo>
                  <a:cubicBezTo>
                    <a:pt x="841" y="2920"/>
                    <a:pt x="818" y="2937"/>
                    <a:pt x="784" y="2989"/>
                  </a:cubicBezTo>
                  <a:cubicBezTo>
                    <a:pt x="761" y="3023"/>
                    <a:pt x="761" y="3023"/>
                    <a:pt x="722" y="3045"/>
                  </a:cubicBezTo>
                  <a:cubicBezTo>
                    <a:pt x="676" y="3074"/>
                    <a:pt x="693" y="3085"/>
                    <a:pt x="670" y="3125"/>
                  </a:cubicBezTo>
                  <a:cubicBezTo>
                    <a:pt x="659" y="3136"/>
                    <a:pt x="631" y="3148"/>
                    <a:pt x="614" y="3153"/>
                  </a:cubicBezTo>
                  <a:cubicBezTo>
                    <a:pt x="585" y="3170"/>
                    <a:pt x="585" y="3193"/>
                    <a:pt x="562" y="3210"/>
                  </a:cubicBezTo>
                  <a:cubicBezTo>
                    <a:pt x="545" y="3221"/>
                    <a:pt x="534" y="3233"/>
                    <a:pt x="517" y="3244"/>
                  </a:cubicBezTo>
                  <a:lnTo>
                    <a:pt x="517" y="3244"/>
                  </a:lnTo>
                  <a:cubicBezTo>
                    <a:pt x="517" y="3227"/>
                    <a:pt x="517" y="3204"/>
                    <a:pt x="517" y="3187"/>
                  </a:cubicBezTo>
                  <a:cubicBezTo>
                    <a:pt x="517" y="3113"/>
                    <a:pt x="500" y="3045"/>
                    <a:pt x="511" y="2972"/>
                  </a:cubicBezTo>
                  <a:cubicBezTo>
                    <a:pt x="517" y="2926"/>
                    <a:pt x="494" y="2886"/>
                    <a:pt x="494" y="2841"/>
                  </a:cubicBezTo>
                  <a:cubicBezTo>
                    <a:pt x="500" y="2835"/>
                    <a:pt x="557" y="2830"/>
                    <a:pt x="568" y="2830"/>
                  </a:cubicBezTo>
                  <a:cubicBezTo>
                    <a:pt x="568" y="2824"/>
                    <a:pt x="568" y="2824"/>
                    <a:pt x="574" y="2818"/>
                  </a:cubicBezTo>
                  <a:cubicBezTo>
                    <a:pt x="642" y="2767"/>
                    <a:pt x="540" y="2767"/>
                    <a:pt x="591" y="2744"/>
                  </a:cubicBezTo>
                  <a:cubicBezTo>
                    <a:pt x="596" y="2739"/>
                    <a:pt x="642" y="2676"/>
                    <a:pt x="642" y="2665"/>
                  </a:cubicBezTo>
                  <a:cubicBezTo>
                    <a:pt x="653" y="2636"/>
                    <a:pt x="676" y="2636"/>
                    <a:pt x="704" y="2625"/>
                  </a:cubicBezTo>
                  <a:cubicBezTo>
                    <a:pt x="733" y="2608"/>
                    <a:pt x="756" y="2585"/>
                    <a:pt x="773" y="2557"/>
                  </a:cubicBezTo>
                  <a:cubicBezTo>
                    <a:pt x="790" y="2528"/>
                    <a:pt x="852" y="2551"/>
                    <a:pt x="835" y="2511"/>
                  </a:cubicBezTo>
                  <a:cubicBezTo>
                    <a:pt x="830" y="2500"/>
                    <a:pt x="830" y="2449"/>
                    <a:pt x="824" y="2449"/>
                  </a:cubicBezTo>
                  <a:cubicBezTo>
                    <a:pt x="790" y="2466"/>
                    <a:pt x="790" y="2477"/>
                    <a:pt x="795" y="2517"/>
                  </a:cubicBezTo>
                  <a:cubicBezTo>
                    <a:pt x="801" y="2545"/>
                    <a:pt x="744" y="2545"/>
                    <a:pt x="722" y="2545"/>
                  </a:cubicBezTo>
                  <a:cubicBezTo>
                    <a:pt x="687" y="2545"/>
                    <a:pt x="631" y="2602"/>
                    <a:pt x="608" y="2585"/>
                  </a:cubicBezTo>
                  <a:cubicBezTo>
                    <a:pt x="591" y="2574"/>
                    <a:pt x="568" y="2591"/>
                    <a:pt x="557" y="2585"/>
                  </a:cubicBezTo>
                  <a:cubicBezTo>
                    <a:pt x="540" y="2574"/>
                    <a:pt x="562" y="2545"/>
                    <a:pt x="562" y="2534"/>
                  </a:cubicBezTo>
                  <a:cubicBezTo>
                    <a:pt x="574" y="2528"/>
                    <a:pt x="596" y="2523"/>
                    <a:pt x="602" y="2511"/>
                  </a:cubicBezTo>
                  <a:cubicBezTo>
                    <a:pt x="608" y="2483"/>
                    <a:pt x="574" y="2449"/>
                    <a:pt x="614" y="2466"/>
                  </a:cubicBezTo>
                  <a:cubicBezTo>
                    <a:pt x="670" y="2489"/>
                    <a:pt x="682" y="2415"/>
                    <a:pt x="710" y="2375"/>
                  </a:cubicBezTo>
                  <a:cubicBezTo>
                    <a:pt x="733" y="2346"/>
                    <a:pt x="778" y="2341"/>
                    <a:pt x="761" y="2312"/>
                  </a:cubicBezTo>
                  <a:cubicBezTo>
                    <a:pt x="727" y="2256"/>
                    <a:pt x="722" y="2324"/>
                    <a:pt x="676" y="2335"/>
                  </a:cubicBezTo>
                  <a:cubicBezTo>
                    <a:pt x="653" y="2352"/>
                    <a:pt x="653" y="2369"/>
                    <a:pt x="631" y="2358"/>
                  </a:cubicBezTo>
                  <a:cubicBezTo>
                    <a:pt x="608" y="2346"/>
                    <a:pt x="591" y="2364"/>
                    <a:pt x="568" y="2369"/>
                  </a:cubicBezTo>
                  <a:cubicBezTo>
                    <a:pt x="534" y="2375"/>
                    <a:pt x="534" y="2307"/>
                    <a:pt x="528" y="2284"/>
                  </a:cubicBezTo>
                  <a:cubicBezTo>
                    <a:pt x="528" y="2278"/>
                    <a:pt x="562" y="2256"/>
                    <a:pt x="562" y="2256"/>
                  </a:cubicBezTo>
                  <a:lnTo>
                    <a:pt x="568" y="2256"/>
                  </a:lnTo>
                  <a:cubicBezTo>
                    <a:pt x="596" y="2256"/>
                    <a:pt x="591" y="2250"/>
                    <a:pt x="585" y="2227"/>
                  </a:cubicBezTo>
                  <a:cubicBezTo>
                    <a:pt x="574" y="2193"/>
                    <a:pt x="591" y="2205"/>
                    <a:pt x="596" y="2182"/>
                  </a:cubicBezTo>
                  <a:cubicBezTo>
                    <a:pt x="602" y="2171"/>
                    <a:pt x="557" y="2080"/>
                    <a:pt x="580" y="2068"/>
                  </a:cubicBezTo>
                  <a:cubicBezTo>
                    <a:pt x="602" y="2045"/>
                    <a:pt x="625" y="2057"/>
                    <a:pt x="636" y="2017"/>
                  </a:cubicBezTo>
                  <a:cubicBezTo>
                    <a:pt x="648" y="1994"/>
                    <a:pt x="693" y="1937"/>
                    <a:pt x="693" y="1921"/>
                  </a:cubicBezTo>
                  <a:cubicBezTo>
                    <a:pt x="670" y="1921"/>
                    <a:pt x="642" y="1943"/>
                    <a:pt x="625" y="1949"/>
                  </a:cubicBezTo>
                  <a:cubicBezTo>
                    <a:pt x="602" y="1955"/>
                    <a:pt x="608" y="1909"/>
                    <a:pt x="580" y="1898"/>
                  </a:cubicBezTo>
                  <a:cubicBezTo>
                    <a:pt x="574" y="1898"/>
                    <a:pt x="574" y="1898"/>
                    <a:pt x="574" y="1898"/>
                  </a:cubicBezTo>
                  <a:cubicBezTo>
                    <a:pt x="568" y="1903"/>
                    <a:pt x="545" y="1926"/>
                    <a:pt x="545" y="1932"/>
                  </a:cubicBezTo>
                  <a:cubicBezTo>
                    <a:pt x="545" y="1943"/>
                    <a:pt x="557" y="1960"/>
                    <a:pt x="557" y="1960"/>
                  </a:cubicBezTo>
                  <a:cubicBezTo>
                    <a:pt x="557" y="1966"/>
                    <a:pt x="540" y="1966"/>
                    <a:pt x="534" y="1972"/>
                  </a:cubicBezTo>
                  <a:cubicBezTo>
                    <a:pt x="534" y="1977"/>
                    <a:pt x="540" y="1989"/>
                    <a:pt x="540" y="2000"/>
                  </a:cubicBezTo>
                  <a:cubicBezTo>
                    <a:pt x="506" y="2000"/>
                    <a:pt x="523" y="1966"/>
                    <a:pt x="523" y="1955"/>
                  </a:cubicBezTo>
                  <a:cubicBezTo>
                    <a:pt x="494" y="1949"/>
                    <a:pt x="460" y="1989"/>
                    <a:pt x="449" y="2011"/>
                  </a:cubicBezTo>
                  <a:cubicBezTo>
                    <a:pt x="443" y="2017"/>
                    <a:pt x="449" y="2028"/>
                    <a:pt x="443" y="2040"/>
                  </a:cubicBezTo>
                  <a:cubicBezTo>
                    <a:pt x="426" y="2057"/>
                    <a:pt x="415" y="2057"/>
                    <a:pt x="403" y="2068"/>
                  </a:cubicBezTo>
                  <a:cubicBezTo>
                    <a:pt x="381" y="2085"/>
                    <a:pt x="386" y="2125"/>
                    <a:pt x="364" y="2142"/>
                  </a:cubicBezTo>
                  <a:cubicBezTo>
                    <a:pt x="364" y="2142"/>
                    <a:pt x="335" y="2159"/>
                    <a:pt x="330" y="2153"/>
                  </a:cubicBezTo>
                  <a:cubicBezTo>
                    <a:pt x="324" y="2148"/>
                    <a:pt x="330" y="2091"/>
                    <a:pt x="330" y="2080"/>
                  </a:cubicBezTo>
                  <a:cubicBezTo>
                    <a:pt x="330" y="2074"/>
                    <a:pt x="330" y="2074"/>
                    <a:pt x="330" y="2074"/>
                  </a:cubicBezTo>
                  <a:cubicBezTo>
                    <a:pt x="318" y="2068"/>
                    <a:pt x="278" y="2057"/>
                    <a:pt x="278" y="2051"/>
                  </a:cubicBezTo>
                  <a:cubicBezTo>
                    <a:pt x="278" y="2028"/>
                    <a:pt x="301" y="2017"/>
                    <a:pt x="307" y="2000"/>
                  </a:cubicBezTo>
                  <a:cubicBezTo>
                    <a:pt x="330" y="1966"/>
                    <a:pt x="330" y="1909"/>
                    <a:pt x="335" y="1869"/>
                  </a:cubicBezTo>
                  <a:cubicBezTo>
                    <a:pt x="341" y="1858"/>
                    <a:pt x="358" y="1807"/>
                    <a:pt x="369" y="1801"/>
                  </a:cubicBezTo>
                  <a:cubicBezTo>
                    <a:pt x="386" y="1778"/>
                    <a:pt x="426" y="1784"/>
                    <a:pt x="437" y="1750"/>
                  </a:cubicBezTo>
                  <a:cubicBezTo>
                    <a:pt x="449" y="1727"/>
                    <a:pt x="443" y="1722"/>
                    <a:pt x="466" y="1710"/>
                  </a:cubicBezTo>
                  <a:cubicBezTo>
                    <a:pt x="477" y="1705"/>
                    <a:pt x="528" y="1710"/>
                    <a:pt x="506" y="1693"/>
                  </a:cubicBezTo>
                  <a:cubicBezTo>
                    <a:pt x="483" y="1682"/>
                    <a:pt x="449" y="1687"/>
                    <a:pt x="432" y="1705"/>
                  </a:cubicBezTo>
                  <a:cubicBezTo>
                    <a:pt x="432" y="1705"/>
                    <a:pt x="392" y="1710"/>
                    <a:pt x="386" y="1710"/>
                  </a:cubicBezTo>
                  <a:cubicBezTo>
                    <a:pt x="358" y="1716"/>
                    <a:pt x="358" y="1693"/>
                    <a:pt x="341" y="1693"/>
                  </a:cubicBezTo>
                  <a:cubicBezTo>
                    <a:pt x="318" y="1693"/>
                    <a:pt x="290" y="1722"/>
                    <a:pt x="284" y="1744"/>
                  </a:cubicBezTo>
                  <a:cubicBezTo>
                    <a:pt x="267" y="1784"/>
                    <a:pt x="267" y="1784"/>
                    <a:pt x="244" y="1756"/>
                  </a:cubicBezTo>
                  <a:cubicBezTo>
                    <a:pt x="233" y="1744"/>
                    <a:pt x="199" y="1705"/>
                    <a:pt x="199" y="1687"/>
                  </a:cubicBezTo>
                  <a:cubicBezTo>
                    <a:pt x="199" y="1676"/>
                    <a:pt x="222" y="1682"/>
                    <a:pt x="227" y="1676"/>
                  </a:cubicBezTo>
                  <a:cubicBezTo>
                    <a:pt x="267" y="1659"/>
                    <a:pt x="227" y="1619"/>
                    <a:pt x="210" y="1602"/>
                  </a:cubicBezTo>
                  <a:cubicBezTo>
                    <a:pt x="210" y="1608"/>
                    <a:pt x="210" y="1608"/>
                    <a:pt x="210" y="1608"/>
                  </a:cubicBezTo>
                  <a:cubicBezTo>
                    <a:pt x="176" y="1580"/>
                    <a:pt x="210" y="1545"/>
                    <a:pt x="210" y="1506"/>
                  </a:cubicBezTo>
                  <a:cubicBezTo>
                    <a:pt x="210" y="1506"/>
                    <a:pt x="142" y="1466"/>
                    <a:pt x="142" y="1432"/>
                  </a:cubicBezTo>
                  <a:lnTo>
                    <a:pt x="142" y="1432"/>
                  </a:lnTo>
                  <a:cubicBezTo>
                    <a:pt x="136" y="1443"/>
                    <a:pt x="159" y="1489"/>
                    <a:pt x="131" y="1489"/>
                  </a:cubicBezTo>
                  <a:cubicBezTo>
                    <a:pt x="125" y="1477"/>
                    <a:pt x="102" y="1466"/>
                    <a:pt x="96" y="1455"/>
                  </a:cubicBezTo>
                  <a:cubicBezTo>
                    <a:pt x="51" y="1455"/>
                    <a:pt x="57" y="1545"/>
                    <a:pt x="34" y="1545"/>
                  </a:cubicBezTo>
                  <a:cubicBezTo>
                    <a:pt x="34" y="1483"/>
                    <a:pt x="0" y="1449"/>
                    <a:pt x="51" y="1409"/>
                  </a:cubicBezTo>
                  <a:cubicBezTo>
                    <a:pt x="80" y="1381"/>
                    <a:pt x="57" y="1341"/>
                    <a:pt x="40" y="1324"/>
                  </a:cubicBezTo>
                  <a:cubicBezTo>
                    <a:pt x="6" y="1290"/>
                    <a:pt x="45" y="1296"/>
                    <a:pt x="51" y="1278"/>
                  </a:cubicBezTo>
                  <a:cubicBezTo>
                    <a:pt x="62" y="1256"/>
                    <a:pt x="80" y="1182"/>
                    <a:pt x="108" y="1188"/>
                  </a:cubicBezTo>
                  <a:cubicBezTo>
                    <a:pt x="142" y="1193"/>
                    <a:pt x="136" y="1199"/>
                    <a:pt x="159" y="1176"/>
                  </a:cubicBezTo>
                  <a:cubicBezTo>
                    <a:pt x="165" y="1171"/>
                    <a:pt x="187" y="1148"/>
                    <a:pt x="187" y="1142"/>
                  </a:cubicBezTo>
                  <a:cubicBezTo>
                    <a:pt x="182" y="1142"/>
                    <a:pt x="182" y="1114"/>
                    <a:pt x="176" y="1108"/>
                  </a:cubicBezTo>
                  <a:cubicBezTo>
                    <a:pt x="165" y="1102"/>
                    <a:pt x="142" y="1148"/>
                    <a:pt x="131" y="1125"/>
                  </a:cubicBezTo>
                  <a:cubicBezTo>
                    <a:pt x="108" y="1102"/>
                    <a:pt x="153" y="1068"/>
                    <a:pt x="176" y="1046"/>
                  </a:cubicBezTo>
                  <a:cubicBezTo>
                    <a:pt x="210" y="1017"/>
                    <a:pt x="256" y="1057"/>
                    <a:pt x="307" y="1034"/>
                  </a:cubicBezTo>
                  <a:cubicBezTo>
                    <a:pt x="335" y="1012"/>
                    <a:pt x="335" y="989"/>
                    <a:pt x="369" y="977"/>
                  </a:cubicBezTo>
                  <a:cubicBezTo>
                    <a:pt x="398" y="966"/>
                    <a:pt x="454" y="1006"/>
                    <a:pt x="432" y="955"/>
                  </a:cubicBezTo>
                  <a:cubicBezTo>
                    <a:pt x="426" y="932"/>
                    <a:pt x="437" y="921"/>
                    <a:pt x="420" y="909"/>
                  </a:cubicBezTo>
                  <a:cubicBezTo>
                    <a:pt x="403" y="904"/>
                    <a:pt x="381" y="898"/>
                    <a:pt x="381" y="881"/>
                  </a:cubicBezTo>
                  <a:cubicBezTo>
                    <a:pt x="381" y="875"/>
                    <a:pt x="381" y="875"/>
                    <a:pt x="381" y="875"/>
                  </a:cubicBezTo>
                  <a:cubicBezTo>
                    <a:pt x="409" y="875"/>
                    <a:pt x="432" y="869"/>
                    <a:pt x="454" y="869"/>
                  </a:cubicBezTo>
                  <a:cubicBezTo>
                    <a:pt x="494" y="869"/>
                    <a:pt x="483" y="847"/>
                    <a:pt x="483" y="824"/>
                  </a:cubicBezTo>
                  <a:lnTo>
                    <a:pt x="483" y="824"/>
                  </a:lnTo>
                  <a:lnTo>
                    <a:pt x="483" y="824"/>
                  </a:lnTo>
                  <a:cubicBezTo>
                    <a:pt x="528" y="824"/>
                    <a:pt x="551" y="830"/>
                    <a:pt x="568" y="778"/>
                  </a:cubicBezTo>
                  <a:cubicBezTo>
                    <a:pt x="568" y="778"/>
                    <a:pt x="574" y="796"/>
                    <a:pt x="585" y="801"/>
                  </a:cubicBezTo>
                  <a:cubicBezTo>
                    <a:pt x="602" y="813"/>
                    <a:pt x="614" y="830"/>
                    <a:pt x="631" y="841"/>
                  </a:cubicBezTo>
                  <a:cubicBezTo>
                    <a:pt x="733" y="898"/>
                    <a:pt x="767" y="824"/>
                    <a:pt x="864" y="824"/>
                  </a:cubicBezTo>
                  <a:cubicBezTo>
                    <a:pt x="903" y="813"/>
                    <a:pt x="937" y="835"/>
                    <a:pt x="972" y="801"/>
                  </a:cubicBezTo>
                  <a:cubicBezTo>
                    <a:pt x="994" y="778"/>
                    <a:pt x="1057" y="699"/>
                    <a:pt x="1096" y="733"/>
                  </a:cubicBezTo>
                  <a:cubicBezTo>
                    <a:pt x="1125" y="762"/>
                    <a:pt x="1102" y="807"/>
                    <a:pt x="1170" y="767"/>
                  </a:cubicBezTo>
                  <a:cubicBezTo>
                    <a:pt x="1204" y="750"/>
                    <a:pt x="1165" y="699"/>
                    <a:pt x="1182" y="693"/>
                  </a:cubicBezTo>
                  <a:cubicBezTo>
                    <a:pt x="1221" y="671"/>
                    <a:pt x="1204" y="688"/>
                    <a:pt x="1227" y="699"/>
                  </a:cubicBezTo>
                  <a:cubicBezTo>
                    <a:pt x="1239" y="710"/>
                    <a:pt x="1255" y="699"/>
                    <a:pt x="1267" y="716"/>
                  </a:cubicBezTo>
                  <a:cubicBezTo>
                    <a:pt x="1284" y="744"/>
                    <a:pt x="1301" y="790"/>
                    <a:pt x="1341" y="801"/>
                  </a:cubicBezTo>
                  <a:lnTo>
                    <a:pt x="1341" y="801"/>
                  </a:lnTo>
                  <a:cubicBezTo>
                    <a:pt x="1346" y="784"/>
                    <a:pt x="1341" y="722"/>
                    <a:pt x="1335" y="705"/>
                  </a:cubicBezTo>
                  <a:cubicBezTo>
                    <a:pt x="1324" y="682"/>
                    <a:pt x="1369" y="654"/>
                    <a:pt x="1386" y="648"/>
                  </a:cubicBezTo>
                  <a:cubicBezTo>
                    <a:pt x="1386" y="625"/>
                    <a:pt x="1261" y="636"/>
                    <a:pt x="1239" y="619"/>
                  </a:cubicBezTo>
                  <a:cubicBezTo>
                    <a:pt x="1193" y="580"/>
                    <a:pt x="1284" y="585"/>
                    <a:pt x="1307" y="580"/>
                  </a:cubicBezTo>
                  <a:cubicBezTo>
                    <a:pt x="1329" y="574"/>
                    <a:pt x="1352" y="574"/>
                    <a:pt x="1375" y="551"/>
                  </a:cubicBezTo>
                  <a:cubicBezTo>
                    <a:pt x="1381" y="546"/>
                    <a:pt x="1386" y="528"/>
                    <a:pt x="1375" y="534"/>
                  </a:cubicBezTo>
                  <a:cubicBezTo>
                    <a:pt x="1341" y="551"/>
                    <a:pt x="1307" y="551"/>
                    <a:pt x="1267" y="563"/>
                  </a:cubicBezTo>
                  <a:cubicBezTo>
                    <a:pt x="1239" y="574"/>
                    <a:pt x="1210" y="557"/>
                    <a:pt x="1182" y="557"/>
                  </a:cubicBezTo>
                  <a:cubicBezTo>
                    <a:pt x="1182" y="546"/>
                    <a:pt x="1221" y="534"/>
                    <a:pt x="1210" y="512"/>
                  </a:cubicBezTo>
                  <a:cubicBezTo>
                    <a:pt x="1187" y="472"/>
                    <a:pt x="1221" y="489"/>
                    <a:pt x="1227" y="455"/>
                  </a:cubicBezTo>
                  <a:cubicBezTo>
                    <a:pt x="1233" y="432"/>
                    <a:pt x="1199" y="426"/>
                    <a:pt x="1199" y="409"/>
                  </a:cubicBezTo>
                  <a:cubicBezTo>
                    <a:pt x="1210" y="409"/>
                    <a:pt x="1216" y="392"/>
                    <a:pt x="1227" y="409"/>
                  </a:cubicBezTo>
                  <a:cubicBezTo>
                    <a:pt x="1255" y="449"/>
                    <a:pt x="1358" y="364"/>
                    <a:pt x="1363" y="330"/>
                  </a:cubicBezTo>
                  <a:cubicBezTo>
                    <a:pt x="1375" y="296"/>
                    <a:pt x="1386" y="341"/>
                    <a:pt x="1403" y="313"/>
                  </a:cubicBezTo>
                  <a:cubicBezTo>
                    <a:pt x="1437" y="267"/>
                    <a:pt x="1449" y="273"/>
                    <a:pt x="1494" y="267"/>
                  </a:cubicBezTo>
                  <a:cubicBezTo>
                    <a:pt x="1545" y="262"/>
                    <a:pt x="1505" y="245"/>
                    <a:pt x="1517" y="205"/>
                  </a:cubicBezTo>
                  <a:cubicBezTo>
                    <a:pt x="1523" y="176"/>
                    <a:pt x="1517" y="137"/>
                    <a:pt x="1562" y="154"/>
                  </a:cubicBezTo>
                  <a:cubicBezTo>
                    <a:pt x="1613" y="171"/>
                    <a:pt x="1636" y="125"/>
                    <a:pt x="1676" y="114"/>
                  </a:cubicBezTo>
                  <a:cubicBezTo>
                    <a:pt x="1704" y="103"/>
                    <a:pt x="1716" y="46"/>
                    <a:pt x="1750" y="46"/>
                  </a:cubicBezTo>
                  <a:cubicBezTo>
                    <a:pt x="1750" y="171"/>
                    <a:pt x="1750" y="171"/>
                    <a:pt x="1750" y="171"/>
                  </a:cubicBezTo>
                  <a:cubicBezTo>
                    <a:pt x="1744" y="227"/>
                    <a:pt x="1824" y="154"/>
                    <a:pt x="1835" y="142"/>
                  </a:cubicBezTo>
                  <a:cubicBezTo>
                    <a:pt x="1875" y="114"/>
                    <a:pt x="1932" y="85"/>
                    <a:pt x="1971" y="57"/>
                  </a:cubicBezTo>
                  <a:cubicBezTo>
                    <a:pt x="2040" y="0"/>
                    <a:pt x="1960" y="103"/>
                    <a:pt x="1960" y="125"/>
                  </a:cubicBezTo>
                  <a:cubicBezTo>
                    <a:pt x="1983" y="131"/>
                    <a:pt x="2000" y="91"/>
                    <a:pt x="2028" y="91"/>
                  </a:cubicBezTo>
                  <a:cubicBezTo>
                    <a:pt x="2034" y="91"/>
                    <a:pt x="2062" y="142"/>
                    <a:pt x="2062" y="148"/>
                  </a:cubicBezTo>
                  <a:cubicBezTo>
                    <a:pt x="2074" y="159"/>
                    <a:pt x="2091" y="182"/>
                    <a:pt x="2091" y="193"/>
                  </a:cubicBezTo>
                  <a:cubicBezTo>
                    <a:pt x="2142" y="137"/>
                    <a:pt x="2142" y="137"/>
                    <a:pt x="2142" y="137"/>
                  </a:cubicBezTo>
                  <a:cubicBezTo>
                    <a:pt x="2159" y="119"/>
                    <a:pt x="2187" y="125"/>
                    <a:pt x="2204" y="131"/>
                  </a:cubicBezTo>
                  <a:cubicBezTo>
                    <a:pt x="2250" y="137"/>
                    <a:pt x="2221" y="148"/>
                    <a:pt x="2244" y="159"/>
                  </a:cubicBezTo>
                  <a:cubicBezTo>
                    <a:pt x="2261" y="171"/>
                    <a:pt x="2290" y="176"/>
                    <a:pt x="2307" y="182"/>
                  </a:cubicBezTo>
                  <a:cubicBezTo>
                    <a:pt x="2369" y="210"/>
                    <a:pt x="2415" y="301"/>
                    <a:pt x="2466" y="347"/>
                  </a:cubicBezTo>
                  <a:cubicBezTo>
                    <a:pt x="2489" y="369"/>
                    <a:pt x="2500" y="409"/>
                    <a:pt x="2534" y="409"/>
                  </a:cubicBezTo>
                  <a:cubicBezTo>
                    <a:pt x="2568" y="409"/>
                    <a:pt x="2613" y="426"/>
                    <a:pt x="2648" y="415"/>
                  </a:cubicBezTo>
                  <a:cubicBezTo>
                    <a:pt x="2778" y="415"/>
                    <a:pt x="2778" y="415"/>
                    <a:pt x="2778" y="41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8" name="Freeform 157"/>
            <p:cNvSpPr>
              <a:spLocks noChangeArrowheads="1"/>
            </p:cNvSpPr>
            <p:nvPr/>
          </p:nvSpPr>
          <p:spPr bwMode="auto">
            <a:xfrm>
              <a:off x="10399325" y="1714267"/>
              <a:ext cx="1332372" cy="1320331"/>
            </a:xfrm>
            <a:custGeom>
              <a:avLst/>
              <a:gdLst>
                <a:gd name="T0" fmla="*/ 574 w 3876"/>
                <a:gd name="T1" fmla="*/ 3733 h 3842"/>
                <a:gd name="T2" fmla="*/ 613 w 3876"/>
                <a:gd name="T3" fmla="*/ 3773 h 3842"/>
                <a:gd name="T4" fmla="*/ 2267 w 3876"/>
                <a:gd name="T5" fmla="*/ 688 h 3842"/>
                <a:gd name="T6" fmla="*/ 2199 w 3876"/>
                <a:gd name="T7" fmla="*/ 654 h 3842"/>
                <a:gd name="T8" fmla="*/ 2244 w 3876"/>
                <a:gd name="T9" fmla="*/ 631 h 3842"/>
                <a:gd name="T10" fmla="*/ 2272 w 3876"/>
                <a:gd name="T11" fmla="*/ 682 h 3842"/>
                <a:gd name="T12" fmla="*/ 426 w 3876"/>
                <a:gd name="T13" fmla="*/ 3841 h 3842"/>
                <a:gd name="T14" fmla="*/ 335 w 3876"/>
                <a:gd name="T15" fmla="*/ 3761 h 3842"/>
                <a:gd name="T16" fmla="*/ 136 w 3876"/>
                <a:gd name="T17" fmla="*/ 3631 h 3842"/>
                <a:gd name="T18" fmla="*/ 45 w 3876"/>
                <a:gd name="T19" fmla="*/ 3511 h 3842"/>
                <a:gd name="T20" fmla="*/ 6 w 3876"/>
                <a:gd name="T21" fmla="*/ 3472 h 3842"/>
                <a:gd name="T22" fmla="*/ 97 w 3876"/>
                <a:gd name="T23" fmla="*/ 3420 h 3842"/>
                <a:gd name="T24" fmla="*/ 136 w 3876"/>
                <a:gd name="T25" fmla="*/ 3051 h 3842"/>
                <a:gd name="T26" fmla="*/ 102 w 3876"/>
                <a:gd name="T27" fmla="*/ 2858 h 3842"/>
                <a:gd name="T28" fmla="*/ 187 w 3876"/>
                <a:gd name="T29" fmla="*/ 2727 h 3842"/>
                <a:gd name="T30" fmla="*/ 244 w 3876"/>
                <a:gd name="T31" fmla="*/ 2511 h 3842"/>
                <a:gd name="T32" fmla="*/ 227 w 3876"/>
                <a:gd name="T33" fmla="*/ 2318 h 3842"/>
                <a:gd name="T34" fmla="*/ 233 w 3876"/>
                <a:gd name="T35" fmla="*/ 2074 h 3842"/>
                <a:gd name="T36" fmla="*/ 295 w 3876"/>
                <a:gd name="T37" fmla="*/ 1835 h 3842"/>
                <a:gd name="T38" fmla="*/ 483 w 3876"/>
                <a:gd name="T39" fmla="*/ 1688 h 3842"/>
                <a:gd name="T40" fmla="*/ 540 w 3876"/>
                <a:gd name="T41" fmla="*/ 1489 h 3842"/>
                <a:gd name="T42" fmla="*/ 636 w 3876"/>
                <a:gd name="T43" fmla="*/ 1307 h 3842"/>
                <a:gd name="T44" fmla="*/ 739 w 3876"/>
                <a:gd name="T45" fmla="*/ 847 h 3842"/>
                <a:gd name="T46" fmla="*/ 687 w 3876"/>
                <a:gd name="T47" fmla="*/ 710 h 3842"/>
                <a:gd name="T48" fmla="*/ 716 w 3876"/>
                <a:gd name="T49" fmla="*/ 591 h 3842"/>
                <a:gd name="T50" fmla="*/ 665 w 3876"/>
                <a:gd name="T51" fmla="*/ 381 h 3842"/>
                <a:gd name="T52" fmla="*/ 613 w 3876"/>
                <a:gd name="T53" fmla="*/ 284 h 3842"/>
                <a:gd name="T54" fmla="*/ 613 w 3876"/>
                <a:gd name="T55" fmla="*/ 142 h 3842"/>
                <a:gd name="T56" fmla="*/ 744 w 3876"/>
                <a:gd name="T57" fmla="*/ 34 h 3842"/>
                <a:gd name="T58" fmla="*/ 1000 w 3876"/>
                <a:gd name="T59" fmla="*/ 114 h 3842"/>
                <a:gd name="T60" fmla="*/ 1318 w 3876"/>
                <a:gd name="T61" fmla="*/ 228 h 3842"/>
                <a:gd name="T62" fmla="*/ 1488 w 3876"/>
                <a:gd name="T63" fmla="*/ 279 h 3842"/>
                <a:gd name="T64" fmla="*/ 1568 w 3876"/>
                <a:gd name="T65" fmla="*/ 438 h 3842"/>
                <a:gd name="T66" fmla="*/ 1574 w 3876"/>
                <a:gd name="T67" fmla="*/ 489 h 3842"/>
                <a:gd name="T68" fmla="*/ 1562 w 3876"/>
                <a:gd name="T69" fmla="*/ 642 h 3842"/>
                <a:gd name="T70" fmla="*/ 1835 w 3876"/>
                <a:gd name="T71" fmla="*/ 642 h 3842"/>
                <a:gd name="T72" fmla="*/ 1954 w 3876"/>
                <a:gd name="T73" fmla="*/ 614 h 3842"/>
                <a:gd name="T74" fmla="*/ 2113 w 3876"/>
                <a:gd name="T75" fmla="*/ 682 h 3842"/>
                <a:gd name="T76" fmla="*/ 2403 w 3876"/>
                <a:gd name="T77" fmla="*/ 761 h 3842"/>
                <a:gd name="T78" fmla="*/ 2636 w 3876"/>
                <a:gd name="T79" fmla="*/ 722 h 3842"/>
                <a:gd name="T80" fmla="*/ 2903 w 3876"/>
                <a:gd name="T81" fmla="*/ 875 h 3842"/>
                <a:gd name="T82" fmla="*/ 3062 w 3876"/>
                <a:gd name="T83" fmla="*/ 824 h 3842"/>
                <a:gd name="T84" fmla="*/ 3324 w 3876"/>
                <a:gd name="T85" fmla="*/ 665 h 3842"/>
                <a:gd name="T86" fmla="*/ 3539 w 3876"/>
                <a:gd name="T87" fmla="*/ 676 h 3842"/>
                <a:gd name="T88" fmla="*/ 3744 w 3876"/>
                <a:gd name="T89" fmla="*/ 852 h 3842"/>
                <a:gd name="T90" fmla="*/ 3875 w 3876"/>
                <a:gd name="T91" fmla="*/ 898 h 3842"/>
                <a:gd name="T92" fmla="*/ 3716 w 3876"/>
                <a:gd name="T93" fmla="*/ 1029 h 3842"/>
                <a:gd name="T94" fmla="*/ 3733 w 3876"/>
                <a:gd name="T95" fmla="*/ 1301 h 3842"/>
                <a:gd name="T96" fmla="*/ 3721 w 3876"/>
                <a:gd name="T97" fmla="*/ 1614 h 3842"/>
                <a:gd name="T98" fmla="*/ 3551 w 3876"/>
                <a:gd name="T99" fmla="*/ 1784 h 3842"/>
                <a:gd name="T100" fmla="*/ 3187 w 3876"/>
                <a:gd name="T101" fmla="*/ 2011 h 3842"/>
                <a:gd name="T102" fmla="*/ 2625 w 3876"/>
                <a:gd name="T103" fmla="*/ 2296 h 3842"/>
                <a:gd name="T104" fmla="*/ 2216 w 3876"/>
                <a:gd name="T105" fmla="*/ 2631 h 3842"/>
                <a:gd name="T106" fmla="*/ 1676 w 3876"/>
                <a:gd name="T107" fmla="*/ 2778 h 3842"/>
                <a:gd name="T108" fmla="*/ 1267 w 3876"/>
                <a:gd name="T109" fmla="*/ 2932 h 3842"/>
                <a:gd name="T110" fmla="*/ 903 w 3876"/>
                <a:gd name="T111" fmla="*/ 3108 h 3842"/>
                <a:gd name="T112" fmla="*/ 699 w 3876"/>
                <a:gd name="T113" fmla="*/ 3341 h 3842"/>
                <a:gd name="T114" fmla="*/ 761 w 3876"/>
                <a:gd name="T115" fmla="*/ 3454 h 3842"/>
                <a:gd name="T116" fmla="*/ 739 w 3876"/>
                <a:gd name="T117" fmla="*/ 3642 h 3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76" h="3842">
                  <a:moveTo>
                    <a:pt x="625" y="3727"/>
                  </a:moveTo>
                  <a:lnTo>
                    <a:pt x="625" y="3727"/>
                  </a:lnTo>
                  <a:cubicBezTo>
                    <a:pt x="608" y="3727"/>
                    <a:pt x="591" y="3733"/>
                    <a:pt x="574" y="3733"/>
                  </a:cubicBezTo>
                  <a:cubicBezTo>
                    <a:pt x="562" y="3733"/>
                    <a:pt x="534" y="3738"/>
                    <a:pt x="540" y="3756"/>
                  </a:cubicBezTo>
                  <a:cubicBezTo>
                    <a:pt x="540" y="3761"/>
                    <a:pt x="551" y="3778"/>
                    <a:pt x="557" y="3778"/>
                  </a:cubicBezTo>
                  <a:cubicBezTo>
                    <a:pt x="579" y="3795"/>
                    <a:pt x="597" y="3778"/>
                    <a:pt x="613" y="3773"/>
                  </a:cubicBezTo>
                  <a:cubicBezTo>
                    <a:pt x="625" y="3767"/>
                    <a:pt x="659" y="3756"/>
                    <a:pt x="642" y="3733"/>
                  </a:cubicBezTo>
                  <a:cubicBezTo>
                    <a:pt x="625" y="3727"/>
                    <a:pt x="625" y="3727"/>
                    <a:pt x="625" y="3727"/>
                  </a:cubicBezTo>
                  <a:close/>
                  <a:moveTo>
                    <a:pt x="2267" y="688"/>
                  </a:moveTo>
                  <a:lnTo>
                    <a:pt x="2267" y="688"/>
                  </a:lnTo>
                  <a:cubicBezTo>
                    <a:pt x="2250" y="688"/>
                    <a:pt x="2221" y="688"/>
                    <a:pt x="2204" y="676"/>
                  </a:cubicBezTo>
                  <a:cubicBezTo>
                    <a:pt x="2199" y="671"/>
                    <a:pt x="2199" y="659"/>
                    <a:pt x="2199" y="654"/>
                  </a:cubicBezTo>
                  <a:cubicBezTo>
                    <a:pt x="2199" y="648"/>
                    <a:pt x="2210" y="642"/>
                    <a:pt x="2210" y="637"/>
                  </a:cubicBezTo>
                  <a:cubicBezTo>
                    <a:pt x="2216" y="631"/>
                    <a:pt x="2221" y="602"/>
                    <a:pt x="2233" y="614"/>
                  </a:cubicBezTo>
                  <a:cubicBezTo>
                    <a:pt x="2238" y="614"/>
                    <a:pt x="2250" y="625"/>
                    <a:pt x="2244" y="631"/>
                  </a:cubicBezTo>
                  <a:cubicBezTo>
                    <a:pt x="2244" y="637"/>
                    <a:pt x="2244" y="637"/>
                    <a:pt x="2244" y="642"/>
                  </a:cubicBezTo>
                  <a:cubicBezTo>
                    <a:pt x="2250" y="654"/>
                    <a:pt x="2256" y="654"/>
                    <a:pt x="2261" y="665"/>
                  </a:cubicBezTo>
                  <a:cubicBezTo>
                    <a:pt x="2267" y="671"/>
                    <a:pt x="2278" y="676"/>
                    <a:pt x="2272" y="682"/>
                  </a:cubicBezTo>
                  <a:cubicBezTo>
                    <a:pt x="2267" y="688"/>
                    <a:pt x="2267" y="688"/>
                    <a:pt x="2267" y="688"/>
                  </a:cubicBezTo>
                  <a:close/>
                  <a:moveTo>
                    <a:pt x="426" y="3841"/>
                  </a:moveTo>
                  <a:lnTo>
                    <a:pt x="426" y="3841"/>
                  </a:lnTo>
                  <a:lnTo>
                    <a:pt x="426" y="3841"/>
                  </a:lnTo>
                  <a:cubicBezTo>
                    <a:pt x="358" y="3812"/>
                    <a:pt x="358" y="3812"/>
                    <a:pt x="358" y="3812"/>
                  </a:cubicBezTo>
                  <a:cubicBezTo>
                    <a:pt x="324" y="3795"/>
                    <a:pt x="341" y="3795"/>
                    <a:pt x="335" y="3761"/>
                  </a:cubicBezTo>
                  <a:cubicBezTo>
                    <a:pt x="335" y="3750"/>
                    <a:pt x="312" y="3716"/>
                    <a:pt x="307" y="3710"/>
                  </a:cubicBezTo>
                  <a:cubicBezTo>
                    <a:pt x="284" y="3687"/>
                    <a:pt x="227" y="3710"/>
                    <a:pt x="199" y="3693"/>
                  </a:cubicBezTo>
                  <a:cubicBezTo>
                    <a:pt x="165" y="3676"/>
                    <a:pt x="148" y="3670"/>
                    <a:pt x="136" y="3631"/>
                  </a:cubicBezTo>
                  <a:cubicBezTo>
                    <a:pt x="131" y="3608"/>
                    <a:pt x="187" y="3551"/>
                    <a:pt x="125" y="3551"/>
                  </a:cubicBezTo>
                  <a:cubicBezTo>
                    <a:pt x="102" y="3551"/>
                    <a:pt x="91" y="3557"/>
                    <a:pt x="91" y="3528"/>
                  </a:cubicBezTo>
                  <a:cubicBezTo>
                    <a:pt x="91" y="3488"/>
                    <a:pt x="62" y="3523"/>
                    <a:pt x="45" y="3511"/>
                  </a:cubicBezTo>
                  <a:cubicBezTo>
                    <a:pt x="11" y="3506"/>
                    <a:pt x="11" y="3506"/>
                    <a:pt x="11" y="3506"/>
                  </a:cubicBezTo>
                  <a:lnTo>
                    <a:pt x="11" y="3506"/>
                  </a:lnTo>
                  <a:cubicBezTo>
                    <a:pt x="6" y="3494"/>
                    <a:pt x="0" y="3477"/>
                    <a:pt x="6" y="3472"/>
                  </a:cubicBezTo>
                  <a:cubicBezTo>
                    <a:pt x="11" y="3466"/>
                    <a:pt x="23" y="3466"/>
                    <a:pt x="28" y="3466"/>
                  </a:cubicBezTo>
                  <a:cubicBezTo>
                    <a:pt x="45" y="3460"/>
                    <a:pt x="57" y="3460"/>
                    <a:pt x="68" y="3454"/>
                  </a:cubicBezTo>
                  <a:cubicBezTo>
                    <a:pt x="85" y="3443"/>
                    <a:pt x="91" y="3437"/>
                    <a:pt x="97" y="3420"/>
                  </a:cubicBezTo>
                  <a:cubicBezTo>
                    <a:pt x="102" y="3398"/>
                    <a:pt x="142" y="3369"/>
                    <a:pt x="136" y="3346"/>
                  </a:cubicBezTo>
                  <a:cubicBezTo>
                    <a:pt x="125" y="3318"/>
                    <a:pt x="108" y="3284"/>
                    <a:pt x="102" y="3250"/>
                  </a:cubicBezTo>
                  <a:cubicBezTo>
                    <a:pt x="91" y="3176"/>
                    <a:pt x="176" y="3142"/>
                    <a:pt x="136" y="3051"/>
                  </a:cubicBezTo>
                  <a:cubicBezTo>
                    <a:pt x="119" y="3006"/>
                    <a:pt x="91" y="2989"/>
                    <a:pt x="68" y="2955"/>
                  </a:cubicBezTo>
                  <a:cubicBezTo>
                    <a:pt x="57" y="2943"/>
                    <a:pt x="51" y="2898"/>
                    <a:pt x="51" y="2881"/>
                  </a:cubicBezTo>
                  <a:cubicBezTo>
                    <a:pt x="51" y="2847"/>
                    <a:pt x="85" y="2869"/>
                    <a:pt x="102" y="2858"/>
                  </a:cubicBezTo>
                  <a:cubicBezTo>
                    <a:pt x="119" y="2852"/>
                    <a:pt x="108" y="2841"/>
                    <a:pt x="119" y="2829"/>
                  </a:cubicBezTo>
                  <a:cubicBezTo>
                    <a:pt x="131" y="2818"/>
                    <a:pt x="153" y="2818"/>
                    <a:pt x="170" y="2801"/>
                  </a:cubicBezTo>
                  <a:cubicBezTo>
                    <a:pt x="193" y="2784"/>
                    <a:pt x="176" y="2750"/>
                    <a:pt x="187" y="2727"/>
                  </a:cubicBezTo>
                  <a:cubicBezTo>
                    <a:pt x="199" y="2687"/>
                    <a:pt x="250" y="2705"/>
                    <a:pt x="261" y="2665"/>
                  </a:cubicBezTo>
                  <a:cubicBezTo>
                    <a:pt x="267" y="2642"/>
                    <a:pt x="273" y="2562"/>
                    <a:pt x="256" y="2551"/>
                  </a:cubicBezTo>
                  <a:cubicBezTo>
                    <a:pt x="244" y="2540"/>
                    <a:pt x="227" y="2528"/>
                    <a:pt x="244" y="2511"/>
                  </a:cubicBezTo>
                  <a:cubicBezTo>
                    <a:pt x="256" y="2500"/>
                    <a:pt x="267" y="2489"/>
                    <a:pt x="250" y="2472"/>
                  </a:cubicBezTo>
                  <a:cubicBezTo>
                    <a:pt x="227" y="2443"/>
                    <a:pt x="193" y="2432"/>
                    <a:pt x="210" y="2392"/>
                  </a:cubicBezTo>
                  <a:cubicBezTo>
                    <a:pt x="239" y="2381"/>
                    <a:pt x="244" y="2341"/>
                    <a:pt x="227" y="2318"/>
                  </a:cubicBezTo>
                  <a:cubicBezTo>
                    <a:pt x="187" y="2267"/>
                    <a:pt x="261" y="2273"/>
                    <a:pt x="284" y="2267"/>
                  </a:cubicBezTo>
                  <a:cubicBezTo>
                    <a:pt x="341" y="2250"/>
                    <a:pt x="341" y="2125"/>
                    <a:pt x="324" y="2085"/>
                  </a:cubicBezTo>
                  <a:cubicBezTo>
                    <a:pt x="295" y="2085"/>
                    <a:pt x="244" y="2114"/>
                    <a:pt x="233" y="2074"/>
                  </a:cubicBezTo>
                  <a:cubicBezTo>
                    <a:pt x="227" y="2034"/>
                    <a:pt x="244" y="2028"/>
                    <a:pt x="216" y="1994"/>
                  </a:cubicBezTo>
                  <a:cubicBezTo>
                    <a:pt x="159" y="1943"/>
                    <a:pt x="284" y="1886"/>
                    <a:pt x="295" y="1830"/>
                  </a:cubicBezTo>
                  <a:cubicBezTo>
                    <a:pt x="301" y="1830"/>
                    <a:pt x="301" y="1830"/>
                    <a:pt x="295" y="1835"/>
                  </a:cubicBezTo>
                  <a:cubicBezTo>
                    <a:pt x="318" y="1813"/>
                    <a:pt x="386" y="1841"/>
                    <a:pt x="386" y="1801"/>
                  </a:cubicBezTo>
                  <a:cubicBezTo>
                    <a:pt x="386" y="1773"/>
                    <a:pt x="398" y="1727"/>
                    <a:pt x="432" y="1727"/>
                  </a:cubicBezTo>
                  <a:cubicBezTo>
                    <a:pt x="460" y="1727"/>
                    <a:pt x="477" y="1722"/>
                    <a:pt x="483" y="1688"/>
                  </a:cubicBezTo>
                  <a:cubicBezTo>
                    <a:pt x="483" y="1665"/>
                    <a:pt x="540" y="1670"/>
                    <a:pt x="540" y="1636"/>
                  </a:cubicBezTo>
                  <a:cubicBezTo>
                    <a:pt x="540" y="1608"/>
                    <a:pt x="528" y="1551"/>
                    <a:pt x="511" y="1528"/>
                  </a:cubicBezTo>
                  <a:cubicBezTo>
                    <a:pt x="500" y="1506"/>
                    <a:pt x="523" y="1489"/>
                    <a:pt x="540" y="1489"/>
                  </a:cubicBezTo>
                  <a:cubicBezTo>
                    <a:pt x="551" y="1483"/>
                    <a:pt x="591" y="1443"/>
                    <a:pt x="597" y="1438"/>
                  </a:cubicBezTo>
                  <a:cubicBezTo>
                    <a:pt x="625" y="1404"/>
                    <a:pt x="602" y="1375"/>
                    <a:pt x="613" y="1347"/>
                  </a:cubicBezTo>
                  <a:cubicBezTo>
                    <a:pt x="619" y="1335"/>
                    <a:pt x="636" y="1318"/>
                    <a:pt x="636" y="1307"/>
                  </a:cubicBezTo>
                  <a:cubicBezTo>
                    <a:pt x="665" y="1250"/>
                    <a:pt x="665" y="1193"/>
                    <a:pt x="665" y="1131"/>
                  </a:cubicBezTo>
                  <a:cubicBezTo>
                    <a:pt x="665" y="1068"/>
                    <a:pt x="704" y="983"/>
                    <a:pt x="721" y="926"/>
                  </a:cubicBezTo>
                  <a:cubicBezTo>
                    <a:pt x="739" y="881"/>
                    <a:pt x="704" y="898"/>
                    <a:pt x="739" y="847"/>
                  </a:cubicBezTo>
                  <a:cubicBezTo>
                    <a:pt x="750" y="830"/>
                    <a:pt x="704" y="835"/>
                    <a:pt x="699" y="824"/>
                  </a:cubicBezTo>
                  <a:cubicBezTo>
                    <a:pt x="693" y="818"/>
                    <a:pt x="710" y="790"/>
                    <a:pt x="704" y="773"/>
                  </a:cubicBezTo>
                  <a:cubicBezTo>
                    <a:pt x="699" y="745"/>
                    <a:pt x="710" y="722"/>
                    <a:pt x="687" y="710"/>
                  </a:cubicBezTo>
                  <a:cubicBezTo>
                    <a:pt x="659" y="693"/>
                    <a:pt x="682" y="676"/>
                    <a:pt x="665" y="654"/>
                  </a:cubicBezTo>
                  <a:cubicBezTo>
                    <a:pt x="653" y="642"/>
                    <a:pt x="653" y="625"/>
                    <a:pt x="670" y="620"/>
                  </a:cubicBezTo>
                  <a:cubicBezTo>
                    <a:pt x="682" y="614"/>
                    <a:pt x="716" y="608"/>
                    <a:pt x="716" y="591"/>
                  </a:cubicBezTo>
                  <a:cubicBezTo>
                    <a:pt x="704" y="546"/>
                    <a:pt x="682" y="568"/>
                    <a:pt x="710" y="517"/>
                  </a:cubicBezTo>
                  <a:cubicBezTo>
                    <a:pt x="727" y="483"/>
                    <a:pt x="744" y="449"/>
                    <a:pt x="727" y="415"/>
                  </a:cubicBezTo>
                  <a:cubicBezTo>
                    <a:pt x="704" y="415"/>
                    <a:pt x="676" y="409"/>
                    <a:pt x="665" y="381"/>
                  </a:cubicBezTo>
                  <a:cubicBezTo>
                    <a:pt x="653" y="347"/>
                    <a:pt x="653" y="341"/>
                    <a:pt x="631" y="318"/>
                  </a:cubicBezTo>
                  <a:cubicBezTo>
                    <a:pt x="613" y="284"/>
                    <a:pt x="613" y="284"/>
                    <a:pt x="613" y="284"/>
                  </a:cubicBezTo>
                  <a:lnTo>
                    <a:pt x="613" y="284"/>
                  </a:lnTo>
                  <a:cubicBezTo>
                    <a:pt x="642" y="273"/>
                    <a:pt x="631" y="250"/>
                    <a:pt x="619" y="210"/>
                  </a:cubicBezTo>
                  <a:cubicBezTo>
                    <a:pt x="619" y="199"/>
                    <a:pt x="602" y="182"/>
                    <a:pt x="602" y="176"/>
                  </a:cubicBezTo>
                  <a:cubicBezTo>
                    <a:pt x="602" y="171"/>
                    <a:pt x="613" y="159"/>
                    <a:pt x="613" y="142"/>
                  </a:cubicBezTo>
                  <a:lnTo>
                    <a:pt x="613" y="142"/>
                  </a:lnTo>
                  <a:cubicBezTo>
                    <a:pt x="597" y="137"/>
                    <a:pt x="619" y="6"/>
                    <a:pt x="670" y="0"/>
                  </a:cubicBezTo>
                  <a:cubicBezTo>
                    <a:pt x="699" y="0"/>
                    <a:pt x="721" y="23"/>
                    <a:pt x="744" y="34"/>
                  </a:cubicBezTo>
                  <a:cubicBezTo>
                    <a:pt x="790" y="57"/>
                    <a:pt x="858" y="46"/>
                    <a:pt x="892" y="91"/>
                  </a:cubicBezTo>
                  <a:cubicBezTo>
                    <a:pt x="903" y="102"/>
                    <a:pt x="920" y="120"/>
                    <a:pt x="937" y="120"/>
                  </a:cubicBezTo>
                  <a:cubicBezTo>
                    <a:pt x="971" y="125"/>
                    <a:pt x="960" y="74"/>
                    <a:pt x="1000" y="114"/>
                  </a:cubicBezTo>
                  <a:cubicBezTo>
                    <a:pt x="1034" y="142"/>
                    <a:pt x="1096" y="120"/>
                    <a:pt x="1130" y="137"/>
                  </a:cubicBezTo>
                  <a:cubicBezTo>
                    <a:pt x="1187" y="159"/>
                    <a:pt x="1187" y="193"/>
                    <a:pt x="1216" y="239"/>
                  </a:cubicBezTo>
                  <a:cubicBezTo>
                    <a:pt x="1238" y="284"/>
                    <a:pt x="1284" y="210"/>
                    <a:pt x="1318" y="228"/>
                  </a:cubicBezTo>
                  <a:cubicBezTo>
                    <a:pt x="1346" y="250"/>
                    <a:pt x="1380" y="245"/>
                    <a:pt x="1415" y="239"/>
                  </a:cubicBezTo>
                  <a:cubicBezTo>
                    <a:pt x="1426" y="233"/>
                    <a:pt x="1443" y="233"/>
                    <a:pt x="1454" y="239"/>
                  </a:cubicBezTo>
                  <a:cubicBezTo>
                    <a:pt x="1460" y="245"/>
                    <a:pt x="1466" y="267"/>
                    <a:pt x="1488" y="279"/>
                  </a:cubicBezTo>
                  <a:cubicBezTo>
                    <a:pt x="1500" y="279"/>
                    <a:pt x="1528" y="341"/>
                    <a:pt x="1534" y="358"/>
                  </a:cubicBezTo>
                  <a:cubicBezTo>
                    <a:pt x="1551" y="387"/>
                    <a:pt x="1551" y="404"/>
                    <a:pt x="1568" y="438"/>
                  </a:cubicBezTo>
                  <a:lnTo>
                    <a:pt x="1568" y="438"/>
                  </a:lnTo>
                  <a:cubicBezTo>
                    <a:pt x="1568" y="438"/>
                    <a:pt x="1568" y="443"/>
                    <a:pt x="1562" y="443"/>
                  </a:cubicBezTo>
                  <a:cubicBezTo>
                    <a:pt x="1562" y="449"/>
                    <a:pt x="1551" y="455"/>
                    <a:pt x="1551" y="466"/>
                  </a:cubicBezTo>
                  <a:cubicBezTo>
                    <a:pt x="1551" y="478"/>
                    <a:pt x="1574" y="478"/>
                    <a:pt x="1574" y="489"/>
                  </a:cubicBezTo>
                  <a:cubicBezTo>
                    <a:pt x="1562" y="489"/>
                    <a:pt x="1528" y="534"/>
                    <a:pt x="1551" y="534"/>
                  </a:cubicBezTo>
                  <a:cubicBezTo>
                    <a:pt x="1596" y="534"/>
                    <a:pt x="1613" y="586"/>
                    <a:pt x="1574" y="608"/>
                  </a:cubicBezTo>
                  <a:cubicBezTo>
                    <a:pt x="1551" y="620"/>
                    <a:pt x="1540" y="614"/>
                    <a:pt x="1562" y="642"/>
                  </a:cubicBezTo>
                  <a:cubicBezTo>
                    <a:pt x="1585" y="676"/>
                    <a:pt x="1585" y="705"/>
                    <a:pt x="1630" y="710"/>
                  </a:cubicBezTo>
                  <a:cubicBezTo>
                    <a:pt x="1670" y="716"/>
                    <a:pt x="1687" y="682"/>
                    <a:pt x="1721" y="682"/>
                  </a:cubicBezTo>
                  <a:cubicBezTo>
                    <a:pt x="1756" y="676"/>
                    <a:pt x="1818" y="671"/>
                    <a:pt x="1835" y="642"/>
                  </a:cubicBezTo>
                  <a:cubicBezTo>
                    <a:pt x="1852" y="597"/>
                    <a:pt x="1880" y="625"/>
                    <a:pt x="1920" y="602"/>
                  </a:cubicBezTo>
                  <a:lnTo>
                    <a:pt x="1920" y="602"/>
                  </a:lnTo>
                  <a:cubicBezTo>
                    <a:pt x="1954" y="614"/>
                    <a:pt x="1954" y="614"/>
                    <a:pt x="1954" y="614"/>
                  </a:cubicBezTo>
                  <a:cubicBezTo>
                    <a:pt x="1977" y="620"/>
                    <a:pt x="2006" y="614"/>
                    <a:pt x="2034" y="620"/>
                  </a:cubicBezTo>
                  <a:cubicBezTo>
                    <a:pt x="2062" y="625"/>
                    <a:pt x="2051" y="654"/>
                    <a:pt x="2074" y="659"/>
                  </a:cubicBezTo>
                  <a:cubicBezTo>
                    <a:pt x="2096" y="671"/>
                    <a:pt x="2096" y="659"/>
                    <a:pt x="2113" y="682"/>
                  </a:cubicBezTo>
                  <a:cubicBezTo>
                    <a:pt x="2130" y="710"/>
                    <a:pt x="2165" y="654"/>
                    <a:pt x="2187" y="699"/>
                  </a:cubicBezTo>
                  <a:cubicBezTo>
                    <a:pt x="2204" y="745"/>
                    <a:pt x="2210" y="818"/>
                    <a:pt x="2272" y="830"/>
                  </a:cubicBezTo>
                  <a:cubicBezTo>
                    <a:pt x="2341" y="847"/>
                    <a:pt x="2369" y="813"/>
                    <a:pt x="2403" y="761"/>
                  </a:cubicBezTo>
                  <a:cubicBezTo>
                    <a:pt x="2420" y="750"/>
                    <a:pt x="2432" y="733"/>
                    <a:pt x="2449" y="727"/>
                  </a:cubicBezTo>
                  <a:cubicBezTo>
                    <a:pt x="2466" y="716"/>
                    <a:pt x="2488" y="745"/>
                    <a:pt x="2522" y="733"/>
                  </a:cubicBezTo>
                  <a:cubicBezTo>
                    <a:pt x="2551" y="716"/>
                    <a:pt x="2596" y="705"/>
                    <a:pt x="2636" y="722"/>
                  </a:cubicBezTo>
                  <a:cubicBezTo>
                    <a:pt x="2670" y="733"/>
                    <a:pt x="2681" y="767"/>
                    <a:pt x="2727" y="773"/>
                  </a:cubicBezTo>
                  <a:cubicBezTo>
                    <a:pt x="2778" y="784"/>
                    <a:pt x="2772" y="779"/>
                    <a:pt x="2789" y="824"/>
                  </a:cubicBezTo>
                  <a:cubicBezTo>
                    <a:pt x="2801" y="841"/>
                    <a:pt x="2880" y="881"/>
                    <a:pt x="2903" y="875"/>
                  </a:cubicBezTo>
                  <a:cubicBezTo>
                    <a:pt x="2920" y="864"/>
                    <a:pt x="2920" y="841"/>
                    <a:pt x="2937" y="841"/>
                  </a:cubicBezTo>
                  <a:cubicBezTo>
                    <a:pt x="2966" y="830"/>
                    <a:pt x="2977" y="852"/>
                    <a:pt x="3000" y="852"/>
                  </a:cubicBezTo>
                  <a:cubicBezTo>
                    <a:pt x="3028" y="852"/>
                    <a:pt x="3125" y="875"/>
                    <a:pt x="3062" y="824"/>
                  </a:cubicBezTo>
                  <a:cubicBezTo>
                    <a:pt x="3028" y="796"/>
                    <a:pt x="3147" y="710"/>
                    <a:pt x="3170" y="727"/>
                  </a:cubicBezTo>
                  <a:cubicBezTo>
                    <a:pt x="3187" y="739"/>
                    <a:pt x="3204" y="756"/>
                    <a:pt x="3233" y="733"/>
                  </a:cubicBezTo>
                  <a:cubicBezTo>
                    <a:pt x="3255" y="710"/>
                    <a:pt x="3289" y="665"/>
                    <a:pt x="3324" y="665"/>
                  </a:cubicBezTo>
                  <a:cubicBezTo>
                    <a:pt x="3335" y="665"/>
                    <a:pt x="3346" y="676"/>
                    <a:pt x="3358" y="676"/>
                  </a:cubicBezTo>
                  <a:cubicBezTo>
                    <a:pt x="3386" y="676"/>
                    <a:pt x="3392" y="620"/>
                    <a:pt x="3426" y="642"/>
                  </a:cubicBezTo>
                  <a:cubicBezTo>
                    <a:pt x="3466" y="676"/>
                    <a:pt x="3511" y="614"/>
                    <a:pt x="3539" y="676"/>
                  </a:cubicBezTo>
                  <a:cubicBezTo>
                    <a:pt x="3573" y="745"/>
                    <a:pt x="3630" y="705"/>
                    <a:pt x="3687" y="710"/>
                  </a:cubicBezTo>
                  <a:lnTo>
                    <a:pt x="3687" y="710"/>
                  </a:lnTo>
                  <a:cubicBezTo>
                    <a:pt x="3681" y="779"/>
                    <a:pt x="3670" y="881"/>
                    <a:pt x="3744" y="852"/>
                  </a:cubicBezTo>
                  <a:cubicBezTo>
                    <a:pt x="3784" y="835"/>
                    <a:pt x="3829" y="892"/>
                    <a:pt x="3875" y="892"/>
                  </a:cubicBezTo>
                  <a:lnTo>
                    <a:pt x="3875" y="892"/>
                  </a:lnTo>
                  <a:cubicBezTo>
                    <a:pt x="3875" y="898"/>
                    <a:pt x="3875" y="898"/>
                    <a:pt x="3875" y="898"/>
                  </a:cubicBezTo>
                  <a:cubicBezTo>
                    <a:pt x="3863" y="909"/>
                    <a:pt x="3846" y="938"/>
                    <a:pt x="3841" y="955"/>
                  </a:cubicBezTo>
                  <a:cubicBezTo>
                    <a:pt x="3829" y="989"/>
                    <a:pt x="3852" y="983"/>
                    <a:pt x="3818" y="1006"/>
                  </a:cubicBezTo>
                  <a:cubicBezTo>
                    <a:pt x="3784" y="1034"/>
                    <a:pt x="3750" y="1051"/>
                    <a:pt x="3716" y="1029"/>
                  </a:cubicBezTo>
                  <a:cubicBezTo>
                    <a:pt x="3693" y="1017"/>
                    <a:pt x="3670" y="995"/>
                    <a:pt x="3647" y="1029"/>
                  </a:cubicBezTo>
                  <a:cubicBezTo>
                    <a:pt x="3613" y="1085"/>
                    <a:pt x="3608" y="1171"/>
                    <a:pt x="3647" y="1222"/>
                  </a:cubicBezTo>
                  <a:cubicBezTo>
                    <a:pt x="3676" y="1256"/>
                    <a:pt x="3704" y="1250"/>
                    <a:pt x="3733" y="1301"/>
                  </a:cubicBezTo>
                  <a:cubicBezTo>
                    <a:pt x="3755" y="1352"/>
                    <a:pt x="3704" y="1404"/>
                    <a:pt x="3750" y="1455"/>
                  </a:cubicBezTo>
                  <a:cubicBezTo>
                    <a:pt x="3778" y="1483"/>
                    <a:pt x="3784" y="1489"/>
                    <a:pt x="3755" y="1528"/>
                  </a:cubicBezTo>
                  <a:cubicBezTo>
                    <a:pt x="3750" y="1551"/>
                    <a:pt x="3733" y="1602"/>
                    <a:pt x="3721" y="1614"/>
                  </a:cubicBezTo>
                  <a:cubicBezTo>
                    <a:pt x="3699" y="1631"/>
                    <a:pt x="3676" y="1676"/>
                    <a:pt x="3653" y="1682"/>
                  </a:cubicBezTo>
                  <a:cubicBezTo>
                    <a:pt x="3636" y="1688"/>
                    <a:pt x="3613" y="1688"/>
                    <a:pt x="3602" y="1705"/>
                  </a:cubicBezTo>
                  <a:cubicBezTo>
                    <a:pt x="3579" y="1727"/>
                    <a:pt x="3573" y="1761"/>
                    <a:pt x="3551" y="1784"/>
                  </a:cubicBezTo>
                  <a:cubicBezTo>
                    <a:pt x="3511" y="1818"/>
                    <a:pt x="3471" y="1813"/>
                    <a:pt x="3437" y="1858"/>
                  </a:cubicBezTo>
                  <a:cubicBezTo>
                    <a:pt x="3392" y="1920"/>
                    <a:pt x="3329" y="1898"/>
                    <a:pt x="3278" y="1938"/>
                  </a:cubicBezTo>
                  <a:cubicBezTo>
                    <a:pt x="3233" y="1966"/>
                    <a:pt x="3233" y="1994"/>
                    <a:pt x="3187" y="2011"/>
                  </a:cubicBezTo>
                  <a:cubicBezTo>
                    <a:pt x="3079" y="2063"/>
                    <a:pt x="3079" y="2063"/>
                    <a:pt x="3079" y="2063"/>
                  </a:cubicBezTo>
                  <a:cubicBezTo>
                    <a:pt x="2977" y="2102"/>
                    <a:pt x="2880" y="2136"/>
                    <a:pt x="2795" y="2210"/>
                  </a:cubicBezTo>
                  <a:cubicBezTo>
                    <a:pt x="2738" y="2256"/>
                    <a:pt x="2681" y="2261"/>
                    <a:pt x="2625" y="2296"/>
                  </a:cubicBezTo>
                  <a:cubicBezTo>
                    <a:pt x="2596" y="2307"/>
                    <a:pt x="2585" y="2335"/>
                    <a:pt x="2562" y="2352"/>
                  </a:cubicBezTo>
                  <a:cubicBezTo>
                    <a:pt x="2517" y="2392"/>
                    <a:pt x="2471" y="2494"/>
                    <a:pt x="2437" y="2551"/>
                  </a:cubicBezTo>
                  <a:cubicBezTo>
                    <a:pt x="2398" y="2619"/>
                    <a:pt x="2284" y="2625"/>
                    <a:pt x="2216" y="2631"/>
                  </a:cubicBezTo>
                  <a:cubicBezTo>
                    <a:pt x="2153" y="2642"/>
                    <a:pt x="2108" y="2659"/>
                    <a:pt x="2057" y="2682"/>
                  </a:cubicBezTo>
                  <a:cubicBezTo>
                    <a:pt x="2022" y="2699"/>
                    <a:pt x="1994" y="2699"/>
                    <a:pt x="1966" y="2705"/>
                  </a:cubicBezTo>
                  <a:cubicBezTo>
                    <a:pt x="1869" y="2750"/>
                    <a:pt x="1772" y="2756"/>
                    <a:pt x="1676" y="2778"/>
                  </a:cubicBezTo>
                  <a:cubicBezTo>
                    <a:pt x="1596" y="2795"/>
                    <a:pt x="1540" y="2852"/>
                    <a:pt x="1454" y="2852"/>
                  </a:cubicBezTo>
                  <a:cubicBezTo>
                    <a:pt x="1415" y="2852"/>
                    <a:pt x="1375" y="2875"/>
                    <a:pt x="1341" y="2892"/>
                  </a:cubicBezTo>
                  <a:cubicBezTo>
                    <a:pt x="1318" y="2898"/>
                    <a:pt x="1284" y="2915"/>
                    <a:pt x="1267" y="2932"/>
                  </a:cubicBezTo>
                  <a:cubicBezTo>
                    <a:pt x="1244" y="2949"/>
                    <a:pt x="1256" y="2966"/>
                    <a:pt x="1250" y="2977"/>
                  </a:cubicBezTo>
                  <a:cubicBezTo>
                    <a:pt x="1238" y="2989"/>
                    <a:pt x="1199" y="2943"/>
                    <a:pt x="1176" y="2943"/>
                  </a:cubicBezTo>
                  <a:cubicBezTo>
                    <a:pt x="1074" y="2943"/>
                    <a:pt x="971" y="3040"/>
                    <a:pt x="903" y="3108"/>
                  </a:cubicBezTo>
                  <a:cubicBezTo>
                    <a:pt x="869" y="3136"/>
                    <a:pt x="795" y="3273"/>
                    <a:pt x="761" y="3284"/>
                  </a:cubicBezTo>
                  <a:cubicBezTo>
                    <a:pt x="761" y="3284"/>
                    <a:pt x="761" y="3284"/>
                    <a:pt x="761" y="3278"/>
                  </a:cubicBezTo>
                  <a:cubicBezTo>
                    <a:pt x="699" y="3341"/>
                    <a:pt x="699" y="3341"/>
                    <a:pt x="699" y="3341"/>
                  </a:cubicBezTo>
                  <a:cubicBezTo>
                    <a:pt x="648" y="3386"/>
                    <a:pt x="648" y="3386"/>
                    <a:pt x="648" y="3386"/>
                  </a:cubicBezTo>
                  <a:cubicBezTo>
                    <a:pt x="653" y="3386"/>
                    <a:pt x="676" y="3420"/>
                    <a:pt x="693" y="3426"/>
                  </a:cubicBezTo>
                  <a:cubicBezTo>
                    <a:pt x="716" y="3437"/>
                    <a:pt x="739" y="3449"/>
                    <a:pt x="761" y="3454"/>
                  </a:cubicBezTo>
                  <a:cubicBezTo>
                    <a:pt x="818" y="3466"/>
                    <a:pt x="807" y="3511"/>
                    <a:pt x="881" y="3511"/>
                  </a:cubicBezTo>
                  <a:cubicBezTo>
                    <a:pt x="881" y="3545"/>
                    <a:pt x="852" y="3574"/>
                    <a:pt x="824" y="3591"/>
                  </a:cubicBezTo>
                  <a:cubicBezTo>
                    <a:pt x="739" y="3642"/>
                    <a:pt x="739" y="3642"/>
                    <a:pt x="739" y="3642"/>
                  </a:cubicBezTo>
                  <a:cubicBezTo>
                    <a:pt x="693" y="3665"/>
                    <a:pt x="545" y="3653"/>
                    <a:pt x="517" y="3693"/>
                  </a:cubicBezTo>
                  <a:cubicBezTo>
                    <a:pt x="489" y="3738"/>
                    <a:pt x="460" y="3807"/>
                    <a:pt x="426" y="38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9" name="Freeform 158"/>
            <p:cNvSpPr>
              <a:spLocks noChangeArrowheads="1"/>
            </p:cNvSpPr>
            <p:nvPr/>
          </p:nvSpPr>
          <p:spPr bwMode="auto">
            <a:xfrm>
              <a:off x="9344341" y="3997183"/>
              <a:ext cx="695745" cy="742781"/>
            </a:xfrm>
            <a:custGeom>
              <a:avLst/>
              <a:gdLst>
                <a:gd name="T0" fmla="*/ 0 w 2023"/>
                <a:gd name="T1" fmla="*/ 1147 h 2159"/>
                <a:gd name="T2" fmla="*/ 51 w 2023"/>
                <a:gd name="T3" fmla="*/ 1056 h 2159"/>
                <a:gd name="T4" fmla="*/ 148 w 2023"/>
                <a:gd name="T5" fmla="*/ 909 h 2159"/>
                <a:gd name="T6" fmla="*/ 347 w 2023"/>
                <a:gd name="T7" fmla="*/ 738 h 2159"/>
                <a:gd name="T8" fmla="*/ 636 w 2023"/>
                <a:gd name="T9" fmla="*/ 659 h 2159"/>
                <a:gd name="T10" fmla="*/ 824 w 2023"/>
                <a:gd name="T11" fmla="*/ 687 h 2159"/>
                <a:gd name="T12" fmla="*/ 1057 w 2023"/>
                <a:gd name="T13" fmla="*/ 522 h 2159"/>
                <a:gd name="T14" fmla="*/ 1045 w 2023"/>
                <a:gd name="T15" fmla="*/ 306 h 2159"/>
                <a:gd name="T16" fmla="*/ 1170 w 2023"/>
                <a:gd name="T17" fmla="*/ 108 h 2159"/>
                <a:gd name="T18" fmla="*/ 1295 w 2023"/>
                <a:gd name="T19" fmla="*/ 85 h 2159"/>
                <a:gd name="T20" fmla="*/ 1494 w 2023"/>
                <a:gd name="T21" fmla="*/ 39 h 2159"/>
                <a:gd name="T22" fmla="*/ 1568 w 2023"/>
                <a:gd name="T23" fmla="*/ 136 h 2159"/>
                <a:gd name="T24" fmla="*/ 1636 w 2023"/>
                <a:gd name="T25" fmla="*/ 164 h 2159"/>
                <a:gd name="T26" fmla="*/ 1636 w 2023"/>
                <a:gd name="T27" fmla="*/ 193 h 2159"/>
                <a:gd name="T28" fmla="*/ 1636 w 2023"/>
                <a:gd name="T29" fmla="*/ 250 h 2159"/>
                <a:gd name="T30" fmla="*/ 1625 w 2023"/>
                <a:gd name="T31" fmla="*/ 403 h 2159"/>
                <a:gd name="T32" fmla="*/ 1557 w 2023"/>
                <a:gd name="T33" fmla="*/ 647 h 2159"/>
                <a:gd name="T34" fmla="*/ 1602 w 2023"/>
                <a:gd name="T35" fmla="*/ 1028 h 2159"/>
                <a:gd name="T36" fmla="*/ 1824 w 2023"/>
                <a:gd name="T37" fmla="*/ 1375 h 2159"/>
                <a:gd name="T38" fmla="*/ 1943 w 2023"/>
                <a:gd name="T39" fmla="*/ 1443 h 2159"/>
                <a:gd name="T40" fmla="*/ 1903 w 2023"/>
                <a:gd name="T41" fmla="*/ 1494 h 2159"/>
                <a:gd name="T42" fmla="*/ 1846 w 2023"/>
                <a:gd name="T43" fmla="*/ 1664 h 2159"/>
                <a:gd name="T44" fmla="*/ 2017 w 2023"/>
                <a:gd name="T45" fmla="*/ 1755 h 2159"/>
                <a:gd name="T46" fmla="*/ 1818 w 2023"/>
                <a:gd name="T47" fmla="*/ 1840 h 2159"/>
                <a:gd name="T48" fmla="*/ 1653 w 2023"/>
                <a:gd name="T49" fmla="*/ 1840 h 2159"/>
                <a:gd name="T50" fmla="*/ 1534 w 2023"/>
                <a:gd name="T51" fmla="*/ 1840 h 2159"/>
                <a:gd name="T52" fmla="*/ 1511 w 2023"/>
                <a:gd name="T53" fmla="*/ 1908 h 2159"/>
                <a:gd name="T54" fmla="*/ 1324 w 2023"/>
                <a:gd name="T55" fmla="*/ 1869 h 2159"/>
                <a:gd name="T56" fmla="*/ 1091 w 2023"/>
                <a:gd name="T57" fmla="*/ 1988 h 2159"/>
                <a:gd name="T58" fmla="*/ 875 w 2023"/>
                <a:gd name="T59" fmla="*/ 2158 h 2159"/>
                <a:gd name="T60" fmla="*/ 750 w 2023"/>
                <a:gd name="T61" fmla="*/ 2050 h 2159"/>
                <a:gd name="T62" fmla="*/ 494 w 2023"/>
                <a:gd name="T63" fmla="*/ 1852 h 2159"/>
                <a:gd name="T64" fmla="*/ 415 w 2023"/>
                <a:gd name="T65" fmla="*/ 1647 h 2159"/>
                <a:gd name="T66" fmla="*/ 420 w 2023"/>
                <a:gd name="T67" fmla="*/ 1562 h 2159"/>
                <a:gd name="T68" fmla="*/ 454 w 2023"/>
                <a:gd name="T69" fmla="*/ 1380 h 2159"/>
                <a:gd name="T70" fmla="*/ 341 w 2023"/>
                <a:gd name="T71" fmla="*/ 1369 h 2159"/>
                <a:gd name="T72" fmla="*/ 102 w 2023"/>
                <a:gd name="T73" fmla="*/ 1278 h 2159"/>
                <a:gd name="T74" fmla="*/ 0 w 2023"/>
                <a:gd name="T75" fmla="*/ 1147 h 2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23" h="2159">
                  <a:moveTo>
                    <a:pt x="0" y="1147"/>
                  </a:moveTo>
                  <a:lnTo>
                    <a:pt x="0" y="1147"/>
                  </a:lnTo>
                  <a:cubicBezTo>
                    <a:pt x="6" y="1107"/>
                    <a:pt x="6" y="1107"/>
                    <a:pt x="6" y="1107"/>
                  </a:cubicBezTo>
                  <a:cubicBezTo>
                    <a:pt x="23" y="1096"/>
                    <a:pt x="40" y="1073"/>
                    <a:pt x="51" y="1056"/>
                  </a:cubicBezTo>
                  <a:cubicBezTo>
                    <a:pt x="79" y="1028"/>
                    <a:pt x="97" y="1022"/>
                    <a:pt x="119" y="988"/>
                  </a:cubicBezTo>
                  <a:cubicBezTo>
                    <a:pt x="136" y="960"/>
                    <a:pt x="142" y="943"/>
                    <a:pt x="148" y="909"/>
                  </a:cubicBezTo>
                  <a:cubicBezTo>
                    <a:pt x="153" y="863"/>
                    <a:pt x="210" y="835"/>
                    <a:pt x="250" y="829"/>
                  </a:cubicBezTo>
                  <a:cubicBezTo>
                    <a:pt x="312" y="818"/>
                    <a:pt x="312" y="789"/>
                    <a:pt x="347" y="738"/>
                  </a:cubicBezTo>
                  <a:cubicBezTo>
                    <a:pt x="381" y="710"/>
                    <a:pt x="375" y="727"/>
                    <a:pt x="403" y="738"/>
                  </a:cubicBezTo>
                  <a:cubicBezTo>
                    <a:pt x="420" y="795"/>
                    <a:pt x="613" y="676"/>
                    <a:pt x="636" y="659"/>
                  </a:cubicBezTo>
                  <a:cubicBezTo>
                    <a:pt x="716" y="619"/>
                    <a:pt x="716" y="602"/>
                    <a:pt x="795" y="613"/>
                  </a:cubicBezTo>
                  <a:cubicBezTo>
                    <a:pt x="812" y="642"/>
                    <a:pt x="795" y="653"/>
                    <a:pt x="824" y="687"/>
                  </a:cubicBezTo>
                  <a:cubicBezTo>
                    <a:pt x="869" y="738"/>
                    <a:pt x="954" y="687"/>
                    <a:pt x="994" y="659"/>
                  </a:cubicBezTo>
                  <a:cubicBezTo>
                    <a:pt x="1062" y="602"/>
                    <a:pt x="1034" y="596"/>
                    <a:pt x="1057" y="522"/>
                  </a:cubicBezTo>
                  <a:cubicBezTo>
                    <a:pt x="1051" y="494"/>
                    <a:pt x="1057" y="466"/>
                    <a:pt x="1051" y="437"/>
                  </a:cubicBezTo>
                  <a:cubicBezTo>
                    <a:pt x="1040" y="409"/>
                    <a:pt x="1022" y="335"/>
                    <a:pt x="1045" y="306"/>
                  </a:cubicBezTo>
                  <a:cubicBezTo>
                    <a:pt x="1079" y="272"/>
                    <a:pt x="1096" y="301"/>
                    <a:pt x="1096" y="238"/>
                  </a:cubicBezTo>
                  <a:cubicBezTo>
                    <a:pt x="1096" y="193"/>
                    <a:pt x="1125" y="125"/>
                    <a:pt x="1170" y="108"/>
                  </a:cubicBezTo>
                  <a:cubicBezTo>
                    <a:pt x="1199" y="90"/>
                    <a:pt x="1199" y="102"/>
                    <a:pt x="1216" y="119"/>
                  </a:cubicBezTo>
                  <a:cubicBezTo>
                    <a:pt x="1238" y="136"/>
                    <a:pt x="1278" y="96"/>
                    <a:pt x="1295" y="85"/>
                  </a:cubicBezTo>
                  <a:cubicBezTo>
                    <a:pt x="1312" y="73"/>
                    <a:pt x="1318" y="62"/>
                    <a:pt x="1335" y="45"/>
                  </a:cubicBezTo>
                  <a:cubicBezTo>
                    <a:pt x="1358" y="17"/>
                    <a:pt x="1483" y="0"/>
                    <a:pt x="1494" y="39"/>
                  </a:cubicBezTo>
                  <a:cubicBezTo>
                    <a:pt x="1506" y="73"/>
                    <a:pt x="1506" y="85"/>
                    <a:pt x="1534" y="108"/>
                  </a:cubicBezTo>
                  <a:cubicBezTo>
                    <a:pt x="1545" y="119"/>
                    <a:pt x="1557" y="125"/>
                    <a:pt x="1568" y="136"/>
                  </a:cubicBezTo>
                  <a:cubicBezTo>
                    <a:pt x="1579" y="147"/>
                    <a:pt x="1602" y="147"/>
                    <a:pt x="1608" y="159"/>
                  </a:cubicBezTo>
                  <a:cubicBezTo>
                    <a:pt x="1636" y="164"/>
                    <a:pt x="1636" y="164"/>
                    <a:pt x="1636" y="164"/>
                  </a:cubicBezTo>
                  <a:lnTo>
                    <a:pt x="1636" y="164"/>
                  </a:lnTo>
                  <a:cubicBezTo>
                    <a:pt x="1636" y="193"/>
                    <a:pt x="1636" y="193"/>
                    <a:pt x="1636" y="193"/>
                  </a:cubicBezTo>
                  <a:cubicBezTo>
                    <a:pt x="1630" y="198"/>
                    <a:pt x="1630" y="204"/>
                    <a:pt x="1630" y="216"/>
                  </a:cubicBezTo>
                  <a:cubicBezTo>
                    <a:pt x="1630" y="227"/>
                    <a:pt x="1636" y="238"/>
                    <a:pt x="1636" y="250"/>
                  </a:cubicBezTo>
                  <a:cubicBezTo>
                    <a:pt x="1642" y="272"/>
                    <a:pt x="1648" y="312"/>
                    <a:pt x="1630" y="329"/>
                  </a:cubicBezTo>
                  <a:cubicBezTo>
                    <a:pt x="1625" y="358"/>
                    <a:pt x="1619" y="375"/>
                    <a:pt x="1625" y="403"/>
                  </a:cubicBezTo>
                  <a:cubicBezTo>
                    <a:pt x="1636" y="426"/>
                    <a:pt x="1591" y="460"/>
                    <a:pt x="1574" y="471"/>
                  </a:cubicBezTo>
                  <a:cubicBezTo>
                    <a:pt x="1534" y="500"/>
                    <a:pt x="1511" y="636"/>
                    <a:pt x="1557" y="647"/>
                  </a:cubicBezTo>
                  <a:cubicBezTo>
                    <a:pt x="1602" y="659"/>
                    <a:pt x="1630" y="653"/>
                    <a:pt x="1659" y="698"/>
                  </a:cubicBezTo>
                  <a:cubicBezTo>
                    <a:pt x="1721" y="823"/>
                    <a:pt x="1602" y="920"/>
                    <a:pt x="1602" y="1028"/>
                  </a:cubicBezTo>
                  <a:cubicBezTo>
                    <a:pt x="1602" y="1073"/>
                    <a:pt x="1648" y="1102"/>
                    <a:pt x="1670" y="1141"/>
                  </a:cubicBezTo>
                  <a:cubicBezTo>
                    <a:pt x="1716" y="1215"/>
                    <a:pt x="1756" y="1318"/>
                    <a:pt x="1824" y="1375"/>
                  </a:cubicBezTo>
                  <a:cubicBezTo>
                    <a:pt x="1863" y="1409"/>
                    <a:pt x="1898" y="1420"/>
                    <a:pt x="1943" y="1443"/>
                  </a:cubicBezTo>
                  <a:lnTo>
                    <a:pt x="1943" y="1443"/>
                  </a:lnTo>
                  <a:cubicBezTo>
                    <a:pt x="1943" y="1477"/>
                    <a:pt x="1943" y="1511"/>
                    <a:pt x="1943" y="1511"/>
                  </a:cubicBezTo>
                  <a:cubicBezTo>
                    <a:pt x="1937" y="1505"/>
                    <a:pt x="1903" y="1471"/>
                    <a:pt x="1903" y="1494"/>
                  </a:cubicBezTo>
                  <a:cubicBezTo>
                    <a:pt x="1903" y="1511"/>
                    <a:pt x="1875" y="1551"/>
                    <a:pt x="1863" y="1556"/>
                  </a:cubicBezTo>
                  <a:cubicBezTo>
                    <a:pt x="1829" y="1607"/>
                    <a:pt x="1790" y="1613"/>
                    <a:pt x="1846" y="1664"/>
                  </a:cubicBezTo>
                  <a:cubicBezTo>
                    <a:pt x="1875" y="1693"/>
                    <a:pt x="1909" y="1727"/>
                    <a:pt x="1949" y="1738"/>
                  </a:cubicBezTo>
                  <a:cubicBezTo>
                    <a:pt x="1960" y="1738"/>
                    <a:pt x="2017" y="1749"/>
                    <a:pt x="2017" y="1755"/>
                  </a:cubicBezTo>
                  <a:cubicBezTo>
                    <a:pt x="2022" y="1755"/>
                    <a:pt x="2022" y="1755"/>
                    <a:pt x="2022" y="1755"/>
                  </a:cubicBezTo>
                  <a:cubicBezTo>
                    <a:pt x="2022" y="1818"/>
                    <a:pt x="1852" y="1829"/>
                    <a:pt x="1818" y="1840"/>
                  </a:cubicBezTo>
                  <a:cubicBezTo>
                    <a:pt x="1784" y="1857"/>
                    <a:pt x="1767" y="1880"/>
                    <a:pt x="1727" y="1874"/>
                  </a:cubicBezTo>
                  <a:cubicBezTo>
                    <a:pt x="1693" y="1869"/>
                    <a:pt x="1676" y="1840"/>
                    <a:pt x="1653" y="1840"/>
                  </a:cubicBezTo>
                  <a:cubicBezTo>
                    <a:pt x="1636" y="1840"/>
                    <a:pt x="1613" y="1857"/>
                    <a:pt x="1596" y="1846"/>
                  </a:cubicBezTo>
                  <a:cubicBezTo>
                    <a:pt x="1579" y="1829"/>
                    <a:pt x="1557" y="1823"/>
                    <a:pt x="1534" y="1840"/>
                  </a:cubicBezTo>
                  <a:cubicBezTo>
                    <a:pt x="1506" y="1869"/>
                    <a:pt x="1511" y="1880"/>
                    <a:pt x="1511" y="1908"/>
                  </a:cubicBezTo>
                  <a:lnTo>
                    <a:pt x="1511" y="1908"/>
                  </a:lnTo>
                  <a:cubicBezTo>
                    <a:pt x="1449" y="1886"/>
                    <a:pt x="1449" y="1886"/>
                    <a:pt x="1449" y="1886"/>
                  </a:cubicBezTo>
                  <a:cubicBezTo>
                    <a:pt x="1398" y="1863"/>
                    <a:pt x="1386" y="1829"/>
                    <a:pt x="1324" y="1869"/>
                  </a:cubicBezTo>
                  <a:cubicBezTo>
                    <a:pt x="1267" y="1903"/>
                    <a:pt x="1244" y="1852"/>
                    <a:pt x="1182" y="1914"/>
                  </a:cubicBezTo>
                  <a:cubicBezTo>
                    <a:pt x="1159" y="1942"/>
                    <a:pt x="1113" y="1960"/>
                    <a:pt x="1091" y="1988"/>
                  </a:cubicBezTo>
                  <a:cubicBezTo>
                    <a:pt x="1051" y="2050"/>
                    <a:pt x="1085" y="2073"/>
                    <a:pt x="1011" y="2090"/>
                  </a:cubicBezTo>
                  <a:cubicBezTo>
                    <a:pt x="960" y="2096"/>
                    <a:pt x="915" y="2124"/>
                    <a:pt x="875" y="2158"/>
                  </a:cubicBezTo>
                  <a:lnTo>
                    <a:pt x="875" y="2158"/>
                  </a:lnTo>
                  <a:cubicBezTo>
                    <a:pt x="750" y="2050"/>
                    <a:pt x="750" y="2050"/>
                    <a:pt x="750" y="2050"/>
                  </a:cubicBezTo>
                  <a:cubicBezTo>
                    <a:pt x="716" y="2056"/>
                    <a:pt x="710" y="2039"/>
                    <a:pt x="676" y="2050"/>
                  </a:cubicBezTo>
                  <a:cubicBezTo>
                    <a:pt x="625" y="2079"/>
                    <a:pt x="523" y="1897"/>
                    <a:pt x="494" y="1852"/>
                  </a:cubicBezTo>
                  <a:cubicBezTo>
                    <a:pt x="471" y="1818"/>
                    <a:pt x="432" y="1761"/>
                    <a:pt x="420" y="1721"/>
                  </a:cubicBezTo>
                  <a:cubicBezTo>
                    <a:pt x="415" y="1693"/>
                    <a:pt x="415" y="1676"/>
                    <a:pt x="415" y="1647"/>
                  </a:cubicBezTo>
                  <a:cubicBezTo>
                    <a:pt x="415" y="1636"/>
                    <a:pt x="420" y="1625"/>
                    <a:pt x="426" y="1607"/>
                  </a:cubicBezTo>
                  <a:cubicBezTo>
                    <a:pt x="432" y="1590"/>
                    <a:pt x="420" y="1579"/>
                    <a:pt x="420" y="1562"/>
                  </a:cubicBezTo>
                  <a:cubicBezTo>
                    <a:pt x="426" y="1534"/>
                    <a:pt x="409" y="1477"/>
                    <a:pt x="420" y="1454"/>
                  </a:cubicBezTo>
                  <a:cubicBezTo>
                    <a:pt x="432" y="1437"/>
                    <a:pt x="449" y="1403"/>
                    <a:pt x="454" y="1380"/>
                  </a:cubicBezTo>
                  <a:cubicBezTo>
                    <a:pt x="432" y="1380"/>
                    <a:pt x="415" y="1397"/>
                    <a:pt x="392" y="1391"/>
                  </a:cubicBezTo>
                  <a:cubicBezTo>
                    <a:pt x="375" y="1386"/>
                    <a:pt x="358" y="1369"/>
                    <a:pt x="341" y="1369"/>
                  </a:cubicBezTo>
                  <a:cubicBezTo>
                    <a:pt x="295" y="1375"/>
                    <a:pt x="290" y="1357"/>
                    <a:pt x="250" y="1352"/>
                  </a:cubicBezTo>
                  <a:cubicBezTo>
                    <a:pt x="204" y="1352"/>
                    <a:pt x="131" y="1318"/>
                    <a:pt x="102" y="1278"/>
                  </a:cubicBezTo>
                  <a:cubicBezTo>
                    <a:pt x="79" y="1249"/>
                    <a:pt x="74" y="1227"/>
                    <a:pt x="57" y="1198"/>
                  </a:cubicBezTo>
                  <a:cubicBezTo>
                    <a:pt x="45" y="1176"/>
                    <a:pt x="11" y="1170"/>
                    <a:pt x="0" y="114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0" name="Freeform 159"/>
            <p:cNvSpPr>
              <a:spLocks noChangeArrowheads="1"/>
            </p:cNvSpPr>
            <p:nvPr/>
          </p:nvSpPr>
          <p:spPr bwMode="auto">
            <a:xfrm>
              <a:off x="8051380" y="2576801"/>
              <a:ext cx="1897759" cy="1816024"/>
            </a:xfrm>
            <a:custGeom>
              <a:avLst/>
              <a:gdLst>
                <a:gd name="T0" fmla="*/ 2464 w 5522"/>
                <a:gd name="T1" fmla="*/ 182 h 5284"/>
                <a:gd name="T2" fmla="*/ 2635 w 5522"/>
                <a:gd name="T3" fmla="*/ 91 h 5284"/>
                <a:gd name="T4" fmla="*/ 3175 w 5522"/>
                <a:gd name="T5" fmla="*/ 137 h 5284"/>
                <a:gd name="T6" fmla="*/ 3430 w 5522"/>
                <a:gd name="T7" fmla="*/ 245 h 5284"/>
                <a:gd name="T8" fmla="*/ 3663 w 5522"/>
                <a:gd name="T9" fmla="*/ 466 h 5284"/>
                <a:gd name="T10" fmla="*/ 4027 w 5522"/>
                <a:gd name="T11" fmla="*/ 375 h 5284"/>
                <a:gd name="T12" fmla="*/ 4118 w 5522"/>
                <a:gd name="T13" fmla="*/ 302 h 5284"/>
                <a:gd name="T14" fmla="*/ 4339 w 5522"/>
                <a:gd name="T15" fmla="*/ 381 h 5284"/>
                <a:gd name="T16" fmla="*/ 4720 w 5522"/>
                <a:gd name="T17" fmla="*/ 835 h 5284"/>
                <a:gd name="T18" fmla="*/ 4652 w 5522"/>
                <a:gd name="T19" fmla="*/ 1245 h 5284"/>
                <a:gd name="T20" fmla="*/ 4453 w 5522"/>
                <a:gd name="T21" fmla="*/ 1534 h 5284"/>
                <a:gd name="T22" fmla="*/ 4640 w 5522"/>
                <a:gd name="T23" fmla="*/ 1767 h 5284"/>
                <a:gd name="T24" fmla="*/ 4862 w 5522"/>
                <a:gd name="T25" fmla="*/ 1938 h 5284"/>
                <a:gd name="T26" fmla="*/ 4947 w 5522"/>
                <a:gd name="T27" fmla="*/ 2136 h 5284"/>
                <a:gd name="T28" fmla="*/ 5231 w 5522"/>
                <a:gd name="T29" fmla="*/ 2210 h 5284"/>
                <a:gd name="T30" fmla="*/ 5072 w 5522"/>
                <a:gd name="T31" fmla="*/ 2591 h 5284"/>
                <a:gd name="T32" fmla="*/ 4896 w 5522"/>
                <a:gd name="T33" fmla="*/ 3152 h 5284"/>
                <a:gd name="T34" fmla="*/ 5123 w 5522"/>
                <a:gd name="T35" fmla="*/ 3539 h 5284"/>
                <a:gd name="T36" fmla="*/ 5288 w 5522"/>
                <a:gd name="T37" fmla="*/ 3857 h 5284"/>
                <a:gd name="T38" fmla="*/ 5481 w 5522"/>
                <a:gd name="T39" fmla="*/ 4090 h 5284"/>
                <a:gd name="T40" fmla="*/ 5368 w 5522"/>
                <a:gd name="T41" fmla="*/ 4289 h 5284"/>
                <a:gd name="T42" fmla="*/ 5055 w 5522"/>
                <a:gd name="T43" fmla="*/ 4215 h 5284"/>
                <a:gd name="T44" fmla="*/ 4811 w 5522"/>
                <a:gd name="T45" fmla="*/ 4567 h 5284"/>
                <a:gd name="T46" fmla="*/ 4396 w 5522"/>
                <a:gd name="T47" fmla="*/ 4789 h 5284"/>
                <a:gd name="T48" fmla="*/ 3879 w 5522"/>
                <a:gd name="T49" fmla="*/ 5118 h 5284"/>
                <a:gd name="T50" fmla="*/ 3720 w 5522"/>
                <a:gd name="T51" fmla="*/ 5283 h 5284"/>
                <a:gd name="T52" fmla="*/ 3629 w 5522"/>
                <a:gd name="T53" fmla="*/ 4965 h 5284"/>
                <a:gd name="T54" fmla="*/ 3493 w 5522"/>
                <a:gd name="T55" fmla="*/ 4607 h 5284"/>
                <a:gd name="T56" fmla="*/ 3021 w 5522"/>
                <a:gd name="T57" fmla="*/ 4584 h 5284"/>
                <a:gd name="T58" fmla="*/ 2618 w 5522"/>
                <a:gd name="T59" fmla="*/ 4601 h 5284"/>
                <a:gd name="T60" fmla="*/ 2300 w 5522"/>
                <a:gd name="T61" fmla="*/ 4652 h 5284"/>
                <a:gd name="T62" fmla="*/ 1931 w 5522"/>
                <a:gd name="T63" fmla="*/ 4732 h 5284"/>
                <a:gd name="T64" fmla="*/ 1329 w 5522"/>
                <a:gd name="T65" fmla="*/ 4772 h 5284"/>
                <a:gd name="T66" fmla="*/ 863 w 5522"/>
                <a:gd name="T67" fmla="*/ 4431 h 5284"/>
                <a:gd name="T68" fmla="*/ 488 w 5522"/>
                <a:gd name="T69" fmla="*/ 4181 h 5284"/>
                <a:gd name="T70" fmla="*/ 687 w 5522"/>
                <a:gd name="T71" fmla="*/ 3937 h 5284"/>
                <a:gd name="T72" fmla="*/ 693 w 5522"/>
                <a:gd name="T73" fmla="*/ 3692 h 5284"/>
                <a:gd name="T74" fmla="*/ 937 w 5522"/>
                <a:gd name="T75" fmla="*/ 3488 h 5284"/>
                <a:gd name="T76" fmla="*/ 903 w 5522"/>
                <a:gd name="T77" fmla="*/ 3084 h 5284"/>
                <a:gd name="T78" fmla="*/ 511 w 5522"/>
                <a:gd name="T79" fmla="*/ 3084 h 5284"/>
                <a:gd name="T80" fmla="*/ 312 w 5522"/>
                <a:gd name="T81" fmla="*/ 2705 h 5284"/>
                <a:gd name="T82" fmla="*/ 272 w 5522"/>
                <a:gd name="T83" fmla="*/ 2489 h 5284"/>
                <a:gd name="T84" fmla="*/ 119 w 5522"/>
                <a:gd name="T85" fmla="*/ 2489 h 5284"/>
                <a:gd name="T86" fmla="*/ 56 w 5522"/>
                <a:gd name="T87" fmla="*/ 2171 h 5284"/>
                <a:gd name="T88" fmla="*/ 238 w 5522"/>
                <a:gd name="T89" fmla="*/ 1994 h 5284"/>
                <a:gd name="T90" fmla="*/ 613 w 5522"/>
                <a:gd name="T91" fmla="*/ 1886 h 5284"/>
                <a:gd name="T92" fmla="*/ 869 w 5522"/>
                <a:gd name="T93" fmla="*/ 1727 h 5284"/>
                <a:gd name="T94" fmla="*/ 1062 w 5522"/>
                <a:gd name="T95" fmla="*/ 1841 h 5284"/>
                <a:gd name="T96" fmla="*/ 1335 w 5522"/>
                <a:gd name="T97" fmla="*/ 1824 h 5284"/>
                <a:gd name="T98" fmla="*/ 1812 w 5522"/>
                <a:gd name="T99" fmla="*/ 1847 h 5284"/>
                <a:gd name="T100" fmla="*/ 2146 w 5522"/>
                <a:gd name="T101" fmla="*/ 2114 h 5284"/>
                <a:gd name="T102" fmla="*/ 1914 w 5522"/>
                <a:gd name="T103" fmla="*/ 2330 h 5284"/>
                <a:gd name="T104" fmla="*/ 2470 w 5522"/>
                <a:gd name="T105" fmla="*/ 2097 h 5284"/>
                <a:gd name="T106" fmla="*/ 2590 w 5522"/>
                <a:gd name="T107" fmla="*/ 2085 h 5284"/>
                <a:gd name="T108" fmla="*/ 2743 w 5522"/>
                <a:gd name="T109" fmla="*/ 1784 h 5284"/>
                <a:gd name="T110" fmla="*/ 2794 w 5522"/>
                <a:gd name="T111" fmla="*/ 1517 h 5284"/>
                <a:gd name="T112" fmla="*/ 2567 w 5522"/>
                <a:gd name="T113" fmla="*/ 1227 h 5284"/>
                <a:gd name="T114" fmla="*/ 2408 w 5522"/>
                <a:gd name="T115" fmla="*/ 989 h 5284"/>
                <a:gd name="T116" fmla="*/ 2408 w 5522"/>
                <a:gd name="T117" fmla="*/ 682 h 5284"/>
                <a:gd name="T118" fmla="*/ 2356 w 5522"/>
                <a:gd name="T119" fmla="*/ 392 h 5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22" h="5284">
                  <a:moveTo>
                    <a:pt x="2294" y="290"/>
                  </a:moveTo>
                  <a:lnTo>
                    <a:pt x="2294" y="290"/>
                  </a:lnTo>
                  <a:cubicBezTo>
                    <a:pt x="2340" y="273"/>
                    <a:pt x="2340" y="273"/>
                    <a:pt x="2340" y="273"/>
                  </a:cubicBezTo>
                  <a:cubicBezTo>
                    <a:pt x="2385" y="267"/>
                    <a:pt x="2385" y="205"/>
                    <a:pt x="2419" y="205"/>
                  </a:cubicBezTo>
                  <a:cubicBezTo>
                    <a:pt x="2436" y="199"/>
                    <a:pt x="2464" y="211"/>
                    <a:pt x="2464" y="182"/>
                  </a:cubicBezTo>
                  <a:cubicBezTo>
                    <a:pt x="2464" y="142"/>
                    <a:pt x="2448" y="120"/>
                    <a:pt x="2499" y="131"/>
                  </a:cubicBezTo>
                  <a:cubicBezTo>
                    <a:pt x="2544" y="142"/>
                    <a:pt x="2567" y="131"/>
                    <a:pt x="2607" y="120"/>
                  </a:cubicBezTo>
                  <a:cubicBezTo>
                    <a:pt x="2607" y="114"/>
                    <a:pt x="2607" y="114"/>
                    <a:pt x="2607" y="114"/>
                  </a:cubicBezTo>
                  <a:cubicBezTo>
                    <a:pt x="2612" y="114"/>
                    <a:pt x="2601" y="97"/>
                    <a:pt x="2601" y="91"/>
                  </a:cubicBezTo>
                  <a:cubicBezTo>
                    <a:pt x="2601" y="86"/>
                    <a:pt x="2635" y="57"/>
                    <a:pt x="2635" y="91"/>
                  </a:cubicBezTo>
                  <a:cubicBezTo>
                    <a:pt x="2635" y="97"/>
                    <a:pt x="2641" y="137"/>
                    <a:pt x="2652" y="108"/>
                  </a:cubicBezTo>
                  <a:cubicBezTo>
                    <a:pt x="2680" y="12"/>
                    <a:pt x="2771" y="91"/>
                    <a:pt x="2828" y="97"/>
                  </a:cubicBezTo>
                  <a:cubicBezTo>
                    <a:pt x="2885" y="114"/>
                    <a:pt x="2981" y="91"/>
                    <a:pt x="3027" y="57"/>
                  </a:cubicBezTo>
                  <a:cubicBezTo>
                    <a:pt x="3055" y="34"/>
                    <a:pt x="3112" y="0"/>
                    <a:pt x="3112" y="57"/>
                  </a:cubicBezTo>
                  <a:cubicBezTo>
                    <a:pt x="3112" y="97"/>
                    <a:pt x="3146" y="114"/>
                    <a:pt x="3175" y="137"/>
                  </a:cubicBezTo>
                  <a:cubicBezTo>
                    <a:pt x="3226" y="171"/>
                    <a:pt x="3243" y="86"/>
                    <a:pt x="3300" y="108"/>
                  </a:cubicBezTo>
                  <a:cubicBezTo>
                    <a:pt x="3305" y="114"/>
                    <a:pt x="3322" y="148"/>
                    <a:pt x="3334" y="159"/>
                  </a:cubicBezTo>
                  <a:cubicBezTo>
                    <a:pt x="3357" y="171"/>
                    <a:pt x="3373" y="159"/>
                    <a:pt x="3396" y="176"/>
                  </a:cubicBezTo>
                  <a:cubicBezTo>
                    <a:pt x="3408" y="182"/>
                    <a:pt x="3499" y="194"/>
                    <a:pt x="3453" y="222"/>
                  </a:cubicBezTo>
                  <a:cubicBezTo>
                    <a:pt x="3447" y="222"/>
                    <a:pt x="3430" y="233"/>
                    <a:pt x="3430" y="245"/>
                  </a:cubicBezTo>
                  <a:cubicBezTo>
                    <a:pt x="3425" y="273"/>
                    <a:pt x="3476" y="222"/>
                    <a:pt x="3464" y="279"/>
                  </a:cubicBezTo>
                  <a:cubicBezTo>
                    <a:pt x="3436" y="381"/>
                    <a:pt x="3544" y="239"/>
                    <a:pt x="3544" y="324"/>
                  </a:cubicBezTo>
                  <a:cubicBezTo>
                    <a:pt x="3544" y="353"/>
                    <a:pt x="3561" y="341"/>
                    <a:pt x="3578" y="358"/>
                  </a:cubicBezTo>
                  <a:cubicBezTo>
                    <a:pt x="3584" y="364"/>
                    <a:pt x="3584" y="387"/>
                    <a:pt x="3589" y="398"/>
                  </a:cubicBezTo>
                  <a:cubicBezTo>
                    <a:pt x="3595" y="421"/>
                    <a:pt x="3641" y="460"/>
                    <a:pt x="3663" y="466"/>
                  </a:cubicBezTo>
                  <a:cubicBezTo>
                    <a:pt x="3692" y="472"/>
                    <a:pt x="3703" y="415"/>
                    <a:pt x="3737" y="432"/>
                  </a:cubicBezTo>
                  <a:cubicBezTo>
                    <a:pt x="3771" y="449"/>
                    <a:pt x="3822" y="472"/>
                    <a:pt x="3862" y="444"/>
                  </a:cubicBezTo>
                  <a:cubicBezTo>
                    <a:pt x="3873" y="432"/>
                    <a:pt x="3891" y="404"/>
                    <a:pt x="3902" y="404"/>
                  </a:cubicBezTo>
                  <a:cubicBezTo>
                    <a:pt x="3925" y="404"/>
                    <a:pt x="3942" y="426"/>
                    <a:pt x="3964" y="409"/>
                  </a:cubicBezTo>
                  <a:cubicBezTo>
                    <a:pt x="3993" y="404"/>
                    <a:pt x="3993" y="353"/>
                    <a:pt x="4027" y="375"/>
                  </a:cubicBezTo>
                  <a:cubicBezTo>
                    <a:pt x="4044" y="387"/>
                    <a:pt x="4055" y="404"/>
                    <a:pt x="4067" y="421"/>
                  </a:cubicBezTo>
                  <a:cubicBezTo>
                    <a:pt x="4072" y="421"/>
                    <a:pt x="4095" y="444"/>
                    <a:pt x="4101" y="444"/>
                  </a:cubicBezTo>
                  <a:cubicBezTo>
                    <a:pt x="4112" y="444"/>
                    <a:pt x="4107" y="415"/>
                    <a:pt x="4107" y="409"/>
                  </a:cubicBezTo>
                  <a:cubicBezTo>
                    <a:pt x="4095" y="392"/>
                    <a:pt x="4107" y="375"/>
                    <a:pt x="4112" y="364"/>
                  </a:cubicBezTo>
                  <a:cubicBezTo>
                    <a:pt x="4118" y="341"/>
                    <a:pt x="4112" y="324"/>
                    <a:pt x="4118" y="302"/>
                  </a:cubicBezTo>
                  <a:lnTo>
                    <a:pt x="4118" y="302"/>
                  </a:lnTo>
                  <a:cubicBezTo>
                    <a:pt x="4163" y="313"/>
                    <a:pt x="4197" y="279"/>
                    <a:pt x="4237" y="279"/>
                  </a:cubicBezTo>
                  <a:cubicBezTo>
                    <a:pt x="4237" y="284"/>
                    <a:pt x="4254" y="302"/>
                    <a:pt x="4254" y="307"/>
                  </a:cubicBezTo>
                  <a:cubicBezTo>
                    <a:pt x="4266" y="370"/>
                    <a:pt x="4294" y="313"/>
                    <a:pt x="4317" y="336"/>
                  </a:cubicBezTo>
                  <a:cubicBezTo>
                    <a:pt x="4328" y="347"/>
                    <a:pt x="4328" y="370"/>
                    <a:pt x="4339" y="381"/>
                  </a:cubicBezTo>
                  <a:cubicBezTo>
                    <a:pt x="4379" y="409"/>
                    <a:pt x="4419" y="381"/>
                    <a:pt x="4447" y="438"/>
                  </a:cubicBezTo>
                  <a:cubicBezTo>
                    <a:pt x="4459" y="466"/>
                    <a:pt x="4499" y="512"/>
                    <a:pt x="4527" y="529"/>
                  </a:cubicBezTo>
                  <a:cubicBezTo>
                    <a:pt x="4533" y="552"/>
                    <a:pt x="4606" y="614"/>
                    <a:pt x="4623" y="625"/>
                  </a:cubicBezTo>
                  <a:cubicBezTo>
                    <a:pt x="4663" y="654"/>
                    <a:pt x="4646" y="665"/>
                    <a:pt x="4640" y="705"/>
                  </a:cubicBezTo>
                  <a:cubicBezTo>
                    <a:pt x="4623" y="756"/>
                    <a:pt x="4686" y="807"/>
                    <a:pt x="4720" y="835"/>
                  </a:cubicBezTo>
                  <a:cubicBezTo>
                    <a:pt x="4754" y="858"/>
                    <a:pt x="4726" y="926"/>
                    <a:pt x="4720" y="966"/>
                  </a:cubicBezTo>
                  <a:cubicBezTo>
                    <a:pt x="4720" y="995"/>
                    <a:pt x="4766" y="1108"/>
                    <a:pt x="4731" y="1125"/>
                  </a:cubicBezTo>
                  <a:cubicBezTo>
                    <a:pt x="4731" y="1131"/>
                    <a:pt x="4731" y="1131"/>
                    <a:pt x="4731" y="1131"/>
                  </a:cubicBezTo>
                  <a:cubicBezTo>
                    <a:pt x="4709" y="1131"/>
                    <a:pt x="4737" y="1205"/>
                    <a:pt x="4709" y="1227"/>
                  </a:cubicBezTo>
                  <a:cubicBezTo>
                    <a:pt x="4686" y="1250"/>
                    <a:pt x="4686" y="1256"/>
                    <a:pt x="4652" y="1245"/>
                  </a:cubicBezTo>
                  <a:cubicBezTo>
                    <a:pt x="4640" y="1245"/>
                    <a:pt x="4584" y="1222"/>
                    <a:pt x="4584" y="1216"/>
                  </a:cubicBezTo>
                  <a:cubicBezTo>
                    <a:pt x="4555" y="1216"/>
                    <a:pt x="4544" y="1392"/>
                    <a:pt x="4533" y="1421"/>
                  </a:cubicBezTo>
                  <a:cubicBezTo>
                    <a:pt x="4521" y="1449"/>
                    <a:pt x="4499" y="1421"/>
                    <a:pt x="4487" y="1432"/>
                  </a:cubicBezTo>
                  <a:cubicBezTo>
                    <a:pt x="4470" y="1443"/>
                    <a:pt x="4464" y="1477"/>
                    <a:pt x="4447" y="1483"/>
                  </a:cubicBezTo>
                  <a:cubicBezTo>
                    <a:pt x="4413" y="1500"/>
                    <a:pt x="4402" y="1529"/>
                    <a:pt x="4453" y="1534"/>
                  </a:cubicBezTo>
                  <a:cubicBezTo>
                    <a:pt x="4521" y="1619"/>
                    <a:pt x="4521" y="1619"/>
                    <a:pt x="4521" y="1619"/>
                  </a:cubicBezTo>
                  <a:cubicBezTo>
                    <a:pt x="4533" y="1625"/>
                    <a:pt x="4538" y="1636"/>
                    <a:pt x="4538" y="1648"/>
                  </a:cubicBezTo>
                  <a:cubicBezTo>
                    <a:pt x="4516" y="1648"/>
                    <a:pt x="4504" y="1716"/>
                    <a:pt x="4521" y="1716"/>
                  </a:cubicBezTo>
                  <a:cubicBezTo>
                    <a:pt x="4521" y="1727"/>
                    <a:pt x="4544" y="1676"/>
                    <a:pt x="4555" y="1671"/>
                  </a:cubicBezTo>
                  <a:cubicBezTo>
                    <a:pt x="4584" y="1665"/>
                    <a:pt x="4618" y="1756"/>
                    <a:pt x="4640" y="1767"/>
                  </a:cubicBezTo>
                  <a:cubicBezTo>
                    <a:pt x="4675" y="1779"/>
                    <a:pt x="4686" y="1801"/>
                    <a:pt x="4709" y="1830"/>
                  </a:cubicBezTo>
                  <a:cubicBezTo>
                    <a:pt x="4726" y="1852"/>
                    <a:pt x="4737" y="1858"/>
                    <a:pt x="4766" y="1847"/>
                  </a:cubicBezTo>
                  <a:cubicBezTo>
                    <a:pt x="4782" y="1841"/>
                    <a:pt x="4788" y="1847"/>
                    <a:pt x="4800" y="1858"/>
                  </a:cubicBezTo>
                  <a:cubicBezTo>
                    <a:pt x="4822" y="1870"/>
                    <a:pt x="4851" y="1841"/>
                    <a:pt x="4868" y="1847"/>
                  </a:cubicBezTo>
                  <a:cubicBezTo>
                    <a:pt x="4873" y="1852"/>
                    <a:pt x="4862" y="1926"/>
                    <a:pt x="4862" y="1938"/>
                  </a:cubicBezTo>
                  <a:lnTo>
                    <a:pt x="4862" y="1938"/>
                  </a:lnTo>
                  <a:cubicBezTo>
                    <a:pt x="4851" y="1955"/>
                    <a:pt x="4851" y="1966"/>
                    <a:pt x="4873" y="1983"/>
                  </a:cubicBezTo>
                  <a:cubicBezTo>
                    <a:pt x="4885" y="1989"/>
                    <a:pt x="4885" y="1994"/>
                    <a:pt x="4885" y="2006"/>
                  </a:cubicBezTo>
                  <a:cubicBezTo>
                    <a:pt x="4885" y="2029"/>
                    <a:pt x="4925" y="2057"/>
                    <a:pt x="4930" y="2080"/>
                  </a:cubicBezTo>
                  <a:cubicBezTo>
                    <a:pt x="4936" y="2097"/>
                    <a:pt x="4930" y="2125"/>
                    <a:pt x="4947" y="2136"/>
                  </a:cubicBezTo>
                  <a:cubicBezTo>
                    <a:pt x="4970" y="2154"/>
                    <a:pt x="5016" y="2148"/>
                    <a:pt x="5050" y="2159"/>
                  </a:cubicBezTo>
                  <a:cubicBezTo>
                    <a:pt x="5084" y="2176"/>
                    <a:pt x="5112" y="2176"/>
                    <a:pt x="5152" y="2165"/>
                  </a:cubicBezTo>
                  <a:cubicBezTo>
                    <a:pt x="5209" y="2154"/>
                    <a:pt x="5209" y="2154"/>
                    <a:pt x="5209" y="2154"/>
                  </a:cubicBezTo>
                  <a:lnTo>
                    <a:pt x="5209" y="2154"/>
                  </a:lnTo>
                  <a:cubicBezTo>
                    <a:pt x="5231" y="2210"/>
                    <a:pt x="5231" y="2210"/>
                    <a:pt x="5231" y="2210"/>
                  </a:cubicBezTo>
                  <a:lnTo>
                    <a:pt x="5231" y="2210"/>
                  </a:lnTo>
                  <a:cubicBezTo>
                    <a:pt x="5214" y="2239"/>
                    <a:pt x="5152" y="2233"/>
                    <a:pt x="5146" y="2267"/>
                  </a:cubicBezTo>
                  <a:cubicBezTo>
                    <a:pt x="5146" y="2279"/>
                    <a:pt x="5152" y="2290"/>
                    <a:pt x="5158" y="2301"/>
                  </a:cubicBezTo>
                  <a:cubicBezTo>
                    <a:pt x="5180" y="2352"/>
                    <a:pt x="5146" y="2404"/>
                    <a:pt x="5146" y="2449"/>
                  </a:cubicBezTo>
                  <a:cubicBezTo>
                    <a:pt x="5146" y="2500"/>
                    <a:pt x="5072" y="2540"/>
                    <a:pt x="5072" y="2591"/>
                  </a:cubicBezTo>
                  <a:cubicBezTo>
                    <a:pt x="5095" y="2659"/>
                    <a:pt x="5061" y="2716"/>
                    <a:pt x="4987" y="2676"/>
                  </a:cubicBezTo>
                  <a:cubicBezTo>
                    <a:pt x="4902" y="2625"/>
                    <a:pt x="4879" y="2830"/>
                    <a:pt x="4817" y="2858"/>
                  </a:cubicBezTo>
                  <a:cubicBezTo>
                    <a:pt x="4777" y="2875"/>
                    <a:pt x="4794" y="2942"/>
                    <a:pt x="4782" y="2976"/>
                  </a:cubicBezTo>
                  <a:cubicBezTo>
                    <a:pt x="4754" y="3062"/>
                    <a:pt x="4771" y="3056"/>
                    <a:pt x="4839" y="3113"/>
                  </a:cubicBezTo>
                  <a:cubicBezTo>
                    <a:pt x="4856" y="3158"/>
                    <a:pt x="4851" y="3152"/>
                    <a:pt x="4896" y="3152"/>
                  </a:cubicBezTo>
                  <a:cubicBezTo>
                    <a:pt x="4908" y="3158"/>
                    <a:pt x="4936" y="3192"/>
                    <a:pt x="4953" y="3204"/>
                  </a:cubicBezTo>
                  <a:cubicBezTo>
                    <a:pt x="4987" y="3215"/>
                    <a:pt x="5021" y="3215"/>
                    <a:pt x="5050" y="3221"/>
                  </a:cubicBezTo>
                  <a:cubicBezTo>
                    <a:pt x="5101" y="3238"/>
                    <a:pt x="5135" y="3249"/>
                    <a:pt x="5186" y="3255"/>
                  </a:cubicBezTo>
                  <a:cubicBezTo>
                    <a:pt x="5226" y="3255"/>
                    <a:pt x="5175" y="3419"/>
                    <a:pt x="5175" y="3448"/>
                  </a:cubicBezTo>
                  <a:cubicBezTo>
                    <a:pt x="5175" y="3488"/>
                    <a:pt x="5129" y="3505"/>
                    <a:pt x="5123" y="3539"/>
                  </a:cubicBezTo>
                  <a:cubicBezTo>
                    <a:pt x="5118" y="3550"/>
                    <a:pt x="5112" y="3573"/>
                    <a:pt x="5101" y="3579"/>
                  </a:cubicBezTo>
                  <a:cubicBezTo>
                    <a:pt x="5089" y="3596"/>
                    <a:pt x="5089" y="3618"/>
                    <a:pt x="5084" y="3635"/>
                  </a:cubicBezTo>
                  <a:cubicBezTo>
                    <a:pt x="5095" y="3669"/>
                    <a:pt x="5078" y="3687"/>
                    <a:pt x="5118" y="3703"/>
                  </a:cubicBezTo>
                  <a:cubicBezTo>
                    <a:pt x="5158" y="3721"/>
                    <a:pt x="5175" y="3777"/>
                    <a:pt x="5203" y="3811"/>
                  </a:cubicBezTo>
                  <a:cubicBezTo>
                    <a:pt x="5237" y="3863"/>
                    <a:pt x="5226" y="3851"/>
                    <a:pt x="5288" y="3857"/>
                  </a:cubicBezTo>
                  <a:cubicBezTo>
                    <a:pt x="5311" y="3863"/>
                    <a:pt x="5362" y="3857"/>
                    <a:pt x="5379" y="3846"/>
                  </a:cubicBezTo>
                  <a:cubicBezTo>
                    <a:pt x="5396" y="3834"/>
                    <a:pt x="5453" y="3817"/>
                    <a:pt x="5453" y="3851"/>
                  </a:cubicBezTo>
                  <a:cubicBezTo>
                    <a:pt x="5459" y="3891"/>
                    <a:pt x="5493" y="3908"/>
                    <a:pt x="5493" y="3959"/>
                  </a:cubicBezTo>
                  <a:cubicBezTo>
                    <a:pt x="5493" y="3976"/>
                    <a:pt x="5493" y="3999"/>
                    <a:pt x="5493" y="4016"/>
                  </a:cubicBezTo>
                  <a:cubicBezTo>
                    <a:pt x="5498" y="4044"/>
                    <a:pt x="5521" y="4079"/>
                    <a:pt x="5481" y="4090"/>
                  </a:cubicBezTo>
                  <a:cubicBezTo>
                    <a:pt x="5447" y="4096"/>
                    <a:pt x="5459" y="4113"/>
                    <a:pt x="5470" y="4135"/>
                  </a:cubicBezTo>
                  <a:cubicBezTo>
                    <a:pt x="5493" y="4164"/>
                    <a:pt x="5521" y="4306"/>
                    <a:pt x="5442" y="4289"/>
                  </a:cubicBezTo>
                  <a:cubicBezTo>
                    <a:pt x="5396" y="4294"/>
                    <a:pt x="5396" y="4294"/>
                    <a:pt x="5396" y="4294"/>
                  </a:cubicBezTo>
                  <a:lnTo>
                    <a:pt x="5396" y="4294"/>
                  </a:lnTo>
                  <a:cubicBezTo>
                    <a:pt x="5368" y="4289"/>
                    <a:pt x="5368" y="4289"/>
                    <a:pt x="5368" y="4289"/>
                  </a:cubicBezTo>
                  <a:cubicBezTo>
                    <a:pt x="5362" y="4277"/>
                    <a:pt x="5339" y="4277"/>
                    <a:pt x="5328" y="4266"/>
                  </a:cubicBezTo>
                  <a:cubicBezTo>
                    <a:pt x="5317" y="4255"/>
                    <a:pt x="5305" y="4249"/>
                    <a:pt x="5294" y="4238"/>
                  </a:cubicBezTo>
                  <a:cubicBezTo>
                    <a:pt x="5266" y="4215"/>
                    <a:pt x="5266" y="4203"/>
                    <a:pt x="5254" y="4169"/>
                  </a:cubicBezTo>
                  <a:cubicBezTo>
                    <a:pt x="5243" y="4130"/>
                    <a:pt x="5118" y="4147"/>
                    <a:pt x="5095" y="4175"/>
                  </a:cubicBezTo>
                  <a:cubicBezTo>
                    <a:pt x="5078" y="4192"/>
                    <a:pt x="5072" y="4203"/>
                    <a:pt x="5055" y="4215"/>
                  </a:cubicBezTo>
                  <a:cubicBezTo>
                    <a:pt x="5038" y="4226"/>
                    <a:pt x="4998" y="4266"/>
                    <a:pt x="4976" y="4249"/>
                  </a:cubicBezTo>
                  <a:cubicBezTo>
                    <a:pt x="4959" y="4232"/>
                    <a:pt x="4959" y="4220"/>
                    <a:pt x="4930" y="4238"/>
                  </a:cubicBezTo>
                  <a:cubicBezTo>
                    <a:pt x="4885" y="4255"/>
                    <a:pt x="4856" y="4323"/>
                    <a:pt x="4856" y="4368"/>
                  </a:cubicBezTo>
                  <a:cubicBezTo>
                    <a:pt x="4856" y="4431"/>
                    <a:pt x="4839" y="4402"/>
                    <a:pt x="4805" y="4436"/>
                  </a:cubicBezTo>
                  <a:cubicBezTo>
                    <a:pt x="4782" y="4465"/>
                    <a:pt x="4800" y="4539"/>
                    <a:pt x="4811" y="4567"/>
                  </a:cubicBezTo>
                  <a:cubicBezTo>
                    <a:pt x="4817" y="4596"/>
                    <a:pt x="4811" y="4624"/>
                    <a:pt x="4817" y="4652"/>
                  </a:cubicBezTo>
                  <a:cubicBezTo>
                    <a:pt x="4794" y="4726"/>
                    <a:pt x="4822" y="4732"/>
                    <a:pt x="4754" y="4789"/>
                  </a:cubicBezTo>
                  <a:cubicBezTo>
                    <a:pt x="4714" y="4817"/>
                    <a:pt x="4629" y="4868"/>
                    <a:pt x="4584" y="4817"/>
                  </a:cubicBezTo>
                  <a:cubicBezTo>
                    <a:pt x="4555" y="4783"/>
                    <a:pt x="4572" y="4772"/>
                    <a:pt x="4555" y="4743"/>
                  </a:cubicBezTo>
                  <a:cubicBezTo>
                    <a:pt x="4476" y="4732"/>
                    <a:pt x="4476" y="4749"/>
                    <a:pt x="4396" y="4789"/>
                  </a:cubicBezTo>
                  <a:cubicBezTo>
                    <a:pt x="4373" y="4806"/>
                    <a:pt x="4180" y="4925"/>
                    <a:pt x="4163" y="4868"/>
                  </a:cubicBezTo>
                  <a:cubicBezTo>
                    <a:pt x="4135" y="4857"/>
                    <a:pt x="4141" y="4840"/>
                    <a:pt x="4107" y="4868"/>
                  </a:cubicBezTo>
                  <a:cubicBezTo>
                    <a:pt x="4072" y="4919"/>
                    <a:pt x="4072" y="4948"/>
                    <a:pt x="4010" y="4959"/>
                  </a:cubicBezTo>
                  <a:cubicBezTo>
                    <a:pt x="3970" y="4965"/>
                    <a:pt x="3913" y="4993"/>
                    <a:pt x="3908" y="5039"/>
                  </a:cubicBezTo>
                  <a:cubicBezTo>
                    <a:pt x="3902" y="5073"/>
                    <a:pt x="3896" y="5090"/>
                    <a:pt x="3879" y="5118"/>
                  </a:cubicBezTo>
                  <a:cubicBezTo>
                    <a:pt x="3857" y="5152"/>
                    <a:pt x="3839" y="5158"/>
                    <a:pt x="3811" y="5186"/>
                  </a:cubicBezTo>
                  <a:cubicBezTo>
                    <a:pt x="3800" y="5203"/>
                    <a:pt x="3783" y="5226"/>
                    <a:pt x="3766" y="5237"/>
                  </a:cubicBezTo>
                  <a:cubicBezTo>
                    <a:pt x="3760" y="5277"/>
                    <a:pt x="3760" y="5277"/>
                    <a:pt x="3760" y="5277"/>
                  </a:cubicBezTo>
                  <a:lnTo>
                    <a:pt x="3760" y="5277"/>
                  </a:lnTo>
                  <a:cubicBezTo>
                    <a:pt x="3720" y="5283"/>
                    <a:pt x="3720" y="5283"/>
                    <a:pt x="3720" y="5283"/>
                  </a:cubicBezTo>
                  <a:cubicBezTo>
                    <a:pt x="3680" y="5283"/>
                    <a:pt x="3646" y="5266"/>
                    <a:pt x="3607" y="5249"/>
                  </a:cubicBezTo>
                  <a:cubicBezTo>
                    <a:pt x="3595" y="5237"/>
                    <a:pt x="3504" y="5192"/>
                    <a:pt x="3504" y="5181"/>
                  </a:cubicBezTo>
                  <a:cubicBezTo>
                    <a:pt x="3504" y="5169"/>
                    <a:pt x="3538" y="5141"/>
                    <a:pt x="3544" y="5135"/>
                  </a:cubicBezTo>
                  <a:cubicBezTo>
                    <a:pt x="3561" y="5118"/>
                    <a:pt x="3584" y="5090"/>
                    <a:pt x="3601" y="5067"/>
                  </a:cubicBezTo>
                  <a:cubicBezTo>
                    <a:pt x="3635" y="5022"/>
                    <a:pt x="3629" y="5016"/>
                    <a:pt x="3629" y="4965"/>
                  </a:cubicBezTo>
                  <a:cubicBezTo>
                    <a:pt x="3629" y="4942"/>
                    <a:pt x="3635" y="4925"/>
                    <a:pt x="3635" y="4908"/>
                  </a:cubicBezTo>
                  <a:cubicBezTo>
                    <a:pt x="3635" y="4868"/>
                    <a:pt x="3646" y="4874"/>
                    <a:pt x="3612" y="4862"/>
                  </a:cubicBezTo>
                  <a:cubicBezTo>
                    <a:pt x="3595" y="4857"/>
                    <a:pt x="3589" y="4851"/>
                    <a:pt x="3578" y="4840"/>
                  </a:cubicBezTo>
                  <a:cubicBezTo>
                    <a:pt x="3572" y="4800"/>
                    <a:pt x="3595" y="4709"/>
                    <a:pt x="3555" y="4692"/>
                  </a:cubicBezTo>
                  <a:cubicBezTo>
                    <a:pt x="3481" y="4664"/>
                    <a:pt x="3470" y="4698"/>
                    <a:pt x="3493" y="4607"/>
                  </a:cubicBezTo>
                  <a:cubicBezTo>
                    <a:pt x="3499" y="4590"/>
                    <a:pt x="3476" y="4544"/>
                    <a:pt x="3464" y="4533"/>
                  </a:cubicBezTo>
                  <a:cubicBezTo>
                    <a:pt x="3425" y="4499"/>
                    <a:pt x="3385" y="4544"/>
                    <a:pt x="3345" y="4544"/>
                  </a:cubicBezTo>
                  <a:cubicBezTo>
                    <a:pt x="3305" y="4544"/>
                    <a:pt x="3266" y="4470"/>
                    <a:pt x="3226" y="4499"/>
                  </a:cubicBezTo>
                  <a:cubicBezTo>
                    <a:pt x="3186" y="4533"/>
                    <a:pt x="3135" y="4624"/>
                    <a:pt x="3072" y="4601"/>
                  </a:cubicBezTo>
                  <a:cubicBezTo>
                    <a:pt x="3050" y="4596"/>
                    <a:pt x="3061" y="4573"/>
                    <a:pt x="3021" y="4584"/>
                  </a:cubicBezTo>
                  <a:cubicBezTo>
                    <a:pt x="3004" y="4596"/>
                    <a:pt x="2987" y="4607"/>
                    <a:pt x="2976" y="4624"/>
                  </a:cubicBezTo>
                  <a:cubicBezTo>
                    <a:pt x="2970" y="4635"/>
                    <a:pt x="2964" y="4664"/>
                    <a:pt x="2959" y="4669"/>
                  </a:cubicBezTo>
                  <a:cubicBezTo>
                    <a:pt x="2947" y="4675"/>
                    <a:pt x="2913" y="4618"/>
                    <a:pt x="2908" y="4612"/>
                  </a:cubicBezTo>
                  <a:cubicBezTo>
                    <a:pt x="2874" y="4533"/>
                    <a:pt x="2822" y="4641"/>
                    <a:pt x="2749" y="4624"/>
                  </a:cubicBezTo>
                  <a:cubicBezTo>
                    <a:pt x="2709" y="4618"/>
                    <a:pt x="2652" y="4618"/>
                    <a:pt x="2618" y="4601"/>
                  </a:cubicBezTo>
                  <a:cubicBezTo>
                    <a:pt x="2601" y="4596"/>
                    <a:pt x="2578" y="4567"/>
                    <a:pt x="2567" y="4567"/>
                  </a:cubicBezTo>
                  <a:cubicBezTo>
                    <a:pt x="2561" y="4567"/>
                    <a:pt x="2499" y="4584"/>
                    <a:pt x="2493" y="4590"/>
                  </a:cubicBezTo>
                  <a:cubicBezTo>
                    <a:pt x="2476" y="4612"/>
                    <a:pt x="2499" y="4630"/>
                    <a:pt x="2459" y="4658"/>
                  </a:cubicBezTo>
                  <a:cubicBezTo>
                    <a:pt x="2419" y="4681"/>
                    <a:pt x="2413" y="4709"/>
                    <a:pt x="2368" y="4692"/>
                  </a:cubicBezTo>
                  <a:cubicBezTo>
                    <a:pt x="2340" y="4692"/>
                    <a:pt x="2300" y="4686"/>
                    <a:pt x="2300" y="4652"/>
                  </a:cubicBezTo>
                  <a:cubicBezTo>
                    <a:pt x="2300" y="4630"/>
                    <a:pt x="2288" y="4618"/>
                    <a:pt x="2260" y="4618"/>
                  </a:cubicBezTo>
                  <a:cubicBezTo>
                    <a:pt x="2209" y="4618"/>
                    <a:pt x="2266" y="4726"/>
                    <a:pt x="2180" y="4692"/>
                  </a:cubicBezTo>
                  <a:cubicBezTo>
                    <a:pt x="2146" y="4681"/>
                    <a:pt x="2119" y="4664"/>
                    <a:pt x="2079" y="4658"/>
                  </a:cubicBezTo>
                  <a:cubicBezTo>
                    <a:pt x="2062" y="4658"/>
                    <a:pt x="2045" y="4675"/>
                    <a:pt x="2028" y="4664"/>
                  </a:cubicBezTo>
                  <a:cubicBezTo>
                    <a:pt x="1971" y="4630"/>
                    <a:pt x="1965" y="4715"/>
                    <a:pt x="1931" y="4732"/>
                  </a:cubicBezTo>
                  <a:cubicBezTo>
                    <a:pt x="1897" y="4743"/>
                    <a:pt x="1789" y="4749"/>
                    <a:pt x="1755" y="4743"/>
                  </a:cubicBezTo>
                  <a:cubicBezTo>
                    <a:pt x="1727" y="4743"/>
                    <a:pt x="1693" y="4732"/>
                    <a:pt x="1659" y="4726"/>
                  </a:cubicBezTo>
                  <a:cubicBezTo>
                    <a:pt x="1625" y="4715"/>
                    <a:pt x="1585" y="4726"/>
                    <a:pt x="1551" y="4726"/>
                  </a:cubicBezTo>
                  <a:cubicBezTo>
                    <a:pt x="1511" y="4726"/>
                    <a:pt x="1443" y="4681"/>
                    <a:pt x="1409" y="4703"/>
                  </a:cubicBezTo>
                  <a:cubicBezTo>
                    <a:pt x="1386" y="4720"/>
                    <a:pt x="1346" y="4772"/>
                    <a:pt x="1329" y="4772"/>
                  </a:cubicBezTo>
                  <a:cubicBezTo>
                    <a:pt x="1312" y="4772"/>
                    <a:pt x="1255" y="4715"/>
                    <a:pt x="1238" y="4703"/>
                  </a:cubicBezTo>
                  <a:cubicBezTo>
                    <a:pt x="1187" y="4681"/>
                    <a:pt x="1147" y="4664"/>
                    <a:pt x="1113" y="4618"/>
                  </a:cubicBezTo>
                  <a:cubicBezTo>
                    <a:pt x="1091" y="4596"/>
                    <a:pt x="1056" y="4567"/>
                    <a:pt x="1028" y="4561"/>
                  </a:cubicBezTo>
                  <a:cubicBezTo>
                    <a:pt x="966" y="4539"/>
                    <a:pt x="988" y="4510"/>
                    <a:pt x="943" y="4482"/>
                  </a:cubicBezTo>
                  <a:cubicBezTo>
                    <a:pt x="909" y="4465"/>
                    <a:pt x="892" y="4453"/>
                    <a:pt x="863" y="4431"/>
                  </a:cubicBezTo>
                  <a:cubicBezTo>
                    <a:pt x="846" y="4408"/>
                    <a:pt x="772" y="4397"/>
                    <a:pt x="744" y="4391"/>
                  </a:cubicBezTo>
                  <a:cubicBezTo>
                    <a:pt x="670" y="4374"/>
                    <a:pt x="670" y="4340"/>
                    <a:pt x="664" y="4277"/>
                  </a:cubicBezTo>
                  <a:cubicBezTo>
                    <a:pt x="653" y="4209"/>
                    <a:pt x="534" y="4300"/>
                    <a:pt x="505" y="4220"/>
                  </a:cubicBezTo>
                  <a:cubicBezTo>
                    <a:pt x="488" y="4181"/>
                    <a:pt x="488" y="4181"/>
                    <a:pt x="488" y="4181"/>
                  </a:cubicBezTo>
                  <a:lnTo>
                    <a:pt x="488" y="4181"/>
                  </a:lnTo>
                  <a:cubicBezTo>
                    <a:pt x="517" y="4164"/>
                    <a:pt x="517" y="4164"/>
                    <a:pt x="517" y="4164"/>
                  </a:cubicBezTo>
                  <a:cubicBezTo>
                    <a:pt x="556" y="4141"/>
                    <a:pt x="556" y="4107"/>
                    <a:pt x="556" y="4061"/>
                  </a:cubicBezTo>
                  <a:cubicBezTo>
                    <a:pt x="556" y="4022"/>
                    <a:pt x="574" y="3982"/>
                    <a:pt x="591" y="3948"/>
                  </a:cubicBezTo>
                  <a:cubicBezTo>
                    <a:pt x="602" y="3931"/>
                    <a:pt x="636" y="3925"/>
                    <a:pt x="653" y="3931"/>
                  </a:cubicBezTo>
                  <a:cubicBezTo>
                    <a:pt x="664" y="3937"/>
                    <a:pt x="676" y="3948"/>
                    <a:pt x="687" y="3937"/>
                  </a:cubicBezTo>
                  <a:cubicBezTo>
                    <a:pt x="710" y="3897"/>
                    <a:pt x="744" y="3851"/>
                    <a:pt x="670" y="3834"/>
                  </a:cubicBezTo>
                  <a:cubicBezTo>
                    <a:pt x="591" y="3817"/>
                    <a:pt x="608" y="3766"/>
                    <a:pt x="579" y="3709"/>
                  </a:cubicBezTo>
                  <a:cubicBezTo>
                    <a:pt x="574" y="3692"/>
                    <a:pt x="556" y="3675"/>
                    <a:pt x="556" y="3664"/>
                  </a:cubicBezTo>
                  <a:cubicBezTo>
                    <a:pt x="579" y="3664"/>
                    <a:pt x="596" y="3675"/>
                    <a:pt x="613" y="3675"/>
                  </a:cubicBezTo>
                  <a:cubicBezTo>
                    <a:pt x="619" y="3692"/>
                    <a:pt x="676" y="3703"/>
                    <a:pt x="693" y="3692"/>
                  </a:cubicBezTo>
                  <a:cubicBezTo>
                    <a:pt x="716" y="3681"/>
                    <a:pt x="716" y="3647"/>
                    <a:pt x="699" y="3635"/>
                  </a:cubicBezTo>
                  <a:cubicBezTo>
                    <a:pt x="636" y="3596"/>
                    <a:pt x="682" y="3561"/>
                    <a:pt x="687" y="3505"/>
                  </a:cubicBezTo>
                  <a:cubicBezTo>
                    <a:pt x="716" y="3493"/>
                    <a:pt x="710" y="3482"/>
                    <a:pt x="721" y="3453"/>
                  </a:cubicBezTo>
                  <a:cubicBezTo>
                    <a:pt x="733" y="3437"/>
                    <a:pt x="778" y="3459"/>
                    <a:pt x="795" y="3459"/>
                  </a:cubicBezTo>
                  <a:cubicBezTo>
                    <a:pt x="824" y="3459"/>
                    <a:pt x="932" y="3488"/>
                    <a:pt x="937" y="3488"/>
                  </a:cubicBezTo>
                  <a:cubicBezTo>
                    <a:pt x="943" y="3482"/>
                    <a:pt x="903" y="3431"/>
                    <a:pt x="897" y="3419"/>
                  </a:cubicBezTo>
                  <a:cubicBezTo>
                    <a:pt x="869" y="3380"/>
                    <a:pt x="841" y="3374"/>
                    <a:pt x="824" y="3323"/>
                  </a:cubicBezTo>
                  <a:cubicBezTo>
                    <a:pt x="818" y="3300"/>
                    <a:pt x="795" y="3260"/>
                    <a:pt x="795" y="3249"/>
                  </a:cubicBezTo>
                  <a:cubicBezTo>
                    <a:pt x="846" y="3249"/>
                    <a:pt x="858" y="3232"/>
                    <a:pt x="869" y="3187"/>
                  </a:cubicBezTo>
                  <a:cubicBezTo>
                    <a:pt x="880" y="3147"/>
                    <a:pt x="903" y="3130"/>
                    <a:pt x="903" y="3084"/>
                  </a:cubicBezTo>
                  <a:cubicBezTo>
                    <a:pt x="903" y="3062"/>
                    <a:pt x="880" y="3044"/>
                    <a:pt x="880" y="3039"/>
                  </a:cubicBezTo>
                  <a:cubicBezTo>
                    <a:pt x="875" y="3039"/>
                    <a:pt x="875" y="3039"/>
                    <a:pt x="875" y="3039"/>
                  </a:cubicBezTo>
                  <a:cubicBezTo>
                    <a:pt x="875" y="3056"/>
                    <a:pt x="767" y="3124"/>
                    <a:pt x="750" y="3130"/>
                  </a:cubicBezTo>
                  <a:cubicBezTo>
                    <a:pt x="687" y="3135"/>
                    <a:pt x="664" y="3181"/>
                    <a:pt x="596" y="3135"/>
                  </a:cubicBezTo>
                  <a:cubicBezTo>
                    <a:pt x="568" y="3118"/>
                    <a:pt x="528" y="3113"/>
                    <a:pt x="511" y="3084"/>
                  </a:cubicBezTo>
                  <a:cubicBezTo>
                    <a:pt x="460" y="3005"/>
                    <a:pt x="460" y="3005"/>
                    <a:pt x="460" y="3005"/>
                  </a:cubicBezTo>
                  <a:cubicBezTo>
                    <a:pt x="449" y="2982"/>
                    <a:pt x="426" y="2988"/>
                    <a:pt x="403" y="2976"/>
                  </a:cubicBezTo>
                  <a:cubicBezTo>
                    <a:pt x="358" y="2948"/>
                    <a:pt x="335" y="2885"/>
                    <a:pt x="301" y="2852"/>
                  </a:cubicBezTo>
                  <a:cubicBezTo>
                    <a:pt x="278" y="2818"/>
                    <a:pt x="238" y="2830"/>
                    <a:pt x="272" y="2795"/>
                  </a:cubicBezTo>
                  <a:cubicBezTo>
                    <a:pt x="290" y="2773"/>
                    <a:pt x="312" y="2733"/>
                    <a:pt x="312" y="2705"/>
                  </a:cubicBezTo>
                  <a:cubicBezTo>
                    <a:pt x="318" y="2682"/>
                    <a:pt x="341" y="2614"/>
                    <a:pt x="329" y="2591"/>
                  </a:cubicBezTo>
                  <a:cubicBezTo>
                    <a:pt x="324" y="2585"/>
                    <a:pt x="284" y="2551"/>
                    <a:pt x="306" y="2545"/>
                  </a:cubicBezTo>
                  <a:cubicBezTo>
                    <a:pt x="306" y="2534"/>
                    <a:pt x="306" y="2534"/>
                    <a:pt x="306" y="2534"/>
                  </a:cubicBezTo>
                  <a:cubicBezTo>
                    <a:pt x="301" y="2483"/>
                    <a:pt x="301" y="2483"/>
                    <a:pt x="301" y="2483"/>
                  </a:cubicBezTo>
                  <a:cubicBezTo>
                    <a:pt x="272" y="2489"/>
                    <a:pt x="272" y="2489"/>
                    <a:pt x="272" y="2489"/>
                  </a:cubicBezTo>
                  <a:cubicBezTo>
                    <a:pt x="233" y="2517"/>
                    <a:pt x="233" y="2517"/>
                    <a:pt x="233" y="2517"/>
                  </a:cubicBezTo>
                  <a:cubicBezTo>
                    <a:pt x="193" y="2545"/>
                    <a:pt x="193" y="2545"/>
                    <a:pt x="193" y="2545"/>
                  </a:cubicBezTo>
                  <a:cubicBezTo>
                    <a:pt x="153" y="2551"/>
                    <a:pt x="153" y="2551"/>
                    <a:pt x="153" y="2551"/>
                  </a:cubicBezTo>
                  <a:cubicBezTo>
                    <a:pt x="113" y="2523"/>
                    <a:pt x="113" y="2523"/>
                    <a:pt x="113" y="2523"/>
                  </a:cubicBezTo>
                  <a:cubicBezTo>
                    <a:pt x="119" y="2489"/>
                    <a:pt x="119" y="2489"/>
                    <a:pt x="119" y="2489"/>
                  </a:cubicBezTo>
                  <a:cubicBezTo>
                    <a:pt x="125" y="2466"/>
                    <a:pt x="142" y="2364"/>
                    <a:pt x="119" y="2352"/>
                  </a:cubicBezTo>
                  <a:cubicBezTo>
                    <a:pt x="102" y="2341"/>
                    <a:pt x="74" y="2347"/>
                    <a:pt x="56" y="2352"/>
                  </a:cubicBezTo>
                  <a:cubicBezTo>
                    <a:pt x="40" y="2358"/>
                    <a:pt x="28" y="2364"/>
                    <a:pt x="17" y="2364"/>
                  </a:cubicBezTo>
                  <a:cubicBezTo>
                    <a:pt x="0" y="2358"/>
                    <a:pt x="22" y="2290"/>
                    <a:pt x="28" y="2279"/>
                  </a:cubicBezTo>
                  <a:cubicBezTo>
                    <a:pt x="40" y="2244"/>
                    <a:pt x="51" y="2210"/>
                    <a:pt x="56" y="2171"/>
                  </a:cubicBezTo>
                  <a:cubicBezTo>
                    <a:pt x="62" y="2136"/>
                    <a:pt x="51" y="2108"/>
                    <a:pt x="51" y="2068"/>
                  </a:cubicBezTo>
                  <a:cubicBezTo>
                    <a:pt x="51" y="2051"/>
                    <a:pt x="62" y="2023"/>
                    <a:pt x="56" y="2006"/>
                  </a:cubicBezTo>
                  <a:cubicBezTo>
                    <a:pt x="96" y="1983"/>
                    <a:pt x="96" y="1983"/>
                    <a:pt x="96" y="1983"/>
                  </a:cubicBezTo>
                  <a:lnTo>
                    <a:pt x="96" y="1983"/>
                  </a:lnTo>
                  <a:cubicBezTo>
                    <a:pt x="238" y="1994"/>
                    <a:pt x="238" y="1994"/>
                    <a:pt x="238" y="1994"/>
                  </a:cubicBezTo>
                  <a:cubicBezTo>
                    <a:pt x="233" y="2040"/>
                    <a:pt x="272" y="2029"/>
                    <a:pt x="301" y="2029"/>
                  </a:cubicBezTo>
                  <a:cubicBezTo>
                    <a:pt x="363" y="2023"/>
                    <a:pt x="386" y="1949"/>
                    <a:pt x="432" y="1926"/>
                  </a:cubicBezTo>
                  <a:cubicBezTo>
                    <a:pt x="466" y="1909"/>
                    <a:pt x="488" y="1898"/>
                    <a:pt x="488" y="1949"/>
                  </a:cubicBezTo>
                  <a:cubicBezTo>
                    <a:pt x="488" y="2023"/>
                    <a:pt x="556" y="1960"/>
                    <a:pt x="596" y="1949"/>
                  </a:cubicBezTo>
                  <a:cubicBezTo>
                    <a:pt x="636" y="1938"/>
                    <a:pt x="596" y="1909"/>
                    <a:pt x="613" y="1886"/>
                  </a:cubicBezTo>
                  <a:cubicBezTo>
                    <a:pt x="625" y="1870"/>
                    <a:pt x="670" y="1847"/>
                    <a:pt x="687" y="1835"/>
                  </a:cubicBezTo>
                  <a:cubicBezTo>
                    <a:pt x="710" y="1852"/>
                    <a:pt x="733" y="1801"/>
                    <a:pt x="733" y="1784"/>
                  </a:cubicBezTo>
                  <a:cubicBezTo>
                    <a:pt x="738" y="1773"/>
                    <a:pt x="738" y="1727"/>
                    <a:pt x="750" y="1722"/>
                  </a:cubicBezTo>
                  <a:cubicBezTo>
                    <a:pt x="755" y="1722"/>
                    <a:pt x="784" y="1739"/>
                    <a:pt x="795" y="1739"/>
                  </a:cubicBezTo>
                  <a:cubicBezTo>
                    <a:pt x="801" y="1739"/>
                    <a:pt x="875" y="1710"/>
                    <a:pt x="869" y="1727"/>
                  </a:cubicBezTo>
                  <a:cubicBezTo>
                    <a:pt x="852" y="1744"/>
                    <a:pt x="875" y="1762"/>
                    <a:pt x="880" y="1779"/>
                  </a:cubicBezTo>
                  <a:cubicBezTo>
                    <a:pt x="886" y="1801"/>
                    <a:pt x="892" y="1852"/>
                    <a:pt x="932" y="1852"/>
                  </a:cubicBezTo>
                  <a:cubicBezTo>
                    <a:pt x="966" y="1858"/>
                    <a:pt x="988" y="1824"/>
                    <a:pt x="1028" y="1824"/>
                  </a:cubicBezTo>
                  <a:lnTo>
                    <a:pt x="1028" y="1824"/>
                  </a:lnTo>
                  <a:cubicBezTo>
                    <a:pt x="1062" y="1841"/>
                    <a:pt x="1062" y="1841"/>
                    <a:pt x="1062" y="1841"/>
                  </a:cubicBezTo>
                  <a:cubicBezTo>
                    <a:pt x="1091" y="1852"/>
                    <a:pt x="1102" y="1824"/>
                    <a:pt x="1119" y="1813"/>
                  </a:cubicBezTo>
                  <a:cubicBezTo>
                    <a:pt x="1136" y="1796"/>
                    <a:pt x="1159" y="1790"/>
                    <a:pt x="1176" y="1773"/>
                  </a:cubicBezTo>
                  <a:cubicBezTo>
                    <a:pt x="1193" y="1756"/>
                    <a:pt x="1267" y="1699"/>
                    <a:pt x="1267" y="1676"/>
                  </a:cubicBezTo>
                  <a:cubicBezTo>
                    <a:pt x="1267" y="1636"/>
                    <a:pt x="1301" y="1688"/>
                    <a:pt x="1301" y="1699"/>
                  </a:cubicBezTo>
                  <a:cubicBezTo>
                    <a:pt x="1301" y="1739"/>
                    <a:pt x="1312" y="1796"/>
                    <a:pt x="1335" y="1824"/>
                  </a:cubicBezTo>
                  <a:cubicBezTo>
                    <a:pt x="1358" y="1858"/>
                    <a:pt x="1431" y="1727"/>
                    <a:pt x="1449" y="1722"/>
                  </a:cubicBezTo>
                  <a:cubicBezTo>
                    <a:pt x="1511" y="1722"/>
                    <a:pt x="1568" y="1767"/>
                    <a:pt x="1636" y="1762"/>
                  </a:cubicBezTo>
                  <a:cubicBezTo>
                    <a:pt x="1647" y="1762"/>
                    <a:pt x="1681" y="1756"/>
                    <a:pt x="1681" y="1762"/>
                  </a:cubicBezTo>
                  <a:cubicBezTo>
                    <a:pt x="1687" y="1762"/>
                    <a:pt x="1715" y="1813"/>
                    <a:pt x="1744" y="1818"/>
                  </a:cubicBezTo>
                  <a:cubicBezTo>
                    <a:pt x="1772" y="1824"/>
                    <a:pt x="1795" y="1852"/>
                    <a:pt x="1812" y="1847"/>
                  </a:cubicBezTo>
                  <a:cubicBezTo>
                    <a:pt x="1863" y="1835"/>
                    <a:pt x="1920" y="1909"/>
                    <a:pt x="1960" y="1898"/>
                  </a:cubicBezTo>
                  <a:cubicBezTo>
                    <a:pt x="1983" y="1886"/>
                    <a:pt x="2005" y="1977"/>
                    <a:pt x="2062" y="1943"/>
                  </a:cubicBezTo>
                  <a:cubicBezTo>
                    <a:pt x="2102" y="1926"/>
                    <a:pt x="2146" y="1960"/>
                    <a:pt x="2186" y="1977"/>
                  </a:cubicBezTo>
                  <a:cubicBezTo>
                    <a:pt x="2203" y="2006"/>
                    <a:pt x="2226" y="2017"/>
                    <a:pt x="2198" y="2051"/>
                  </a:cubicBezTo>
                  <a:cubicBezTo>
                    <a:pt x="2180" y="2080"/>
                    <a:pt x="2180" y="2091"/>
                    <a:pt x="2146" y="2114"/>
                  </a:cubicBezTo>
                  <a:cubicBezTo>
                    <a:pt x="2102" y="2148"/>
                    <a:pt x="2062" y="2171"/>
                    <a:pt x="2034" y="2222"/>
                  </a:cubicBezTo>
                  <a:cubicBezTo>
                    <a:pt x="2022" y="2227"/>
                    <a:pt x="2034" y="2244"/>
                    <a:pt x="2017" y="2244"/>
                  </a:cubicBezTo>
                  <a:cubicBezTo>
                    <a:pt x="2000" y="2244"/>
                    <a:pt x="1983" y="2227"/>
                    <a:pt x="1965" y="2233"/>
                  </a:cubicBezTo>
                  <a:cubicBezTo>
                    <a:pt x="1949" y="2244"/>
                    <a:pt x="1926" y="2267"/>
                    <a:pt x="1909" y="2267"/>
                  </a:cubicBezTo>
                  <a:cubicBezTo>
                    <a:pt x="1886" y="2267"/>
                    <a:pt x="1909" y="2318"/>
                    <a:pt x="1914" y="2330"/>
                  </a:cubicBezTo>
                  <a:cubicBezTo>
                    <a:pt x="1949" y="2404"/>
                    <a:pt x="2022" y="2284"/>
                    <a:pt x="2056" y="2262"/>
                  </a:cubicBezTo>
                  <a:cubicBezTo>
                    <a:pt x="2096" y="2239"/>
                    <a:pt x="2152" y="2233"/>
                    <a:pt x="2180" y="2216"/>
                  </a:cubicBezTo>
                  <a:cubicBezTo>
                    <a:pt x="2192" y="2205"/>
                    <a:pt x="2203" y="2176"/>
                    <a:pt x="2220" y="2165"/>
                  </a:cubicBezTo>
                  <a:cubicBezTo>
                    <a:pt x="2260" y="2120"/>
                    <a:pt x="2305" y="2148"/>
                    <a:pt x="2351" y="2102"/>
                  </a:cubicBezTo>
                  <a:cubicBezTo>
                    <a:pt x="2385" y="2097"/>
                    <a:pt x="2425" y="2097"/>
                    <a:pt x="2470" y="2097"/>
                  </a:cubicBezTo>
                  <a:cubicBezTo>
                    <a:pt x="2476" y="2097"/>
                    <a:pt x="2482" y="2097"/>
                    <a:pt x="2493" y="2097"/>
                  </a:cubicBezTo>
                  <a:cubicBezTo>
                    <a:pt x="2499" y="2091"/>
                    <a:pt x="2499" y="2091"/>
                    <a:pt x="2499" y="2091"/>
                  </a:cubicBezTo>
                  <a:cubicBezTo>
                    <a:pt x="2499" y="2074"/>
                    <a:pt x="2504" y="2063"/>
                    <a:pt x="2504" y="2046"/>
                  </a:cubicBezTo>
                  <a:cubicBezTo>
                    <a:pt x="2504" y="2034"/>
                    <a:pt x="2521" y="2029"/>
                    <a:pt x="2533" y="2029"/>
                  </a:cubicBezTo>
                  <a:cubicBezTo>
                    <a:pt x="2567" y="2023"/>
                    <a:pt x="2578" y="2063"/>
                    <a:pt x="2590" y="2085"/>
                  </a:cubicBezTo>
                  <a:cubicBezTo>
                    <a:pt x="2629" y="2080"/>
                    <a:pt x="2669" y="2074"/>
                    <a:pt x="2714" y="2074"/>
                  </a:cubicBezTo>
                  <a:cubicBezTo>
                    <a:pt x="2885" y="2074"/>
                    <a:pt x="2834" y="1983"/>
                    <a:pt x="2879" y="1898"/>
                  </a:cubicBezTo>
                  <a:cubicBezTo>
                    <a:pt x="2857" y="1841"/>
                    <a:pt x="2857" y="1841"/>
                    <a:pt x="2857" y="1841"/>
                  </a:cubicBezTo>
                  <a:cubicBezTo>
                    <a:pt x="2857" y="1807"/>
                    <a:pt x="2845" y="1762"/>
                    <a:pt x="2828" y="1727"/>
                  </a:cubicBezTo>
                  <a:cubicBezTo>
                    <a:pt x="2805" y="1699"/>
                    <a:pt x="2754" y="1767"/>
                    <a:pt x="2743" y="1784"/>
                  </a:cubicBezTo>
                  <a:cubicBezTo>
                    <a:pt x="2732" y="1801"/>
                    <a:pt x="2714" y="1756"/>
                    <a:pt x="2720" y="1750"/>
                  </a:cubicBezTo>
                  <a:cubicBezTo>
                    <a:pt x="2720" y="1744"/>
                    <a:pt x="2732" y="1733"/>
                    <a:pt x="2732" y="1722"/>
                  </a:cubicBezTo>
                  <a:cubicBezTo>
                    <a:pt x="2732" y="1710"/>
                    <a:pt x="2732" y="1693"/>
                    <a:pt x="2737" y="1682"/>
                  </a:cubicBezTo>
                  <a:cubicBezTo>
                    <a:pt x="2743" y="1648"/>
                    <a:pt x="2783" y="1608"/>
                    <a:pt x="2771" y="1574"/>
                  </a:cubicBezTo>
                  <a:cubicBezTo>
                    <a:pt x="2760" y="1551"/>
                    <a:pt x="2788" y="1534"/>
                    <a:pt x="2794" y="1517"/>
                  </a:cubicBezTo>
                  <a:cubicBezTo>
                    <a:pt x="2794" y="1506"/>
                    <a:pt x="2777" y="1472"/>
                    <a:pt x="2766" y="1466"/>
                  </a:cubicBezTo>
                  <a:cubicBezTo>
                    <a:pt x="2743" y="1449"/>
                    <a:pt x="2714" y="1466"/>
                    <a:pt x="2714" y="1426"/>
                  </a:cubicBezTo>
                  <a:cubicBezTo>
                    <a:pt x="2714" y="1381"/>
                    <a:pt x="2709" y="1347"/>
                    <a:pt x="2675" y="1318"/>
                  </a:cubicBezTo>
                  <a:cubicBezTo>
                    <a:pt x="2646" y="1296"/>
                    <a:pt x="2601" y="1307"/>
                    <a:pt x="2601" y="1267"/>
                  </a:cubicBezTo>
                  <a:cubicBezTo>
                    <a:pt x="2601" y="1233"/>
                    <a:pt x="2584" y="1245"/>
                    <a:pt x="2567" y="1227"/>
                  </a:cubicBezTo>
                  <a:cubicBezTo>
                    <a:pt x="2533" y="1205"/>
                    <a:pt x="2567" y="1159"/>
                    <a:pt x="2555" y="1131"/>
                  </a:cubicBezTo>
                  <a:cubicBezTo>
                    <a:pt x="2555" y="1114"/>
                    <a:pt x="2521" y="1137"/>
                    <a:pt x="2510" y="1120"/>
                  </a:cubicBezTo>
                  <a:cubicBezTo>
                    <a:pt x="2499" y="1103"/>
                    <a:pt x="2510" y="1068"/>
                    <a:pt x="2487" y="1068"/>
                  </a:cubicBezTo>
                  <a:cubicBezTo>
                    <a:pt x="2459" y="1068"/>
                    <a:pt x="2430" y="1097"/>
                    <a:pt x="2408" y="1074"/>
                  </a:cubicBezTo>
                  <a:cubicBezTo>
                    <a:pt x="2385" y="1051"/>
                    <a:pt x="2402" y="1017"/>
                    <a:pt x="2408" y="989"/>
                  </a:cubicBezTo>
                  <a:cubicBezTo>
                    <a:pt x="2408" y="972"/>
                    <a:pt x="2413" y="921"/>
                    <a:pt x="2396" y="915"/>
                  </a:cubicBezTo>
                  <a:cubicBezTo>
                    <a:pt x="2379" y="909"/>
                    <a:pt x="2334" y="915"/>
                    <a:pt x="2340" y="892"/>
                  </a:cubicBezTo>
                  <a:cubicBezTo>
                    <a:pt x="2362" y="853"/>
                    <a:pt x="2368" y="818"/>
                    <a:pt x="2385" y="773"/>
                  </a:cubicBezTo>
                  <a:cubicBezTo>
                    <a:pt x="2391" y="745"/>
                    <a:pt x="2436" y="750"/>
                    <a:pt x="2402" y="716"/>
                  </a:cubicBezTo>
                  <a:cubicBezTo>
                    <a:pt x="2385" y="694"/>
                    <a:pt x="2402" y="699"/>
                    <a:pt x="2408" y="682"/>
                  </a:cubicBezTo>
                  <a:cubicBezTo>
                    <a:pt x="2419" y="665"/>
                    <a:pt x="2419" y="642"/>
                    <a:pt x="2425" y="620"/>
                  </a:cubicBezTo>
                  <a:cubicBezTo>
                    <a:pt x="2436" y="591"/>
                    <a:pt x="2448" y="568"/>
                    <a:pt x="2459" y="540"/>
                  </a:cubicBezTo>
                  <a:cubicBezTo>
                    <a:pt x="2459" y="512"/>
                    <a:pt x="2425" y="506"/>
                    <a:pt x="2419" y="483"/>
                  </a:cubicBezTo>
                  <a:cubicBezTo>
                    <a:pt x="2408" y="466"/>
                    <a:pt x="2430" y="438"/>
                    <a:pt x="2430" y="421"/>
                  </a:cubicBezTo>
                  <a:cubicBezTo>
                    <a:pt x="2413" y="415"/>
                    <a:pt x="2362" y="421"/>
                    <a:pt x="2356" y="392"/>
                  </a:cubicBezTo>
                  <a:cubicBezTo>
                    <a:pt x="2351" y="370"/>
                    <a:pt x="2345" y="341"/>
                    <a:pt x="2317" y="336"/>
                  </a:cubicBezTo>
                  <a:cubicBezTo>
                    <a:pt x="2294" y="324"/>
                    <a:pt x="2294" y="313"/>
                    <a:pt x="2294" y="29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1" name="Freeform 160"/>
            <p:cNvSpPr>
              <a:spLocks noChangeArrowheads="1"/>
            </p:cNvSpPr>
            <p:nvPr/>
          </p:nvSpPr>
          <p:spPr bwMode="auto">
            <a:xfrm>
              <a:off x="9685392" y="2886040"/>
              <a:ext cx="859448" cy="1606833"/>
            </a:xfrm>
            <a:custGeom>
              <a:avLst/>
              <a:gdLst>
                <a:gd name="T0" fmla="*/ 955 w 2501"/>
                <a:gd name="T1" fmla="*/ 4629 h 4676"/>
                <a:gd name="T2" fmla="*/ 1091 w 2501"/>
                <a:gd name="T3" fmla="*/ 4322 h 4676"/>
                <a:gd name="T4" fmla="*/ 1250 w 2501"/>
                <a:gd name="T5" fmla="*/ 3936 h 4676"/>
                <a:gd name="T6" fmla="*/ 1386 w 2501"/>
                <a:gd name="T7" fmla="*/ 3868 h 4676"/>
                <a:gd name="T8" fmla="*/ 1608 w 2501"/>
                <a:gd name="T9" fmla="*/ 3629 h 4676"/>
                <a:gd name="T10" fmla="*/ 1807 w 2501"/>
                <a:gd name="T11" fmla="*/ 3510 h 4676"/>
                <a:gd name="T12" fmla="*/ 1955 w 2501"/>
                <a:gd name="T13" fmla="*/ 3430 h 4676"/>
                <a:gd name="T14" fmla="*/ 2125 w 2501"/>
                <a:gd name="T15" fmla="*/ 3288 h 4676"/>
                <a:gd name="T16" fmla="*/ 2085 w 2501"/>
                <a:gd name="T17" fmla="*/ 3135 h 4676"/>
                <a:gd name="T18" fmla="*/ 1619 w 2501"/>
                <a:gd name="T19" fmla="*/ 2561 h 4676"/>
                <a:gd name="T20" fmla="*/ 1494 w 2501"/>
                <a:gd name="T21" fmla="*/ 2164 h 4676"/>
                <a:gd name="T22" fmla="*/ 1563 w 2501"/>
                <a:gd name="T23" fmla="*/ 1881 h 4676"/>
                <a:gd name="T24" fmla="*/ 1886 w 2501"/>
                <a:gd name="T25" fmla="*/ 1358 h 4676"/>
                <a:gd name="T26" fmla="*/ 1943 w 2501"/>
                <a:gd name="T27" fmla="*/ 1216 h 4676"/>
                <a:gd name="T28" fmla="*/ 2159 w 2501"/>
                <a:gd name="T29" fmla="*/ 949 h 4676"/>
                <a:gd name="T30" fmla="*/ 2500 w 2501"/>
                <a:gd name="T31" fmla="*/ 432 h 4676"/>
                <a:gd name="T32" fmla="*/ 2409 w 2501"/>
                <a:gd name="T33" fmla="*/ 352 h 4676"/>
                <a:gd name="T34" fmla="*/ 2210 w 2501"/>
                <a:gd name="T35" fmla="*/ 222 h 4676"/>
                <a:gd name="T36" fmla="*/ 2119 w 2501"/>
                <a:gd name="T37" fmla="*/ 102 h 4676"/>
                <a:gd name="T38" fmla="*/ 2063 w 2501"/>
                <a:gd name="T39" fmla="*/ 108 h 4676"/>
                <a:gd name="T40" fmla="*/ 1943 w 2501"/>
                <a:gd name="T41" fmla="*/ 142 h 4676"/>
                <a:gd name="T42" fmla="*/ 1705 w 2501"/>
                <a:gd name="T43" fmla="*/ 28 h 4676"/>
                <a:gd name="T44" fmla="*/ 1528 w 2501"/>
                <a:gd name="T45" fmla="*/ 187 h 4676"/>
                <a:gd name="T46" fmla="*/ 1500 w 2501"/>
                <a:gd name="T47" fmla="*/ 290 h 4676"/>
                <a:gd name="T48" fmla="*/ 1517 w 2501"/>
                <a:gd name="T49" fmla="*/ 449 h 4676"/>
                <a:gd name="T50" fmla="*/ 1483 w 2501"/>
                <a:gd name="T51" fmla="*/ 597 h 4676"/>
                <a:gd name="T52" fmla="*/ 1409 w 2501"/>
                <a:gd name="T53" fmla="*/ 773 h 4676"/>
                <a:gd name="T54" fmla="*/ 1216 w 2501"/>
                <a:gd name="T55" fmla="*/ 869 h 4676"/>
                <a:gd name="T56" fmla="*/ 1125 w 2501"/>
                <a:gd name="T57" fmla="*/ 1159 h 4676"/>
                <a:gd name="T58" fmla="*/ 847 w 2501"/>
                <a:gd name="T59" fmla="*/ 1324 h 4676"/>
                <a:gd name="T60" fmla="*/ 898 w 2501"/>
                <a:gd name="T61" fmla="*/ 1460 h 4676"/>
                <a:gd name="T62" fmla="*/ 762 w 2501"/>
                <a:gd name="T63" fmla="*/ 1472 h 4676"/>
                <a:gd name="T64" fmla="*/ 671 w 2501"/>
                <a:gd name="T65" fmla="*/ 1301 h 4676"/>
                <a:gd name="T66" fmla="*/ 477 w 2501"/>
                <a:gd name="T67" fmla="*/ 1312 h 4676"/>
                <a:gd name="T68" fmla="*/ 404 w 2501"/>
                <a:gd name="T69" fmla="*/ 1403 h 4676"/>
                <a:gd name="T70" fmla="*/ 233 w 2501"/>
                <a:gd name="T71" fmla="*/ 1778 h 4676"/>
                <a:gd name="T72" fmla="*/ 85 w 2501"/>
                <a:gd name="T73" fmla="*/ 2215 h 4676"/>
                <a:gd name="T74" fmla="*/ 296 w 2501"/>
                <a:gd name="T75" fmla="*/ 2323 h 4676"/>
                <a:gd name="T76" fmla="*/ 369 w 2501"/>
                <a:gd name="T77" fmla="*/ 2641 h 4676"/>
                <a:gd name="T78" fmla="*/ 364 w 2501"/>
                <a:gd name="T79" fmla="*/ 2805 h 4676"/>
                <a:gd name="T80" fmla="*/ 625 w 2501"/>
                <a:gd name="T81" fmla="*/ 2948 h 4676"/>
                <a:gd name="T82" fmla="*/ 739 w 2501"/>
                <a:gd name="T83" fmla="*/ 3118 h 4676"/>
                <a:gd name="T84" fmla="*/ 688 w 2501"/>
                <a:gd name="T85" fmla="*/ 3391 h 4676"/>
                <a:gd name="T86" fmla="*/ 642 w 2501"/>
                <a:gd name="T87" fmla="*/ 3425 h 4676"/>
                <a:gd name="T88" fmla="*/ 636 w 2501"/>
                <a:gd name="T89" fmla="*/ 3561 h 4676"/>
                <a:gd name="T90" fmla="*/ 563 w 2501"/>
                <a:gd name="T91" fmla="*/ 3879 h 4676"/>
                <a:gd name="T92" fmla="*/ 676 w 2501"/>
                <a:gd name="T93" fmla="*/ 4373 h 4676"/>
                <a:gd name="T94" fmla="*/ 108 w 2501"/>
                <a:gd name="T95" fmla="*/ 1040 h 4676"/>
                <a:gd name="T96" fmla="*/ 290 w 2501"/>
                <a:gd name="T97" fmla="*/ 926 h 4676"/>
                <a:gd name="T98" fmla="*/ 347 w 2501"/>
                <a:gd name="T99" fmla="*/ 1028 h 4676"/>
                <a:gd name="T100" fmla="*/ 455 w 2501"/>
                <a:gd name="T101" fmla="*/ 1256 h 4676"/>
                <a:gd name="T102" fmla="*/ 296 w 2501"/>
                <a:gd name="T103" fmla="*/ 1261 h 4676"/>
                <a:gd name="T104" fmla="*/ 131 w 2501"/>
                <a:gd name="T105" fmla="*/ 1108 h 4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01" h="4676">
                  <a:moveTo>
                    <a:pt x="949" y="4675"/>
                  </a:moveTo>
                  <a:lnTo>
                    <a:pt x="949" y="4675"/>
                  </a:lnTo>
                  <a:cubicBezTo>
                    <a:pt x="949" y="4658"/>
                    <a:pt x="949" y="4641"/>
                    <a:pt x="955" y="4629"/>
                  </a:cubicBezTo>
                  <a:cubicBezTo>
                    <a:pt x="960" y="4578"/>
                    <a:pt x="1006" y="4521"/>
                    <a:pt x="1034" y="4476"/>
                  </a:cubicBezTo>
                  <a:cubicBezTo>
                    <a:pt x="1051" y="4459"/>
                    <a:pt x="1074" y="4442"/>
                    <a:pt x="1085" y="4419"/>
                  </a:cubicBezTo>
                  <a:cubicBezTo>
                    <a:pt x="1091" y="4396"/>
                    <a:pt x="1091" y="4345"/>
                    <a:pt x="1091" y="4322"/>
                  </a:cubicBezTo>
                  <a:cubicBezTo>
                    <a:pt x="1085" y="4277"/>
                    <a:pt x="1091" y="4146"/>
                    <a:pt x="1136" y="4129"/>
                  </a:cubicBezTo>
                  <a:cubicBezTo>
                    <a:pt x="1165" y="4112"/>
                    <a:pt x="1216" y="4146"/>
                    <a:pt x="1250" y="4112"/>
                  </a:cubicBezTo>
                  <a:cubicBezTo>
                    <a:pt x="1284" y="4072"/>
                    <a:pt x="1227" y="3987"/>
                    <a:pt x="1250" y="3936"/>
                  </a:cubicBezTo>
                  <a:cubicBezTo>
                    <a:pt x="1262" y="3908"/>
                    <a:pt x="1290" y="3879"/>
                    <a:pt x="1318" y="3868"/>
                  </a:cubicBezTo>
                  <a:cubicBezTo>
                    <a:pt x="1341" y="3851"/>
                    <a:pt x="1358" y="3868"/>
                    <a:pt x="1386" y="3868"/>
                  </a:cubicBezTo>
                  <a:lnTo>
                    <a:pt x="1386" y="3868"/>
                  </a:lnTo>
                  <a:cubicBezTo>
                    <a:pt x="1386" y="3862"/>
                    <a:pt x="1381" y="3834"/>
                    <a:pt x="1381" y="3828"/>
                  </a:cubicBezTo>
                  <a:cubicBezTo>
                    <a:pt x="1381" y="3805"/>
                    <a:pt x="1398" y="3771"/>
                    <a:pt x="1409" y="3760"/>
                  </a:cubicBezTo>
                  <a:cubicBezTo>
                    <a:pt x="1455" y="3686"/>
                    <a:pt x="1528" y="3652"/>
                    <a:pt x="1608" y="3629"/>
                  </a:cubicBezTo>
                  <a:cubicBezTo>
                    <a:pt x="1648" y="3618"/>
                    <a:pt x="1687" y="3584"/>
                    <a:pt x="1727" y="3590"/>
                  </a:cubicBezTo>
                  <a:cubicBezTo>
                    <a:pt x="1767" y="3595"/>
                    <a:pt x="1778" y="3601"/>
                    <a:pt x="1807" y="3567"/>
                  </a:cubicBezTo>
                  <a:cubicBezTo>
                    <a:pt x="1830" y="3544"/>
                    <a:pt x="1795" y="3538"/>
                    <a:pt x="1807" y="3510"/>
                  </a:cubicBezTo>
                  <a:cubicBezTo>
                    <a:pt x="1813" y="3493"/>
                    <a:pt x="1858" y="3419"/>
                    <a:pt x="1886" y="3430"/>
                  </a:cubicBezTo>
                  <a:cubicBezTo>
                    <a:pt x="1903" y="3436"/>
                    <a:pt x="1943" y="3408"/>
                    <a:pt x="1949" y="3419"/>
                  </a:cubicBezTo>
                  <a:lnTo>
                    <a:pt x="1955" y="3430"/>
                  </a:lnTo>
                  <a:cubicBezTo>
                    <a:pt x="1977" y="3430"/>
                    <a:pt x="1983" y="3379"/>
                    <a:pt x="2017" y="3357"/>
                  </a:cubicBezTo>
                  <a:cubicBezTo>
                    <a:pt x="2034" y="3351"/>
                    <a:pt x="2057" y="3357"/>
                    <a:pt x="2068" y="3351"/>
                  </a:cubicBezTo>
                  <a:cubicBezTo>
                    <a:pt x="2097" y="3328"/>
                    <a:pt x="2085" y="3305"/>
                    <a:pt x="2125" y="3288"/>
                  </a:cubicBezTo>
                  <a:cubicBezTo>
                    <a:pt x="2216" y="3243"/>
                    <a:pt x="2142" y="3243"/>
                    <a:pt x="2102" y="3192"/>
                  </a:cubicBezTo>
                  <a:cubicBezTo>
                    <a:pt x="2085" y="3175"/>
                    <a:pt x="2125" y="3175"/>
                    <a:pt x="2125" y="3158"/>
                  </a:cubicBezTo>
                  <a:cubicBezTo>
                    <a:pt x="2125" y="3152"/>
                    <a:pt x="2091" y="3141"/>
                    <a:pt x="2085" y="3135"/>
                  </a:cubicBezTo>
                  <a:cubicBezTo>
                    <a:pt x="2017" y="3095"/>
                    <a:pt x="1983" y="3084"/>
                    <a:pt x="1909" y="3067"/>
                  </a:cubicBezTo>
                  <a:cubicBezTo>
                    <a:pt x="1830" y="3055"/>
                    <a:pt x="1795" y="2982"/>
                    <a:pt x="1744" y="2931"/>
                  </a:cubicBezTo>
                  <a:cubicBezTo>
                    <a:pt x="1716" y="2879"/>
                    <a:pt x="1517" y="2590"/>
                    <a:pt x="1619" y="2561"/>
                  </a:cubicBezTo>
                  <a:cubicBezTo>
                    <a:pt x="1625" y="2539"/>
                    <a:pt x="1557" y="2425"/>
                    <a:pt x="1545" y="2391"/>
                  </a:cubicBezTo>
                  <a:cubicBezTo>
                    <a:pt x="1517" y="2345"/>
                    <a:pt x="1500" y="2294"/>
                    <a:pt x="1483" y="2249"/>
                  </a:cubicBezTo>
                  <a:cubicBezTo>
                    <a:pt x="1466" y="2209"/>
                    <a:pt x="1477" y="2192"/>
                    <a:pt x="1494" y="2164"/>
                  </a:cubicBezTo>
                  <a:cubicBezTo>
                    <a:pt x="1506" y="2146"/>
                    <a:pt x="1489" y="2112"/>
                    <a:pt x="1489" y="2095"/>
                  </a:cubicBezTo>
                  <a:cubicBezTo>
                    <a:pt x="1483" y="2056"/>
                    <a:pt x="1494" y="2022"/>
                    <a:pt x="1517" y="1987"/>
                  </a:cubicBezTo>
                  <a:cubicBezTo>
                    <a:pt x="1540" y="1960"/>
                    <a:pt x="1540" y="1903"/>
                    <a:pt x="1563" y="1881"/>
                  </a:cubicBezTo>
                  <a:cubicBezTo>
                    <a:pt x="1574" y="1829"/>
                    <a:pt x="1619" y="1852"/>
                    <a:pt x="1631" y="1801"/>
                  </a:cubicBezTo>
                  <a:cubicBezTo>
                    <a:pt x="1648" y="1716"/>
                    <a:pt x="1682" y="1631"/>
                    <a:pt x="1739" y="1557"/>
                  </a:cubicBezTo>
                  <a:cubicBezTo>
                    <a:pt x="1784" y="1500"/>
                    <a:pt x="1869" y="1426"/>
                    <a:pt x="1886" y="1358"/>
                  </a:cubicBezTo>
                  <a:cubicBezTo>
                    <a:pt x="1886" y="1352"/>
                    <a:pt x="1886" y="1335"/>
                    <a:pt x="1886" y="1324"/>
                  </a:cubicBezTo>
                  <a:cubicBezTo>
                    <a:pt x="1892" y="1324"/>
                    <a:pt x="1892" y="1324"/>
                    <a:pt x="1892" y="1324"/>
                  </a:cubicBezTo>
                  <a:cubicBezTo>
                    <a:pt x="1932" y="1318"/>
                    <a:pt x="1926" y="1256"/>
                    <a:pt x="1943" y="1216"/>
                  </a:cubicBezTo>
                  <a:cubicBezTo>
                    <a:pt x="1955" y="1182"/>
                    <a:pt x="1994" y="1187"/>
                    <a:pt x="2023" y="1165"/>
                  </a:cubicBezTo>
                  <a:cubicBezTo>
                    <a:pt x="2074" y="1125"/>
                    <a:pt x="2068" y="1040"/>
                    <a:pt x="2097" y="983"/>
                  </a:cubicBezTo>
                  <a:cubicBezTo>
                    <a:pt x="2108" y="960"/>
                    <a:pt x="2136" y="954"/>
                    <a:pt x="2159" y="949"/>
                  </a:cubicBezTo>
                  <a:cubicBezTo>
                    <a:pt x="2205" y="937"/>
                    <a:pt x="2199" y="920"/>
                    <a:pt x="2216" y="881"/>
                  </a:cubicBezTo>
                  <a:cubicBezTo>
                    <a:pt x="2273" y="812"/>
                    <a:pt x="2341" y="756"/>
                    <a:pt x="2375" y="670"/>
                  </a:cubicBezTo>
                  <a:cubicBezTo>
                    <a:pt x="2409" y="579"/>
                    <a:pt x="2460" y="517"/>
                    <a:pt x="2500" y="432"/>
                  </a:cubicBezTo>
                  <a:lnTo>
                    <a:pt x="2500" y="432"/>
                  </a:lnTo>
                  <a:cubicBezTo>
                    <a:pt x="2432" y="403"/>
                    <a:pt x="2432" y="403"/>
                    <a:pt x="2432" y="403"/>
                  </a:cubicBezTo>
                  <a:cubicBezTo>
                    <a:pt x="2398" y="386"/>
                    <a:pt x="2415" y="386"/>
                    <a:pt x="2409" y="352"/>
                  </a:cubicBezTo>
                  <a:cubicBezTo>
                    <a:pt x="2409" y="341"/>
                    <a:pt x="2386" y="307"/>
                    <a:pt x="2381" y="301"/>
                  </a:cubicBezTo>
                  <a:cubicBezTo>
                    <a:pt x="2358" y="278"/>
                    <a:pt x="2301" y="301"/>
                    <a:pt x="2273" y="284"/>
                  </a:cubicBezTo>
                  <a:cubicBezTo>
                    <a:pt x="2239" y="267"/>
                    <a:pt x="2222" y="261"/>
                    <a:pt x="2210" y="222"/>
                  </a:cubicBezTo>
                  <a:cubicBezTo>
                    <a:pt x="2205" y="199"/>
                    <a:pt x="2261" y="142"/>
                    <a:pt x="2199" y="142"/>
                  </a:cubicBezTo>
                  <a:cubicBezTo>
                    <a:pt x="2176" y="142"/>
                    <a:pt x="2165" y="148"/>
                    <a:pt x="2165" y="119"/>
                  </a:cubicBezTo>
                  <a:cubicBezTo>
                    <a:pt x="2165" y="79"/>
                    <a:pt x="2136" y="114"/>
                    <a:pt x="2119" y="102"/>
                  </a:cubicBezTo>
                  <a:cubicBezTo>
                    <a:pt x="2085" y="97"/>
                    <a:pt x="2085" y="97"/>
                    <a:pt x="2085" y="97"/>
                  </a:cubicBezTo>
                  <a:lnTo>
                    <a:pt x="2085" y="97"/>
                  </a:lnTo>
                  <a:cubicBezTo>
                    <a:pt x="2063" y="108"/>
                    <a:pt x="2063" y="108"/>
                    <a:pt x="2063" y="108"/>
                  </a:cubicBezTo>
                  <a:cubicBezTo>
                    <a:pt x="2051" y="114"/>
                    <a:pt x="2040" y="119"/>
                    <a:pt x="2028" y="114"/>
                  </a:cubicBezTo>
                  <a:cubicBezTo>
                    <a:pt x="2017" y="108"/>
                    <a:pt x="2017" y="102"/>
                    <a:pt x="2006" y="102"/>
                  </a:cubicBezTo>
                  <a:cubicBezTo>
                    <a:pt x="1983" y="108"/>
                    <a:pt x="1966" y="131"/>
                    <a:pt x="1943" y="142"/>
                  </a:cubicBezTo>
                  <a:cubicBezTo>
                    <a:pt x="1943" y="153"/>
                    <a:pt x="1932" y="153"/>
                    <a:pt x="1926" y="153"/>
                  </a:cubicBezTo>
                  <a:cubicBezTo>
                    <a:pt x="1892" y="108"/>
                    <a:pt x="1909" y="97"/>
                    <a:pt x="1835" y="97"/>
                  </a:cubicBezTo>
                  <a:cubicBezTo>
                    <a:pt x="1795" y="97"/>
                    <a:pt x="1722" y="68"/>
                    <a:pt x="1705" y="28"/>
                  </a:cubicBezTo>
                  <a:cubicBezTo>
                    <a:pt x="1699" y="23"/>
                    <a:pt x="1699" y="0"/>
                    <a:pt x="1687" y="0"/>
                  </a:cubicBezTo>
                  <a:cubicBezTo>
                    <a:pt x="1648" y="0"/>
                    <a:pt x="1619" y="23"/>
                    <a:pt x="1608" y="63"/>
                  </a:cubicBezTo>
                  <a:cubicBezTo>
                    <a:pt x="1585" y="119"/>
                    <a:pt x="1597" y="153"/>
                    <a:pt x="1528" y="187"/>
                  </a:cubicBezTo>
                  <a:cubicBezTo>
                    <a:pt x="1483" y="210"/>
                    <a:pt x="1494" y="193"/>
                    <a:pt x="1455" y="182"/>
                  </a:cubicBezTo>
                  <a:cubicBezTo>
                    <a:pt x="1404" y="165"/>
                    <a:pt x="1426" y="227"/>
                    <a:pt x="1415" y="250"/>
                  </a:cubicBezTo>
                  <a:cubicBezTo>
                    <a:pt x="1398" y="284"/>
                    <a:pt x="1483" y="290"/>
                    <a:pt x="1500" y="290"/>
                  </a:cubicBezTo>
                  <a:lnTo>
                    <a:pt x="1517" y="284"/>
                  </a:lnTo>
                  <a:cubicBezTo>
                    <a:pt x="1528" y="284"/>
                    <a:pt x="1517" y="341"/>
                    <a:pt x="1517" y="347"/>
                  </a:cubicBezTo>
                  <a:cubicBezTo>
                    <a:pt x="1517" y="364"/>
                    <a:pt x="1511" y="443"/>
                    <a:pt x="1517" y="449"/>
                  </a:cubicBezTo>
                  <a:cubicBezTo>
                    <a:pt x="1540" y="455"/>
                    <a:pt x="1557" y="489"/>
                    <a:pt x="1534" y="506"/>
                  </a:cubicBezTo>
                  <a:cubicBezTo>
                    <a:pt x="1517" y="523"/>
                    <a:pt x="1489" y="517"/>
                    <a:pt x="1477" y="528"/>
                  </a:cubicBezTo>
                  <a:cubicBezTo>
                    <a:pt x="1449" y="557"/>
                    <a:pt x="1472" y="574"/>
                    <a:pt x="1483" y="597"/>
                  </a:cubicBezTo>
                  <a:cubicBezTo>
                    <a:pt x="1489" y="614"/>
                    <a:pt x="1540" y="659"/>
                    <a:pt x="1534" y="670"/>
                  </a:cubicBezTo>
                  <a:cubicBezTo>
                    <a:pt x="1534" y="676"/>
                    <a:pt x="1494" y="699"/>
                    <a:pt x="1483" y="704"/>
                  </a:cubicBezTo>
                  <a:cubicBezTo>
                    <a:pt x="1455" y="733"/>
                    <a:pt x="1449" y="761"/>
                    <a:pt x="1409" y="773"/>
                  </a:cubicBezTo>
                  <a:cubicBezTo>
                    <a:pt x="1381" y="784"/>
                    <a:pt x="1409" y="818"/>
                    <a:pt x="1409" y="835"/>
                  </a:cubicBezTo>
                  <a:cubicBezTo>
                    <a:pt x="1409" y="875"/>
                    <a:pt x="1284" y="903"/>
                    <a:pt x="1256" y="892"/>
                  </a:cubicBezTo>
                  <a:cubicBezTo>
                    <a:pt x="1244" y="886"/>
                    <a:pt x="1227" y="869"/>
                    <a:pt x="1216" y="869"/>
                  </a:cubicBezTo>
                  <a:cubicBezTo>
                    <a:pt x="1199" y="903"/>
                    <a:pt x="1193" y="949"/>
                    <a:pt x="1182" y="988"/>
                  </a:cubicBezTo>
                  <a:cubicBezTo>
                    <a:pt x="1171" y="1040"/>
                    <a:pt x="1148" y="1051"/>
                    <a:pt x="1119" y="1091"/>
                  </a:cubicBezTo>
                  <a:cubicBezTo>
                    <a:pt x="1102" y="1119"/>
                    <a:pt x="1125" y="1136"/>
                    <a:pt x="1125" y="1159"/>
                  </a:cubicBezTo>
                  <a:cubicBezTo>
                    <a:pt x="1114" y="1159"/>
                    <a:pt x="1102" y="1159"/>
                    <a:pt x="1085" y="1159"/>
                  </a:cubicBezTo>
                  <a:cubicBezTo>
                    <a:pt x="1040" y="1222"/>
                    <a:pt x="977" y="1182"/>
                    <a:pt x="943" y="1238"/>
                  </a:cubicBezTo>
                  <a:cubicBezTo>
                    <a:pt x="915" y="1284"/>
                    <a:pt x="852" y="1290"/>
                    <a:pt x="847" y="1324"/>
                  </a:cubicBezTo>
                  <a:cubicBezTo>
                    <a:pt x="841" y="1352"/>
                    <a:pt x="852" y="1409"/>
                    <a:pt x="869" y="1426"/>
                  </a:cubicBezTo>
                  <a:cubicBezTo>
                    <a:pt x="875" y="1432"/>
                    <a:pt x="904" y="1454"/>
                    <a:pt x="898" y="1460"/>
                  </a:cubicBezTo>
                  <a:cubicBezTo>
                    <a:pt x="898" y="1460"/>
                    <a:pt x="904" y="1460"/>
                    <a:pt x="898" y="1460"/>
                  </a:cubicBezTo>
                  <a:cubicBezTo>
                    <a:pt x="898" y="1466"/>
                    <a:pt x="858" y="1477"/>
                    <a:pt x="852" y="1483"/>
                  </a:cubicBezTo>
                  <a:cubicBezTo>
                    <a:pt x="841" y="1494"/>
                    <a:pt x="818" y="1517"/>
                    <a:pt x="801" y="1517"/>
                  </a:cubicBezTo>
                  <a:cubicBezTo>
                    <a:pt x="801" y="1506"/>
                    <a:pt x="773" y="1483"/>
                    <a:pt x="762" y="1472"/>
                  </a:cubicBezTo>
                  <a:cubicBezTo>
                    <a:pt x="756" y="1460"/>
                    <a:pt x="773" y="1432"/>
                    <a:pt x="762" y="1420"/>
                  </a:cubicBezTo>
                  <a:cubicBezTo>
                    <a:pt x="762" y="1398"/>
                    <a:pt x="773" y="1364"/>
                    <a:pt x="750" y="1341"/>
                  </a:cubicBezTo>
                  <a:cubicBezTo>
                    <a:pt x="733" y="1324"/>
                    <a:pt x="676" y="1324"/>
                    <a:pt x="671" y="1301"/>
                  </a:cubicBezTo>
                  <a:cubicBezTo>
                    <a:pt x="642" y="1295"/>
                    <a:pt x="625" y="1312"/>
                    <a:pt x="591" y="1307"/>
                  </a:cubicBezTo>
                  <a:cubicBezTo>
                    <a:pt x="585" y="1284"/>
                    <a:pt x="540" y="1312"/>
                    <a:pt x="528" y="1318"/>
                  </a:cubicBezTo>
                  <a:cubicBezTo>
                    <a:pt x="477" y="1312"/>
                    <a:pt x="477" y="1312"/>
                    <a:pt x="477" y="1312"/>
                  </a:cubicBezTo>
                  <a:lnTo>
                    <a:pt x="477" y="1312"/>
                  </a:lnTo>
                  <a:cubicBezTo>
                    <a:pt x="460" y="1341"/>
                    <a:pt x="398" y="1335"/>
                    <a:pt x="392" y="1369"/>
                  </a:cubicBezTo>
                  <a:cubicBezTo>
                    <a:pt x="392" y="1381"/>
                    <a:pt x="398" y="1392"/>
                    <a:pt x="404" y="1403"/>
                  </a:cubicBezTo>
                  <a:cubicBezTo>
                    <a:pt x="426" y="1454"/>
                    <a:pt x="392" y="1506"/>
                    <a:pt x="392" y="1551"/>
                  </a:cubicBezTo>
                  <a:cubicBezTo>
                    <a:pt x="392" y="1602"/>
                    <a:pt x="318" y="1642"/>
                    <a:pt x="318" y="1693"/>
                  </a:cubicBezTo>
                  <a:cubicBezTo>
                    <a:pt x="341" y="1761"/>
                    <a:pt x="307" y="1818"/>
                    <a:pt x="233" y="1778"/>
                  </a:cubicBezTo>
                  <a:cubicBezTo>
                    <a:pt x="148" y="1727"/>
                    <a:pt x="125" y="1932"/>
                    <a:pt x="63" y="1960"/>
                  </a:cubicBezTo>
                  <a:cubicBezTo>
                    <a:pt x="23" y="1977"/>
                    <a:pt x="40" y="2044"/>
                    <a:pt x="28" y="2078"/>
                  </a:cubicBezTo>
                  <a:cubicBezTo>
                    <a:pt x="0" y="2164"/>
                    <a:pt x="17" y="2158"/>
                    <a:pt x="85" y="2215"/>
                  </a:cubicBezTo>
                  <a:cubicBezTo>
                    <a:pt x="102" y="2260"/>
                    <a:pt x="97" y="2254"/>
                    <a:pt x="142" y="2254"/>
                  </a:cubicBezTo>
                  <a:cubicBezTo>
                    <a:pt x="154" y="2260"/>
                    <a:pt x="182" y="2294"/>
                    <a:pt x="199" y="2306"/>
                  </a:cubicBezTo>
                  <a:cubicBezTo>
                    <a:pt x="233" y="2317"/>
                    <a:pt x="267" y="2317"/>
                    <a:pt x="296" y="2323"/>
                  </a:cubicBezTo>
                  <a:cubicBezTo>
                    <a:pt x="347" y="2340"/>
                    <a:pt x="381" y="2351"/>
                    <a:pt x="432" y="2357"/>
                  </a:cubicBezTo>
                  <a:cubicBezTo>
                    <a:pt x="472" y="2357"/>
                    <a:pt x="421" y="2521"/>
                    <a:pt x="421" y="2550"/>
                  </a:cubicBezTo>
                  <a:cubicBezTo>
                    <a:pt x="421" y="2590"/>
                    <a:pt x="375" y="2607"/>
                    <a:pt x="369" y="2641"/>
                  </a:cubicBezTo>
                  <a:cubicBezTo>
                    <a:pt x="364" y="2652"/>
                    <a:pt x="358" y="2675"/>
                    <a:pt x="347" y="2681"/>
                  </a:cubicBezTo>
                  <a:cubicBezTo>
                    <a:pt x="335" y="2698"/>
                    <a:pt x="335" y="2720"/>
                    <a:pt x="330" y="2737"/>
                  </a:cubicBezTo>
                  <a:cubicBezTo>
                    <a:pt x="341" y="2771"/>
                    <a:pt x="324" y="2789"/>
                    <a:pt x="364" y="2805"/>
                  </a:cubicBezTo>
                  <a:cubicBezTo>
                    <a:pt x="404" y="2823"/>
                    <a:pt x="421" y="2879"/>
                    <a:pt x="449" y="2913"/>
                  </a:cubicBezTo>
                  <a:cubicBezTo>
                    <a:pt x="483" y="2965"/>
                    <a:pt x="472" y="2953"/>
                    <a:pt x="534" y="2959"/>
                  </a:cubicBezTo>
                  <a:cubicBezTo>
                    <a:pt x="557" y="2965"/>
                    <a:pt x="608" y="2959"/>
                    <a:pt x="625" y="2948"/>
                  </a:cubicBezTo>
                  <a:cubicBezTo>
                    <a:pt x="642" y="2936"/>
                    <a:pt x="699" y="2919"/>
                    <a:pt x="699" y="2953"/>
                  </a:cubicBezTo>
                  <a:cubicBezTo>
                    <a:pt x="705" y="2993"/>
                    <a:pt x="739" y="3010"/>
                    <a:pt x="739" y="3061"/>
                  </a:cubicBezTo>
                  <a:cubicBezTo>
                    <a:pt x="739" y="3078"/>
                    <a:pt x="739" y="3101"/>
                    <a:pt x="739" y="3118"/>
                  </a:cubicBezTo>
                  <a:cubicBezTo>
                    <a:pt x="744" y="3146"/>
                    <a:pt x="767" y="3181"/>
                    <a:pt x="727" y="3192"/>
                  </a:cubicBezTo>
                  <a:cubicBezTo>
                    <a:pt x="693" y="3198"/>
                    <a:pt x="705" y="3215"/>
                    <a:pt x="716" y="3237"/>
                  </a:cubicBezTo>
                  <a:cubicBezTo>
                    <a:pt x="739" y="3266"/>
                    <a:pt x="767" y="3408"/>
                    <a:pt x="688" y="3391"/>
                  </a:cubicBezTo>
                  <a:cubicBezTo>
                    <a:pt x="642" y="3396"/>
                    <a:pt x="642" y="3396"/>
                    <a:pt x="642" y="3396"/>
                  </a:cubicBezTo>
                  <a:lnTo>
                    <a:pt x="642" y="3396"/>
                  </a:lnTo>
                  <a:cubicBezTo>
                    <a:pt x="642" y="3425"/>
                    <a:pt x="642" y="3425"/>
                    <a:pt x="642" y="3425"/>
                  </a:cubicBezTo>
                  <a:cubicBezTo>
                    <a:pt x="636" y="3430"/>
                    <a:pt x="636" y="3436"/>
                    <a:pt x="636" y="3448"/>
                  </a:cubicBezTo>
                  <a:cubicBezTo>
                    <a:pt x="636" y="3459"/>
                    <a:pt x="642" y="3470"/>
                    <a:pt x="642" y="3482"/>
                  </a:cubicBezTo>
                  <a:cubicBezTo>
                    <a:pt x="648" y="3504"/>
                    <a:pt x="654" y="3544"/>
                    <a:pt x="636" y="3561"/>
                  </a:cubicBezTo>
                  <a:cubicBezTo>
                    <a:pt x="631" y="3590"/>
                    <a:pt x="625" y="3607"/>
                    <a:pt x="631" y="3635"/>
                  </a:cubicBezTo>
                  <a:cubicBezTo>
                    <a:pt x="642" y="3658"/>
                    <a:pt x="597" y="3692"/>
                    <a:pt x="580" y="3703"/>
                  </a:cubicBezTo>
                  <a:cubicBezTo>
                    <a:pt x="540" y="3732"/>
                    <a:pt x="517" y="3868"/>
                    <a:pt x="563" y="3879"/>
                  </a:cubicBezTo>
                  <a:cubicBezTo>
                    <a:pt x="608" y="3891"/>
                    <a:pt x="636" y="3885"/>
                    <a:pt x="665" y="3930"/>
                  </a:cubicBezTo>
                  <a:cubicBezTo>
                    <a:pt x="727" y="4055"/>
                    <a:pt x="608" y="4152"/>
                    <a:pt x="608" y="4260"/>
                  </a:cubicBezTo>
                  <a:cubicBezTo>
                    <a:pt x="608" y="4305"/>
                    <a:pt x="654" y="4334"/>
                    <a:pt x="676" y="4373"/>
                  </a:cubicBezTo>
                  <a:cubicBezTo>
                    <a:pt x="722" y="4447"/>
                    <a:pt x="762" y="4550"/>
                    <a:pt x="830" y="4607"/>
                  </a:cubicBezTo>
                  <a:cubicBezTo>
                    <a:pt x="869" y="4641"/>
                    <a:pt x="904" y="4652"/>
                    <a:pt x="949" y="4675"/>
                  </a:cubicBezTo>
                  <a:close/>
                  <a:moveTo>
                    <a:pt x="108" y="1040"/>
                  </a:moveTo>
                  <a:lnTo>
                    <a:pt x="108" y="1040"/>
                  </a:lnTo>
                  <a:cubicBezTo>
                    <a:pt x="188" y="1051"/>
                    <a:pt x="188" y="1051"/>
                    <a:pt x="188" y="1051"/>
                  </a:cubicBezTo>
                  <a:cubicBezTo>
                    <a:pt x="307" y="1079"/>
                    <a:pt x="210" y="949"/>
                    <a:pt x="290" y="926"/>
                  </a:cubicBezTo>
                  <a:cubicBezTo>
                    <a:pt x="296" y="926"/>
                    <a:pt x="296" y="926"/>
                    <a:pt x="296" y="926"/>
                  </a:cubicBezTo>
                  <a:cubicBezTo>
                    <a:pt x="296" y="954"/>
                    <a:pt x="296" y="972"/>
                    <a:pt x="313" y="988"/>
                  </a:cubicBezTo>
                  <a:cubicBezTo>
                    <a:pt x="324" y="1006"/>
                    <a:pt x="341" y="1011"/>
                    <a:pt x="347" y="1028"/>
                  </a:cubicBezTo>
                  <a:cubicBezTo>
                    <a:pt x="364" y="1074"/>
                    <a:pt x="358" y="1091"/>
                    <a:pt x="421" y="1079"/>
                  </a:cubicBezTo>
                  <a:cubicBezTo>
                    <a:pt x="466" y="1074"/>
                    <a:pt x="540" y="1125"/>
                    <a:pt x="557" y="1165"/>
                  </a:cubicBezTo>
                  <a:cubicBezTo>
                    <a:pt x="580" y="1210"/>
                    <a:pt x="489" y="1244"/>
                    <a:pt x="455" y="1256"/>
                  </a:cubicBezTo>
                  <a:lnTo>
                    <a:pt x="455" y="1256"/>
                  </a:lnTo>
                  <a:cubicBezTo>
                    <a:pt x="398" y="1267"/>
                    <a:pt x="398" y="1267"/>
                    <a:pt x="398" y="1267"/>
                  </a:cubicBezTo>
                  <a:cubicBezTo>
                    <a:pt x="358" y="1278"/>
                    <a:pt x="330" y="1278"/>
                    <a:pt x="296" y="1261"/>
                  </a:cubicBezTo>
                  <a:cubicBezTo>
                    <a:pt x="262" y="1250"/>
                    <a:pt x="216" y="1256"/>
                    <a:pt x="193" y="1238"/>
                  </a:cubicBezTo>
                  <a:cubicBezTo>
                    <a:pt x="176" y="1227"/>
                    <a:pt x="182" y="1199"/>
                    <a:pt x="176" y="1182"/>
                  </a:cubicBezTo>
                  <a:cubicBezTo>
                    <a:pt x="171" y="1159"/>
                    <a:pt x="131" y="1131"/>
                    <a:pt x="131" y="1108"/>
                  </a:cubicBezTo>
                  <a:cubicBezTo>
                    <a:pt x="131" y="1096"/>
                    <a:pt x="131" y="1091"/>
                    <a:pt x="119" y="1085"/>
                  </a:cubicBezTo>
                  <a:cubicBezTo>
                    <a:pt x="97" y="1068"/>
                    <a:pt x="97" y="1057"/>
                    <a:pt x="108" y="10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2" name="Freeform 161"/>
            <p:cNvSpPr>
              <a:spLocks noChangeArrowheads="1"/>
            </p:cNvSpPr>
            <p:nvPr/>
          </p:nvSpPr>
          <p:spPr bwMode="auto">
            <a:xfrm>
              <a:off x="7157068" y="3043692"/>
              <a:ext cx="1218689" cy="1394610"/>
            </a:xfrm>
            <a:custGeom>
              <a:avLst/>
              <a:gdLst>
                <a:gd name="T0" fmla="*/ 2653 w 3546"/>
                <a:gd name="T1" fmla="*/ 710 h 4057"/>
                <a:gd name="T2" fmla="*/ 2658 w 3546"/>
                <a:gd name="T3" fmla="*/ 994 h 4057"/>
                <a:gd name="T4" fmla="*/ 2755 w 3546"/>
                <a:gd name="T5" fmla="*/ 1193 h 4057"/>
                <a:gd name="T6" fmla="*/ 2903 w 3546"/>
                <a:gd name="T7" fmla="*/ 1125 h 4057"/>
                <a:gd name="T8" fmla="*/ 2914 w 3546"/>
                <a:gd name="T9" fmla="*/ 1347 h 4057"/>
                <a:gd name="T10" fmla="*/ 3062 w 3546"/>
                <a:gd name="T11" fmla="*/ 1647 h 4057"/>
                <a:gd name="T12" fmla="*/ 3477 w 3546"/>
                <a:gd name="T13" fmla="*/ 1681 h 4057"/>
                <a:gd name="T14" fmla="*/ 3397 w 3546"/>
                <a:gd name="T15" fmla="*/ 1891 h 4057"/>
                <a:gd name="T16" fmla="*/ 3397 w 3546"/>
                <a:gd name="T17" fmla="*/ 2101 h 4057"/>
                <a:gd name="T18" fmla="*/ 3295 w 3546"/>
                <a:gd name="T19" fmla="*/ 2334 h 4057"/>
                <a:gd name="T20" fmla="*/ 3272 w 3546"/>
                <a:gd name="T21" fmla="*/ 2476 h 4057"/>
                <a:gd name="T22" fmla="*/ 3158 w 3546"/>
                <a:gd name="T23" fmla="*/ 2703 h 4057"/>
                <a:gd name="T24" fmla="*/ 3039 w 3546"/>
                <a:gd name="T25" fmla="*/ 2828 h 4057"/>
                <a:gd name="T26" fmla="*/ 2766 w 3546"/>
                <a:gd name="T27" fmla="*/ 2999 h 4057"/>
                <a:gd name="T28" fmla="*/ 2431 w 3546"/>
                <a:gd name="T29" fmla="*/ 3266 h 4057"/>
                <a:gd name="T30" fmla="*/ 2437 w 3546"/>
                <a:gd name="T31" fmla="*/ 3493 h 4057"/>
                <a:gd name="T32" fmla="*/ 2392 w 3546"/>
                <a:gd name="T33" fmla="*/ 3754 h 4057"/>
                <a:gd name="T34" fmla="*/ 2159 w 3546"/>
                <a:gd name="T35" fmla="*/ 3681 h 4057"/>
                <a:gd name="T36" fmla="*/ 1903 w 3546"/>
                <a:gd name="T37" fmla="*/ 3965 h 4057"/>
                <a:gd name="T38" fmla="*/ 1568 w 3546"/>
                <a:gd name="T39" fmla="*/ 4010 h 4057"/>
                <a:gd name="T40" fmla="*/ 1323 w 3546"/>
                <a:gd name="T41" fmla="*/ 3897 h 4057"/>
                <a:gd name="T42" fmla="*/ 1107 w 3546"/>
                <a:gd name="T43" fmla="*/ 3806 h 4057"/>
                <a:gd name="T44" fmla="*/ 880 w 3546"/>
                <a:gd name="T45" fmla="*/ 3686 h 4057"/>
                <a:gd name="T46" fmla="*/ 687 w 3546"/>
                <a:gd name="T47" fmla="*/ 3635 h 4057"/>
                <a:gd name="T48" fmla="*/ 420 w 3546"/>
                <a:gd name="T49" fmla="*/ 3459 h 4057"/>
                <a:gd name="T50" fmla="*/ 289 w 3546"/>
                <a:gd name="T51" fmla="*/ 3289 h 4057"/>
                <a:gd name="T52" fmla="*/ 272 w 3546"/>
                <a:gd name="T53" fmla="*/ 3152 h 4057"/>
                <a:gd name="T54" fmla="*/ 329 w 3546"/>
                <a:gd name="T55" fmla="*/ 2970 h 4057"/>
                <a:gd name="T56" fmla="*/ 414 w 3546"/>
                <a:gd name="T57" fmla="*/ 2766 h 4057"/>
                <a:gd name="T58" fmla="*/ 608 w 3546"/>
                <a:gd name="T59" fmla="*/ 2556 h 4057"/>
                <a:gd name="T60" fmla="*/ 710 w 3546"/>
                <a:gd name="T61" fmla="*/ 2345 h 4057"/>
                <a:gd name="T62" fmla="*/ 483 w 3546"/>
                <a:gd name="T63" fmla="*/ 2209 h 4057"/>
                <a:gd name="T64" fmla="*/ 335 w 3546"/>
                <a:gd name="T65" fmla="*/ 1925 h 4057"/>
                <a:gd name="T66" fmla="*/ 284 w 3546"/>
                <a:gd name="T67" fmla="*/ 1664 h 4057"/>
                <a:gd name="T68" fmla="*/ 62 w 3546"/>
                <a:gd name="T69" fmla="*/ 1472 h 4057"/>
                <a:gd name="T70" fmla="*/ 113 w 3546"/>
                <a:gd name="T71" fmla="*/ 1352 h 4057"/>
                <a:gd name="T72" fmla="*/ 460 w 3546"/>
                <a:gd name="T73" fmla="*/ 1364 h 4057"/>
                <a:gd name="T74" fmla="*/ 647 w 3546"/>
                <a:gd name="T75" fmla="*/ 1301 h 4057"/>
                <a:gd name="T76" fmla="*/ 698 w 3546"/>
                <a:gd name="T77" fmla="*/ 1085 h 4057"/>
                <a:gd name="T78" fmla="*/ 784 w 3546"/>
                <a:gd name="T79" fmla="*/ 710 h 4057"/>
                <a:gd name="T80" fmla="*/ 630 w 3546"/>
                <a:gd name="T81" fmla="*/ 477 h 4057"/>
                <a:gd name="T82" fmla="*/ 812 w 3546"/>
                <a:gd name="T83" fmla="*/ 381 h 4057"/>
                <a:gd name="T84" fmla="*/ 1011 w 3546"/>
                <a:gd name="T85" fmla="*/ 375 h 4057"/>
                <a:gd name="T86" fmla="*/ 1249 w 3546"/>
                <a:gd name="T87" fmla="*/ 244 h 4057"/>
                <a:gd name="T88" fmla="*/ 1483 w 3546"/>
                <a:gd name="T89" fmla="*/ 97 h 4057"/>
                <a:gd name="T90" fmla="*/ 1744 w 3546"/>
                <a:gd name="T91" fmla="*/ 142 h 4057"/>
                <a:gd name="T92" fmla="*/ 2005 w 3546"/>
                <a:gd name="T93" fmla="*/ 324 h 4057"/>
                <a:gd name="T94" fmla="*/ 2136 w 3546"/>
                <a:gd name="T95" fmla="*/ 307 h 4057"/>
                <a:gd name="T96" fmla="*/ 2374 w 3546"/>
                <a:gd name="T97" fmla="*/ 460 h 4057"/>
                <a:gd name="T98" fmla="*/ 2624 w 3546"/>
                <a:gd name="T99" fmla="*/ 404 h 4057"/>
                <a:gd name="T100" fmla="*/ 2670 w 3546"/>
                <a:gd name="T101" fmla="*/ 574 h 4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46" h="4057">
                  <a:moveTo>
                    <a:pt x="2698" y="625"/>
                  </a:moveTo>
                  <a:lnTo>
                    <a:pt x="2698" y="625"/>
                  </a:lnTo>
                  <a:cubicBezTo>
                    <a:pt x="2658" y="648"/>
                    <a:pt x="2658" y="648"/>
                    <a:pt x="2658" y="648"/>
                  </a:cubicBezTo>
                  <a:cubicBezTo>
                    <a:pt x="2664" y="665"/>
                    <a:pt x="2653" y="693"/>
                    <a:pt x="2653" y="710"/>
                  </a:cubicBezTo>
                  <a:cubicBezTo>
                    <a:pt x="2653" y="750"/>
                    <a:pt x="2664" y="778"/>
                    <a:pt x="2658" y="813"/>
                  </a:cubicBezTo>
                  <a:cubicBezTo>
                    <a:pt x="2653" y="852"/>
                    <a:pt x="2642" y="886"/>
                    <a:pt x="2630" y="921"/>
                  </a:cubicBezTo>
                  <a:cubicBezTo>
                    <a:pt x="2624" y="932"/>
                    <a:pt x="2602" y="1000"/>
                    <a:pt x="2619" y="1006"/>
                  </a:cubicBezTo>
                  <a:cubicBezTo>
                    <a:pt x="2630" y="1006"/>
                    <a:pt x="2642" y="1000"/>
                    <a:pt x="2658" y="994"/>
                  </a:cubicBezTo>
                  <a:cubicBezTo>
                    <a:pt x="2676" y="989"/>
                    <a:pt x="2704" y="983"/>
                    <a:pt x="2721" y="994"/>
                  </a:cubicBezTo>
                  <a:cubicBezTo>
                    <a:pt x="2744" y="1006"/>
                    <a:pt x="2727" y="1108"/>
                    <a:pt x="2721" y="1131"/>
                  </a:cubicBezTo>
                  <a:cubicBezTo>
                    <a:pt x="2715" y="1165"/>
                    <a:pt x="2715" y="1165"/>
                    <a:pt x="2715" y="1165"/>
                  </a:cubicBezTo>
                  <a:cubicBezTo>
                    <a:pt x="2755" y="1193"/>
                    <a:pt x="2755" y="1193"/>
                    <a:pt x="2755" y="1193"/>
                  </a:cubicBezTo>
                  <a:cubicBezTo>
                    <a:pt x="2795" y="1187"/>
                    <a:pt x="2795" y="1187"/>
                    <a:pt x="2795" y="1187"/>
                  </a:cubicBezTo>
                  <a:cubicBezTo>
                    <a:pt x="2835" y="1159"/>
                    <a:pt x="2835" y="1159"/>
                    <a:pt x="2835" y="1159"/>
                  </a:cubicBezTo>
                  <a:cubicBezTo>
                    <a:pt x="2874" y="1131"/>
                    <a:pt x="2874" y="1131"/>
                    <a:pt x="2874" y="1131"/>
                  </a:cubicBezTo>
                  <a:cubicBezTo>
                    <a:pt x="2903" y="1125"/>
                    <a:pt x="2903" y="1125"/>
                    <a:pt x="2903" y="1125"/>
                  </a:cubicBezTo>
                  <a:cubicBezTo>
                    <a:pt x="2908" y="1176"/>
                    <a:pt x="2908" y="1176"/>
                    <a:pt x="2908" y="1176"/>
                  </a:cubicBezTo>
                  <a:cubicBezTo>
                    <a:pt x="2908" y="1187"/>
                    <a:pt x="2908" y="1187"/>
                    <a:pt x="2908" y="1187"/>
                  </a:cubicBezTo>
                  <a:cubicBezTo>
                    <a:pt x="2886" y="1193"/>
                    <a:pt x="2926" y="1227"/>
                    <a:pt x="2931" y="1233"/>
                  </a:cubicBezTo>
                  <a:cubicBezTo>
                    <a:pt x="2943" y="1256"/>
                    <a:pt x="2920" y="1324"/>
                    <a:pt x="2914" y="1347"/>
                  </a:cubicBezTo>
                  <a:cubicBezTo>
                    <a:pt x="2914" y="1375"/>
                    <a:pt x="2892" y="1415"/>
                    <a:pt x="2874" y="1437"/>
                  </a:cubicBezTo>
                  <a:cubicBezTo>
                    <a:pt x="2840" y="1472"/>
                    <a:pt x="2880" y="1460"/>
                    <a:pt x="2903" y="1494"/>
                  </a:cubicBezTo>
                  <a:cubicBezTo>
                    <a:pt x="2937" y="1527"/>
                    <a:pt x="2960" y="1590"/>
                    <a:pt x="3005" y="1618"/>
                  </a:cubicBezTo>
                  <a:cubicBezTo>
                    <a:pt x="3028" y="1630"/>
                    <a:pt x="3051" y="1624"/>
                    <a:pt x="3062" y="1647"/>
                  </a:cubicBezTo>
                  <a:cubicBezTo>
                    <a:pt x="3113" y="1726"/>
                    <a:pt x="3113" y="1726"/>
                    <a:pt x="3113" y="1726"/>
                  </a:cubicBezTo>
                  <a:cubicBezTo>
                    <a:pt x="3130" y="1755"/>
                    <a:pt x="3170" y="1760"/>
                    <a:pt x="3198" y="1777"/>
                  </a:cubicBezTo>
                  <a:cubicBezTo>
                    <a:pt x="3266" y="1823"/>
                    <a:pt x="3289" y="1777"/>
                    <a:pt x="3352" y="1772"/>
                  </a:cubicBezTo>
                  <a:cubicBezTo>
                    <a:pt x="3369" y="1766"/>
                    <a:pt x="3477" y="1698"/>
                    <a:pt x="3477" y="1681"/>
                  </a:cubicBezTo>
                  <a:cubicBezTo>
                    <a:pt x="3482" y="1681"/>
                    <a:pt x="3482" y="1681"/>
                    <a:pt x="3482" y="1681"/>
                  </a:cubicBezTo>
                  <a:cubicBezTo>
                    <a:pt x="3482" y="1686"/>
                    <a:pt x="3505" y="1704"/>
                    <a:pt x="3505" y="1726"/>
                  </a:cubicBezTo>
                  <a:cubicBezTo>
                    <a:pt x="3505" y="1772"/>
                    <a:pt x="3482" y="1789"/>
                    <a:pt x="3471" y="1829"/>
                  </a:cubicBezTo>
                  <a:cubicBezTo>
                    <a:pt x="3460" y="1874"/>
                    <a:pt x="3448" y="1891"/>
                    <a:pt x="3397" y="1891"/>
                  </a:cubicBezTo>
                  <a:cubicBezTo>
                    <a:pt x="3397" y="1902"/>
                    <a:pt x="3420" y="1942"/>
                    <a:pt x="3426" y="1965"/>
                  </a:cubicBezTo>
                  <a:cubicBezTo>
                    <a:pt x="3443" y="2016"/>
                    <a:pt x="3471" y="2022"/>
                    <a:pt x="3499" y="2061"/>
                  </a:cubicBezTo>
                  <a:cubicBezTo>
                    <a:pt x="3505" y="2073"/>
                    <a:pt x="3545" y="2124"/>
                    <a:pt x="3539" y="2130"/>
                  </a:cubicBezTo>
                  <a:cubicBezTo>
                    <a:pt x="3534" y="2130"/>
                    <a:pt x="3426" y="2101"/>
                    <a:pt x="3397" y="2101"/>
                  </a:cubicBezTo>
                  <a:cubicBezTo>
                    <a:pt x="3380" y="2101"/>
                    <a:pt x="3335" y="2079"/>
                    <a:pt x="3323" y="2095"/>
                  </a:cubicBezTo>
                  <a:cubicBezTo>
                    <a:pt x="3312" y="2124"/>
                    <a:pt x="3318" y="2135"/>
                    <a:pt x="3289" y="2147"/>
                  </a:cubicBezTo>
                  <a:cubicBezTo>
                    <a:pt x="3284" y="2203"/>
                    <a:pt x="3238" y="2238"/>
                    <a:pt x="3301" y="2277"/>
                  </a:cubicBezTo>
                  <a:cubicBezTo>
                    <a:pt x="3318" y="2289"/>
                    <a:pt x="3318" y="2323"/>
                    <a:pt x="3295" y="2334"/>
                  </a:cubicBezTo>
                  <a:cubicBezTo>
                    <a:pt x="3278" y="2345"/>
                    <a:pt x="3221" y="2334"/>
                    <a:pt x="3215" y="2317"/>
                  </a:cubicBezTo>
                  <a:cubicBezTo>
                    <a:pt x="3198" y="2317"/>
                    <a:pt x="3181" y="2306"/>
                    <a:pt x="3158" y="2306"/>
                  </a:cubicBezTo>
                  <a:cubicBezTo>
                    <a:pt x="3158" y="2317"/>
                    <a:pt x="3176" y="2334"/>
                    <a:pt x="3181" y="2351"/>
                  </a:cubicBezTo>
                  <a:cubicBezTo>
                    <a:pt x="3210" y="2408"/>
                    <a:pt x="3193" y="2459"/>
                    <a:pt x="3272" y="2476"/>
                  </a:cubicBezTo>
                  <a:cubicBezTo>
                    <a:pt x="3346" y="2493"/>
                    <a:pt x="3312" y="2539"/>
                    <a:pt x="3289" y="2579"/>
                  </a:cubicBezTo>
                  <a:cubicBezTo>
                    <a:pt x="3278" y="2590"/>
                    <a:pt x="3266" y="2579"/>
                    <a:pt x="3255" y="2573"/>
                  </a:cubicBezTo>
                  <a:cubicBezTo>
                    <a:pt x="3238" y="2567"/>
                    <a:pt x="3204" y="2573"/>
                    <a:pt x="3193" y="2590"/>
                  </a:cubicBezTo>
                  <a:cubicBezTo>
                    <a:pt x="3176" y="2624"/>
                    <a:pt x="3158" y="2664"/>
                    <a:pt x="3158" y="2703"/>
                  </a:cubicBezTo>
                  <a:cubicBezTo>
                    <a:pt x="3158" y="2749"/>
                    <a:pt x="3158" y="2783"/>
                    <a:pt x="3119" y="2806"/>
                  </a:cubicBezTo>
                  <a:cubicBezTo>
                    <a:pt x="3090" y="2823"/>
                    <a:pt x="3090" y="2823"/>
                    <a:pt x="3090" y="2823"/>
                  </a:cubicBezTo>
                  <a:lnTo>
                    <a:pt x="3090" y="2823"/>
                  </a:lnTo>
                  <a:cubicBezTo>
                    <a:pt x="3039" y="2828"/>
                    <a:pt x="3039" y="2828"/>
                    <a:pt x="3039" y="2828"/>
                  </a:cubicBezTo>
                  <a:cubicBezTo>
                    <a:pt x="2977" y="2868"/>
                    <a:pt x="2988" y="2834"/>
                    <a:pt x="2937" y="2840"/>
                  </a:cubicBezTo>
                  <a:cubicBezTo>
                    <a:pt x="2880" y="2851"/>
                    <a:pt x="2892" y="2828"/>
                    <a:pt x="2892" y="2897"/>
                  </a:cubicBezTo>
                  <a:cubicBezTo>
                    <a:pt x="2892" y="2931"/>
                    <a:pt x="2863" y="2919"/>
                    <a:pt x="2846" y="2931"/>
                  </a:cubicBezTo>
                  <a:cubicBezTo>
                    <a:pt x="2818" y="2942"/>
                    <a:pt x="2795" y="2982"/>
                    <a:pt x="2766" y="2999"/>
                  </a:cubicBezTo>
                  <a:cubicBezTo>
                    <a:pt x="2721" y="3033"/>
                    <a:pt x="2727" y="3061"/>
                    <a:pt x="2670" y="3044"/>
                  </a:cubicBezTo>
                  <a:cubicBezTo>
                    <a:pt x="2647" y="3039"/>
                    <a:pt x="2596" y="3152"/>
                    <a:pt x="2568" y="3169"/>
                  </a:cubicBezTo>
                  <a:cubicBezTo>
                    <a:pt x="2534" y="3192"/>
                    <a:pt x="2539" y="3215"/>
                    <a:pt x="2516" y="3238"/>
                  </a:cubicBezTo>
                  <a:cubicBezTo>
                    <a:pt x="2494" y="3272"/>
                    <a:pt x="2460" y="3232"/>
                    <a:pt x="2431" y="3266"/>
                  </a:cubicBezTo>
                  <a:cubicBezTo>
                    <a:pt x="2414" y="3283"/>
                    <a:pt x="2397" y="3328"/>
                    <a:pt x="2397" y="3351"/>
                  </a:cubicBezTo>
                  <a:cubicBezTo>
                    <a:pt x="2397" y="3368"/>
                    <a:pt x="2414" y="3374"/>
                    <a:pt x="2414" y="3391"/>
                  </a:cubicBezTo>
                  <a:cubicBezTo>
                    <a:pt x="2420" y="3408"/>
                    <a:pt x="2397" y="3448"/>
                    <a:pt x="2414" y="3459"/>
                  </a:cubicBezTo>
                  <a:cubicBezTo>
                    <a:pt x="2426" y="3470"/>
                    <a:pt x="2437" y="3470"/>
                    <a:pt x="2437" y="3493"/>
                  </a:cubicBezTo>
                  <a:cubicBezTo>
                    <a:pt x="2437" y="3533"/>
                    <a:pt x="2471" y="3561"/>
                    <a:pt x="2471" y="3612"/>
                  </a:cubicBezTo>
                  <a:cubicBezTo>
                    <a:pt x="2465" y="3641"/>
                    <a:pt x="2443" y="3652"/>
                    <a:pt x="2443" y="3669"/>
                  </a:cubicBezTo>
                  <a:cubicBezTo>
                    <a:pt x="2443" y="3686"/>
                    <a:pt x="2448" y="3692"/>
                    <a:pt x="2443" y="3709"/>
                  </a:cubicBezTo>
                  <a:cubicBezTo>
                    <a:pt x="2437" y="3720"/>
                    <a:pt x="2403" y="3749"/>
                    <a:pt x="2392" y="3754"/>
                  </a:cubicBezTo>
                  <a:cubicBezTo>
                    <a:pt x="2374" y="3754"/>
                    <a:pt x="2363" y="3754"/>
                    <a:pt x="2346" y="3754"/>
                  </a:cubicBezTo>
                  <a:cubicBezTo>
                    <a:pt x="2312" y="3766"/>
                    <a:pt x="2261" y="3851"/>
                    <a:pt x="2227" y="3834"/>
                  </a:cubicBezTo>
                  <a:cubicBezTo>
                    <a:pt x="2210" y="3823"/>
                    <a:pt x="2181" y="3749"/>
                    <a:pt x="2210" y="3743"/>
                  </a:cubicBezTo>
                  <a:cubicBezTo>
                    <a:pt x="2289" y="3732"/>
                    <a:pt x="2255" y="3624"/>
                    <a:pt x="2159" y="3681"/>
                  </a:cubicBezTo>
                  <a:cubicBezTo>
                    <a:pt x="2125" y="3698"/>
                    <a:pt x="2045" y="3686"/>
                    <a:pt x="2034" y="3737"/>
                  </a:cubicBezTo>
                  <a:cubicBezTo>
                    <a:pt x="2022" y="3766"/>
                    <a:pt x="1988" y="3777"/>
                    <a:pt x="1971" y="3806"/>
                  </a:cubicBezTo>
                  <a:cubicBezTo>
                    <a:pt x="1954" y="3834"/>
                    <a:pt x="2011" y="3851"/>
                    <a:pt x="1965" y="3897"/>
                  </a:cubicBezTo>
                  <a:cubicBezTo>
                    <a:pt x="1931" y="3931"/>
                    <a:pt x="1960" y="3942"/>
                    <a:pt x="1903" y="3965"/>
                  </a:cubicBezTo>
                  <a:cubicBezTo>
                    <a:pt x="1857" y="3976"/>
                    <a:pt x="1806" y="3976"/>
                    <a:pt x="1761" y="3987"/>
                  </a:cubicBezTo>
                  <a:cubicBezTo>
                    <a:pt x="1727" y="3999"/>
                    <a:pt x="1698" y="4033"/>
                    <a:pt x="1670" y="4044"/>
                  </a:cubicBezTo>
                  <a:cubicBezTo>
                    <a:pt x="1647" y="4056"/>
                    <a:pt x="1642" y="4021"/>
                    <a:pt x="1619" y="4021"/>
                  </a:cubicBezTo>
                  <a:cubicBezTo>
                    <a:pt x="1596" y="4021"/>
                    <a:pt x="1585" y="4021"/>
                    <a:pt x="1568" y="4010"/>
                  </a:cubicBezTo>
                  <a:cubicBezTo>
                    <a:pt x="1545" y="3993"/>
                    <a:pt x="1522" y="4004"/>
                    <a:pt x="1499" y="3999"/>
                  </a:cubicBezTo>
                  <a:cubicBezTo>
                    <a:pt x="1483" y="3993"/>
                    <a:pt x="1437" y="3948"/>
                    <a:pt x="1437" y="3931"/>
                  </a:cubicBezTo>
                  <a:cubicBezTo>
                    <a:pt x="1420" y="3862"/>
                    <a:pt x="1403" y="3902"/>
                    <a:pt x="1357" y="3874"/>
                  </a:cubicBezTo>
                  <a:cubicBezTo>
                    <a:pt x="1323" y="3851"/>
                    <a:pt x="1335" y="3874"/>
                    <a:pt x="1323" y="3897"/>
                  </a:cubicBezTo>
                  <a:cubicBezTo>
                    <a:pt x="1301" y="3948"/>
                    <a:pt x="1301" y="3948"/>
                    <a:pt x="1301" y="3948"/>
                  </a:cubicBezTo>
                  <a:cubicBezTo>
                    <a:pt x="1301" y="3953"/>
                    <a:pt x="1233" y="3925"/>
                    <a:pt x="1221" y="3919"/>
                  </a:cubicBezTo>
                  <a:cubicBezTo>
                    <a:pt x="1170" y="3908"/>
                    <a:pt x="1164" y="3936"/>
                    <a:pt x="1164" y="3868"/>
                  </a:cubicBezTo>
                  <a:cubicBezTo>
                    <a:pt x="1164" y="3851"/>
                    <a:pt x="1119" y="3811"/>
                    <a:pt x="1107" y="3806"/>
                  </a:cubicBezTo>
                  <a:cubicBezTo>
                    <a:pt x="1085" y="3800"/>
                    <a:pt x="1051" y="3817"/>
                    <a:pt x="1028" y="3817"/>
                  </a:cubicBezTo>
                  <a:cubicBezTo>
                    <a:pt x="965" y="3817"/>
                    <a:pt x="977" y="3828"/>
                    <a:pt x="937" y="3789"/>
                  </a:cubicBezTo>
                  <a:cubicBezTo>
                    <a:pt x="920" y="3777"/>
                    <a:pt x="897" y="3794"/>
                    <a:pt x="886" y="3783"/>
                  </a:cubicBezTo>
                  <a:cubicBezTo>
                    <a:pt x="846" y="3737"/>
                    <a:pt x="960" y="3692"/>
                    <a:pt x="880" y="3686"/>
                  </a:cubicBezTo>
                  <a:cubicBezTo>
                    <a:pt x="846" y="3686"/>
                    <a:pt x="812" y="3681"/>
                    <a:pt x="789" y="3652"/>
                  </a:cubicBezTo>
                  <a:cubicBezTo>
                    <a:pt x="738" y="3641"/>
                    <a:pt x="738" y="3641"/>
                    <a:pt x="738" y="3641"/>
                  </a:cubicBezTo>
                  <a:lnTo>
                    <a:pt x="738" y="3641"/>
                  </a:lnTo>
                  <a:cubicBezTo>
                    <a:pt x="715" y="3595"/>
                    <a:pt x="721" y="3647"/>
                    <a:pt x="687" y="3635"/>
                  </a:cubicBezTo>
                  <a:cubicBezTo>
                    <a:pt x="653" y="3630"/>
                    <a:pt x="642" y="3681"/>
                    <a:pt x="596" y="3675"/>
                  </a:cubicBezTo>
                  <a:cubicBezTo>
                    <a:pt x="539" y="3675"/>
                    <a:pt x="539" y="3692"/>
                    <a:pt x="511" y="3630"/>
                  </a:cubicBezTo>
                  <a:cubicBezTo>
                    <a:pt x="500" y="3595"/>
                    <a:pt x="477" y="3533"/>
                    <a:pt x="454" y="3510"/>
                  </a:cubicBezTo>
                  <a:cubicBezTo>
                    <a:pt x="443" y="3499"/>
                    <a:pt x="420" y="3482"/>
                    <a:pt x="420" y="3459"/>
                  </a:cubicBezTo>
                  <a:lnTo>
                    <a:pt x="420" y="3465"/>
                  </a:lnTo>
                  <a:cubicBezTo>
                    <a:pt x="409" y="3436"/>
                    <a:pt x="380" y="3419"/>
                    <a:pt x="358" y="3391"/>
                  </a:cubicBezTo>
                  <a:cubicBezTo>
                    <a:pt x="346" y="3374"/>
                    <a:pt x="324" y="3340"/>
                    <a:pt x="318" y="3317"/>
                  </a:cubicBezTo>
                  <a:cubicBezTo>
                    <a:pt x="312" y="3294"/>
                    <a:pt x="312" y="3294"/>
                    <a:pt x="289" y="3289"/>
                  </a:cubicBezTo>
                  <a:cubicBezTo>
                    <a:pt x="272" y="3283"/>
                    <a:pt x="278" y="3243"/>
                    <a:pt x="284" y="3232"/>
                  </a:cubicBezTo>
                  <a:cubicBezTo>
                    <a:pt x="289" y="3226"/>
                    <a:pt x="295" y="3220"/>
                    <a:pt x="289" y="3209"/>
                  </a:cubicBezTo>
                  <a:cubicBezTo>
                    <a:pt x="289" y="3209"/>
                    <a:pt x="278" y="3215"/>
                    <a:pt x="267" y="3209"/>
                  </a:cubicBezTo>
                  <a:cubicBezTo>
                    <a:pt x="272" y="3152"/>
                    <a:pt x="272" y="3152"/>
                    <a:pt x="272" y="3152"/>
                  </a:cubicBezTo>
                  <a:cubicBezTo>
                    <a:pt x="278" y="3135"/>
                    <a:pt x="284" y="3124"/>
                    <a:pt x="284" y="3112"/>
                  </a:cubicBezTo>
                  <a:cubicBezTo>
                    <a:pt x="295" y="3078"/>
                    <a:pt x="324" y="3056"/>
                    <a:pt x="335" y="3027"/>
                  </a:cubicBezTo>
                  <a:cubicBezTo>
                    <a:pt x="340" y="3016"/>
                    <a:pt x="346" y="3010"/>
                    <a:pt x="352" y="2999"/>
                  </a:cubicBezTo>
                  <a:cubicBezTo>
                    <a:pt x="358" y="2982"/>
                    <a:pt x="324" y="2993"/>
                    <a:pt x="329" y="2970"/>
                  </a:cubicBezTo>
                  <a:cubicBezTo>
                    <a:pt x="329" y="2942"/>
                    <a:pt x="335" y="2908"/>
                    <a:pt x="335" y="2885"/>
                  </a:cubicBezTo>
                  <a:cubicBezTo>
                    <a:pt x="335" y="2868"/>
                    <a:pt x="340" y="2857"/>
                    <a:pt x="340" y="2840"/>
                  </a:cubicBezTo>
                  <a:cubicBezTo>
                    <a:pt x="346" y="2811"/>
                    <a:pt x="363" y="2823"/>
                    <a:pt x="380" y="2806"/>
                  </a:cubicBezTo>
                  <a:cubicBezTo>
                    <a:pt x="397" y="2794"/>
                    <a:pt x="403" y="2777"/>
                    <a:pt x="414" y="2766"/>
                  </a:cubicBezTo>
                  <a:cubicBezTo>
                    <a:pt x="426" y="2755"/>
                    <a:pt x="437" y="2760"/>
                    <a:pt x="443" y="2749"/>
                  </a:cubicBezTo>
                  <a:cubicBezTo>
                    <a:pt x="471" y="2726"/>
                    <a:pt x="460" y="2692"/>
                    <a:pt x="511" y="2692"/>
                  </a:cubicBezTo>
                  <a:cubicBezTo>
                    <a:pt x="539" y="2692"/>
                    <a:pt x="574" y="2613"/>
                    <a:pt x="596" y="2624"/>
                  </a:cubicBezTo>
                  <a:cubicBezTo>
                    <a:pt x="596" y="2613"/>
                    <a:pt x="613" y="2567"/>
                    <a:pt x="608" y="2556"/>
                  </a:cubicBezTo>
                  <a:cubicBezTo>
                    <a:pt x="602" y="2550"/>
                    <a:pt x="602" y="2539"/>
                    <a:pt x="602" y="2527"/>
                  </a:cubicBezTo>
                  <a:cubicBezTo>
                    <a:pt x="613" y="2527"/>
                    <a:pt x="625" y="2499"/>
                    <a:pt x="630" y="2493"/>
                  </a:cubicBezTo>
                  <a:cubicBezTo>
                    <a:pt x="630" y="2476"/>
                    <a:pt x="653" y="2459"/>
                    <a:pt x="664" y="2448"/>
                  </a:cubicBezTo>
                  <a:cubicBezTo>
                    <a:pt x="670" y="2431"/>
                    <a:pt x="715" y="2363"/>
                    <a:pt x="710" y="2345"/>
                  </a:cubicBezTo>
                  <a:cubicBezTo>
                    <a:pt x="710" y="2340"/>
                    <a:pt x="698" y="2334"/>
                    <a:pt x="698" y="2323"/>
                  </a:cubicBezTo>
                  <a:cubicBezTo>
                    <a:pt x="698" y="2306"/>
                    <a:pt x="704" y="2300"/>
                    <a:pt x="698" y="2283"/>
                  </a:cubicBezTo>
                  <a:cubicBezTo>
                    <a:pt x="681" y="2260"/>
                    <a:pt x="636" y="2215"/>
                    <a:pt x="608" y="2215"/>
                  </a:cubicBezTo>
                  <a:cubicBezTo>
                    <a:pt x="568" y="2215"/>
                    <a:pt x="511" y="2249"/>
                    <a:pt x="483" y="2209"/>
                  </a:cubicBezTo>
                  <a:cubicBezTo>
                    <a:pt x="477" y="2203"/>
                    <a:pt x="488" y="2158"/>
                    <a:pt x="488" y="2141"/>
                  </a:cubicBezTo>
                  <a:cubicBezTo>
                    <a:pt x="488" y="2107"/>
                    <a:pt x="448" y="2118"/>
                    <a:pt x="420" y="2107"/>
                  </a:cubicBezTo>
                  <a:cubicBezTo>
                    <a:pt x="369" y="2090"/>
                    <a:pt x="335" y="2027"/>
                    <a:pt x="358" y="1971"/>
                  </a:cubicBezTo>
                  <a:cubicBezTo>
                    <a:pt x="375" y="1942"/>
                    <a:pt x="352" y="1948"/>
                    <a:pt x="335" y="1925"/>
                  </a:cubicBezTo>
                  <a:cubicBezTo>
                    <a:pt x="324" y="1908"/>
                    <a:pt x="289" y="1874"/>
                    <a:pt x="284" y="1857"/>
                  </a:cubicBezTo>
                  <a:cubicBezTo>
                    <a:pt x="278" y="1840"/>
                    <a:pt x="278" y="1823"/>
                    <a:pt x="278" y="1806"/>
                  </a:cubicBezTo>
                  <a:cubicBezTo>
                    <a:pt x="272" y="1777"/>
                    <a:pt x="261" y="1800"/>
                    <a:pt x="278" y="1766"/>
                  </a:cubicBezTo>
                  <a:cubicBezTo>
                    <a:pt x="289" y="1749"/>
                    <a:pt x="301" y="1670"/>
                    <a:pt x="284" y="1664"/>
                  </a:cubicBezTo>
                  <a:cubicBezTo>
                    <a:pt x="261" y="1647"/>
                    <a:pt x="238" y="1635"/>
                    <a:pt x="216" y="1624"/>
                  </a:cubicBezTo>
                  <a:cubicBezTo>
                    <a:pt x="176" y="1607"/>
                    <a:pt x="187" y="1556"/>
                    <a:pt x="153" y="1556"/>
                  </a:cubicBezTo>
                  <a:cubicBezTo>
                    <a:pt x="130" y="1556"/>
                    <a:pt x="125" y="1544"/>
                    <a:pt x="113" y="1522"/>
                  </a:cubicBezTo>
                  <a:cubicBezTo>
                    <a:pt x="96" y="1500"/>
                    <a:pt x="85" y="1489"/>
                    <a:pt x="62" y="1472"/>
                  </a:cubicBezTo>
                  <a:cubicBezTo>
                    <a:pt x="51" y="1460"/>
                    <a:pt x="22" y="1409"/>
                    <a:pt x="17" y="1398"/>
                  </a:cubicBezTo>
                  <a:cubicBezTo>
                    <a:pt x="0" y="1347"/>
                    <a:pt x="0" y="1347"/>
                    <a:pt x="0" y="1347"/>
                  </a:cubicBezTo>
                  <a:cubicBezTo>
                    <a:pt x="17" y="1347"/>
                    <a:pt x="39" y="1335"/>
                    <a:pt x="56" y="1335"/>
                  </a:cubicBezTo>
                  <a:cubicBezTo>
                    <a:pt x="74" y="1335"/>
                    <a:pt x="96" y="1347"/>
                    <a:pt x="113" y="1352"/>
                  </a:cubicBezTo>
                  <a:cubicBezTo>
                    <a:pt x="130" y="1364"/>
                    <a:pt x="153" y="1364"/>
                    <a:pt x="176" y="1364"/>
                  </a:cubicBezTo>
                  <a:cubicBezTo>
                    <a:pt x="210" y="1358"/>
                    <a:pt x="233" y="1398"/>
                    <a:pt x="267" y="1369"/>
                  </a:cubicBezTo>
                  <a:cubicBezTo>
                    <a:pt x="312" y="1335"/>
                    <a:pt x="346" y="1330"/>
                    <a:pt x="397" y="1347"/>
                  </a:cubicBezTo>
                  <a:cubicBezTo>
                    <a:pt x="420" y="1352"/>
                    <a:pt x="437" y="1369"/>
                    <a:pt x="460" y="1364"/>
                  </a:cubicBezTo>
                  <a:cubicBezTo>
                    <a:pt x="494" y="1358"/>
                    <a:pt x="500" y="1341"/>
                    <a:pt x="539" y="1341"/>
                  </a:cubicBezTo>
                  <a:cubicBezTo>
                    <a:pt x="556" y="1341"/>
                    <a:pt x="579" y="1358"/>
                    <a:pt x="602" y="1352"/>
                  </a:cubicBezTo>
                  <a:cubicBezTo>
                    <a:pt x="613" y="1347"/>
                    <a:pt x="625" y="1341"/>
                    <a:pt x="642" y="1330"/>
                  </a:cubicBezTo>
                  <a:cubicBezTo>
                    <a:pt x="647" y="1301"/>
                    <a:pt x="647" y="1301"/>
                    <a:pt x="647" y="1301"/>
                  </a:cubicBezTo>
                  <a:cubicBezTo>
                    <a:pt x="647" y="1273"/>
                    <a:pt x="659" y="1261"/>
                    <a:pt x="670" y="1233"/>
                  </a:cubicBezTo>
                  <a:cubicBezTo>
                    <a:pt x="676" y="1216"/>
                    <a:pt x="664" y="1187"/>
                    <a:pt x="676" y="1171"/>
                  </a:cubicBezTo>
                  <a:cubicBezTo>
                    <a:pt x="687" y="1153"/>
                    <a:pt x="681" y="1148"/>
                    <a:pt x="676" y="1131"/>
                  </a:cubicBezTo>
                  <a:cubicBezTo>
                    <a:pt x="664" y="1114"/>
                    <a:pt x="681" y="1085"/>
                    <a:pt x="698" y="1085"/>
                  </a:cubicBezTo>
                  <a:cubicBezTo>
                    <a:pt x="727" y="1085"/>
                    <a:pt x="733" y="1051"/>
                    <a:pt x="755" y="1034"/>
                  </a:cubicBezTo>
                  <a:cubicBezTo>
                    <a:pt x="789" y="1017"/>
                    <a:pt x="772" y="972"/>
                    <a:pt x="772" y="949"/>
                  </a:cubicBezTo>
                  <a:cubicBezTo>
                    <a:pt x="772" y="915"/>
                    <a:pt x="812" y="904"/>
                    <a:pt x="806" y="875"/>
                  </a:cubicBezTo>
                  <a:cubicBezTo>
                    <a:pt x="789" y="824"/>
                    <a:pt x="835" y="762"/>
                    <a:pt x="784" y="710"/>
                  </a:cubicBezTo>
                  <a:cubicBezTo>
                    <a:pt x="772" y="699"/>
                    <a:pt x="761" y="705"/>
                    <a:pt x="755" y="682"/>
                  </a:cubicBezTo>
                  <a:cubicBezTo>
                    <a:pt x="727" y="591"/>
                    <a:pt x="698" y="654"/>
                    <a:pt x="647" y="608"/>
                  </a:cubicBezTo>
                  <a:cubicBezTo>
                    <a:pt x="625" y="597"/>
                    <a:pt x="630" y="551"/>
                    <a:pt x="642" y="534"/>
                  </a:cubicBezTo>
                  <a:cubicBezTo>
                    <a:pt x="636" y="506"/>
                    <a:pt x="613" y="517"/>
                    <a:pt x="630" y="477"/>
                  </a:cubicBezTo>
                  <a:cubicBezTo>
                    <a:pt x="642" y="466"/>
                    <a:pt x="653" y="443"/>
                    <a:pt x="653" y="426"/>
                  </a:cubicBezTo>
                  <a:cubicBezTo>
                    <a:pt x="664" y="426"/>
                    <a:pt x="687" y="426"/>
                    <a:pt x="698" y="426"/>
                  </a:cubicBezTo>
                  <a:cubicBezTo>
                    <a:pt x="710" y="421"/>
                    <a:pt x="710" y="404"/>
                    <a:pt x="721" y="398"/>
                  </a:cubicBezTo>
                  <a:cubicBezTo>
                    <a:pt x="738" y="386"/>
                    <a:pt x="795" y="386"/>
                    <a:pt x="812" y="381"/>
                  </a:cubicBezTo>
                  <a:lnTo>
                    <a:pt x="812" y="381"/>
                  </a:lnTo>
                  <a:cubicBezTo>
                    <a:pt x="857" y="398"/>
                    <a:pt x="857" y="398"/>
                    <a:pt x="857" y="398"/>
                  </a:cubicBezTo>
                  <a:cubicBezTo>
                    <a:pt x="892" y="415"/>
                    <a:pt x="892" y="415"/>
                    <a:pt x="931" y="415"/>
                  </a:cubicBezTo>
                  <a:cubicBezTo>
                    <a:pt x="965" y="415"/>
                    <a:pt x="988" y="369"/>
                    <a:pt x="1011" y="375"/>
                  </a:cubicBezTo>
                  <a:cubicBezTo>
                    <a:pt x="1028" y="438"/>
                    <a:pt x="1039" y="398"/>
                    <a:pt x="1085" y="381"/>
                  </a:cubicBezTo>
                  <a:cubicBezTo>
                    <a:pt x="1102" y="375"/>
                    <a:pt x="1119" y="386"/>
                    <a:pt x="1136" y="381"/>
                  </a:cubicBezTo>
                  <a:cubicBezTo>
                    <a:pt x="1153" y="375"/>
                    <a:pt x="1204" y="358"/>
                    <a:pt x="1204" y="341"/>
                  </a:cubicBezTo>
                  <a:cubicBezTo>
                    <a:pt x="1204" y="307"/>
                    <a:pt x="1210" y="256"/>
                    <a:pt x="1249" y="244"/>
                  </a:cubicBezTo>
                  <a:cubicBezTo>
                    <a:pt x="1272" y="233"/>
                    <a:pt x="1284" y="216"/>
                    <a:pt x="1312" y="216"/>
                  </a:cubicBezTo>
                  <a:cubicBezTo>
                    <a:pt x="1340" y="216"/>
                    <a:pt x="1352" y="205"/>
                    <a:pt x="1369" y="176"/>
                  </a:cubicBezTo>
                  <a:cubicBezTo>
                    <a:pt x="1392" y="171"/>
                    <a:pt x="1397" y="171"/>
                    <a:pt x="1420" y="165"/>
                  </a:cubicBezTo>
                  <a:cubicBezTo>
                    <a:pt x="1431" y="165"/>
                    <a:pt x="1454" y="103"/>
                    <a:pt x="1483" y="97"/>
                  </a:cubicBezTo>
                  <a:cubicBezTo>
                    <a:pt x="1534" y="80"/>
                    <a:pt x="1607" y="0"/>
                    <a:pt x="1647" y="51"/>
                  </a:cubicBezTo>
                  <a:cubicBezTo>
                    <a:pt x="1681" y="91"/>
                    <a:pt x="1681" y="91"/>
                    <a:pt x="1681" y="91"/>
                  </a:cubicBezTo>
                  <a:cubicBezTo>
                    <a:pt x="1687" y="103"/>
                    <a:pt x="1698" y="103"/>
                    <a:pt x="1710" y="97"/>
                  </a:cubicBezTo>
                  <a:cubicBezTo>
                    <a:pt x="1767" y="91"/>
                    <a:pt x="1693" y="131"/>
                    <a:pt x="1744" y="142"/>
                  </a:cubicBezTo>
                  <a:cubicBezTo>
                    <a:pt x="1823" y="165"/>
                    <a:pt x="1738" y="227"/>
                    <a:pt x="1772" y="244"/>
                  </a:cubicBezTo>
                  <a:cubicBezTo>
                    <a:pt x="1784" y="250"/>
                    <a:pt x="1846" y="261"/>
                    <a:pt x="1852" y="261"/>
                  </a:cubicBezTo>
                  <a:cubicBezTo>
                    <a:pt x="1863" y="278"/>
                    <a:pt x="1857" y="313"/>
                    <a:pt x="1886" y="318"/>
                  </a:cubicBezTo>
                  <a:cubicBezTo>
                    <a:pt x="1954" y="330"/>
                    <a:pt x="1948" y="404"/>
                    <a:pt x="2005" y="324"/>
                  </a:cubicBezTo>
                  <a:cubicBezTo>
                    <a:pt x="2022" y="290"/>
                    <a:pt x="2034" y="290"/>
                    <a:pt x="2068" y="284"/>
                  </a:cubicBezTo>
                  <a:cubicBezTo>
                    <a:pt x="2090" y="278"/>
                    <a:pt x="2102" y="244"/>
                    <a:pt x="2130" y="239"/>
                  </a:cubicBezTo>
                  <a:lnTo>
                    <a:pt x="2130" y="239"/>
                  </a:lnTo>
                  <a:cubicBezTo>
                    <a:pt x="2130" y="261"/>
                    <a:pt x="2142" y="284"/>
                    <a:pt x="2136" y="307"/>
                  </a:cubicBezTo>
                  <a:cubicBezTo>
                    <a:pt x="2125" y="352"/>
                    <a:pt x="2159" y="364"/>
                    <a:pt x="2204" y="347"/>
                  </a:cubicBezTo>
                  <a:cubicBezTo>
                    <a:pt x="2227" y="335"/>
                    <a:pt x="2261" y="352"/>
                    <a:pt x="2278" y="369"/>
                  </a:cubicBezTo>
                  <a:cubicBezTo>
                    <a:pt x="2289" y="386"/>
                    <a:pt x="2295" y="404"/>
                    <a:pt x="2318" y="404"/>
                  </a:cubicBezTo>
                  <a:cubicBezTo>
                    <a:pt x="2352" y="404"/>
                    <a:pt x="2346" y="443"/>
                    <a:pt x="2374" y="460"/>
                  </a:cubicBezTo>
                  <a:cubicBezTo>
                    <a:pt x="2414" y="477"/>
                    <a:pt x="2437" y="506"/>
                    <a:pt x="2488" y="483"/>
                  </a:cubicBezTo>
                  <a:cubicBezTo>
                    <a:pt x="2511" y="483"/>
                    <a:pt x="2539" y="472"/>
                    <a:pt x="2551" y="455"/>
                  </a:cubicBezTo>
                  <a:cubicBezTo>
                    <a:pt x="2562" y="438"/>
                    <a:pt x="2573" y="421"/>
                    <a:pt x="2590" y="409"/>
                  </a:cubicBezTo>
                  <a:cubicBezTo>
                    <a:pt x="2596" y="404"/>
                    <a:pt x="2613" y="404"/>
                    <a:pt x="2624" y="404"/>
                  </a:cubicBezTo>
                  <a:cubicBezTo>
                    <a:pt x="2630" y="404"/>
                    <a:pt x="2698" y="369"/>
                    <a:pt x="2687" y="392"/>
                  </a:cubicBezTo>
                  <a:cubicBezTo>
                    <a:pt x="2676" y="415"/>
                    <a:pt x="2658" y="432"/>
                    <a:pt x="2658" y="455"/>
                  </a:cubicBezTo>
                  <a:cubicBezTo>
                    <a:pt x="2658" y="472"/>
                    <a:pt x="2664" y="489"/>
                    <a:pt x="2664" y="506"/>
                  </a:cubicBezTo>
                  <a:cubicBezTo>
                    <a:pt x="2658" y="534"/>
                    <a:pt x="2653" y="546"/>
                    <a:pt x="2670" y="574"/>
                  </a:cubicBezTo>
                  <a:cubicBezTo>
                    <a:pt x="2681" y="591"/>
                    <a:pt x="2693" y="602"/>
                    <a:pt x="2698" y="62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3" name="Freeform 162"/>
            <p:cNvSpPr>
              <a:spLocks noChangeArrowheads="1"/>
            </p:cNvSpPr>
            <p:nvPr/>
          </p:nvSpPr>
          <p:spPr bwMode="auto">
            <a:xfrm>
              <a:off x="7163133" y="4013855"/>
              <a:ext cx="2482850" cy="1449181"/>
            </a:xfrm>
            <a:custGeom>
              <a:avLst/>
              <a:gdLst>
                <a:gd name="T0" fmla="*/ 3249 w 7221"/>
                <a:gd name="T1" fmla="*/ 96 h 4216"/>
                <a:gd name="T2" fmla="*/ 3613 w 7221"/>
                <a:gd name="T3" fmla="*/ 380 h 4216"/>
                <a:gd name="T4" fmla="*/ 3994 w 7221"/>
                <a:gd name="T5" fmla="*/ 522 h 4216"/>
                <a:gd name="T6" fmla="*/ 4516 w 7221"/>
                <a:gd name="T7" fmla="*/ 551 h 4216"/>
                <a:gd name="T8" fmla="*/ 4845 w 7221"/>
                <a:gd name="T9" fmla="*/ 437 h 4216"/>
                <a:gd name="T10" fmla="*/ 5078 w 7221"/>
                <a:gd name="T11" fmla="*/ 409 h 4216"/>
                <a:gd name="T12" fmla="*/ 5493 w 7221"/>
                <a:gd name="T13" fmla="*/ 431 h 4216"/>
                <a:gd name="T14" fmla="*/ 5657 w 7221"/>
                <a:gd name="T15" fmla="*/ 420 h 4216"/>
                <a:gd name="T16" fmla="*/ 6078 w 7221"/>
                <a:gd name="T17" fmla="*/ 426 h 4216"/>
                <a:gd name="T18" fmla="*/ 6220 w 7221"/>
                <a:gd name="T19" fmla="*/ 727 h 4216"/>
                <a:gd name="T20" fmla="*/ 6089 w 7221"/>
                <a:gd name="T21" fmla="*/ 1000 h 4216"/>
                <a:gd name="T22" fmla="*/ 6345 w 7221"/>
                <a:gd name="T23" fmla="*/ 1096 h 4216"/>
                <a:gd name="T24" fmla="*/ 6686 w 7221"/>
                <a:gd name="T25" fmla="*/ 1318 h 4216"/>
                <a:gd name="T26" fmla="*/ 6765 w 7221"/>
                <a:gd name="T27" fmla="*/ 1511 h 4216"/>
                <a:gd name="T28" fmla="*/ 6839 w 7221"/>
                <a:gd name="T29" fmla="*/ 1801 h 4216"/>
                <a:gd name="T30" fmla="*/ 7220 w 7221"/>
                <a:gd name="T31" fmla="*/ 2107 h 4216"/>
                <a:gd name="T32" fmla="*/ 6885 w 7221"/>
                <a:gd name="T33" fmla="*/ 2766 h 4216"/>
                <a:gd name="T34" fmla="*/ 6527 w 7221"/>
                <a:gd name="T35" fmla="*/ 3107 h 4216"/>
                <a:gd name="T36" fmla="*/ 6214 w 7221"/>
                <a:gd name="T37" fmla="*/ 2937 h 4216"/>
                <a:gd name="T38" fmla="*/ 5782 w 7221"/>
                <a:gd name="T39" fmla="*/ 3130 h 4216"/>
                <a:gd name="T40" fmla="*/ 5504 w 7221"/>
                <a:gd name="T41" fmla="*/ 3073 h 4216"/>
                <a:gd name="T42" fmla="*/ 4919 w 7221"/>
                <a:gd name="T43" fmla="*/ 3124 h 4216"/>
                <a:gd name="T44" fmla="*/ 4534 w 7221"/>
                <a:gd name="T45" fmla="*/ 3068 h 4216"/>
                <a:gd name="T46" fmla="*/ 3982 w 7221"/>
                <a:gd name="T47" fmla="*/ 3119 h 4216"/>
                <a:gd name="T48" fmla="*/ 3499 w 7221"/>
                <a:gd name="T49" fmla="*/ 3437 h 4216"/>
                <a:gd name="T50" fmla="*/ 2943 w 7221"/>
                <a:gd name="T51" fmla="*/ 3551 h 4216"/>
                <a:gd name="T52" fmla="*/ 2749 w 7221"/>
                <a:gd name="T53" fmla="*/ 3783 h 4216"/>
                <a:gd name="T54" fmla="*/ 2681 w 7221"/>
                <a:gd name="T55" fmla="*/ 3954 h 4216"/>
                <a:gd name="T56" fmla="*/ 2551 w 7221"/>
                <a:gd name="T57" fmla="*/ 4056 h 4216"/>
                <a:gd name="T58" fmla="*/ 2232 w 7221"/>
                <a:gd name="T59" fmla="*/ 4113 h 4216"/>
                <a:gd name="T60" fmla="*/ 1806 w 7221"/>
                <a:gd name="T61" fmla="*/ 3903 h 4216"/>
                <a:gd name="T62" fmla="*/ 1636 w 7221"/>
                <a:gd name="T63" fmla="*/ 3653 h 4216"/>
                <a:gd name="T64" fmla="*/ 1585 w 7221"/>
                <a:gd name="T65" fmla="*/ 3386 h 4216"/>
                <a:gd name="T66" fmla="*/ 1380 w 7221"/>
                <a:gd name="T67" fmla="*/ 3181 h 4216"/>
                <a:gd name="T68" fmla="*/ 1352 w 7221"/>
                <a:gd name="T69" fmla="*/ 2914 h 4216"/>
                <a:gd name="T70" fmla="*/ 937 w 7221"/>
                <a:gd name="T71" fmla="*/ 2528 h 4216"/>
                <a:gd name="T72" fmla="*/ 147 w 7221"/>
                <a:gd name="T73" fmla="*/ 2431 h 4216"/>
                <a:gd name="T74" fmla="*/ 113 w 7221"/>
                <a:gd name="T75" fmla="*/ 2323 h 4216"/>
                <a:gd name="T76" fmla="*/ 79 w 7221"/>
                <a:gd name="T77" fmla="*/ 2045 h 4216"/>
                <a:gd name="T78" fmla="*/ 22 w 7221"/>
                <a:gd name="T79" fmla="*/ 1795 h 4216"/>
                <a:gd name="T80" fmla="*/ 91 w 7221"/>
                <a:gd name="T81" fmla="*/ 1608 h 4216"/>
                <a:gd name="T82" fmla="*/ 289 w 7221"/>
                <a:gd name="T83" fmla="*/ 1306 h 4216"/>
                <a:gd name="T84" fmla="*/ 483 w 7221"/>
                <a:gd name="T85" fmla="*/ 1113 h 4216"/>
                <a:gd name="T86" fmla="*/ 653 w 7221"/>
                <a:gd name="T87" fmla="*/ 994 h 4216"/>
                <a:gd name="T88" fmla="*/ 721 w 7221"/>
                <a:gd name="T89" fmla="*/ 818 h 4216"/>
                <a:gd name="T90" fmla="*/ 920 w 7221"/>
                <a:gd name="T91" fmla="*/ 966 h 4216"/>
                <a:gd name="T92" fmla="*/ 1204 w 7221"/>
                <a:gd name="T93" fmla="*/ 1096 h 4216"/>
                <a:gd name="T94" fmla="*/ 1420 w 7221"/>
                <a:gd name="T95" fmla="*/ 1108 h 4216"/>
                <a:gd name="T96" fmla="*/ 1653 w 7221"/>
                <a:gd name="T97" fmla="*/ 1221 h 4216"/>
                <a:gd name="T98" fmla="*/ 1954 w 7221"/>
                <a:gd name="T99" fmla="*/ 983 h 4216"/>
                <a:gd name="T100" fmla="*/ 2210 w 7221"/>
                <a:gd name="T101" fmla="*/ 1011 h 4216"/>
                <a:gd name="T102" fmla="*/ 2426 w 7221"/>
                <a:gd name="T103" fmla="*/ 846 h 4216"/>
                <a:gd name="T104" fmla="*/ 2397 w 7221"/>
                <a:gd name="T105" fmla="*/ 568 h 4216"/>
                <a:gd name="T106" fmla="*/ 2551 w 7221"/>
                <a:gd name="T107" fmla="*/ 346 h 4216"/>
                <a:gd name="T108" fmla="*/ 2875 w 7221"/>
                <a:gd name="T109" fmla="*/ 74 h 4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221" h="4216">
                  <a:moveTo>
                    <a:pt x="3073" y="0"/>
                  </a:moveTo>
                  <a:lnTo>
                    <a:pt x="3073" y="0"/>
                  </a:lnTo>
                  <a:cubicBezTo>
                    <a:pt x="3090" y="39"/>
                    <a:pt x="3090" y="39"/>
                    <a:pt x="3090" y="39"/>
                  </a:cubicBezTo>
                  <a:cubicBezTo>
                    <a:pt x="3119" y="119"/>
                    <a:pt x="3238" y="28"/>
                    <a:pt x="3249" y="96"/>
                  </a:cubicBezTo>
                  <a:cubicBezTo>
                    <a:pt x="3255" y="159"/>
                    <a:pt x="3255" y="193"/>
                    <a:pt x="3329" y="210"/>
                  </a:cubicBezTo>
                  <a:cubicBezTo>
                    <a:pt x="3357" y="216"/>
                    <a:pt x="3431" y="227"/>
                    <a:pt x="3448" y="250"/>
                  </a:cubicBezTo>
                  <a:cubicBezTo>
                    <a:pt x="3477" y="272"/>
                    <a:pt x="3494" y="284"/>
                    <a:pt x="3528" y="301"/>
                  </a:cubicBezTo>
                  <a:cubicBezTo>
                    <a:pt x="3573" y="329"/>
                    <a:pt x="3551" y="358"/>
                    <a:pt x="3613" y="380"/>
                  </a:cubicBezTo>
                  <a:cubicBezTo>
                    <a:pt x="3641" y="386"/>
                    <a:pt x="3676" y="415"/>
                    <a:pt x="3698" y="437"/>
                  </a:cubicBezTo>
                  <a:cubicBezTo>
                    <a:pt x="3732" y="483"/>
                    <a:pt x="3772" y="500"/>
                    <a:pt x="3823" y="522"/>
                  </a:cubicBezTo>
                  <a:cubicBezTo>
                    <a:pt x="3840" y="534"/>
                    <a:pt x="3897" y="591"/>
                    <a:pt x="3914" y="591"/>
                  </a:cubicBezTo>
                  <a:cubicBezTo>
                    <a:pt x="3931" y="591"/>
                    <a:pt x="3971" y="539"/>
                    <a:pt x="3994" y="522"/>
                  </a:cubicBezTo>
                  <a:cubicBezTo>
                    <a:pt x="4028" y="500"/>
                    <a:pt x="4096" y="545"/>
                    <a:pt x="4136" y="545"/>
                  </a:cubicBezTo>
                  <a:cubicBezTo>
                    <a:pt x="4170" y="545"/>
                    <a:pt x="4210" y="534"/>
                    <a:pt x="4244" y="545"/>
                  </a:cubicBezTo>
                  <a:cubicBezTo>
                    <a:pt x="4278" y="551"/>
                    <a:pt x="4312" y="562"/>
                    <a:pt x="4340" y="562"/>
                  </a:cubicBezTo>
                  <a:cubicBezTo>
                    <a:pt x="4374" y="568"/>
                    <a:pt x="4482" y="562"/>
                    <a:pt x="4516" y="551"/>
                  </a:cubicBezTo>
                  <a:cubicBezTo>
                    <a:pt x="4550" y="534"/>
                    <a:pt x="4556" y="449"/>
                    <a:pt x="4613" y="483"/>
                  </a:cubicBezTo>
                  <a:cubicBezTo>
                    <a:pt x="4630" y="494"/>
                    <a:pt x="4647" y="477"/>
                    <a:pt x="4664" y="477"/>
                  </a:cubicBezTo>
                  <a:cubicBezTo>
                    <a:pt x="4704" y="483"/>
                    <a:pt x="4731" y="500"/>
                    <a:pt x="4765" y="511"/>
                  </a:cubicBezTo>
                  <a:cubicBezTo>
                    <a:pt x="4851" y="545"/>
                    <a:pt x="4794" y="437"/>
                    <a:pt x="4845" y="437"/>
                  </a:cubicBezTo>
                  <a:cubicBezTo>
                    <a:pt x="4873" y="437"/>
                    <a:pt x="4885" y="449"/>
                    <a:pt x="4885" y="471"/>
                  </a:cubicBezTo>
                  <a:cubicBezTo>
                    <a:pt x="4885" y="505"/>
                    <a:pt x="4925" y="511"/>
                    <a:pt x="4953" y="511"/>
                  </a:cubicBezTo>
                  <a:cubicBezTo>
                    <a:pt x="4998" y="528"/>
                    <a:pt x="5004" y="500"/>
                    <a:pt x="5044" y="477"/>
                  </a:cubicBezTo>
                  <a:cubicBezTo>
                    <a:pt x="5084" y="449"/>
                    <a:pt x="5061" y="431"/>
                    <a:pt x="5078" y="409"/>
                  </a:cubicBezTo>
                  <a:cubicBezTo>
                    <a:pt x="5084" y="403"/>
                    <a:pt x="5146" y="386"/>
                    <a:pt x="5152" y="386"/>
                  </a:cubicBezTo>
                  <a:cubicBezTo>
                    <a:pt x="5163" y="386"/>
                    <a:pt x="5186" y="415"/>
                    <a:pt x="5203" y="420"/>
                  </a:cubicBezTo>
                  <a:cubicBezTo>
                    <a:pt x="5237" y="437"/>
                    <a:pt x="5294" y="437"/>
                    <a:pt x="5334" y="443"/>
                  </a:cubicBezTo>
                  <a:cubicBezTo>
                    <a:pt x="5407" y="460"/>
                    <a:pt x="5459" y="352"/>
                    <a:pt x="5493" y="431"/>
                  </a:cubicBezTo>
                  <a:cubicBezTo>
                    <a:pt x="5498" y="437"/>
                    <a:pt x="5532" y="494"/>
                    <a:pt x="5544" y="488"/>
                  </a:cubicBezTo>
                  <a:cubicBezTo>
                    <a:pt x="5549" y="483"/>
                    <a:pt x="5555" y="454"/>
                    <a:pt x="5561" y="443"/>
                  </a:cubicBezTo>
                  <a:cubicBezTo>
                    <a:pt x="5572" y="426"/>
                    <a:pt x="5589" y="415"/>
                    <a:pt x="5606" y="403"/>
                  </a:cubicBezTo>
                  <a:cubicBezTo>
                    <a:pt x="5646" y="392"/>
                    <a:pt x="5635" y="415"/>
                    <a:pt x="5657" y="420"/>
                  </a:cubicBezTo>
                  <a:cubicBezTo>
                    <a:pt x="5720" y="443"/>
                    <a:pt x="5771" y="352"/>
                    <a:pt x="5811" y="318"/>
                  </a:cubicBezTo>
                  <a:cubicBezTo>
                    <a:pt x="5851" y="289"/>
                    <a:pt x="5890" y="363"/>
                    <a:pt x="5930" y="363"/>
                  </a:cubicBezTo>
                  <a:cubicBezTo>
                    <a:pt x="5970" y="363"/>
                    <a:pt x="6010" y="318"/>
                    <a:pt x="6049" y="352"/>
                  </a:cubicBezTo>
                  <a:cubicBezTo>
                    <a:pt x="6061" y="363"/>
                    <a:pt x="6084" y="409"/>
                    <a:pt x="6078" y="426"/>
                  </a:cubicBezTo>
                  <a:cubicBezTo>
                    <a:pt x="6055" y="517"/>
                    <a:pt x="6066" y="483"/>
                    <a:pt x="6140" y="511"/>
                  </a:cubicBezTo>
                  <a:cubicBezTo>
                    <a:pt x="6180" y="528"/>
                    <a:pt x="6157" y="619"/>
                    <a:pt x="6163" y="659"/>
                  </a:cubicBezTo>
                  <a:cubicBezTo>
                    <a:pt x="6174" y="670"/>
                    <a:pt x="6180" y="676"/>
                    <a:pt x="6197" y="681"/>
                  </a:cubicBezTo>
                  <a:cubicBezTo>
                    <a:pt x="6231" y="693"/>
                    <a:pt x="6220" y="687"/>
                    <a:pt x="6220" y="727"/>
                  </a:cubicBezTo>
                  <a:cubicBezTo>
                    <a:pt x="6220" y="744"/>
                    <a:pt x="6214" y="761"/>
                    <a:pt x="6214" y="784"/>
                  </a:cubicBezTo>
                  <a:cubicBezTo>
                    <a:pt x="6214" y="835"/>
                    <a:pt x="6220" y="841"/>
                    <a:pt x="6186" y="886"/>
                  </a:cubicBezTo>
                  <a:cubicBezTo>
                    <a:pt x="6169" y="909"/>
                    <a:pt x="6146" y="937"/>
                    <a:pt x="6129" y="954"/>
                  </a:cubicBezTo>
                  <a:cubicBezTo>
                    <a:pt x="6123" y="960"/>
                    <a:pt x="6089" y="988"/>
                    <a:pt x="6089" y="1000"/>
                  </a:cubicBezTo>
                  <a:cubicBezTo>
                    <a:pt x="6089" y="1011"/>
                    <a:pt x="6180" y="1056"/>
                    <a:pt x="6192" y="1068"/>
                  </a:cubicBezTo>
                  <a:cubicBezTo>
                    <a:pt x="6231" y="1085"/>
                    <a:pt x="6265" y="1102"/>
                    <a:pt x="6305" y="1102"/>
                  </a:cubicBezTo>
                  <a:cubicBezTo>
                    <a:pt x="6345" y="1096"/>
                    <a:pt x="6345" y="1096"/>
                    <a:pt x="6345" y="1096"/>
                  </a:cubicBezTo>
                  <a:lnTo>
                    <a:pt x="6345" y="1096"/>
                  </a:lnTo>
                  <a:cubicBezTo>
                    <a:pt x="6356" y="1119"/>
                    <a:pt x="6390" y="1125"/>
                    <a:pt x="6402" y="1147"/>
                  </a:cubicBezTo>
                  <a:cubicBezTo>
                    <a:pt x="6419" y="1176"/>
                    <a:pt x="6424" y="1198"/>
                    <a:pt x="6447" y="1227"/>
                  </a:cubicBezTo>
                  <a:cubicBezTo>
                    <a:pt x="6476" y="1267"/>
                    <a:pt x="6549" y="1301"/>
                    <a:pt x="6595" y="1301"/>
                  </a:cubicBezTo>
                  <a:cubicBezTo>
                    <a:pt x="6635" y="1306"/>
                    <a:pt x="6640" y="1324"/>
                    <a:pt x="6686" y="1318"/>
                  </a:cubicBezTo>
                  <a:cubicBezTo>
                    <a:pt x="6703" y="1318"/>
                    <a:pt x="6720" y="1335"/>
                    <a:pt x="6737" y="1340"/>
                  </a:cubicBezTo>
                  <a:cubicBezTo>
                    <a:pt x="6760" y="1346"/>
                    <a:pt x="6777" y="1329"/>
                    <a:pt x="6799" y="1329"/>
                  </a:cubicBezTo>
                  <a:cubicBezTo>
                    <a:pt x="6794" y="1352"/>
                    <a:pt x="6777" y="1386"/>
                    <a:pt x="6765" y="1403"/>
                  </a:cubicBezTo>
                  <a:cubicBezTo>
                    <a:pt x="6754" y="1426"/>
                    <a:pt x="6771" y="1483"/>
                    <a:pt x="6765" y="1511"/>
                  </a:cubicBezTo>
                  <a:cubicBezTo>
                    <a:pt x="6765" y="1528"/>
                    <a:pt x="6777" y="1539"/>
                    <a:pt x="6771" y="1556"/>
                  </a:cubicBezTo>
                  <a:cubicBezTo>
                    <a:pt x="6765" y="1574"/>
                    <a:pt x="6760" y="1585"/>
                    <a:pt x="6760" y="1596"/>
                  </a:cubicBezTo>
                  <a:cubicBezTo>
                    <a:pt x="6760" y="1625"/>
                    <a:pt x="6760" y="1642"/>
                    <a:pt x="6765" y="1670"/>
                  </a:cubicBezTo>
                  <a:cubicBezTo>
                    <a:pt x="6777" y="1710"/>
                    <a:pt x="6816" y="1767"/>
                    <a:pt x="6839" y="1801"/>
                  </a:cubicBezTo>
                  <a:cubicBezTo>
                    <a:pt x="6868" y="1846"/>
                    <a:pt x="6970" y="2028"/>
                    <a:pt x="7021" y="1999"/>
                  </a:cubicBezTo>
                  <a:cubicBezTo>
                    <a:pt x="7055" y="1988"/>
                    <a:pt x="7061" y="2005"/>
                    <a:pt x="7095" y="1999"/>
                  </a:cubicBezTo>
                  <a:cubicBezTo>
                    <a:pt x="7220" y="2107"/>
                    <a:pt x="7220" y="2107"/>
                    <a:pt x="7220" y="2107"/>
                  </a:cubicBezTo>
                  <a:lnTo>
                    <a:pt x="7220" y="2107"/>
                  </a:lnTo>
                  <a:cubicBezTo>
                    <a:pt x="7203" y="2119"/>
                    <a:pt x="7180" y="2136"/>
                    <a:pt x="7163" y="2147"/>
                  </a:cubicBezTo>
                  <a:cubicBezTo>
                    <a:pt x="7118" y="2227"/>
                    <a:pt x="7021" y="2295"/>
                    <a:pt x="6998" y="2386"/>
                  </a:cubicBezTo>
                  <a:cubicBezTo>
                    <a:pt x="6976" y="2477"/>
                    <a:pt x="6970" y="2562"/>
                    <a:pt x="6913" y="2636"/>
                  </a:cubicBezTo>
                  <a:cubicBezTo>
                    <a:pt x="6902" y="2676"/>
                    <a:pt x="6924" y="2727"/>
                    <a:pt x="6885" y="2766"/>
                  </a:cubicBezTo>
                  <a:cubicBezTo>
                    <a:pt x="6845" y="2806"/>
                    <a:pt x="6782" y="2812"/>
                    <a:pt x="6765" y="2874"/>
                  </a:cubicBezTo>
                  <a:cubicBezTo>
                    <a:pt x="6754" y="2926"/>
                    <a:pt x="6782" y="2914"/>
                    <a:pt x="6737" y="2937"/>
                  </a:cubicBezTo>
                  <a:cubicBezTo>
                    <a:pt x="6686" y="2965"/>
                    <a:pt x="6714" y="3011"/>
                    <a:pt x="6669" y="3034"/>
                  </a:cubicBezTo>
                  <a:cubicBezTo>
                    <a:pt x="6635" y="3051"/>
                    <a:pt x="6578" y="3130"/>
                    <a:pt x="6527" y="3107"/>
                  </a:cubicBezTo>
                  <a:cubicBezTo>
                    <a:pt x="6521" y="3102"/>
                    <a:pt x="6487" y="3051"/>
                    <a:pt x="6481" y="3039"/>
                  </a:cubicBezTo>
                  <a:cubicBezTo>
                    <a:pt x="6458" y="3005"/>
                    <a:pt x="6419" y="2948"/>
                    <a:pt x="6373" y="2943"/>
                  </a:cubicBezTo>
                  <a:cubicBezTo>
                    <a:pt x="6339" y="2926"/>
                    <a:pt x="6311" y="2931"/>
                    <a:pt x="6282" y="2960"/>
                  </a:cubicBezTo>
                  <a:cubicBezTo>
                    <a:pt x="6243" y="2988"/>
                    <a:pt x="6237" y="2960"/>
                    <a:pt x="6214" y="2937"/>
                  </a:cubicBezTo>
                  <a:cubicBezTo>
                    <a:pt x="6169" y="2897"/>
                    <a:pt x="6044" y="2994"/>
                    <a:pt x="6032" y="3039"/>
                  </a:cubicBezTo>
                  <a:cubicBezTo>
                    <a:pt x="6015" y="3107"/>
                    <a:pt x="5987" y="3124"/>
                    <a:pt x="5924" y="3158"/>
                  </a:cubicBezTo>
                  <a:cubicBezTo>
                    <a:pt x="5902" y="3170"/>
                    <a:pt x="5851" y="3153"/>
                    <a:pt x="5839" y="3164"/>
                  </a:cubicBezTo>
                  <a:cubicBezTo>
                    <a:pt x="5805" y="3176"/>
                    <a:pt x="5799" y="3142"/>
                    <a:pt x="5782" y="3130"/>
                  </a:cubicBezTo>
                  <a:cubicBezTo>
                    <a:pt x="5754" y="3107"/>
                    <a:pt x="5748" y="3147"/>
                    <a:pt x="5726" y="3147"/>
                  </a:cubicBezTo>
                  <a:cubicBezTo>
                    <a:pt x="5714" y="3147"/>
                    <a:pt x="5703" y="3130"/>
                    <a:pt x="5697" y="3119"/>
                  </a:cubicBezTo>
                  <a:cubicBezTo>
                    <a:pt x="5663" y="3107"/>
                    <a:pt x="5669" y="3062"/>
                    <a:pt x="5623" y="3062"/>
                  </a:cubicBezTo>
                  <a:cubicBezTo>
                    <a:pt x="5584" y="3062"/>
                    <a:pt x="5549" y="3090"/>
                    <a:pt x="5504" y="3073"/>
                  </a:cubicBezTo>
                  <a:cubicBezTo>
                    <a:pt x="5425" y="3045"/>
                    <a:pt x="5345" y="3090"/>
                    <a:pt x="5265" y="3062"/>
                  </a:cubicBezTo>
                  <a:cubicBezTo>
                    <a:pt x="5214" y="3045"/>
                    <a:pt x="5197" y="3085"/>
                    <a:pt x="5152" y="3073"/>
                  </a:cubicBezTo>
                  <a:cubicBezTo>
                    <a:pt x="5118" y="3068"/>
                    <a:pt x="5118" y="3102"/>
                    <a:pt x="5089" y="3107"/>
                  </a:cubicBezTo>
                  <a:cubicBezTo>
                    <a:pt x="5049" y="3124"/>
                    <a:pt x="4959" y="3193"/>
                    <a:pt x="4919" y="3124"/>
                  </a:cubicBezTo>
                  <a:cubicBezTo>
                    <a:pt x="4885" y="3090"/>
                    <a:pt x="4856" y="3130"/>
                    <a:pt x="4817" y="3090"/>
                  </a:cubicBezTo>
                  <a:cubicBezTo>
                    <a:pt x="4783" y="3062"/>
                    <a:pt x="4748" y="3090"/>
                    <a:pt x="4714" y="3096"/>
                  </a:cubicBezTo>
                  <a:cubicBezTo>
                    <a:pt x="4641" y="3107"/>
                    <a:pt x="4641" y="3107"/>
                    <a:pt x="4641" y="3107"/>
                  </a:cubicBezTo>
                  <a:cubicBezTo>
                    <a:pt x="4602" y="3113"/>
                    <a:pt x="4573" y="3073"/>
                    <a:pt x="4534" y="3068"/>
                  </a:cubicBezTo>
                  <a:cubicBezTo>
                    <a:pt x="4471" y="3056"/>
                    <a:pt x="4414" y="3102"/>
                    <a:pt x="4357" y="3102"/>
                  </a:cubicBezTo>
                  <a:cubicBezTo>
                    <a:pt x="4335" y="3102"/>
                    <a:pt x="4295" y="3073"/>
                    <a:pt x="4266" y="3068"/>
                  </a:cubicBezTo>
                  <a:cubicBezTo>
                    <a:pt x="4210" y="3056"/>
                    <a:pt x="4215" y="3102"/>
                    <a:pt x="4176" y="3102"/>
                  </a:cubicBezTo>
                  <a:cubicBezTo>
                    <a:pt x="4113" y="3113"/>
                    <a:pt x="4045" y="3130"/>
                    <a:pt x="3982" y="3119"/>
                  </a:cubicBezTo>
                  <a:cubicBezTo>
                    <a:pt x="3840" y="3102"/>
                    <a:pt x="3840" y="3102"/>
                    <a:pt x="3840" y="3102"/>
                  </a:cubicBezTo>
                  <a:cubicBezTo>
                    <a:pt x="3812" y="3096"/>
                    <a:pt x="3704" y="3278"/>
                    <a:pt x="3676" y="3306"/>
                  </a:cubicBezTo>
                  <a:cubicBezTo>
                    <a:pt x="3641" y="3340"/>
                    <a:pt x="3579" y="3318"/>
                    <a:pt x="3562" y="3386"/>
                  </a:cubicBezTo>
                  <a:cubicBezTo>
                    <a:pt x="3528" y="3437"/>
                    <a:pt x="3562" y="3431"/>
                    <a:pt x="3499" y="3437"/>
                  </a:cubicBezTo>
                  <a:cubicBezTo>
                    <a:pt x="3465" y="3437"/>
                    <a:pt x="3460" y="3482"/>
                    <a:pt x="3403" y="3471"/>
                  </a:cubicBezTo>
                  <a:cubicBezTo>
                    <a:pt x="3301" y="3454"/>
                    <a:pt x="3255" y="3408"/>
                    <a:pt x="3147" y="3465"/>
                  </a:cubicBezTo>
                  <a:cubicBezTo>
                    <a:pt x="3102" y="3494"/>
                    <a:pt x="3062" y="3511"/>
                    <a:pt x="3011" y="3522"/>
                  </a:cubicBezTo>
                  <a:cubicBezTo>
                    <a:pt x="2988" y="3522"/>
                    <a:pt x="2965" y="3539"/>
                    <a:pt x="2943" y="3551"/>
                  </a:cubicBezTo>
                  <a:cubicBezTo>
                    <a:pt x="2920" y="3562"/>
                    <a:pt x="2869" y="3562"/>
                    <a:pt x="2857" y="3585"/>
                  </a:cubicBezTo>
                  <a:cubicBezTo>
                    <a:pt x="2835" y="3624"/>
                    <a:pt x="2795" y="3636"/>
                    <a:pt x="2795" y="3687"/>
                  </a:cubicBezTo>
                  <a:cubicBezTo>
                    <a:pt x="2795" y="3727"/>
                    <a:pt x="2789" y="3721"/>
                    <a:pt x="2767" y="3744"/>
                  </a:cubicBezTo>
                  <a:cubicBezTo>
                    <a:pt x="2755" y="3755"/>
                    <a:pt x="2755" y="3772"/>
                    <a:pt x="2749" y="3783"/>
                  </a:cubicBezTo>
                  <a:cubicBezTo>
                    <a:pt x="2744" y="3801"/>
                    <a:pt x="2727" y="3812"/>
                    <a:pt x="2715" y="3829"/>
                  </a:cubicBezTo>
                  <a:cubicBezTo>
                    <a:pt x="2704" y="3840"/>
                    <a:pt x="2710" y="3869"/>
                    <a:pt x="2693" y="3880"/>
                  </a:cubicBezTo>
                  <a:cubicBezTo>
                    <a:pt x="2681" y="3891"/>
                    <a:pt x="2681" y="3925"/>
                    <a:pt x="2681" y="3954"/>
                  </a:cubicBezTo>
                  <a:lnTo>
                    <a:pt x="2681" y="3954"/>
                  </a:lnTo>
                  <a:cubicBezTo>
                    <a:pt x="2636" y="3960"/>
                    <a:pt x="2636" y="3960"/>
                    <a:pt x="2636" y="3960"/>
                  </a:cubicBezTo>
                  <a:lnTo>
                    <a:pt x="2636" y="3960"/>
                  </a:lnTo>
                  <a:cubicBezTo>
                    <a:pt x="2625" y="3943"/>
                    <a:pt x="2607" y="3931"/>
                    <a:pt x="2585" y="3925"/>
                  </a:cubicBezTo>
                  <a:cubicBezTo>
                    <a:pt x="2545" y="3925"/>
                    <a:pt x="2534" y="4033"/>
                    <a:pt x="2551" y="4056"/>
                  </a:cubicBezTo>
                  <a:cubicBezTo>
                    <a:pt x="2579" y="4102"/>
                    <a:pt x="2528" y="4130"/>
                    <a:pt x="2494" y="4136"/>
                  </a:cubicBezTo>
                  <a:cubicBezTo>
                    <a:pt x="2460" y="4141"/>
                    <a:pt x="2448" y="4158"/>
                    <a:pt x="2420" y="4170"/>
                  </a:cubicBezTo>
                  <a:cubicBezTo>
                    <a:pt x="2352" y="4215"/>
                    <a:pt x="2340" y="4147"/>
                    <a:pt x="2284" y="4136"/>
                  </a:cubicBezTo>
                  <a:cubicBezTo>
                    <a:pt x="2267" y="4124"/>
                    <a:pt x="2261" y="4107"/>
                    <a:pt x="2232" y="4113"/>
                  </a:cubicBezTo>
                  <a:cubicBezTo>
                    <a:pt x="2216" y="4119"/>
                    <a:pt x="2204" y="4113"/>
                    <a:pt x="2187" y="4096"/>
                  </a:cubicBezTo>
                  <a:cubicBezTo>
                    <a:pt x="2153" y="4073"/>
                    <a:pt x="2125" y="4090"/>
                    <a:pt x="2090" y="4051"/>
                  </a:cubicBezTo>
                  <a:cubicBezTo>
                    <a:pt x="2045" y="4005"/>
                    <a:pt x="2017" y="3897"/>
                    <a:pt x="1931" y="3925"/>
                  </a:cubicBezTo>
                  <a:cubicBezTo>
                    <a:pt x="1897" y="3937"/>
                    <a:pt x="1829" y="3925"/>
                    <a:pt x="1806" y="3903"/>
                  </a:cubicBezTo>
                  <a:cubicBezTo>
                    <a:pt x="1789" y="3886"/>
                    <a:pt x="1727" y="3778"/>
                    <a:pt x="1721" y="3755"/>
                  </a:cubicBezTo>
                  <a:cubicBezTo>
                    <a:pt x="1710" y="3755"/>
                    <a:pt x="1698" y="3761"/>
                    <a:pt x="1687" y="3761"/>
                  </a:cubicBezTo>
                  <a:cubicBezTo>
                    <a:pt x="1687" y="3749"/>
                    <a:pt x="1670" y="3715"/>
                    <a:pt x="1659" y="3698"/>
                  </a:cubicBezTo>
                  <a:cubicBezTo>
                    <a:pt x="1636" y="3653"/>
                    <a:pt x="1636" y="3653"/>
                    <a:pt x="1636" y="3653"/>
                  </a:cubicBezTo>
                  <a:cubicBezTo>
                    <a:pt x="1625" y="3624"/>
                    <a:pt x="1602" y="3602"/>
                    <a:pt x="1590" y="3573"/>
                  </a:cubicBezTo>
                  <a:cubicBezTo>
                    <a:pt x="1568" y="3511"/>
                    <a:pt x="1528" y="3460"/>
                    <a:pt x="1505" y="3397"/>
                  </a:cubicBezTo>
                  <a:cubicBezTo>
                    <a:pt x="1494" y="3363"/>
                    <a:pt x="1539" y="3420"/>
                    <a:pt x="1551" y="3420"/>
                  </a:cubicBezTo>
                  <a:cubicBezTo>
                    <a:pt x="1568" y="3420"/>
                    <a:pt x="1579" y="3403"/>
                    <a:pt x="1585" y="3386"/>
                  </a:cubicBezTo>
                  <a:cubicBezTo>
                    <a:pt x="1608" y="3363"/>
                    <a:pt x="1596" y="3329"/>
                    <a:pt x="1562" y="3318"/>
                  </a:cubicBezTo>
                  <a:cubicBezTo>
                    <a:pt x="1511" y="3306"/>
                    <a:pt x="1534" y="3284"/>
                    <a:pt x="1494" y="3266"/>
                  </a:cubicBezTo>
                  <a:cubicBezTo>
                    <a:pt x="1466" y="3249"/>
                    <a:pt x="1437" y="3249"/>
                    <a:pt x="1409" y="3249"/>
                  </a:cubicBezTo>
                  <a:cubicBezTo>
                    <a:pt x="1369" y="3244"/>
                    <a:pt x="1392" y="3204"/>
                    <a:pt x="1380" y="3181"/>
                  </a:cubicBezTo>
                  <a:cubicBezTo>
                    <a:pt x="1363" y="3147"/>
                    <a:pt x="1312" y="3090"/>
                    <a:pt x="1352" y="3073"/>
                  </a:cubicBezTo>
                  <a:cubicBezTo>
                    <a:pt x="1375" y="3062"/>
                    <a:pt x="1392" y="3045"/>
                    <a:pt x="1409" y="3028"/>
                  </a:cubicBezTo>
                  <a:cubicBezTo>
                    <a:pt x="1426" y="3005"/>
                    <a:pt x="1397" y="2999"/>
                    <a:pt x="1386" y="2982"/>
                  </a:cubicBezTo>
                  <a:cubicBezTo>
                    <a:pt x="1375" y="2960"/>
                    <a:pt x="1358" y="2937"/>
                    <a:pt x="1352" y="2914"/>
                  </a:cubicBezTo>
                  <a:cubicBezTo>
                    <a:pt x="1329" y="2852"/>
                    <a:pt x="1329" y="2852"/>
                    <a:pt x="1329" y="2852"/>
                  </a:cubicBezTo>
                  <a:cubicBezTo>
                    <a:pt x="1301" y="2795"/>
                    <a:pt x="1301" y="2795"/>
                    <a:pt x="1301" y="2795"/>
                  </a:cubicBezTo>
                  <a:cubicBezTo>
                    <a:pt x="1272" y="2755"/>
                    <a:pt x="1244" y="2727"/>
                    <a:pt x="1204" y="2698"/>
                  </a:cubicBezTo>
                  <a:cubicBezTo>
                    <a:pt x="1119" y="2636"/>
                    <a:pt x="1028" y="2568"/>
                    <a:pt x="937" y="2528"/>
                  </a:cubicBezTo>
                  <a:cubicBezTo>
                    <a:pt x="892" y="2511"/>
                    <a:pt x="812" y="2454"/>
                    <a:pt x="772" y="2454"/>
                  </a:cubicBezTo>
                  <a:cubicBezTo>
                    <a:pt x="687" y="2431"/>
                    <a:pt x="625" y="2369"/>
                    <a:pt x="534" y="2363"/>
                  </a:cubicBezTo>
                  <a:cubicBezTo>
                    <a:pt x="443" y="2352"/>
                    <a:pt x="352" y="2369"/>
                    <a:pt x="261" y="2386"/>
                  </a:cubicBezTo>
                  <a:cubicBezTo>
                    <a:pt x="233" y="2397"/>
                    <a:pt x="187" y="2426"/>
                    <a:pt x="147" y="2431"/>
                  </a:cubicBezTo>
                  <a:lnTo>
                    <a:pt x="147" y="2431"/>
                  </a:lnTo>
                  <a:cubicBezTo>
                    <a:pt x="142" y="2414"/>
                    <a:pt x="136" y="2392"/>
                    <a:pt x="136" y="2375"/>
                  </a:cubicBezTo>
                  <a:cubicBezTo>
                    <a:pt x="136" y="2369"/>
                    <a:pt x="136" y="2363"/>
                    <a:pt x="136" y="2357"/>
                  </a:cubicBezTo>
                  <a:cubicBezTo>
                    <a:pt x="130" y="2352"/>
                    <a:pt x="119" y="2329"/>
                    <a:pt x="113" y="2323"/>
                  </a:cubicBezTo>
                  <a:cubicBezTo>
                    <a:pt x="102" y="2306"/>
                    <a:pt x="119" y="2272"/>
                    <a:pt x="119" y="2249"/>
                  </a:cubicBezTo>
                  <a:cubicBezTo>
                    <a:pt x="119" y="2215"/>
                    <a:pt x="96" y="2187"/>
                    <a:pt x="96" y="2153"/>
                  </a:cubicBezTo>
                  <a:cubicBezTo>
                    <a:pt x="96" y="2130"/>
                    <a:pt x="108" y="2113"/>
                    <a:pt x="102" y="2090"/>
                  </a:cubicBezTo>
                  <a:cubicBezTo>
                    <a:pt x="96" y="2068"/>
                    <a:pt x="73" y="2073"/>
                    <a:pt x="79" y="2045"/>
                  </a:cubicBezTo>
                  <a:cubicBezTo>
                    <a:pt x="85" y="2022"/>
                    <a:pt x="79" y="2005"/>
                    <a:pt x="73" y="1983"/>
                  </a:cubicBezTo>
                  <a:cubicBezTo>
                    <a:pt x="68" y="1954"/>
                    <a:pt x="68" y="1937"/>
                    <a:pt x="51" y="1914"/>
                  </a:cubicBezTo>
                  <a:cubicBezTo>
                    <a:pt x="39" y="1903"/>
                    <a:pt x="11" y="1869"/>
                    <a:pt x="0" y="1857"/>
                  </a:cubicBezTo>
                  <a:cubicBezTo>
                    <a:pt x="5" y="1840"/>
                    <a:pt x="11" y="1806"/>
                    <a:pt x="22" y="1795"/>
                  </a:cubicBezTo>
                  <a:cubicBezTo>
                    <a:pt x="22" y="1789"/>
                    <a:pt x="28" y="1778"/>
                    <a:pt x="28" y="1767"/>
                  </a:cubicBezTo>
                  <a:cubicBezTo>
                    <a:pt x="17" y="1733"/>
                    <a:pt x="45" y="1744"/>
                    <a:pt x="57" y="1721"/>
                  </a:cubicBezTo>
                  <a:cubicBezTo>
                    <a:pt x="62" y="1704"/>
                    <a:pt x="73" y="1687"/>
                    <a:pt x="79" y="1676"/>
                  </a:cubicBezTo>
                  <a:cubicBezTo>
                    <a:pt x="91" y="1659"/>
                    <a:pt x="96" y="1630"/>
                    <a:pt x="91" y="1608"/>
                  </a:cubicBezTo>
                  <a:cubicBezTo>
                    <a:pt x="96" y="1579"/>
                    <a:pt x="136" y="1556"/>
                    <a:pt x="130" y="1528"/>
                  </a:cubicBezTo>
                  <a:cubicBezTo>
                    <a:pt x="119" y="1494"/>
                    <a:pt x="153" y="1505"/>
                    <a:pt x="164" y="1488"/>
                  </a:cubicBezTo>
                  <a:cubicBezTo>
                    <a:pt x="176" y="1477"/>
                    <a:pt x="187" y="1466"/>
                    <a:pt x="199" y="1454"/>
                  </a:cubicBezTo>
                  <a:cubicBezTo>
                    <a:pt x="250" y="1414"/>
                    <a:pt x="295" y="1375"/>
                    <a:pt x="289" y="1306"/>
                  </a:cubicBezTo>
                  <a:cubicBezTo>
                    <a:pt x="289" y="1284"/>
                    <a:pt x="341" y="1233"/>
                    <a:pt x="335" y="1193"/>
                  </a:cubicBezTo>
                  <a:cubicBezTo>
                    <a:pt x="329" y="1170"/>
                    <a:pt x="312" y="1159"/>
                    <a:pt x="346" y="1153"/>
                  </a:cubicBezTo>
                  <a:cubicBezTo>
                    <a:pt x="369" y="1147"/>
                    <a:pt x="403" y="1130"/>
                    <a:pt x="414" y="1136"/>
                  </a:cubicBezTo>
                  <a:cubicBezTo>
                    <a:pt x="431" y="1147"/>
                    <a:pt x="494" y="1142"/>
                    <a:pt x="483" y="1113"/>
                  </a:cubicBezTo>
                  <a:cubicBezTo>
                    <a:pt x="488" y="1090"/>
                    <a:pt x="483" y="1079"/>
                    <a:pt x="511" y="1074"/>
                  </a:cubicBezTo>
                  <a:cubicBezTo>
                    <a:pt x="522" y="1074"/>
                    <a:pt x="551" y="1085"/>
                    <a:pt x="562" y="1096"/>
                  </a:cubicBezTo>
                  <a:cubicBezTo>
                    <a:pt x="573" y="1102"/>
                    <a:pt x="573" y="1119"/>
                    <a:pt x="596" y="1113"/>
                  </a:cubicBezTo>
                  <a:cubicBezTo>
                    <a:pt x="647" y="1096"/>
                    <a:pt x="653" y="1051"/>
                    <a:pt x="653" y="994"/>
                  </a:cubicBezTo>
                  <a:cubicBezTo>
                    <a:pt x="653" y="971"/>
                    <a:pt x="664" y="977"/>
                    <a:pt x="676" y="966"/>
                  </a:cubicBezTo>
                  <a:cubicBezTo>
                    <a:pt x="698" y="931"/>
                    <a:pt x="676" y="892"/>
                    <a:pt x="687" y="869"/>
                  </a:cubicBezTo>
                  <a:cubicBezTo>
                    <a:pt x="693" y="858"/>
                    <a:pt x="727" y="824"/>
                    <a:pt x="721" y="818"/>
                  </a:cubicBezTo>
                  <a:lnTo>
                    <a:pt x="721" y="818"/>
                  </a:lnTo>
                  <a:cubicBezTo>
                    <a:pt x="772" y="829"/>
                    <a:pt x="772" y="829"/>
                    <a:pt x="772" y="829"/>
                  </a:cubicBezTo>
                  <a:cubicBezTo>
                    <a:pt x="795" y="858"/>
                    <a:pt x="829" y="863"/>
                    <a:pt x="863" y="863"/>
                  </a:cubicBezTo>
                  <a:cubicBezTo>
                    <a:pt x="943" y="869"/>
                    <a:pt x="829" y="914"/>
                    <a:pt x="869" y="960"/>
                  </a:cubicBezTo>
                  <a:cubicBezTo>
                    <a:pt x="880" y="971"/>
                    <a:pt x="903" y="954"/>
                    <a:pt x="920" y="966"/>
                  </a:cubicBezTo>
                  <a:cubicBezTo>
                    <a:pt x="960" y="1005"/>
                    <a:pt x="948" y="994"/>
                    <a:pt x="1011" y="994"/>
                  </a:cubicBezTo>
                  <a:cubicBezTo>
                    <a:pt x="1034" y="994"/>
                    <a:pt x="1068" y="977"/>
                    <a:pt x="1090" y="983"/>
                  </a:cubicBezTo>
                  <a:cubicBezTo>
                    <a:pt x="1102" y="988"/>
                    <a:pt x="1147" y="1028"/>
                    <a:pt x="1147" y="1045"/>
                  </a:cubicBezTo>
                  <a:cubicBezTo>
                    <a:pt x="1147" y="1113"/>
                    <a:pt x="1153" y="1085"/>
                    <a:pt x="1204" y="1096"/>
                  </a:cubicBezTo>
                  <a:cubicBezTo>
                    <a:pt x="1216" y="1102"/>
                    <a:pt x="1284" y="1130"/>
                    <a:pt x="1284" y="1125"/>
                  </a:cubicBezTo>
                  <a:cubicBezTo>
                    <a:pt x="1306" y="1074"/>
                    <a:pt x="1306" y="1074"/>
                    <a:pt x="1306" y="1074"/>
                  </a:cubicBezTo>
                  <a:cubicBezTo>
                    <a:pt x="1318" y="1051"/>
                    <a:pt x="1306" y="1028"/>
                    <a:pt x="1340" y="1051"/>
                  </a:cubicBezTo>
                  <a:cubicBezTo>
                    <a:pt x="1386" y="1079"/>
                    <a:pt x="1403" y="1039"/>
                    <a:pt x="1420" y="1108"/>
                  </a:cubicBezTo>
                  <a:cubicBezTo>
                    <a:pt x="1420" y="1125"/>
                    <a:pt x="1466" y="1170"/>
                    <a:pt x="1482" y="1176"/>
                  </a:cubicBezTo>
                  <a:cubicBezTo>
                    <a:pt x="1505" y="1181"/>
                    <a:pt x="1528" y="1170"/>
                    <a:pt x="1551" y="1187"/>
                  </a:cubicBezTo>
                  <a:cubicBezTo>
                    <a:pt x="1568" y="1198"/>
                    <a:pt x="1579" y="1198"/>
                    <a:pt x="1602" y="1198"/>
                  </a:cubicBezTo>
                  <a:cubicBezTo>
                    <a:pt x="1625" y="1198"/>
                    <a:pt x="1630" y="1233"/>
                    <a:pt x="1653" y="1221"/>
                  </a:cubicBezTo>
                  <a:cubicBezTo>
                    <a:pt x="1681" y="1210"/>
                    <a:pt x="1710" y="1176"/>
                    <a:pt x="1744" y="1164"/>
                  </a:cubicBezTo>
                  <a:cubicBezTo>
                    <a:pt x="1789" y="1153"/>
                    <a:pt x="1840" y="1153"/>
                    <a:pt x="1886" y="1142"/>
                  </a:cubicBezTo>
                  <a:cubicBezTo>
                    <a:pt x="1943" y="1119"/>
                    <a:pt x="1914" y="1108"/>
                    <a:pt x="1948" y="1074"/>
                  </a:cubicBezTo>
                  <a:cubicBezTo>
                    <a:pt x="1994" y="1028"/>
                    <a:pt x="1937" y="1011"/>
                    <a:pt x="1954" y="983"/>
                  </a:cubicBezTo>
                  <a:cubicBezTo>
                    <a:pt x="1971" y="954"/>
                    <a:pt x="2005" y="943"/>
                    <a:pt x="2017" y="914"/>
                  </a:cubicBezTo>
                  <a:cubicBezTo>
                    <a:pt x="2028" y="863"/>
                    <a:pt x="2108" y="875"/>
                    <a:pt x="2142" y="858"/>
                  </a:cubicBezTo>
                  <a:cubicBezTo>
                    <a:pt x="2238" y="801"/>
                    <a:pt x="2272" y="909"/>
                    <a:pt x="2193" y="920"/>
                  </a:cubicBezTo>
                  <a:cubicBezTo>
                    <a:pt x="2164" y="926"/>
                    <a:pt x="2193" y="1000"/>
                    <a:pt x="2210" y="1011"/>
                  </a:cubicBezTo>
                  <a:cubicBezTo>
                    <a:pt x="2244" y="1028"/>
                    <a:pt x="2295" y="943"/>
                    <a:pt x="2329" y="931"/>
                  </a:cubicBezTo>
                  <a:cubicBezTo>
                    <a:pt x="2346" y="931"/>
                    <a:pt x="2357" y="931"/>
                    <a:pt x="2375" y="931"/>
                  </a:cubicBezTo>
                  <a:cubicBezTo>
                    <a:pt x="2386" y="926"/>
                    <a:pt x="2420" y="897"/>
                    <a:pt x="2426" y="886"/>
                  </a:cubicBezTo>
                  <a:cubicBezTo>
                    <a:pt x="2431" y="869"/>
                    <a:pt x="2426" y="863"/>
                    <a:pt x="2426" y="846"/>
                  </a:cubicBezTo>
                  <a:cubicBezTo>
                    <a:pt x="2426" y="829"/>
                    <a:pt x="2448" y="818"/>
                    <a:pt x="2454" y="789"/>
                  </a:cubicBezTo>
                  <a:cubicBezTo>
                    <a:pt x="2454" y="738"/>
                    <a:pt x="2420" y="710"/>
                    <a:pt x="2420" y="670"/>
                  </a:cubicBezTo>
                  <a:cubicBezTo>
                    <a:pt x="2420" y="647"/>
                    <a:pt x="2409" y="647"/>
                    <a:pt x="2397" y="636"/>
                  </a:cubicBezTo>
                  <a:cubicBezTo>
                    <a:pt x="2380" y="625"/>
                    <a:pt x="2403" y="585"/>
                    <a:pt x="2397" y="568"/>
                  </a:cubicBezTo>
                  <a:cubicBezTo>
                    <a:pt x="2397" y="551"/>
                    <a:pt x="2380" y="545"/>
                    <a:pt x="2380" y="528"/>
                  </a:cubicBezTo>
                  <a:cubicBezTo>
                    <a:pt x="2380" y="505"/>
                    <a:pt x="2397" y="460"/>
                    <a:pt x="2414" y="443"/>
                  </a:cubicBezTo>
                  <a:cubicBezTo>
                    <a:pt x="2443" y="409"/>
                    <a:pt x="2477" y="449"/>
                    <a:pt x="2499" y="415"/>
                  </a:cubicBezTo>
                  <a:cubicBezTo>
                    <a:pt x="2522" y="392"/>
                    <a:pt x="2517" y="369"/>
                    <a:pt x="2551" y="346"/>
                  </a:cubicBezTo>
                  <a:cubicBezTo>
                    <a:pt x="2579" y="329"/>
                    <a:pt x="2630" y="216"/>
                    <a:pt x="2653" y="221"/>
                  </a:cubicBezTo>
                  <a:cubicBezTo>
                    <a:pt x="2710" y="238"/>
                    <a:pt x="2704" y="210"/>
                    <a:pt x="2749" y="176"/>
                  </a:cubicBezTo>
                  <a:cubicBezTo>
                    <a:pt x="2778" y="159"/>
                    <a:pt x="2801" y="119"/>
                    <a:pt x="2829" y="108"/>
                  </a:cubicBezTo>
                  <a:cubicBezTo>
                    <a:pt x="2846" y="96"/>
                    <a:pt x="2875" y="108"/>
                    <a:pt x="2875" y="74"/>
                  </a:cubicBezTo>
                  <a:cubicBezTo>
                    <a:pt x="2875" y="5"/>
                    <a:pt x="2863" y="28"/>
                    <a:pt x="2920" y="17"/>
                  </a:cubicBezTo>
                  <a:cubicBezTo>
                    <a:pt x="2971" y="11"/>
                    <a:pt x="2960" y="45"/>
                    <a:pt x="3022" y="5"/>
                  </a:cubicBezTo>
                  <a:cubicBezTo>
                    <a:pt x="3073" y="0"/>
                    <a:pt x="3073" y="0"/>
                    <a:pt x="3073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4" name="Freeform 163"/>
            <p:cNvSpPr>
              <a:spLocks noChangeArrowheads="1"/>
            </p:cNvSpPr>
            <p:nvPr/>
          </p:nvSpPr>
          <p:spPr bwMode="auto">
            <a:xfrm>
              <a:off x="10837386" y="3272591"/>
              <a:ext cx="1311150" cy="788257"/>
            </a:xfrm>
            <a:custGeom>
              <a:avLst/>
              <a:gdLst>
                <a:gd name="T0" fmla="*/ 3528 w 3813"/>
                <a:gd name="T1" fmla="*/ 6 h 2295"/>
                <a:gd name="T2" fmla="*/ 3210 w 3813"/>
                <a:gd name="T3" fmla="*/ 62 h 2295"/>
                <a:gd name="T4" fmla="*/ 3216 w 3813"/>
                <a:gd name="T5" fmla="*/ 142 h 2295"/>
                <a:gd name="T6" fmla="*/ 3312 w 3813"/>
                <a:gd name="T7" fmla="*/ 267 h 2295"/>
                <a:gd name="T8" fmla="*/ 3653 w 3813"/>
                <a:gd name="T9" fmla="*/ 392 h 2295"/>
                <a:gd name="T10" fmla="*/ 3750 w 3813"/>
                <a:gd name="T11" fmla="*/ 136 h 2295"/>
                <a:gd name="T12" fmla="*/ 3580 w 3813"/>
                <a:gd name="T13" fmla="*/ 45 h 2295"/>
                <a:gd name="T14" fmla="*/ 3528 w 3813"/>
                <a:gd name="T15" fmla="*/ 6 h 2295"/>
                <a:gd name="T16" fmla="*/ 1784 w 3813"/>
                <a:gd name="T17" fmla="*/ 494 h 2295"/>
                <a:gd name="T18" fmla="*/ 1637 w 3813"/>
                <a:gd name="T19" fmla="*/ 619 h 2295"/>
                <a:gd name="T20" fmla="*/ 1443 w 3813"/>
                <a:gd name="T21" fmla="*/ 761 h 2295"/>
                <a:gd name="T22" fmla="*/ 1477 w 3813"/>
                <a:gd name="T23" fmla="*/ 897 h 2295"/>
                <a:gd name="T24" fmla="*/ 1534 w 3813"/>
                <a:gd name="T25" fmla="*/ 936 h 2295"/>
                <a:gd name="T26" fmla="*/ 1676 w 3813"/>
                <a:gd name="T27" fmla="*/ 885 h 2295"/>
                <a:gd name="T28" fmla="*/ 1722 w 3813"/>
                <a:gd name="T29" fmla="*/ 857 h 2295"/>
                <a:gd name="T30" fmla="*/ 1761 w 3813"/>
                <a:gd name="T31" fmla="*/ 829 h 2295"/>
                <a:gd name="T32" fmla="*/ 1869 w 3813"/>
                <a:gd name="T33" fmla="*/ 982 h 2295"/>
                <a:gd name="T34" fmla="*/ 1938 w 3813"/>
                <a:gd name="T35" fmla="*/ 1141 h 2295"/>
                <a:gd name="T36" fmla="*/ 2102 w 3813"/>
                <a:gd name="T37" fmla="*/ 1158 h 2295"/>
                <a:gd name="T38" fmla="*/ 2199 w 3813"/>
                <a:gd name="T39" fmla="*/ 1226 h 2295"/>
                <a:gd name="T40" fmla="*/ 2364 w 3813"/>
                <a:gd name="T41" fmla="*/ 1237 h 2295"/>
                <a:gd name="T42" fmla="*/ 2466 w 3813"/>
                <a:gd name="T43" fmla="*/ 1164 h 2295"/>
                <a:gd name="T44" fmla="*/ 2625 w 3813"/>
                <a:gd name="T45" fmla="*/ 874 h 2295"/>
                <a:gd name="T46" fmla="*/ 2693 w 3813"/>
                <a:gd name="T47" fmla="*/ 761 h 2295"/>
                <a:gd name="T48" fmla="*/ 2779 w 3813"/>
                <a:gd name="T49" fmla="*/ 574 h 2295"/>
                <a:gd name="T50" fmla="*/ 2563 w 3813"/>
                <a:gd name="T51" fmla="*/ 551 h 2295"/>
                <a:gd name="T52" fmla="*/ 2369 w 3813"/>
                <a:gd name="T53" fmla="*/ 460 h 2295"/>
                <a:gd name="T54" fmla="*/ 2432 w 3813"/>
                <a:gd name="T55" fmla="*/ 363 h 2295"/>
                <a:gd name="T56" fmla="*/ 2364 w 3813"/>
                <a:gd name="T57" fmla="*/ 352 h 2295"/>
                <a:gd name="T58" fmla="*/ 2392 w 3813"/>
                <a:gd name="T59" fmla="*/ 261 h 2295"/>
                <a:gd name="T60" fmla="*/ 2375 w 3813"/>
                <a:gd name="T61" fmla="*/ 221 h 2295"/>
                <a:gd name="T62" fmla="*/ 2199 w 3813"/>
                <a:gd name="T63" fmla="*/ 278 h 2295"/>
                <a:gd name="T64" fmla="*/ 2046 w 3813"/>
                <a:gd name="T65" fmla="*/ 329 h 2295"/>
                <a:gd name="T66" fmla="*/ 1932 w 3813"/>
                <a:gd name="T67" fmla="*/ 381 h 2295"/>
                <a:gd name="T68" fmla="*/ 1784 w 3813"/>
                <a:gd name="T69" fmla="*/ 494 h 2295"/>
                <a:gd name="T70" fmla="*/ 239 w 3813"/>
                <a:gd name="T71" fmla="*/ 1919 h 2295"/>
                <a:gd name="T72" fmla="*/ 426 w 3813"/>
                <a:gd name="T73" fmla="*/ 1749 h 2295"/>
                <a:gd name="T74" fmla="*/ 472 w 3813"/>
                <a:gd name="T75" fmla="*/ 1618 h 2295"/>
                <a:gd name="T76" fmla="*/ 404 w 3813"/>
                <a:gd name="T77" fmla="*/ 1550 h 2295"/>
                <a:gd name="T78" fmla="*/ 244 w 3813"/>
                <a:gd name="T79" fmla="*/ 1612 h 2295"/>
                <a:gd name="T80" fmla="*/ 108 w 3813"/>
                <a:gd name="T81" fmla="*/ 1749 h 2295"/>
                <a:gd name="T82" fmla="*/ 34 w 3813"/>
                <a:gd name="T83" fmla="*/ 1834 h 2295"/>
                <a:gd name="T84" fmla="*/ 74 w 3813"/>
                <a:gd name="T85" fmla="*/ 1914 h 2295"/>
                <a:gd name="T86" fmla="*/ 171 w 3813"/>
                <a:gd name="T87" fmla="*/ 1942 h 2295"/>
                <a:gd name="T88" fmla="*/ 216 w 3813"/>
                <a:gd name="T89" fmla="*/ 1982 h 2295"/>
                <a:gd name="T90" fmla="*/ 256 w 3813"/>
                <a:gd name="T91" fmla="*/ 1987 h 2295"/>
                <a:gd name="T92" fmla="*/ 239 w 3813"/>
                <a:gd name="T93" fmla="*/ 1919 h 2295"/>
                <a:gd name="T94" fmla="*/ 392 w 3813"/>
                <a:gd name="T95" fmla="*/ 2243 h 2295"/>
                <a:gd name="T96" fmla="*/ 313 w 3813"/>
                <a:gd name="T97" fmla="*/ 2175 h 2295"/>
                <a:gd name="T98" fmla="*/ 228 w 3813"/>
                <a:gd name="T99" fmla="*/ 2175 h 2295"/>
                <a:gd name="T100" fmla="*/ 233 w 3813"/>
                <a:gd name="T101" fmla="*/ 2294 h 2295"/>
                <a:gd name="T102" fmla="*/ 284 w 3813"/>
                <a:gd name="T103" fmla="*/ 2232 h 2295"/>
                <a:gd name="T104" fmla="*/ 409 w 3813"/>
                <a:gd name="T105" fmla="*/ 2277 h 2295"/>
                <a:gd name="T106" fmla="*/ 455 w 3813"/>
                <a:gd name="T107" fmla="*/ 2271 h 2295"/>
                <a:gd name="T108" fmla="*/ 421 w 3813"/>
                <a:gd name="T109" fmla="*/ 2237 h 2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13" h="2295">
                  <a:moveTo>
                    <a:pt x="3528" y="6"/>
                  </a:moveTo>
                  <a:lnTo>
                    <a:pt x="3528" y="6"/>
                  </a:lnTo>
                  <a:cubicBezTo>
                    <a:pt x="3500" y="62"/>
                    <a:pt x="3477" y="34"/>
                    <a:pt x="3415" y="45"/>
                  </a:cubicBezTo>
                  <a:cubicBezTo>
                    <a:pt x="3364" y="51"/>
                    <a:pt x="3256" y="34"/>
                    <a:pt x="3210" y="62"/>
                  </a:cubicBezTo>
                  <a:cubicBezTo>
                    <a:pt x="3199" y="62"/>
                    <a:pt x="3176" y="102"/>
                    <a:pt x="3176" y="108"/>
                  </a:cubicBezTo>
                  <a:cubicBezTo>
                    <a:pt x="3159" y="153"/>
                    <a:pt x="3188" y="142"/>
                    <a:pt x="3216" y="142"/>
                  </a:cubicBezTo>
                  <a:cubicBezTo>
                    <a:pt x="3216" y="176"/>
                    <a:pt x="3216" y="221"/>
                    <a:pt x="3205" y="256"/>
                  </a:cubicBezTo>
                  <a:cubicBezTo>
                    <a:pt x="3199" y="284"/>
                    <a:pt x="3296" y="273"/>
                    <a:pt x="3312" y="267"/>
                  </a:cubicBezTo>
                  <a:cubicBezTo>
                    <a:pt x="3358" y="261"/>
                    <a:pt x="3398" y="244"/>
                    <a:pt x="3443" y="267"/>
                  </a:cubicBezTo>
                  <a:cubicBezTo>
                    <a:pt x="3517" y="301"/>
                    <a:pt x="3580" y="363"/>
                    <a:pt x="3653" y="392"/>
                  </a:cubicBezTo>
                  <a:cubicBezTo>
                    <a:pt x="3744" y="437"/>
                    <a:pt x="3812" y="494"/>
                    <a:pt x="3807" y="347"/>
                  </a:cubicBezTo>
                  <a:cubicBezTo>
                    <a:pt x="3801" y="273"/>
                    <a:pt x="3767" y="199"/>
                    <a:pt x="3750" y="136"/>
                  </a:cubicBezTo>
                  <a:cubicBezTo>
                    <a:pt x="3710" y="136"/>
                    <a:pt x="3642" y="102"/>
                    <a:pt x="3636" y="68"/>
                  </a:cubicBezTo>
                  <a:cubicBezTo>
                    <a:pt x="3625" y="17"/>
                    <a:pt x="3614" y="23"/>
                    <a:pt x="3580" y="45"/>
                  </a:cubicBezTo>
                  <a:cubicBezTo>
                    <a:pt x="3528" y="68"/>
                    <a:pt x="3562" y="11"/>
                    <a:pt x="3540" y="0"/>
                  </a:cubicBezTo>
                  <a:cubicBezTo>
                    <a:pt x="3528" y="6"/>
                    <a:pt x="3528" y="6"/>
                    <a:pt x="3528" y="6"/>
                  </a:cubicBezTo>
                  <a:close/>
                  <a:moveTo>
                    <a:pt x="1784" y="494"/>
                  </a:moveTo>
                  <a:lnTo>
                    <a:pt x="1784" y="494"/>
                  </a:lnTo>
                  <a:cubicBezTo>
                    <a:pt x="1756" y="517"/>
                    <a:pt x="1722" y="568"/>
                    <a:pt x="1693" y="596"/>
                  </a:cubicBezTo>
                  <a:cubicBezTo>
                    <a:pt x="1676" y="608"/>
                    <a:pt x="1659" y="613"/>
                    <a:pt x="1637" y="619"/>
                  </a:cubicBezTo>
                  <a:cubicBezTo>
                    <a:pt x="1602" y="625"/>
                    <a:pt x="1563" y="670"/>
                    <a:pt x="1534" y="693"/>
                  </a:cubicBezTo>
                  <a:cubicBezTo>
                    <a:pt x="1443" y="761"/>
                    <a:pt x="1443" y="761"/>
                    <a:pt x="1443" y="761"/>
                  </a:cubicBezTo>
                  <a:cubicBezTo>
                    <a:pt x="1375" y="801"/>
                    <a:pt x="1375" y="801"/>
                    <a:pt x="1375" y="801"/>
                  </a:cubicBezTo>
                  <a:cubicBezTo>
                    <a:pt x="1364" y="807"/>
                    <a:pt x="1455" y="897"/>
                    <a:pt x="1477" y="897"/>
                  </a:cubicBezTo>
                  <a:cubicBezTo>
                    <a:pt x="1489" y="897"/>
                    <a:pt x="1534" y="891"/>
                    <a:pt x="1546" y="902"/>
                  </a:cubicBezTo>
                  <a:cubicBezTo>
                    <a:pt x="1546" y="902"/>
                    <a:pt x="1534" y="925"/>
                    <a:pt x="1534" y="936"/>
                  </a:cubicBezTo>
                  <a:cubicBezTo>
                    <a:pt x="1540" y="965"/>
                    <a:pt x="1614" y="1021"/>
                    <a:pt x="1631" y="970"/>
                  </a:cubicBezTo>
                  <a:cubicBezTo>
                    <a:pt x="1642" y="948"/>
                    <a:pt x="1653" y="897"/>
                    <a:pt x="1676" y="885"/>
                  </a:cubicBezTo>
                  <a:cubicBezTo>
                    <a:pt x="1688" y="879"/>
                    <a:pt x="1693" y="885"/>
                    <a:pt x="1705" y="879"/>
                  </a:cubicBezTo>
                  <a:cubicBezTo>
                    <a:pt x="1710" y="879"/>
                    <a:pt x="1716" y="857"/>
                    <a:pt x="1722" y="857"/>
                  </a:cubicBezTo>
                  <a:cubicBezTo>
                    <a:pt x="1722" y="852"/>
                    <a:pt x="1739" y="868"/>
                    <a:pt x="1744" y="862"/>
                  </a:cubicBezTo>
                  <a:cubicBezTo>
                    <a:pt x="1750" y="852"/>
                    <a:pt x="1756" y="835"/>
                    <a:pt x="1761" y="829"/>
                  </a:cubicBezTo>
                  <a:cubicBezTo>
                    <a:pt x="1790" y="824"/>
                    <a:pt x="1858" y="879"/>
                    <a:pt x="1875" y="897"/>
                  </a:cubicBezTo>
                  <a:cubicBezTo>
                    <a:pt x="1903" y="919"/>
                    <a:pt x="1869" y="953"/>
                    <a:pt x="1869" y="982"/>
                  </a:cubicBezTo>
                  <a:cubicBezTo>
                    <a:pt x="1869" y="1005"/>
                    <a:pt x="1903" y="1016"/>
                    <a:pt x="1892" y="1044"/>
                  </a:cubicBezTo>
                  <a:cubicBezTo>
                    <a:pt x="1881" y="1078"/>
                    <a:pt x="1909" y="1118"/>
                    <a:pt x="1938" y="1141"/>
                  </a:cubicBezTo>
                  <a:cubicBezTo>
                    <a:pt x="1966" y="1169"/>
                    <a:pt x="2023" y="1158"/>
                    <a:pt x="2063" y="1158"/>
                  </a:cubicBezTo>
                  <a:cubicBezTo>
                    <a:pt x="2085" y="1158"/>
                    <a:pt x="2085" y="1169"/>
                    <a:pt x="2102" y="1158"/>
                  </a:cubicBezTo>
                  <a:cubicBezTo>
                    <a:pt x="2137" y="1147"/>
                    <a:pt x="2142" y="1141"/>
                    <a:pt x="2171" y="1169"/>
                  </a:cubicBezTo>
                  <a:cubicBezTo>
                    <a:pt x="2188" y="1186"/>
                    <a:pt x="2171" y="1220"/>
                    <a:pt x="2199" y="1226"/>
                  </a:cubicBezTo>
                  <a:cubicBezTo>
                    <a:pt x="2222" y="1232"/>
                    <a:pt x="2250" y="1294"/>
                    <a:pt x="2273" y="1311"/>
                  </a:cubicBezTo>
                  <a:cubicBezTo>
                    <a:pt x="2290" y="1323"/>
                    <a:pt x="2347" y="1249"/>
                    <a:pt x="2364" y="1237"/>
                  </a:cubicBezTo>
                  <a:cubicBezTo>
                    <a:pt x="2375" y="1226"/>
                    <a:pt x="2432" y="1203"/>
                    <a:pt x="2432" y="1198"/>
                  </a:cubicBezTo>
                  <a:cubicBezTo>
                    <a:pt x="2438" y="1175"/>
                    <a:pt x="2443" y="1169"/>
                    <a:pt x="2466" y="1164"/>
                  </a:cubicBezTo>
                  <a:cubicBezTo>
                    <a:pt x="2529" y="1141"/>
                    <a:pt x="2534" y="1039"/>
                    <a:pt x="2551" y="987"/>
                  </a:cubicBezTo>
                  <a:cubicBezTo>
                    <a:pt x="2574" y="953"/>
                    <a:pt x="2591" y="897"/>
                    <a:pt x="2625" y="874"/>
                  </a:cubicBezTo>
                  <a:cubicBezTo>
                    <a:pt x="2648" y="852"/>
                    <a:pt x="2665" y="829"/>
                    <a:pt x="2688" y="818"/>
                  </a:cubicBezTo>
                  <a:cubicBezTo>
                    <a:pt x="2722" y="801"/>
                    <a:pt x="2676" y="790"/>
                    <a:pt x="2693" y="761"/>
                  </a:cubicBezTo>
                  <a:cubicBezTo>
                    <a:pt x="2705" y="727"/>
                    <a:pt x="2767" y="710"/>
                    <a:pt x="2767" y="659"/>
                  </a:cubicBezTo>
                  <a:cubicBezTo>
                    <a:pt x="2767" y="636"/>
                    <a:pt x="2790" y="585"/>
                    <a:pt x="2779" y="574"/>
                  </a:cubicBezTo>
                  <a:cubicBezTo>
                    <a:pt x="2739" y="540"/>
                    <a:pt x="2676" y="494"/>
                    <a:pt x="2619" y="483"/>
                  </a:cubicBezTo>
                  <a:cubicBezTo>
                    <a:pt x="2614" y="483"/>
                    <a:pt x="2580" y="540"/>
                    <a:pt x="2563" y="551"/>
                  </a:cubicBezTo>
                  <a:cubicBezTo>
                    <a:pt x="2517" y="585"/>
                    <a:pt x="2466" y="562"/>
                    <a:pt x="2426" y="534"/>
                  </a:cubicBezTo>
                  <a:cubicBezTo>
                    <a:pt x="2421" y="517"/>
                    <a:pt x="2387" y="471"/>
                    <a:pt x="2369" y="460"/>
                  </a:cubicBezTo>
                  <a:cubicBezTo>
                    <a:pt x="2324" y="420"/>
                    <a:pt x="2403" y="420"/>
                    <a:pt x="2426" y="403"/>
                  </a:cubicBezTo>
                  <a:cubicBezTo>
                    <a:pt x="2443" y="386"/>
                    <a:pt x="2443" y="375"/>
                    <a:pt x="2432" y="363"/>
                  </a:cubicBezTo>
                  <a:cubicBezTo>
                    <a:pt x="2421" y="347"/>
                    <a:pt x="2443" y="335"/>
                    <a:pt x="2443" y="318"/>
                  </a:cubicBezTo>
                  <a:cubicBezTo>
                    <a:pt x="2438" y="318"/>
                    <a:pt x="2375" y="347"/>
                    <a:pt x="2364" y="352"/>
                  </a:cubicBezTo>
                  <a:cubicBezTo>
                    <a:pt x="2347" y="352"/>
                    <a:pt x="2324" y="358"/>
                    <a:pt x="2324" y="335"/>
                  </a:cubicBezTo>
                  <a:cubicBezTo>
                    <a:pt x="2324" y="290"/>
                    <a:pt x="2352" y="273"/>
                    <a:pt x="2392" y="261"/>
                  </a:cubicBezTo>
                  <a:cubicBezTo>
                    <a:pt x="2409" y="250"/>
                    <a:pt x="2477" y="227"/>
                    <a:pt x="2477" y="204"/>
                  </a:cubicBezTo>
                  <a:cubicBezTo>
                    <a:pt x="2443" y="204"/>
                    <a:pt x="2403" y="199"/>
                    <a:pt x="2375" y="221"/>
                  </a:cubicBezTo>
                  <a:cubicBezTo>
                    <a:pt x="2330" y="267"/>
                    <a:pt x="2295" y="239"/>
                    <a:pt x="2244" y="244"/>
                  </a:cubicBezTo>
                  <a:cubicBezTo>
                    <a:pt x="2216" y="250"/>
                    <a:pt x="2216" y="267"/>
                    <a:pt x="2199" y="278"/>
                  </a:cubicBezTo>
                  <a:cubicBezTo>
                    <a:pt x="2176" y="290"/>
                    <a:pt x="2148" y="284"/>
                    <a:pt x="2125" y="284"/>
                  </a:cubicBezTo>
                  <a:cubicBezTo>
                    <a:pt x="2097" y="301"/>
                    <a:pt x="2068" y="312"/>
                    <a:pt x="2046" y="329"/>
                  </a:cubicBezTo>
                  <a:cubicBezTo>
                    <a:pt x="2023" y="347"/>
                    <a:pt x="2000" y="358"/>
                    <a:pt x="1972" y="358"/>
                  </a:cubicBezTo>
                  <a:cubicBezTo>
                    <a:pt x="1955" y="358"/>
                    <a:pt x="1943" y="363"/>
                    <a:pt x="1932" y="381"/>
                  </a:cubicBezTo>
                  <a:cubicBezTo>
                    <a:pt x="1903" y="420"/>
                    <a:pt x="1830" y="420"/>
                    <a:pt x="1801" y="471"/>
                  </a:cubicBezTo>
                  <a:cubicBezTo>
                    <a:pt x="1784" y="494"/>
                    <a:pt x="1784" y="494"/>
                    <a:pt x="1784" y="494"/>
                  </a:cubicBezTo>
                  <a:close/>
                  <a:moveTo>
                    <a:pt x="239" y="1919"/>
                  </a:moveTo>
                  <a:lnTo>
                    <a:pt x="239" y="1919"/>
                  </a:lnTo>
                  <a:cubicBezTo>
                    <a:pt x="233" y="1879"/>
                    <a:pt x="381" y="1857"/>
                    <a:pt x="398" y="1800"/>
                  </a:cubicBezTo>
                  <a:cubicBezTo>
                    <a:pt x="409" y="1766"/>
                    <a:pt x="392" y="1754"/>
                    <a:pt x="426" y="1749"/>
                  </a:cubicBezTo>
                  <a:cubicBezTo>
                    <a:pt x="472" y="1737"/>
                    <a:pt x="460" y="1692"/>
                    <a:pt x="494" y="1680"/>
                  </a:cubicBezTo>
                  <a:cubicBezTo>
                    <a:pt x="483" y="1664"/>
                    <a:pt x="466" y="1646"/>
                    <a:pt x="472" y="1618"/>
                  </a:cubicBezTo>
                  <a:cubicBezTo>
                    <a:pt x="472" y="1578"/>
                    <a:pt x="494" y="1578"/>
                    <a:pt x="438" y="1578"/>
                  </a:cubicBezTo>
                  <a:cubicBezTo>
                    <a:pt x="404" y="1578"/>
                    <a:pt x="421" y="1561"/>
                    <a:pt x="404" y="1550"/>
                  </a:cubicBezTo>
                  <a:cubicBezTo>
                    <a:pt x="404" y="1544"/>
                    <a:pt x="364" y="1578"/>
                    <a:pt x="341" y="1578"/>
                  </a:cubicBezTo>
                  <a:cubicBezTo>
                    <a:pt x="313" y="1578"/>
                    <a:pt x="273" y="1595"/>
                    <a:pt x="244" y="1612"/>
                  </a:cubicBezTo>
                  <a:cubicBezTo>
                    <a:pt x="228" y="1629"/>
                    <a:pt x="216" y="1624"/>
                    <a:pt x="193" y="1624"/>
                  </a:cubicBezTo>
                  <a:cubicBezTo>
                    <a:pt x="171" y="1624"/>
                    <a:pt x="80" y="1732"/>
                    <a:pt x="108" y="1749"/>
                  </a:cubicBezTo>
                  <a:cubicBezTo>
                    <a:pt x="154" y="1783"/>
                    <a:pt x="125" y="1788"/>
                    <a:pt x="85" y="1788"/>
                  </a:cubicBezTo>
                  <a:cubicBezTo>
                    <a:pt x="0" y="1788"/>
                    <a:pt x="46" y="1783"/>
                    <a:pt x="34" y="1834"/>
                  </a:cubicBezTo>
                  <a:cubicBezTo>
                    <a:pt x="34" y="1857"/>
                    <a:pt x="23" y="1874"/>
                    <a:pt x="23" y="1896"/>
                  </a:cubicBezTo>
                  <a:cubicBezTo>
                    <a:pt x="23" y="1936"/>
                    <a:pt x="57" y="1959"/>
                    <a:pt x="74" y="1914"/>
                  </a:cubicBezTo>
                  <a:cubicBezTo>
                    <a:pt x="91" y="1919"/>
                    <a:pt x="91" y="1919"/>
                    <a:pt x="91" y="1919"/>
                  </a:cubicBezTo>
                  <a:cubicBezTo>
                    <a:pt x="108" y="1925"/>
                    <a:pt x="159" y="1942"/>
                    <a:pt x="171" y="1942"/>
                  </a:cubicBezTo>
                  <a:cubicBezTo>
                    <a:pt x="182" y="1942"/>
                    <a:pt x="188" y="1953"/>
                    <a:pt x="188" y="1959"/>
                  </a:cubicBezTo>
                  <a:cubicBezTo>
                    <a:pt x="193" y="1970"/>
                    <a:pt x="205" y="1982"/>
                    <a:pt x="216" y="1982"/>
                  </a:cubicBezTo>
                  <a:cubicBezTo>
                    <a:pt x="222" y="1982"/>
                    <a:pt x="233" y="1982"/>
                    <a:pt x="239" y="1987"/>
                  </a:cubicBezTo>
                  <a:cubicBezTo>
                    <a:pt x="244" y="1987"/>
                    <a:pt x="250" y="1993"/>
                    <a:pt x="256" y="1987"/>
                  </a:cubicBezTo>
                  <a:cubicBezTo>
                    <a:pt x="262" y="1970"/>
                    <a:pt x="239" y="1948"/>
                    <a:pt x="239" y="1925"/>
                  </a:cubicBezTo>
                  <a:cubicBezTo>
                    <a:pt x="239" y="1919"/>
                    <a:pt x="239" y="1919"/>
                    <a:pt x="239" y="1919"/>
                  </a:cubicBezTo>
                  <a:close/>
                  <a:moveTo>
                    <a:pt x="392" y="2243"/>
                  </a:moveTo>
                  <a:lnTo>
                    <a:pt x="392" y="2243"/>
                  </a:lnTo>
                  <a:cubicBezTo>
                    <a:pt x="381" y="2243"/>
                    <a:pt x="364" y="2226"/>
                    <a:pt x="352" y="2220"/>
                  </a:cubicBezTo>
                  <a:cubicBezTo>
                    <a:pt x="347" y="2215"/>
                    <a:pt x="318" y="2180"/>
                    <a:pt x="313" y="2175"/>
                  </a:cubicBezTo>
                  <a:cubicBezTo>
                    <a:pt x="301" y="2175"/>
                    <a:pt x="290" y="2180"/>
                    <a:pt x="273" y="2175"/>
                  </a:cubicBezTo>
                  <a:cubicBezTo>
                    <a:pt x="262" y="2175"/>
                    <a:pt x="239" y="2169"/>
                    <a:pt x="228" y="2175"/>
                  </a:cubicBezTo>
                  <a:cubicBezTo>
                    <a:pt x="222" y="2192"/>
                    <a:pt x="228" y="2220"/>
                    <a:pt x="228" y="2237"/>
                  </a:cubicBezTo>
                  <a:cubicBezTo>
                    <a:pt x="228" y="2254"/>
                    <a:pt x="228" y="2277"/>
                    <a:pt x="233" y="2294"/>
                  </a:cubicBezTo>
                  <a:lnTo>
                    <a:pt x="233" y="2294"/>
                  </a:lnTo>
                  <a:cubicBezTo>
                    <a:pt x="239" y="2294"/>
                    <a:pt x="273" y="2243"/>
                    <a:pt x="284" y="2232"/>
                  </a:cubicBezTo>
                  <a:cubicBezTo>
                    <a:pt x="313" y="2215"/>
                    <a:pt x="352" y="2232"/>
                    <a:pt x="375" y="2254"/>
                  </a:cubicBezTo>
                  <a:cubicBezTo>
                    <a:pt x="387" y="2266"/>
                    <a:pt x="398" y="2277"/>
                    <a:pt x="409" y="2277"/>
                  </a:cubicBezTo>
                  <a:cubicBezTo>
                    <a:pt x="415" y="2277"/>
                    <a:pt x="449" y="2277"/>
                    <a:pt x="449" y="2271"/>
                  </a:cubicBezTo>
                  <a:lnTo>
                    <a:pt x="455" y="2271"/>
                  </a:lnTo>
                  <a:cubicBezTo>
                    <a:pt x="455" y="2260"/>
                    <a:pt x="466" y="2237"/>
                    <a:pt x="455" y="2226"/>
                  </a:cubicBezTo>
                  <a:cubicBezTo>
                    <a:pt x="449" y="2215"/>
                    <a:pt x="426" y="2232"/>
                    <a:pt x="421" y="2237"/>
                  </a:cubicBezTo>
                  <a:lnTo>
                    <a:pt x="392" y="224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5" name="Freeform 164"/>
            <p:cNvSpPr>
              <a:spLocks noChangeArrowheads="1"/>
            </p:cNvSpPr>
            <p:nvPr/>
          </p:nvSpPr>
          <p:spPr bwMode="auto">
            <a:xfrm>
              <a:off x="5407858" y="5123480"/>
              <a:ext cx="2002346" cy="827671"/>
            </a:xfrm>
            <a:custGeom>
              <a:avLst/>
              <a:gdLst>
                <a:gd name="T0" fmla="*/ 5716 w 5825"/>
                <a:gd name="T1" fmla="*/ 5 h 2409"/>
                <a:gd name="T2" fmla="*/ 5699 w 5825"/>
                <a:gd name="T3" fmla="*/ 28 h 2409"/>
                <a:gd name="T4" fmla="*/ 5699 w 5825"/>
                <a:gd name="T5" fmla="*/ 267 h 2409"/>
                <a:gd name="T6" fmla="*/ 5744 w 5825"/>
                <a:gd name="T7" fmla="*/ 210 h 2409"/>
                <a:gd name="T8" fmla="*/ 5710 w 5825"/>
                <a:gd name="T9" fmla="*/ 210 h 2409"/>
                <a:gd name="T10" fmla="*/ 5681 w 5825"/>
                <a:gd name="T11" fmla="*/ 267 h 2409"/>
                <a:gd name="T12" fmla="*/ 5806 w 5825"/>
                <a:gd name="T13" fmla="*/ 284 h 2409"/>
                <a:gd name="T14" fmla="*/ 5778 w 5825"/>
                <a:gd name="T15" fmla="*/ 494 h 2409"/>
                <a:gd name="T16" fmla="*/ 5608 w 5825"/>
                <a:gd name="T17" fmla="*/ 653 h 2409"/>
                <a:gd name="T18" fmla="*/ 5375 w 5825"/>
                <a:gd name="T19" fmla="*/ 801 h 2409"/>
                <a:gd name="T20" fmla="*/ 5318 w 5825"/>
                <a:gd name="T21" fmla="*/ 647 h 2409"/>
                <a:gd name="T22" fmla="*/ 5761 w 5825"/>
                <a:gd name="T23" fmla="*/ 261 h 2409"/>
                <a:gd name="T24" fmla="*/ 5301 w 5825"/>
                <a:gd name="T25" fmla="*/ 1039 h 2409"/>
                <a:gd name="T26" fmla="*/ 5301 w 5825"/>
                <a:gd name="T27" fmla="*/ 1261 h 2409"/>
                <a:gd name="T28" fmla="*/ 5136 w 5825"/>
                <a:gd name="T29" fmla="*/ 1659 h 2409"/>
                <a:gd name="T30" fmla="*/ 4591 w 5825"/>
                <a:gd name="T31" fmla="*/ 1880 h 2409"/>
                <a:gd name="T32" fmla="*/ 4858 w 5825"/>
                <a:gd name="T33" fmla="*/ 1545 h 2409"/>
                <a:gd name="T34" fmla="*/ 5000 w 5825"/>
                <a:gd name="T35" fmla="*/ 1306 h 2409"/>
                <a:gd name="T36" fmla="*/ 5238 w 5825"/>
                <a:gd name="T37" fmla="*/ 931 h 2409"/>
                <a:gd name="T38" fmla="*/ 5301 w 5825"/>
                <a:gd name="T39" fmla="*/ 1039 h 2409"/>
                <a:gd name="T40" fmla="*/ 3375 w 5825"/>
                <a:gd name="T41" fmla="*/ 2210 h 2409"/>
                <a:gd name="T42" fmla="*/ 3420 w 5825"/>
                <a:gd name="T43" fmla="*/ 1999 h 2409"/>
                <a:gd name="T44" fmla="*/ 3369 w 5825"/>
                <a:gd name="T45" fmla="*/ 1749 h 2409"/>
                <a:gd name="T46" fmla="*/ 3096 w 5825"/>
                <a:gd name="T47" fmla="*/ 1744 h 2409"/>
                <a:gd name="T48" fmla="*/ 2858 w 5825"/>
                <a:gd name="T49" fmla="*/ 2028 h 2409"/>
                <a:gd name="T50" fmla="*/ 2960 w 5825"/>
                <a:gd name="T51" fmla="*/ 2232 h 2409"/>
                <a:gd name="T52" fmla="*/ 3307 w 5825"/>
                <a:gd name="T53" fmla="*/ 2261 h 2409"/>
                <a:gd name="T54" fmla="*/ 1863 w 5825"/>
                <a:gd name="T55" fmla="*/ 1420 h 2409"/>
                <a:gd name="T56" fmla="*/ 1545 w 5825"/>
                <a:gd name="T57" fmla="*/ 1499 h 2409"/>
                <a:gd name="T58" fmla="*/ 1727 w 5825"/>
                <a:gd name="T59" fmla="*/ 1823 h 2409"/>
                <a:gd name="T60" fmla="*/ 1875 w 5825"/>
                <a:gd name="T61" fmla="*/ 1954 h 2409"/>
                <a:gd name="T62" fmla="*/ 2131 w 5825"/>
                <a:gd name="T63" fmla="*/ 1755 h 2409"/>
                <a:gd name="T64" fmla="*/ 2216 w 5825"/>
                <a:gd name="T65" fmla="*/ 1477 h 2409"/>
                <a:gd name="T66" fmla="*/ 2494 w 5825"/>
                <a:gd name="T67" fmla="*/ 1159 h 2409"/>
                <a:gd name="T68" fmla="*/ 2261 w 5825"/>
                <a:gd name="T69" fmla="*/ 1193 h 2409"/>
                <a:gd name="T70" fmla="*/ 2102 w 5825"/>
                <a:gd name="T71" fmla="*/ 1323 h 2409"/>
                <a:gd name="T72" fmla="*/ 330 w 5825"/>
                <a:gd name="T73" fmla="*/ 1170 h 2409"/>
                <a:gd name="T74" fmla="*/ 216 w 5825"/>
                <a:gd name="T75" fmla="*/ 914 h 2409"/>
                <a:gd name="T76" fmla="*/ 477 w 5825"/>
                <a:gd name="T77" fmla="*/ 824 h 2409"/>
                <a:gd name="T78" fmla="*/ 426 w 5825"/>
                <a:gd name="T79" fmla="*/ 1306 h 2409"/>
                <a:gd name="T80" fmla="*/ 1074 w 5825"/>
                <a:gd name="T81" fmla="*/ 1909 h 2409"/>
                <a:gd name="T82" fmla="*/ 1023 w 5825"/>
                <a:gd name="T83" fmla="*/ 1778 h 2409"/>
                <a:gd name="T84" fmla="*/ 1221 w 5825"/>
                <a:gd name="T85" fmla="*/ 1727 h 2409"/>
                <a:gd name="T86" fmla="*/ 1221 w 5825"/>
                <a:gd name="T87" fmla="*/ 1926 h 2409"/>
                <a:gd name="T88" fmla="*/ 1074 w 5825"/>
                <a:gd name="T89" fmla="*/ 1909 h 2409"/>
                <a:gd name="T90" fmla="*/ 51 w 5825"/>
                <a:gd name="T91" fmla="*/ 2363 h 2409"/>
                <a:gd name="T92" fmla="*/ 227 w 5825"/>
                <a:gd name="T93" fmla="*/ 2204 h 2409"/>
                <a:gd name="T94" fmla="*/ 261 w 5825"/>
                <a:gd name="T95" fmla="*/ 2374 h 2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825" h="2409">
                  <a:moveTo>
                    <a:pt x="5727" y="17"/>
                  </a:moveTo>
                  <a:lnTo>
                    <a:pt x="5727" y="17"/>
                  </a:lnTo>
                  <a:cubicBezTo>
                    <a:pt x="5727" y="11"/>
                    <a:pt x="5721" y="5"/>
                    <a:pt x="5716" y="5"/>
                  </a:cubicBezTo>
                  <a:cubicBezTo>
                    <a:pt x="5710" y="0"/>
                    <a:pt x="5699" y="5"/>
                    <a:pt x="5699" y="11"/>
                  </a:cubicBezTo>
                  <a:lnTo>
                    <a:pt x="5699" y="17"/>
                  </a:lnTo>
                  <a:cubicBezTo>
                    <a:pt x="5699" y="22"/>
                    <a:pt x="5693" y="28"/>
                    <a:pt x="5699" y="28"/>
                  </a:cubicBezTo>
                  <a:cubicBezTo>
                    <a:pt x="5704" y="34"/>
                    <a:pt x="5716" y="34"/>
                    <a:pt x="5721" y="34"/>
                  </a:cubicBezTo>
                  <a:cubicBezTo>
                    <a:pt x="5727" y="17"/>
                    <a:pt x="5727" y="17"/>
                    <a:pt x="5727" y="17"/>
                  </a:cubicBezTo>
                  <a:close/>
                  <a:moveTo>
                    <a:pt x="5699" y="267"/>
                  </a:moveTo>
                  <a:lnTo>
                    <a:pt x="5699" y="267"/>
                  </a:lnTo>
                  <a:cubicBezTo>
                    <a:pt x="5716" y="267"/>
                    <a:pt x="5727" y="238"/>
                    <a:pt x="5738" y="227"/>
                  </a:cubicBezTo>
                  <a:cubicBezTo>
                    <a:pt x="5738" y="221"/>
                    <a:pt x="5744" y="216"/>
                    <a:pt x="5744" y="210"/>
                  </a:cubicBezTo>
                  <a:cubicBezTo>
                    <a:pt x="5744" y="204"/>
                    <a:pt x="5733" y="204"/>
                    <a:pt x="5733" y="199"/>
                  </a:cubicBezTo>
                  <a:cubicBezTo>
                    <a:pt x="5727" y="193"/>
                    <a:pt x="5716" y="170"/>
                    <a:pt x="5710" y="187"/>
                  </a:cubicBezTo>
                  <a:cubicBezTo>
                    <a:pt x="5710" y="193"/>
                    <a:pt x="5710" y="204"/>
                    <a:pt x="5710" y="210"/>
                  </a:cubicBezTo>
                  <a:cubicBezTo>
                    <a:pt x="5704" y="221"/>
                    <a:pt x="5699" y="233"/>
                    <a:pt x="5687" y="238"/>
                  </a:cubicBezTo>
                  <a:cubicBezTo>
                    <a:pt x="5681" y="238"/>
                    <a:pt x="5681" y="244"/>
                    <a:pt x="5681" y="250"/>
                  </a:cubicBezTo>
                  <a:cubicBezTo>
                    <a:pt x="5676" y="261"/>
                    <a:pt x="5676" y="261"/>
                    <a:pt x="5681" y="267"/>
                  </a:cubicBezTo>
                  <a:cubicBezTo>
                    <a:pt x="5699" y="267"/>
                    <a:pt x="5699" y="267"/>
                    <a:pt x="5699" y="267"/>
                  </a:cubicBezTo>
                  <a:close/>
                  <a:moveTo>
                    <a:pt x="5806" y="284"/>
                  </a:moveTo>
                  <a:lnTo>
                    <a:pt x="5806" y="284"/>
                  </a:lnTo>
                  <a:cubicBezTo>
                    <a:pt x="5818" y="289"/>
                    <a:pt x="5818" y="289"/>
                    <a:pt x="5818" y="289"/>
                  </a:cubicBezTo>
                  <a:cubicBezTo>
                    <a:pt x="5818" y="329"/>
                    <a:pt x="5824" y="352"/>
                    <a:pt x="5795" y="375"/>
                  </a:cubicBezTo>
                  <a:cubicBezTo>
                    <a:pt x="5750" y="414"/>
                    <a:pt x="5795" y="448"/>
                    <a:pt x="5778" y="494"/>
                  </a:cubicBezTo>
                  <a:cubicBezTo>
                    <a:pt x="5761" y="528"/>
                    <a:pt x="5767" y="551"/>
                    <a:pt x="5744" y="579"/>
                  </a:cubicBezTo>
                  <a:cubicBezTo>
                    <a:pt x="5733" y="585"/>
                    <a:pt x="5659" y="647"/>
                    <a:pt x="5653" y="647"/>
                  </a:cubicBezTo>
                  <a:cubicBezTo>
                    <a:pt x="5636" y="642"/>
                    <a:pt x="5619" y="642"/>
                    <a:pt x="5608" y="653"/>
                  </a:cubicBezTo>
                  <a:cubicBezTo>
                    <a:pt x="5585" y="670"/>
                    <a:pt x="5562" y="693"/>
                    <a:pt x="5534" y="693"/>
                  </a:cubicBezTo>
                  <a:cubicBezTo>
                    <a:pt x="5460" y="693"/>
                    <a:pt x="5403" y="727"/>
                    <a:pt x="5380" y="801"/>
                  </a:cubicBezTo>
                  <a:cubicBezTo>
                    <a:pt x="5375" y="801"/>
                    <a:pt x="5375" y="801"/>
                    <a:pt x="5375" y="801"/>
                  </a:cubicBezTo>
                  <a:cubicBezTo>
                    <a:pt x="5375" y="812"/>
                    <a:pt x="5352" y="778"/>
                    <a:pt x="5346" y="778"/>
                  </a:cubicBezTo>
                  <a:cubicBezTo>
                    <a:pt x="5329" y="778"/>
                    <a:pt x="5278" y="789"/>
                    <a:pt x="5272" y="778"/>
                  </a:cubicBezTo>
                  <a:cubicBezTo>
                    <a:pt x="5255" y="727"/>
                    <a:pt x="5312" y="704"/>
                    <a:pt x="5318" y="647"/>
                  </a:cubicBezTo>
                  <a:cubicBezTo>
                    <a:pt x="5324" y="488"/>
                    <a:pt x="5454" y="471"/>
                    <a:pt x="5574" y="414"/>
                  </a:cubicBezTo>
                  <a:cubicBezTo>
                    <a:pt x="5619" y="392"/>
                    <a:pt x="5602" y="397"/>
                    <a:pt x="5642" y="420"/>
                  </a:cubicBezTo>
                  <a:cubicBezTo>
                    <a:pt x="5716" y="454"/>
                    <a:pt x="5693" y="238"/>
                    <a:pt x="5761" y="261"/>
                  </a:cubicBezTo>
                  <a:cubicBezTo>
                    <a:pt x="5772" y="261"/>
                    <a:pt x="5801" y="289"/>
                    <a:pt x="5806" y="284"/>
                  </a:cubicBezTo>
                  <a:close/>
                  <a:moveTo>
                    <a:pt x="5301" y="1039"/>
                  </a:moveTo>
                  <a:lnTo>
                    <a:pt x="5301" y="1039"/>
                  </a:lnTo>
                  <a:cubicBezTo>
                    <a:pt x="5307" y="1062"/>
                    <a:pt x="5312" y="1085"/>
                    <a:pt x="5318" y="1107"/>
                  </a:cubicBezTo>
                  <a:cubicBezTo>
                    <a:pt x="5324" y="1125"/>
                    <a:pt x="5318" y="1142"/>
                    <a:pt x="5318" y="1159"/>
                  </a:cubicBezTo>
                  <a:cubicBezTo>
                    <a:pt x="5318" y="1198"/>
                    <a:pt x="5324" y="1233"/>
                    <a:pt x="5301" y="1261"/>
                  </a:cubicBezTo>
                  <a:cubicBezTo>
                    <a:pt x="5261" y="1312"/>
                    <a:pt x="5289" y="1386"/>
                    <a:pt x="5278" y="1443"/>
                  </a:cubicBezTo>
                  <a:cubicBezTo>
                    <a:pt x="5233" y="1585"/>
                    <a:pt x="5233" y="1585"/>
                    <a:pt x="5233" y="1585"/>
                  </a:cubicBezTo>
                  <a:cubicBezTo>
                    <a:pt x="5204" y="1664"/>
                    <a:pt x="5193" y="1636"/>
                    <a:pt x="5136" y="1659"/>
                  </a:cubicBezTo>
                  <a:cubicBezTo>
                    <a:pt x="5039" y="1687"/>
                    <a:pt x="4858" y="1704"/>
                    <a:pt x="4812" y="1795"/>
                  </a:cubicBezTo>
                  <a:cubicBezTo>
                    <a:pt x="4795" y="1823"/>
                    <a:pt x="4716" y="1914"/>
                    <a:pt x="4693" y="1909"/>
                  </a:cubicBezTo>
                  <a:cubicBezTo>
                    <a:pt x="4659" y="1897"/>
                    <a:pt x="4619" y="1897"/>
                    <a:pt x="4591" y="1880"/>
                  </a:cubicBezTo>
                  <a:cubicBezTo>
                    <a:pt x="4545" y="1852"/>
                    <a:pt x="4511" y="1892"/>
                    <a:pt x="4511" y="1829"/>
                  </a:cubicBezTo>
                  <a:cubicBezTo>
                    <a:pt x="4642" y="1852"/>
                    <a:pt x="4778" y="1772"/>
                    <a:pt x="4846" y="1664"/>
                  </a:cubicBezTo>
                  <a:cubicBezTo>
                    <a:pt x="4869" y="1625"/>
                    <a:pt x="4852" y="1585"/>
                    <a:pt x="4858" y="1545"/>
                  </a:cubicBezTo>
                  <a:cubicBezTo>
                    <a:pt x="4863" y="1499"/>
                    <a:pt x="4915" y="1465"/>
                    <a:pt x="4926" y="1409"/>
                  </a:cubicBezTo>
                  <a:cubicBezTo>
                    <a:pt x="4931" y="1397"/>
                    <a:pt x="4926" y="1380"/>
                    <a:pt x="4937" y="1369"/>
                  </a:cubicBezTo>
                  <a:cubicBezTo>
                    <a:pt x="4960" y="1346"/>
                    <a:pt x="4983" y="1329"/>
                    <a:pt x="5000" y="1306"/>
                  </a:cubicBezTo>
                  <a:cubicBezTo>
                    <a:pt x="5051" y="1221"/>
                    <a:pt x="5062" y="1130"/>
                    <a:pt x="5102" y="1039"/>
                  </a:cubicBezTo>
                  <a:cubicBezTo>
                    <a:pt x="5108" y="1028"/>
                    <a:pt x="5102" y="1011"/>
                    <a:pt x="5102" y="994"/>
                  </a:cubicBezTo>
                  <a:cubicBezTo>
                    <a:pt x="5108" y="948"/>
                    <a:pt x="5204" y="943"/>
                    <a:pt x="5238" y="931"/>
                  </a:cubicBezTo>
                  <a:cubicBezTo>
                    <a:pt x="5261" y="926"/>
                    <a:pt x="5272" y="948"/>
                    <a:pt x="5289" y="960"/>
                  </a:cubicBezTo>
                  <a:cubicBezTo>
                    <a:pt x="5324" y="983"/>
                    <a:pt x="5295" y="994"/>
                    <a:pt x="5301" y="1022"/>
                  </a:cubicBezTo>
                  <a:cubicBezTo>
                    <a:pt x="5301" y="1039"/>
                    <a:pt x="5301" y="1039"/>
                    <a:pt x="5301" y="1039"/>
                  </a:cubicBezTo>
                  <a:close/>
                  <a:moveTo>
                    <a:pt x="3307" y="2261"/>
                  </a:moveTo>
                  <a:lnTo>
                    <a:pt x="3307" y="2261"/>
                  </a:lnTo>
                  <a:cubicBezTo>
                    <a:pt x="3335" y="2249"/>
                    <a:pt x="3375" y="2249"/>
                    <a:pt x="3375" y="2210"/>
                  </a:cubicBezTo>
                  <a:cubicBezTo>
                    <a:pt x="3375" y="2170"/>
                    <a:pt x="3415" y="2170"/>
                    <a:pt x="3403" y="2130"/>
                  </a:cubicBezTo>
                  <a:cubicBezTo>
                    <a:pt x="3398" y="2102"/>
                    <a:pt x="3403" y="2090"/>
                    <a:pt x="3420" y="2073"/>
                  </a:cubicBezTo>
                  <a:cubicBezTo>
                    <a:pt x="3432" y="2062"/>
                    <a:pt x="3420" y="2016"/>
                    <a:pt x="3420" y="1999"/>
                  </a:cubicBezTo>
                  <a:cubicBezTo>
                    <a:pt x="3420" y="1943"/>
                    <a:pt x="3403" y="1943"/>
                    <a:pt x="3380" y="1897"/>
                  </a:cubicBezTo>
                  <a:cubicBezTo>
                    <a:pt x="3369" y="1875"/>
                    <a:pt x="3369" y="1784"/>
                    <a:pt x="3369" y="1749"/>
                  </a:cubicBezTo>
                  <a:lnTo>
                    <a:pt x="3369" y="1749"/>
                  </a:lnTo>
                  <a:cubicBezTo>
                    <a:pt x="3352" y="1749"/>
                    <a:pt x="3335" y="1784"/>
                    <a:pt x="3318" y="1789"/>
                  </a:cubicBezTo>
                  <a:cubicBezTo>
                    <a:pt x="3295" y="1789"/>
                    <a:pt x="3272" y="1772"/>
                    <a:pt x="3250" y="1767"/>
                  </a:cubicBezTo>
                  <a:cubicBezTo>
                    <a:pt x="3221" y="1749"/>
                    <a:pt x="3108" y="1784"/>
                    <a:pt x="3096" y="1744"/>
                  </a:cubicBezTo>
                  <a:cubicBezTo>
                    <a:pt x="3022" y="1744"/>
                    <a:pt x="3034" y="1772"/>
                    <a:pt x="3017" y="1829"/>
                  </a:cubicBezTo>
                  <a:cubicBezTo>
                    <a:pt x="2988" y="1892"/>
                    <a:pt x="2954" y="1931"/>
                    <a:pt x="2880" y="1954"/>
                  </a:cubicBezTo>
                  <a:cubicBezTo>
                    <a:pt x="2880" y="1977"/>
                    <a:pt x="2869" y="2005"/>
                    <a:pt x="2858" y="2028"/>
                  </a:cubicBezTo>
                  <a:cubicBezTo>
                    <a:pt x="2846" y="2051"/>
                    <a:pt x="2875" y="2085"/>
                    <a:pt x="2880" y="2113"/>
                  </a:cubicBezTo>
                  <a:cubicBezTo>
                    <a:pt x="2892" y="2130"/>
                    <a:pt x="2898" y="2147"/>
                    <a:pt x="2898" y="2164"/>
                  </a:cubicBezTo>
                  <a:cubicBezTo>
                    <a:pt x="2898" y="2187"/>
                    <a:pt x="2943" y="2210"/>
                    <a:pt x="2960" y="2232"/>
                  </a:cubicBezTo>
                  <a:cubicBezTo>
                    <a:pt x="2994" y="2266"/>
                    <a:pt x="3057" y="2301"/>
                    <a:pt x="3102" y="2318"/>
                  </a:cubicBezTo>
                  <a:cubicBezTo>
                    <a:pt x="3182" y="2346"/>
                    <a:pt x="3204" y="2289"/>
                    <a:pt x="3272" y="2272"/>
                  </a:cubicBezTo>
                  <a:cubicBezTo>
                    <a:pt x="3307" y="2261"/>
                    <a:pt x="3307" y="2261"/>
                    <a:pt x="3307" y="2261"/>
                  </a:cubicBezTo>
                  <a:close/>
                  <a:moveTo>
                    <a:pt x="2102" y="1323"/>
                  </a:moveTo>
                  <a:lnTo>
                    <a:pt x="2102" y="1323"/>
                  </a:lnTo>
                  <a:cubicBezTo>
                    <a:pt x="2034" y="1392"/>
                    <a:pt x="1960" y="1437"/>
                    <a:pt x="1863" y="1420"/>
                  </a:cubicBezTo>
                  <a:cubicBezTo>
                    <a:pt x="1790" y="1414"/>
                    <a:pt x="1716" y="1505"/>
                    <a:pt x="1636" y="1431"/>
                  </a:cubicBezTo>
                  <a:cubicBezTo>
                    <a:pt x="1636" y="1431"/>
                    <a:pt x="1534" y="1471"/>
                    <a:pt x="1534" y="1488"/>
                  </a:cubicBezTo>
                  <a:cubicBezTo>
                    <a:pt x="1540" y="1488"/>
                    <a:pt x="1545" y="1499"/>
                    <a:pt x="1545" y="1499"/>
                  </a:cubicBezTo>
                  <a:cubicBezTo>
                    <a:pt x="1545" y="1499"/>
                    <a:pt x="1557" y="1505"/>
                    <a:pt x="1557" y="1511"/>
                  </a:cubicBezTo>
                  <a:cubicBezTo>
                    <a:pt x="1602" y="1517"/>
                    <a:pt x="1625" y="1607"/>
                    <a:pt x="1631" y="1647"/>
                  </a:cubicBezTo>
                  <a:cubicBezTo>
                    <a:pt x="1642" y="1710"/>
                    <a:pt x="1682" y="1778"/>
                    <a:pt x="1727" y="1823"/>
                  </a:cubicBezTo>
                  <a:cubicBezTo>
                    <a:pt x="1784" y="1903"/>
                    <a:pt x="1784" y="1903"/>
                    <a:pt x="1784" y="1903"/>
                  </a:cubicBezTo>
                  <a:cubicBezTo>
                    <a:pt x="1807" y="1931"/>
                    <a:pt x="1790" y="1954"/>
                    <a:pt x="1801" y="1971"/>
                  </a:cubicBezTo>
                  <a:cubicBezTo>
                    <a:pt x="1812" y="1994"/>
                    <a:pt x="1863" y="1960"/>
                    <a:pt x="1875" y="1954"/>
                  </a:cubicBezTo>
                  <a:cubicBezTo>
                    <a:pt x="1915" y="1931"/>
                    <a:pt x="1954" y="1909"/>
                    <a:pt x="1994" y="1943"/>
                  </a:cubicBezTo>
                  <a:cubicBezTo>
                    <a:pt x="1994" y="1943"/>
                    <a:pt x="2000" y="1920"/>
                    <a:pt x="2006" y="1914"/>
                  </a:cubicBezTo>
                  <a:cubicBezTo>
                    <a:pt x="2068" y="1863"/>
                    <a:pt x="2085" y="1818"/>
                    <a:pt x="2131" y="1755"/>
                  </a:cubicBezTo>
                  <a:cubicBezTo>
                    <a:pt x="2148" y="1733"/>
                    <a:pt x="2136" y="1698"/>
                    <a:pt x="2148" y="1676"/>
                  </a:cubicBezTo>
                  <a:cubicBezTo>
                    <a:pt x="2182" y="1590"/>
                    <a:pt x="2182" y="1590"/>
                    <a:pt x="2182" y="1590"/>
                  </a:cubicBezTo>
                  <a:cubicBezTo>
                    <a:pt x="2216" y="1545"/>
                    <a:pt x="2199" y="1522"/>
                    <a:pt x="2216" y="1477"/>
                  </a:cubicBezTo>
                  <a:cubicBezTo>
                    <a:pt x="2239" y="1431"/>
                    <a:pt x="2256" y="1426"/>
                    <a:pt x="2295" y="1397"/>
                  </a:cubicBezTo>
                  <a:cubicBezTo>
                    <a:pt x="2352" y="1346"/>
                    <a:pt x="2386" y="1295"/>
                    <a:pt x="2454" y="1261"/>
                  </a:cubicBezTo>
                  <a:cubicBezTo>
                    <a:pt x="2500" y="1238"/>
                    <a:pt x="2528" y="1210"/>
                    <a:pt x="2494" y="1159"/>
                  </a:cubicBezTo>
                  <a:cubicBezTo>
                    <a:pt x="2488" y="1153"/>
                    <a:pt x="2409" y="1187"/>
                    <a:pt x="2386" y="1187"/>
                  </a:cubicBezTo>
                  <a:cubicBezTo>
                    <a:pt x="2301" y="1187"/>
                    <a:pt x="2301" y="1187"/>
                    <a:pt x="2301" y="1187"/>
                  </a:cubicBezTo>
                  <a:cubicBezTo>
                    <a:pt x="2278" y="1187"/>
                    <a:pt x="2273" y="1176"/>
                    <a:pt x="2261" y="1193"/>
                  </a:cubicBezTo>
                  <a:cubicBezTo>
                    <a:pt x="2244" y="1221"/>
                    <a:pt x="2204" y="1210"/>
                    <a:pt x="2182" y="1233"/>
                  </a:cubicBezTo>
                  <a:cubicBezTo>
                    <a:pt x="2159" y="1255"/>
                    <a:pt x="2148" y="1284"/>
                    <a:pt x="2125" y="1301"/>
                  </a:cubicBezTo>
                  <a:cubicBezTo>
                    <a:pt x="2102" y="1323"/>
                    <a:pt x="2102" y="1323"/>
                    <a:pt x="2102" y="1323"/>
                  </a:cubicBezTo>
                  <a:close/>
                  <a:moveTo>
                    <a:pt x="369" y="1249"/>
                  </a:moveTo>
                  <a:lnTo>
                    <a:pt x="369" y="1249"/>
                  </a:lnTo>
                  <a:cubicBezTo>
                    <a:pt x="358" y="1210"/>
                    <a:pt x="352" y="1198"/>
                    <a:pt x="330" y="1170"/>
                  </a:cubicBezTo>
                  <a:cubicBezTo>
                    <a:pt x="312" y="1147"/>
                    <a:pt x="307" y="1142"/>
                    <a:pt x="295" y="1107"/>
                  </a:cubicBezTo>
                  <a:cubicBezTo>
                    <a:pt x="290" y="1079"/>
                    <a:pt x="267" y="1074"/>
                    <a:pt x="267" y="1051"/>
                  </a:cubicBezTo>
                  <a:cubicBezTo>
                    <a:pt x="267" y="1000"/>
                    <a:pt x="227" y="960"/>
                    <a:pt x="216" y="914"/>
                  </a:cubicBezTo>
                  <a:cubicBezTo>
                    <a:pt x="204" y="875"/>
                    <a:pt x="267" y="835"/>
                    <a:pt x="290" y="806"/>
                  </a:cubicBezTo>
                  <a:cubicBezTo>
                    <a:pt x="324" y="761"/>
                    <a:pt x="341" y="812"/>
                    <a:pt x="386" y="812"/>
                  </a:cubicBezTo>
                  <a:cubicBezTo>
                    <a:pt x="426" y="818"/>
                    <a:pt x="460" y="784"/>
                    <a:pt x="477" y="824"/>
                  </a:cubicBezTo>
                  <a:cubicBezTo>
                    <a:pt x="506" y="886"/>
                    <a:pt x="574" y="937"/>
                    <a:pt x="517" y="994"/>
                  </a:cubicBezTo>
                  <a:cubicBezTo>
                    <a:pt x="460" y="1051"/>
                    <a:pt x="545" y="1147"/>
                    <a:pt x="472" y="1221"/>
                  </a:cubicBezTo>
                  <a:cubicBezTo>
                    <a:pt x="466" y="1227"/>
                    <a:pt x="426" y="1301"/>
                    <a:pt x="426" y="1306"/>
                  </a:cubicBezTo>
                  <a:cubicBezTo>
                    <a:pt x="426" y="1363"/>
                    <a:pt x="369" y="1329"/>
                    <a:pt x="369" y="1272"/>
                  </a:cubicBezTo>
                  <a:cubicBezTo>
                    <a:pt x="369" y="1249"/>
                    <a:pt x="369" y="1249"/>
                    <a:pt x="369" y="1249"/>
                  </a:cubicBezTo>
                  <a:close/>
                  <a:moveTo>
                    <a:pt x="1074" y="1909"/>
                  </a:moveTo>
                  <a:lnTo>
                    <a:pt x="1074" y="1909"/>
                  </a:lnTo>
                  <a:cubicBezTo>
                    <a:pt x="1045" y="1897"/>
                    <a:pt x="1045" y="1869"/>
                    <a:pt x="1034" y="1852"/>
                  </a:cubicBezTo>
                  <a:cubicBezTo>
                    <a:pt x="1011" y="1818"/>
                    <a:pt x="1011" y="1818"/>
                    <a:pt x="1023" y="1778"/>
                  </a:cubicBezTo>
                  <a:cubicBezTo>
                    <a:pt x="1034" y="1738"/>
                    <a:pt x="1040" y="1681"/>
                    <a:pt x="1102" y="1681"/>
                  </a:cubicBezTo>
                  <a:cubicBezTo>
                    <a:pt x="1113" y="1681"/>
                    <a:pt x="1125" y="1693"/>
                    <a:pt x="1142" y="1693"/>
                  </a:cubicBezTo>
                  <a:cubicBezTo>
                    <a:pt x="1176" y="1704"/>
                    <a:pt x="1193" y="1704"/>
                    <a:pt x="1221" y="1727"/>
                  </a:cubicBezTo>
                  <a:cubicBezTo>
                    <a:pt x="1256" y="1761"/>
                    <a:pt x="1307" y="1767"/>
                    <a:pt x="1307" y="1823"/>
                  </a:cubicBezTo>
                  <a:cubicBezTo>
                    <a:pt x="1307" y="1846"/>
                    <a:pt x="1290" y="1857"/>
                    <a:pt x="1273" y="1875"/>
                  </a:cubicBezTo>
                  <a:cubicBezTo>
                    <a:pt x="1261" y="1886"/>
                    <a:pt x="1227" y="1914"/>
                    <a:pt x="1221" y="1926"/>
                  </a:cubicBezTo>
                  <a:cubicBezTo>
                    <a:pt x="1210" y="1926"/>
                    <a:pt x="1187" y="1943"/>
                    <a:pt x="1165" y="1943"/>
                  </a:cubicBezTo>
                  <a:cubicBezTo>
                    <a:pt x="1142" y="1943"/>
                    <a:pt x="1119" y="1937"/>
                    <a:pt x="1091" y="1926"/>
                  </a:cubicBezTo>
                  <a:cubicBezTo>
                    <a:pt x="1074" y="1909"/>
                    <a:pt x="1074" y="1909"/>
                    <a:pt x="1074" y="1909"/>
                  </a:cubicBezTo>
                  <a:close/>
                  <a:moveTo>
                    <a:pt x="153" y="2386"/>
                  </a:moveTo>
                  <a:lnTo>
                    <a:pt x="153" y="2386"/>
                  </a:lnTo>
                  <a:cubicBezTo>
                    <a:pt x="131" y="2369"/>
                    <a:pt x="80" y="2363"/>
                    <a:pt x="51" y="2363"/>
                  </a:cubicBezTo>
                  <a:cubicBezTo>
                    <a:pt x="0" y="2363"/>
                    <a:pt x="23" y="2346"/>
                    <a:pt x="23" y="2318"/>
                  </a:cubicBezTo>
                  <a:cubicBezTo>
                    <a:pt x="23" y="2261"/>
                    <a:pt x="45" y="2295"/>
                    <a:pt x="80" y="2295"/>
                  </a:cubicBezTo>
                  <a:cubicBezTo>
                    <a:pt x="153" y="2295"/>
                    <a:pt x="193" y="2261"/>
                    <a:pt x="227" y="2204"/>
                  </a:cubicBezTo>
                  <a:cubicBezTo>
                    <a:pt x="239" y="2181"/>
                    <a:pt x="295" y="2164"/>
                    <a:pt x="318" y="2170"/>
                  </a:cubicBezTo>
                  <a:cubicBezTo>
                    <a:pt x="347" y="2181"/>
                    <a:pt x="335" y="2249"/>
                    <a:pt x="330" y="2266"/>
                  </a:cubicBezTo>
                  <a:cubicBezTo>
                    <a:pt x="307" y="2306"/>
                    <a:pt x="267" y="2329"/>
                    <a:pt x="261" y="2374"/>
                  </a:cubicBezTo>
                  <a:cubicBezTo>
                    <a:pt x="261" y="2397"/>
                    <a:pt x="193" y="2408"/>
                    <a:pt x="170" y="2403"/>
                  </a:cubicBezTo>
                  <a:lnTo>
                    <a:pt x="153" y="23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165"/>
            <p:cNvSpPr>
              <a:spLocks noChangeArrowheads="1"/>
            </p:cNvSpPr>
            <p:nvPr/>
          </p:nvSpPr>
          <p:spPr bwMode="auto">
            <a:xfrm>
              <a:off x="8403040" y="2675334"/>
              <a:ext cx="641175" cy="729137"/>
            </a:xfrm>
            <a:custGeom>
              <a:avLst/>
              <a:gdLst>
                <a:gd name="T0" fmla="*/ 387 w 1864"/>
                <a:gd name="T1" fmla="*/ 801 h 2121"/>
                <a:gd name="T2" fmla="*/ 324 w 1864"/>
                <a:gd name="T3" fmla="*/ 813 h 2121"/>
                <a:gd name="T4" fmla="*/ 370 w 1864"/>
                <a:gd name="T5" fmla="*/ 836 h 2121"/>
                <a:gd name="T6" fmla="*/ 387 w 1864"/>
                <a:gd name="T7" fmla="*/ 813 h 2121"/>
                <a:gd name="T8" fmla="*/ 6 w 1864"/>
                <a:gd name="T9" fmla="*/ 1540 h 2121"/>
                <a:gd name="T10" fmla="*/ 46 w 1864"/>
                <a:gd name="T11" fmla="*/ 1421 h 2121"/>
                <a:gd name="T12" fmla="*/ 63 w 1864"/>
                <a:gd name="T13" fmla="*/ 1330 h 2121"/>
                <a:gd name="T14" fmla="*/ 148 w 1864"/>
                <a:gd name="T15" fmla="*/ 1370 h 2121"/>
                <a:gd name="T16" fmla="*/ 177 w 1864"/>
                <a:gd name="T17" fmla="*/ 1301 h 2121"/>
                <a:gd name="T18" fmla="*/ 262 w 1864"/>
                <a:gd name="T19" fmla="*/ 1222 h 2121"/>
                <a:gd name="T20" fmla="*/ 296 w 1864"/>
                <a:gd name="T21" fmla="*/ 1177 h 2121"/>
                <a:gd name="T22" fmla="*/ 313 w 1864"/>
                <a:gd name="T23" fmla="*/ 1069 h 2121"/>
                <a:gd name="T24" fmla="*/ 330 w 1864"/>
                <a:gd name="T25" fmla="*/ 1006 h 2121"/>
                <a:gd name="T26" fmla="*/ 364 w 1864"/>
                <a:gd name="T27" fmla="*/ 864 h 2121"/>
                <a:gd name="T28" fmla="*/ 483 w 1864"/>
                <a:gd name="T29" fmla="*/ 898 h 2121"/>
                <a:gd name="T30" fmla="*/ 500 w 1864"/>
                <a:gd name="T31" fmla="*/ 819 h 2121"/>
                <a:gd name="T32" fmla="*/ 625 w 1864"/>
                <a:gd name="T33" fmla="*/ 614 h 2121"/>
                <a:gd name="T34" fmla="*/ 756 w 1864"/>
                <a:gd name="T35" fmla="*/ 563 h 2121"/>
                <a:gd name="T36" fmla="*/ 773 w 1864"/>
                <a:gd name="T37" fmla="*/ 455 h 2121"/>
                <a:gd name="T38" fmla="*/ 938 w 1864"/>
                <a:gd name="T39" fmla="*/ 290 h 2121"/>
                <a:gd name="T40" fmla="*/ 1119 w 1864"/>
                <a:gd name="T41" fmla="*/ 120 h 2121"/>
                <a:gd name="T42" fmla="*/ 1198 w 1864"/>
                <a:gd name="T43" fmla="*/ 23 h 2121"/>
                <a:gd name="T44" fmla="*/ 1249 w 1864"/>
                <a:gd name="T45" fmla="*/ 0 h 2121"/>
                <a:gd name="T46" fmla="*/ 1272 w 1864"/>
                <a:gd name="T47" fmla="*/ 6 h 2121"/>
                <a:gd name="T48" fmla="*/ 1334 w 1864"/>
                <a:gd name="T49" fmla="*/ 108 h 2121"/>
                <a:gd name="T50" fmla="*/ 1397 w 1864"/>
                <a:gd name="T51" fmla="*/ 199 h 2121"/>
                <a:gd name="T52" fmla="*/ 1403 w 1864"/>
                <a:gd name="T53" fmla="*/ 336 h 2121"/>
                <a:gd name="T54" fmla="*/ 1380 w 1864"/>
                <a:gd name="T55" fmla="*/ 432 h 2121"/>
                <a:gd name="T56" fmla="*/ 1318 w 1864"/>
                <a:gd name="T57" fmla="*/ 608 h 2121"/>
                <a:gd name="T58" fmla="*/ 1386 w 1864"/>
                <a:gd name="T59" fmla="*/ 705 h 2121"/>
                <a:gd name="T60" fmla="*/ 1465 w 1864"/>
                <a:gd name="T61" fmla="*/ 784 h 2121"/>
                <a:gd name="T62" fmla="*/ 1533 w 1864"/>
                <a:gd name="T63" fmla="*/ 847 h 2121"/>
                <a:gd name="T64" fmla="*/ 1579 w 1864"/>
                <a:gd name="T65" fmla="*/ 983 h 2121"/>
                <a:gd name="T66" fmla="*/ 1692 w 1864"/>
                <a:gd name="T67" fmla="*/ 1142 h 2121"/>
                <a:gd name="T68" fmla="*/ 1772 w 1864"/>
                <a:gd name="T69" fmla="*/ 1233 h 2121"/>
                <a:gd name="T70" fmla="*/ 1715 w 1864"/>
                <a:gd name="T71" fmla="*/ 1398 h 2121"/>
                <a:gd name="T72" fmla="*/ 1698 w 1864"/>
                <a:gd name="T73" fmla="*/ 1466 h 2121"/>
                <a:gd name="T74" fmla="*/ 1806 w 1864"/>
                <a:gd name="T75" fmla="*/ 1443 h 2121"/>
                <a:gd name="T76" fmla="*/ 1857 w 1864"/>
                <a:gd name="T77" fmla="*/ 1614 h 2121"/>
                <a:gd name="T78" fmla="*/ 1568 w 1864"/>
                <a:gd name="T79" fmla="*/ 1801 h 2121"/>
                <a:gd name="T80" fmla="*/ 1482 w 1864"/>
                <a:gd name="T81" fmla="*/ 1762 h 2121"/>
                <a:gd name="T82" fmla="*/ 1471 w 1864"/>
                <a:gd name="T83" fmla="*/ 1813 h 2121"/>
                <a:gd name="T84" fmla="*/ 1329 w 1864"/>
                <a:gd name="T85" fmla="*/ 1818 h 2121"/>
                <a:gd name="T86" fmla="*/ 1158 w 1864"/>
                <a:gd name="T87" fmla="*/ 1932 h 2121"/>
                <a:gd name="T88" fmla="*/ 892 w 1864"/>
                <a:gd name="T89" fmla="*/ 2046 h 2121"/>
                <a:gd name="T90" fmla="*/ 943 w 1864"/>
                <a:gd name="T91" fmla="*/ 1949 h 2121"/>
                <a:gd name="T92" fmla="*/ 1012 w 1864"/>
                <a:gd name="T93" fmla="*/ 1938 h 2121"/>
                <a:gd name="T94" fmla="*/ 1176 w 1864"/>
                <a:gd name="T95" fmla="*/ 1767 h 2121"/>
                <a:gd name="T96" fmla="*/ 1040 w 1864"/>
                <a:gd name="T97" fmla="*/ 1659 h 2121"/>
                <a:gd name="T98" fmla="*/ 790 w 1864"/>
                <a:gd name="T99" fmla="*/ 1563 h 2121"/>
                <a:gd name="T100" fmla="*/ 659 w 1864"/>
                <a:gd name="T101" fmla="*/ 1478 h 2121"/>
                <a:gd name="T102" fmla="*/ 427 w 1864"/>
                <a:gd name="T103" fmla="*/ 1438 h 2121"/>
                <a:gd name="T104" fmla="*/ 279 w 1864"/>
                <a:gd name="T105" fmla="*/ 1415 h 2121"/>
                <a:gd name="T106" fmla="*/ 154 w 1864"/>
                <a:gd name="T107" fmla="*/ 1489 h 2121"/>
                <a:gd name="T108" fmla="*/ 40 w 1864"/>
                <a:gd name="T109" fmla="*/ 1557 h 2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64" h="2121">
                  <a:moveTo>
                    <a:pt x="387" y="801"/>
                  </a:moveTo>
                  <a:lnTo>
                    <a:pt x="387" y="801"/>
                  </a:lnTo>
                  <a:cubicBezTo>
                    <a:pt x="381" y="790"/>
                    <a:pt x="364" y="784"/>
                    <a:pt x="353" y="796"/>
                  </a:cubicBezTo>
                  <a:cubicBezTo>
                    <a:pt x="341" y="801"/>
                    <a:pt x="336" y="801"/>
                    <a:pt x="324" y="813"/>
                  </a:cubicBezTo>
                  <a:cubicBezTo>
                    <a:pt x="313" y="824"/>
                    <a:pt x="324" y="847"/>
                    <a:pt x="341" y="836"/>
                  </a:cubicBezTo>
                  <a:cubicBezTo>
                    <a:pt x="353" y="836"/>
                    <a:pt x="358" y="830"/>
                    <a:pt x="370" y="836"/>
                  </a:cubicBezTo>
                  <a:cubicBezTo>
                    <a:pt x="375" y="836"/>
                    <a:pt x="381" y="836"/>
                    <a:pt x="381" y="836"/>
                  </a:cubicBezTo>
                  <a:cubicBezTo>
                    <a:pt x="387" y="830"/>
                    <a:pt x="387" y="819"/>
                    <a:pt x="387" y="813"/>
                  </a:cubicBezTo>
                  <a:cubicBezTo>
                    <a:pt x="387" y="801"/>
                    <a:pt x="387" y="801"/>
                    <a:pt x="387" y="801"/>
                  </a:cubicBezTo>
                  <a:close/>
                  <a:moveTo>
                    <a:pt x="6" y="1540"/>
                  </a:moveTo>
                  <a:lnTo>
                    <a:pt x="6" y="1540"/>
                  </a:lnTo>
                  <a:cubicBezTo>
                    <a:pt x="40" y="1512"/>
                    <a:pt x="0" y="1455"/>
                    <a:pt x="46" y="1421"/>
                  </a:cubicBezTo>
                  <a:cubicBezTo>
                    <a:pt x="69" y="1409"/>
                    <a:pt x="34" y="1347"/>
                    <a:pt x="40" y="1330"/>
                  </a:cubicBezTo>
                  <a:cubicBezTo>
                    <a:pt x="46" y="1324"/>
                    <a:pt x="63" y="1324"/>
                    <a:pt x="63" y="1330"/>
                  </a:cubicBezTo>
                  <a:cubicBezTo>
                    <a:pt x="74" y="1347"/>
                    <a:pt x="69" y="1375"/>
                    <a:pt x="97" y="1375"/>
                  </a:cubicBezTo>
                  <a:cubicBezTo>
                    <a:pt x="103" y="1375"/>
                    <a:pt x="148" y="1370"/>
                    <a:pt x="148" y="1370"/>
                  </a:cubicBezTo>
                  <a:cubicBezTo>
                    <a:pt x="148" y="1358"/>
                    <a:pt x="142" y="1347"/>
                    <a:pt x="148" y="1341"/>
                  </a:cubicBezTo>
                  <a:cubicBezTo>
                    <a:pt x="171" y="1324"/>
                    <a:pt x="171" y="1330"/>
                    <a:pt x="177" y="1301"/>
                  </a:cubicBezTo>
                  <a:cubicBezTo>
                    <a:pt x="182" y="1262"/>
                    <a:pt x="165" y="1250"/>
                    <a:pt x="205" y="1228"/>
                  </a:cubicBezTo>
                  <a:cubicBezTo>
                    <a:pt x="222" y="1222"/>
                    <a:pt x="245" y="1228"/>
                    <a:pt x="262" y="1222"/>
                  </a:cubicBezTo>
                  <a:cubicBezTo>
                    <a:pt x="279" y="1216"/>
                    <a:pt x="313" y="1233"/>
                    <a:pt x="313" y="1205"/>
                  </a:cubicBezTo>
                  <a:cubicBezTo>
                    <a:pt x="307" y="1193"/>
                    <a:pt x="296" y="1188"/>
                    <a:pt x="296" y="1177"/>
                  </a:cubicBezTo>
                  <a:cubicBezTo>
                    <a:pt x="296" y="1165"/>
                    <a:pt x="313" y="1148"/>
                    <a:pt x="319" y="1137"/>
                  </a:cubicBezTo>
                  <a:cubicBezTo>
                    <a:pt x="313" y="1114"/>
                    <a:pt x="313" y="1097"/>
                    <a:pt x="313" y="1069"/>
                  </a:cubicBezTo>
                  <a:cubicBezTo>
                    <a:pt x="319" y="1057"/>
                    <a:pt x="307" y="1040"/>
                    <a:pt x="307" y="1023"/>
                  </a:cubicBezTo>
                  <a:cubicBezTo>
                    <a:pt x="307" y="1017"/>
                    <a:pt x="319" y="1012"/>
                    <a:pt x="330" y="1006"/>
                  </a:cubicBezTo>
                  <a:cubicBezTo>
                    <a:pt x="358" y="1000"/>
                    <a:pt x="364" y="949"/>
                    <a:pt x="370" y="926"/>
                  </a:cubicBezTo>
                  <a:cubicBezTo>
                    <a:pt x="370" y="909"/>
                    <a:pt x="347" y="887"/>
                    <a:pt x="364" y="864"/>
                  </a:cubicBezTo>
                  <a:cubicBezTo>
                    <a:pt x="370" y="858"/>
                    <a:pt x="387" y="898"/>
                    <a:pt x="392" y="904"/>
                  </a:cubicBezTo>
                  <a:cubicBezTo>
                    <a:pt x="404" y="926"/>
                    <a:pt x="466" y="904"/>
                    <a:pt x="483" y="898"/>
                  </a:cubicBezTo>
                  <a:cubicBezTo>
                    <a:pt x="495" y="898"/>
                    <a:pt x="517" y="892"/>
                    <a:pt x="506" y="875"/>
                  </a:cubicBezTo>
                  <a:cubicBezTo>
                    <a:pt x="495" y="858"/>
                    <a:pt x="500" y="836"/>
                    <a:pt x="500" y="819"/>
                  </a:cubicBezTo>
                  <a:cubicBezTo>
                    <a:pt x="523" y="779"/>
                    <a:pt x="540" y="733"/>
                    <a:pt x="569" y="693"/>
                  </a:cubicBezTo>
                  <a:cubicBezTo>
                    <a:pt x="580" y="682"/>
                    <a:pt x="620" y="614"/>
                    <a:pt x="625" y="614"/>
                  </a:cubicBezTo>
                  <a:cubicBezTo>
                    <a:pt x="665" y="614"/>
                    <a:pt x="722" y="637"/>
                    <a:pt x="733" y="585"/>
                  </a:cubicBezTo>
                  <a:cubicBezTo>
                    <a:pt x="733" y="574"/>
                    <a:pt x="750" y="574"/>
                    <a:pt x="756" y="563"/>
                  </a:cubicBezTo>
                  <a:cubicBezTo>
                    <a:pt x="762" y="540"/>
                    <a:pt x="750" y="534"/>
                    <a:pt x="762" y="512"/>
                  </a:cubicBezTo>
                  <a:cubicBezTo>
                    <a:pt x="779" y="495"/>
                    <a:pt x="773" y="478"/>
                    <a:pt x="773" y="455"/>
                  </a:cubicBezTo>
                  <a:cubicBezTo>
                    <a:pt x="784" y="410"/>
                    <a:pt x="813" y="358"/>
                    <a:pt x="841" y="330"/>
                  </a:cubicBezTo>
                  <a:cubicBezTo>
                    <a:pt x="870" y="302"/>
                    <a:pt x="898" y="302"/>
                    <a:pt x="938" y="290"/>
                  </a:cubicBezTo>
                  <a:cubicBezTo>
                    <a:pt x="995" y="279"/>
                    <a:pt x="1017" y="199"/>
                    <a:pt x="1051" y="165"/>
                  </a:cubicBezTo>
                  <a:cubicBezTo>
                    <a:pt x="1074" y="142"/>
                    <a:pt x="1097" y="142"/>
                    <a:pt x="1119" y="120"/>
                  </a:cubicBezTo>
                  <a:cubicBezTo>
                    <a:pt x="1176" y="46"/>
                    <a:pt x="1176" y="46"/>
                    <a:pt x="1176" y="46"/>
                  </a:cubicBezTo>
                  <a:cubicBezTo>
                    <a:pt x="1187" y="40"/>
                    <a:pt x="1192" y="34"/>
                    <a:pt x="1198" y="23"/>
                  </a:cubicBezTo>
                  <a:cubicBezTo>
                    <a:pt x="1204" y="18"/>
                    <a:pt x="1221" y="6"/>
                    <a:pt x="1232" y="6"/>
                  </a:cubicBezTo>
                  <a:cubicBezTo>
                    <a:pt x="1238" y="6"/>
                    <a:pt x="1244" y="0"/>
                    <a:pt x="1249" y="0"/>
                  </a:cubicBezTo>
                  <a:cubicBezTo>
                    <a:pt x="1255" y="0"/>
                    <a:pt x="1266" y="6"/>
                    <a:pt x="1272" y="6"/>
                  </a:cubicBezTo>
                  <a:lnTo>
                    <a:pt x="1272" y="6"/>
                  </a:lnTo>
                  <a:cubicBezTo>
                    <a:pt x="1272" y="29"/>
                    <a:pt x="1272" y="40"/>
                    <a:pt x="1295" y="52"/>
                  </a:cubicBezTo>
                  <a:cubicBezTo>
                    <a:pt x="1323" y="57"/>
                    <a:pt x="1329" y="86"/>
                    <a:pt x="1334" y="108"/>
                  </a:cubicBezTo>
                  <a:cubicBezTo>
                    <a:pt x="1340" y="137"/>
                    <a:pt x="1391" y="131"/>
                    <a:pt x="1408" y="137"/>
                  </a:cubicBezTo>
                  <a:cubicBezTo>
                    <a:pt x="1408" y="154"/>
                    <a:pt x="1386" y="182"/>
                    <a:pt x="1397" y="199"/>
                  </a:cubicBezTo>
                  <a:cubicBezTo>
                    <a:pt x="1403" y="222"/>
                    <a:pt x="1437" y="228"/>
                    <a:pt x="1437" y="256"/>
                  </a:cubicBezTo>
                  <a:cubicBezTo>
                    <a:pt x="1426" y="284"/>
                    <a:pt x="1414" y="307"/>
                    <a:pt x="1403" y="336"/>
                  </a:cubicBezTo>
                  <a:cubicBezTo>
                    <a:pt x="1397" y="358"/>
                    <a:pt x="1397" y="381"/>
                    <a:pt x="1386" y="398"/>
                  </a:cubicBezTo>
                  <a:cubicBezTo>
                    <a:pt x="1380" y="415"/>
                    <a:pt x="1363" y="410"/>
                    <a:pt x="1380" y="432"/>
                  </a:cubicBezTo>
                  <a:cubicBezTo>
                    <a:pt x="1414" y="466"/>
                    <a:pt x="1369" y="461"/>
                    <a:pt x="1363" y="489"/>
                  </a:cubicBezTo>
                  <a:cubicBezTo>
                    <a:pt x="1346" y="534"/>
                    <a:pt x="1340" y="569"/>
                    <a:pt x="1318" y="608"/>
                  </a:cubicBezTo>
                  <a:cubicBezTo>
                    <a:pt x="1312" y="631"/>
                    <a:pt x="1357" y="625"/>
                    <a:pt x="1374" y="631"/>
                  </a:cubicBezTo>
                  <a:cubicBezTo>
                    <a:pt x="1391" y="637"/>
                    <a:pt x="1386" y="688"/>
                    <a:pt x="1386" y="705"/>
                  </a:cubicBezTo>
                  <a:cubicBezTo>
                    <a:pt x="1380" y="733"/>
                    <a:pt x="1363" y="767"/>
                    <a:pt x="1386" y="790"/>
                  </a:cubicBezTo>
                  <a:cubicBezTo>
                    <a:pt x="1408" y="813"/>
                    <a:pt x="1437" y="784"/>
                    <a:pt x="1465" y="784"/>
                  </a:cubicBezTo>
                  <a:cubicBezTo>
                    <a:pt x="1488" y="784"/>
                    <a:pt x="1477" y="819"/>
                    <a:pt x="1488" y="836"/>
                  </a:cubicBezTo>
                  <a:cubicBezTo>
                    <a:pt x="1499" y="853"/>
                    <a:pt x="1533" y="830"/>
                    <a:pt x="1533" y="847"/>
                  </a:cubicBezTo>
                  <a:cubicBezTo>
                    <a:pt x="1545" y="875"/>
                    <a:pt x="1511" y="921"/>
                    <a:pt x="1545" y="943"/>
                  </a:cubicBezTo>
                  <a:cubicBezTo>
                    <a:pt x="1562" y="961"/>
                    <a:pt x="1579" y="949"/>
                    <a:pt x="1579" y="983"/>
                  </a:cubicBezTo>
                  <a:cubicBezTo>
                    <a:pt x="1579" y="1023"/>
                    <a:pt x="1624" y="1012"/>
                    <a:pt x="1653" y="1034"/>
                  </a:cubicBezTo>
                  <a:cubicBezTo>
                    <a:pt x="1687" y="1063"/>
                    <a:pt x="1692" y="1097"/>
                    <a:pt x="1692" y="1142"/>
                  </a:cubicBezTo>
                  <a:cubicBezTo>
                    <a:pt x="1692" y="1182"/>
                    <a:pt x="1721" y="1165"/>
                    <a:pt x="1744" y="1182"/>
                  </a:cubicBezTo>
                  <a:cubicBezTo>
                    <a:pt x="1755" y="1188"/>
                    <a:pt x="1772" y="1222"/>
                    <a:pt x="1772" y="1233"/>
                  </a:cubicBezTo>
                  <a:cubicBezTo>
                    <a:pt x="1766" y="1250"/>
                    <a:pt x="1738" y="1267"/>
                    <a:pt x="1749" y="1290"/>
                  </a:cubicBezTo>
                  <a:cubicBezTo>
                    <a:pt x="1761" y="1324"/>
                    <a:pt x="1721" y="1364"/>
                    <a:pt x="1715" y="1398"/>
                  </a:cubicBezTo>
                  <a:cubicBezTo>
                    <a:pt x="1710" y="1409"/>
                    <a:pt x="1710" y="1426"/>
                    <a:pt x="1710" y="1438"/>
                  </a:cubicBezTo>
                  <a:cubicBezTo>
                    <a:pt x="1710" y="1449"/>
                    <a:pt x="1698" y="1460"/>
                    <a:pt x="1698" y="1466"/>
                  </a:cubicBezTo>
                  <a:cubicBezTo>
                    <a:pt x="1692" y="1472"/>
                    <a:pt x="1710" y="1517"/>
                    <a:pt x="1721" y="1500"/>
                  </a:cubicBezTo>
                  <a:cubicBezTo>
                    <a:pt x="1732" y="1483"/>
                    <a:pt x="1783" y="1415"/>
                    <a:pt x="1806" y="1443"/>
                  </a:cubicBezTo>
                  <a:cubicBezTo>
                    <a:pt x="1823" y="1478"/>
                    <a:pt x="1835" y="1523"/>
                    <a:pt x="1835" y="1557"/>
                  </a:cubicBezTo>
                  <a:cubicBezTo>
                    <a:pt x="1857" y="1614"/>
                    <a:pt x="1857" y="1614"/>
                    <a:pt x="1857" y="1614"/>
                  </a:cubicBezTo>
                  <a:cubicBezTo>
                    <a:pt x="1812" y="1699"/>
                    <a:pt x="1863" y="1790"/>
                    <a:pt x="1692" y="1790"/>
                  </a:cubicBezTo>
                  <a:cubicBezTo>
                    <a:pt x="1647" y="1790"/>
                    <a:pt x="1607" y="1796"/>
                    <a:pt x="1568" y="1801"/>
                  </a:cubicBezTo>
                  <a:cubicBezTo>
                    <a:pt x="1556" y="1779"/>
                    <a:pt x="1545" y="1739"/>
                    <a:pt x="1511" y="1745"/>
                  </a:cubicBezTo>
                  <a:cubicBezTo>
                    <a:pt x="1499" y="1745"/>
                    <a:pt x="1482" y="1750"/>
                    <a:pt x="1482" y="1762"/>
                  </a:cubicBezTo>
                  <a:cubicBezTo>
                    <a:pt x="1482" y="1779"/>
                    <a:pt x="1477" y="1790"/>
                    <a:pt x="1477" y="1807"/>
                  </a:cubicBezTo>
                  <a:cubicBezTo>
                    <a:pt x="1471" y="1813"/>
                    <a:pt x="1471" y="1813"/>
                    <a:pt x="1471" y="1813"/>
                  </a:cubicBezTo>
                  <a:cubicBezTo>
                    <a:pt x="1460" y="1813"/>
                    <a:pt x="1454" y="1813"/>
                    <a:pt x="1448" y="1813"/>
                  </a:cubicBezTo>
                  <a:cubicBezTo>
                    <a:pt x="1403" y="1813"/>
                    <a:pt x="1363" y="1813"/>
                    <a:pt x="1329" y="1818"/>
                  </a:cubicBezTo>
                  <a:cubicBezTo>
                    <a:pt x="1283" y="1864"/>
                    <a:pt x="1238" y="1836"/>
                    <a:pt x="1198" y="1881"/>
                  </a:cubicBezTo>
                  <a:cubicBezTo>
                    <a:pt x="1181" y="1892"/>
                    <a:pt x="1170" y="1921"/>
                    <a:pt x="1158" y="1932"/>
                  </a:cubicBezTo>
                  <a:cubicBezTo>
                    <a:pt x="1130" y="1949"/>
                    <a:pt x="1074" y="1955"/>
                    <a:pt x="1034" y="1978"/>
                  </a:cubicBezTo>
                  <a:cubicBezTo>
                    <a:pt x="1000" y="2000"/>
                    <a:pt x="927" y="2120"/>
                    <a:pt x="892" y="2046"/>
                  </a:cubicBezTo>
                  <a:cubicBezTo>
                    <a:pt x="887" y="2034"/>
                    <a:pt x="864" y="1983"/>
                    <a:pt x="887" y="1983"/>
                  </a:cubicBezTo>
                  <a:cubicBezTo>
                    <a:pt x="904" y="1983"/>
                    <a:pt x="927" y="1960"/>
                    <a:pt x="943" y="1949"/>
                  </a:cubicBezTo>
                  <a:cubicBezTo>
                    <a:pt x="961" y="1943"/>
                    <a:pt x="978" y="1960"/>
                    <a:pt x="995" y="1960"/>
                  </a:cubicBezTo>
                  <a:cubicBezTo>
                    <a:pt x="1012" y="1960"/>
                    <a:pt x="1000" y="1943"/>
                    <a:pt x="1012" y="1938"/>
                  </a:cubicBezTo>
                  <a:cubicBezTo>
                    <a:pt x="1040" y="1887"/>
                    <a:pt x="1080" y="1864"/>
                    <a:pt x="1124" y="1830"/>
                  </a:cubicBezTo>
                  <a:cubicBezTo>
                    <a:pt x="1158" y="1807"/>
                    <a:pt x="1158" y="1796"/>
                    <a:pt x="1176" y="1767"/>
                  </a:cubicBezTo>
                  <a:cubicBezTo>
                    <a:pt x="1204" y="1733"/>
                    <a:pt x="1181" y="1722"/>
                    <a:pt x="1164" y="1693"/>
                  </a:cubicBezTo>
                  <a:cubicBezTo>
                    <a:pt x="1124" y="1676"/>
                    <a:pt x="1080" y="1642"/>
                    <a:pt x="1040" y="1659"/>
                  </a:cubicBezTo>
                  <a:cubicBezTo>
                    <a:pt x="983" y="1693"/>
                    <a:pt x="961" y="1602"/>
                    <a:pt x="938" y="1614"/>
                  </a:cubicBezTo>
                  <a:cubicBezTo>
                    <a:pt x="898" y="1625"/>
                    <a:pt x="841" y="1551"/>
                    <a:pt x="790" y="1563"/>
                  </a:cubicBezTo>
                  <a:cubicBezTo>
                    <a:pt x="773" y="1568"/>
                    <a:pt x="750" y="1540"/>
                    <a:pt x="722" y="1534"/>
                  </a:cubicBezTo>
                  <a:cubicBezTo>
                    <a:pt x="693" y="1529"/>
                    <a:pt x="665" y="1478"/>
                    <a:pt x="659" y="1478"/>
                  </a:cubicBezTo>
                  <a:cubicBezTo>
                    <a:pt x="659" y="1472"/>
                    <a:pt x="625" y="1478"/>
                    <a:pt x="614" y="1478"/>
                  </a:cubicBezTo>
                  <a:cubicBezTo>
                    <a:pt x="546" y="1483"/>
                    <a:pt x="489" y="1438"/>
                    <a:pt x="427" y="1438"/>
                  </a:cubicBezTo>
                  <a:cubicBezTo>
                    <a:pt x="409" y="1443"/>
                    <a:pt x="336" y="1574"/>
                    <a:pt x="313" y="1540"/>
                  </a:cubicBezTo>
                  <a:cubicBezTo>
                    <a:pt x="290" y="1512"/>
                    <a:pt x="279" y="1455"/>
                    <a:pt x="279" y="1415"/>
                  </a:cubicBezTo>
                  <a:cubicBezTo>
                    <a:pt x="279" y="1404"/>
                    <a:pt x="245" y="1352"/>
                    <a:pt x="245" y="1392"/>
                  </a:cubicBezTo>
                  <a:cubicBezTo>
                    <a:pt x="245" y="1415"/>
                    <a:pt x="171" y="1472"/>
                    <a:pt x="154" y="1489"/>
                  </a:cubicBezTo>
                  <a:cubicBezTo>
                    <a:pt x="137" y="1506"/>
                    <a:pt x="114" y="1512"/>
                    <a:pt x="97" y="1529"/>
                  </a:cubicBezTo>
                  <a:cubicBezTo>
                    <a:pt x="80" y="1540"/>
                    <a:pt x="69" y="1568"/>
                    <a:pt x="40" y="1557"/>
                  </a:cubicBezTo>
                  <a:cubicBezTo>
                    <a:pt x="6" y="1540"/>
                    <a:pt x="6" y="1540"/>
                    <a:pt x="6" y="15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418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9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096000" y="677603"/>
            <a:ext cx="5411131" cy="5502793"/>
            <a:chOff x="6096000" y="677603"/>
            <a:chExt cx="5411131" cy="5502793"/>
          </a:xfrm>
        </p:grpSpPr>
        <p:sp>
          <p:nvSpPr>
            <p:cNvPr id="10" name="Freeform 18"/>
            <p:cNvSpPr>
              <a:spLocks noChangeArrowheads="1"/>
            </p:cNvSpPr>
            <p:nvPr/>
          </p:nvSpPr>
          <p:spPr bwMode="auto">
            <a:xfrm>
              <a:off x="9897790" y="2766717"/>
              <a:ext cx="1218571" cy="1400046"/>
            </a:xfrm>
            <a:custGeom>
              <a:avLst/>
              <a:gdLst>
                <a:gd name="T0" fmla="*/ 4327 w 4414"/>
                <a:gd name="T1" fmla="*/ 1702 h 5072"/>
                <a:gd name="T2" fmla="*/ 4070 w 4414"/>
                <a:gd name="T3" fmla="*/ 2078 h 5072"/>
                <a:gd name="T4" fmla="*/ 3760 w 4414"/>
                <a:gd name="T5" fmla="*/ 2328 h 5072"/>
                <a:gd name="T6" fmla="*/ 3766 w 4414"/>
                <a:gd name="T7" fmla="*/ 2177 h 5072"/>
                <a:gd name="T8" fmla="*/ 3628 w 4414"/>
                <a:gd name="T9" fmla="*/ 2164 h 5072"/>
                <a:gd name="T10" fmla="*/ 3542 w 4414"/>
                <a:gd name="T11" fmla="*/ 2420 h 5072"/>
                <a:gd name="T12" fmla="*/ 3417 w 4414"/>
                <a:gd name="T13" fmla="*/ 2743 h 5072"/>
                <a:gd name="T14" fmla="*/ 3502 w 4414"/>
                <a:gd name="T15" fmla="*/ 2862 h 5072"/>
                <a:gd name="T16" fmla="*/ 3450 w 4414"/>
                <a:gd name="T17" fmla="*/ 3218 h 5072"/>
                <a:gd name="T18" fmla="*/ 3403 w 4414"/>
                <a:gd name="T19" fmla="*/ 3811 h 5072"/>
                <a:gd name="T20" fmla="*/ 3291 w 4414"/>
                <a:gd name="T21" fmla="*/ 4201 h 5072"/>
                <a:gd name="T22" fmla="*/ 3192 w 4414"/>
                <a:gd name="T23" fmla="*/ 4544 h 5072"/>
                <a:gd name="T24" fmla="*/ 3159 w 4414"/>
                <a:gd name="T25" fmla="*/ 4834 h 5072"/>
                <a:gd name="T26" fmla="*/ 2902 w 4414"/>
                <a:gd name="T27" fmla="*/ 5071 h 5072"/>
                <a:gd name="T28" fmla="*/ 2678 w 4414"/>
                <a:gd name="T29" fmla="*/ 4966 h 5072"/>
                <a:gd name="T30" fmla="*/ 2638 w 4414"/>
                <a:gd name="T31" fmla="*/ 4840 h 5072"/>
                <a:gd name="T32" fmla="*/ 2757 w 4414"/>
                <a:gd name="T33" fmla="*/ 4484 h 5072"/>
                <a:gd name="T34" fmla="*/ 2784 w 4414"/>
                <a:gd name="T35" fmla="*/ 3798 h 5072"/>
                <a:gd name="T36" fmla="*/ 2454 w 4414"/>
                <a:gd name="T37" fmla="*/ 3666 h 5072"/>
                <a:gd name="T38" fmla="*/ 2282 w 4414"/>
                <a:gd name="T39" fmla="*/ 3580 h 5072"/>
                <a:gd name="T40" fmla="*/ 1913 w 4414"/>
                <a:gd name="T41" fmla="*/ 3343 h 5072"/>
                <a:gd name="T42" fmla="*/ 1741 w 4414"/>
                <a:gd name="T43" fmla="*/ 3191 h 5072"/>
                <a:gd name="T44" fmla="*/ 1280 w 4414"/>
                <a:gd name="T45" fmla="*/ 3033 h 5072"/>
                <a:gd name="T46" fmla="*/ 1134 w 4414"/>
                <a:gd name="T47" fmla="*/ 2835 h 5072"/>
                <a:gd name="T48" fmla="*/ 1049 w 4414"/>
                <a:gd name="T49" fmla="*/ 2717 h 5072"/>
                <a:gd name="T50" fmla="*/ 825 w 4414"/>
                <a:gd name="T51" fmla="*/ 2736 h 5072"/>
                <a:gd name="T52" fmla="*/ 482 w 4414"/>
                <a:gd name="T53" fmla="*/ 2947 h 5072"/>
                <a:gd name="T54" fmla="*/ 0 w 4414"/>
                <a:gd name="T55" fmla="*/ 2974 h 5072"/>
                <a:gd name="T56" fmla="*/ 7 w 4414"/>
                <a:gd name="T57" fmla="*/ 2453 h 5072"/>
                <a:gd name="T58" fmla="*/ 73 w 4414"/>
                <a:gd name="T59" fmla="*/ 2038 h 5072"/>
                <a:gd name="T60" fmla="*/ 99 w 4414"/>
                <a:gd name="T61" fmla="*/ 1840 h 5072"/>
                <a:gd name="T62" fmla="*/ 132 w 4414"/>
                <a:gd name="T63" fmla="*/ 1451 h 5072"/>
                <a:gd name="T64" fmla="*/ 86 w 4414"/>
                <a:gd name="T65" fmla="*/ 1194 h 5072"/>
                <a:gd name="T66" fmla="*/ 198 w 4414"/>
                <a:gd name="T67" fmla="*/ 877 h 5072"/>
                <a:gd name="T68" fmla="*/ 383 w 4414"/>
                <a:gd name="T69" fmla="*/ 594 h 5072"/>
                <a:gd name="T70" fmla="*/ 455 w 4414"/>
                <a:gd name="T71" fmla="*/ 620 h 5072"/>
                <a:gd name="T72" fmla="*/ 983 w 4414"/>
                <a:gd name="T73" fmla="*/ 818 h 5072"/>
                <a:gd name="T74" fmla="*/ 1372 w 4414"/>
                <a:gd name="T75" fmla="*/ 462 h 5072"/>
                <a:gd name="T76" fmla="*/ 1365 w 4414"/>
                <a:gd name="T77" fmla="*/ 198 h 5072"/>
                <a:gd name="T78" fmla="*/ 1695 w 4414"/>
                <a:gd name="T79" fmla="*/ 264 h 5072"/>
                <a:gd name="T80" fmla="*/ 2137 w 4414"/>
                <a:gd name="T81" fmla="*/ 264 h 5072"/>
                <a:gd name="T82" fmla="*/ 2467 w 4414"/>
                <a:gd name="T83" fmla="*/ 145 h 5072"/>
                <a:gd name="T84" fmla="*/ 2638 w 4414"/>
                <a:gd name="T85" fmla="*/ 0 h 5072"/>
                <a:gd name="T86" fmla="*/ 2790 w 4414"/>
                <a:gd name="T87" fmla="*/ 244 h 5072"/>
                <a:gd name="T88" fmla="*/ 2962 w 4414"/>
                <a:gd name="T89" fmla="*/ 429 h 5072"/>
                <a:gd name="T90" fmla="*/ 3153 w 4414"/>
                <a:gd name="T91" fmla="*/ 310 h 5072"/>
                <a:gd name="T92" fmla="*/ 3529 w 4414"/>
                <a:gd name="T93" fmla="*/ 46 h 5072"/>
                <a:gd name="T94" fmla="*/ 4096 w 4414"/>
                <a:gd name="T95" fmla="*/ 370 h 5072"/>
                <a:gd name="T96" fmla="*/ 4182 w 4414"/>
                <a:gd name="T97" fmla="*/ 581 h 5072"/>
                <a:gd name="T98" fmla="*/ 4261 w 4414"/>
                <a:gd name="T99" fmla="*/ 930 h 5072"/>
                <a:gd name="T100" fmla="*/ 4096 w 4414"/>
                <a:gd name="T101" fmla="*/ 1451 h 5072"/>
                <a:gd name="T102" fmla="*/ 4261 w 4414"/>
                <a:gd name="T103" fmla="*/ 1596 h 5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14" h="5072">
                  <a:moveTo>
                    <a:pt x="4413" y="1603"/>
                  </a:moveTo>
                  <a:lnTo>
                    <a:pt x="4413" y="1603"/>
                  </a:lnTo>
                  <a:cubicBezTo>
                    <a:pt x="4386" y="1629"/>
                    <a:pt x="4360" y="1662"/>
                    <a:pt x="4327" y="1702"/>
                  </a:cubicBezTo>
                  <a:cubicBezTo>
                    <a:pt x="4274" y="1774"/>
                    <a:pt x="4287" y="1840"/>
                    <a:pt x="4248" y="1926"/>
                  </a:cubicBezTo>
                  <a:cubicBezTo>
                    <a:pt x="4221" y="1972"/>
                    <a:pt x="4175" y="1972"/>
                    <a:pt x="4142" y="2012"/>
                  </a:cubicBezTo>
                  <a:cubicBezTo>
                    <a:pt x="4123" y="2045"/>
                    <a:pt x="4096" y="2051"/>
                    <a:pt x="4070" y="2078"/>
                  </a:cubicBezTo>
                  <a:cubicBezTo>
                    <a:pt x="4024" y="2124"/>
                    <a:pt x="3991" y="2144"/>
                    <a:pt x="3944" y="2190"/>
                  </a:cubicBezTo>
                  <a:cubicBezTo>
                    <a:pt x="3905" y="2229"/>
                    <a:pt x="3878" y="2243"/>
                    <a:pt x="3832" y="2282"/>
                  </a:cubicBezTo>
                  <a:cubicBezTo>
                    <a:pt x="3806" y="2302"/>
                    <a:pt x="3793" y="2328"/>
                    <a:pt x="3760" y="2328"/>
                  </a:cubicBezTo>
                  <a:cubicBezTo>
                    <a:pt x="3753" y="2328"/>
                    <a:pt x="3746" y="2328"/>
                    <a:pt x="3733" y="2328"/>
                  </a:cubicBezTo>
                  <a:cubicBezTo>
                    <a:pt x="3740" y="2295"/>
                    <a:pt x="3766" y="2282"/>
                    <a:pt x="3766" y="2243"/>
                  </a:cubicBezTo>
                  <a:cubicBezTo>
                    <a:pt x="3766" y="2216"/>
                    <a:pt x="3766" y="2203"/>
                    <a:pt x="3766" y="2177"/>
                  </a:cubicBezTo>
                  <a:cubicBezTo>
                    <a:pt x="3760" y="2170"/>
                    <a:pt x="3753" y="2157"/>
                    <a:pt x="3740" y="2157"/>
                  </a:cubicBezTo>
                  <a:cubicBezTo>
                    <a:pt x="3733" y="2157"/>
                    <a:pt x="3733" y="2164"/>
                    <a:pt x="3727" y="2164"/>
                  </a:cubicBezTo>
                  <a:cubicBezTo>
                    <a:pt x="3687" y="2164"/>
                    <a:pt x="3667" y="2164"/>
                    <a:pt x="3628" y="2164"/>
                  </a:cubicBezTo>
                  <a:cubicBezTo>
                    <a:pt x="3615" y="2164"/>
                    <a:pt x="3601" y="2170"/>
                    <a:pt x="3582" y="2177"/>
                  </a:cubicBezTo>
                  <a:cubicBezTo>
                    <a:pt x="3615" y="2223"/>
                    <a:pt x="3661" y="2243"/>
                    <a:pt x="3661" y="2302"/>
                  </a:cubicBezTo>
                  <a:cubicBezTo>
                    <a:pt x="3661" y="2368"/>
                    <a:pt x="3569" y="2361"/>
                    <a:pt x="3542" y="2420"/>
                  </a:cubicBezTo>
                  <a:cubicBezTo>
                    <a:pt x="3516" y="2472"/>
                    <a:pt x="3509" y="2506"/>
                    <a:pt x="3509" y="2565"/>
                  </a:cubicBezTo>
                  <a:cubicBezTo>
                    <a:pt x="3509" y="2585"/>
                    <a:pt x="3509" y="2598"/>
                    <a:pt x="3509" y="2618"/>
                  </a:cubicBezTo>
                  <a:cubicBezTo>
                    <a:pt x="3509" y="2677"/>
                    <a:pt x="3437" y="2690"/>
                    <a:pt x="3417" y="2743"/>
                  </a:cubicBezTo>
                  <a:cubicBezTo>
                    <a:pt x="3397" y="2802"/>
                    <a:pt x="3403" y="2835"/>
                    <a:pt x="3397" y="2895"/>
                  </a:cubicBezTo>
                  <a:cubicBezTo>
                    <a:pt x="3423" y="2901"/>
                    <a:pt x="3423" y="2901"/>
                    <a:pt x="3423" y="2901"/>
                  </a:cubicBezTo>
                  <a:cubicBezTo>
                    <a:pt x="3450" y="2888"/>
                    <a:pt x="3470" y="2875"/>
                    <a:pt x="3502" y="2862"/>
                  </a:cubicBezTo>
                  <a:cubicBezTo>
                    <a:pt x="3463" y="2934"/>
                    <a:pt x="3450" y="2987"/>
                    <a:pt x="3450" y="3066"/>
                  </a:cubicBezTo>
                  <a:cubicBezTo>
                    <a:pt x="3450" y="3125"/>
                    <a:pt x="3450" y="3158"/>
                    <a:pt x="3450" y="3218"/>
                  </a:cubicBezTo>
                  <a:lnTo>
                    <a:pt x="3450" y="3218"/>
                  </a:lnTo>
                  <a:cubicBezTo>
                    <a:pt x="3403" y="3587"/>
                    <a:pt x="3403" y="3587"/>
                    <a:pt x="3403" y="3587"/>
                  </a:cubicBezTo>
                  <a:lnTo>
                    <a:pt x="3403" y="3587"/>
                  </a:lnTo>
                  <a:cubicBezTo>
                    <a:pt x="3403" y="3673"/>
                    <a:pt x="3403" y="3719"/>
                    <a:pt x="3403" y="3811"/>
                  </a:cubicBezTo>
                  <a:cubicBezTo>
                    <a:pt x="3403" y="3831"/>
                    <a:pt x="3384" y="3844"/>
                    <a:pt x="3377" y="3864"/>
                  </a:cubicBezTo>
                  <a:cubicBezTo>
                    <a:pt x="3364" y="3897"/>
                    <a:pt x="3357" y="3923"/>
                    <a:pt x="3351" y="3957"/>
                  </a:cubicBezTo>
                  <a:cubicBezTo>
                    <a:pt x="3318" y="4049"/>
                    <a:pt x="3324" y="4108"/>
                    <a:pt x="3291" y="4201"/>
                  </a:cubicBezTo>
                  <a:cubicBezTo>
                    <a:pt x="3252" y="4286"/>
                    <a:pt x="3232" y="4339"/>
                    <a:pt x="3212" y="4438"/>
                  </a:cubicBezTo>
                  <a:cubicBezTo>
                    <a:pt x="3206" y="4464"/>
                    <a:pt x="3199" y="4477"/>
                    <a:pt x="3199" y="4504"/>
                  </a:cubicBezTo>
                  <a:cubicBezTo>
                    <a:pt x="3199" y="4517"/>
                    <a:pt x="3192" y="4530"/>
                    <a:pt x="3192" y="4544"/>
                  </a:cubicBezTo>
                  <a:cubicBezTo>
                    <a:pt x="3192" y="4570"/>
                    <a:pt x="3192" y="4583"/>
                    <a:pt x="3192" y="4609"/>
                  </a:cubicBezTo>
                  <a:cubicBezTo>
                    <a:pt x="3192" y="4662"/>
                    <a:pt x="3186" y="4689"/>
                    <a:pt x="3179" y="4741"/>
                  </a:cubicBezTo>
                  <a:cubicBezTo>
                    <a:pt x="3179" y="4781"/>
                    <a:pt x="3186" y="4807"/>
                    <a:pt x="3159" y="4834"/>
                  </a:cubicBezTo>
                  <a:cubicBezTo>
                    <a:pt x="3153" y="4847"/>
                    <a:pt x="3140" y="4847"/>
                    <a:pt x="3133" y="4847"/>
                  </a:cubicBezTo>
                  <a:cubicBezTo>
                    <a:pt x="3113" y="4860"/>
                    <a:pt x="3107" y="4873"/>
                    <a:pt x="3087" y="4886"/>
                  </a:cubicBezTo>
                  <a:cubicBezTo>
                    <a:pt x="2995" y="4933"/>
                    <a:pt x="2929" y="4985"/>
                    <a:pt x="2902" y="5071"/>
                  </a:cubicBezTo>
                  <a:lnTo>
                    <a:pt x="2902" y="5071"/>
                  </a:lnTo>
                  <a:cubicBezTo>
                    <a:pt x="2830" y="5045"/>
                    <a:pt x="2790" y="5005"/>
                    <a:pt x="2718" y="4979"/>
                  </a:cubicBezTo>
                  <a:cubicBezTo>
                    <a:pt x="2704" y="4972"/>
                    <a:pt x="2685" y="4972"/>
                    <a:pt x="2678" y="4966"/>
                  </a:cubicBezTo>
                  <a:cubicBezTo>
                    <a:pt x="2638" y="4939"/>
                    <a:pt x="2645" y="4900"/>
                    <a:pt x="2645" y="4860"/>
                  </a:cubicBezTo>
                  <a:lnTo>
                    <a:pt x="2645" y="4860"/>
                  </a:lnTo>
                  <a:cubicBezTo>
                    <a:pt x="2645" y="4847"/>
                    <a:pt x="2638" y="4854"/>
                    <a:pt x="2638" y="4840"/>
                  </a:cubicBezTo>
                  <a:cubicBezTo>
                    <a:pt x="2638" y="4768"/>
                    <a:pt x="2711" y="4735"/>
                    <a:pt x="2711" y="4656"/>
                  </a:cubicBezTo>
                  <a:cubicBezTo>
                    <a:pt x="2711" y="4629"/>
                    <a:pt x="2698" y="4616"/>
                    <a:pt x="2698" y="4596"/>
                  </a:cubicBezTo>
                  <a:cubicBezTo>
                    <a:pt x="2698" y="4544"/>
                    <a:pt x="2744" y="4530"/>
                    <a:pt x="2757" y="4484"/>
                  </a:cubicBezTo>
                  <a:cubicBezTo>
                    <a:pt x="2790" y="4385"/>
                    <a:pt x="2784" y="4326"/>
                    <a:pt x="2823" y="4233"/>
                  </a:cubicBezTo>
                  <a:cubicBezTo>
                    <a:pt x="2863" y="4141"/>
                    <a:pt x="2922" y="4095"/>
                    <a:pt x="2922" y="3996"/>
                  </a:cubicBezTo>
                  <a:cubicBezTo>
                    <a:pt x="2922" y="3904"/>
                    <a:pt x="2843" y="3871"/>
                    <a:pt x="2784" y="3798"/>
                  </a:cubicBezTo>
                  <a:cubicBezTo>
                    <a:pt x="2751" y="3765"/>
                    <a:pt x="2737" y="3726"/>
                    <a:pt x="2685" y="3719"/>
                  </a:cubicBezTo>
                  <a:cubicBezTo>
                    <a:pt x="2632" y="3706"/>
                    <a:pt x="2599" y="3726"/>
                    <a:pt x="2546" y="3699"/>
                  </a:cubicBezTo>
                  <a:cubicBezTo>
                    <a:pt x="2513" y="3686"/>
                    <a:pt x="2493" y="3666"/>
                    <a:pt x="2454" y="3666"/>
                  </a:cubicBezTo>
                  <a:cubicBezTo>
                    <a:pt x="2408" y="3666"/>
                    <a:pt x="2388" y="3693"/>
                    <a:pt x="2342" y="3693"/>
                  </a:cubicBezTo>
                  <a:cubicBezTo>
                    <a:pt x="2329" y="3693"/>
                    <a:pt x="2329" y="3673"/>
                    <a:pt x="2322" y="3653"/>
                  </a:cubicBezTo>
                  <a:cubicBezTo>
                    <a:pt x="2315" y="3620"/>
                    <a:pt x="2302" y="3607"/>
                    <a:pt x="2282" y="3580"/>
                  </a:cubicBezTo>
                  <a:cubicBezTo>
                    <a:pt x="2249" y="3528"/>
                    <a:pt x="2230" y="3488"/>
                    <a:pt x="2183" y="3442"/>
                  </a:cubicBezTo>
                  <a:cubicBezTo>
                    <a:pt x="2137" y="3389"/>
                    <a:pt x="2078" y="3409"/>
                    <a:pt x="2012" y="3383"/>
                  </a:cubicBezTo>
                  <a:cubicBezTo>
                    <a:pt x="1972" y="3369"/>
                    <a:pt x="1952" y="3356"/>
                    <a:pt x="1913" y="3343"/>
                  </a:cubicBezTo>
                  <a:cubicBezTo>
                    <a:pt x="1887" y="3330"/>
                    <a:pt x="1867" y="3310"/>
                    <a:pt x="1840" y="3304"/>
                  </a:cubicBezTo>
                  <a:cubicBezTo>
                    <a:pt x="1820" y="3290"/>
                    <a:pt x="1801" y="3290"/>
                    <a:pt x="1788" y="3271"/>
                  </a:cubicBezTo>
                  <a:cubicBezTo>
                    <a:pt x="1768" y="3244"/>
                    <a:pt x="1768" y="3218"/>
                    <a:pt x="1741" y="3191"/>
                  </a:cubicBezTo>
                  <a:cubicBezTo>
                    <a:pt x="1662" y="3112"/>
                    <a:pt x="1603" y="3086"/>
                    <a:pt x="1511" y="3046"/>
                  </a:cubicBezTo>
                  <a:cubicBezTo>
                    <a:pt x="1471" y="3026"/>
                    <a:pt x="1458" y="2987"/>
                    <a:pt x="1418" y="2987"/>
                  </a:cubicBezTo>
                  <a:cubicBezTo>
                    <a:pt x="1359" y="2987"/>
                    <a:pt x="1332" y="3033"/>
                    <a:pt x="1280" y="3033"/>
                  </a:cubicBezTo>
                  <a:cubicBezTo>
                    <a:pt x="1240" y="3033"/>
                    <a:pt x="1227" y="2993"/>
                    <a:pt x="1187" y="2974"/>
                  </a:cubicBezTo>
                  <a:cubicBezTo>
                    <a:pt x="1161" y="2954"/>
                    <a:pt x="1115" y="2954"/>
                    <a:pt x="1115" y="2921"/>
                  </a:cubicBezTo>
                  <a:cubicBezTo>
                    <a:pt x="1115" y="2888"/>
                    <a:pt x="1121" y="2862"/>
                    <a:pt x="1134" y="2835"/>
                  </a:cubicBezTo>
                  <a:cubicBezTo>
                    <a:pt x="1141" y="2809"/>
                    <a:pt x="1161" y="2802"/>
                    <a:pt x="1161" y="2776"/>
                  </a:cubicBezTo>
                  <a:cubicBezTo>
                    <a:pt x="1161" y="2750"/>
                    <a:pt x="1128" y="2750"/>
                    <a:pt x="1102" y="2743"/>
                  </a:cubicBezTo>
                  <a:cubicBezTo>
                    <a:pt x="1082" y="2736"/>
                    <a:pt x="1069" y="2717"/>
                    <a:pt x="1049" y="2717"/>
                  </a:cubicBezTo>
                  <a:cubicBezTo>
                    <a:pt x="1016" y="2717"/>
                    <a:pt x="996" y="2717"/>
                    <a:pt x="963" y="2717"/>
                  </a:cubicBezTo>
                  <a:cubicBezTo>
                    <a:pt x="937" y="2717"/>
                    <a:pt x="923" y="2736"/>
                    <a:pt x="890" y="2736"/>
                  </a:cubicBezTo>
                  <a:cubicBezTo>
                    <a:pt x="864" y="2736"/>
                    <a:pt x="851" y="2736"/>
                    <a:pt x="825" y="2736"/>
                  </a:cubicBezTo>
                  <a:cubicBezTo>
                    <a:pt x="798" y="2736"/>
                    <a:pt x="785" y="2756"/>
                    <a:pt x="759" y="2776"/>
                  </a:cubicBezTo>
                  <a:cubicBezTo>
                    <a:pt x="719" y="2802"/>
                    <a:pt x="699" y="2822"/>
                    <a:pt x="666" y="2849"/>
                  </a:cubicBezTo>
                  <a:cubicBezTo>
                    <a:pt x="600" y="2908"/>
                    <a:pt x="554" y="2914"/>
                    <a:pt x="482" y="2947"/>
                  </a:cubicBezTo>
                  <a:cubicBezTo>
                    <a:pt x="363" y="2993"/>
                    <a:pt x="310" y="3060"/>
                    <a:pt x="191" y="3086"/>
                  </a:cubicBezTo>
                  <a:cubicBezTo>
                    <a:pt x="158" y="3092"/>
                    <a:pt x="145" y="3119"/>
                    <a:pt x="112" y="3119"/>
                  </a:cubicBezTo>
                  <a:cubicBezTo>
                    <a:pt x="40" y="3119"/>
                    <a:pt x="26" y="3046"/>
                    <a:pt x="0" y="2974"/>
                  </a:cubicBezTo>
                  <a:lnTo>
                    <a:pt x="0" y="2974"/>
                  </a:lnTo>
                  <a:cubicBezTo>
                    <a:pt x="40" y="2868"/>
                    <a:pt x="73" y="2809"/>
                    <a:pt x="73" y="2697"/>
                  </a:cubicBezTo>
                  <a:cubicBezTo>
                    <a:pt x="73" y="2598"/>
                    <a:pt x="7" y="2552"/>
                    <a:pt x="7" y="2453"/>
                  </a:cubicBezTo>
                  <a:cubicBezTo>
                    <a:pt x="7" y="2394"/>
                    <a:pt x="7" y="2361"/>
                    <a:pt x="7" y="2302"/>
                  </a:cubicBezTo>
                  <a:cubicBezTo>
                    <a:pt x="7" y="2229"/>
                    <a:pt x="73" y="2196"/>
                    <a:pt x="73" y="2124"/>
                  </a:cubicBezTo>
                  <a:cubicBezTo>
                    <a:pt x="73" y="2091"/>
                    <a:pt x="73" y="2071"/>
                    <a:pt x="73" y="2038"/>
                  </a:cubicBezTo>
                  <a:cubicBezTo>
                    <a:pt x="73" y="1999"/>
                    <a:pt x="112" y="1979"/>
                    <a:pt x="112" y="1939"/>
                  </a:cubicBezTo>
                  <a:lnTo>
                    <a:pt x="112" y="1939"/>
                  </a:lnTo>
                  <a:cubicBezTo>
                    <a:pt x="99" y="1906"/>
                    <a:pt x="99" y="1880"/>
                    <a:pt x="99" y="1840"/>
                  </a:cubicBezTo>
                  <a:cubicBezTo>
                    <a:pt x="99" y="1774"/>
                    <a:pt x="112" y="1735"/>
                    <a:pt x="112" y="1669"/>
                  </a:cubicBezTo>
                  <a:cubicBezTo>
                    <a:pt x="112" y="1616"/>
                    <a:pt x="86" y="1596"/>
                    <a:pt x="86" y="1543"/>
                  </a:cubicBezTo>
                  <a:cubicBezTo>
                    <a:pt x="86" y="1504"/>
                    <a:pt x="132" y="1491"/>
                    <a:pt x="132" y="1451"/>
                  </a:cubicBezTo>
                  <a:cubicBezTo>
                    <a:pt x="132" y="1412"/>
                    <a:pt x="92" y="1398"/>
                    <a:pt x="92" y="1359"/>
                  </a:cubicBezTo>
                  <a:cubicBezTo>
                    <a:pt x="92" y="1313"/>
                    <a:pt x="145" y="1299"/>
                    <a:pt x="145" y="1253"/>
                  </a:cubicBezTo>
                  <a:cubicBezTo>
                    <a:pt x="145" y="1220"/>
                    <a:pt x="86" y="1227"/>
                    <a:pt x="86" y="1194"/>
                  </a:cubicBezTo>
                  <a:cubicBezTo>
                    <a:pt x="86" y="1148"/>
                    <a:pt x="112" y="1128"/>
                    <a:pt x="125" y="1088"/>
                  </a:cubicBezTo>
                  <a:cubicBezTo>
                    <a:pt x="145" y="1042"/>
                    <a:pt x="139" y="1016"/>
                    <a:pt x="152" y="970"/>
                  </a:cubicBezTo>
                  <a:cubicBezTo>
                    <a:pt x="165" y="937"/>
                    <a:pt x="185" y="917"/>
                    <a:pt x="198" y="877"/>
                  </a:cubicBezTo>
                  <a:cubicBezTo>
                    <a:pt x="218" y="818"/>
                    <a:pt x="218" y="785"/>
                    <a:pt x="244" y="726"/>
                  </a:cubicBezTo>
                  <a:cubicBezTo>
                    <a:pt x="257" y="686"/>
                    <a:pt x="277" y="660"/>
                    <a:pt x="317" y="640"/>
                  </a:cubicBezTo>
                  <a:cubicBezTo>
                    <a:pt x="343" y="620"/>
                    <a:pt x="383" y="627"/>
                    <a:pt x="383" y="594"/>
                  </a:cubicBezTo>
                  <a:cubicBezTo>
                    <a:pt x="383" y="567"/>
                    <a:pt x="356" y="561"/>
                    <a:pt x="356" y="534"/>
                  </a:cubicBezTo>
                  <a:lnTo>
                    <a:pt x="356" y="534"/>
                  </a:lnTo>
                  <a:cubicBezTo>
                    <a:pt x="396" y="561"/>
                    <a:pt x="416" y="594"/>
                    <a:pt x="455" y="620"/>
                  </a:cubicBezTo>
                  <a:cubicBezTo>
                    <a:pt x="521" y="660"/>
                    <a:pt x="567" y="660"/>
                    <a:pt x="633" y="679"/>
                  </a:cubicBezTo>
                  <a:cubicBezTo>
                    <a:pt x="745" y="719"/>
                    <a:pt x="765" y="851"/>
                    <a:pt x="884" y="851"/>
                  </a:cubicBezTo>
                  <a:cubicBezTo>
                    <a:pt x="923" y="851"/>
                    <a:pt x="943" y="831"/>
                    <a:pt x="983" y="818"/>
                  </a:cubicBezTo>
                  <a:cubicBezTo>
                    <a:pt x="1049" y="792"/>
                    <a:pt x="1082" y="785"/>
                    <a:pt x="1148" y="752"/>
                  </a:cubicBezTo>
                  <a:cubicBezTo>
                    <a:pt x="1181" y="739"/>
                    <a:pt x="1194" y="713"/>
                    <a:pt x="1227" y="693"/>
                  </a:cubicBezTo>
                  <a:cubicBezTo>
                    <a:pt x="1313" y="627"/>
                    <a:pt x="1372" y="567"/>
                    <a:pt x="1372" y="462"/>
                  </a:cubicBezTo>
                  <a:cubicBezTo>
                    <a:pt x="1372" y="383"/>
                    <a:pt x="1293" y="356"/>
                    <a:pt x="1293" y="277"/>
                  </a:cubicBezTo>
                  <a:cubicBezTo>
                    <a:pt x="1293" y="251"/>
                    <a:pt x="1286" y="224"/>
                    <a:pt x="1306" y="205"/>
                  </a:cubicBezTo>
                  <a:cubicBezTo>
                    <a:pt x="1326" y="191"/>
                    <a:pt x="1346" y="198"/>
                    <a:pt x="1365" y="198"/>
                  </a:cubicBezTo>
                  <a:cubicBezTo>
                    <a:pt x="1425" y="178"/>
                    <a:pt x="1458" y="158"/>
                    <a:pt x="1524" y="158"/>
                  </a:cubicBezTo>
                  <a:cubicBezTo>
                    <a:pt x="1557" y="158"/>
                    <a:pt x="1570" y="198"/>
                    <a:pt x="1596" y="218"/>
                  </a:cubicBezTo>
                  <a:cubicBezTo>
                    <a:pt x="1629" y="244"/>
                    <a:pt x="1656" y="244"/>
                    <a:pt x="1695" y="264"/>
                  </a:cubicBezTo>
                  <a:cubicBezTo>
                    <a:pt x="1761" y="290"/>
                    <a:pt x="1801" y="303"/>
                    <a:pt x="1867" y="303"/>
                  </a:cubicBezTo>
                  <a:cubicBezTo>
                    <a:pt x="1913" y="303"/>
                    <a:pt x="1926" y="264"/>
                    <a:pt x="1972" y="264"/>
                  </a:cubicBezTo>
                  <a:cubicBezTo>
                    <a:pt x="2038" y="264"/>
                    <a:pt x="2071" y="264"/>
                    <a:pt x="2137" y="264"/>
                  </a:cubicBezTo>
                  <a:cubicBezTo>
                    <a:pt x="2197" y="264"/>
                    <a:pt x="2216" y="211"/>
                    <a:pt x="2249" y="165"/>
                  </a:cubicBezTo>
                  <a:cubicBezTo>
                    <a:pt x="2295" y="165"/>
                    <a:pt x="2322" y="165"/>
                    <a:pt x="2368" y="165"/>
                  </a:cubicBezTo>
                  <a:cubicBezTo>
                    <a:pt x="2408" y="165"/>
                    <a:pt x="2434" y="172"/>
                    <a:pt x="2467" y="145"/>
                  </a:cubicBezTo>
                  <a:cubicBezTo>
                    <a:pt x="2500" y="125"/>
                    <a:pt x="2500" y="86"/>
                    <a:pt x="2526" y="60"/>
                  </a:cubicBezTo>
                  <a:cubicBezTo>
                    <a:pt x="2559" y="27"/>
                    <a:pt x="2592" y="20"/>
                    <a:pt x="2638" y="0"/>
                  </a:cubicBezTo>
                  <a:lnTo>
                    <a:pt x="2638" y="0"/>
                  </a:lnTo>
                  <a:cubicBezTo>
                    <a:pt x="2685" y="46"/>
                    <a:pt x="2724" y="53"/>
                    <a:pt x="2770" y="92"/>
                  </a:cubicBezTo>
                  <a:cubicBezTo>
                    <a:pt x="2803" y="119"/>
                    <a:pt x="2810" y="158"/>
                    <a:pt x="2810" y="205"/>
                  </a:cubicBezTo>
                  <a:cubicBezTo>
                    <a:pt x="2810" y="224"/>
                    <a:pt x="2797" y="231"/>
                    <a:pt x="2790" y="244"/>
                  </a:cubicBezTo>
                  <a:cubicBezTo>
                    <a:pt x="2830" y="271"/>
                    <a:pt x="2843" y="317"/>
                    <a:pt x="2856" y="356"/>
                  </a:cubicBezTo>
                  <a:cubicBezTo>
                    <a:pt x="2863" y="376"/>
                    <a:pt x="2883" y="396"/>
                    <a:pt x="2889" y="409"/>
                  </a:cubicBezTo>
                  <a:cubicBezTo>
                    <a:pt x="2915" y="422"/>
                    <a:pt x="2935" y="429"/>
                    <a:pt x="2962" y="429"/>
                  </a:cubicBezTo>
                  <a:cubicBezTo>
                    <a:pt x="3028" y="429"/>
                    <a:pt x="3041" y="350"/>
                    <a:pt x="3041" y="284"/>
                  </a:cubicBezTo>
                  <a:cubicBezTo>
                    <a:pt x="3047" y="284"/>
                    <a:pt x="3054" y="277"/>
                    <a:pt x="3061" y="271"/>
                  </a:cubicBezTo>
                  <a:cubicBezTo>
                    <a:pt x="3087" y="297"/>
                    <a:pt x="3113" y="310"/>
                    <a:pt x="3153" y="310"/>
                  </a:cubicBezTo>
                  <a:cubicBezTo>
                    <a:pt x="3199" y="310"/>
                    <a:pt x="3219" y="277"/>
                    <a:pt x="3252" y="244"/>
                  </a:cubicBezTo>
                  <a:cubicBezTo>
                    <a:pt x="3298" y="205"/>
                    <a:pt x="3331" y="185"/>
                    <a:pt x="3371" y="139"/>
                  </a:cubicBezTo>
                  <a:cubicBezTo>
                    <a:pt x="3423" y="92"/>
                    <a:pt x="3456" y="46"/>
                    <a:pt x="3529" y="46"/>
                  </a:cubicBezTo>
                  <a:cubicBezTo>
                    <a:pt x="3569" y="46"/>
                    <a:pt x="3588" y="60"/>
                    <a:pt x="3621" y="79"/>
                  </a:cubicBezTo>
                  <a:cubicBezTo>
                    <a:pt x="3687" y="119"/>
                    <a:pt x="3733" y="119"/>
                    <a:pt x="3813" y="139"/>
                  </a:cubicBezTo>
                  <a:cubicBezTo>
                    <a:pt x="4096" y="370"/>
                    <a:pt x="4096" y="370"/>
                    <a:pt x="4096" y="370"/>
                  </a:cubicBezTo>
                  <a:lnTo>
                    <a:pt x="4096" y="370"/>
                  </a:lnTo>
                  <a:cubicBezTo>
                    <a:pt x="4096" y="389"/>
                    <a:pt x="4089" y="409"/>
                    <a:pt x="4089" y="429"/>
                  </a:cubicBezTo>
                  <a:cubicBezTo>
                    <a:pt x="4089" y="501"/>
                    <a:pt x="4123" y="547"/>
                    <a:pt x="4182" y="581"/>
                  </a:cubicBezTo>
                  <a:lnTo>
                    <a:pt x="4182" y="581"/>
                  </a:lnTo>
                  <a:cubicBezTo>
                    <a:pt x="4182" y="660"/>
                    <a:pt x="4188" y="706"/>
                    <a:pt x="4208" y="785"/>
                  </a:cubicBezTo>
                  <a:cubicBezTo>
                    <a:pt x="4221" y="844"/>
                    <a:pt x="4255" y="871"/>
                    <a:pt x="4261" y="930"/>
                  </a:cubicBezTo>
                  <a:cubicBezTo>
                    <a:pt x="4228" y="1154"/>
                    <a:pt x="4228" y="1154"/>
                    <a:pt x="4228" y="1154"/>
                  </a:cubicBezTo>
                  <a:cubicBezTo>
                    <a:pt x="4142" y="1168"/>
                    <a:pt x="4037" y="1181"/>
                    <a:pt x="4037" y="1273"/>
                  </a:cubicBezTo>
                  <a:cubicBezTo>
                    <a:pt x="4037" y="1345"/>
                    <a:pt x="4096" y="1379"/>
                    <a:pt x="4096" y="1451"/>
                  </a:cubicBezTo>
                  <a:cubicBezTo>
                    <a:pt x="4103" y="1504"/>
                    <a:pt x="4109" y="1530"/>
                    <a:pt x="4129" y="1576"/>
                  </a:cubicBezTo>
                  <a:cubicBezTo>
                    <a:pt x="4142" y="1596"/>
                    <a:pt x="4149" y="1616"/>
                    <a:pt x="4175" y="1616"/>
                  </a:cubicBezTo>
                  <a:cubicBezTo>
                    <a:pt x="4208" y="1616"/>
                    <a:pt x="4228" y="1596"/>
                    <a:pt x="4261" y="1596"/>
                  </a:cubicBezTo>
                  <a:cubicBezTo>
                    <a:pt x="4327" y="1596"/>
                    <a:pt x="4353" y="1603"/>
                    <a:pt x="4413" y="160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" name="Freeform 19"/>
            <p:cNvSpPr>
              <a:spLocks noChangeArrowheads="1"/>
            </p:cNvSpPr>
            <p:nvPr/>
          </p:nvSpPr>
          <p:spPr bwMode="auto">
            <a:xfrm>
              <a:off x="11011668" y="2926201"/>
              <a:ext cx="248340" cy="286096"/>
            </a:xfrm>
            <a:custGeom>
              <a:avLst/>
              <a:gdLst>
                <a:gd name="T0" fmla="*/ 376 w 898"/>
                <a:gd name="T1" fmla="*/ 1022 h 1036"/>
                <a:gd name="T2" fmla="*/ 376 w 898"/>
                <a:gd name="T3" fmla="*/ 1022 h 1036"/>
                <a:gd name="T4" fmla="*/ 224 w 898"/>
                <a:gd name="T5" fmla="*/ 1015 h 1036"/>
                <a:gd name="T6" fmla="*/ 138 w 898"/>
                <a:gd name="T7" fmla="*/ 1035 h 1036"/>
                <a:gd name="T8" fmla="*/ 92 w 898"/>
                <a:gd name="T9" fmla="*/ 995 h 1036"/>
                <a:gd name="T10" fmla="*/ 59 w 898"/>
                <a:gd name="T11" fmla="*/ 870 h 1036"/>
                <a:gd name="T12" fmla="*/ 0 w 898"/>
                <a:gd name="T13" fmla="*/ 692 h 1036"/>
                <a:gd name="T14" fmla="*/ 191 w 898"/>
                <a:gd name="T15" fmla="*/ 573 h 1036"/>
                <a:gd name="T16" fmla="*/ 224 w 898"/>
                <a:gd name="T17" fmla="*/ 349 h 1036"/>
                <a:gd name="T18" fmla="*/ 171 w 898"/>
                <a:gd name="T19" fmla="*/ 204 h 1036"/>
                <a:gd name="T20" fmla="*/ 145 w 898"/>
                <a:gd name="T21" fmla="*/ 0 h 1036"/>
                <a:gd name="T22" fmla="*/ 145 w 898"/>
                <a:gd name="T23" fmla="*/ 0 h 1036"/>
                <a:gd name="T24" fmla="*/ 184 w 898"/>
                <a:gd name="T25" fmla="*/ 19 h 1036"/>
                <a:gd name="T26" fmla="*/ 297 w 898"/>
                <a:gd name="T27" fmla="*/ 59 h 1036"/>
                <a:gd name="T28" fmla="*/ 422 w 898"/>
                <a:gd name="T29" fmla="*/ 164 h 1036"/>
                <a:gd name="T30" fmla="*/ 534 w 898"/>
                <a:gd name="T31" fmla="*/ 224 h 1036"/>
                <a:gd name="T32" fmla="*/ 666 w 898"/>
                <a:gd name="T33" fmla="*/ 408 h 1036"/>
                <a:gd name="T34" fmla="*/ 897 w 898"/>
                <a:gd name="T35" fmla="*/ 600 h 1036"/>
                <a:gd name="T36" fmla="*/ 897 w 898"/>
                <a:gd name="T37" fmla="*/ 600 h 1036"/>
                <a:gd name="T38" fmla="*/ 666 w 898"/>
                <a:gd name="T39" fmla="*/ 718 h 1036"/>
                <a:gd name="T40" fmla="*/ 534 w 898"/>
                <a:gd name="T41" fmla="*/ 844 h 1036"/>
                <a:gd name="T42" fmla="*/ 462 w 898"/>
                <a:gd name="T43" fmla="*/ 910 h 1036"/>
                <a:gd name="T44" fmla="*/ 376 w 898"/>
                <a:gd name="T45" fmla="*/ 1022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98" h="1036">
                  <a:moveTo>
                    <a:pt x="376" y="1022"/>
                  </a:moveTo>
                  <a:lnTo>
                    <a:pt x="376" y="1022"/>
                  </a:lnTo>
                  <a:cubicBezTo>
                    <a:pt x="316" y="1022"/>
                    <a:pt x="290" y="1015"/>
                    <a:pt x="224" y="1015"/>
                  </a:cubicBezTo>
                  <a:cubicBezTo>
                    <a:pt x="191" y="1015"/>
                    <a:pt x="171" y="1035"/>
                    <a:pt x="138" y="1035"/>
                  </a:cubicBezTo>
                  <a:cubicBezTo>
                    <a:pt x="112" y="1035"/>
                    <a:pt x="105" y="1015"/>
                    <a:pt x="92" y="995"/>
                  </a:cubicBezTo>
                  <a:cubicBezTo>
                    <a:pt x="72" y="949"/>
                    <a:pt x="66" y="923"/>
                    <a:pt x="59" y="870"/>
                  </a:cubicBezTo>
                  <a:cubicBezTo>
                    <a:pt x="59" y="798"/>
                    <a:pt x="0" y="764"/>
                    <a:pt x="0" y="692"/>
                  </a:cubicBezTo>
                  <a:cubicBezTo>
                    <a:pt x="0" y="600"/>
                    <a:pt x="105" y="587"/>
                    <a:pt x="191" y="573"/>
                  </a:cubicBezTo>
                  <a:cubicBezTo>
                    <a:pt x="224" y="349"/>
                    <a:pt x="224" y="349"/>
                    <a:pt x="224" y="349"/>
                  </a:cubicBezTo>
                  <a:cubicBezTo>
                    <a:pt x="218" y="290"/>
                    <a:pt x="184" y="263"/>
                    <a:pt x="171" y="204"/>
                  </a:cubicBezTo>
                  <a:cubicBezTo>
                    <a:pt x="151" y="125"/>
                    <a:pt x="145" y="79"/>
                    <a:pt x="145" y="0"/>
                  </a:cubicBezTo>
                  <a:lnTo>
                    <a:pt x="145" y="0"/>
                  </a:lnTo>
                  <a:cubicBezTo>
                    <a:pt x="151" y="6"/>
                    <a:pt x="165" y="13"/>
                    <a:pt x="184" y="19"/>
                  </a:cubicBezTo>
                  <a:cubicBezTo>
                    <a:pt x="224" y="39"/>
                    <a:pt x="257" y="33"/>
                    <a:pt x="297" y="59"/>
                  </a:cubicBezTo>
                  <a:cubicBezTo>
                    <a:pt x="343" y="105"/>
                    <a:pt x="363" y="138"/>
                    <a:pt x="422" y="164"/>
                  </a:cubicBezTo>
                  <a:cubicBezTo>
                    <a:pt x="468" y="191"/>
                    <a:pt x="501" y="184"/>
                    <a:pt x="534" y="224"/>
                  </a:cubicBezTo>
                  <a:cubicBezTo>
                    <a:pt x="600" y="283"/>
                    <a:pt x="607" y="349"/>
                    <a:pt x="666" y="408"/>
                  </a:cubicBezTo>
                  <a:cubicBezTo>
                    <a:pt x="752" y="494"/>
                    <a:pt x="818" y="514"/>
                    <a:pt x="897" y="600"/>
                  </a:cubicBezTo>
                  <a:lnTo>
                    <a:pt x="897" y="600"/>
                  </a:lnTo>
                  <a:cubicBezTo>
                    <a:pt x="831" y="652"/>
                    <a:pt x="758" y="679"/>
                    <a:pt x="666" y="718"/>
                  </a:cubicBezTo>
                  <a:cubicBezTo>
                    <a:pt x="607" y="745"/>
                    <a:pt x="587" y="791"/>
                    <a:pt x="534" y="844"/>
                  </a:cubicBezTo>
                  <a:cubicBezTo>
                    <a:pt x="508" y="870"/>
                    <a:pt x="488" y="877"/>
                    <a:pt x="462" y="910"/>
                  </a:cubicBezTo>
                  <a:cubicBezTo>
                    <a:pt x="435" y="956"/>
                    <a:pt x="402" y="989"/>
                    <a:pt x="376" y="102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" name="Freeform 20"/>
            <p:cNvSpPr>
              <a:spLocks noChangeArrowheads="1"/>
            </p:cNvSpPr>
            <p:nvPr/>
          </p:nvSpPr>
          <p:spPr bwMode="auto">
            <a:xfrm>
              <a:off x="11026278" y="2851937"/>
              <a:ext cx="417553" cy="241052"/>
            </a:xfrm>
            <a:custGeom>
              <a:avLst/>
              <a:gdLst>
                <a:gd name="T0" fmla="*/ 7 w 1512"/>
                <a:gd name="T1" fmla="*/ 60 h 872"/>
                <a:gd name="T2" fmla="*/ 7 w 1512"/>
                <a:gd name="T3" fmla="*/ 60 h 872"/>
                <a:gd name="T4" fmla="*/ 0 w 1512"/>
                <a:gd name="T5" fmla="*/ 119 h 872"/>
                <a:gd name="T6" fmla="*/ 93 w 1512"/>
                <a:gd name="T7" fmla="*/ 271 h 872"/>
                <a:gd name="T8" fmla="*/ 93 w 1512"/>
                <a:gd name="T9" fmla="*/ 271 h 872"/>
                <a:gd name="T10" fmla="*/ 132 w 1512"/>
                <a:gd name="T11" fmla="*/ 290 h 872"/>
                <a:gd name="T12" fmla="*/ 245 w 1512"/>
                <a:gd name="T13" fmla="*/ 330 h 872"/>
                <a:gd name="T14" fmla="*/ 370 w 1512"/>
                <a:gd name="T15" fmla="*/ 435 h 872"/>
                <a:gd name="T16" fmla="*/ 482 w 1512"/>
                <a:gd name="T17" fmla="*/ 495 h 872"/>
                <a:gd name="T18" fmla="*/ 614 w 1512"/>
                <a:gd name="T19" fmla="*/ 679 h 872"/>
                <a:gd name="T20" fmla="*/ 845 w 1512"/>
                <a:gd name="T21" fmla="*/ 871 h 872"/>
                <a:gd name="T22" fmla="*/ 845 w 1512"/>
                <a:gd name="T23" fmla="*/ 871 h 872"/>
                <a:gd name="T24" fmla="*/ 911 w 1512"/>
                <a:gd name="T25" fmla="*/ 805 h 872"/>
                <a:gd name="T26" fmla="*/ 1023 w 1512"/>
                <a:gd name="T27" fmla="*/ 706 h 872"/>
                <a:gd name="T28" fmla="*/ 1128 w 1512"/>
                <a:gd name="T29" fmla="*/ 594 h 872"/>
                <a:gd name="T30" fmla="*/ 1234 w 1512"/>
                <a:gd name="T31" fmla="*/ 501 h 872"/>
                <a:gd name="T32" fmla="*/ 1406 w 1512"/>
                <a:gd name="T33" fmla="*/ 297 h 872"/>
                <a:gd name="T34" fmla="*/ 1511 w 1512"/>
                <a:gd name="T35" fmla="*/ 165 h 872"/>
                <a:gd name="T36" fmla="*/ 1511 w 1512"/>
                <a:gd name="T37" fmla="*/ 165 h 872"/>
                <a:gd name="T38" fmla="*/ 1379 w 1512"/>
                <a:gd name="T39" fmla="*/ 125 h 872"/>
                <a:gd name="T40" fmla="*/ 1293 w 1512"/>
                <a:gd name="T41" fmla="*/ 145 h 872"/>
                <a:gd name="T42" fmla="*/ 1181 w 1512"/>
                <a:gd name="T43" fmla="*/ 125 h 872"/>
                <a:gd name="T44" fmla="*/ 1168 w 1512"/>
                <a:gd name="T45" fmla="*/ 112 h 872"/>
                <a:gd name="T46" fmla="*/ 1102 w 1512"/>
                <a:gd name="T47" fmla="*/ 165 h 872"/>
                <a:gd name="T48" fmla="*/ 911 w 1512"/>
                <a:gd name="T49" fmla="*/ 224 h 872"/>
                <a:gd name="T50" fmla="*/ 838 w 1512"/>
                <a:gd name="T51" fmla="*/ 224 h 872"/>
                <a:gd name="T52" fmla="*/ 785 w 1512"/>
                <a:gd name="T53" fmla="*/ 251 h 872"/>
                <a:gd name="T54" fmla="*/ 706 w 1512"/>
                <a:gd name="T55" fmla="*/ 231 h 872"/>
                <a:gd name="T56" fmla="*/ 515 w 1512"/>
                <a:gd name="T57" fmla="*/ 165 h 872"/>
                <a:gd name="T58" fmla="*/ 271 w 1512"/>
                <a:gd name="T59" fmla="*/ 0 h 872"/>
                <a:gd name="T60" fmla="*/ 60 w 1512"/>
                <a:gd name="T61" fmla="*/ 112 h 872"/>
                <a:gd name="T62" fmla="*/ 7 w 1512"/>
                <a:gd name="T63" fmla="*/ 6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2" h="872">
                  <a:moveTo>
                    <a:pt x="7" y="60"/>
                  </a:moveTo>
                  <a:lnTo>
                    <a:pt x="7" y="60"/>
                  </a:lnTo>
                  <a:cubicBezTo>
                    <a:pt x="7" y="79"/>
                    <a:pt x="0" y="99"/>
                    <a:pt x="0" y="119"/>
                  </a:cubicBezTo>
                  <a:cubicBezTo>
                    <a:pt x="0" y="191"/>
                    <a:pt x="34" y="237"/>
                    <a:pt x="93" y="271"/>
                  </a:cubicBezTo>
                  <a:lnTo>
                    <a:pt x="93" y="271"/>
                  </a:lnTo>
                  <a:cubicBezTo>
                    <a:pt x="99" y="277"/>
                    <a:pt x="113" y="284"/>
                    <a:pt x="132" y="290"/>
                  </a:cubicBezTo>
                  <a:cubicBezTo>
                    <a:pt x="172" y="310"/>
                    <a:pt x="205" y="304"/>
                    <a:pt x="245" y="330"/>
                  </a:cubicBezTo>
                  <a:cubicBezTo>
                    <a:pt x="291" y="376"/>
                    <a:pt x="311" y="409"/>
                    <a:pt x="370" y="435"/>
                  </a:cubicBezTo>
                  <a:cubicBezTo>
                    <a:pt x="416" y="462"/>
                    <a:pt x="449" y="455"/>
                    <a:pt x="482" y="495"/>
                  </a:cubicBezTo>
                  <a:cubicBezTo>
                    <a:pt x="548" y="554"/>
                    <a:pt x="555" y="620"/>
                    <a:pt x="614" y="679"/>
                  </a:cubicBezTo>
                  <a:cubicBezTo>
                    <a:pt x="700" y="765"/>
                    <a:pt x="766" y="785"/>
                    <a:pt x="845" y="871"/>
                  </a:cubicBezTo>
                  <a:lnTo>
                    <a:pt x="845" y="871"/>
                  </a:lnTo>
                  <a:cubicBezTo>
                    <a:pt x="871" y="851"/>
                    <a:pt x="891" y="831"/>
                    <a:pt x="911" y="805"/>
                  </a:cubicBezTo>
                  <a:cubicBezTo>
                    <a:pt x="950" y="759"/>
                    <a:pt x="977" y="739"/>
                    <a:pt x="1023" y="706"/>
                  </a:cubicBezTo>
                  <a:cubicBezTo>
                    <a:pt x="1069" y="660"/>
                    <a:pt x="1082" y="633"/>
                    <a:pt x="1128" y="594"/>
                  </a:cubicBezTo>
                  <a:cubicBezTo>
                    <a:pt x="1168" y="554"/>
                    <a:pt x="1194" y="541"/>
                    <a:pt x="1234" y="501"/>
                  </a:cubicBezTo>
                  <a:cubicBezTo>
                    <a:pt x="1300" y="422"/>
                    <a:pt x="1320" y="363"/>
                    <a:pt x="1406" y="297"/>
                  </a:cubicBezTo>
                  <a:cubicBezTo>
                    <a:pt x="1458" y="257"/>
                    <a:pt x="1478" y="218"/>
                    <a:pt x="1511" y="165"/>
                  </a:cubicBezTo>
                  <a:lnTo>
                    <a:pt x="1511" y="165"/>
                  </a:lnTo>
                  <a:cubicBezTo>
                    <a:pt x="1465" y="145"/>
                    <a:pt x="1432" y="125"/>
                    <a:pt x="1379" y="125"/>
                  </a:cubicBezTo>
                  <a:cubicBezTo>
                    <a:pt x="1346" y="125"/>
                    <a:pt x="1326" y="145"/>
                    <a:pt x="1293" y="145"/>
                  </a:cubicBezTo>
                  <a:cubicBezTo>
                    <a:pt x="1247" y="145"/>
                    <a:pt x="1221" y="139"/>
                    <a:pt x="1181" y="125"/>
                  </a:cubicBezTo>
                  <a:cubicBezTo>
                    <a:pt x="1175" y="125"/>
                    <a:pt x="1175" y="112"/>
                    <a:pt x="1168" y="112"/>
                  </a:cubicBezTo>
                  <a:cubicBezTo>
                    <a:pt x="1135" y="112"/>
                    <a:pt x="1128" y="152"/>
                    <a:pt x="1102" y="165"/>
                  </a:cubicBezTo>
                  <a:cubicBezTo>
                    <a:pt x="1036" y="211"/>
                    <a:pt x="990" y="224"/>
                    <a:pt x="911" y="224"/>
                  </a:cubicBezTo>
                  <a:cubicBezTo>
                    <a:pt x="878" y="224"/>
                    <a:pt x="865" y="224"/>
                    <a:pt x="838" y="224"/>
                  </a:cubicBezTo>
                  <a:cubicBezTo>
                    <a:pt x="818" y="224"/>
                    <a:pt x="805" y="251"/>
                    <a:pt x="785" y="251"/>
                  </a:cubicBezTo>
                  <a:cubicBezTo>
                    <a:pt x="753" y="251"/>
                    <a:pt x="733" y="237"/>
                    <a:pt x="706" y="231"/>
                  </a:cubicBezTo>
                  <a:cubicBezTo>
                    <a:pt x="627" y="218"/>
                    <a:pt x="581" y="211"/>
                    <a:pt x="515" y="165"/>
                  </a:cubicBezTo>
                  <a:cubicBezTo>
                    <a:pt x="429" y="92"/>
                    <a:pt x="390" y="0"/>
                    <a:pt x="271" y="0"/>
                  </a:cubicBezTo>
                  <a:cubicBezTo>
                    <a:pt x="179" y="0"/>
                    <a:pt x="152" y="112"/>
                    <a:pt x="60" y="112"/>
                  </a:cubicBezTo>
                  <a:cubicBezTo>
                    <a:pt x="27" y="112"/>
                    <a:pt x="14" y="86"/>
                    <a:pt x="7" y="6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" name="Freeform 21"/>
            <p:cNvSpPr>
              <a:spLocks noChangeArrowheads="1"/>
            </p:cNvSpPr>
            <p:nvPr/>
          </p:nvSpPr>
          <p:spPr bwMode="auto">
            <a:xfrm>
              <a:off x="10625769" y="2582884"/>
              <a:ext cx="876494" cy="338447"/>
            </a:xfrm>
            <a:custGeom>
              <a:avLst/>
              <a:gdLst>
                <a:gd name="T0" fmla="*/ 1458 w 3174"/>
                <a:gd name="T1" fmla="*/ 1036 h 1228"/>
                <a:gd name="T2" fmla="*/ 983 w 3174"/>
                <a:gd name="T3" fmla="*/ 745 h 1228"/>
                <a:gd name="T4" fmla="*/ 733 w 3174"/>
                <a:gd name="T5" fmla="*/ 805 h 1228"/>
                <a:gd name="T6" fmla="*/ 515 w 3174"/>
                <a:gd name="T7" fmla="*/ 976 h 1228"/>
                <a:gd name="T8" fmla="*/ 403 w 3174"/>
                <a:gd name="T9" fmla="*/ 950 h 1228"/>
                <a:gd name="T10" fmla="*/ 251 w 3174"/>
                <a:gd name="T11" fmla="*/ 1075 h 1228"/>
                <a:gd name="T12" fmla="*/ 152 w 3174"/>
                <a:gd name="T13" fmla="*/ 910 h 1228"/>
                <a:gd name="T14" fmla="*/ 132 w 3174"/>
                <a:gd name="T15" fmla="*/ 758 h 1228"/>
                <a:gd name="T16" fmla="*/ 0 w 3174"/>
                <a:gd name="T17" fmla="*/ 666 h 1228"/>
                <a:gd name="T18" fmla="*/ 264 w 3174"/>
                <a:gd name="T19" fmla="*/ 455 h 1228"/>
                <a:gd name="T20" fmla="*/ 350 w 3174"/>
                <a:gd name="T21" fmla="*/ 336 h 1228"/>
                <a:gd name="T22" fmla="*/ 330 w 3174"/>
                <a:gd name="T23" fmla="*/ 244 h 1228"/>
                <a:gd name="T24" fmla="*/ 304 w 3174"/>
                <a:gd name="T25" fmla="*/ 46 h 1228"/>
                <a:gd name="T26" fmla="*/ 442 w 3174"/>
                <a:gd name="T27" fmla="*/ 33 h 1228"/>
                <a:gd name="T28" fmla="*/ 752 w 3174"/>
                <a:gd name="T29" fmla="*/ 7 h 1228"/>
                <a:gd name="T30" fmla="*/ 924 w 3174"/>
                <a:gd name="T31" fmla="*/ 59 h 1228"/>
                <a:gd name="T32" fmla="*/ 1069 w 3174"/>
                <a:gd name="T33" fmla="*/ 251 h 1228"/>
                <a:gd name="T34" fmla="*/ 1188 w 3174"/>
                <a:gd name="T35" fmla="*/ 284 h 1228"/>
                <a:gd name="T36" fmla="*/ 1359 w 3174"/>
                <a:gd name="T37" fmla="*/ 198 h 1228"/>
                <a:gd name="T38" fmla="*/ 1583 w 3174"/>
                <a:gd name="T39" fmla="*/ 336 h 1228"/>
                <a:gd name="T40" fmla="*/ 1775 w 3174"/>
                <a:gd name="T41" fmla="*/ 237 h 1228"/>
                <a:gd name="T42" fmla="*/ 2006 w 3174"/>
                <a:gd name="T43" fmla="*/ 191 h 1228"/>
                <a:gd name="T44" fmla="*/ 2052 w 3174"/>
                <a:gd name="T45" fmla="*/ 455 h 1228"/>
                <a:gd name="T46" fmla="*/ 2164 w 3174"/>
                <a:gd name="T47" fmla="*/ 706 h 1228"/>
                <a:gd name="T48" fmla="*/ 2316 w 3174"/>
                <a:gd name="T49" fmla="*/ 554 h 1228"/>
                <a:gd name="T50" fmla="*/ 2612 w 3174"/>
                <a:gd name="T51" fmla="*/ 448 h 1228"/>
                <a:gd name="T52" fmla="*/ 2837 w 3174"/>
                <a:gd name="T53" fmla="*/ 402 h 1228"/>
                <a:gd name="T54" fmla="*/ 3166 w 3174"/>
                <a:gd name="T55" fmla="*/ 389 h 1228"/>
                <a:gd name="T56" fmla="*/ 3166 w 3174"/>
                <a:gd name="T57" fmla="*/ 462 h 1228"/>
                <a:gd name="T58" fmla="*/ 3160 w 3174"/>
                <a:gd name="T59" fmla="*/ 712 h 1228"/>
                <a:gd name="T60" fmla="*/ 3054 w 3174"/>
                <a:gd name="T61" fmla="*/ 1016 h 1228"/>
                <a:gd name="T62" fmla="*/ 2962 w 3174"/>
                <a:gd name="T63" fmla="*/ 1141 h 1228"/>
                <a:gd name="T64" fmla="*/ 2830 w 3174"/>
                <a:gd name="T65" fmla="*/ 1101 h 1228"/>
                <a:gd name="T66" fmla="*/ 2632 w 3174"/>
                <a:gd name="T67" fmla="*/ 1101 h 1228"/>
                <a:gd name="T68" fmla="*/ 2553 w 3174"/>
                <a:gd name="T69" fmla="*/ 1141 h 1228"/>
                <a:gd name="T70" fmla="*/ 2289 w 3174"/>
                <a:gd name="T71" fmla="*/ 1200 h 1228"/>
                <a:gd name="T72" fmla="*/ 2157 w 3174"/>
                <a:gd name="T73" fmla="*/ 1207 h 1228"/>
                <a:gd name="T74" fmla="*/ 1722 w 3174"/>
                <a:gd name="T75" fmla="*/ 976 h 1228"/>
                <a:gd name="T76" fmla="*/ 1458 w 3174"/>
                <a:gd name="T77" fmla="*/ 1036 h 1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74" h="1228">
                  <a:moveTo>
                    <a:pt x="1458" y="1036"/>
                  </a:moveTo>
                  <a:lnTo>
                    <a:pt x="1458" y="1036"/>
                  </a:lnTo>
                  <a:cubicBezTo>
                    <a:pt x="1175" y="805"/>
                    <a:pt x="1175" y="805"/>
                    <a:pt x="1175" y="805"/>
                  </a:cubicBezTo>
                  <a:cubicBezTo>
                    <a:pt x="1095" y="785"/>
                    <a:pt x="1049" y="785"/>
                    <a:pt x="983" y="745"/>
                  </a:cubicBezTo>
                  <a:cubicBezTo>
                    <a:pt x="950" y="726"/>
                    <a:pt x="931" y="712"/>
                    <a:pt x="891" y="712"/>
                  </a:cubicBezTo>
                  <a:cubicBezTo>
                    <a:pt x="818" y="712"/>
                    <a:pt x="785" y="758"/>
                    <a:pt x="733" y="805"/>
                  </a:cubicBezTo>
                  <a:cubicBezTo>
                    <a:pt x="693" y="851"/>
                    <a:pt x="660" y="871"/>
                    <a:pt x="614" y="910"/>
                  </a:cubicBezTo>
                  <a:cubicBezTo>
                    <a:pt x="581" y="943"/>
                    <a:pt x="561" y="976"/>
                    <a:pt x="515" y="976"/>
                  </a:cubicBezTo>
                  <a:cubicBezTo>
                    <a:pt x="475" y="976"/>
                    <a:pt x="449" y="963"/>
                    <a:pt x="423" y="937"/>
                  </a:cubicBezTo>
                  <a:cubicBezTo>
                    <a:pt x="416" y="943"/>
                    <a:pt x="409" y="950"/>
                    <a:pt x="403" y="950"/>
                  </a:cubicBezTo>
                  <a:cubicBezTo>
                    <a:pt x="403" y="1016"/>
                    <a:pt x="390" y="1095"/>
                    <a:pt x="324" y="1095"/>
                  </a:cubicBezTo>
                  <a:cubicBezTo>
                    <a:pt x="297" y="1095"/>
                    <a:pt x="277" y="1088"/>
                    <a:pt x="251" y="1075"/>
                  </a:cubicBezTo>
                  <a:cubicBezTo>
                    <a:pt x="245" y="1062"/>
                    <a:pt x="225" y="1042"/>
                    <a:pt x="218" y="1022"/>
                  </a:cubicBezTo>
                  <a:cubicBezTo>
                    <a:pt x="205" y="983"/>
                    <a:pt x="192" y="937"/>
                    <a:pt x="152" y="910"/>
                  </a:cubicBezTo>
                  <a:cubicBezTo>
                    <a:pt x="159" y="897"/>
                    <a:pt x="172" y="890"/>
                    <a:pt x="172" y="871"/>
                  </a:cubicBezTo>
                  <a:cubicBezTo>
                    <a:pt x="172" y="824"/>
                    <a:pt x="165" y="785"/>
                    <a:pt x="132" y="758"/>
                  </a:cubicBezTo>
                  <a:cubicBezTo>
                    <a:pt x="86" y="719"/>
                    <a:pt x="47" y="712"/>
                    <a:pt x="0" y="666"/>
                  </a:cubicBezTo>
                  <a:lnTo>
                    <a:pt x="0" y="666"/>
                  </a:lnTo>
                  <a:cubicBezTo>
                    <a:pt x="33" y="613"/>
                    <a:pt x="80" y="613"/>
                    <a:pt x="139" y="580"/>
                  </a:cubicBezTo>
                  <a:cubicBezTo>
                    <a:pt x="198" y="554"/>
                    <a:pt x="218" y="501"/>
                    <a:pt x="264" y="455"/>
                  </a:cubicBezTo>
                  <a:cubicBezTo>
                    <a:pt x="284" y="429"/>
                    <a:pt x="297" y="415"/>
                    <a:pt x="317" y="389"/>
                  </a:cubicBezTo>
                  <a:cubicBezTo>
                    <a:pt x="330" y="369"/>
                    <a:pt x="350" y="363"/>
                    <a:pt x="350" y="336"/>
                  </a:cubicBezTo>
                  <a:cubicBezTo>
                    <a:pt x="350" y="310"/>
                    <a:pt x="350" y="297"/>
                    <a:pt x="350" y="270"/>
                  </a:cubicBezTo>
                  <a:cubicBezTo>
                    <a:pt x="350" y="257"/>
                    <a:pt x="337" y="251"/>
                    <a:pt x="330" y="244"/>
                  </a:cubicBezTo>
                  <a:cubicBezTo>
                    <a:pt x="317" y="198"/>
                    <a:pt x="304" y="171"/>
                    <a:pt x="304" y="125"/>
                  </a:cubicBezTo>
                  <a:cubicBezTo>
                    <a:pt x="304" y="92"/>
                    <a:pt x="304" y="72"/>
                    <a:pt x="304" y="46"/>
                  </a:cubicBezTo>
                  <a:cubicBezTo>
                    <a:pt x="357" y="46"/>
                    <a:pt x="390" y="46"/>
                    <a:pt x="442" y="33"/>
                  </a:cubicBezTo>
                  <a:lnTo>
                    <a:pt x="442" y="33"/>
                  </a:lnTo>
                  <a:cubicBezTo>
                    <a:pt x="686" y="7"/>
                    <a:pt x="686" y="7"/>
                    <a:pt x="686" y="7"/>
                  </a:cubicBezTo>
                  <a:cubicBezTo>
                    <a:pt x="713" y="7"/>
                    <a:pt x="726" y="7"/>
                    <a:pt x="752" y="7"/>
                  </a:cubicBezTo>
                  <a:cubicBezTo>
                    <a:pt x="765" y="7"/>
                    <a:pt x="772" y="0"/>
                    <a:pt x="785" y="0"/>
                  </a:cubicBezTo>
                  <a:cubicBezTo>
                    <a:pt x="845" y="0"/>
                    <a:pt x="871" y="26"/>
                    <a:pt x="924" y="59"/>
                  </a:cubicBezTo>
                  <a:cubicBezTo>
                    <a:pt x="963" y="79"/>
                    <a:pt x="990" y="99"/>
                    <a:pt x="1010" y="139"/>
                  </a:cubicBezTo>
                  <a:cubicBezTo>
                    <a:pt x="1036" y="178"/>
                    <a:pt x="1049" y="204"/>
                    <a:pt x="1069" y="251"/>
                  </a:cubicBezTo>
                  <a:cubicBezTo>
                    <a:pt x="1082" y="284"/>
                    <a:pt x="1095" y="330"/>
                    <a:pt x="1135" y="330"/>
                  </a:cubicBezTo>
                  <a:cubicBezTo>
                    <a:pt x="1161" y="330"/>
                    <a:pt x="1168" y="303"/>
                    <a:pt x="1188" y="284"/>
                  </a:cubicBezTo>
                  <a:cubicBezTo>
                    <a:pt x="1240" y="231"/>
                    <a:pt x="1287" y="211"/>
                    <a:pt x="1359" y="198"/>
                  </a:cubicBezTo>
                  <a:lnTo>
                    <a:pt x="1359" y="198"/>
                  </a:lnTo>
                  <a:cubicBezTo>
                    <a:pt x="1412" y="237"/>
                    <a:pt x="1465" y="244"/>
                    <a:pt x="1524" y="284"/>
                  </a:cubicBezTo>
                  <a:cubicBezTo>
                    <a:pt x="1544" y="303"/>
                    <a:pt x="1550" y="336"/>
                    <a:pt x="1583" y="336"/>
                  </a:cubicBezTo>
                  <a:cubicBezTo>
                    <a:pt x="1617" y="336"/>
                    <a:pt x="1630" y="303"/>
                    <a:pt x="1663" y="284"/>
                  </a:cubicBezTo>
                  <a:cubicBezTo>
                    <a:pt x="1702" y="257"/>
                    <a:pt x="1729" y="251"/>
                    <a:pt x="1775" y="237"/>
                  </a:cubicBezTo>
                  <a:cubicBezTo>
                    <a:pt x="1834" y="224"/>
                    <a:pt x="1861" y="191"/>
                    <a:pt x="1920" y="191"/>
                  </a:cubicBezTo>
                  <a:cubicBezTo>
                    <a:pt x="1953" y="191"/>
                    <a:pt x="1973" y="191"/>
                    <a:pt x="2006" y="191"/>
                  </a:cubicBezTo>
                  <a:cubicBezTo>
                    <a:pt x="2058" y="191"/>
                    <a:pt x="2124" y="211"/>
                    <a:pt x="2124" y="264"/>
                  </a:cubicBezTo>
                  <a:cubicBezTo>
                    <a:pt x="2124" y="343"/>
                    <a:pt x="2091" y="383"/>
                    <a:pt x="2052" y="455"/>
                  </a:cubicBezTo>
                  <a:cubicBezTo>
                    <a:pt x="2032" y="495"/>
                    <a:pt x="2006" y="508"/>
                    <a:pt x="2006" y="554"/>
                  </a:cubicBezTo>
                  <a:cubicBezTo>
                    <a:pt x="2006" y="633"/>
                    <a:pt x="2078" y="706"/>
                    <a:pt x="2164" y="706"/>
                  </a:cubicBezTo>
                  <a:cubicBezTo>
                    <a:pt x="2210" y="706"/>
                    <a:pt x="2223" y="666"/>
                    <a:pt x="2256" y="633"/>
                  </a:cubicBezTo>
                  <a:cubicBezTo>
                    <a:pt x="2276" y="600"/>
                    <a:pt x="2296" y="587"/>
                    <a:pt x="2316" y="554"/>
                  </a:cubicBezTo>
                  <a:cubicBezTo>
                    <a:pt x="2329" y="528"/>
                    <a:pt x="2335" y="501"/>
                    <a:pt x="2362" y="495"/>
                  </a:cubicBezTo>
                  <a:cubicBezTo>
                    <a:pt x="2461" y="468"/>
                    <a:pt x="2514" y="448"/>
                    <a:pt x="2612" y="448"/>
                  </a:cubicBezTo>
                  <a:cubicBezTo>
                    <a:pt x="2652" y="448"/>
                    <a:pt x="2678" y="482"/>
                    <a:pt x="2718" y="482"/>
                  </a:cubicBezTo>
                  <a:cubicBezTo>
                    <a:pt x="2771" y="482"/>
                    <a:pt x="2790" y="429"/>
                    <a:pt x="2837" y="402"/>
                  </a:cubicBezTo>
                  <a:cubicBezTo>
                    <a:pt x="2896" y="369"/>
                    <a:pt x="2942" y="350"/>
                    <a:pt x="3015" y="343"/>
                  </a:cubicBezTo>
                  <a:cubicBezTo>
                    <a:pt x="3166" y="389"/>
                    <a:pt x="3166" y="389"/>
                    <a:pt x="3166" y="389"/>
                  </a:cubicBezTo>
                  <a:lnTo>
                    <a:pt x="3166" y="389"/>
                  </a:lnTo>
                  <a:cubicBezTo>
                    <a:pt x="3166" y="415"/>
                    <a:pt x="3173" y="435"/>
                    <a:pt x="3166" y="462"/>
                  </a:cubicBezTo>
                  <a:cubicBezTo>
                    <a:pt x="3147" y="488"/>
                    <a:pt x="3114" y="501"/>
                    <a:pt x="3114" y="541"/>
                  </a:cubicBezTo>
                  <a:cubicBezTo>
                    <a:pt x="3114" y="607"/>
                    <a:pt x="3160" y="646"/>
                    <a:pt x="3160" y="712"/>
                  </a:cubicBezTo>
                  <a:cubicBezTo>
                    <a:pt x="3160" y="791"/>
                    <a:pt x="3127" y="831"/>
                    <a:pt x="3101" y="897"/>
                  </a:cubicBezTo>
                  <a:cubicBezTo>
                    <a:pt x="3081" y="943"/>
                    <a:pt x="3081" y="976"/>
                    <a:pt x="3054" y="1016"/>
                  </a:cubicBezTo>
                  <a:cubicBezTo>
                    <a:pt x="3034" y="1042"/>
                    <a:pt x="3008" y="1055"/>
                    <a:pt x="2988" y="1088"/>
                  </a:cubicBezTo>
                  <a:cubicBezTo>
                    <a:pt x="2975" y="1108"/>
                    <a:pt x="2969" y="1128"/>
                    <a:pt x="2962" y="1141"/>
                  </a:cubicBezTo>
                  <a:lnTo>
                    <a:pt x="2962" y="1141"/>
                  </a:lnTo>
                  <a:cubicBezTo>
                    <a:pt x="2916" y="1121"/>
                    <a:pt x="2883" y="1101"/>
                    <a:pt x="2830" y="1101"/>
                  </a:cubicBezTo>
                  <a:cubicBezTo>
                    <a:pt x="2797" y="1101"/>
                    <a:pt x="2777" y="1121"/>
                    <a:pt x="2744" y="1121"/>
                  </a:cubicBezTo>
                  <a:cubicBezTo>
                    <a:pt x="2698" y="1121"/>
                    <a:pt x="2672" y="1115"/>
                    <a:pt x="2632" y="1101"/>
                  </a:cubicBezTo>
                  <a:cubicBezTo>
                    <a:pt x="2626" y="1101"/>
                    <a:pt x="2626" y="1088"/>
                    <a:pt x="2619" y="1088"/>
                  </a:cubicBezTo>
                  <a:cubicBezTo>
                    <a:pt x="2586" y="1088"/>
                    <a:pt x="2579" y="1128"/>
                    <a:pt x="2553" y="1141"/>
                  </a:cubicBezTo>
                  <a:cubicBezTo>
                    <a:pt x="2487" y="1187"/>
                    <a:pt x="2441" y="1200"/>
                    <a:pt x="2362" y="1200"/>
                  </a:cubicBezTo>
                  <a:cubicBezTo>
                    <a:pt x="2329" y="1200"/>
                    <a:pt x="2316" y="1200"/>
                    <a:pt x="2289" y="1200"/>
                  </a:cubicBezTo>
                  <a:cubicBezTo>
                    <a:pt x="2269" y="1200"/>
                    <a:pt x="2256" y="1227"/>
                    <a:pt x="2236" y="1227"/>
                  </a:cubicBezTo>
                  <a:cubicBezTo>
                    <a:pt x="2204" y="1227"/>
                    <a:pt x="2184" y="1213"/>
                    <a:pt x="2157" y="1207"/>
                  </a:cubicBezTo>
                  <a:cubicBezTo>
                    <a:pt x="2078" y="1194"/>
                    <a:pt x="2032" y="1187"/>
                    <a:pt x="1966" y="1141"/>
                  </a:cubicBezTo>
                  <a:cubicBezTo>
                    <a:pt x="1880" y="1068"/>
                    <a:pt x="1841" y="976"/>
                    <a:pt x="1722" y="976"/>
                  </a:cubicBezTo>
                  <a:cubicBezTo>
                    <a:pt x="1630" y="976"/>
                    <a:pt x="1603" y="1088"/>
                    <a:pt x="1511" y="1088"/>
                  </a:cubicBezTo>
                  <a:cubicBezTo>
                    <a:pt x="1478" y="1088"/>
                    <a:pt x="1465" y="1062"/>
                    <a:pt x="1458" y="103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" name="Freeform 22"/>
            <p:cNvSpPr>
              <a:spLocks noChangeArrowheads="1"/>
            </p:cNvSpPr>
            <p:nvPr/>
          </p:nvSpPr>
          <p:spPr bwMode="auto">
            <a:xfrm>
              <a:off x="11000713" y="2462359"/>
              <a:ext cx="506418" cy="315315"/>
            </a:xfrm>
            <a:custGeom>
              <a:avLst/>
              <a:gdLst>
                <a:gd name="T0" fmla="*/ 1807 w 1835"/>
                <a:gd name="T1" fmla="*/ 824 h 1142"/>
                <a:gd name="T2" fmla="*/ 1807 w 1835"/>
                <a:gd name="T3" fmla="*/ 824 h 1142"/>
                <a:gd name="T4" fmla="*/ 1656 w 1835"/>
                <a:gd name="T5" fmla="*/ 778 h 1142"/>
                <a:gd name="T6" fmla="*/ 1478 w 1835"/>
                <a:gd name="T7" fmla="*/ 837 h 1142"/>
                <a:gd name="T8" fmla="*/ 1359 w 1835"/>
                <a:gd name="T9" fmla="*/ 917 h 1142"/>
                <a:gd name="T10" fmla="*/ 1253 w 1835"/>
                <a:gd name="T11" fmla="*/ 883 h 1142"/>
                <a:gd name="T12" fmla="*/ 1003 w 1835"/>
                <a:gd name="T13" fmla="*/ 930 h 1142"/>
                <a:gd name="T14" fmla="*/ 957 w 1835"/>
                <a:gd name="T15" fmla="*/ 989 h 1142"/>
                <a:gd name="T16" fmla="*/ 897 w 1835"/>
                <a:gd name="T17" fmla="*/ 1068 h 1142"/>
                <a:gd name="T18" fmla="*/ 805 w 1835"/>
                <a:gd name="T19" fmla="*/ 1141 h 1142"/>
                <a:gd name="T20" fmla="*/ 647 w 1835"/>
                <a:gd name="T21" fmla="*/ 989 h 1142"/>
                <a:gd name="T22" fmla="*/ 693 w 1835"/>
                <a:gd name="T23" fmla="*/ 890 h 1142"/>
                <a:gd name="T24" fmla="*/ 765 w 1835"/>
                <a:gd name="T25" fmla="*/ 699 h 1142"/>
                <a:gd name="T26" fmla="*/ 647 w 1835"/>
                <a:gd name="T27" fmla="*/ 626 h 1142"/>
                <a:gd name="T28" fmla="*/ 561 w 1835"/>
                <a:gd name="T29" fmla="*/ 626 h 1142"/>
                <a:gd name="T30" fmla="*/ 416 w 1835"/>
                <a:gd name="T31" fmla="*/ 672 h 1142"/>
                <a:gd name="T32" fmla="*/ 304 w 1835"/>
                <a:gd name="T33" fmla="*/ 719 h 1142"/>
                <a:gd name="T34" fmla="*/ 224 w 1835"/>
                <a:gd name="T35" fmla="*/ 771 h 1142"/>
                <a:gd name="T36" fmla="*/ 165 w 1835"/>
                <a:gd name="T37" fmla="*/ 719 h 1142"/>
                <a:gd name="T38" fmla="*/ 0 w 1835"/>
                <a:gd name="T39" fmla="*/ 633 h 1142"/>
                <a:gd name="T40" fmla="*/ 0 w 1835"/>
                <a:gd name="T41" fmla="*/ 633 h 1142"/>
                <a:gd name="T42" fmla="*/ 27 w 1835"/>
                <a:gd name="T43" fmla="*/ 587 h 1142"/>
                <a:gd name="T44" fmla="*/ 73 w 1835"/>
                <a:gd name="T45" fmla="*/ 507 h 1142"/>
                <a:gd name="T46" fmla="*/ 0 w 1835"/>
                <a:gd name="T47" fmla="*/ 310 h 1142"/>
                <a:gd name="T48" fmla="*/ 53 w 1835"/>
                <a:gd name="T49" fmla="*/ 184 h 1142"/>
                <a:gd name="T50" fmla="*/ 53 w 1835"/>
                <a:gd name="T51" fmla="*/ 118 h 1142"/>
                <a:gd name="T52" fmla="*/ 66 w 1835"/>
                <a:gd name="T53" fmla="*/ 59 h 1142"/>
                <a:gd name="T54" fmla="*/ 66 w 1835"/>
                <a:gd name="T55" fmla="*/ 59 h 1142"/>
                <a:gd name="T56" fmla="*/ 178 w 1835"/>
                <a:gd name="T57" fmla="*/ 99 h 1142"/>
                <a:gd name="T58" fmla="*/ 290 w 1835"/>
                <a:gd name="T59" fmla="*/ 79 h 1142"/>
                <a:gd name="T60" fmla="*/ 403 w 1835"/>
                <a:gd name="T61" fmla="*/ 85 h 1142"/>
                <a:gd name="T62" fmla="*/ 594 w 1835"/>
                <a:gd name="T63" fmla="*/ 33 h 1142"/>
                <a:gd name="T64" fmla="*/ 732 w 1835"/>
                <a:gd name="T65" fmla="*/ 0 h 1142"/>
                <a:gd name="T66" fmla="*/ 673 w 1835"/>
                <a:gd name="T67" fmla="*/ 145 h 1142"/>
                <a:gd name="T68" fmla="*/ 640 w 1835"/>
                <a:gd name="T69" fmla="*/ 250 h 1142"/>
                <a:gd name="T70" fmla="*/ 713 w 1835"/>
                <a:gd name="T71" fmla="*/ 310 h 1142"/>
                <a:gd name="T72" fmla="*/ 805 w 1835"/>
                <a:gd name="T73" fmla="*/ 356 h 1142"/>
                <a:gd name="T74" fmla="*/ 884 w 1835"/>
                <a:gd name="T75" fmla="*/ 316 h 1142"/>
                <a:gd name="T76" fmla="*/ 910 w 1835"/>
                <a:gd name="T77" fmla="*/ 343 h 1142"/>
                <a:gd name="T78" fmla="*/ 963 w 1835"/>
                <a:gd name="T79" fmla="*/ 376 h 1142"/>
                <a:gd name="T80" fmla="*/ 1016 w 1835"/>
                <a:gd name="T81" fmla="*/ 422 h 1142"/>
                <a:gd name="T82" fmla="*/ 1069 w 1835"/>
                <a:gd name="T83" fmla="*/ 369 h 1142"/>
                <a:gd name="T84" fmla="*/ 1049 w 1835"/>
                <a:gd name="T85" fmla="*/ 290 h 1142"/>
                <a:gd name="T86" fmla="*/ 1095 w 1835"/>
                <a:gd name="T87" fmla="*/ 270 h 1142"/>
                <a:gd name="T88" fmla="*/ 1128 w 1835"/>
                <a:gd name="T89" fmla="*/ 197 h 1142"/>
                <a:gd name="T90" fmla="*/ 1161 w 1835"/>
                <a:gd name="T91" fmla="*/ 125 h 1142"/>
                <a:gd name="T92" fmla="*/ 1234 w 1835"/>
                <a:gd name="T93" fmla="*/ 184 h 1142"/>
                <a:gd name="T94" fmla="*/ 1412 w 1835"/>
                <a:gd name="T95" fmla="*/ 257 h 1142"/>
                <a:gd name="T96" fmla="*/ 1484 w 1835"/>
                <a:gd name="T97" fmla="*/ 257 h 1142"/>
                <a:gd name="T98" fmla="*/ 1570 w 1835"/>
                <a:gd name="T99" fmla="*/ 250 h 1142"/>
                <a:gd name="T100" fmla="*/ 1643 w 1835"/>
                <a:gd name="T101" fmla="*/ 270 h 1142"/>
                <a:gd name="T102" fmla="*/ 1794 w 1835"/>
                <a:gd name="T103" fmla="*/ 290 h 1142"/>
                <a:gd name="T104" fmla="*/ 1794 w 1835"/>
                <a:gd name="T105" fmla="*/ 290 h 1142"/>
                <a:gd name="T106" fmla="*/ 1801 w 1835"/>
                <a:gd name="T107" fmla="*/ 323 h 1142"/>
                <a:gd name="T108" fmla="*/ 1801 w 1835"/>
                <a:gd name="T109" fmla="*/ 382 h 1142"/>
                <a:gd name="T110" fmla="*/ 1821 w 1835"/>
                <a:gd name="T111" fmla="*/ 567 h 1142"/>
                <a:gd name="T112" fmla="*/ 1821 w 1835"/>
                <a:gd name="T113" fmla="*/ 620 h 1142"/>
                <a:gd name="T114" fmla="*/ 1834 w 1835"/>
                <a:gd name="T115" fmla="*/ 666 h 1142"/>
                <a:gd name="T116" fmla="*/ 1807 w 1835"/>
                <a:gd name="T117" fmla="*/ 804 h 1142"/>
                <a:gd name="T118" fmla="*/ 1807 w 1835"/>
                <a:gd name="T119" fmla="*/ 824 h 1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35" h="1142">
                  <a:moveTo>
                    <a:pt x="1807" y="824"/>
                  </a:moveTo>
                  <a:lnTo>
                    <a:pt x="1807" y="824"/>
                  </a:lnTo>
                  <a:cubicBezTo>
                    <a:pt x="1656" y="778"/>
                    <a:pt x="1656" y="778"/>
                    <a:pt x="1656" y="778"/>
                  </a:cubicBezTo>
                  <a:cubicBezTo>
                    <a:pt x="1583" y="785"/>
                    <a:pt x="1537" y="804"/>
                    <a:pt x="1478" y="837"/>
                  </a:cubicBezTo>
                  <a:cubicBezTo>
                    <a:pt x="1431" y="864"/>
                    <a:pt x="1412" y="917"/>
                    <a:pt x="1359" y="917"/>
                  </a:cubicBezTo>
                  <a:cubicBezTo>
                    <a:pt x="1319" y="917"/>
                    <a:pt x="1293" y="883"/>
                    <a:pt x="1253" y="883"/>
                  </a:cubicBezTo>
                  <a:cubicBezTo>
                    <a:pt x="1155" y="883"/>
                    <a:pt x="1102" y="903"/>
                    <a:pt x="1003" y="930"/>
                  </a:cubicBezTo>
                  <a:cubicBezTo>
                    <a:pt x="976" y="936"/>
                    <a:pt x="970" y="963"/>
                    <a:pt x="957" y="989"/>
                  </a:cubicBezTo>
                  <a:cubicBezTo>
                    <a:pt x="937" y="1022"/>
                    <a:pt x="917" y="1035"/>
                    <a:pt x="897" y="1068"/>
                  </a:cubicBezTo>
                  <a:cubicBezTo>
                    <a:pt x="864" y="1101"/>
                    <a:pt x="851" y="1141"/>
                    <a:pt x="805" y="1141"/>
                  </a:cubicBezTo>
                  <a:cubicBezTo>
                    <a:pt x="719" y="1141"/>
                    <a:pt x="647" y="1068"/>
                    <a:pt x="647" y="989"/>
                  </a:cubicBezTo>
                  <a:cubicBezTo>
                    <a:pt x="647" y="943"/>
                    <a:pt x="673" y="930"/>
                    <a:pt x="693" y="890"/>
                  </a:cubicBezTo>
                  <a:cubicBezTo>
                    <a:pt x="732" y="818"/>
                    <a:pt x="765" y="778"/>
                    <a:pt x="765" y="699"/>
                  </a:cubicBezTo>
                  <a:cubicBezTo>
                    <a:pt x="765" y="646"/>
                    <a:pt x="699" y="626"/>
                    <a:pt x="647" y="626"/>
                  </a:cubicBezTo>
                  <a:cubicBezTo>
                    <a:pt x="614" y="626"/>
                    <a:pt x="594" y="626"/>
                    <a:pt x="561" y="626"/>
                  </a:cubicBezTo>
                  <a:cubicBezTo>
                    <a:pt x="502" y="626"/>
                    <a:pt x="475" y="659"/>
                    <a:pt x="416" y="672"/>
                  </a:cubicBezTo>
                  <a:cubicBezTo>
                    <a:pt x="370" y="686"/>
                    <a:pt x="343" y="692"/>
                    <a:pt x="304" y="719"/>
                  </a:cubicBezTo>
                  <a:cubicBezTo>
                    <a:pt x="271" y="738"/>
                    <a:pt x="258" y="771"/>
                    <a:pt x="224" y="771"/>
                  </a:cubicBezTo>
                  <a:cubicBezTo>
                    <a:pt x="191" y="771"/>
                    <a:pt x="185" y="738"/>
                    <a:pt x="165" y="719"/>
                  </a:cubicBezTo>
                  <a:cubicBezTo>
                    <a:pt x="106" y="679"/>
                    <a:pt x="53" y="672"/>
                    <a:pt x="0" y="633"/>
                  </a:cubicBezTo>
                  <a:lnTo>
                    <a:pt x="0" y="633"/>
                  </a:lnTo>
                  <a:cubicBezTo>
                    <a:pt x="20" y="620"/>
                    <a:pt x="20" y="606"/>
                    <a:pt x="27" y="587"/>
                  </a:cubicBezTo>
                  <a:cubicBezTo>
                    <a:pt x="40" y="554"/>
                    <a:pt x="73" y="540"/>
                    <a:pt x="73" y="507"/>
                  </a:cubicBezTo>
                  <a:cubicBezTo>
                    <a:pt x="73" y="422"/>
                    <a:pt x="0" y="389"/>
                    <a:pt x="0" y="310"/>
                  </a:cubicBezTo>
                  <a:cubicBezTo>
                    <a:pt x="0" y="257"/>
                    <a:pt x="53" y="237"/>
                    <a:pt x="53" y="184"/>
                  </a:cubicBezTo>
                  <a:cubicBezTo>
                    <a:pt x="53" y="158"/>
                    <a:pt x="53" y="138"/>
                    <a:pt x="53" y="118"/>
                  </a:cubicBezTo>
                  <a:cubicBezTo>
                    <a:pt x="53" y="92"/>
                    <a:pt x="60" y="85"/>
                    <a:pt x="66" y="59"/>
                  </a:cubicBezTo>
                  <a:lnTo>
                    <a:pt x="66" y="59"/>
                  </a:lnTo>
                  <a:cubicBezTo>
                    <a:pt x="106" y="72"/>
                    <a:pt x="132" y="99"/>
                    <a:pt x="178" y="99"/>
                  </a:cubicBezTo>
                  <a:cubicBezTo>
                    <a:pt x="218" y="99"/>
                    <a:pt x="244" y="79"/>
                    <a:pt x="290" y="79"/>
                  </a:cubicBezTo>
                  <a:cubicBezTo>
                    <a:pt x="337" y="79"/>
                    <a:pt x="363" y="85"/>
                    <a:pt x="403" y="85"/>
                  </a:cubicBezTo>
                  <a:cubicBezTo>
                    <a:pt x="482" y="85"/>
                    <a:pt x="521" y="52"/>
                    <a:pt x="594" y="33"/>
                  </a:cubicBezTo>
                  <a:cubicBezTo>
                    <a:pt x="647" y="20"/>
                    <a:pt x="686" y="26"/>
                    <a:pt x="732" y="0"/>
                  </a:cubicBezTo>
                  <a:cubicBezTo>
                    <a:pt x="699" y="52"/>
                    <a:pt x="693" y="85"/>
                    <a:pt x="673" y="145"/>
                  </a:cubicBezTo>
                  <a:cubicBezTo>
                    <a:pt x="660" y="184"/>
                    <a:pt x="640" y="204"/>
                    <a:pt x="640" y="250"/>
                  </a:cubicBezTo>
                  <a:cubicBezTo>
                    <a:pt x="640" y="290"/>
                    <a:pt x="679" y="296"/>
                    <a:pt x="713" y="310"/>
                  </a:cubicBezTo>
                  <a:cubicBezTo>
                    <a:pt x="752" y="323"/>
                    <a:pt x="765" y="356"/>
                    <a:pt x="805" y="356"/>
                  </a:cubicBezTo>
                  <a:cubicBezTo>
                    <a:pt x="838" y="356"/>
                    <a:pt x="851" y="316"/>
                    <a:pt x="884" y="316"/>
                  </a:cubicBezTo>
                  <a:cubicBezTo>
                    <a:pt x="897" y="316"/>
                    <a:pt x="897" y="329"/>
                    <a:pt x="910" y="343"/>
                  </a:cubicBezTo>
                  <a:cubicBezTo>
                    <a:pt x="930" y="356"/>
                    <a:pt x="943" y="362"/>
                    <a:pt x="963" y="376"/>
                  </a:cubicBezTo>
                  <a:cubicBezTo>
                    <a:pt x="983" y="395"/>
                    <a:pt x="990" y="422"/>
                    <a:pt x="1016" y="422"/>
                  </a:cubicBezTo>
                  <a:cubicBezTo>
                    <a:pt x="1049" y="422"/>
                    <a:pt x="1069" y="395"/>
                    <a:pt x="1069" y="369"/>
                  </a:cubicBezTo>
                  <a:cubicBezTo>
                    <a:pt x="1069" y="336"/>
                    <a:pt x="1049" y="323"/>
                    <a:pt x="1049" y="290"/>
                  </a:cubicBezTo>
                  <a:cubicBezTo>
                    <a:pt x="1049" y="270"/>
                    <a:pt x="1082" y="283"/>
                    <a:pt x="1095" y="270"/>
                  </a:cubicBezTo>
                  <a:cubicBezTo>
                    <a:pt x="1121" y="250"/>
                    <a:pt x="1128" y="230"/>
                    <a:pt x="1128" y="197"/>
                  </a:cubicBezTo>
                  <a:cubicBezTo>
                    <a:pt x="1135" y="171"/>
                    <a:pt x="1128" y="125"/>
                    <a:pt x="1161" y="125"/>
                  </a:cubicBezTo>
                  <a:cubicBezTo>
                    <a:pt x="1201" y="125"/>
                    <a:pt x="1201" y="171"/>
                    <a:pt x="1234" y="184"/>
                  </a:cubicBezTo>
                  <a:cubicBezTo>
                    <a:pt x="1300" y="224"/>
                    <a:pt x="1339" y="257"/>
                    <a:pt x="1412" y="257"/>
                  </a:cubicBezTo>
                  <a:cubicBezTo>
                    <a:pt x="1445" y="257"/>
                    <a:pt x="1458" y="257"/>
                    <a:pt x="1484" y="257"/>
                  </a:cubicBezTo>
                  <a:cubicBezTo>
                    <a:pt x="1517" y="257"/>
                    <a:pt x="1537" y="250"/>
                    <a:pt x="1570" y="250"/>
                  </a:cubicBezTo>
                  <a:cubicBezTo>
                    <a:pt x="1596" y="250"/>
                    <a:pt x="1616" y="264"/>
                    <a:pt x="1643" y="270"/>
                  </a:cubicBezTo>
                  <a:cubicBezTo>
                    <a:pt x="1702" y="283"/>
                    <a:pt x="1735" y="277"/>
                    <a:pt x="1794" y="290"/>
                  </a:cubicBezTo>
                  <a:lnTo>
                    <a:pt x="1794" y="290"/>
                  </a:lnTo>
                  <a:cubicBezTo>
                    <a:pt x="1794" y="303"/>
                    <a:pt x="1801" y="310"/>
                    <a:pt x="1801" y="323"/>
                  </a:cubicBezTo>
                  <a:cubicBezTo>
                    <a:pt x="1801" y="349"/>
                    <a:pt x="1801" y="356"/>
                    <a:pt x="1801" y="382"/>
                  </a:cubicBezTo>
                  <a:cubicBezTo>
                    <a:pt x="1801" y="455"/>
                    <a:pt x="1821" y="494"/>
                    <a:pt x="1821" y="567"/>
                  </a:cubicBezTo>
                  <a:cubicBezTo>
                    <a:pt x="1821" y="587"/>
                    <a:pt x="1821" y="600"/>
                    <a:pt x="1821" y="620"/>
                  </a:cubicBezTo>
                  <a:cubicBezTo>
                    <a:pt x="1821" y="639"/>
                    <a:pt x="1827" y="646"/>
                    <a:pt x="1834" y="666"/>
                  </a:cubicBezTo>
                  <a:cubicBezTo>
                    <a:pt x="1834" y="719"/>
                    <a:pt x="1814" y="751"/>
                    <a:pt x="1807" y="804"/>
                  </a:cubicBezTo>
                  <a:cubicBezTo>
                    <a:pt x="1807" y="811"/>
                    <a:pt x="1807" y="818"/>
                    <a:pt x="1807" y="8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5" name="Freeform 23"/>
            <p:cNvSpPr>
              <a:spLocks noChangeArrowheads="1"/>
            </p:cNvSpPr>
            <p:nvPr/>
          </p:nvSpPr>
          <p:spPr bwMode="auto">
            <a:xfrm>
              <a:off x="11018974" y="2274875"/>
              <a:ext cx="477203" cy="304358"/>
            </a:xfrm>
            <a:custGeom>
              <a:avLst/>
              <a:gdLst>
                <a:gd name="T0" fmla="*/ 0 w 1729"/>
                <a:gd name="T1" fmla="*/ 739 h 1103"/>
                <a:gd name="T2" fmla="*/ 0 w 1729"/>
                <a:gd name="T3" fmla="*/ 739 h 1103"/>
                <a:gd name="T4" fmla="*/ 112 w 1729"/>
                <a:gd name="T5" fmla="*/ 779 h 1103"/>
                <a:gd name="T6" fmla="*/ 224 w 1729"/>
                <a:gd name="T7" fmla="*/ 759 h 1103"/>
                <a:gd name="T8" fmla="*/ 337 w 1729"/>
                <a:gd name="T9" fmla="*/ 765 h 1103"/>
                <a:gd name="T10" fmla="*/ 528 w 1729"/>
                <a:gd name="T11" fmla="*/ 713 h 1103"/>
                <a:gd name="T12" fmla="*/ 666 w 1729"/>
                <a:gd name="T13" fmla="*/ 680 h 1103"/>
                <a:gd name="T14" fmla="*/ 607 w 1729"/>
                <a:gd name="T15" fmla="*/ 825 h 1103"/>
                <a:gd name="T16" fmla="*/ 574 w 1729"/>
                <a:gd name="T17" fmla="*/ 930 h 1103"/>
                <a:gd name="T18" fmla="*/ 647 w 1729"/>
                <a:gd name="T19" fmla="*/ 990 h 1103"/>
                <a:gd name="T20" fmla="*/ 739 w 1729"/>
                <a:gd name="T21" fmla="*/ 1036 h 1103"/>
                <a:gd name="T22" fmla="*/ 818 w 1729"/>
                <a:gd name="T23" fmla="*/ 996 h 1103"/>
                <a:gd name="T24" fmla="*/ 844 w 1729"/>
                <a:gd name="T25" fmla="*/ 1023 h 1103"/>
                <a:gd name="T26" fmla="*/ 897 w 1729"/>
                <a:gd name="T27" fmla="*/ 1056 h 1103"/>
                <a:gd name="T28" fmla="*/ 950 w 1729"/>
                <a:gd name="T29" fmla="*/ 1102 h 1103"/>
                <a:gd name="T30" fmla="*/ 1003 w 1729"/>
                <a:gd name="T31" fmla="*/ 1049 h 1103"/>
                <a:gd name="T32" fmla="*/ 983 w 1729"/>
                <a:gd name="T33" fmla="*/ 970 h 1103"/>
                <a:gd name="T34" fmla="*/ 1029 w 1729"/>
                <a:gd name="T35" fmla="*/ 950 h 1103"/>
                <a:gd name="T36" fmla="*/ 1062 w 1729"/>
                <a:gd name="T37" fmla="*/ 877 h 1103"/>
                <a:gd name="T38" fmla="*/ 1095 w 1729"/>
                <a:gd name="T39" fmla="*/ 805 h 1103"/>
                <a:gd name="T40" fmla="*/ 1168 w 1729"/>
                <a:gd name="T41" fmla="*/ 864 h 1103"/>
                <a:gd name="T42" fmla="*/ 1346 w 1729"/>
                <a:gd name="T43" fmla="*/ 937 h 1103"/>
                <a:gd name="T44" fmla="*/ 1418 w 1729"/>
                <a:gd name="T45" fmla="*/ 937 h 1103"/>
                <a:gd name="T46" fmla="*/ 1504 w 1729"/>
                <a:gd name="T47" fmla="*/ 930 h 1103"/>
                <a:gd name="T48" fmla="*/ 1577 w 1729"/>
                <a:gd name="T49" fmla="*/ 950 h 1103"/>
                <a:gd name="T50" fmla="*/ 1728 w 1729"/>
                <a:gd name="T51" fmla="*/ 970 h 1103"/>
                <a:gd name="T52" fmla="*/ 1728 w 1729"/>
                <a:gd name="T53" fmla="*/ 970 h 1103"/>
                <a:gd name="T54" fmla="*/ 1689 w 1729"/>
                <a:gd name="T55" fmla="*/ 792 h 1103"/>
                <a:gd name="T56" fmla="*/ 1689 w 1729"/>
                <a:gd name="T57" fmla="*/ 633 h 1103"/>
                <a:gd name="T58" fmla="*/ 1656 w 1729"/>
                <a:gd name="T59" fmla="*/ 502 h 1103"/>
                <a:gd name="T60" fmla="*/ 1616 w 1729"/>
                <a:gd name="T61" fmla="*/ 389 h 1103"/>
                <a:gd name="T62" fmla="*/ 1583 w 1729"/>
                <a:gd name="T63" fmla="*/ 337 h 1103"/>
                <a:gd name="T64" fmla="*/ 1412 w 1729"/>
                <a:gd name="T65" fmla="*/ 264 h 1103"/>
                <a:gd name="T66" fmla="*/ 1313 w 1729"/>
                <a:gd name="T67" fmla="*/ 225 h 1103"/>
                <a:gd name="T68" fmla="*/ 1174 w 1729"/>
                <a:gd name="T69" fmla="*/ 225 h 1103"/>
                <a:gd name="T70" fmla="*/ 1009 w 1729"/>
                <a:gd name="T71" fmla="*/ 165 h 1103"/>
                <a:gd name="T72" fmla="*/ 957 w 1729"/>
                <a:gd name="T73" fmla="*/ 172 h 1103"/>
                <a:gd name="T74" fmla="*/ 825 w 1729"/>
                <a:gd name="T75" fmla="*/ 79 h 1103"/>
                <a:gd name="T76" fmla="*/ 647 w 1729"/>
                <a:gd name="T77" fmla="*/ 7 h 1103"/>
                <a:gd name="T78" fmla="*/ 633 w 1729"/>
                <a:gd name="T79" fmla="*/ 0 h 1103"/>
                <a:gd name="T80" fmla="*/ 633 w 1729"/>
                <a:gd name="T81" fmla="*/ 0 h 1103"/>
                <a:gd name="T82" fmla="*/ 442 w 1729"/>
                <a:gd name="T83" fmla="*/ 93 h 1103"/>
                <a:gd name="T84" fmla="*/ 396 w 1729"/>
                <a:gd name="T85" fmla="*/ 93 h 1103"/>
                <a:gd name="T86" fmla="*/ 350 w 1729"/>
                <a:gd name="T87" fmla="*/ 165 h 1103"/>
                <a:gd name="T88" fmla="*/ 317 w 1729"/>
                <a:gd name="T89" fmla="*/ 258 h 1103"/>
                <a:gd name="T90" fmla="*/ 257 w 1729"/>
                <a:gd name="T91" fmla="*/ 436 h 1103"/>
                <a:gd name="T92" fmla="*/ 139 w 1729"/>
                <a:gd name="T93" fmla="*/ 574 h 1103"/>
                <a:gd name="T94" fmla="*/ 33 w 1729"/>
                <a:gd name="T95" fmla="*/ 633 h 1103"/>
                <a:gd name="T96" fmla="*/ 0 w 1729"/>
                <a:gd name="T97" fmla="*/ 739 h 1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29" h="1103">
                  <a:moveTo>
                    <a:pt x="0" y="739"/>
                  </a:moveTo>
                  <a:lnTo>
                    <a:pt x="0" y="739"/>
                  </a:lnTo>
                  <a:cubicBezTo>
                    <a:pt x="40" y="752"/>
                    <a:pt x="66" y="779"/>
                    <a:pt x="112" y="779"/>
                  </a:cubicBezTo>
                  <a:cubicBezTo>
                    <a:pt x="152" y="779"/>
                    <a:pt x="178" y="759"/>
                    <a:pt x="224" y="759"/>
                  </a:cubicBezTo>
                  <a:cubicBezTo>
                    <a:pt x="271" y="759"/>
                    <a:pt x="297" y="765"/>
                    <a:pt x="337" y="765"/>
                  </a:cubicBezTo>
                  <a:cubicBezTo>
                    <a:pt x="416" y="765"/>
                    <a:pt x="455" y="732"/>
                    <a:pt x="528" y="713"/>
                  </a:cubicBezTo>
                  <a:cubicBezTo>
                    <a:pt x="581" y="700"/>
                    <a:pt x="620" y="706"/>
                    <a:pt x="666" y="680"/>
                  </a:cubicBezTo>
                  <a:cubicBezTo>
                    <a:pt x="633" y="732"/>
                    <a:pt x="627" y="765"/>
                    <a:pt x="607" y="825"/>
                  </a:cubicBezTo>
                  <a:cubicBezTo>
                    <a:pt x="594" y="864"/>
                    <a:pt x="574" y="884"/>
                    <a:pt x="574" y="930"/>
                  </a:cubicBezTo>
                  <a:cubicBezTo>
                    <a:pt x="574" y="970"/>
                    <a:pt x="613" y="976"/>
                    <a:pt x="647" y="990"/>
                  </a:cubicBezTo>
                  <a:cubicBezTo>
                    <a:pt x="686" y="1003"/>
                    <a:pt x="699" y="1036"/>
                    <a:pt x="739" y="1036"/>
                  </a:cubicBezTo>
                  <a:cubicBezTo>
                    <a:pt x="772" y="1036"/>
                    <a:pt x="785" y="996"/>
                    <a:pt x="818" y="996"/>
                  </a:cubicBezTo>
                  <a:cubicBezTo>
                    <a:pt x="831" y="996"/>
                    <a:pt x="831" y="1009"/>
                    <a:pt x="844" y="1023"/>
                  </a:cubicBezTo>
                  <a:cubicBezTo>
                    <a:pt x="864" y="1036"/>
                    <a:pt x="877" y="1042"/>
                    <a:pt x="897" y="1056"/>
                  </a:cubicBezTo>
                  <a:cubicBezTo>
                    <a:pt x="917" y="1075"/>
                    <a:pt x="924" y="1102"/>
                    <a:pt x="950" y="1102"/>
                  </a:cubicBezTo>
                  <a:cubicBezTo>
                    <a:pt x="983" y="1102"/>
                    <a:pt x="1003" y="1075"/>
                    <a:pt x="1003" y="1049"/>
                  </a:cubicBezTo>
                  <a:cubicBezTo>
                    <a:pt x="1003" y="1016"/>
                    <a:pt x="983" y="1003"/>
                    <a:pt x="983" y="970"/>
                  </a:cubicBezTo>
                  <a:cubicBezTo>
                    <a:pt x="983" y="950"/>
                    <a:pt x="1016" y="963"/>
                    <a:pt x="1029" y="950"/>
                  </a:cubicBezTo>
                  <a:cubicBezTo>
                    <a:pt x="1055" y="930"/>
                    <a:pt x="1062" y="910"/>
                    <a:pt x="1062" y="877"/>
                  </a:cubicBezTo>
                  <a:cubicBezTo>
                    <a:pt x="1069" y="851"/>
                    <a:pt x="1062" y="805"/>
                    <a:pt x="1095" y="805"/>
                  </a:cubicBezTo>
                  <a:cubicBezTo>
                    <a:pt x="1135" y="805"/>
                    <a:pt x="1135" y="851"/>
                    <a:pt x="1168" y="864"/>
                  </a:cubicBezTo>
                  <a:cubicBezTo>
                    <a:pt x="1234" y="904"/>
                    <a:pt x="1273" y="937"/>
                    <a:pt x="1346" y="937"/>
                  </a:cubicBezTo>
                  <a:cubicBezTo>
                    <a:pt x="1379" y="937"/>
                    <a:pt x="1392" y="937"/>
                    <a:pt x="1418" y="937"/>
                  </a:cubicBezTo>
                  <a:cubicBezTo>
                    <a:pt x="1451" y="937"/>
                    <a:pt x="1471" y="930"/>
                    <a:pt x="1504" y="930"/>
                  </a:cubicBezTo>
                  <a:cubicBezTo>
                    <a:pt x="1530" y="930"/>
                    <a:pt x="1550" y="944"/>
                    <a:pt x="1577" y="950"/>
                  </a:cubicBezTo>
                  <a:cubicBezTo>
                    <a:pt x="1636" y="963"/>
                    <a:pt x="1669" y="957"/>
                    <a:pt x="1728" y="970"/>
                  </a:cubicBezTo>
                  <a:lnTo>
                    <a:pt x="1728" y="970"/>
                  </a:lnTo>
                  <a:cubicBezTo>
                    <a:pt x="1722" y="904"/>
                    <a:pt x="1689" y="864"/>
                    <a:pt x="1689" y="792"/>
                  </a:cubicBezTo>
                  <a:cubicBezTo>
                    <a:pt x="1689" y="726"/>
                    <a:pt x="1689" y="693"/>
                    <a:pt x="1689" y="633"/>
                  </a:cubicBezTo>
                  <a:cubicBezTo>
                    <a:pt x="1689" y="581"/>
                    <a:pt x="1662" y="554"/>
                    <a:pt x="1656" y="502"/>
                  </a:cubicBezTo>
                  <a:cubicBezTo>
                    <a:pt x="1649" y="455"/>
                    <a:pt x="1636" y="429"/>
                    <a:pt x="1616" y="389"/>
                  </a:cubicBezTo>
                  <a:cubicBezTo>
                    <a:pt x="1603" y="370"/>
                    <a:pt x="1603" y="350"/>
                    <a:pt x="1583" y="337"/>
                  </a:cubicBezTo>
                  <a:cubicBezTo>
                    <a:pt x="1524" y="297"/>
                    <a:pt x="1478" y="284"/>
                    <a:pt x="1412" y="264"/>
                  </a:cubicBezTo>
                  <a:cubicBezTo>
                    <a:pt x="1372" y="251"/>
                    <a:pt x="1352" y="225"/>
                    <a:pt x="1313" y="225"/>
                  </a:cubicBezTo>
                  <a:cubicBezTo>
                    <a:pt x="1260" y="225"/>
                    <a:pt x="1227" y="225"/>
                    <a:pt x="1174" y="225"/>
                  </a:cubicBezTo>
                  <a:cubicBezTo>
                    <a:pt x="1102" y="225"/>
                    <a:pt x="1075" y="165"/>
                    <a:pt x="1009" y="165"/>
                  </a:cubicBezTo>
                  <a:cubicBezTo>
                    <a:pt x="990" y="165"/>
                    <a:pt x="976" y="172"/>
                    <a:pt x="957" y="172"/>
                  </a:cubicBezTo>
                  <a:cubicBezTo>
                    <a:pt x="897" y="172"/>
                    <a:pt x="851" y="139"/>
                    <a:pt x="825" y="79"/>
                  </a:cubicBezTo>
                  <a:cubicBezTo>
                    <a:pt x="792" y="14"/>
                    <a:pt x="712" y="47"/>
                    <a:pt x="647" y="7"/>
                  </a:cubicBezTo>
                  <a:cubicBezTo>
                    <a:pt x="640" y="0"/>
                    <a:pt x="633" y="0"/>
                    <a:pt x="633" y="0"/>
                  </a:cubicBezTo>
                  <a:lnTo>
                    <a:pt x="633" y="0"/>
                  </a:lnTo>
                  <a:cubicBezTo>
                    <a:pt x="574" y="47"/>
                    <a:pt x="521" y="93"/>
                    <a:pt x="442" y="93"/>
                  </a:cubicBezTo>
                  <a:cubicBezTo>
                    <a:pt x="422" y="93"/>
                    <a:pt x="416" y="93"/>
                    <a:pt x="396" y="93"/>
                  </a:cubicBezTo>
                  <a:cubicBezTo>
                    <a:pt x="356" y="93"/>
                    <a:pt x="356" y="132"/>
                    <a:pt x="350" y="165"/>
                  </a:cubicBezTo>
                  <a:cubicBezTo>
                    <a:pt x="343" y="205"/>
                    <a:pt x="323" y="225"/>
                    <a:pt x="317" y="258"/>
                  </a:cubicBezTo>
                  <a:cubicBezTo>
                    <a:pt x="297" y="330"/>
                    <a:pt x="277" y="370"/>
                    <a:pt x="257" y="436"/>
                  </a:cubicBezTo>
                  <a:cubicBezTo>
                    <a:pt x="238" y="502"/>
                    <a:pt x="198" y="534"/>
                    <a:pt x="139" y="574"/>
                  </a:cubicBezTo>
                  <a:cubicBezTo>
                    <a:pt x="106" y="601"/>
                    <a:pt x="66" y="594"/>
                    <a:pt x="33" y="633"/>
                  </a:cubicBezTo>
                  <a:cubicBezTo>
                    <a:pt x="0" y="666"/>
                    <a:pt x="13" y="700"/>
                    <a:pt x="0" y="73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6" name="Freeform 24"/>
            <p:cNvSpPr>
              <a:spLocks noChangeArrowheads="1"/>
            </p:cNvSpPr>
            <p:nvPr/>
          </p:nvSpPr>
          <p:spPr bwMode="auto">
            <a:xfrm>
              <a:off x="10651332" y="1941297"/>
              <a:ext cx="542939" cy="732894"/>
            </a:xfrm>
            <a:custGeom>
              <a:avLst/>
              <a:gdLst>
                <a:gd name="T0" fmla="*/ 1266 w 1966"/>
                <a:gd name="T1" fmla="*/ 2520 h 2653"/>
                <a:gd name="T2" fmla="*/ 1339 w 1966"/>
                <a:gd name="T3" fmla="*/ 2394 h 2653"/>
                <a:gd name="T4" fmla="*/ 1319 w 1966"/>
                <a:gd name="T5" fmla="*/ 2071 h 2653"/>
                <a:gd name="T6" fmla="*/ 1332 w 1966"/>
                <a:gd name="T7" fmla="*/ 1946 h 2653"/>
                <a:gd name="T8" fmla="*/ 1365 w 1966"/>
                <a:gd name="T9" fmla="*/ 1840 h 2653"/>
                <a:gd name="T10" fmla="*/ 1589 w 1966"/>
                <a:gd name="T11" fmla="*/ 1643 h 2653"/>
                <a:gd name="T12" fmla="*/ 1682 w 1966"/>
                <a:gd name="T13" fmla="*/ 1372 h 2653"/>
                <a:gd name="T14" fmla="*/ 1774 w 1966"/>
                <a:gd name="T15" fmla="*/ 1300 h 2653"/>
                <a:gd name="T16" fmla="*/ 1965 w 1966"/>
                <a:gd name="T17" fmla="*/ 1207 h 2653"/>
                <a:gd name="T18" fmla="*/ 1932 w 1966"/>
                <a:gd name="T19" fmla="*/ 1128 h 2653"/>
                <a:gd name="T20" fmla="*/ 1721 w 1966"/>
                <a:gd name="T21" fmla="*/ 937 h 2653"/>
                <a:gd name="T22" fmla="*/ 1392 w 1966"/>
                <a:gd name="T23" fmla="*/ 515 h 2653"/>
                <a:gd name="T24" fmla="*/ 1154 w 1966"/>
                <a:gd name="T25" fmla="*/ 363 h 2653"/>
                <a:gd name="T26" fmla="*/ 983 w 1966"/>
                <a:gd name="T27" fmla="*/ 244 h 2653"/>
                <a:gd name="T28" fmla="*/ 844 w 1966"/>
                <a:gd name="T29" fmla="*/ 198 h 2653"/>
                <a:gd name="T30" fmla="*/ 692 w 1966"/>
                <a:gd name="T31" fmla="*/ 99 h 2653"/>
                <a:gd name="T32" fmla="*/ 475 w 1966"/>
                <a:gd name="T33" fmla="*/ 0 h 2653"/>
                <a:gd name="T34" fmla="*/ 72 w 1966"/>
                <a:gd name="T35" fmla="*/ 20 h 2653"/>
                <a:gd name="T36" fmla="*/ 72 w 1966"/>
                <a:gd name="T37" fmla="*/ 99 h 2653"/>
                <a:gd name="T38" fmla="*/ 86 w 1966"/>
                <a:gd name="T39" fmla="*/ 304 h 2653"/>
                <a:gd name="T40" fmla="*/ 231 w 1966"/>
                <a:gd name="T41" fmla="*/ 475 h 2653"/>
                <a:gd name="T42" fmla="*/ 198 w 1966"/>
                <a:gd name="T43" fmla="*/ 653 h 2653"/>
                <a:gd name="T44" fmla="*/ 86 w 1966"/>
                <a:gd name="T45" fmla="*/ 924 h 2653"/>
                <a:gd name="T46" fmla="*/ 86 w 1966"/>
                <a:gd name="T47" fmla="*/ 1122 h 2653"/>
                <a:gd name="T48" fmla="*/ 0 w 1966"/>
                <a:gd name="T49" fmla="*/ 1530 h 2653"/>
                <a:gd name="T50" fmla="*/ 79 w 1966"/>
                <a:gd name="T51" fmla="*/ 1794 h 2653"/>
                <a:gd name="T52" fmla="*/ 112 w 1966"/>
                <a:gd name="T53" fmla="*/ 1986 h 2653"/>
                <a:gd name="T54" fmla="*/ 323 w 1966"/>
                <a:gd name="T55" fmla="*/ 2091 h 2653"/>
                <a:gd name="T56" fmla="*/ 349 w 1966"/>
                <a:gd name="T57" fmla="*/ 2355 h 2653"/>
                <a:gd name="T58" fmla="*/ 593 w 1966"/>
                <a:gd name="T59" fmla="*/ 2329 h 2653"/>
                <a:gd name="T60" fmla="*/ 692 w 1966"/>
                <a:gd name="T61" fmla="*/ 2322 h 2653"/>
                <a:gd name="T62" fmla="*/ 917 w 1966"/>
                <a:gd name="T63" fmla="*/ 2461 h 2653"/>
                <a:gd name="T64" fmla="*/ 1042 w 1966"/>
                <a:gd name="T65" fmla="*/ 2652 h 2653"/>
                <a:gd name="T66" fmla="*/ 1266 w 1966"/>
                <a:gd name="T67" fmla="*/ 2520 h 2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66" h="2653">
                  <a:moveTo>
                    <a:pt x="1266" y="2520"/>
                  </a:moveTo>
                  <a:lnTo>
                    <a:pt x="1266" y="2520"/>
                  </a:lnTo>
                  <a:cubicBezTo>
                    <a:pt x="1286" y="2507"/>
                    <a:pt x="1286" y="2493"/>
                    <a:pt x="1293" y="2474"/>
                  </a:cubicBezTo>
                  <a:cubicBezTo>
                    <a:pt x="1306" y="2441"/>
                    <a:pt x="1339" y="2427"/>
                    <a:pt x="1339" y="2394"/>
                  </a:cubicBezTo>
                  <a:cubicBezTo>
                    <a:pt x="1339" y="2309"/>
                    <a:pt x="1266" y="2276"/>
                    <a:pt x="1266" y="2197"/>
                  </a:cubicBezTo>
                  <a:cubicBezTo>
                    <a:pt x="1266" y="2144"/>
                    <a:pt x="1319" y="2124"/>
                    <a:pt x="1319" y="2071"/>
                  </a:cubicBezTo>
                  <a:cubicBezTo>
                    <a:pt x="1319" y="2045"/>
                    <a:pt x="1319" y="2025"/>
                    <a:pt x="1319" y="2005"/>
                  </a:cubicBezTo>
                  <a:cubicBezTo>
                    <a:pt x="1319" y="1979"/>
                    <a:pt x="1326" y="1972"/>
                    <a:pt x="1332" y="1946"/>
                  </a:cubicBezTo>
                  <a:lnTo>
                    <a:pt x="1332" y="1946"/>
                  </a:lnTo>
                  <a:cubicBezTo>
                    <a:pt x="1345" y="1907"/>
                    <a:pt x="1332" y="1873"/>
                    <a:pt x="1365" y="1840"/>
                  </a:cubicBezTo>
                  <a:cubicBezTo>
                    <a:pt x="1398" y="1801"/>
                    <a:pt x="1438" y="1808"/>
                    <a:pt x="1471" y="1781"/>
                  </a:cubicBezTo>
                  <a:cubicBezTo>
                    <a:pt x="1530" y="1741"/>
                    <a:pt x="1570" y="1709"/>
                    <a:pt x="1589" y="1643"/>
                  </a:cubicBezTo>
                  <a:cubicBezTo>
                    <a:pt x="1609" y="1577"/>
                    <a:pt x="1629" y="1537"/>
                    <a:pt x="1649" y="1465"/>
                  </a:cubicBezTo>
                  <a:cubicBezTo>
                    <a:pt x="1655" y="1432"/>
                    <a:pt x="1675" y="1412"/>
                    <a:pt x="1682" y="1372"/>
                  </a:cubicBezTo>
                  <a:cubicBezTo>
                    <a:pt x="1688" y="1339"/>
                    <a:pt x="1688" y="1300"/>
                    <a:pt x="1728" y="1300"/>
                  </a:cubicBezTo>
                  <a:cubicBezTo>
                    <a:pt x="1748" y="1300"/>
                    <a:pt x="1754" y="1300"/>
                    <a:pt x="1774" y="1300"/>
                  </a:cubicBezTo>
                  <a:cubicBezTo>
                    <a:pt x="1853" y="1300"/>
                    <a:pt x="1906" y="1254"/>
                    <a:pt x="1965" y="1207"/>
                  </a:cubicBezTo>
                  <a:lnTo>
                    <a:pt x="1965" y="1207"/>
                  </a:lnTo>
                  <a:cubicBezTo>
                    <a:pt x="1952" y="1201"/>
                    <a:pt x="1945" y="1194"/>
                    <a:pt x="1939" y="1181"/>
                  </a:cubicBezTo>
                  <a:cubicBezTo>
                    <a:pt x="1926" y="1168"/>
                    <a:pt x="1939" y="1148"/>
                    <a:pt x="1932" y="1128"/>
                  </a:cubicBezTo>
                  <a:cubicBezTo>
                    <a:pt x="1926" y="1095"/>
                    <a:pt x="1919" y="1082"/>
                    <a:pt x="1899" y="1056"/>
                  </a:cubicBezTo>
                  <a:cubicBezTo>
                    <a:pt x="1840" y="996"/>
                    <a:pt x="1787" y="990"/>
                    <a:pt x="1721" y="937"/>
                  </a:cubicBezTo>
                  <a:cubicBezTo>
                    <a:pt x="1589" y="844"/>
                    <a:pt x="1576" y="726"/>
                    <a:pt x="1464" y="607"/>
                  </a:cubicBezTo>
                  <a:cubicBezTo>
                    <a:pt x="1438" y="574"/>
                    <a:pt x="1425" y="541"/>
                    <a:pt x="1392" y="515"/>
                  </a:cubicBezTo>
                  <a:cubicBezTo>
                    <a:pt x="1358" y="495"/>
                    <a:pt x="1339" y="502"/>
                    <a:pt x="1306" y="482"/>
                  </a:cubicBezTo>
                  <a:cubicBezTo>
                    <a:pt x="1240" y="442"/>
                    <a:pt x="1200" y="422"/>
                    <a:pt x="1154" y="363"/>
                  </a:cubicBezTo>
                  <a:cubicBezTo>
                    <a:pt x="1134" y="317"/>
                    <a:pt x="1075" y="330"/>
                    <a:pt x="1042" y="297"/>
                  </a:cubicBezTo>
                  <a:cubicBezTo>
                    <a:pt x="1022" y="271"/>
                    <a:pt x="1009" y="264"/>
                    <a:pt x="983" y="244"/>
                  </a:cubicBezTo>
                  <a:cubicBezTo>
                    <a:pt x="956" y="225"/>
                    <a:pt x="950" y="198"/>
                    <a:pt x="917" y="198"/>
                  </a:cubicBezTo>
                  <a:cubicBezTo>
                    <a:pt x="884" y="198"/>
                    <a:pt x="870" y="198"/>
                    <a:pt x="844" y="198"/>
                  </a:cubicBezTo>
                  <a:cubicBezTo>
                    <a:pt x="791" y="198"/>
                    <a:pt x="752" y="198"/>
                    <a:pt x="719" y="159"/>
                  </a:cubicBezTo>
                  <a:cubicBezTo>
                    <a:pt x="706" y="139"/>
                    <a:pt x="706" y="119"/>
                    <a:pt x="692" y="99"/>
                  </a:cubicBezTo>
                  <a:cubicBezTo>
                    <a:pt x="659" y="73"/>
                    <a:pt x="626" y="73"/>
                    <a:pt x="587" y="53"/>
                  </a:cubicBezTo>
                  <a:cubicBezTo>
                    <a:pt x="541" y="33"/>
                    <a:pt x="521" y="0"/>
                    <a:pt x="475" y="0"/>
                  </a:cubicBezTo>
                  <a:cubicBezTo>
                    <a:pt x="382" y="0"/>
                    <a:pt x="330" y="27"/>
                    <a:pt x="237" y="27"/>
                  </a:cubicBezTo>
                  <a:cubicBezTo>
                    <a:pt x="171" y="27"/>
                    <a:pt x="138" y="20"/>
                    <a:pt x="72" y="20"/>
                  </a:cubicBezTo>
                  <a:lnTo>
                    <a:pt x="72" y="20"/>
                  </a:lnTo>
                  <a:cubicBezTo>
                    <a:pt x="79" y="46"/>
                    <a:pt x="72" y="73"/>
                    <a:pt x="72" y="99"/>
                  </a:cubicBezTo>
                  <a:cubicBezTo>
                    <a:pt x="72" y="165"/>
                    <a:pt x="59" y="205"/>
                    <a:pt x="59" y="271"/>
                  </a:cubicBezTo>
                  <a:cubicBezTo>
                    <a:pt x="59" y="284"/>
                    <a:pt x="79" y="290"/>
                    <a:pt x="86" y="304"/>
                  </a:cubicBezTo>
                  <a:cubicBezTo>
                    <a:pt x="112" y="357"/>
                    <a:pt x="145" y="383"/>
                    <a:pt x="191" y="416"/>
                  </a:cubicBezTo>
                  <a:cubicBezTo>
                    <a:pt x="211" y="436"/>
                    <a:pt x="231" y="449"/>
                    <a:pt x="231" y="475"/>
                  </a:cubicBezTo>
                  <a:cubicBezTo>
                    <a:pt x="231" y="508"/>
                    <a:pt x="217" y="528"/>
                    <a:pt x="211" y="561"/>
                  </a:cubicBezTo>
                  <a:cubicBezTo>
                    <a:pt x="211" y="600"/>
                    <a:pt x="224" y="627"/>
                    <a:pt x="198" y="653"/>
                  </a:cubicBezTo>
                  <a:cubicBezTo>
                    <a:pt x="171" y="680"/>
                    <a:pt x="138" y="686"/>
                    <a:pt x="125" y="719"/>
                  </a:cubicBezTo>
                  <a:cubicBezTo>
                    <a:pt x="99" y="798"/>
                    <a:pt x="99" y="844"/>
                    <a:pt x="86" y="924"/>
                  </a:cubicBezTo>
                  <a:cubicBezTo>
                    <a:pt x="79" y="976"/>
                    <a:pt x="59" y="1003"/>
                    <a:pt x="59" y="1049"/>
                  </a:cubicBezTo>
                  <a:cubicBezTo>
                    <a:pt x="59" y="1075"/>
                    <a:pt x="86" y="1089"/>
                    <a:pt x="86" y="1122"/>
                  </a:cubicBezTo>
                  <a:cubicBezTo>
                    <a:pt x="86" y="1155"/>
                    <a:pt x="86" y="1174"/>
                    <a:pt x="86" y="1207"/>
                  </a:cubicBezTo>
                  <a:cubicBezTo>
                    <a:pt x="86" y="1333"/>
                    <a:pt x="0" y="1399"/>
                    <a:pt x="0" y="1530"/>
                  </a:cubicBezTo>
                  <a:cubicBezTo>
                    <a:pt x="0" y="1610"/>
                    <a:pt x="86" y="1636"/>
                    <a:pt x="86" y="1715"/>
                  </a:cubicBezTo>
                  <a:cubicBezTo>
                    <a:pt x="86" y="1748"/>
                    <a:pt x="79" y="1768"/>
                    <a:pt x="79" y="1794"/>
                  </a:cubicBezTo>
                  <a:cubicBezTo>
                    <a:pt x="79" y="1834"/>
                    <a:pt x="79" y="1854"/>
                    <a:pt x="79" y="1893"/>
                  </a:cubicBezTo>
                  <a:cubicBezTo>
                    <a:pt x="79" y="1926"/>
                    <a:pt x="72" y="1972"/>
                    <a:pt x="112" y="1986"/>
                  </a:cubicBezTo>
                  <a:cubicBezTo>
                    <a:pt x="158" y="2005"/>
                    <a:pt x="191" y="2005"/>
                    <a:pt x="244" y="2019"/>
                  </a:cubicBezTo>
                  <a:cubicBezTo>
                    <a:pt x="283" y="2032"/>
                    <a:pt x="323" y="2045"/>
                    <a:pt x="323" y="2091"/>
                  </a:cubicBezTo>
                  <a:cubicBezTo>
                    <a:pt x="323" y="2144"/>
                    <a:pt x="323" y="2177"/>
                    <a:pt x="323" y="2230"/>
                  </a:cubicBezTo>
                  <a:cubicBezTo>
                    <a:pt x="323" y="2276"/>
                    <a:pt x="336" y="2302"/>
                    <a:pt x="349" y="2355"/>
                  </a:cubicBezTo>
                  <a:lnTo>
                    <a:pt x="349" y="2355"/>
                  </a:lnTo>
                  <a:cubicBezTo>
                    <a:pt x="593" y="2329"/>
                    <a:pt x="593" y="2329"/>
                    <a:pt x="593" y="2329"/>
                  </a:cubicBezTo>
                  <a:cubicBezTo>
                    <a:pt x="620" y="2329"/>
                    <a:pt x="633" y="2329"/>
                    <a:pt x="659" y="2329"/>
                  </a:cubicBezTo>
                  <a:cubicBezTo>
                    <a:pt x="672" y="2329"/>
                    <a:pt x="679" y="2322"/>
                    <a:pt x="692" y="2322"/>
                  </a:cubicBezTo>
                  <a:cubicBezTo>
                    <a:pt x="752" y="2322"/>
                    <a:pt x="778" y="2348"/>
                    <a:pt x="831" y="2381"/>
                  </a:cubicBezTo>
                  <a:cubicBezTo>
                    <a:pt x="870" y="2401"/>
                    <a:pt x="897" y="2421"/>
                    <a:pt x="917" y="2461"/>
                  </a:cubicBezTo>
                  <a:cubicBezTo>
                    <a:pt x="943" y="2500"/>
                    <a:pt x="956" y="2526"/>
                    <a:pt x="976" y="2573"/>
                  </a:cubicBezTo>
                  <a:cubicBezTo>
                    <a:pt x="989" y="2606"/>
                    <a:pt x="1002" y="2652"/>
                    <a:pt x="1042" y="2652"/>
                  </a:cubicBezTo>
                  <a:cubicBezTo>
                    <a:pt x="1068" y="2652"/>
                    <a:pt x="1075" y="2625"/>
                    <a:pt x="1095" y="2606"/>
                  </a:cubicBezTo>
                  <a:cubicBezTo>
                    <a:pt x="1147" y="2553"/>
                    <a:pt x="1194" y="2533"/>
                    <a:pt x="1266" y="25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7" name="Freeform 25"/>
            <p:cNvSpPr>
              <a:spLocks noChangeArrowheads="1"/>
            </p:cNvSpPr>
            <p:nvPr/>
          </p:nvSpPr>
          <p:spPr bwMode="auto">
            <a:xfrm>
              <a:off x="9649451" y="1624766"/>
              <a:ext cx="949535" cy="1289260"/>
            </a:xfrm>
            <a:custGeom>
              <a:avLst/>
              <a:gdLst>
                <a:gd name="T0" fmla="*/ 1392 w 3438"/>
                <a:gd name="T1" fmla="*/ 39 h 4670"/>
                <a:gd name="T2" fmla="*/ 1623 w 3438"/>
                <a:gd name="T3" fmla="*/ 138 h 4670"/>
                <a:gd name="T4" fmla="*/ 1695 w 3438"/>
                <a:gd name="T5" fmla="*/ 264 h 4670"/>
                <a:gd name="T6" fmla="*/ 1933 w 3438"/>
                <a:gd name="T7" fmla="*/ 310 h 4670"/>
                <a:gd name="T8" fmla="*/ 2078 w 3438"/>
                <a:gd name="T9" fmla="*/ 514 h 4670"/>
                <a:gd name="T10" fmla="*/ 2051 w 3438"/>
                <a:gd name="T11" fmla="*/ 613 h 4670"/>
                <a:gd name="T12" fmla="*/ 1992 w 3438"/>
                <a:gd name="T13" fmla="*/ 963 h 4670"/>
                <a:gd name="T14" fmla="*/ 2098 w 3438"/>
                <a:gd name="T15" fmla="*/ 969 h 4670"/>
                <a:gd name="T16" fmla="*/ 2256 w 3438"/>
                <a:gd name="T17" fmla="*/ 758 h 4670"/>
                <a:gd name="T18" fmla="*/ 2322 w 3438"/>
                <a:gd name="T19" fmla="*/ 824 h 4670"/>
                <a:gd name="T20" fmla="*/ 2658 w 3438"/>
                <a:gd name="T21" fmla="*/ 824 h 4670"/>
                <a:gd name="T22" fmla="*/ 2955 w 3438"/>
                <a:gd name="T23" fmla="*/ 943 h 4670"/>
                <a:gd name="T24" fmla="*/ 3239 w 3438"/>
                <a:gd name="T25" fmla="*/ 1029 h 4670"/>
                <a:gd name="T26" fmla="*/ 3403 w 3438"/>
                <a:gd name="T27" fmla="*/ 1042 h 4670"/>
                <a:gd name="T28" fmla="*/ 3371 w 3438"/>
                <a:gd name="T29" fmla="*/ 1233 h 4670"/>
                <a:gd name="T30" fmla="*/ 3080 w 3438"/>
                <a:gd name="T31" fmla="*/ 1391 h 4670"/>
                <a:gd name="T32" fmla="*/ 2935 w 3438"/>
                <a:gd name="T33" fmla="*/ 1563 h 4670"/>
                <a:gd name="T34" fmla="*/ 2810 w 3438"/>
                <a:gd name="T35" fmla="*/ 1767 h 4670"/>
                <a:gd name="T36" fmla="*/ 2836 w 3438"/>
                <a:gd name="T37" fmla="*/ 1991 h 4670"/>
                <a:gd name="T38" fmla="*/ 2797 w 3438"/>
                <a:gd name="T39" fmla="*/ 2381 h 4670"/>
                <a:gd name="T40" fmla="*/ 2685 w 3438"/>
                <a:gd name="T41" fmla="*/ 2592 h 4670"/>
                <a:gd name="T42" fmla="*/ 2784 w 3438"/>
                <a:gd name="T43" fmla="*/ 2816 h 4670"/>
                <a:gd name="T44" fmla="*/ 2658 w 3438"/>
                <a:gd name="T45" fmla="*/ 3113 h 4670"/>
                <a:gd name="T46" fmla="*/ 2295 w 3438"/>
                <a:gd name="T47" fmla="*/ 2994 h 4670"/>
                <a:gd name="T48" fmla="*/ 2078 w 3438"/>
                <a:gd name="T49" fmla="*/ 3166 h 4670"/>
                <a:gd name="T50" fmla="*/ 1834 w 3438"/>
                <a:gd name="T51" fmla="*/ 3311 h 4670"/>
                <a:gd name="T52" fmla="*/ 1557 w 3438"/>
                <a:gd name="T53" fmla="*/ 3344 h 4670"/>
                <a:gd name="T54" fmla="*/ 1385 w 3438"/>
                <a:gd name="T55" fmla="*/ 3581 h 4670"/>
                <a:gd name="T56" fmla="*/ 1253 w 3438"/>
                <a:gd name="T57" fmla="*/ 3951 h 4670"/>
                <a:gd name="T58" fmla="*/ 1194 w 3438"/>
                <a:gd name="T59" fmla="*/ 4115 h 4670"/>
                <a:gd name="T60" fmla="*/ 1187 w 3438"/>
                <a:gd name="T61" fmla="*/ 4465 h 4670"/>
                <a:gd name="T62" fmla="*/ 1168 w 3438"/>
                <a:gd name="T63" fmla="*/ 4663 h 4670"/>
                <a:gd name="T64" fmla="*/ 844 w 3438"/>
                <a:gd name="T65" fmla="*/ 4162 h 4670"/>
                <a:gd name="T66" fmla="*/ 772 w 3438"/>
                <a:gd name="T67" fmla="*/ 3904 h 4670"/>
                <a:gd name="T68" fmla="*/ 910 w 3438"/>
                <a:gd name="T69" fmla="*/ 3726 h 4670"/>
                <a:gd name="T70" fmla="*/ 699 w 3438"/>
                <a:gd name="T71" fmla="*/ 3568 h 4670"/>
                <a:gd name="T72" fmla="*/ 435 w 3438"/>
                <a:gd name="T73" fmla="*/ 3185 h 4670"/>
                <a:gd name="T74" fmla="*/ 350 w 3438"/>
                <a:gd name="T75" fmla="*/ 3054 h 4670"/>
                <a:gd name="T76" fmla="*/ 521 w 3438"/>
                <a:gd name="T77" fmla="*/ 2743 h 4670"/>
                <a:gd name="T78" fmla="*/ 561 w 3438"/>
                <a:gd name="T79" fmla="*/ 2216 h 4670"/>
                <a:gd name="T80" fmla="*/ 416 w 3438"/>
                <a:gd name="T81" fmla="*/ 2018 h 4670"/>
                <a:gd name="T82" fmla="*/ 152 w 3438"/>
                <a:gd name="T83" fmla="*/ 2025 h 4670"/>
                <a:gd name="T84" fmla="*/ 0 w 3438"/>
                <a:gd name="T85" fmla="*/ 2104 h 4670"/>
                <a:gd name="T86" fmla="*/ 409 w 3438"/>
                <a:gd name="T87" fmla="*/ 1734 h 4670"/>
                <a:gd name="T88" fmla="*/ 567 w 3438"/>
                <a:gd name="T89" fmla="*/ 1609 h 4670"/>
                <a:gd name="T90" fmla="*/ 778 w 3438"/>
                <a:gd name="T91" fmla="*/ 1365 h 4670"/>
                <a:gd name="T92" fmla="*/ 884 w 3438"/>
                <a:gd name="T93" fmla="*/ 1161 h 4670"/>
                <a:gd name="T94" fmla="*/ 983 w 3438"/>
                <a:gd name="T95" fmla="*/ 917 h 4670"/>
                <a:gd name="T96" fmla="*/ 1187 w 3438"/>
                <a:gd name="T97" fmla="*/ 580 h 4670"/>
                <a:gd name="T98" fmla="*/ 1201 w 3438"/>
                <a:gd name="T99" fmla="*/ 343 h 4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38" h="4670">
                  <a:moveTo>
                    <a:pt x="1332" y="0"/>
                  </a:moveTo>
                  <a:lnTo>
                    <a:pt x="1332" y="0"/>
                  </a:lnTo>
                  <a:cubicBezTo>
                    <a:pt x="1352" y="20"/>
                    <a:pt x="1372" y="26"/>
                    <a:pt x="1392" y="39"/>
                  </a:cubicBezTo>
                  <a:cubicBezTo>
                    <a:pt x="1431" y="72"/>
                    <a:pt x="1451" y="112"/>
                    <a:pt x="1504" y="112"/>
                  </a:cubicBezTo>
                  <a:cubicBezTo>
                    <a:pt x="1524" y="112"/>
                    <a:pt x="1537" y="99"/>
                    <a:pt x="1557" y="99"/>
                  </a:cubicBezTo>
                  <a:cubicBezTo>
                    <a:pt x="1583" y="99"/>
                    <a:pt x="1596" y="125"/>
                    <a:pt x="1623" y="138"/>
                  </a:cubicBezTo>
                  <a:cubicBezTo>
                    <a:pt x="1656" y="158"/>
                    <a:pt x="1708" y="158"/>
                    <a:pt x="1708" y="197"/>
                  </a:cubicBezTo>
                  <a:cubicBezTo>
                    <a:pt x="1708" y="224"/>
                    <a:pt x="1682" y="231"/>
                    <a:pt x="1682" y="257"/>
                  </a:cubicBezTo>
                  <a:cubicBezTo>
                    <a:pt x="1695" y="264"/>
                    <a:pt x="1695" y="264"/>
                    <a:pt x="1695" y="264"/>
                  </a:cubicBezTo>
                  <a:cubicBezTo>
                    <a:pt x="1722" y="264"/>
                    <a:pt x="1741" y="264"/>
                    <a:pt x="1768" y="264"/>
                  </a:cubicBezTo>
                  <a:cubicBezTo>
                    <a:pt x="1801" y="264"/>
                    <a:pt x="1814" y="244"/>
                    <a:pt x="1854" y="244"/>
                  </a:cubicBezTo>
                  <a:cubicBezTo>
                    <a:pt x="1893" y="244"/>
                    <a:pt x="1900" y="283"/>
                    <a:pt x="1933" y="310"/>
                  </a:cubicBezTo>
                  <a:cubicBezTo>
                    <a:pt x="1952" y="329"/>
                    <a:pt x="1972" y="343"/>
                    <a:pt x="1992" y="363"/>
                  </a:cubicBezTo>
                  <a:cubicBezTo>
                    <a:pt x="2031" y="389"/>
                    <a:pt x="2045" y="415"/>
                    <a:pt x="2058" y="455"/>
                  </a:cubicBezTo>
                  <a:cubicBezTo>
                    <a:pt x="2065" y="481"/>
                    <a:pt x="2078" y="494"/>
                    <a:pt x="2078" y="514"/>
                  </a:cubicBezTo>
                  <a:cubicBezTo>
                    <a:pt x="2078" y="527"/>
                    <a:pt x="2078" y="534"/>
                    <a:pt x="2078" y="540"/>
                  </a:cubicBezTo>
                  <a:cubicBezTo>
                    <a:pt x="2012" y="554"/>
                    <a:pt x="1959" y="534"/>
                    <a:pt x="1919" y="587"/>
                  </a:cubicBezTo>
                  <a:cubicBezTo>
                    <a:pt x="1972" y="593"/>
                    <a:pt x="1999" y="600"/>
                    <a:pt x="2051" y="613"/>
                  </a:cubicBezTo>
                  <a:cubicBezTo>
                    <a:pt x="2078" y="620"/>
                    <a:pt x="2124" y="607"/>
                    <a:pt x="2124" y="639"/>
                  </a:cubicBezTo>
                  <a:cubicBezTo>
                    <a:pt x="2124" y="672"/>
                    <a:pt x="2084" y="686"/>
                    <a:pt x="2065" y="719"/>
                  </a:cubicBezTo>
                  <a:cubicBezTo>
                    <a:pt x="2018" y="804"/>
                    <a:pt x="1992" y="864"/>
                    <a:pt x="1992" y="963"/>
                  </a:cubicBezTo>
                  <a:cubicBezTo>
                    <a:pt x="1992" y="1002"/>
                    <a:pt x="2012" y="1022"/>
                    <a:pt x="2038" y="1055"/>
                  </a:cubicBezTo>
                  <a:cubicBezTo>
                    <a:pt x="2045" y="1068"/>
                    <a:pt x="2051" y="1088"/>
                    <a:pt x="2071" y="1088"/>
                  </a:cubicBezTo>
                  <a:cubicBezTo>
                    <a:pt x="2117" y="1088"/>
                    <a:pt x="2104" y="1022"/>
                    <a:pt x="2098" y="969"/>
                  </a:cubicBezTo>
                  <a:cubicBezTo>
                    <a:pt x="2098" y="930"/>
                    <a:pt x="2130" y="917"/>
                    <a:pt x="2137" y="870"/>
                  </a:cubicBezTo>
                  <a:cubicBezTo>
                    <a:pt x="2150" y="818"/>
                    <a:pt x="2137" y="745"/>
                    <a:pt x="2190" y="745"/>
                  </a:cubicBezTo>
                  <a:cubicBezTo>
                    <a:pt x="2216" y="745"/>
                    <a:pt x="2229" y="758"/>
                    <a:pt x="2256" y="758"/>
                  </a:cubicBezTo>
                  <a:cubicBezTo>
                    <a:pt x="2256" y="765"/>
                    <a:pt x="2256" y="765"/>
                    <a:pt x="2256" y="771"/>
                  </a:cubicBezTo>
                  <a:cubicBezTo>
                    <a:pt x="2256" y="837"/>
                    <a:pt x="2249" y="870"/>
                    <a:pt x="2223" y="930"/>
                  </a:cubicBezTo>
                  <a:cubicBezTo>
                    <a:pt x="2276" y="910"/>
                    <a:pt x="2289" y="870"/>
                    <a:pt x="2322" y="824"/>
                  </a:cubicBezTo>
                  <a:cubicBezTo>
                    <a:pt x="2348" y="778"/>
                    <a:pt x="2368" y="752"/>
                    <a:pt x="2401" y="705"/>
                  </a:cubicBezTo>
                  <a:cubicBezTo>
                    <a:pt x="2434" y="725"/>
                    <a:pt x="2447" y="752"/>
                    <a:pt x="2480" y="765"/>
                  </a:cubicBezTo>
                  <a:cubicBezTo>
                    <a:pt x="2546" y="804"/>
                    <a:pt x="2592" y="804"/>
                    <a:pt x="2658" y="824"/>
                  </a:cubicBezTo>
                  <a:cubicBezTo>
                    <a:pt x="2678" y="831"/>
                    <a:pt x="2685" y="844"/>
                    <a:pt x="2698" y="857"/>
                  </a:cubicBezTo>
                  <a:cubicBezTo>
                    <a:pt x="2744" y="883"/>
                    <a:pt x="2770" y="897"/>
                    <a:pt x="2810" y="917"/>
                  </a:cubicBezTo>
                  <a:cubicBezTo>
                    <a:pt x="2863" y="943"/>
                    <a:pt x="2896" y="930"/>
                    <a:pt x="2955" y="943"/>
                  </a:cubicBezTo>
                  <a:cubicBezTo>
                    <a:pt x="3034" y="963"/>
                    <a:pt x="3074" y="996"/>
                    <a:pt x="3153" y="1022"/>
                  </a:cubicBezTo>
                  <a:cubicBezTo>
                    <a:pt x="3179" y="1035"/>
                    <a:pt x="3192" y="1048"/>
                    <a:pt x="3226" y="1048"/>
                  </a:cubicBezTo>
                  <a:cubicBezTo>
                    <a:pt x="3232" y="1048"/>
                    <a:pt x="3232" y="1035"/>
                    <a:pt x="3239" y="1029"/>
                  </a:cubicBezTo>
                  <a:cubicBezTo>
                    <a:pt x="3252" y="1022"/>
                    <a:pt x="3265" y="1022"/>
                    <a:pt x="3285" y="1015"/>
                  </a:cubicBezTo>
                  <a:cubicBezTo>
                    <a:pt x="3305" y="1002"/>
                    <a:pt x="3318" y="982"/>
                    <a:pt x="3344" y="982"/>
                  </a:cubicBezTo>
                  <a:cubicBezTo>
                    <a:pt x="3377" y="982"/>
                    <a:pt x="3384" y="1015"/>
                    <a:pt x="3403" y="1042"/>
                  </a:cubicBezTo>
                  <a:cubicBezTo>
                    <a:pt x="3417" y="1055"/>
                    <a:pt x="3430" y="1062"/>
                    <a:pt x="3437" y="1075"/>
                  </a:cubicBezTo>
                  <a:lnTo>
                    <a:pt x="3437" y="1075"/>
                  </a:lnTo>
                  <a:cubicBezTo>
                    <a:pt x="3410" y="1134"/>
                    <a:pt x="3417" y="1193"/>
                    <a:pt x="3371" y="1233"/>
                  </a:cubicBezTo>
                  <a:cubicBezTo>
                    <a:pt x="3344" y="1253"/>
                    <a:pt x="3318" y="1253"/>
                    <a:pt x="3285" y="1253"/>
                  </a:cubicBezTo>
                  <a:cubicBezTo>
                    <a:pt x="3239" y="1260"/>
                    <a:pt x="3199" y="1266"/>
                    <a:pt x="3173" y="1306"/>
                  </a:cubicBezTo>
                  <a:cubicBezTo>
                    <a:pt x="3146" y="1339"/>
                    <a:pt x="3133" y="1391"/>
                    <a:pt x="3080" y="1391"/>
                  </a:cubicBezTo>
                  <a:cubicBezTo>
                    <a:pt x="3060" y="1391"/>
                    <a:pt x="3054" y="1372"/>
                    <a:pt x="3028" y="1372"/>
                  </a:cubicBezTo>
                  <a:cubicBezTo>
                    <a:pt x="2995" y="1372"/>
                    <a:pt x="2981" y="1411"/>
                    <a:pt x="2968" y="1444"/>
                  </a:cubicBezTo>
                  <a:cubicBezTo>
                    <a:pt x="2955" y="1490"/>
                    <a:pt x="2948" y="1517"/>
                    <a:pt x="2935" y="1563"/>
                  </a:cubicBezTo>
                  <a:cubicBezTo>
                    <a:pt x="2922" y="1609"/>
                    <a:pt x="2902" y="1629"/>
                    <a:pt x="2869" y="1662"/>
                  </a:cubicBezTo>
                  <a:cubicBezTo>
                    <a:pt x="2836" y="1688"/>
                    <a:pt x="2790" y="1701"/>
                    <a:pt x="2790" y="1747"/>
                  </a:cubicBezTo>
                  <a:cubicBezTo>
                    <a:pt x="2790" y="1754"/>
                    <a:pt x="2810" y="1754"/>
                    <a:pt x="2810" y="1767"/>
                  </a:cubicBezTo>
                  <a:cubicBezTo>
                    <a:pt x="2836" y="1794"/>
                    <a:pt x="2843" y="1814"/>
                    <a:pt x="2843" y="1846"/>
                  </a:cubicBezTo>
                  <a:cubicBezTo>
                    <a:pt x="2843" y="1893"/>
                    <a:pt x="2810" y="1919"/>
                    <a:pt x="2810" y="1959"/>
                  </a:cubicBezTo>
                  <a:cubicBezTo>
                    <a:pt x="2810" y="1978"/>
                    <a:pt x="2830" y="1978"/>
                    <a:pt x="2836" y="1991"/>
                  </a:cubicBezTo>
                  <a:cubicBezTo>
                    <a:pt x="2863" y="2031"/>
                    <a:pt x="2876" y="2064"/>
                    <a:pt x="2876" y="2117"/>
                  </a:cubicBezTo>
                  <a:cubicBezTo>
                    <a:pt x="2876" y="2209"/>
                    <a:pt x="2849" y="2255"/>
                    <a:pt x="2823" y="2334"/>
                  </a:cubicBezTo>
                  <a:cubicBezTo>
                    <a:pt x="2816" y="2354"/>
                    <a:pt x="2803" y="2361"/>
                    <a:pt x="2797" y="2381"/>
                  </a:cubicBezTo>
                  <a:cubicBezTo>
                    <a:pt x="2790" y="2401"/>
                    <a:pt x="2784" y="2420"/>
                    <a:pt x="2764" y="2440"/>
                  </a:cubicBezTo>
                  <a:cubicBezTo>
                    <a:pt x="2731" y="2460"/>
                    <a:pt x="2691" y="2480"/>
                    <a:pt x="2691" y="2526"/>
                  </a:cubicBezTo>
                  <a:cubicBezTo>
                    <a:pt x="2691" y="2552"/>
                    <a:pt x="2685" y="2565"/>
                    <a:pt x="2685" y="2592"/>
                  </a:cubicBezTo>
                  <a:cubicBezTo>
                    <a:pt x="2685" y="2612"/>
                    <a:pt x="2685" y="2618"/>
                    <a:pt x="2685" y="2638"/>
                  </a:cubicBezTo>
                  <a:cubicBezTo>
                    <a:pt x="2685" y="2658"/>
                    <a:pt x="2678" y="2677"/>
                    <a:pt x="2691" y="2691"/>
                  </a:cubicBezTo>
                  <a:cubicBezTo>
                    <a:pt x="2717" y="2743"/>
                    <a:pt x="2784" y="2757"/>
                    <a:pt x="2784" y="2816"/>
                  </a:cubicBezTo>
                  <a:cubicBezTo>
                    <a:pt x="2784" y="2842"/>
                    <a:pt x="2784" y="2862"/>
                    <a:pt x="2784" y="2888"/>
                  </a:cubicBezTo>
                  <a:cubicBezTo>
                    <a:pt x="2784" y="2915"/>
                    <a:pt x="2770" y="2928"/>
                    <a:pt x="2770" y="2961"/>
                  </a:cubicBezTo>
                  <a:cubicBezTo>
                    <a:pt x="2757" y="3034"/>
                    <a:pt x="2731" y="3113"/>
                    <a:pt x="2658" y="3113"/>
                  </a:cubicBezTo>
                  <a:cubicBezTo>
                    <a:pt x="2619" y="3113"/>
                    <a:pt x="2605" y="3086"/>
                    <a:pt x="2572" y="3073"/>
                  </a:cubicBezTo>
                  <a:cubicBezTo>
                    <a:pt x="2526" y="3047"/>
                    <a:pt x="2493" y="3047"/>
                    <a:pt x="2447" y="3034"/>
                  </a:cubicBezTo>
                  <a:cubicBezTo>
                    <a:pt x="2388" y="3014"/>
                    <a:pt x="2355" y="2994"/>
                    <a:pt x="2295" y="2994"/>
                  </a:cubicBezTo>
                  <a:cubicBezTo>
                    <a:pt x="2269" y="2994"/>
                    <a:pt x="2256" y="3027"/>
                    <a:pt x="2223" y="3034"/>
                  </a:cubicBezTo>
                  <a:cubicBezTo>
                    <a:pt x="2170" y="3047"/>
                    <a:pt x="2137" y="3054"/>
                    <a:pt x="2104" y="3093"/>
                  </a:cubicBezTo>
                  <a:cubicBezTo>
                    <a:pt x="2084" y="3119"/>
                    <a:pt x="2098" y="3139"/>
                    <a:pt x="2078" y="3166"/>
                  </a:cubicBezTo>
                  <a:cubicBezTo>
                    <a:pt x="2058" y="3192"/>
                    <a:pt x="2025" y="3179"/>
                    <a:pt x="1992" y="3192"/>
                  </a:cubicBezTo>
                  <a:cubicBezTo>
                    <a:pt x="1966" y="3199"/>
                    <a:pt x="1959" y="3212"/>
                    <a:pt x="1939" y="3225"/>
                  </a:cubicBezTo>
                  <a:cubicBezTo>
                    <a:pt x="1893" y="3258"/>
                    <a:pt x="1880" y="3278"/>
                    <a:pt x="1834" y="3311"/>
                  </a:cubicBezTo>
                  <a:cubicBezTo>
                    <a:pt x="1820" y="3311"/>
                    <a:pt x="1814" y="3311"/>
                    <a:pt x="1807" y="3311"/>
                  </a:cubicBezTo>
                  <a:cubicBezTo>
                    <a:pt x="1741" y="3311"/>
                    <a:pt x="1708" y="3357"/>
                    <a:pt x="1642" y="3357"/>
                  </a:cubicBezTo>
                  <a:cubicBezTo>
                    <a:pt x="1609" y="3357"/>
                    <a:pt x="1590" y="3344"/>
                    <a:pt x="1557" y="3344"/>
                  </a:cubicBezTo>
                  <a:cubicBezTo>
                    <a:pt x="1511" y="3344"/>
                    <a:pt x="1471" y="3350"/>
                    <a:pt x="1438" y="3383"/>
                  </a:cubicBezTo>
                  <a:cubicBezTo>
                    <a:pt x="1418" y="3403"/>
                    <a:pt x="1385" y="3416"/>
                    <a:pt x="1385" y="3449"/>
                  </a:cubicBezTo>
                  <a:cubicBezTo>
                    <a:pt x="1385" y="3495"/>
                    <a:pt x="1379" y="3528"/>
                    <a:pt x="1385" y="3581"/>
                  </a:cubicBezTo>
                  <a:cubicBezTo>
                    <a:pt x="1385" y="3594"/>
                    <a:pt x="1372" y="3601"/>
                    <a:pt x="1365" y="3621"/>
                  </a:cubicBezTo>
                  <a:cubicBezTo>
                    <a:pt x="1286" y="3951"/>
                    <a:pt x="1286" y="3951"/>
                    <a:pt x="1286" y="3951"/>
                  </a:cubicBezTo>
                  <a:cubicBezTo>
                    <a:pt x="1273" y="3951"/>
                    <a:pt x="1266" y="3951"/>
                    <a:pt x="1253" y="3951"/>
                  </a:cubicBezTo>
                  <a:cubicBezTo>
                    <a:pt x="1227" y="3951"/>
                    <a:pt x="1220" y="3964"/>
                    <a:pt x="1201" y="3970"/>
                  </a:cubicBezTo>
                  <a:cubicBezTo>
                    <a:pt x="1194" y="3977"/>
                    <a:pt x="1181" y="3977"/>
                    <a:pt x="1181" y="3990"/>
                  </a:cubicBezTo>
                  <a:cubicBezTo>
                    <a:pt x="1181" y="4036"/>
                    <a:pt x="1194" y="4069"/>
                    <a:pt x="1194" y="4115"/>
                  </a:cubicBezTo>
                  <a:cubicBezTo>
                    <a:pt x="1194" y="4128"/>
                    <a:pt x="1187" y="4135"/>
                    <a:pt x="1187" y="4148"/>
                  </a:cubicBezTo>
                  <a:cubicBezTo>
                    <a:pt x="1187" y="4201"/>
                    <a:pt x="1233" y="4227"/>
                    <a:pt x="1233" y="4280"/>
                  </a:cubicBezTo>
                  <a:cubicBezTo>
                    <a:pt x="1233" y="4353"/>
                    <a:pt x="1207" y="4392"/>
                    <a:pt x="1187" y="4465"/>
                  </a:cubicBezTo>
                  <a:cubicBezTo>
                    <a:pt x="1253" y="4669"/>
                    <a:pt x="1253" y="4669"/>
                    <a:pt x="1253" y="4669"/>
                  </a:cubicBezTo>
                  <a:lnTo>
                    <a:pt x="1253" y="4669"/>
                  </a:lnTo>
                  <a:cubicBezTo>
                    <a:pt x="1220" y="4669"/>
                    <a:pt x="1207" y="4663"/>
                    <a:pt x="1168" y="4663"/>
                  </a:cubicBezTo>
                  <a:cubicBezTo>
                    <a:pt x="1082" y="4663"/>
                    <a:pt x="1029" y="4584"/>
                    <a:pt x="1009" y="4491"/>
                  </a:cubicBezTo>
                  <a:cubicBezTo>
                    <a:pt x="996" y="4432"/>
                    <a:pt x="996" y="4392"/>
                    <a:pt x="963" y="4333"/>
                  </a:cubicBezTo>
                  <a:cubicBezTo>
                    <a:pt x="923" y="4260"/>
                    <a:pt x="897" y="4227"/>
                    <a:pt x="844" y="4162"/>
                  </a:cubicBezTo>
                  <a:cubicBezTo>
                    <a:pt x="818" y="4135"/>
                    <a:pt x="805" y="4109"/>
                    <a:pt x="772" y="4082"/>
                  </a:cubicBezTo>
                  <a:cubicBezTo>
                    <a:pt x="739" y="4056"/>
                    <a:pt x="699" y="4049"/>
                    <a:pt x="699" y="4010"/>
                  </a:cubicBezTo>
                  <a:cubicBezTo>
                    <a:pt x="699" y="3957"/>
                    <a:pt x="739" y="3944"/>
                    <a:pt x="772" y="3904"/>
                  </a:cubicBezTo>
                  <a:cubicBezTo>
                    <a:pt x="798" y="3878"/>
                    <a:pt x="798" y="3852"/>
                    <a:pt x="805" y="3819"/>
                  </a:cubicBezTo>
                  <a:cubicBezTo>
                    <a:pt x="805" y="3792"/>
                    <a:pt x="805" y="3779"/>
                    <a:pt x="818" y="3759"/>
                  </a:cubicBezTo>
                  <a:cubicBezTo>
                    <a:pt x="844" y="3733"/>
                    <a:pt x="884" y="3753"/>
                    <a:pt x="910" y="3726"/>
                  </a:cubicBezTo>
                  <a:cubicBezTo>
                    <a:pt x="923" y="3706"/>
                    <a:pt x="930" y="3687"/>
                    <a:pt x="930" y="3660"/>
                  </a:cubicBezTo>
                  <a:cubicBezTo>
                    <a:pt x="930" y="3608"/>
                    <a:pt x="910" y="3548"/>
                    <a:pt x="864" y="3548"/>
                  </a:cubicBezTo>
                  <a:cubicBezTo>
                    <a:pt x="798" y="3548"/>
                    <a:pt x="765" y="3568"/>
                    <a:pt x="699" y="3568"/>
                  </a:cubicBezTo>
                  <a:cubicBezTo>
                    <a:pt x="653" y="3568"/>
                    <a:pt x="640" y="3522"/>
                    <a:pt x="627" y="3482"/>
                  </a:cubicBezTo>
                  <a:cubicBezTo>
                    <a:pt x="607" y="3410"/>
                    <a:pt x="594" y="3363"/>
                    <a:pt x="547" y="3311"/>
                  </a:cubicBezTo>
                  <a:cubicBezTo>
                    <a:pt x="508" y="3264"/>
                    <a:pt x="488" y="3218"/>
                    <a:pt x="435" y="3185"/>
                  </a:cubicBezTo>
                  <a:cubicBezTo>
                    <a:pt x="416" y="3172"/>
                    <a:pt x="429" y="3146"/>
                    <a:pt x="416" y="3126"/>
                  </a:cubicBezTo>
                  <a:cubicBezTo>
                    <a:pt x="409" y="3100"/>
                    <a:pt x="383" y="3080"/>
                    <a:pt x="356" y="3080"/>
                  </a:cubicBezTo>
                  <a:cubicBezTo>
                    <a:pt x="350" y="3067"/>
                    <a:pt x="350" y="3067"/>
                    <a:pt x="350" y="3054"/>
                  </a:cubicBezTo>
                  <a:cubicBezTo>
                    <a:pt x="350" y="3007"/>
                    <a:pt x="389" y="2994"/>
                    <a:pt x="416" y="2955"/>
                  </a:cubicBezTo>
                  <a:cubicBezTo>
                    <a:pt x="435" y="2922"/>
                    <a:pt x="435" y="2895"/>
                    <a:pt x="455" y="2869"/>
                  </a:cubicBezTo>
                  <a:cubicBezTo>
                    <a:pt x="488" y="2823"/>
                    <a:pt x="521" y="2796"/>
                    <a:pt x="521" y="2743"/>
                  </a:cubicBezTo>
                  <a:cubicBezTo>
                    <a:pt x="521" y="2691"/>
                    <a:pt x="521" y="2658"/>
                    <a:pt x="521" y="2605"/>
                  </a:cubicBezTo>
                  <a:cubicBezTo>
                    <a:pt x="521" y="2532"/>
                    <a:pt x="561" y="2493"/>
                    <a:pt x="561" y="2420"/>
                  </a:cubicBezTo>
                  <a:cubicBezTo>
                    <a:pt x="561" y="2341"/>
                    <a:pt x="561" y="2295"/>
                    <a:pt x="561" y="2216"/>
                  </a:cubicBezTo>
                  <a:cubicBezTo>
                    <a:pt x="561" y="2150"/>
                    <a:pt x="482" y="2157"/>
                    <a:pt x="422" y="2117"/>
                  </a:cubicBezTo>
                  <a:cubicBezTo>
                    <a:pt x="422" y="2044"/>
                    <a:pt x="422" y="2044"/>
                    <a:pt x="422" y="2044"/>
                  </a:cubicBezTo>
                  <a:cubicBezTo>
                    <a:pt x="416" y="2018"/>
                    <a:pt x="416" y="2018"/>
                    <a:pt x="416" y="2018"/>
                  </a:cubicBezTo>
                  <a:cubicBezTo>
                    <a:pt x="363" y="2031"/>
                    <a:pt x="336" y="2058"/>
                    <a:pt x="284" y="2058"/>
                  </a:cubicBezTo>
                  <a:cubicBezTo>
                    <a:pt x="251" y="2058"/>
                    <a:pt x="231" y="2058"/>
                    <a:pt x="198" y="2044"/>
                  </a:cubicBezTo>
                  <a:cubicBezTo>
                    <a:pt x="185" y="2038"/>
                    <a:pt x="172" y="2025"/>
                    <a:pt x="152" y="2025"/>
                  </a:cubicBezTo>
                  <a:cubicBezTo>
                    <a:pt x="119" y="2025"/>
                    <a:pt x="105" y="2044"/>
                    <a:pt x="79" y="2058"/>
                  </a:cubicBezTo>
                  <a:cubicBezTo>
                    <a:pt x="53" y="2077"/>
                    <a:pt x="26" y="2090"/>
                    <a:pt x="0" y="2104"/>
                  </a:cubicBezTo>
                  <a:lnTo>
                    <a:pt x="0" y="2104"/>
                  </a:lnTo>
                  <a:cubicBezTo>
                    <a:pt x="26" y="2025"/>
                    <a:pt x="59" y="1985"/>
                    <a:pt x="99" y="1919"/>
                  </a:cubicBezTo>
                  <a:cubicBezTo>
                    <a:pt x="172" y="1807"/>
                    <a:pt x="244" y="1728"/>
                    <a:pt x="369" y="1728"/>
                  </a:cubicBezTo>
                  <a:cubicBezTo>
                    <a:pt x="389" y="1728"/>
                    <a:pt x="396" y="1734"/>
                    <a:pt x="409" y="1734"/>
                  </a:cubicBezTo>
                  <a:cubicBezTo>
                    <a:pt x="435" y="1734"/>
                    <a:pt x="442" y="1715"/>
                    <a:pt x="462" y="1708"/>
                  </a:cubicBezTo>
                  <a:cubicBezTo>
                    <a:pt x="501" y="1695"/>
                    <a:pt x="515" y="1682"/>
                    <a:pt x="541" y="1655"/>
                  </a:cubicBezTo>
                  <a:cubicBezTo>
                    <a:pt x="554" y="1642"/>
                    <a:pt x="547" y="1622"/>
                    <a:pt x="567" y="1609"/>
                  </a:cubicBezTo>
                  <a:cubicBezTo>
                    <a:pt x="594" y="1583"/>
                    <a:pt x="600" y="1550"/>
                    <a:pt x="640" y="1530"/>
                  </a:cubicBezTo>
                  <a:cubicBezTo>
                    <a:pt x="660" y="1523"/>
                    <a:pt x="673" y="1523"/>
                    <a:pt x="693" y="1517"/>
                  </a:cubicBezTo>
                  <a:cubicBezTo>
                    <a:pt x="752" y="1477"/>
                    <a:pt x="745" y="1424"/>
                    <a:pt x="778" y="1365"/>
                  </a:cubicBezTo>
                  <a:cubicBezTo>
                    <a:pt x="791" y="1332"/>
                    <a:pt x="798" y="1312"/>
                    <a:pt x="818" y="1286"/>
                  </a:cubicBezTo>
                  <a:cubicBezTo>
                    <a:pt x="844" y="1253"/>
                    <a:pt x="890" y="1240"/>
                    <a:pt x="890" y="1200"/>
                  </a:cubicBezTo>
                  <a:cubicBezTo>
                    <a:pt x="890" y="1180"/>
                    <a:pt x="884" y="1174"/>
                    <a:pt x="884" y="1161"/>
                  </a:cubicBezTo>
                  <a:cubicBezTo>
                    <a:pt x="884" y="1134"/>
                    <a:pt x="904" y="1128"/>
                    <a:pt x="917" y="1101"/>
                  </a:cubicBezTo>
                  <a:cubicBezTo>
                    <a:pt x="930" y="1068"/>
                    <a:pt x="930" y="1048"/>
                    <a:pt x="943" y="1015"/>
                  </a:cubicBezTo>
                  <a:cubicBezTo>
                    <a:pt x="957" y="976"/>
                    <a:pt x="963" y="949"/>
                    <a:pt x="983" y="917"/>
                  </a:cubicBezTo>
                  <a:cubicBezTo>
                    <a:pt x="996" y="883"/>
                    <a:pt x="989" y="857"/>
                    <a:pt x="1016" y="837"/>
                  </a:cubicBezTo>
                  <a:cubicBezTo>
                    <a:pt x="1049" y="811"/>
                    <a:pt x="1082" y="811"/>
                    <a:pt x="1108" y="778"/>
                  </a:cubicBezTo>
                  <a:cubicBezTo>
                    <a:pt x="1154" y="712"/>
                    <a:pt x="1148" y="653"/>
                    <a:pt x="1187" y="580"/>
                  </a:cubicBezTo>
                  <a:cubicBezTo>
                    <a:pt x="1207" y="527"/>
                    <a:pt x="1247" y="508"/>
                    <a:pt x="1247" y="448"/>
                  </a:cubicBezTo>
                  <a:cubicBezTo>
                    <a:pt x="1247" y="428"/>
                    <a:pt x="1253" y="415"/>
                    <a:pt x="1240" y="395"/>
                  </a:cubicBezTo>
                  <a:cubicBezTo>
                    <a:pt x="1233" y="369"/>
                    <a:pt x="1201" y="369"/>
                    <a:pt x="1201" y="343"/>
                  </a:cubicBezTo>
                  <a:cubicBezTo>
                    <a:pt x="1201" y="296"/>
                    <a:pt x="1240" y="283"/>
                    <a:pt x="1260" y="244"/>
                  </a:cubicBezTo>
                  <a:cubicBezTo>
                    <a:pt x="1293" y="151"/>
                    <a:pt x="1300" y="99"/>
                    <a:pt x="1332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8" name="Freeform 26"/>
            <p:cNvSpPr>
              <a:spLocks noChangeArrowheads="1"/>
            </p:cNvSpPr>
            <p:nvPr/>
          </p:nvSpPr>
          <p:spPr bwMode="auto">
            <a:xfrm>
              <a:off x="9975702" y="1921819"/>
              <a:ext cx="771801" cy="1079862"/>
            </a:xfrm>
            <a:custGeom>
              <a:avLst/>
              <a:gdLst>
                <a:gd name="T0" fmla="*/ 2256 w 2797"/>
                <a:gd name="T1" fmla="*/ 0 h 3912"/>
                <a:gd name="T2" fmla="*/ 2480 w 2797"/>
                <a:gd name="T3" fmla="*/ 105 h 3912"/>
                <a:gd name="T4" fmla="*/ 2519 w 2797"/>
                <a:gd name="T5" fmla="*/ 92 h 3912"/>
                <a:gd name="T6" fmla="*/ 2506 w 2797"/>
                <a:gd name="T7" fmla="*/ 343 h 3912"/>
                <a:gd name="T8" fmla="*/ 2638 w 2797"/>
                <a:gd name="T9" fmla="*/ 488 h 3912"/>
                <a:gd name="T10" fmla="*/ 2658 w 2797"/>
                <a:gd name="T11" fmla="*/ 633 h 3912"/>
                <a:gd name="T12" fmla="*/ 2572 w 2797"/>
                <a:gd name="T13" fmla="*/ 791 h 3912"/>
                <a:gd name="T14" fmla="*/ 2506 w 2797"/>
                <a:gd name="T15" fmla="*/ 1121 h 3912"/>
                <a:gd name="T16" fmla="*/ 2533 w 2797"/>
                <a:gd name="T17" fmla="*/ 1279 h 3912"/>
                <a:gd name="T18" fmla="*/ 2533 w 2797"/>
                <a:gd name="T19" fmla="*/ 1787 h 3912"/>
                <a:gd name="T20" fmla="*/ 2526 w 2797"/>
                <a:gd name="T21" fmla="*/ 1965 h 3912"/>
                <a:gd name="T22" fmla="*/ 2691 w 2797"/>
                <a:gd name="T23" fmla="*/ 2091 h 3912"/>
                <a:gd name="T24" fmla="*/ 2770 w 2797"/>
                <a:gd name="T25" fmla="*/ 2302 h 3912"/>
                <a:gd name="T26" fmla="*/ 2796 w 2797"/>
                <a:gd name="T27" fmla="*/ 2427 h 3912"/>
                <a:gd name="T28" fmla="*/ 2658 w 2797"/>
                <a:gd name="T29" fmla="*/ 2519 h 3912"/>
                <a:gd name="T30" fmla="*/ 2704 w 2797"/>
                <a:gd name="T31" fmla="*/ 2664 h 3912"/>
                <a:gd name="T32" fmla="*/ 2671 w 2797"/>
                <a:gd name="T33" fmla="*/ 2783 h 3912"/>
                <a:gd name="T34" fmla="*/ 2493 w 2797"/>
                <a:gd name="T35" fmla="*/ 2974 h 3912"/>
                <a:gd name="T36" fmla="*/ 2354 w 2797"/>
                <a:gd name="T37" fmla="*/ 3060 h 3912"/>
                <a:gd name="T38" fmla="*/ 2183 w 2797"/>
                <a:gd name="T39" fmla="*/ 3205 h 3912"/>
                <a:gd name="T40" fmla="*/ 1965 w 2797"/>
                <a:gd name="T41" fmla="*/ 3225 h 3912"/>
                <a:gd name="T42" fmla="*/ 1688 w 2797"/>
                <a:gd name="T43" fmla="*/ 3324 h 3912"/>
                <a:gd name="T44" fmla="*/ 1411 w 2797"/>
                <a:gd name="T45" fmla="*/ 3324 h 3912"/>
                <a:gd name="T46" fmla="*/ 1240 w 2797"/>
                <a:gd name="T47" fmla="*/ 3218 h 3912"/>
                <a:gd name="T48" fmla="*/ 1022 w 2797"/>
                <a:gd name="T49" fmla="*/ 3265 h 3912"/>
                <a:gd name="T50" fmla="*/ 1088 w 2797"/>
                <a:gd name="T51" fmla="*/ 3522 h 3912"/>
                <a:gd name="T52" fmla="*/ 864 w 2797"/>
                <a:gd name="T53" fmla="*/ 3812 h 3912"/>
                <a:gd name="T54" fmla="*/ 600 w 2797"/>
                <a:gd name="T55" fmla="*/ 3911 h 3912"/>
                <a:gd name="T56" fmla="*/ 171 w 2797"/>
                <a:gd name="T57" fmla="*/ 3680 h 3912"/>
                <a:gd name="T58" fmla="*/ 72 w 2797"/>
                <a:gd name="T59" fmla="*/ 3594 h 3912"/>
                <a:gd name="T60" fmla="*/ 52 w 2797"/>
                <a:gd name="T61" fmla="*/ 3205 h 3912"/>
                <a:gd name="T62" fmla="*/ 13 w 2797"/>
                <a:gd name="T63" fmla="*/ 3040 h 3912"/>
                <a:gd name="T64" fmla="*/ 20 w 2797"/>
                <a:gd name="T65" fmla="*/ 2895 h 3912"/>
                <a:gd name="T66" fmla="*/ 105 w 2797"/>
                <a:gd name="T67" fmla="*/ 2876 h 3912"/>
                <a:gd name="T68" fmla="*/ 204 w 2797"/>
                <a:gd name="T69" fmla="*/ 2506 h 3912"/>
                <a:gd name="T70" fmla="*/ 257 w 2797"/>
                <a:gd name="T71" fmla="*/ 2308 h 3912"/>
                <a:gd name="T72" fmla="*/ 461 w 2797"/>
                <a:gd name="T73" fmla="*/ 2282 h 3912"/>
                <a:gd name="T74" fmla="*/ 653 w 2797"/>
                <a:gd name="T75" fmla="*/ 2236 h 3912"/>
                <a:gd name="T76" fmla="*/ 811 w 2797"/>
                <a:gd name="T77" fmla="*/ 2117 h 3912"/>
                <a:gd name="T78" fmla="*/ 923 w 2797"/>
                <a:gd name="T79" fmla="*/ 2018 h 3912"/>
                <a:gd name="T80" fmla="*/ 1114 w 2797"/>
                <a:gd name="T81" fmla="*/ 1919 h 3912"/>
                <a:gd name="T82" fmla="*/ 1391 w 2797"/>
                <a:gd name="T83" fmla="*/ 1998 h 3912"/>
                <a:gd name="T84" fmla="*/ 1589 w 2797"/>
                <a:gd name="T85" fmla="*/ 1886 h 3912"/>
                <a:gd name="T86" fmla="*/ 1603 w 2797"/>
                <a:gd name="T87" fmla="*/ 1741 h 3912"/>
                <a:gd name="T88" fmla="*/ 1504 w 2797"/>
                <a:gd name="T89" fmla="*/ 1563 h 3912"/>
                <a:gd name="T90" fmla="*/ 1510 w 2797"/>
                <a:gd name="T91" fmla="*/ 1451 h 3912"/>
                <a:gd name="T92" fmla="*/ 1616 w 2797"/>
                <a:gd name="T93" fmla="*/ 1306 h 3912"/>
                <a:gd name="T94" fmla="*/ 1695 w 2797"/>
                <a:gd name="T95" fmla="*/ 1042 h 3912"/>
                <a:gd name="T96" fmla="*/ 1629 w 2797"/>
                <a:gd name="T97" fmla="*/ 884 h 3912"/>
                <a:gd name="T98" fmla="*/ 1629 w 2797"/>
                <a:gd name="T99" fmla="*/ 692 h 3912"/>
                <a:gd name="T100" fmla="*/ 1688 w 2797"/>
                <a:gd name="T101" fmla="*/ 587 h 3912"/>
                <a:gd name="T102" fmla="*/ 1787 w 2797"/>
                <a:gd name="T103" fmla="*/ 369 h 3912"/>
                <a:gd name="T104" fmla="*/ 1899 w 2797"/>
                <a:gd name="T105" fmla="*/ 316 h 3912"/>
                <a:gd name="T106" fmla="*/ 2104 w 2797"/>
                <a:gd name="T107" fmla="*/ 178 h 3912"/>
                <a:gd name="T108" fmla="*/ 2256 w 2797"/>
                <a:gd name="T109" fmla="*/ 0 h 3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7" h="3912">
                  <a:moveTo>
                    <a:pt x="2256" y="0"/>
                  </a:moveTo>
                  <a:lnTo>
                    <a:pt x="2256" y="0"/>
                  </a:lnTo>
                  <a:cubicBezTo>
                    <a:pt x="2275" y="13"/>
                    <a:pt x="2295" y="26"/>
                    <a:pt x="2321" y="39"/>
                  </a:cubicBezTo>
                  <a:cubicBezTo>
                    <a:pt x="2381" y="72"/>
                    <a:pt x="2414" y="105"/>
                    <a:pt x="2480" y="105"/>
                  </a:cubicBezTo>
                  <a:cubicBezTo>
                    <a:pt x="2493" y="105"/>
                    <a:pt x="2500" y="92"/>
                    <a:pt x="2519" y="92"/>
                  </a:cubicBezTo>
                  <a:lnTo>
                    <a:pt x="2519" y="92"/>
                  </a:lnTo>
                  <a:cubicBezTo>
                    <a:pt x="2526" y="118"/>
                    <a:pt x="2519" y="145"/>
                    <a:pt x="2519" y="171"/>
                  </a:cubicBezTo>
                  <a:cubicBezTo>
                    <a:pt x="2519" y="237"/>
                    <a:pt x="2506" y="277"/>
                    <a:pt x="2506" y="343"/>
                  </a:cubicBezTo>
                  <a:cubicBezTo>
                    <a:pt x="2506" y="356"/>
                    <a:pt x="2526" y="362"/>
                    <a:pt x="2533" y="376"/>
                  </a:cubicBezTo>
                  <a:cubicBezTo>
                    <a:pt x="2559" y="429"/>
                    <a:pt x="2592" y="455"/>
                    <a:pt x="2638" y="488"/>
                  </a:cubicBezTo>
                  <a:cubicBezTo>
                    <a:pt x="2658" y="508"/>
                    <a:pt x="2678" y="521"/>
                    <a:pt x="2678" y="547"/>
                  </a:cubicBezTo>
                  <a:cubicBezTo>
                    <a:pt x="2678" y="580"/>
                    <a:pt x="2664" y="600"/>
                    <a:pt x="2658" y="633"/>
                  </a:cubicBezTo>
                  <a:cubicBezTo>
                    <a:pt x="2658" y="672"/>
                    <a:pt x="2671" y="699"/>
                    <a:pt x="2645" y="725"/>
                  </a:cubicBezTo>
                  <a:cubicBezTo>
                    <a:pt x="2618" y="752"/>
                    <a:pt x="2585" y="758"/>
                    <a:pt x="2572" y="791"/>
                  </a:cubicBezTo>
                  <a:cubicBezTo>
                    <a:pt x="2546" y="870"/>
                    <a:pt x="2546" y="916"/>
                    <a:pt x="2533" y="996"/>
                  </a:cubicBezTo>
                  <a:cubicBezTo>
                    <a:pt x="2526" y="1048"/>
                    <a:pt x="2506" y="1075"/>
                    <a:pt x="2506" y="1121"/>
                  </a:cubicBezTo>
                  <a:cubicBezTo>
                    <a:pt x="2506" y="1147"/>
                    <a:pt x="2533" y="1161"/>
                    <a:pt x="2533" y="1194"/>
                  </a:cubicBezTo>
                  <a:cubicBezTo>
                    <a:pt x="2533" y="1227"/>
                    <a:pt x="2533" y="1246"/>
                    <a:pt x="2533" y="1279"/>
                  </a:cubicBezTo>
                  <a:cubicBezTo>
                    <a:pt x="2533" y="1405"/>
                    <a:pt x="2447" y="1471"/>
                    <a:pt x="2447" y="1602"/>
                  </a:cubicBezTo>
                  <a:cubicBezTo>
                    <a:pt x="2447" y="1682"/>
                    <a:pt x="2533" y="1708"/>
                    <a:pt x="2533" y="1787"/>
                  </a:cubicBezTo>
                  <a:cubicBezTo>
                    <a:pt x="2533" y="1820"/>
                    <a:pt x="2526" y="1840"/>
                    <a:pt x="2526" y="1866"/>
                  </a:cubicBezTo>
                  <a:cubicBezTo>
                    <a:pt x="2526" y="1906"/>
                    <a:pt x="2526" y="1926"/>
                    <a:pt x="2526" y="1965"/>
                  </a:cubicBezTo>
                  <a:cubicBezTo>
                    <a:pt x="2526" y="1998"/>
                    <a:pt x="2519" y="2044"/>
                    <a:pt x="2559" y="2058"/>
                  </a:cubicBezTo>
                  <a:cubicBezTo>
                    <a:pt x="2605" y="2077"/>
                    <a:pt x="2638" y="2077"/>
                    <a:pt x="2691" y="2091"/>
                  </a:cubicBezTo>
                  <a:cubicBezTo>
                    <a:pt x="2730" y="2104"/>
                    <a:pt x="2770" y="2117"/>
                    <a:pt x="2770" y="2163"/>
                  </a:cubicBezTo>
                  <a:cubicBezTo>
                    <a:pt x="2770" y="2216"/>
                    <a:pt x="2770" y="2249"/>
                    <a:pt x="2770" y="2302"/>
                  </a:cubicBezTo>
                  <a:cubicBezTo>
                    <a:pt x="2770" y="2348"/>
                    <a:pt x="2783" y="2374"/>
                    <a:pt x="2796" y="2427"/>
                  </a:cubicBezTo>
                  <a:lnTo>
                    <a:pt x="2796" y="2427"/>
                  </a:lnTo>
                  <a:cubicBezTo>
                    <a:pt x="2744" y="2440"/>
                    <a:pt x="2711" y="2440"/>
                    <a:pt x="2658" y="2440"/>
                  </a:cubicBezTo>
                  <a:cubicBezTo>
                    <a:pt x="2658" y="2466"/>
                    <a:pt x="2658" y="2486"/>
                    <a:pt x="2658" y="2519"/>
                  </a:cubicBezTo>
                  <a:cubicBezTo>
                    <a:pt x="2658" y="2565"/>
                    <a:pt x="2671" y="2592"/>
                    <a:pt x="2684" y="2638"/>
                  </a:cubicBezTo>
                  <a:cubicBezTo>
                    <a:pt x="2691" y="2645"/>
                    <a:pt x="2704" y="2651"/>
                    <a:pt x="2704" y="2664"/>
                  </a:cubicBezTo>
                  <a:cubicBezTo>
                    <a:pt x="2704" y="2691"/>
                    <a:pt x="2704" y="2704"/>
                    <a:pt x="2704" y="2730"/>
                  </a:cubicBezTo>
                  <a:cubicBezTo>
                    <a:pt x="2704" y="2757"/>
                    <a:pt x="2684" y="2763"/>
                    <a:pt x="2671" y="2783"/>
                  </a:cubicBezTo>
                  <a:cubicBezTo>
                    <a:pt x="2651" y="2809"/>
                    <a:pt x="2638" y="2823"/>
                    <a:pt x="2618" y="2849"/>
                  </a:cubicBezTo>
                  <a:cubicBezTo>
                    <a:pt x="2572" y="2895"/>
                    <a:pt x="2552" y="2948"/>
                    <a:pt x="2493" y="2974"/>
                  </a:cubicBezTo>
                  <a:cubicBezTo>
                    <a:pt x="2434" y="3007"/>
                    <a:pt x="2387" y="3007"/>
                    <a:pt x="2354" y="3060"/>
                  </a:cubicBezTo>
                  <a:lnTo>
                    <a:pt x="2354" y="3060"/>
                  </a:lnTo>
                  <a:cubicBezTo>
                    <a:pt x="2308" y="3080"/>
                    <a:pt x="2275" y="3087"/>
                    <a:pt x="2242" y="3120"/>
                  </a:cubicBezTo>
                  <a:cubicBezTo>
                    <a:pt x="2216" y="3146"/>
                    <a:pt x="2216" y="3185"/>
                    <a:pt x="2183" y="3205"/>
                  </a:cubicBezTo>
                  <a:cubicBezTo>
                    <a:pt x="2150" y="3232"/>
                    <a:pt x="2124" y="3225"/>
                    <a:pt x="2084" y="3225"/>
                  </a:cubicBezTo>
                  <a:cubicBezTo>
                    <a:pt x="2038" y="3225"/>
                    <a:pt x="2011" y="3225"/>
                    <a:pt x="1965" y="3225"/>
                  </a:cubicBezTo>
                  <a:cubicBezTo>
                    <a:pt x="1932" y="3271"/>
                    <a:pt x="1913" y="3324"/>
                    <a:pt x="1853" y="3324"/>
                  </a:cubicBezTo>
                  <a:cubicBezTo>
                    <a:pt x="1787" y="3324"/>
                    <a:pt x="1754" y="3324"/>
                    <a:pt x="1688" y="3324"/>
                  </a:cubicBezTo>
                  <a:cubicBezTo>
                    <a:pt x="1642" y="3324"/>
                    <a:pt x="1629" y="3363"/>
                    <a:pt x="1583" y="3363"/>
                  </a:cubicBezTo>
                  <a:cubicBezTo>
                    <a:pt x="1517" y="3363"/>
                    <a:pt x="1477" y="3350"/>
                    <a:pt x="1411" y="3324"/>
                  </a:cubicBezTo>
                  <a:cubicBezTo>
                    <a:pt x="1372" y="3304"/>
                    <a:pt x="1345" y="3304"/>
                    <a:pt x="1312" y="3278"/>
                  </a:cubicBezTo>
                  <a:cubicBezTo>
                    <a:pt x="1286" y="3258"/>
                    <a:pt x="1273" y="3218"/>
                    <a:pt x="1240" y="3218"/>
                  </a:cubicBezTo>
                  <a:cubicBezTo>
                    <a:pt x="1174" y="3218"/>
                    <a:pt x="1141" y="3238"/>
                    <a:pt x="1081" y="3258"/>
                  </a:cubicBezTo>
                  <a:cubicBezTo>
                    <a:pt x="1062" y="3258"/>
                    <a:pt x="1042" y="3251"/>
                    <a:pt x="1022" y="3265"/>
                  </a:cubicBezTo>
                  <a:cubicBezTo>
                    <a:pt x="1002" y="3284"/>
                    <a:pt x="1009" y="3311"/>
                    <a:pt x="1009" y="3337"/>
                  </a:cubicBezTo>
                  <a:cubicBezTo>
                    <a:pt x="1009" y="3416"/>
                    <a:pt x="1088" y="3443"/>
                    <a:pt x="1088" y="3522"/>
                  </a:cubicBezTo>
                  <a:cubicBezTo>
                    <a:pt x="1088" y="3627"/>
                    <a:pt x="1029" y="3687"/>
                    <a:pt x="943" y="3753"/>
                  </a:cubicBezTo>
                  <a:cubicBezTo>
                    <a:pt x="910" y="3773"/>
                    <a:pt x="897" y="3799"/>
                    <a:pt x="864" y="3812"/>
                  </a:cubicBezTo>
                  <a:cubicBezTo>
                    <a:pt x="798" y="3845"/>
                    <a:pt x="765" y="3852"/>
                    <a:pt x="699" y="3878"/>
                  </a:cubicBezTo>
                  <a:cubicBezTo>
                    <a:pt x="659" y="3891"/>
                    <a:pt x="639" y="3911"/>
                    <a:pt x="600" y="3911"/>
                  </a:cubicBezTo>
                  <a:cubicBezTo>
                    <a:pt x="481" y="3911"/>
                    <a:pt x="461" y="3779"/>
                    <a:pt x="349" y="3739"/>
                  </a:cubicBezTo>
                  <a:cubicBezTo>
                    <a:pt x="283" y="3720"/>
                    <a:pt x="237" y="3720"/>
                    <a:pt x="171" y="3680"/>
                  </a:cubicBezTo>
                  <a:cubicBezTo>
                    <a:pt x="132" y="3654"/>
                    <a:pt x="112" y="3621"/>
                    <a:pt x="72" y="3594"/>
                  </a:cubicBezTo>
                  <a:lnTo>
                    <a:pt x="72" y="3594"/>
                  </a:lnTo>
                  <a:cubicBezTo>
                    <a:pt x="6" y="3390"/>
                    <a:pt x="6" y="3390"/>
                    <a:pt x="6" y="3390"/>
                  </a:cubicBezTo>
                  <a:cubicBezTo>
                    <a:pt x="26" y="3317"/>
                    <a:pt x="52" y="3278"/>
                    <a:pt x="52" y="3205"/>
                  </a:cubicBezTo>
                  <a:cubicBezTo>
                    <a:pt x="52" y="3152"/>
                    <a:pt x="6" y="3126"/>
                    <a:pt x="6" y="3073"/>
                  </a:cubicBezTo>
                  <a:cubicBezTo>
                    <a:pt x="6" y="3060"/>
                    <a:pt x="13" y="3053"/>
                    <a:pt x="13" y="3040"/>
                  </a:cubicBezTo>
                  <a:cubicBezTo>
                    <a:pt x="13" y="2994"/>
                    <a:pt x="0" y="2961"/>
                    <a:pt x="0" y="2915"/>
                  </a:cubicBezTo>
                  <a:cubicBezTo>
                    <a:pt x="0" y="2902"/>
                    <a:pt x="13" y="2902"/>
                    <a:pt x="20" y="2895"/>
                  </a:cubicBezTo>
                  <a:cubicBezTo>
                    <a:pt x="39" y="2889"/>
                    <a:pt x="46" y="2876"/>
                    <a:pt x="72" y="2876"/>
                  </a:cubicBezTo>
                  <a:cubicBezTo>
                    <a:pt x="85" y="2876"/>
                    <a:pt x="92" y="2876"/>
                    <a:pt x="105" y="2876"/>
                  </a:cubicBezTo>
                  <a:cubicBezTo>
                    <a:pt x="184" y="2546"/>
                    <a:pt x="184" y="2546"/>
                    <a:pt x="184" y="2546"/>
                  </a:cubicBezTo>
                  <a:cubicBezTo>
                    <a:pt x="191" y="2526"/>
                    <a:pt x="204" y="2519"/>
                    <a:pt x="204" y="2506"/>
                  </a:cubicBezTo>
                  <a:cubicBezTo>
                    <a:pt x="198" y="2453"/>
                    <a:pt x="204" y="2420"/>
                    <a:pt x="204" y="2374"/>
                  </a:cubicBezTo>
                  <a:cubicBezTo>
                    <a:pt x="204" y="2341"/>
                    <a:pt x="237" y="2328"/>
                    <a:pt x="257" y="2308"/>
                  </a:cubicBezTo>
                  <a:cubicBezTo>
                    <a:pt x="290" y="2275"/>
                    <a:pt x="330" y="2269"/>
                    <a:pt x="376" y="2269"/>
                  </a:cubicBezTo>
                  <a:cubicBezTo>
                    <a:pt x="409" y="2269"/>
                    <a:pt x="428" y="2282"/>
                    <a:pt x="461" y="2282"/>
                  </a:cubicBezTo>
                  <a:cubicBezTo>
                    <a:pt x="527" y="2282"/>
                    <a:pt x="560" y="2236"/>
                    <a:pt x="626" y="2236"/>
                  </a:cubicBezTo>
                  <a:cubicBezTo>
                    <a:pt x="633" y="2236"/>
                    <a:pt x="639" y="2236"/>
                    <a:pt x="653" y="2236"/>
                  </a:cubicBezTo>
                  <a:cubicBezTo>
                    <a:pt x="699" y="2203"/>
                    <a:pt x="712" y="2183"/>
                    <a:pt x="758" y="2150"/>
                  </a:cubicBezTo>
                  <a:cubicBezTo>
                    <a:pt x="778" y="2137"/>
                    <a:pt x="785" y="2124"/>
                    <a:pt x="811" y="2117"/>
                  </a:cubicBezTo>
                  <a:cubicBezTo>
                    <a:pt x="844" y="2104"/>
                    <a:pt x="877" y="2117"/>
                    <a:pt x="897" y="2091"/>
                  </a:cubicBezTo>
                  <a:cubicBezTo>
                    <a:pt x="917" y="2064"/>
                    <a:pt x="903" y="2044"/>
                    <a:pt x="923" y="2018"/>
                  </a:cubicBezTo>
                  <a:cubicBezTo>
                    <a:pt x="956" y="1979"/>
                    <a:pt x="989" y="1972"/>
                    <a:pt x="1042" y="1959"/>
                  </a:cubicBezTo>
                  <a:cubicBezTo>
                    <a:pt x="1075" y="1952"/>
                    <a:pt x="1088" y="1919"/>
                    <a:pt x="1114" y="1919"/>
                  </a:cubicBezTo>
                  <a:cubicBezTo>
                    <a:pt x="1174" y="1919"/>
                    <a:pt x="1207" y="1939"/>
                    <a:pt x="1266" y="1959"/>
                  </a:cubicBezTo>
                  <a:cubicBezTo>
                    <a:pt x="1312" y="1972"/>
                    <a:pt x="1345" y="1972"/>
                    <a:pt x="1391" y="1998"/>
                  </a:cubicBezTo>
                  <a:cubicBezTo>
                    <a:pt x="1424" y="2011"/>
                    <a:pt x="1438" y="2038"/>
                    <a:pt x="1477" y="2038"/>
                  </a:cubicBezTo>
                  <a:cubicBezTo>
                    <a:pt x="1550" y="2038"/>
                    <a:pt x="1576" y="1959"/>
                    <a:pt x="1589" y="1886"/>
                  </a:cubicBezTo>
                  <a:cubicBezTo>
                    <a:pt x="1589" y="1853"/>
                    <a:pt x="1603" y="1840"/>
                    <a:pt x="1603" y="1813"/>
                  </a:cubicBezTo>
                  <a:cubicBezTo>
                    <a:pt x="1603" y="1787"/>
                    <a:pt x="1603" y="1767"/>
                    <a:pt x="1603" y="1741"/>
                  </a:cubicBezTo>
                  <a:cubicBezTo>
                    <a:pt x="1603" y="1682"/>
                    <a:pt x="1536" y="1668"/>
                    <a:pt x="1510" y="1616"/>
                  </a:cubicBezTo>
                  <a:cubicBezTo>
                    <a:pt x="1497" y="1602"/>
                    <a:pt x="1504" y="1583"/>
                    <a:pt x="1504" y="1563"/>
                  </a:cubicBezTo>
                  <a:cubicBezTo>
                    <a:pt x="1504" y="1543"/>
                    <a:pt x="1504" y="1537"/>
                    <a:pt x="1504" y="1517"/>
                  </a:cubicBezTo>
                  <a:cubicBezTo>
                    <a:pt x="1504" y="1490"/>
                    <a:pt x="1510" y="1477"/>
                    <a:pt x="1510" y="1451"/>
                  </a:cubicBezTo>
                  <a:cubicBezTo>
                    <a:pt x="1510" y="1405"/>
                    <a:pt x="1550" y="1385"/>
                    <a:pt x="1583" y="1365"/>
                  </a:cubicBezTo>
                  <a:cubicBezTo>
                    <a:pt x="1603" y="1345"/>
                    <a:pt x="1609" y="1326"/>
                    <a:pt x="1616" y="1306"/>
                  </a:cubicBezTo>
                  <a:cubicBezTo>
                    <a:pt x="1622" y="1286"/>
                    <a:pt x="1635" y="1279"/>
                    <a:pt x="1642" y="1259"/>
                  </a:cubicBezTo>
                  <a:cubicBezTo>
                    <a:pt x="1668" y="1180"/>
                    <a:pt x="1695" y="1134"/>
                    <a:pt x="1695" y="1042"/>
                  </a:cubicBezTo>
                  <a:cubicBezTo>
                    <a:pt x="1695" y="989"/>
                    <a:pt x="1682" y="956"/>
                    <a:pt x="1655" y="916"/>
                  </a:cubicBezTo>
                  <a:cubicBezTo>
                    <a:pt x="1649" y="903"/>
                    <a:pt x="1629" y="903"/>
                    <a:pt x="1629" y="884"/>
                  </a:cubicBezTo>
                  <a:cubicBezTo>
                    <a:pt x="1629" y="844"/>
                    <a:pt x="1662" y="818"/>
                    <a:pt x="1662" y="771"/>
                  </a:cubicBezTo>
                  <a:cubicBezTo>
                    <a:pt x="1662" y="739"/>
                    <a:pt x="1655" y="719"/>
                    <a:pt x="1629" y="692"/>
                  </a:cubicBezTo>
                  <a:cubicBezTo>
                    <a:pt x="1629" y="679"/>
                    <a:pt x="1609" y="679"/>
                    <a:pt x="1609" y="672"/>
                  </a:cubicBezTo>
                  <a:cubicBezTo>
                    <a:pt x="1609" y="626"/>
                    <a:pt x="1655" y="613"/>
                    <a:pt x="1688" y="587"/>
                  </a:cubicBezTo>
                  <a:cubicBezTo>
                    <a:pt x="1721" y="554"/>
                    <a:pt x="1741" y="534"/>
                    <a:pt x="1754" y="488"/>
                  </a:cubicBezTo>
                  <a:cubicBezTo>
                    <a:pt x="1767" y="442"/>
                    <a:pt x="1774" y="415"/>
                    <a:pt x="1787" y="369"/>
                  </a:cubicBezTo>
                  <a:cubicBezTo>
                    <a:pt x="1800" y="336"/>
                    <a:pt x="1814" y="297"/>
                    <a:pt x="1847" y="297"/>
                  </a:cubicBezTo>
                  <a:cubicBezTo>
                    <a:pt x="1873" y="297"/>
                    <a:pt x="1879" y="316"/>
                    <a:pt x="1899" y="316"/>
                  </a:cubicBezTo>
                  <a:cubicBezTo>
                    <a:pt x="1952" y="316"/>
                    <a:pt x="1965" y="264"/>
                    <a:pt x="1992" y="231"/>
                  </a:cubicBezTo>
                  <a:cubicBezTo>
                    <a:pt x="2018" y="191"/>
                    <a:pt x="2058" y="185"/>
                    <a:pt x="2104" y="178"/>
                  </a:cubicBezTo>
                  <a:cubicBezTo>
                    <a:pt x="2137" y="178"/>
                    <a:pt x="2163" y="178"/>
                    <a:pt x="2190" y="158"/>
                  </a:cubicBezTo>
                  <a:cubicBezTo>
                    <a:pt x="2236" y="118"/>
                    <a:pt x="2229" y="59"/>
                    <a:pt x="2256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9" name="Freeform 27"/>
            <p:cNvSpPr>
              <a:spLocks noChangeArrowheads="1"/>
            </p:cNvSpPr>
            <p:nvPr/>
          </p:nvSpPr>
          <p:spPr bwMode="auto">
            <a:xfrm>
              <a:off x="7791770" y="2447750"/>
              <a:ext cx="1616644" cy="1484049"/>
            </a:xfrm>
            <a:custGeom>
              <a:avLst/>
              <a:gdLst>
                <a:gd name="T0" fmla="*/ 5777 w 5857"/>
                <a:gd name="T1" fmla="*/ 1385 h 5375"/>
                <a:gd name="T2" fmla="*/ 5829 w 5857"/>
                <a:gd name="T3" fmla="*/ 1675 h 5375"/>
                <a:gd name="T4" fmla="*/ 5777 w 5857"/>
                <a:gd name="T5" fmla="*/ 1972 h 5375"/>
                <a:gd name="T6" fmla="*/ 5803 w 5857"/>
                <a:gd name="T7" fmla="*/ 2216 h 5375"/>
                <a:gd name="T8" fmla="*/ 5750 w 5857"/>
                <a:gd name="T9" fmla="*/ 2440 h 5375"/>
                <a:gd name="T10" fmla="*/ 5678 w 5857"/>
                <a:gd name="T11" fmla="*/ 2665 h 5375"/>
                <a:gd name="T12" fmla="*/ 5473 w 5857"/>
                <a:gd name="T13" fmla="*/ 3073 h 5375"/>
                <a:gd name="T14" fmla="*/ 5387 w 5857"/>
                <a:gd name="T15" fmla="*/ 3324 h 5375"/>
                <a:gd name="T16" fmla="*/ 5328 w 5857"/>
                <a:gd name="T17" fmla="*/ 3555 h 5375"/>
                <a:gd name="T18" fmla="*/ 5262 w 5857"/>
                <a:gd name="T19" fmla="*/ 3824 h 5375"/>
                <a:gd name="T20" fmla="*/ 5091 w 5857"/>
                <a:gd name="T21" fmla="*/ 4055 h 5375"/>
                <a:gd name="T22" fmla="*/ 4946 w 5857"/>
                <a:gd name="T23" fmla="*/ 4101 h 5375"/>
                <a:gd name="T24" fmla="*/ 4873 w 5857"/>
                <a:gd name="T25" fmla="*/ 4293 h 5375"/>
                <a:gd name="T26" fmla="*/ 4662 w 5857"/>
                <a:gd name="T27" fmla="*/ 4458 h 5375"/>
                <a:gd name="T28" fmla="*/ 4530 w 5857"/>
                <a:gd name="T29" fmla="*/ 4517 h 5375"/>
                <a:gd name="T30" fmla="*/ 4405 w 5857"/>
                <a:gd name="T31" fmla="*/ 4596 h 5375"/>
                <a:gd name="T32" fmla="*/ 4365 w 5857"/>
                <a:gd name="T33" fmla="*/ 4781 h 5375"/>
                <a:gd name="T34" fmla="*/ 4121 w 5857"/>
                <a:gd name="T35" fmla="*/ 5012 h 5375"/>
                <a:gd name="T36" fmla="*/ 4088 w 5857"/>
                <a:gd name="T37" fmla="*/ 5183 h 5375"/>
                <a:gd name="T38" fmla="*/ 4128 w 5857"/>
                <a:gd name="T39" fmla="*/ 5328 h 5375"/>
                <a:gd name="T40" fmla="*/ 3982 w 5857"/>
                <a:gd name="T41" fmla="*/ 5262 h 5375"/>
                <a:gd name="T42" fmla="*/ 3877 w 5857"/>
                <a:gd name="T43" fmla="*/ 5150 h 5375"/>
                <a:gd name="T44" fmla="*/ 3515 w 5857"/>
                <a:gd name="T45" fmla="*/ 5111 h 5375"/>
                <a:gd name="T46" fmla="*/ 3284 w 5857"/>
                <a:gd name="T47" fmla="*/ 5117 h 5375"/>
                <a:gd name="T48" fmla="*/ 3040 w 5857"/>
                <a:gd name="T49" fmla="*/ 5256 h 5375"/>
                <a:gd name="T50" fmla="*/ 2790 w 5857"/>
                <a:gd name="T51" fmla="*/ 5183 h 5375"/>
                <a:gd name="T52" fmla="*/ 2750 w 5857"/>
                <a:gd name="T53" fmla="*/ 5124 h 5375"/>
                <a:gd name="T54" fmla="*/ 2486 w 5857"/>
                <a:gd name="T55" fmla="*/ 5209 h 5375"/>
                <a:gd name="T56" fmla="*/ 2308 w 5857"/>
                <a:gd name="T57" fmla="*/ 5308 h 5375"/>
                <a:gd name="T58" fmla="*/ 2051 w 5857"/>
                <a:gd name="T59" fmla="*/ 5328 h 5375"/>
                <a:gd name="T60" fmla="*/ 1932 w 5857"/>
                <a:gd name="T61" fmla="*/ 5176 h 5375"/>
                <a:gd name="T62" fmla="*/ 1879 w 5857"/>
                <a:gd name="T63" fmla="*/ 5190 h 5375"/>
                <a:gd name="T64" fmla="*/ 1827 w 5857"/>
                <a:gd name="T65" fmla="*/ 5091 h 5375"/>
                <a:gd name="T66" fmla="*/ 1616 w 5857"/>
                <a:gd name="T67" fmla="*/ 4919 h 5375"/>
                <a:gd name="T68" fmla="*/ 1589 w 5857"/>
                <a:gd name="T69" fmla="*/ 4787 h 5375"/>
                <a:gd name="T70" fmla="*/ 1655 w 5857"/>
                <a:gd name="T71" fmla="*/ 4458 h 5375"/>
                <a:gd name="T72" fmla="*/ 1404 w 5857"/>
                <a:gd name="T73" fmla="*/ 4477 h 5375"/>
                <a:gd name="T74" fmla="*/ 521 w 5857"/>
                <a:gd name="T75" fmla="*/ 3884 h 5375"/>
                <a:gd name="T76" fmla="*/ 699 w 5857"/>
                <a:gd name="T77" fmla="*/ 3877 h 5375"/>
                <a:gd name="T78" fmla="*/ 732 w 5857"/>
                <a:gd name="T79" fmla="*/ 3528 h 5375"/>
                <a:gd name="T80" fmla="*/ 633 w 5857"/>
                <a:gd name="T81" fmla="*/ 3245 h 5375"/>
                <a:gd name="T82" fmla="*/ 455 w 5857"/>
                <a:gd name="T83" fmla="*/ 3080 h 5375"/>
                <a:gd name="T84" fmla="*/ 541 w 5857"/>
                <a:gd name="T85" fmla="*/ 2968 h 5375"/>
                <a:gd name="T86" fmla="*/ 837 w 5857"/>
                <a:gd name="T87" fmla="*/ 2533 h 5375"/>
                <a:gd name="T88" fmla="*/ 930 w 5857"/>
                <a:gd name="T89" fmla="*/ 2328 h 5375"/>
                <a:gd name="T90" fmla="*/ 857 w 5857"/>
                <a:gd name="T91" fmla="*/ 2137 h 5375"/>
                <a:gd name="T92" fmla="*/ 778 w 5857"/>
                <a:gd name="T93" fmla="*/ 1833 h 5375"/>
                <a:gd name="T94" fmla="*/ 560 w 5857"/>
                <a:gd name="T95" fmla="*/ 1781 h 5375"/>
                <a:gd name="T96" fmla="*/ 277 w 5857"/>
                <a:gd name="T97" fmla="*/ 1524 h 5375"/>
                <a:gd name="T98" fmla="*/ 171 w 5857"/>
                <a:gd name="T99" fmla="*/ 844 h 5375"/>
                <a:gd name="T100" fmla="*/ 1919 w 5857"/>
                <a:gd name="T101" fmla="*/ 659 h 5375"/>
                <a:gd name="T102" fmla="*/ 1985 w 5857"/>
                <a:gd name="T103" fmla="*/ 429 h 5375"/>
                <a:gd name="T104" fmla="*/ 2018 w 5857"/>
                <a:gd name="T105" fmla="*/ 283 h 5375"/>
                <a:gd name="T106" fmla="*/ 2236 w 5857"/>
                <a:gd name="T107" fmla="*/ 125 h 5375"/>
                <a:gd name="T108" fmla="*/ 2255 w 5857"/>
                <a:gd name="T109" fmla="*/ 409 h 5375"/>
                <a:gd name="T110" fmla="*/ 2335 w 5857"/>
                <a:gd name="T111" fmla="*/ 607 h 5375"/>
                <a:gd name="T112" fmla="*/ 2605 w 5857"/>
                <a:gd name="T113" fmla="*/ 897 h 5375"/>
                <a:gd name="T114" fmla="*/ 2724 w 5857"/>
                <a:gd name="T115" fmla="*/ 1029 h 5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57" h="5375">
                  <a:moveTo>
                    <a:pt x="5777" y="1385"/>
                  </a:moveTo>
                  <a:lnTo>
                    <a:pt x="5777" y="1385"/>
                  </a:lnTo>
                  <a:cubicBezTo>
                    <a:pt x="5816" y="1444"/>
                    <a:pt x="5856" y="1490"/>
                    <a:pt x="5856" y="1556"/>
                  </a:cubicBezTo>
                  <a:cubicBezTo>
                    <a:pt x="5856" y="1603"/>
                    <a:pt x="5836" y="1629"/>
                    <a:pt x="5829" y="1675"/>
                  </a:cubicBezTo>
                  <a:cubicBezTo>
                    <a:pt x="5816" y="1748"/>
                    <a:pt x="5829" y="1794"/>
                    <a:pt x="5803" y="1860"/>
                  </a:cubicBezTo>
                  <a:cubicBezTo>
                    <a:pt x="5790" y="1906"/>
                    <a:pt x="5777" y="1932"/>
                    <a:pt x="5777" y="1972"/>
                  </a:cubicBezTo>
                  <a:cubicBezTo>
                    <a:pt x="5777" y="2038"/>
                    <a:pt x="5803" y="2071"/>
                    <a:pt x="5803" y="2130"/>
                  </a:cubicBezTo>
                  <a:cubicBezTo>
                    <a:pt x="5803" y="2163"/>
                    <a:pt x="5803" y="2183"/>
                    <a:pt x="5803" y="2216"/>
                  </a:cubicBezTo>
                  <a:cubicBezTo>
                    <a:pt x="5803" y="2262"/>
                    <a:pt x="5790" y="2289"/>
                    <a:pt x="5777" y="2328"/>
                  </a:cubicBezTo>
                  <a:cubicBezTo>
                    <a:pt x="5757" y="2374"/>
                    <a:pt x="5764" y="2401"/>
                    <a:pt x="5750" y="2440"/>
                  </a:cubicBezTo>
                  <a:cubicBezTo>
                    <a:pt x="5717" y="2533"/>
                    <a:pt x="5697" y="2572"/>
                    <a:pt x="5678" y="2665"/>
                  </a:cubicBezTo>
                  <a:lnTo>
                    <a:pt x="5678" y="2665"/>
                  </a:lnTo>
                  <a:cubicBezTo>
                    <a:pt x="5598" y="2737"/>
                    <a:pt x="5592" y="2803"/>
                    <a:pt x="5559" y="2909"/>
                  </a:cubicBezTo>
                  <a:cubicBezTo>
                    <a:pt x="5539" y="2975"/>
                    <a:pt x="5500" y="3008"/>
                    <a:pt x="5473" y="3073"/>
                  </a:cubicBezTo>
                  <a:cubicBezTo>
                    <a:pt x="5460" y="3120"/>
                    <a:pt x="5460" y="3153"/>
                    <a:pt x="5434" y="3199"/>
                  </a:cubicBezTo>
                  <a:cubicBezTo>
                    <a:pt x="5407" y="3245"/>
                    <a:pt x="5407" y="3278"/>
                    <a:pt x="5387" y="3324"/>
                  </a:cubicBezTo>
                  <a:cubicBezTo>
                    <a:pt x="5374" y="3364"/>
                    <a:pt x="5341" y="3383"/>
                    <a:pt x="5335" y="3430"/>
                  </a:cubicBezTo>
                  <a:cubicBezTo>
                    <a:pt x="5328" y="3476"/>
                    <a:pt x="5335" y="3509"/>
                    <a:pt x="5328" y="3555"/>
                  </a:cubicBezTo>
                  <a:cubicBezTo>
                    <a:pt x="5308" y="3626"/>
                    <a:pt x="5262" y="3660"/>
                    <a:pt x="5262" y="3732"/>
                  </a:cubicBezTo>
                  <a:cubicBezTo>
                    <a:pt x="5262" y="3772"/>
                    <a:pt x="5262" y="3791"/>
                    <a:pt x="5262" y="3824"/>
                  </a:cubicBezTo>
                  <a:cubicBezTo>
                    <a:pt x="5262" y="3890"/>
                    <a:pt x="5196" y="3897"/>
                    <a:pt x="5176" y="3956"/>
                  </a:cubicBezTo>
                  <a:cubicBezTo>
                    <a:pt x="5157" y="4003"/>
                    <a:pt x="5143" y="4055"/>
                    <a:pt x="5091" y="4055"/>
                  </a:cubicBezTo>
                  <a:cubicBezTo>
                    <a:pt x="5058" y="4055"/>
                    <a:pt x="5044" y="4042"/>
                    <a:pt x="5018" y="4042"/>
                  </a:cubicBezTo>
                  <a:cubicBezTo>
                    <a:pt x="4979" y="4042"/>
                    <a:pt x="4965" y="4075"/>
                    <a:pt x="4946" y="4101"/>
                  </a:cubicBezTo>
                  <a:cubicBezTo>
                    <a:pt x="4899" y="4147"/>
                    <a:pt x="4860" y="4180"/>
                    <a:pt x="4860" y="4246"/>
                  </a:cubicBezTo>
                  <a:cubicBezTo>
                    <a:pt x="4860" y="4266"/>
                    <a:pt x="4873" y="4273"/>
                    <a:pt x="4873" y="4293"/>
                  </a:cubicBezTo>
                  <a:cubicBezTo>
                    <a:pt x="4873" y="4359"/>
                    <a:pt x="4853" y="4411"/>
                    <a:pt x="4800" y="4451"/>
                  </a:cubicBezTo>
                  <a:cubicBezTo>
                    <a:pt x="4761" y="4477"/>
                    <a:pt x="4715" y="4458"/>
                    <a:pt x="4662" y="4458"/>
                  </a:cubicBezTo>
                  <a:cubicBezTo>
                    <a:pt x="4629" y="4458"/>
                    <a:pt x="4609" y="4458"/>
                    <a:pt x="4576" y="4464"/>
                  </a:cubicBezTo>
                  <a:cubicBezTo>
                    <a:pt x="4550" y="4471"/>
                    <a:pt x="4550" y="4504"/>
                    <a:pt x="4530" y="4517"/>
                  </a:cubicBezTo>
                  <a:cubicBezTo>
                    <a:pt x="4510" y="4530"/>
                    <a:pt x="4497" y="4543"/>
                    <a:pt x="4477" y="4550"/>
                  </a:cubicBezTo>
                  <a:cubicBezTo>
                    <a:pt x="4444" y="4557"/>
                    <a:pt x="4405" y="4563"/>
                    <a:pt x="4405" y="4596"/>
                  </a:cubicBezTo>
                  <a:cubicBezTo>
                    <a:pt x="4405" y="4622"/>
                    <a:pt x="4405" y="4642"/>
                    <a:pt x="4405" y="4669"/>
                  </a:cubicBezTo>
                  <a:cubicBezTo>
                    <a:pt x="4405" y="4715"/>
                    <a:pt x="4385" y="4734"/>
                    <a:pt x="4365" y="4781"/>
                  </a:cubicBezTo>
                  <a:cubicBezTo>
                    <a:pt x="4352" y="4820"/>
                    <a:pt x="4345" y="4847"/>
                    <a:pt x="4312" y="4873"/>
                  </a:cubicBezTo>
                  <a:cubicBezTo>
                    <a:pt x="4240" y="4919"/>
                    <a:pt x="4174" y="4939"/>
                    <a:pt x="4121" y="5012"/>
                  </a:cubicBezTo>
                  <a:cubicBezTo>
                    <a:pt x="4095" y="5051"/>
                    <a:pt x="4062" y="5071"/>
                    <a:pt x="4062" y="5124"/>
                  </a:cubicBezTo>
                  <a:cubicBezTo>
                    <a:pt x="4062" y="5143"/>
                    <a:pt x="4075" y="5163"/>
                    <a:pt x="4088" y="5183"/>
                  </a:cubicBezTo>
                  <a:cubicBezTo>
                    <a:pt x="4108" y="5229"/>
                    <a:pt x="4121" y="5269"/>
                    <a:pt x="4128" y="5328"/>
                  </a:cubicBezTo>
                  <a:lnTo>
                    <a:pt x="4128" y="5328"/>
                  </a:lnTo>
                  <a:cubicBezTo>
                    <a:pt x="4088" y="5328"/>
                    <a:pt x="4075" y="5302"/>
                    <a:pt x="4035" y="5288"/>
                  </a:cubicBezTo>
                  <a:cubicBezTo>
                    <a:pt x="4015" y="5275"/>
                    <a:pt x="3996" y="5282"/>
                    <a:pt x="3982" y="5262"/>
                  </a:cubicBezTo>
                  <a:cubicBezTo>
                    <a:pt x="3956" y="5236"/>
                    <a:pt x="3969" y="5203"/>
                    <a:pt x="3956" y="5176"/>
                  </a:cubicBezTo>
                  <a:cubicBezTo>
                    <a:pt x="3943" y="5143"/>
                    <a:pt x="3910" y="5150"/>
                    <a:pt x="3877" y="5150"/>
                  </a:cubicBezTo>
                  <a:cubicBezTo>
                    <a:pt x="3778" y="5150"/>
                    <a:pt x="3725" y="5183"/>
                    <a:pt x="3621" y="5183"/>
                  </a:cubicBezTo>
                  <a:cubicBezTo>
                    <a:pt x="3575" y="5183"/>
                    <a:pt x="3528" y="5157"/>
                    <a:pt x="3515" y="5111"/>
                  </a:cubicBezTo>
                  <a:cubicBezTo>
                    <a:pt x="3449" y="5111"/>
                    <a:pt x="3416" y="5111"/>
                    <a:pt x="3350" y="5111"/>
                  </a:cubicBezTo>
                  <a:cubicBezTo>
                    <a:pt x="3324" y="5111"/>
                    <a:pt x="3311" y="5117"/>
                    <a:pt x="3284" y="5117"/>
                  </a:cubicBezTo>
                  <a:cubicBezTo>
                    <a:pt x="3245" y="5117"/>
                    <a:pt x="3218" y="5104"/>
                    <a:pt x="3179" y="5117"/>
                  </a:cubicBezTo>
                  <a:cubicBezTo>
                    <a:pt x="3106" y="5143"/>
                    <a:pt x="3113" y="5256"/>
                    <a:pt x="3040" y="5256"/>
                  </a:cubicBezTo>
                  <a:cubicBezTo>
                    <a:pt x="3014" y="5256"/>
                    <a:pt x="2994" y="5256"/>
                    <a:pt x="2968" y="5256"/>
                  </a:cubicBezTo>
                  <a:cubicBezTo>
                    <a:pt x="2895" y="5256"/>
                    <a:pt x="2849" y="5223"/>
                    <a:pt x="2790" y="5183"/>
                  </a:cubicBezTo>
                  <a:cubicBezTo>
                    <a:pt x="2783" y="5170"/>
                    <a:pt x="2770" y="5163"/>
                    <a:pt x="2763" y="5150"/>
                  </a:cubicBezTo>
                  <a:cubicBezTo>
                    <a:pt x="2757" y="5143"/>
                    <a:pt x="2763" y="5124"/>
                    <a:pt x="2750" y="5124"/>
                  </a:cubicBezTo>
                  <a:cubicBezTo>
                    <a:pt x="2684" y="5124"/>
                    <a:pt x="2651" y="5143"/>
                    <a:pt x="2592" y="5170"/>
                  </a:cubicBezTo>
                  <a:cubicBezTo>
                    <a:pt x="2552" y="5190"/>
                    <a:pt x="2513" y="5176"/>
                    <a:pt x="2486" y="5209"/>
                  </a:cubicBezTo>
                  <a:cubicBezTo>
                    <a:pt x="2466" y="5229"/>
                    <a:pt x="2480" y="5256"/>
                    <a:pt x="2453" y="5269"/>
                  </a:cubicBezTo>
                  <a:cubicBezTo>
                    <a:pt x="2407" y="5308"/>
                    <a:pt x="2361" y="5295"/>
                    <a:pt x="2308" y="5308"/>
                  </a:cubicBezTo>
                  <a:cubicBezTo>
                    <a:pt x="2262" y="5322"/>
                    <a:pt x="2249" y="5374"/>
                    <a:pt x="2196" y="5374"/>
                  </a:cubicBezTo>
                  <a:cubicBezTo>
                    <a:pt x="2137" y="5374"/>
                    <a:pt x="2097" y="5368"/>
                    <a:pt x="2051" y="5328"/>
                  </a:cubicBezTo>
                  <a:cubicBezTo>
                    <a:pt x="2011" y="5295"/>
                    <a:pt x="1998" y="5269"/>
                    <a:pt x="1972" y="5223"/>
                  </a:cubicBezTo>
                  <a:cubicBezTo>
                    <a:pt x="1965" y="5203"/>
                    <a:pt x="1952" y="5176"/>
                    <a:pt x="1932" y="5176"/>
                  </a:cubicBezTo>
                  <a:cubicBezTo>
                    <a:pt x="1912" y="5176"/>
                    <a:pt x="1899" y="5190"/>
                    <a:pt x="1879" y="5190"/>
                  </a:cubicBezTo>
                  <a:lnTo>
                    <a:pt x="1879" y="5190"/>
                  </a:lnTo>
                  <a:cubicBezTo>
                    <a:pt x="1873" y="5163"/>
                    <a:pt x="1873" y="5143"/>
                    <a:pt x="1860" y="5117"/>
                  </a:cubicBezTo>
                  <a:cubicBezTo>
                    <a:pt x="1853" y="5104"/>
                    <a:pt x="1840" y="5097"/>
                    <a:pt x="1827" y="5091"/>
                  </a:cubicBezTo>
                  <a:cubicBezTo>
                    <a:pt x="1774" y="5064"/>
                    <a:pt x="1741" y="5044"/>
                    <a:pt x="1688" y="5018"/>
                  </a:cubicBezTo>
                  <a:cubicBezTo>
                    <a:pt x="1642" y="4998"/>
                    <a:pt x="1635" y="4965"/>
                    <a:pt x="1616" y="4919"/>
                  </a:cubicBezTo>
                  <a:cubicBezTo>
                    <a:pt x="1609" y="4893"/>
                    <a:pt x="1589" y="4880"/>
                    <a:pt x="1589" y="4853"/>
                  </a:cubicBezTo>
                  <a:cubicBezTo>
                    <a:pt x="1589" y="4827"/>
                    <a:pt x="1589" y="4807"/>
                    <a:pt x="1589" y="4787"/>
                  </a:cubicBezTo>
                  <a:cubicBezTo>
                    <a:pt x="1589" y="4669"/>
                    <a:pt x="1688" y="4622"/>
                    <a:pt x="1688" y="4504"/>
                  </a:cubicBezTo>
                  <a:cubicBezTo>
                    <a:pt x="1688" y="4484"/>
                    <a:pt x="1682" y="4458"/>
                    <a:pt x="1655" y="4458"/>
                  </a:cubicBezTo>
                  <a:cubicBezTo>
                    <a:pt x="1589" y="4458"/>
                    <a:pt x="1556" y="4504"/>
                    <a:pt x="1484" y="4504"/>
                  </a:cubicBezTo>
                  <a:cubicBezTo>
                    <a:pt x="1451" y="4504"/>
                    <a:pt x="1438" y="4490"/>
                    <a:pt x="1404" y="4477"/>
                  </a:cubicBezTo>
                  <a:cubicBezTo>
                    <a:pt x="778" y="4464"/>
                    <a:pt x="778" y="4464"/>
                    <a:pt x="778" y="4464"/>
                  </a:cubicBezTo>
                  <a:cubicBezTo>
                    <a:pt x="521" y="3884"/>
                    <a:pt x="521" y="3884"/>
                    <a:pt x="521" y="3884"/>
                  </a:cubicBezTo>
                  <a:cubicBezTo>
                    <a:pt x="547" y="3884"/>
                    <a:pt x="560" y="3877"/>
                    <a:pt x="580" y="3877"/>
                  </a:cubicBezTo>
                  <a:cubicBezTo>
                    <a:pt x="626" y="3877"/>
                    <a:pt x="653" y="3877"/>
                    <a:pt x="699" y="3877"/>
                  </a:cubicBezTo>
                  <a:cubicBezTo>
                    <a:pt x="699" y="3831"/>
                    <a:pt x="699" y="3811"/>
                    <a:pt x="699" y="3765"/>
                  </a:cubicBezTo>
                  <a:cubicBezTo>
                    <a:pt x="699" y="3673"/>
                    <a:pt x="732" y="3620"/>
                    <a:pt x="732" y="3528"/>
                  </a:cubicBezTo>
                  <a:cubicBezTo>
                    <a:pt x="732" y="3469"/>
                    <a:pt x="679" y="3449"/>
                    <a:pt x="666" y="3397"/>
                  </a:cubicBezTo>
                  <a:cubicBezTo>
                    <a:pt x="646" y="3337"/>
                    <a:pt x="646" y="3304"/>
                    <a:pt x="633" y="3245"/>
                  </a:cubicBezTo>
                  <a:cubicBezTo>
                    <a:pt x="613" y="3186"/>
                    <a:pt x="573" y="3159"/>
                    <a:pt x="514" y="3126"/>
                  </a:cubicBezTo>
                  <a:cubicBezTo>
                    <a:pt x="494" y="3113"/>
                    <a:pt x="474" y="3093"/>
                    <a:pt x="455" y="3080"/>
                  </a:cubicBezTo>
                  <a:lnTo>
                    <a:pt x="455" y="3080"/>
                  </a:lnTo>
                  <a:cubicBezTo>
                    <a:pt x="474" y="3027"/>
                    <a:pt x="501" y="3014"/>
                    <a:pt x="541" y="2968"/>
                  </a:cubicBezTo>
                  <a:cubicBezTo>
                    <a:pt x="613" y="2869"/>
                    <a:pt x="659" y="2823"/>
                    <a:pt x="752" y="2730"/>
                  </a:cubicBezTo>
                  <a:cubicBezTo>
                    <a:pt x="811" y="2671"/>
                    <a:pt x="817" y="2618"/>
                    <a:pt x="837" y="2533"/>
                  </a:cubicBezTo>
                  <a:cubicBezTo>
                    <a:pt x="850" y="2480"/>
                    <a:pt x="864" y="2447"/>
                    <a:pt x="890" y="2394"/>
                  </a:cubicBezTo>
                  <a:cubicBezTo>
                    <a:pt x="903" y="2368"/>
                    <a:pt x="930" y="2354"/>
                    <a:pt x="930" y="2328"/>
                  </a:cubicBezTo>
                  <a:cubicBezTo>
                    <a:pt x="930" y="2295"/>
                    <a:pt x="916" y="2282"/>
                    <a:pt x="916" y="2249"/>
                  </a:cubicBezTo>
                  <a:cubicBezTo>
                    <a:pt x="897" y="2209"/>
                    <a:pt x="857" y="2190"/>
                    <a:pt x="857" y="2137"/>
                  </a:cubicBezTo>
                  <a:cubicBezTo>
                    <a:pt x="857" y="2078"/>
                    <a:pt x="923" y="2058"/>
                    <a:pt x="923" y="1992"/>
                  </a:cubicBezTo>
                  <a:cubicBezTo>
                    <a:pt x="923" y="1906"/>
                    <a:pt x="857" y="1867"/>
                    <a:pt x="778" y="1833"/>
                  </a:cubicBezTo>
                  <a:cubicBezTo>
                    <a:pt x="725" y="1807"/>
                    <a:pt x="692" y="1781"/>
                    <a:pt x="633" y="1781"/>
                  </a:cubicBezTo>
                  <a:cubicBezTo>
                    <a:pt x="606" y="1781"/>
                    <a:pt x="587" y="1781"/>
                    <a:pt x="560" y="1781"/>
                  </a:cubicBezTo>
                  <a:cubicBezTo>
                    <a:pt x="481" y="1781"/>
                    <a:pt x="428" y="1761"/>
                    <a:pt x="369" y="1701"/>
                  </a:cubicBezTo>
                  <a:cubicBezTo>
                    <a:pt x="316" y="1649"/>
                    <a:pt x="310" y="1596"/>
                    <a:pt x="277" y="1524"/>
                  </a:cubicBezTo>
                  <a:cubicBezTo>
                    <a:pt x="211" y="1378"/>
                    <a:pt x="171" y="1286"/>
                    <a:pt x="171" y="1128"/>
                  </a:cubicBezTo>
                  <a:cubicBezTo>
                    <a:pt x="171" y="1016"/>
                    <a:pt x="171" y="956"/>
                    <a:pt x="171" y="844"/>
                  </a:cubicBezTo>
                  <a:cubicBezTo>
                    <a:pt x="118" y="752"/>
                    <a:pt x="66" y="712"/>
                    <a:pt x="0" y="640"/>
                  </a:cubicBezTo>
                  <a:cubicBezTo>
                    <a:pt x="1919" y="659"/>
                    <a:pt x="1919" y="659"/>
                    <a:pt x="1919" y="659"/>
                  </a:cubicBezTo>
                  <a:cubicBezTo>
                    <a:pt x="1919" y="653"/>
                    <a:pt x="1919" y="646"/>
                    <a:pt x="1919" y="633"/>
                  </a:cubicBezTo>
                  <a:cubicBezTo>
                    <a:pt x="1919" y="547"/>
                    <a:pt x="1952" y="508"/>
                    <a:pt x="1985" y="429"/>
                  </a:cubicBezTo>
                  <a:cubicBezTo>
                    <a:pt x="1998" y="396"/>
                    <a:pt x="2031" y="382"/>
                    <a:pt x="2031" y="349"/>
                  </a:cubicBezTo>
                  <a:cubicBezTo>
                    <a:pt x="2031" y="323"/>
                    <a:pt x="2018" y="310"/>
                    <a:pt x="2018" y="283"/>
                  </a:cubicBezTo>
                  <a:cubicBezTo>
                    <a:pt x="2018" y="165"/>
                    <a:pt x="2064" y="99"/>
                    <a:pt x="2130" y="0"/>
                  </a:cubicBezTo>
                  <a:cubicBezTo>
                    <a:pt x="2170" y="46"/>
                    <a:pt x="2203" y="73"/>
                    <a:pt x="2236" y="125"/>
                  </a:cubicBezTo>
                  <a:cubicBezTo>
                    <a:pt x="2269" y="185"/>
                    <a:pt x="2308" y="218"/>
                    <a:pt x="2308" y="283"/>
                  </a:cubicBezTo>
                  <a:cubicBezTo>
                    <a:pt x="2308" y="336"/>
                    <a:pt x="2255" y="356"/>
                    <a:pt x="2255" y="409"/>
                  </a:cubicBezTo>
                  <a:cubicBezTo>
                    <a:pt x="2255" y="435"/>
                    <a:pt x="2275" y="448"/>
                    <a:pt x="2282" y="475"/>
                  </a:cubicBezTo>
                  <a:cubicBezTo>
                    <a:pt x="2301" y="528"/>
                    <a:pt x="2308" y="554"/>
                    <a:pt x="2335" y="607"/>
                  </a:cubicBezTo>
                  <a:cubicBezTo>
                    <a:pt x="2368" y="673"/>
                    <a:pt x="2381" y="745"/>
                    <a:pt x="2460" y="758"/>
                  </a:cubicBezTo>
                  <a:cubicBezTo>
                    <a:pt x="2532" y="772"/>
                    <a:pt x="2559" y="831"/>
                    <a:pt x="2605" y="897"/>
                  </a:cubicBezTo>
                  <a:cubicBezTo>
                    <a:pt x="2631" y="930"/>
                    <a:pt x="2664" y="936"/>
                    <a:pt x="2684" y="970"/>
                  </a:cubicBezTo>
                  <a:cubicBezTo>
                    <a:pt x="2704" y="989"/>
                    <a:pt x="2697" y="1022"/>
                    <a:pt x="2724" y="1029"/>
                  </a:cubicBezTo>
                  <a:cubicBezTo>
                    <a:pt x="5777" y="1385"/>
                    <a:pt x="5777" y="1385"/>
                    <a:pt x="5777" y="138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0" name="Freeform 28"/>
            <p:cNvSpPr>
              <a:spLocks noChangeArrowheads="1"/>
            </p:cNvSpPr>
            <p:nvPr/>
          </p:nvSpPr>
          <p:spPr bwMode="auto">
            <a:xfrm>
              <a:off x="9358505" y="2181133"/>
              <a:ext cx="645197" cy="1185778"/>
            </a:xfrm>
            <a:custGeom>
              <a:avLst/>
              <a:gdLst>
                <a:gd name="T0" fmla="*/ 1055 w 2336"/>
                <a:gd name="T1" fmla="*/ 86 h 4295"/>
                <a:gd name="T2" fmla="*/ 1088 w 2336"/>
                <a:gd name="T3" fmla="*/ 171 h 4295"/>
                <a:gd name="T4" fmla="*/ 1134 w 2336"/>
                <a:gd name="T5" fmla="*/ 396 h 4295"/>
                <a:gd name="T6" fmla="*/ 1095 w 2336"/>
                <a:gd name="T7" fmla="*/ 574 h 4295"/>
                <a:gd name="T8" fmla="*/ 996 w 2336"/>
                <a:gd name="T9" fmla="*/ 778 h 4295"/>
                <a:gd name="T10" fmla="*/ 916 w 2336"/>
                <a:gd name="T11" fmla="*/ 838 h 4295"/>
                <a:gd name="T12" fmla="*/ 837 w 2336"/>
                <a:gd name="T13" fmla="*/ 963 h 4295"/>
                <a:gd name="T14" fmla="*/ 633 w 2336"/>
                <a:gd name="T15" fmla="*/ 1174 h 4295"/>
                <a:gd name="T16" fmla="*/ 646 w 2336"/>
                <a:gd name="T17" fmla="*/ 1484 h 4295"/>
                <a:gd name="T18" fmla="*/ 573 w 2336"/>
                <a:gd name="T19" fmla="*/ 1649 h 4295"/>
                <a:gd name="T20" fmla="*/ 521 w 2336"/>
                <a:gd name="T21" fmla="*/ 1787 h 4295"/>
                <a:gd name="T22" fmla="*/ 198 w 2336"/>
                <a:gd name="T23" fmla="*/ 2177 h 4295"/>
                <a:gd name="T24" fmla="*/ 99 w 2336"/>
                <a:gd name="T25" fmla="*/ 2348 h 4295"/>
                <a:gd name="T26" fmla="*/ 178 w 2336"/>
                <a:gd name="T27" fmla="*/ 2519 h 4295"/>
                <a:gd name="T28" fmla="*/ 125 w 2336"/>
                <a:gd name="T29" fmla="*/ 2823 h 4295"/>
                <a:gd name="T30" fmla="*/ 125 w 2336"/>
                <a:gd name="T31" fmla="*/ 3093 h 4295"/>
                <a:gd name="T32" fmla="*/ 99 w 2336"/>
                <a:gd name="T33" fmla="*/ 3291 h 4295"/>
                <a:gd name="T34" fmla="*/ 0 w 2336"/>
                <a:gd name="T35" fmla="*/ 3628 h 4295"/>
                <a:gd name="T36" fmla="*/ 125 w 2336"/>
                <a:gd name="T37" fmla="*/ 3687 h 4295"/>
                <a:gd name="T38" fmla="*/ 125 w 2336"/>
                <a:gd name="T39" fmla="*/ 3990 h 4295"/>
                <a:gd name="T40" fmla="*/ 514 w 2336"/>
                <a:gd name="T41" fmla="*/ 3839 h 4295"/>
                <a:gd name="T42" fmla="*/ 600 w 2336"/>
                <a:gd name="T43" fmla="*/ 4122 h 4295"/>
                <a:gd name="T44" fmla="*/ 672 w 2336"/>
                <a:gd name="T45" fmla="*/ 4142 h 4295"/>
                <a:gd name="T46" fmla="*/ 817 w 2336"/>
                <a:gd name="T47" fmla="*/ 4135 h 4295"/>
                <a:gd name="T48" fmla="*/ 956 w 2336"/>
                <a:gd name="T49" fmla="*/ 4149 h 4295"/>
                <a:gd name="T50" fmla="*/ 1180 w 2336"/>
                <a:gd name="T51" fmla="*/ 4294 h 4295"/>
                <a:gd name="T52" fmla="*/ 1279 w 2336"/>
                <a:gd name="T53" fmla="*/ 4201 h 4295"/>
                <a:gd name="T54" fmla="*/ 1457 w 2336"/>
                <a:gd name="T55" fmla="*/ 4267 h 4295"/>
                <a:gd name="T56" fmla="*/ 1748 w 2336"/>
                <a:gd name="T57" fmla="*/ 4175 h 4295"/>
                <a:gd name="T58" fmla="*/ 1906 w 2336"/>
                <a:gd name="T59" fmla="*/ 4063 h 4295"/>
                <a:gd name="T60" fmla="*/ 2064 w 2336"/>
                <a:gd name="T61" fmla="*/ 4056 h 4295"/>
                <a:gd name="T62" fmla="*/ 2064 w 2336"/>
                <a:gd name="T63" fmla="*/ 3786 h 4295"/>
                <a:gd name="T64" fmla="*/ 2084 w 2336"/>
                <a:gd name="T65" fmla="*/ 3568 h 4295"/>
                <a:gd name="T66" fmla="*/ 2097 w 2336"/>
                <a:gd name="T67" fmla="*/ 3370 h 4295"/>
                <a:gd name="T68" fmla="*/ 2077 w 2336"/>
                <a:gd name="T69" fmla="*/ 3205 h 4295"/>
                <a:gd name="T70" fmla="*/ 2150 w 2336"/>
                <a:gd name="T71" fmla="*/ 2994 h 4295"/>
                <a:gd name="T72" fmla="*/ 2269 w 2336"/>
                <a:gd name="T73" fmla="*/ 2757 h 4295"/>
                <a:gd name="T74" fmla="*/ 2308 w 2336"/>
                <a:gd name="T75" fmla="*/ 2651 h 4295"/>
                <a:gd name="T76" fmla="*/ 2223 w 2336"/>
                <a:gd name="T77" fmla="*/ 2645 h 4295"/>
                <a:gd name="T78" fmla="*/ 2018 w 2336"/>
                <a:gd name="T79" fmla="*/ 2315 h 4295"/>
                <a:gd name="T80" fmla="*/ 1827 w 2336"/>
                <a:gd name="T81" fmla="*/ 2064 h 4295"/>
                <a:gd name="T82" fmla="*/ 1827 w 2336"/>
                <a:gd name="T83" fmla="*/ 1886 h 4295"/>
                <a:gd name="T84" fmla="*/ 1873 w 2336"/>
                <a:gd name="T85" fmla="*/ 1741 h 4295"/>
                <a:gd name="T86" fmla="*/ 1985 w 2336"/>
                <a:gd name="T87" fmla="*/ 1642 h 4295"/>
                <a:gd name="T88" fmla="*/ 1754 w 2336"/>
                <a:gd name="T89" fmla="*/ 1550 h 4295"/>
                <a:gd name="T90" fmla="*/ 1602 w 2336"/>
                <a:gd name="T91" fmla="*/ 1293 h 4295"/>
                <a:gd name="T92" fmla="*/ 1471 w 2336"/>
                <a:gd name="T93" fmla="*/ 1108 h 4295"/>
                <a:gd name="T94" fmla="*/ 1405 w 2336"/>
                <a:gd name="T95" fmla="*/ 1036 h 4295"/>
                <a:gd name="T96" fmla="*/ 1510 w 2336"/>
                <a:gd name="T97" fmla="*/ 851 h 4295"/>
                <a:gd name="T98" fmla="*/ 1576 w 2336"/>
                <a:gd name="T99" fmla="*/ 587 h 4295"/>
                <a:gd name="T100" fmla="*/ 1616 w 2336"/>
                <a:gd name="T101" fmla="*/ 198 h 4295"/>
                <a:gd name="T102" fmla="*/ 1477 w 2336"/>
                <a:gd name="T103" fmla="*/ 26 h 4295"/>
                <a:gd name="T104" fmla="*/ 1339 w 2336"/>
                <a:gd name="T105" fmla="*/ 40 h 4295"/>
                <a:gd name="T106" fmla="*/ 1207 w 2336"/>
                <a:gd name="T107" fmla="*/ 7 h 4295"/>
                <a:gd name="T108" fmla="*/ 1055 w 2336"/>
                <a:gd name="T109" fmla="*/ 86 h 4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36" h="4295">
                  <a:moveTo>
                    <a:pt x="1055" y="86"/>
                  </a:moveTo>
                  <a:lnTo>
                    <a:pt x="1055" y="86"/>
                  </a:lnTo>
                  <a:cubicBezTo>
                    <a:pt x="1055" y="99"/>
                    <a:pt x="1042" y="112"/>
                    <a:pt x="1042" y="125"/>
                  </a:cubicBezTo>
                  <a:cubicBezTo>
                    <a:pt x="1042" y="145"/>
                    <a:pt x="1075" y="152"/>
                    <a:pt x="1088" y="171"/>
                  </a:cubicBezTo>
                  <a:cubicBezTo>
                    <a:pt x="1134" y="224"/>
                    <a:pt x="1180" y="264"/>
                    <a:pt x="1180" y="336"/>
                  </a:cubicBezTo>
                  <a:cubicBezTo>
                    <a:pt x="1180" y="363"/>
                    <a:pt x="1147" y="369"/>
                    <a:pt x="1134" y="396"/>
                  </a:cubicBezTo>
                  <a:cubicBezTo>
                    <a:pt x="1121" y="429"/>
                    <a:pt x="1134" y="455"/>
                    <a:pt x="1128" y="488"/>
                  </a:cubicBezTo>
                  <a:cubicBezTo>
                    <a:pt x="1121" y="528"/>
                    <a:pt x="1101" y="541"/>
                    <a:pt x="1095" y="574"/>
                  </a:cubicBezTo>
                  <a:cubicBezTo>
                    <a:pt x="1088" y="626"/>
                    <a:pt x="1081" y="666"/>
                    <a:pt x="1055" y="712"/>
                  </a:cubicBezTo>
                  <a:cubicBezTo>
                    <a:pt x="1042" y="745"/>
                    <a:pt x="1029" y="778"/>
                    <a:pt x="996" y="778"/>
                  </a:cubicBezTo>
                  <a:cubicBezTo>
                    <a:pt x="983" y="778"/>
                    <a:pt x="976" y="758"/>
                    <a:pt x="963" y="758"/>
                  </a:cubicBezTo>
                  <a:cubicBezTo>
                    <a:pt x="923" y="758"/>
                    <a:pt x="923" y="805"/>
                    <a:pt x="916" y="838"/>
                  </a:cubicBezTo>
                  <a:cubicBezTo>
                    <a:pt x="910" y="870"/>
                    <a:pt x="897" y="884"/>
                    <a:pt x="877" y="910"/>
                  </a:cubicBezTo>
                  <a:cubicBezTo>
                    <a:pt x="864" y="930"/>
                    <a:pt x="864" y="950"/>
                    <a:pt x="837" y="963"/>
                  </a:cubicBezTo>
                  <a:cubicBezTo>
                    <a:pt x="791" y="983"/>
                    <a:pt x="758" y="989"/>
                    <a:pt x="712" y="1016"/>
                  </a:cubicBezTo>
                  <a:cubicBezTo>
                    <a:pt x="659" y="1062"/>
                    <a:pt x="659" y="1108"/>
                    <a:pt x="633" y="1174"/>
                  </a:cubicBezTo>
                  <a:cubicBezTo>
                    <a:pt x="606" y="1240"/>
                    <a:pt x="541" y="1266"/>
                    <a:pt x="541" y="1339"/>
                  </a:cubicBezTo>
                  <a:cubicBezTo>
                    <a:pt x="541" y="1411"/>
                    <a:pt x="646" y="1411"/>
                    <a:pt x="646" y="1484"/>
                  </a:cubicBezTo>
                  <a:cubicBezTo>
                    <a:pt x="646" y="1530"/>
                    <a:pt x="646" y="1570"/>
                    <a:pt x="606" y="1603"/>
                  </a:cubicBezTo>
                  <a:cubicBezTo>
                    <a:pt x="593" y="1616"/>
                    <a:pt x="573" y="1629"/>
                    <a:pt x="573" y="1649"/>
                  </a:cubicBezTo>
                  <a:cubicBezTo>
                    <a:pt x="573" y="1675"/>
                    <a:pt x="573" y="1688"/>
                    <a:pt x="573" y="1715"/>
                  </a:cubicBezTo>
                  <a:cubicBezTo>
                    <a:pt x="573" y="1754"/>
                    <a:pt x="541" y="1761"/>
                    <a:pt x="521" y="1787"/>
                  </a:cubicBezTo>
                  <a:cubicBezTo>
                    <a:pt x="448" y="1886"/>
                    <a:pt x="356" y="1893"/>
                    <a:pt x="290" y="1998"/>
                  </a:cubicBezTo>
                  <a:cubicBezTo>
                    <a:pt x="250" y="2064"/>
                    <a:pt x="231" y="2104"/>
                    <a:pt x="198" y="2177"/>
                  </a:cubicBezTo>
                  <a:cubicBezTo>
                    <a:pt x="178" y="2209"/>
                    <a:pt x="158" y="2223"/>
                    <a:pt x="145" y="2262"/>
                  </a:cubicBezTo>
                  <a:cubicBezTo>
                    <a:pt x="132" y="2295"/>
                    <a:pt x="125" y="2322"/>
                    <a:pt x="99" y="2348"/>
                  </a:cubicBezTo>
                  <a:lnTo>
                    <a:pt x="99" y="2348"/>
                  </a:lnTo>
                  <a:cubicBezTo>
                    <a:pt x="138" y="2407"/>
                    <a:pt x="178" y="2453"/>
                    <a:pt x="178" y="2519"/>
                  </a:cubicBezTo>
                  <a:cubicBezTo>
                    <a:pt x="178" y="2566"/>
                    <a:pt x="158" y="2592"/>
                    <a:pt x="151" y="2638"/>
                  </a:cubicBezTo>
                  <a:cubicBezTo>
                    <a:pt x="138" y="2711"/>
                    <a:pt x="151" y="2757"/>
                    <a:pt x="125" y="2823"/>
                  </a:cubicBezTo>
                  <a:cubicBezTo>
                    <a:pt x="112" y="2869"/>
                    <a:pt x="99" y="2895"/>
                    <a:pt x="99" y="2935"/>
                  </a:cubicBezTo>
                  <a:cubicBezTo>
                    <a:pt x="99" y="3001"/>
                    <a:pt x="125" y="3034"/>
                    <a:pt x="125" y="3093"/>
                  </a:cubicBezTo>
                  <a:cubicBezTo>
                    <a:pt x="125" y="3126"/>
                    <a:pt x="125" y="3146"/>
                    <a:pt x="125" y="3179"/>
                  </a:cubicBezTo>
                  <a:cubicBezTo>
                    <a:pt x="125" y="3225"/>
                    <a:pt x="112" y="3252"/>
                    <a:pt x="99" y="3291"/>
                  </a:cubicBezTo>
                  <a:cubicBezTo>
                    <a:pt x="79" y="3337"/>
                    <a:pt x="86" y="3364"/>
                    <a:pt x="72" y="3403"/>
                  </a:cubicBezTo>
                  <a:cubicBezTo>
                    <a:pt x="39" y="3496"/>
                    <a:pt x="19" y="3535"/>
                    <a:pt x="0" y="3628"/>
                  </a:cubicBezTo>
                  <a:lnTo>
                    <a:pt x="0" y="3628"/>
                  </a:lnTo>
                  <a:cubicBezTo>
                    <a:pt x="125" y="3687"/>
                    <a:pt x="125" y="3687"/>
                    <a:pt x="125" y="3687"/>
                  </a:cubicBezTo>
                  <a:cubicBezTo>
                    <a:pt x="112" y="3773"/>
                    <a:pt x="26" y="3799"/>
                    <a:pt x="26" y="3891"/>
                  </a:cubicBezTo>
                  <a:cubicBezTo>
                    <a:pt x="26" y="3944"/>
                    <a:pt x="79" y="3971"/>
                    <a:pt x="125" y="3990"/>
                  </a:cubicBezTo>
                  <a:cubicBezTo>
                    <a:pt x="198" y="4017"/>
                    <a:pt x="237" y="4036"/>
                    <a:pt x="310" y="4036"/>
                  </a:cubicBezTo>
                  <a:cubicBezTo>
                    <a:pt x="422" y="4036"/>
                    <a:pt x="402" y="3839"/>
                    <a:pt x="514" y="3839"/>
                  </a:cubicBezTo>
                  <a:cubicBezTo>
                    <a:pt x="587" y="3839"/>
                    <a:pt x="626" y="3911"/>
                    <a:pt x="626" y="3977"/>
                  </a:cubicBezTo>
                  <a:cubicBezTo>
                    <a:pt x="626" y="4036"/>
                    <a:pt x="600" y="4063"/>
                    <a:pt x="600" y="4122"/>
                  </a:cubicBezTo>
                  <a:cubicBezTo>
                    <a:pt x="600" y="4149"/>
                    <a:pt x="606" y="4188"/>
                    <a:pt x="640" y="4188"/>
                  </a:cubicBezTo>
                  <a:cubicBezTo>
                    <a:pt x="659" y="4188"/>
                    <a:pt x="666" y="4162"/>
                    <a:pt x="672" y="4142"/>
                  </a:cubicBezTo>
                  <a:cubicBezTo>
                    <a:pt x="686" y="4116"/>
                    <a:pt x="699" y="4102"/>
                    <a:pt x="705" y="4076"/>
                  </a:cubicBezTo>
                  <a:cubicBezTo>
                    <a:pt x="752" y="4089"/>
                    <a:pt x="771" y="4135"/>
                    <a:pt x="817" y="4135"/>
                  </a:cubicBezTo>
                  <a:cubicBezTo>
                    <a:pt x="851" y="4135"/>
                    <a:pt x="851" y="4096"/>
                    <a:pt x="884" y="4096"/>
                  </a:cubicBezTo>
                  <a:cubicBezTo>
                    <a:pt x="916" y="4096"/>
                    <a:pt x="930" y="4122"/>
                    <a:pt x="956" y="4149"/>
                  </a:cubicBezTo>
                  <a:cubicBezTo>
                    <a:pt x="1002" y="4195"/>
                    <a:pt x="1042" y="4208"/>
                    <a:pt x="1095" y="4247"/>
                  </a:cubicBezTo>
                  <a:cubicBezTo>
                    <a:pt x="1121" y="4274"/>
                    <a:pt x="1141" y="4294"/>
                    <a:pt x="1180" y="4294"/>
                  </a:cubicBezTo>
                  <a:cubicBezTo>
                    <a:pt x="1200" y="4294"/>
                    <a:pt x="1200" y="4274"/>
                    <a:pt x="1207" y="4254"/>
                  </a:cubicBezTo>
                  <a:cubicBezTo>
                    <a:pt x="1227" y="4228"/>
                    <a:pt x="1246" y="4201"/>
                    <a:pt x="1279" y="4201"/>
                  </a:cubicBezTo>
                  <a:cubicBezTo>
                    <a:pt x="1332" y="4201"/>
                    <a:pt x="1345" y="4267"/>
                    <a:pt x="1398" y="4267"/>
                  </a:cubicBezTo>
                  <a:cubicBezTo>
                    <a:pt x="1418" y="4267"/>
                    <a:pt x="1431" y="4267"/>
                    <a:pt x="1457" y="4267"/>
                  </a:cubicBezTo>
                  <a:cubicBezTo>
                    <a:pt x="1517" y="4267"/>
                    <a:pt x="1543" y="4247"/>
                    <a:pt x="1596" y="4228"/>
                  </a:cubicBezTo>
                  <a:cubicBezTo>
                    <a:pt x="1655" y="4208"/>
                    <a:pt x="1701" y="4214"/>
                    <a:pt x="1748" y="4175"/>
                  </a:cubicBezTo>
                  <a:cubicBezTo>
                    <a:pt x="1781" y="4149"/>
                    <a:pt x="1767" y="4109"/>
                    <a:pt x="1794" y="4089"/>
                  </a:cubicBezTo>
                  <a:cubicBezTo>
                    <a:pt x="1827" y="4056"/>
                    <a:pt x="1860" y="4069"/>
                    <a:pt x="1906" y="4063"/>
                  </a:cubicBezTo>
                  <a:cubicBezTo>
                    <a:pt x="2064" y="4056"/>
                    <a:pt x="2064" y="4056"/>
                    <a:pt x="2064" y="4056"/>
                  </a:cubicBezTo>
                  <a:lnTo>
                    <a:pt x="2064" y="4056"/>
                  </a:lnTo>
                  <a:cubicBezTo>
                    <a:pt x="2051" y="4023"/>
                    <a:pt x="2051" y="3997"/>
                    <a:pt x="2051" y="3957"/>
                  </a:cubicBezTo>
                  <a:cubicBezTo>
                    <a:pt x="2051" y="3891"/>
                    <a:pt x="2064" y="3852"/>
                    <a:pt x="2064" y="3786"/>
                  </a:cubicBezTo>
                  <a:cubicBezTo>
                    <a:pt x="2064" y="3733"/>
                    <a:pt x="2038" y="3713"/>
                    <a:pt x="2038" y="3660"/>
                  </a:cubicBezTo>
                  <a:cubicBezTo>
                    <a:pt x="2038" y="3621"/>
                    <a:pt x="2084" y="3608"/>
                    <a:pt x="2084" y="3568"/>
                  </a:cubicBezTo>
                  <a:cubicBezTo>
                    <a:pt x="2084" y="3529"/>
                    <a:pt x="2044" y="3515"/>
                    <a:pt x="2044" y="3476"/>
                  </a:cubicBezTo>
                  <a:cubicBezTo>
                    <a:pt x="2044" y="3430"/>
                    <a:pt x="2097" y="3416"/>
                    <a:pt x="2097" y="3370"/>
                  </a:cubicBezTo>
                  <a:cubicBezTo>
                    <a:pt x="2097" y="3337"/>
                    <a:pt x="2038" y="3344"/>
                    <a:pt x="2038" y="3311"/>
                  </a:cubicBezTo>
                  <a:cubicBezTo>
                    <a:pt x="2038" y="3265"/>
                    <a:pt x="2064" y="3245"/>
                    <a:pt x="2077" y="3205"/>
                  </a:cubicBezTo>
                  <a:cubicBezTo>
                    <a:pt x="2097" y="3159"/>
                    <a:pt x="2091" y="3133"/>
                    <a:pt x="2104" y="3087"/>
                  </a:cubicBezTo>
                  <a:cubicBezTo>
                    <a:pt x="2117" y="3054"/>
                    <a:pt x="2137" y="3034"/>
                    <a:pt x="2150" y="2994"/>
                  </a:cubicBezTo>
                  <a:cubicBezTo>
                    <a:pt x="2170" y="2935"/>
                    <a:pt x="2170" y="2902"/>
                    <a:pt x="2196" y="2843"/>
                  </a:cubicBezTo>
                  <a:cubicBezTo>
                    <a:pt x="2209" y="2803"/>
                    <a:pt x="2229" y="2777"/>
                    <a:pt x="2269" y="2757"/>
                  </a:cubicBezTo>
                  <a:cubicBezTo>
                    <a:pt x="2295" y="2737"/>
                    <a:pt x="2335" y="2744"/>
                    <a:pt x="2335" y="2711"/>
                  </a:cubicBezTo>
                  <a:cubicBezTo>
                    <a:pt x="2335" y="2684"/>
                    <a:pt x="2308" y="2678"/>
                    <a:pt x="2308" y="2651"/>
                  </a:cubicBezTo>
                  <a:lnTo>
                    <a:pt x="2308" y="2651"/>
                  </a:lnTo>
                  <a:cubicBezTo>
                    <a:pt x="2275" y="2651"/>
                    <a:pt x="2262" y="2645"/>
                    <a:pt x="2223" y="2645"/>
                  </a:cubicBezTo>
                  <a:cubicBezTo>
                    <a:pt x="2137" y="2645"/>
                    <a:pt x="2084" y="2566"/>
                    <a:pt x="2064" y="2473"/>
                  </a:cubicBezTo>
                  <a:cubicBezTo>
                    <a:pt x="2051" y="2414"/>
                    <a:pt x="2051" y="2374"/>
                    <a:pt x="2018" y="2315"/>
                  </a:cubicBezTo>
                  <a:cubicBezTo>
                    <a:pt x="1978" y="2242"/>
                    <a:pt x="1952" y="2209"/>
                    <a:pt x="1899" y="2144"/>
                  </a:cubicBezTo>
                  <a:cubicBezTo>
                    <a:pt x="1873" y="2117"/>
                    <a:pt x="1860" y="2091"/>
                    <a:pt x="1827" y="2064"/>
                  </a:cubicBezTo>
                  <a:cubicBezTo>
                    <a:pt x="1794" y="2038"/>
                    <a:pt x="1754" y="2031"/>
                    <a:pt x="1754" y="1992"/>
                  </a:cubicBezTo>
                  <a:cubicBezTo>
                    <a:pt x="1754" y="1939"/>
                    <a:pt x="1794" y="1926"/>
                    <a:pt x="1827" y="1886"/>
                  </a:cubicBezTo>
                  <a:cubicBezTo>
                    <a:pt x="1853" y="1860"/>
                    <a:pt x="1853" y="1834"/>
                    <a:pt x="1860" y="1801"/>
                  </a:cubicBezTo>
                  <a:cubicBezTo>
                    <a:pt x="1860" y="1774"/>
                    <a:pt x="1860" y="1761"/>
                    <a:pt x="1873" y="1741"/>
                  </a:cubicBezTo>
                  <a:cubicBezTo>
                    <a:pt x="1899" y="1715"/>
                    <a:pt x="1939" y="1735"/>
                    <a:pt x="1965" y="1708"/>
                  </a:cubicBezTo>
                  <a:cubicBezTo>
                    <a:pt x="1978" y="1688"/>
                    <a:pt x="1985" y="1669"/>
                    <a:pt x="1985" y="1642"/>
                  </a:cubicBezTo>
                  <a:cubicBezTo>
                    <a:pt x="1985" y="1590"/>
                    <a:pt x="1965" y="1530"/>
                    <a:pt x="1919" y="1530"/>
                  </a:cubicBezTo>
                  <a:cubicBezTo>
                    <a:pt x="1853" y="1530"/>
                    <a:pt x="1820" y="1550"/>
                    <a:pt x="1754" y="1550"/>
                  </a:cubicBezTo>
                  <a:cubicBezTo>
                    <a:pt x="1708" y="1550"/>
                    <a:pt x="1695" y="1504"/>
                    <a:pt x="1682" y="1464"/>
                  </a:cubicBezTo>
                  <a:cubicBezTo>
                    <a:pt x="1662" y="1392"/>
                    <a:pt x="1649" y="1345"/>
                    <a:pt x="1602" y="1293"/>
                  </a:cubicBezTo>
                  <a:cubicBezTo>
                    <a:pt x="1563" y="1246"/>
                    <a:pt x="1543" y="1200"/>
                    <a:pt x="1490" y="1167"/>
                  </a:cubicBezTo>
                  <a:cubicBezTo>
                    <a:pt x="1471" y="1154"/>
                    <a:pt x="1484" y="1128"/>
                    <a:pt x="1471" y="1108"/>
                  </a:cubicBezTo>
                  <a:cubicBezTo>
                    <a:pt x="1464" y="1082"/>
                    <a:pt x="1438" y="1062"/>
                    <a:pt x="1411" y="1062"/>
                  </a:cubicBezTo>
                  <a:cubicBezTo>
                    <a:pt x="1405" y="1049"/>
                    <a:pt x="1405" y="1049"/>
                    <a:pt x="1405" y="1036"/>
                  </a:cubicBezTo>
                  <a:cubicBezTo>
                    <a:pt x="1405" y="989"/>
                    <a:pt x="1444" y="976"/>
                    <a:pt x="1471" y="937"/>
                  </a:cubicBezTo>
                  <a:cubicBezTo>
                    <a:pt x="1490" y="904"/>
                    <a:pt x="1490" y="877"/>
                    <a:pt x="1510" y="851"/>
                  </a:cubicBezTo>
                  <a:cubicBezTo>
                    <a:pt x="1543" y="805"/>
                    <a:pt x="1576" y="778"/>
                    <a:pt x="1576" y="725"/>
                  </a:cubicBezTo>
                  <a:cubicBezTo>
                    <a:pt x="1576" y="673"/>
                    <a:pt x="1576" y="640"/>
                    <a:pt x="1576" y="587"/>
                  </a:cubicBezTo>
                  <a:cubicBezTo>
                    <a:pt x="1576" y="514"/>
                    <a:pt x="1616" y="475"/>
                    <a:pt x="1616" y="402"/>
                  </a:cubicBezTo>
                  <a:cubicBezTo>
                    <a:pt x="1616" y="323"/>
                    <a:pt x="1616" y="277"/>
                    <a:pt x="1616" y="198"/>
                  </a:cubicBezTo>
                  <a:cubicBezTo>
                    <a:pt x="1616" y="132"/>
                    <a:pt x="1537" y="139"/>
                    <a:pt x="1477" y="99"/>
                  </a:cubicBezTo>
                  <a:cubicBezTo>
                    <a:pt x="1477" y="26"/>
                    <a:pt x="1477" y="26"/>
                    <a:pt x="1477" y="26"/>
                  </a:cubicBezTo>
                  <a:cubicBezTo>
                    <a:pt x="1471" y="0"/>
                    <a:pt x="1471" y="0"/>
                    <a:pt x="1471" y="0"/>
                  </a:cubicBezTo>
                  <a:cubicBezTo>
                    <a:pt x="1418" y="13"/>
                    <a:pt x="1391" y="40"/>
                    <a:pt x="1339" y="40"/>
                  </a:cubicBezTo>
                  <a:cubicBezTo>
                    <a:pt x="1306" y="40"/>
                    <a:pt x="1286" y="40"/>
                    <a:pt x="1253" y="26"/>
                  </a:cubicBezTo>
                  <a:cubicBezTo>
                    <a:pt x="1240" y="20"/>
                    <a:pt x="1227" y="7"/>
                    <a:pt x="1207" y="7"/>
                  </a:cubicBezTo>
                  <a:cubicBezTo>
                    <a:pt x="1174" y="7"/>
                    <a:pt x="1160" y="26"/>
                    <a:pt x="1134" y="40"/>
                  </a:cubicBezTo>
                  <a:cubicBezTo>
                    <a:pt x="1108" y="59"/>
                    <a:pt x="1081" y="72"/>
                    <a:pt x="1055" y="8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1" name="Freeform 29"/>
            <p:cNvSpPr>
              <a:spLocks noChangeArrowheads="1"/>
            </p:cNvSpPr>
            <p:nvPr/>
          </p:nvSpPr>
          <p:spPr bwMode="auto">
            <a:xfrm>
              <a:off x="7377871" y="677603"/>
              <a:ext cx="787628" cy="911857"/>
            </a:xfrm>
            <a:custGeom>
              <a:avLst/>
              <a:gdLst>
                <a:gd name="T0" fmla="*/ 574 w 2851"/>
                <a:gd name="T1" fmla="*/ 1510 h 3305"/>
                <a:gd name="T2" fmla="*/ 772 w 2851"/>
                <a:gd name="T3" fmla="*/ 1603 h 3305"/>
                <a:gd name="T4" fmla="*/ 944 w 2851"/>
                <a:gd name="T5" fmla="*/ 1932 h 3305"/>
                <a:gd name="T6" fmla="*/ 1135 w 2851"/>
                <a:gd name="T7" fmla="*/ 2163 h 3305"/>
                <a:gd name="T8" fmla="*/ 1148 w 2851"/>
                <a:gd name="T9" fmla="*/ 2315 h 3305"/>
                <a:gd name="T10" fmla="*/ 1181 w 2851"/>
                <a:gd name="T11" fmla="*/ 2553 h 3305"/>
                <a:gd name="T12" fmla="*/ 1280 w 2851"/>
                <a:gd name="T13" fmla="*/ 2797 h 3305"/>
                <a:gd name="T14" fmla="*/ 1359 w 2851"/>
                <a:gd name="T15" fmla="*/ 3140 h 3305"/>
                <a:gd name="T16" fmla="*/ 1570 w 2851"/>
                <a:gd name="T17" fmla="*/ 3285 h 3305"/>
                <a:gd name="T18" fmla="*/ 1669 w 2851"/>
                <a:gd name="T19" fmla="*/ 3140 h 3305"/>
                <a:gd name="T20" fmla="*/ 1775 w 2851"/>
                <a:gd name="T21" fmla="*/ 2935 h 3305"/>
                <a:gd name="T22" fmla="*/ 2098 w 2851"/>
                <a:gd name="T23" fmla="*/ 3001 h 3305"/>
                <a:gd name="T24" fmla="*/ 2210 w 2851"/>
                <a:gd name="T25" fmla="*/ 2849 h 3305"/>
                <a:gd name="T26" fmla="*/ 2388 w 2851"/>
                <a:gd name="T27" fmla="*/ 2730 h 3305"/>
                <a:gd name="T28" fmla="*/ 2645 w 2851"/>
                <a:gd name="T29" fmla="*/ 2546 h 3305"/>
                <a:gd name="T30" fmla="*/ 2850 w 2851"/>
                <a:gd name="T31" fmla="*/ 2559 h 3305"/>
                <a:gd name="T32" fmla="*/ 2790 w 2851"/>
                <a:gd name="T33" fmla="*/ 1893 h 3305"/>
                <a:gd name="T34" fmla="*/ 2639 w 2851"/>
                <a:gd name="T35" fmla="*/ 1695 h 3305"/>
                <a:gd name="T36" fmla="*/ 2586 w 2851"/>
                <a:gd name="T37" fmla="*/ 1477 h 3305"/>
                <a:gd name="T38" fmla="*/ 2461 w 2851"/>
                <a:gd name="T39" fmla="*/ 1286 h 3305"/>
                <a:gd name="T40" fmla="*/ 2474 w 2851"/>
                <a:gd name="T41" fmla="*/ 1022 h 3305"/>
                <a:gd name="T42" fmla="*/ 2494 w 2851"/>
                <a:gd name="T43" fmla="*/ 897 h 3305"/>
                <a:gd name="T44" fmla="*/ 2639 w 2851"/>
                <a:gd name="T45" fmla="*/ 640 h 3305"/>
                <a:gd name="T46" fmla="*/ 2513 w 2851"/>
                <a:gd name="T47" fmla="*/ 396 h 3305"/>
                <a:gd name="T48" fmla="*/ 2395 w 2851"/>
                <a:gd name="T49" fmla="*/ 165 h 3305"/>
                <a:gd name="T50" fmla="*/ 2368 w 2851"/>
                <a:gd name="T51" fmla="*/ 0 h 3305"/>
                <a:gd name="T52" fmla="*/ 2104 w 2851"/>
                <a:gd name="T53" fmla="*/ 13 h 3305"/>
                <a:gd name="T54" fmla="*/ 2078 w 2851"/>
                <a:gd name="T55" fmla="*/ 178 h 3305"/>
                <a:gd name="T56" fmla="*/ 1946 w 2851"/>
                <a:gd name="T57" fmla="*/ 297 h 3305"/>
                <a:gd name="T58" fmla="*/ 1735 w 2851"/>
                <a:gd name="T59" fmla="*/ 396 h 3305"/>
                <a:gd name="T60" fmla="*/ 1544 w 2851"/>
                <a:gd name="T61" fmla="*/ 488 h 3305"/>
                <a:gd name="T62" fmla="*/ 1227 w 2851"/>
                <a:gd name="T63" fmla="*/ 488 h 3305"/>
                <a:gd name="T64" fmla="*/ 858 w 2851"/>
                <a:gd name="T65" fmla="*/ 607 h 3305"/>
                <a:gd name="T66" fmla="*/ 495 w 2851"/>
                <a:gd name="T67" fmla="*/ 554 h 3305"/>
                <a:gd name="T68" fmla="*/ 198 w 2851"/>
                <a:gd name="T69" fmla="*/ 462 h 3305"/>
                <a:gd name="T70" fmla="*/ 0 w 2851"/>
                <a:gd name="T71" fmla="*/ 521 h 3305"/>
                <a:gd name="T72" fmla="*/ 139 w 2851"/>
                <a:gd name="T73" fmla="*/ 640 h 3305"/>
                <a:gd name="T74" fmla="*/ 310 w 2851"/>
                <a:gd name="T75" fmla="*/ 699 h 3305"/>
                <a:gd name="T76" fmla="*/ 244 w 2851"/>
                <a:gd name="T77" fmla="*/ 1022 h 3305"/>
                <a:gd name="T78" fmla="*/ 350 w 2851"/>
                <a:gd name="T79" fmla="*/ 1346 h 3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51" h="3305">
                  <a:moveTo>
                    <a:pt x="574" y="1510"/>
                  </a:moveTo>
                  <a:lnTo>
                    <a:pt x="574" y="1510"/>
                  </a:lnTo>
                  <a:cubicBezTo>
                    <a:pt x="627" y="1510"/>
                    <a:pt x="667" y="1517"/>
                    <a:pt x="706" y="1543"/>
                  </a:cubicBezTo>
                  <a:cubicBezTo>
                    <a:pt x="732" y="1563"/>
                    <a:pt x="765" y="1570"/>
                    <a:pt x="772" y="1603"/>
                  </a:cubicBezTo>
                  <a:cubicBezTo>
                    <a:pt x="798" y="1688"/>
                    <a:pt x="818" y="1728"/>
                    <a:pt x="845" y="1814"/>
                  </a:cubicBezTo>
                  <a:cubicBezTo>
                    <a:pt x="864" y="1867"/>
                    <a:pt x="897" y="1900"/>
                    <a:pt x="944" y="1932"/>
                  </a:cubicBezTo>
                  <a:cubicBezTo>
                    <a:pt x="983" y="1952"/>
                    <a:pt x="996" y="1979"/>
                    <a:pt x="1036" y="2005"/>
                  </a:cubicBezTo>
                  <a:cubicBezTo>
                    <a:pt x="1089" y="2051"/>
                    <a:pt x="1135" y="2091"/>
                    <a:pt x="1135" y="2163"/>
                  </a:cubicBezTo>
                  <a:cubicBezTo>
                    <a:pt x="1135" y="2190"/>
                    <a:pt x="1135" y="2210"/>
                    <a:pt x="1135" y="2236"/>
                  </a:cubicBezTo>
                  <a:cubicBezTo>
                    <a:pt x="1148" y="2315"/>
                    <a:pt x="1148" y="2315"/>
                    <a:pt x="1148" y="2315"/>
                  </a:cubicBezTo>
                  <a:cubicBezTo>
                    <a:pt x="1148" y="2355"/>
                    <a:pt x="1148" y="2374"/>
                    <a:pt x="1148" y="2414"/>
                  </a:cubicBezTo>
                  <a:cubicBezTo>
                    <a:pt x="1148" y="2473"/>
                    <a:pt x="1155" y="2506"/>
                    <a:pt x="1181" y="2553"/>
                  </a:cubicBezTo>
                  <a:cubicBezTo>
                    <a:pt x="1227" y="2612"/>
                    <a:pt x="1280" y="2645"/>
                    <a:pt x="1280" y="2724"/>
                  </a:cubicBezTo>
                  <a:cubicBezTo>
                    <a:pt x="1280" y="2750"/>
                    <a:pt x="1280" y="2764"/>
                    <a:pt x="1280" y="2797"/>
                  </a:cubicBezTo>
                  <a:cubicBezTo>
                    <a:pt x="1280" y="2896"/>
                    <a:pt x="1333" y="2942"/>
                    <a:pt x="1353" y="3041"/>
                  </a:cubicBezTo>
                  <a:cubicBezTo>
                    <a:pt x="1366" y="3080"/>
                    <a:pt x="1359" y="3100"/>
                    <a:pt x="1359" y="3140"/>
                  </a:cubicBezTo>
                  <a:cubicBezTo>
                    <a:pt x="1372" y="3205"/>
                    <a:pt x="1405" y="3258"/>
                    <a:pt x="1471" y="3265"/>
                  </a:cubicBezTo>
                  <a:cubicBezTo>
                    <a:pt x="1511" y="3271"/>
                    <a:pt x="1530" y="3278"/>
                    <a:pt x="1570" y="3285"/>
                  </a:cubicBezTo>
                  <a:cubicBezTo>
                    <a:pt x="1590" y="3291"/>
                    <a:pt x="1623" y="3304"/>
                    <a:pt x="1629" y="3285"/>
                  </a:cubicBezTo>
                  <a:cubicBezTo>
                    <a:pt x="1649" y="3232"/>
                    <a:pt x="1649" y="3192"/>
                    <a:pt x="1669" y="3140"/>
                  </a:cubicBezTo>
                  <a:cubicBezTo>
                    <a:pt x="1682" y="3093"/>
                    <a:pt x="1709" y="3067"/>
                    <a:pt x="1728" y="3021"/>
                  </a:cubicBezTo>
                  <a:cubicBezTo>
                    <a:pt x="1742" y="2988"/>
                    <a:pt x="1748" y="2961"/>
                    <a:pt x="1775" y="2935"/>
                  </a:cubicBezTo>
                  <a:cubicBezTo>
                    <a:pt x="1827" y="2882"/>
                    <a:pt x="1900" y="2882"/>
                    <a:pt x="1966" y="2915"/>
                  </a:cubicBezTo>
                  <a:cubicBezTo>
                    <a:pt x="2019" y="2935"/>
                    <a:pt x="2039" y="3001"/>
                    <a:pt x="2098" y="3001"/>
                  </a:cubicBezTo>
                  <a:cubicBezTo>
                    <a:pt x="2151" y="3001"/>
                    <a:pt x="2210" y="2981"/>
                    <a:pt x="2210" y="2928"/>
                  </a:cubicBezTo>
                  <a:cubicBezTo>
                    <a:pt x="2210" y="2896"/>
                    <a:pt x="2210" y="2882"/>
                    <a:pt x="2210" y="2849"/>
                  </a:cubicBezTo>
                  <a:cubicBezTo>
                    <a:pt x="2210" y="2816"/>
                    <a:pt x="2243" y="2803"/>
                    <a:pt x="2269" y="2790"/>
                  </a:cubicBezTo>
                  <a:cubicBezTo>
                    <a:pt x="2315" y="2777"/>
                    <a:pt x="2342" y="2750"/>
                    <a:pt x="2388" y="2730"/>
                  </a:cubicBezTo>
                  <a:cubicBezTo>
                    <a:pt x="2467" y="2691"/>
                    <a:pt x="2487" y="2651"/>
                    <a:pt x="2566" y="2599"/>
                  </a:cubicBezTo>
                  <a:cubicBezTo>
                    <a:pt x="2586" y="2572"/>
                    <a:pt x="2606" y="2546"/>
                    <a:pt x="2645" y="2546"/>
                  </a:cubicBezTo>
                  <a:cubicBezTo>
                    <a:pt x="2678" y="2546"/>
                    <a:pt x="2698" y="2546"/>
                    <a:pt x="2731" y="2546"/>
                  </a:cubicBezTo>
                  <a:cubicBezTo>
                    <a:pt x="2777" y="2546"/>
                    <a:pt x="2804" y="2546"/>
                    <a:pt x="2850" y="2559"/>
                  </a:cubicBezTo>
                  <a:cubicBezTo>
                    <a:pt x="2823" y="1952"/>
                    <a:pt x="2823" y="1952"/>
                    <a:pt x="2823" y="1952"/>
                  </a:cubicBezTo>
                  <a:cubicBezTo>
                    <a:pt x="2810" y="1939"/>
                    <a:pt x="2810" y="1913"/>
                    <a:pt x="2790" y="1893"/>
                  </a:cubicBezTo>
                  <a:cubicBezTo>
                    <a:pt x="2757" y="1873"/>
                    <a:pt x="2725" y="1873"/>
                    <a:pt x="2705" y="1847"/>
                  </a:cubicBezTo>
                  <a:cubicBezTo>
                    <a:pt x="2672" y="1794"/>
                    <a:pt x="2672" y="1754"/>
                    <a:pt x="2639" y="1695"/>
                  </a:cubicBezTo>
                  <a:cubicBezTo>
                    <a:pt x="2619" y="1649"/>
                    <a:pt x="2586" y="1622"/>
                    <a:pt x="2586" y="1570"/>
                  </a:cubicBezTo>
                  <a:cubicBezTo>
                    <a:pt x="2586" y="1537"/>
                    <a:pt x="2586" y="1517"/>
                    <a:pt x="2586" y="1477"/>
                  </a:cubicBezTo>
                  <a:cubicBezTo>
                    <a:pt x="2586" y="1431"/>
                    <a:pt x="2573" y="1398"/>
                    <a:pt x="2533" y="1372"/>
                  </a:cubicBezTo>
                  <a:cubicBezTo>
                    <a:pt x="2494" y="1352"/>
                    <a:pt x="2461" y="1332"/>
                    <a:pt x="2461" y="1286"/>
                  </a:cubicBezTo>
                  <a:cubicBezTo>
                    <a:pt x="2461" y="1260"/>
                    <a:pt x="2461" y="1240"/>
                    <a:pt x="2461" y="1214"/>
                  </a:cubicBezTo>
                  <a:cubicBezTo>
                    <a:pt x="2461" y="1141"/>
                    <a:pt x="2461" y="1095"/>
                    <a:pt x="2474" y="1022"/>
                  </a:cubicBezTo>
                  <a:cubicBezTo>
                    <a:pt x="2480" y="1003"/>
                    <a:pt x="2494" y="996"/>
                    <a:pt x="2494" y="983"/>
                  </a:cubicBezTo>
                  <a:cubicBezTo>
                    <a:pt x="2494" y="950"/>
                    <a:pt x="2494" y="930"/>
                    <a:pt x="2494" y="897"/>
                  </a:cubicBezTo>
                  <a:cubicBezTo>
                    <a:pt x="2494" y="831"/>
                    <a:pt x="2533" y="791"/>
                    <a:pt x="2533" y="725"/>
                  </a:cubicBezTo>
                  <a:cubicBezTo>
                    <a:pt x="2559" y="679"/>
                    <a:pt x="2593" y="646"/>
                    <a:pt x="2639" y="640"/>
                  </a:cubicBezTo>
                  <a:cubicBezTo>
                    <a:pt x="2639" y="593"/>
                    <a:pt x="2639" y="567"/>
                    <a:pt x="2639" y="514"/>
                  </a:cubicBezTo>
                  <a:cubicBezTo>
                    <a:pt x="2639" y="449"/>
                    <a:pt x="2559" y="449"/>
                    <a:pt x="2513" y="396"/>
                  </a:cubicBezTo>
                  <a:cubicBezTo>
                    <a:pt x="2467" y="343"/>
                    <a:pt x="2421" y="317"/>
                    <a:pt x="2355" y="310"/>
                  </a:cubicBezTo>
                  <a:cubicBezTo>
                    <a:pt x="2355" y="251"/>
                    <a:pt x="2368" y="218"/>
                    <a:pt x="2395" y="165"/>
                  </a:cubicBezTo>
                  <a:cubicBezTo>
                    <a:pt x="2408" y="125"/>
                    <a:pt x="2441" y="106"/>
                    <a:pt x="2441" y="59"/>
                  </a:cubicBezTo>
                  <a:cubicBezTo>
                    <a:pt x="2441" y="26"/>
                    <a:pt x="2401" y="0"/>
                    <a:pt x="2368" y="0"/>
                  </a:cubicBezTo>
                  <a:cubicBezTo>
                    <a:pt x="2269" y="0"/>
                    <a:pt x="2203" y="13"/>
                    <a:pt x="2104" y="13"/>
                  </a:cubicBezTo>
                  <a:lnTo>
                    <a:pt x="2104" y="13"/>
                  </a:lnTo>
                  <a:cubicBezTo>
                    <a:pt x="2118" y="53"/>
                    <a:pt x="2137" y="59"/>
                    <a:pt x="2137" y="92"/>
                  </a:cubicBezTo>
                  <a:cubicBezTo>
                    <a:pt x="2137" y="132"/>
                    <a:pt x="2111" y="152"/>
                    <a:pt x="2078" y="178"/>
                  </a:cubicBezTo>
                  <a:cubicBezTo>
                    <a:pt x="2045" y="218"/>
                    <a:pt x="2032" y="237"/>
                    <a:pt x="1992" y="270"/>
                  </a:cubicBezTo>
                  <a:cubicBezTo>
                    <a:pt x="1972" y="277"/>
                    <a:pt x="1966" y="297"/>
                    <a:pt x="1946" y="297"/>
                  </a:cubicBezTo>
                  <a:cubicBezTo>
                    <a:pt x="1893" y="297"/>
                    <a:pt x="1860" y="297"/>
                    <a:pt x="1801" y="297"/>
                  </a:cubicBezTo>
                  <a:cubicBezTo>
                    <a:pt x="1781" y="336"/>
                    <a:pt x="1761" y="356"/>
                    <a:pt x="1735" y="396"/>
                  </a:cubicBezTo>
                  <a:cubicBezTo>
                    <a:pt x="1709" y="435"/>
                    <a:pt x="1702" y="468"/>
                    <a:pt x="1656" y="488"/>
                  </a:cubicBezTo>
                  <a:cubicBezTo>
                    <a:pt x="1616" y="501"/>
                    <a:pt x="1590" y="488"/>
                    <a:pt x="1544" y="488"/>
                  </a:cubicBezTo>
                  <a:cubicBezTo>
                    <a:pt x="1491" y="488"/>
                    <a:pt x="1465" y="481"/>
                    <a:pt x="1405" y="481"/>
                  </a:cubicBezTo>
                  <a:cubicBezTo>
                    <a:pt x="1339" y="481"/>
                    <a:pt x="1293" y="488"/>
                    <a:pt x="1227" y="488"/>
                  </a:cubicBezTo>
                  <a:cubicBezTo>
                    <a:pt x="1122" y="488"/>
                    <a:pt x="1056" y="495"/>
                    <a:pt x="957" y="534"/>
                  </a:cubicBezTo>
                  <a:cubicBezTo>
                    <a:pt x="924" y="567"/>
                    <a:pt x="911" y="607"/>
                    <a:pt x="858" y="607"/>
                  </a:cubicBezTo>
                  <a:cubicBezTo>
                    <a:pt x="798" y="607"/>
                    <a:pt x="772" y="554"/>
                    <a:pt x="719" y="554"/>
                  </a:cubicBezTo>
                  <a:cubicBezTo>
                    <a:pt x="633" y="554"/>
                    <a:pt x="581" y="554"/>
                    <a:pt x="495" y="554"/>
                  </a:cubicBezTo>
                  <a:cubicBezTo>
                    <a:pt x="409" y="554"/>
                    <a:pt x="363" y="528"/>
                    <a:pt x="284" y="495"/>
                  </a:cubicBezTo>
                  <a:cubicBezTo>
                    <a:pt x="251" y="481"/>
                    <a:pt x="231" y="462"/>
                    <a:pt x="198" y="462"/>
                  </a:cubicBezTo>
                  <a:cubicBezTo>
                    <a:pt x="119" y="462"/>
                    <a:pt x="79" y="462"/>
                    <a:pt x="0" y="462"/>
                  </a:cubicBezTo>
                  <a:cubicBezTo>
                    <a:pt x="0" y="488"/>
                    <a:pt x="0" y="501"/>
                    <a:pt x="0" y="521"/>
                  </a:cubicBezTo>
                  <a:cubicBezTo>
                    <a:pt x="0" y="554"/>
                    <a:pt x="7" y="574"/>
                    <a:pt x="20" y="600"/>
                  </a:cubicBezTo>
                  <a:cubicBezTo>
                    <a:pt x="53" y="633"/>
                    <a:pt x="93" y="620"/>
                    <a:pt x="139" y="640"/>
                  </a:cubicBezTo>
                  <a:cubicBezTo>
                    <a:pt x="178" y="653"/>
                    <a:pt x="198" y="666"/>
                    <a:pt x="238" y="686"/>
                  </a:cubicBezTo>
                  <a:cubicBezTo>
                    <a:pt x="264" y="692"/>
                    <a:pt x="290" y="679"/>
                    <a:pt x="310" y="699"/>
                  </a:cubicBezTo>
                  <a:cubicBezTo>
                    <a:pt x="317" y="706"/>
                    <a:pt x="310" y="719"/>
                    <a:pt x="310" y="739"/>
                  </a:cubicBezTo>
                  <a:cubicBezTo>
                    <a:pt x="310" y="851"/>
                    <a:pt x="244" y="910"/>
                    <a:pt x="244" y="1022"/>
                  </a:cubicBezTo>
                  <a:cubicBezTo>
                    <a:pt x="244" y="1134"/>
                    <a:pt x="238" y="1214"/>
                    <a:pt x="304" y="1306"/>
                  </a:cubicBezTo>
                  <a:cubicBezTo>
                    <a:pt x="317" y="1326"/>
                    <a:pt x="337" y="1332"/>
                    <a:pt x="350" y="1346"/>
                  </a:cubicBezTo>
                  <a:cubicBezTo>
                    <a:pt x="429" y="1425"/>
                    <a:pt x="475" y="1464"/>
                    <a:pt x="574" y="151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2" name="Freeform 30"/>
            <p:cNvSpPr>
              <a:spLocks noChangeArrowheads="1"/>
            </p:cNvSpPr>
            <p:nvPr/>
          </p:nvSpPr>
          <p:spPr bwMode="auto">
            <a:xfrm>
              <a:off x="8156977" y="1034312"/>
              <a:ext cx="1861333" cy="1795713"/>
            </a:xfrm>
            <a:custGeom>
              <a:avLst/>
              <a:gdLst>
                <a:gd name="T0" fmla="*/ 4340 w 6741"/>
                <a:gd name="T1" fmla="*/ 1609 h 6504"/>
                <a:gd name="T2" fmla="*/ 4260 w 6741"/>
                <a:gd name="T3" fmla="*/ 1629 h 6504"/>
                <a:gd name="T4" fmla="*/ 4379 w 6741"/>
                <a:gd name="T5" fmla="*/ 1457 h 6504"/>
                <a:gd name="T6" fmla="*/ 4333 w 6741"/>
                <a:gd name="T7" fmla="*/ 1536 h 6504"/>
                <a:gd name="T8" fmla="*/ 4260 w 6741"/>
                <a:gd name="T9" fmla="*/ 1504 h 6504"/>
                <a:gd name="T10" fmla="*/ 4874 w 6741"/>
                <a:gd name="T11" fmla="*/ 1504 h 6504"/>
                <a:gd name="T12" fmla="*/ 4999 w 6741"/>
                <a:gd name="T13" fmla="*/ 1523 h 6504"/>
                <a:gd name="T14" fmla="*/ 4801 w 6741"/>
                <a:gd name="T15" fmla="*/ 1444 h 6504"/>
                <a:gd name="T16" fmla="*/ 4610 w 6741"/>
                <a:gd name="T17" fmla="*/ 1273 h 6504"/>
                <a:gd name="T18" fmla="*/ 4524 w 6741"/>
                <a:gd name="T19" fmla="*/ 1398 h 6504"/>
                <a:gd name="T20" fmla="*/ 4801 w 6741"/>
                <a:gd name="T21" fmla="*/ 1523 h 6504"/>
                <a:gd name="T22" fmla="*/ 4775 w 6741"/>
                <a:gd name="T23" fmla="*/ 1523 h 6504"/>
                <a:gd name="T24" fmla="*/ 6609 w 6741"/>
                <a:gd name="T25" fmla="*/ 2480 h 6504"/>
                <a:gd name="T26" fmla="*/ 6516 w 6741"/>
                <a:gd name="T27" fmla="*/ 2915 h 6504"/>
                <a:gd name="T28" fmla="*/ 6325 w 6741"/>
                <a:gd name="T29" fmla="*/ 3238 h 6504"/>
                <a:gd name="T30" fmla="*/ 6186 w 6741"/>
                <a:gd name="T31" fmla="*/ 3502 h 6504"/>
                <a:gd name="T32" fmla="*/ 5949 w 6741"/>
                <a:gd name="T33" fmla="*/ 3792 h 6504"/>
                <a:gd name="T34" fmla="*/ 5507 w 6741"/>
                <a:gd name="T35" fmla="*/ 4056 h 6504"/>
                <a:gd name="T36" fmla="*/ 5441 w 6741"/>
                <a:gd name="T37" fmla="*/ 4326 h 6504"/>
                <a:gd name="T38" fmla="*/ 5448 w 6741"/>
                <a:gd name="T39" fmla="*/ 4729 h 6504"/>
                <a:gd name="T40" fmla="*/ 5269 w 6741"/>
                <a:gd name="T41" fmla="*/ 4993 h 6504"/>
                <a:gd name="T42" fmla="*/ 4986 w 6741"/>
                <a:gd name="T43" fmla="*/ 5329 h 6504"/>
                <a:gd name="T44" fmla="*/ 4926 w 6741"/>
                <a:gd name="T45" fmla="*/ 5804 h 6504"/>
                <a:gd name="T46" fmla="*/ 4551 w 6741"/>
                <a:gd name="T47" fmla="*/ 6332 h 6504"/>
                <a:gd name="T48" fmla="*/ 1399 w 6741"/>
                <a:gd name="T49" fmla="*/ 6147 h 6504"/>
                <a:gd name="T50" fmla="*/ 1010 w 6741"/>
                <a:gd name="T51" fmla="*/ 5725 h 6504"/>
                <a:gd name="T52" fmla="*/ 911 w 6741"/>
                <a:gd name="T53" fmla="*/ 5243 h 6504"/>
                <a:gd name="T54" fmla="*/ 812 w 6741"/>
                <a:gd name="T55" fmla="*/ 4999 h 6504"/>
                <a:gd name="T56" fmla="*/ 884 w 6741"/>
                <a:gd name="T57" fmla="*/ 4722 h 6504"/>
                <a:gd name="T58" fmla="*/ 1379 w 6741"/>
                <a:gd name="T59" fmla="*/ 2381 h 6504"/>
                <a:gd name="T60" fmla="*/ 990 w 6741"/>
                <a:gd name="T61" fmla="*/ 2176 h 6504"/>
                <a:gd name="T62" fmla="*/ 607 w 6741"/>
                <a:gd name="T63" fmla="*/ 2117 h 6504"/>
                <a:gd name="T64" fmla="*/ 370 w 6741"/>
                <a:gd name="T65" fmla="*/ 1833 h 6504"/>
                <a:gd name="T66" fmla="*/ 79 w 6741"/>
                <a:gd name="T67" fmla="*/ 1563 h 6504"/>
                <a:gd name="T68" fmla="*/ 0 w 6741"/>
                <a:gd name="T69" fmla="*/ 659 h 6504"/>
                <a:gd name="T70" fmla="*/ 271 w 6741"/>
                <a:gd name="T71" fmla="*/ 712 h 6504"/>
                <a:gd name="T72" fmla="*/ 660 w 6741"/>
                <a:gd name="T73" fmla="*/ 593 h 6504"/>
                <a:gd name="T74" fmla="*/ 1102 w 6741"/>
                <a:gd name="T75" fmla="*/ 369 h 6504"/>
                <a:gd name="T76" fmla="*/ 1353 w 6741"/>
                <a:gd name="T77" fmla="*/ 389 h 6504"/>
                <a:gd name="T78" fmla="*/ 1669 w 6741"/>
                <a:gd name="T79" fmla="*/ 409 h 6504"/>
                <a:gd name="T80" fmla="*/ 1662 w 6741"/>
                <a:gd name="T81" fmla="*/ 112 h 6504"/>
                <a:gd name="T82" fmla="*/ 2243 w 6741"/>
                <a:gd name="T83" fmla="*/ 46 h 6504"/>
                <a:gd name="T84" fmla="*/ 2342 w 6741"/>
                <a:gd name="T85" fmla="*/ 283 h 6504"/>
                <a:gd name="T86" fmla="*/ 2545 w 6741"/>
                <a:gd name="T87" fmla="*/ 738 h 6504"/>
                <a:gd name="T88" fmla="*/ 2789 w 6741"/>
                <a:gd name="T89" fmla="*/ 930 h 6504"/>
                <a:gd name="T90" fmla="*/ 3119 w 6741"/>
                <a:gd name="T91" fmla="*/ 1312 h 6504"/>
                <a:gd name="T92" fmla="*/ 3390 w 6741"/>
                <a:gd name="T93" fmla="*/ 1748 h 6504"/>
                <a:gd name="T94" fmla="*/ 3753 w 6741"/>
                <a:gd name="T95" fmla="*/ 2051 h 6504"/>
                <a:gd name="T96" fmla="*/ 3627 w 6741"/>
                <a:gd name="T97" fmla="*/ 2183 h 6504"/>
                <a:gd name="T98" fmla="*/ 3983 w 6741"/>
                <a:gd name="T99" fmla="*/ 2110 h 6504"/>
                <a:gd name="T100" fmla="*/ 4287 w 6741"/>
                <a:gd name="T101" fmla="*/ 2025 h 6504"/>
                <a:gd name="T102" fmla="*/ 4445 w 6741"/>
                <a:gd name="T103" fmla="*/ 1748 h 6504"/>
                <a:gd name="T104" fmla="*/ 5144 w 6741"/>
                <a:gd name="T105" fmla="*/ 1569 h 6504"/>
                <a:gd name="T106" fmla="*/ 5507 w 6741"/>
                <a:gd name="T107" fmla="*/ 1715 h 6504"/>
                <a:gd name="T108" fmla="*/ 5401 w 6741"/>
                <a:gd name="T109" fmla="*/ 2051 h 6504"/>
                <a:gd name="T110" fmla="*/ 4445 w 6741"/>
                <a:gd name="T111" fmla="*/ 2354 h 6504"/>
                <a:gd name="T112" fmla="*/ 4597 w 6741"/>
                <a:gd name="T113" fmla="*/ 2440 h 6504"/>
                <a:gd name="T114" fmla="*/ 5045 w 6741"/>
                <a:gd name="T115" fmla="*/ 2420 h 6504"/>
                <a:gd name="T116" fmla="*/ 4993 w 6741"/>
                <a:gd name="T117" fmla="*/ 2697 h 6504"/>
                <a:gd name="T118" fmla="*/ 5382 w 6741"/>
                <a:gd name="T119" fmla="*/ 2328 h 6504"/>
                <a:gd name="T120" fmla="*/ 5573 w 6741"/>
                <a:gd name="T121" fmla="*/ 2123 h 6504"/>
                <a:gd name="T122" fmla="*/ 5725 w 6741"/>
                <a:gd name="T123" fmla="*/ 1899 h 6504"/>
                <a:gd name="T124" fmla="*/ 6285 w 6741"/>
                <a:gd name="T125" fmla="*/ 1965 h 6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41" h="6504">
                  <a:moveTo>
                    <a:pt x="4353" y="1655"/>
                  </a:moveTo>
                  <a:lnTo>
                    <a:pt x="4353" y="1655"/>
                  </a:lnTo>
                  <a:cubicBezTo>
                    <a:pt x="4353" y="1616"/>
                    <a:pt x="4353" y="1616"/>
                    <a:pt x="4353" y="1616"/>
                  </a:cubicBezTo>
                  <a:cubicBezTo>
                    <a:pt x="4340" y="1609"/>
                    <a:pt x="4340" y="1609"/>
                    <a:pt x="4340" y="1609"/>
                  </a:cubicBezTo>
                  <a:cubicBezTo>
                    <a:pt x="4333" y="1596"/>
                    <a:pt x="4333" y="1596"/>
                    <a:pt x="4333" y="1596"/>
                  </a:cubicBezTo>
                  <a:lnTo>
                    <a:pt x="4333" y="1596"/>
                  </a:lnTo>
                  <a:cubicBezTo>
                    <a:pt x="4326" y="1596"/>
                    <a:pt x="4320" y="1589"/>
                    <a:pt x="4313" y="1589"/>
                  </a:cubicBezTo>
                  <a:cubicBezTo>
                    <a:pt x="4287" y="1589"/>
                    <a:pt x="4280" y="1616"/>
                    <a:pt x="4260" y="1629"/>
                  </a:cubicBezTo>
                  <a:cubicBezTo>
                    <a:pt x="4227" y="1655"/>
                    <a:pt x="4208" y="1668"/>
                    <a:pt x="4188" y="1708"/>
                  </a:cubicBezTo>
                  <a:cubicBezTo>
                    <a:pt x="4194" y="1708"/>
                    <a:pt x="4201" y="1708"/>
                    <a:pt x="4208" y="1708"/>
                  </a:cubicBezTo>
                  <a:cubicBezTo>
                    <a:pt x="4267" y="1708"/>
                    <a:pt x="4300" y="1688"/>
                    <a:pt x="4353" y="1655"/>
                  </a:cubicBezTo>
                  <a:close/>
                  <a:moveTo>
                    <a:pt x="4379" y="1457"/>
                  </a:moveTo>
                  <a:lnTo>
                    <a:pt x="4379" y="1457"/>
                  </a:lnTo>
                  <a:lnTo>
                    <a:pt x="4379" y="1457"/>
                  </a:lnTo>
                  <a:cubicBezTo>
                    <a:pt x="4399" y="1457"/>
                    <a:pt x="4432" y="1464"/>
                    <a:pt x="4432" y="1484"/>
                  </a:cubicBezTo>
                  <a:cubicBezTo>
                    <a:pt x="4432" y="1530"/>
                    <a:pt x="4372" y="1523"/>
                    <a:pt x="4333" y="1536"/>
                  </a:cubicBezTo>
                  <a:cubicBezTo>
                    <a:pt x="4293" y="1550"/>
                    <a:pt x="4273" y="1563"/>
                    <a:pt x="4241" y="1596"/>
                  </a:cubicBezTo>
                  <a:cubicBezTo>
                    <a:pt x="4227" y="1609"/>
                    <a:pt x="4227" y="1629"/>
                    <a:pt x="4208" y="1629"/>
                  </a:cubicBezTo>
                  <a:cubicBezTo>
                    <a:pt x="4188" y="1629"/>
                    <a:pt x="4175" y="1622"/>
                    <a:pt x="4175" y="1609"/>
                  </a:cubicBezTo>
                  <a:cubicBezTo>
                    <a:pt x="4175" y="1556"/>
                    <a:pt x="4221" y="1536"/>
                    <a:pt x="4260" y="1504"/>
                  </a:cubicBezTo>
                  <a:cubicBezTo>
                    <a:pt x="4307" y="1471"/>
                    <a:pt x="4333" y="1457"/>
                    <a:pt x="4379" y="1457"/>
                  </a:cubicBezTo>
                  <a:close/>
                  <a:moveTo>
                    <a:pt x="4920" y="1471"/>
                  </a:moveTo>
                  <a:lnTo>
                    <a:pt x="4920" y="1471"/>
                  </a:lnTo>
                  <a:cubicBezTo>
                    <a:pt x="4894" y="1471"/>
                    <a:pt x="4887" y="1490"/>
                    <a:pt x="4874" y="1504"/>
                  </a:cubicBezTo>
                  <a:cubicBezTo>
                    <a:pt x="4867" y="1510"/>
                    <a:pt x="4854" y="1517"/>
                    <a:pt x="4854" y="1523"/>
                  </a:cubicBezTo>
                  <a:cubicBezTo>
                    <a:pt x="4854" y="1556"/>
                    <a:pt x="4887" y="1583"/>
                    <a:pt x="4920" y="1583"/>
                  </a:cubicBezTo>
                  <a:cubicBezTo>
                    <a:pt x="4940" y="1583"/>
                    <a:pt x="4953" y="1563"/>
                    <a:pt x="4973" y="1550"/>
                  </a:cubicBezTo>
                  <a:cubicBezTo>
                    <a:pt x="4986" y="1550"/>
                    <a:pt x="4999" y="1543"/>
                    <a:pt x="4999" y="1523"/>
                  </a:cubicBezTo>
                  <a:cubicBezTo>
                    <a:pt x="4999" y="1484"/>
                    <a:pt x="4959" y="1471"/>
                    <a:pt x="4920" y="1471"/>
                  </a:cubicBezTo>
                  <a:close/>
                  <a:moveTo>
                    <a:pt x="4801" y="1523"/>
                  </a:moveTo>
                  <a:lnTo>
                    <a:pt x="4801" y="1523"/>
                  </a:lnTo>
                  <a:cubicBezTo>
                    <a:pt x="4801" y="1490"/>
                    <a:pt x="4801" y="1471"/>
                    <a:pt x="4801" y="1444"/>
                  </a:cubicBezTo>
                  <a:cubicBezTo>
                    <a:pt x="4801" y="1418"/>
                    <a:pt x="4808" y="1398"/>
                    <a:pt x="4788" y="1378"/>
                  </a:cubicBezTo>
                  <a:cubicBezTo>
                    <a:pt x="4768" y="1352"/>
                    <a:pt x="4742" y="1358"/>
                    <a:pt x="4709" y="1345"/>
                  </a:cubicBezTo>
                  <a:cubicBezTo>
                    <a:pt x="4669" y="1325"/>
                    <a:pt x="4650" y="1292"/>
                    <a:pt x="4610" y="1273"/>
                  </a:cubicBezTo>
                  <a:lnTo>
                    <a:pt x="4610" y="1273"/>
                  </a:lnTo>
                  <a:cubicBezTo>
                    <a:pt x="4590" y="1260"/>
                    <a:pt x="4577" y="1240"/>
                    <a:pt x="4551" y="1240"/>
                  </a:cubicBezTo>
                  <a:cubicBezTo>
                    <a:pt x="4531" y="1240"/>
                    <a:pt x="4531" y="1260"/>
                    <a:pt x="4524" y="1279"/>
                  </a:cubicBezTo>
                  <a:cubicBezTo>
                    <a:pt x="4511" y="1299"/>
                    <a:pt x="4485" y="1306"/>
                    <a:pt x="4485" y="1325"/>
                  </a:cubicBezTo>
                  <a:cubicBezTo>
                    <a:pt x="4485" y="1358"/>
                    <a:pt x="4518" y="1372"/>
                    <a:pt x="4524" y="1398"/>
                  </a:cubicBezTo>
                  <a:cubicBezTo>
                    <a:pt x="4537" y="1424"/>
                    <a:pt x="4537" y="1451"/>
                    <a:pt x="4557" y="1477"/>
                  </a:cubicBezTo>
                  <a:cubicBezTo>
                    <a:pt x="4590" y="1504"/>
                    <a:pt x="4623" y="1490"/>
                    <a:pt x="4669" y="1504"/>
                  </a:cubicBezTo>
                  <a:cubicBezTo>
                    <a:pt x="4709" y="1510"/>
                    <a:pt x="4735" y="1517"/>
                    <a:pt x="4775" y="1523"/>
                  </a:cubicBezTo>
                  <a:cubicBezTo>
                    <a:pt x="4801" y="1523"/>
                    <a:pt x="4801" y="1523"/>
                    <a:pt x="4801" y="1523"/>
                  </a:cubicBezTo>
                  <a:close/>
                  <a:moveTo>
                    <a:pt x="4775" y="1523"/>
                  </a:moveTo>
                  <a:lnTo>
                    <a:pt x="4775" y="1523"/>
                  </a:lnTo>
                  <a:cubicBezTo>
                    <a:pt x="4801" y="1523"/>
                    <a:pt x="4801" y="1523"/>
                    <a:pt x="4801" y="1523"/>
                  </a:cubicBezTo>
                  <a:cubicBezTo>
                    <a:pt x="4775" y="1523"/>
                    <a:pt x="4775" y="1523"/>
                    <a:pt x="4775" y="1523"/>
                  </a:cubicBezTo>
                  <a:close/>
                  <a:moveTo>
                    <a:pt x="6740" y="2137"/>
                  </a:moveTo>
                  <a:lnTo>
                    <a:pt x="6740" y="2137"/>
                  </a:lnTo>
                  <a:cubicBezTo>
                    <a:pt x="6708" y="2236"/>
                    <a:pt x="6701" y="2288"/>
                    <a:pt x="6668" y="2381"/>
                  </a:cubicBezTo>
                  <a:cubicBezTo>
                    <a:pt x="6648" y="2420"/>
                    <a:pt x="6609" y="2433"/>
                    <a:pt x="6609" y="2480"/>
                  </a:cubicBezTo>
                  <a:cubicBezTo>
                    <a:pt x="6609" y="2506"/>
                    <a:pt x="6641" y="2506"/>
                    <a:pt x="6648" y="2532"/>
                  </a:cubicBezTo>
                  <a:cubicBezTo>
                    <a:pt x="6661" y="2552"/>
                    <a:pt x="6655" y="2565"/>
                    <a:pt x="6655" y="2585"/>
                  </a:cubicBezTo>
                  <a:cubicBezTo>
                    <a:pt x="6655" y="2645"/>
                    <a:pt x="6615" y="2664"/>
                    <a:pt x="6595" y="2717"/>
                  </a:cubicBezTo>
                  <a:cubicBezTo>
                    <a:pt x="6556" y="2790"/>
                    <a:pt x="6562" y="2849"/>
                    <a:pt x="6516" y="2915"/>
                  </a:cubicBezTo>
                  <a:cubicBezTo>
                    <a:pt x="6490" y="2948"/>
                    <a:pt x="6457" y="2948"/>
                    <a:pt x="6424" y="2974"/>
                  </a:cubicBezTo>
                  <a:cubicBezTo>
                    <a:pt x="6397" y="2994"/>
                    <a:pt x="6404" y="3020"/>
                    <a:pt x="6391" y="3054"/>
                  </a:cubicBezTo>
                  <a:cubicBezTo>
                    <a:pt x="6371" y="3086"/>
                    <a:pt x="6365" y="3113"/>
                    <a:pt x="6351" y="3152"/>
                  </a:cubicBezTo>
                  <a:cubicBezTo>
                    <a:pt x="6338" y="3185"/>
                    <a:pt x="6338" y="3205"/>
                    <a:pt x="6325" y="3238"/>
                  </a:cubicBezTo>
                  <a:cubicBezTo>
                    <a:pt x="6312" y="3265"/>
                    <a:pt x="6292" y="3271"/>
                    <a:pt x="6292" y="3298"/>
                  </a:cubicBezTo>
                  <a:cubicBezTo>
                    <a:pt x="6292" y="3311"/>
                    <a:pt x="6298" y="3317"/>
                    <a:pt x="6298" y="3337"/>
                  </a:cubicBezTo>
                  <a:cubicBezTo>
                    <a:pt x="6298" y="3377"/>
                    <a:pt x="6252" y="3390"/>
                    <a:pt x="6226" y="3423"/>
                  </a:cubicBezTo>
                  <a:cubicBezTo>
                    <a:pt x="6206" y="3449"/>
                    <a:pt x="6199" y="3469"/>
                    <a:pt x="6186" y="3502"/>
                  </a:cubicBezTo>
                  <a:cubicBezTo>
                    <a:pt x="6153" y="3561"/>
                    <a:pt x="6160" y="3614"/>
                    <a:pt x="6101" y="3654"/>
                  </a:cubicBezTo>
                  <a:cubicBezTo>
                    <a:pt x="6081" y="3660"/>
                    <a:pt x="6068" y="3660"/>
                    <a:pt x="6048" y="3667"/>
                  </a:cubicBezTo>
                  <a:cubicBezTo>
                    <a:pt x="6008" y="3687"/>
                    <a:pt x="6002" y="3720"/>
                    <a:pt x="5975" y="3746"/>
                  </a:cubicBezTo>
                  <a:cubicBezTo>
                    <a:pt x="5955" y="3759"/>
                    <a:pt x="5962" y="3779"/>
                    <a:pt x="5949" y="3792"/>
                  </a:cubicBezTo>
                  <a:cubicBezTo>
                    <a:pt x="5923" y="3819"/>
                    <a:pt x="5909" y="3832"/>
                    <a:pt x="5870" y="3845"/>
                  </a:cubicBezTo>
                  <a:cubicBezTo>
                    <a:pt x="5850" y="3852"/>
                    <a:pt x="5843" y="3871"/>
                    <a:pt x="5817" y="3871"/>
                  </a:cubicBezTo>
                  <a:cubicBezTo>
                    <a:pt x="5804" y="3871"/>
                    <a:pt x="5797" y="3865"/>
                    <a:pt x="5777" y="3865"/>
                  </a:cubicBezTo>
                  <a:cubicBezTo>
                    <a:pt x="5652" y="3865"/>
                    <a:pt x="5580" y="3944"/>
                    <a:pt x="5507" y="4056"/>
                  </a:cubicBezTo>
                  <a:cubicBezTo>
                    <a:pt x="5467" y="4122"/>
                    <a:pt x="5434" y="4162"/>
                    <a:pt x="5408" y="4241"/>
                  </a:cubicBezTo>
                  <a:lnTo>
                    <a:pt x="5408" y="4241"/>
                  </a:lnTo>
                  <a:cubicBezTo>
                    <a:pt x="5408" y="4254"/>
                    <a:pt x="5395" y="4267"/>
                    <a:pt x="5395" y="4280"/>
                  </a:cubicBezTo>
                  <a:cubicBezTo>
                    <a:pt x="5395" y="4300"/>
                    <a:pt x="5428" y="4307"/>
                    <a:pt x="5441" y="4326"/>
                  </a:cubicBezTo>
                  <a:cubicBezTo>
                    <a:pt x="5487" y="4379"/>
                    <a:pt x="5533" y="4419"/>
                    <a:pt x="5533" y="4491"/>
                  </a:cubicBezTo>
                  <a:cubicBezTo>
                    <a:pt x="5533" y="4518"/>
                    <a:pt x="5500" y="4524"/>
                    <a:pt x="5487" y="4551"/>
                  </a:cubicBezTo>
                  <a:cubicBezTo>
                    <a:pt x="5474" y="4584"/>
                    <a:pt x="5487" y="4610"/>
                    <a:pt x="5481" y="4643"/>
                  </a:cubicBezTo>
                  <a:cubicBezTo>
                    <a:pt x="5474" y="4683"/>
                    <a:pt x="5454" y="4696"/>
                    <a:pt x="5448" y="4729"/>
                  </a:cubicBezTo>
                  <a:cubicBezTo>
                    <a:pt x="5441" y="4781"/>
                    <a:pt x="5434" y="4821"/>
                    <a:pt x="5408" y="4867"/>
                  </a:cubicBezTo>
                  <a:cubicBezTo>
                    <a:pt x="5395" y="4900"/>
                    <a:pt x="5382" y="4933"/>
                    <a:pt x="5349" y="4933"/>
                  </a:cubicBezTo>
                  <a:cubicBezTo>
                    <a:pt x="5336" y="4933"/>
                    <a:pt x="5329" y="4913"/>
                    <a:pt x="5316" y="4913"/>
                  </a:cubicBezTo>
                  <a:cubicBezTo>
                    <a:pt x="5276" y="4913"/>
                    <a:pt x="5276" y="4960"/>
                    <a:pt x="5269" y="4993"/>
                  </a:cubicBezTo>
                  <a:cubicBezTo>
                    <a:pt x="5263" y="5025"/>
                    <a:pt x="5250" y="5039"/>
                    <a:pt x="5230" y="5065"/>
                  </a:cubicBezTo>
                  <a:cubicBezTo>
                    <a:pt x="5217" y="5085"/>
                    <a:pt x="5217" y="5105"/>
                    <a:pt x="5190" y="5118"/>
                  </a:cubicBezTo>
                  <a:cubicBezTo>
                    <a:pt x="5144" y="5138"/>
                    <a:pt x="5111" y="5144"/>
                    <a:pt x="5065" y="5171"/>
                  </a:cubicBezTo>
                  <a:cubicBezTo>
                    <a:pt x="5012" y="5217"/>
                    <a:pt x="5012" y="5263"/>
                    <a:pt x="4986" y="5329"/>
                  </a:cubicBezTo>
                  <a:cubicBezTo>
                    <a:pt x="4959" y="5395"/>
                    <a:pt x="4894" y="5421"/>
                    <a:pt x="4894" y="5494"/>
                  </a:cubicBezTo>
                  <a:cubicBezTo>
                    <a:pt x="4894" y="5566"/>
                    <a:pt x="4999" y="5566"/>
                    <a:pt x="4999" y="5639"/>
                  </a:cubicBezTo>
                  <a:cubicBezTo>
                    <a:pt x="4999" y="5685"/>
                    <a:pt x="4999" y="5725"/>
                    <a:pt x="4959" y="5758"/>
                  </a:cubicBezTo>
                  <a:cubicBezTo>
                    <a:pt x="4946" y="5771"/>
                    <a:pt x="4926" y="5784"/>
                    <a:pt x="4926" y="5804"/>
                  </a:cubicBezTo>
                  <a:cubicBezTo>
                    <a:pt x="4926" y="5830"/>
                    <a:pt x="4926" y="5843"/>
                    <a:pt x="4926" y="5870"/>
                  </a:cubicBezTo>
                  <a:cubicBezTo>
                    <a:pt x="4926" y="5909"/>
                    <a:pt x="4894" y="5916"/>
                    <a:pt x="4874" y="5942"/>
                  </a:cubicBezTo>
                  <a:cubicBezTo>
                    <a:pt x="4801" y="6041"/>
                    <a:pt x="4709" y="6048"/>
                    <a:pt x="4643" y="6153"/>
                  </a:cubicBezTo>
                  <a:cubicBezTo>
                    <a:pt x="4603" y="6219"/>
                    <a:pt x="4584" y="6259"/>
                    <a:pt x="4551" y="6332"/>
                  </a:cubicBezTo>
                  <a:cubicBezTo>
                    <a:pt x="4531" y="6364"/>
                    <a:pt x="4511" y="6378"/>
                    <a:pt x="4498" y="6417"/>
                  </a:cubicBezTo>
                  <a:cubicBezTo>
                    <a:pt x="4485" y="6450"/>
                    <a:pt x="4478" y="6477"/>
                    <a:pt x="4452" y="6503"/>
                  </a:cubicBezTo>
                  <a:lnTo>
                    <a:pt x="4452" y="6503"/>
                  </a:lnTo>
                  <a:cubicBezTo>
                    <a:pt x="1399" y="6147"/>
                    <a:pt x="1399" y="6147"/>
                    <a:pt x="1399" y="6147"/>
                  </a:cubicBezTo>
                  <a:cubicBezTo>
                    <a:pt x="1372" y="6140"/>
                    <a:pt x="1379" y="6107"/>
                    <a:pt x="1359" y="6088"/>
                  </a:cubicBezTo>
                  <a:cubicBezTo>
                    <a:pt x="1339" y="6054"/>
                    <a:pt x="1306" y="6048"/>
                    <a:pt x="1280" y="6015"/>
                  </a:cubicBezTo>
                  <a:cubicBezTo>
                    <a:pt x="1234" y="5949"/>
                    <a:pt x="1207" y="5890"/>
                    <a:pt x="1135" y="5876"/>
                  </a:cubicBezTo>
                  <a:cubicBezTo>
                    <a:pt x="1056" y="5863"/>
                    <a:pt x="1043" y="5791"/>
                    <a:pt x="1010" y="5725"/>
                  </a:cubicBezTo>
                  <a:cubicBezTo>
                    <a:pt x="983" y="5672"/>
                    <a:pt x="976" y="5646"/>
                    <a:pt x="957" y="5593"/>
                  </a:cubicBezTo>
                  <a:cubicBezTo>
                    <a:pt x="950" y="5566"/>
                    <a:pt x="930" y="5553"/>
                    <a:pt x="930" y="5527"/>
                  </a:cubicBezTo>
                  <a:cubicBezTo>
                    <a:pt x="930" y="5474"/>
                    <a:pt x="983" y="5454"/>
                    <a:pt x="983" y="5401"/>
                  </a:cubicBezTo>
                  <a:cubicBezTo>
                    <a:pt x="983" y="5336"/>
                    <a:pt x="944" y="5303"/>
                    <a:pt x="911" y="5243"/>
                  </a:cubicBezTo>
                  <a:cubicBezTo>
                    <a:pt x="878" y="5191"/>
                    <a:pt x="845" y="5164"/>
                    <a:pt x="805" y="5118"/>
                  </a:cubicBezTo>
                  <a:lnTo>
                    <a:pt x="805" y="5118"/>
                  </a:lnTo>
                  <a:cubicBezTo>
                    <a:pt x="805" y="5092"/>
                    <a:pt x="799" y="5078"/>
                    <a:pt x="799" y="5052"/>
                  </a:cubicBezTo>
                  <a:cubicBezTo>
                    <a:pt x="799" y="5032"/>
                    <a:pt x="812" y="5019"/>
                    <a:pt x="812" y="4999"/>
                  </a:cubicBezTo>
                  <a:cubicBezTo>
                    <a:pt x="812" y="4973"/>
                    <a:pt x="785" y="4966"/>
                    <a:pt x="785" y="4933"/>
                  </a:cubicBezTo>
                  <a:cubicBezTo>
                    <a:pt x="785" y="4894"/>
                    <a:pt x="785" y="4867"/>
                    <a:pt x="785" y="4828"/>
                  </a:cubicBezTo>
                  <a:cubicBezTo>
                    <a:pt x="785" y="4781"/>
                    <a:pt x="825" y="4768"/>
                    <a:pt x="851" y="4742"/>
                  </a:cubicBezTo>
                  <a:cubicBezTo>
                    <a:pt x="864" y="4735"/>
                    <a:pt x="878" y="4735"/>
                    <a:pt x="884" y="4722"/>
                  </a:cubicBezTo>
                  <a:cubicBezTo>
                    <a:pt x="904" y="4696"/>
                    <a:pt x="897" y="4656"/>
                    <a:pt x="930" y="4656"/>
                  </a:cubicBezTo>
                  <a:cubicBezTo>
                    <a:pt x="944" y="4656"/>
                    <a:pt x="950" y="4663"/>
                    <a:pt x="957" y="4663"/>
                  </a:cubicBezTo>
                  <a:cubicBezTo>
                    <a:pt x="1517" y="2427"/>
                    <a:pt x="1517" y="2427"/>
                    <a:pt x="1517" y="2427"/>
                  </a:cubicBezTo>
                  <a:cubicBezTo>
                    <a:pt x="1465" y="2407"/>
                    <a:pt x="1432" y="2394"/>
                    <a:pt x="1379" y="2381"/>
                  </a:cubicBezTo>
                  <a:cubicBezTo>
                    <a:pt x="1339" y="2381"/>
                    <a:pt x="1319" y="2394"/>
                    <a:pt x="1287" y="2374"/>
                  </a:cubicBezTo>
                  <a:cubicBezTo>
                    <a:pt x="1247" y="2354"/>
                    <a:pt x="1247" y="2321"/>
                    <a:pt x="1207" y="2308"/>
                  </a:cubicBezTo>
                  <a:cubicBezTo>
                    <a:pt x="1161" y="2288"/>
                    <a:pt x="1128" y="2288"/>
                    <a:pt x="1095" y="2255"/>
                  </a:cubicBezTo>
                  <a:cubicBezTo>
                    <a:pt x="1049" y="2229"/>
                    <a:pt x="1036" y="2196"/>
                    <a:pt x="990" y="2176"/>
                  </a:cubicBezTo>
                  <a:cubicBezTo>
                    <a:pt x="944" y="2163"/>
                    <a:pt x="917" y="2183"/>
                    <a:pt x="871" y="2176"/>
                  </a:cubicBezTo>
                  <a:cubicBezTo>
                    <a:pt x="825" y="2176"/>
                    <a:pt x="805" y="2170"/>
                    <a:pt x="759" y="2170"/>
                  </a:cubicBezTo>
                  <a:cubicBezTo>
                    <a:pt x="732" y="2170"/>
                    <a:pt x="719" y="2176"/>
                    <a:pt x="693" y="2176"/>
                  </a:cubicBezTo>
                  <a:cubicBezTo>
                    <a:pt x="647" y="2176"/>
                    <a:pt x="640" y="2137"/>
                    <a:pt x="607" y="2117"/>
                  </a:cubicBezTo>
                  <a:cubicBezTo>
                    <a:pt x="561" y="2077"/>
                    <a:pt x="521" y="2071"/>
                    <a:pt x="475" y="2031"/>
                  </a:cubicBezTo>
                  <a:cubicBezTo>
                    <a:pt x="449" y="2011"/>
                    <a:pt x="422" y="2005"/>
                    <a:pt x="396" y="1978"/>
                  </a:cubicBezTo>
                  <a:cubicBezTo>
                    <a:pt x="383" y="1952"/>
                    <a:pt x="390" y="1932"/>
                    <a:pt x="383" y="1906"/>
                  </a:cubicBezTo>
                  <a:cubicBezTo>
                    <a:pt x="376" y="1879"/>
                    <a:pt x="370" y="1866"/>
                    <a:pt x="370" y="1833"/>
                  </a:cubicBezTo>
                  <a:cubicBezTo>
                    <a:pt x="363" y="1800"/>
                    <a:pt x="324" y="1794"/>
                    <a:pt x="284" y="1787"/>
                  </a:cubicBezTo>
                  <a:cubicBezTo>
                    <a:pt x="238" y="1774"/>
                    <a:pt x="231" y="1734"/>
                    <a:pt x="198" y="1695"/>
                  </a:cubicBezTo>
                  <a:cubicBezTo>
                    <a:pt x="185" y="1675"/>
                    <a:pt x="172" y="1675"/>
                    <a:pt x="159" y="1655"/>
                  </a:cubicBezTo>
                  <a:cubicBezTo>
                    <a:pt x="119" y="1629"/>
                    <a:pt x="113" y="1596"/>
                    <a:pt x="79" y="1563"/>
                  </a:cubicBezTo>
                  <a:cubicBezTo>
                    <a:pt x="53" y="1536"/>
                    <a:pt x="40" y="1523"/>
                    <a:pt x="40" y="1490"/>
                  </a:cubicBezTo>
                  <a:cubicBezTo>
                    <a:pt x="40" y="1444"/>
                    <a:pt x="40" y="1418"/>
                    <a:pt x="40" y="1372"/>
                  </a:cubicBezTo>
                  <a:cubicBezTo>
                    <a:pt x="40" y="1332"/>
                    <a:pt x="27" y="1306"/>
                    <a:pt x="27" y="1266"/>
                  </a:cubicBezTo>
                  <a:cubicBezTo>
                    <a:pt x="0" y="659"/>
                    <a:pt x="0" y="659"/>
                    <a:pt x="0" y="659"/>
                  </a:cubicBezTo>
                  <a:lnTo>
                    <a:pt x="0" y="659"/>
                  </a:lnTo>
                  <a:cubicBezTo>
                    <a:pt x="0" y="666"/>
                    <a:pt x="7" y="666"/>
                    <a:pt x="7" y="666"/>
                  </a:cubicBezTo>
                  <a:cubicBezTo>
                    <a:pt x="40" y="686"/>
                    <a:pt x="60" y="672"/>
                    <a:pt x="93" y="679"/>
                  </a:cubicBezTo>
                  <a:cubicBezTo>
                    <a:pt x="159" y="699"/>
                    <a:pt x="198" y="712"/>
                    <a:pt x="271" y="712"/>
                  </a:cubicBezTo>
                  <a:cubicBezTo>
                    <a:pt x="310" y="712"/>
                    <a:pt x="324" y="679"/>
                    <a:pt x="357" y="653"/>
                  </a:cubicBezTo>
                  <a:cubicBezTo>
                    <a:pt x="409" y="607"/>
                    <a:pt x="456" y="600"/>
                    <a:pt x="528" y="587"/>
                  </a:cubicBezTo>
                  <a:cubicBezTo>
                    <a:pt x="607" y="593"/>
                    <a:pt x="607" y="593"/>
                    <a:pt x="607" y="593"/>
                  </a:cubicBezTo>
                  <a:cubicBezTo>
                    <a:pt x="660" y="593"/>
                    <a:pt x="660" y="593"/>
                    <a:pt x="660" y="593"/>
                  </a:cubicBezTo>
                  <a:cubicBezTo>
                    <a:pt x="660" y="560"/>
                    <a:pt x="667" y="534"/>
                    <a:pt x="700" y="514"/>
                  </a:cubicBezTo>
                  <a:cubicBezTo>
                    <a:pt x="746" y="481"/>
                    <a:pt x="785" y="501"/>
                    <a:pt x="845" y="488"/>
                  </a:cubicBezTo>
                  <a:cubicBezTo>
                    <a:pt x="930" y="468"/>
                    <a:pt x="944" y="356"/>
                    <a:pt x="1036" y="356"/>
                  </a:cubicBezTo>
                  <a:cubicBezTo>
                    <a:pt x="1062" y="356"/>
                    <a:pt x="1082" y="356"/>
                    <a:pt x="1102" y="369"/>
                  </a:cubicBezTo>
                  <a:cubicBezTo>
                    <a:pt x="1115" y="376"/>
                    <a:pt x="1115" y="389"/>
                    <a:pt x="1128" y="395"/>
                  </a:cubicBezTo>
                  <a:cubicBezTo>
                    <a:pt x="1174" y="409"/>
                    <a:pt x="1201" y="415"/>
                    <a:pt x="1247" y="415"/>
                  </a:cubicBezTo>
                  <a:cubicBezTo>
                    <a:pt x="1280" y="415"/>
                    <a:pt x="1293" y="415"/>
                    <a:pt x="1326" y="415"/>
                  </a:cubicBezTo>
                  <a:cubicBezTo>
                    <a:pt x="1339" y="415"/>
                    <a:pt x="1339" y="395"/>
                    <a:pt x="1353" y="389"/>
                  </a:cubicBezTo>
                  <a:cubicBezTo>
                    <a:pt x="1379" y="369"/>
                    <a:pt x="1405" y="363"/>
                    <a:pt x="1432" y="343"/>
                  </a:cubicBezTo>
                  <a:lnTo>
                    <a:pt x="1432" y="343"/>
                  </a:lnTo>
                  <a:cubicBezTo>
                    <a:pt x="1471" y="363"/>
                    <a:pt x="1504" y="369"/>
                    <a:pt x="1550" y="382"/>
                  </a:cubicBezTo>
                  <a:cubicBezTo>
                    <a:pt x="1597" y="395"/>
                    <a:pt x="1623" y="409"/>
                    <a:pt x="1669" y="409"/>
                  </a:cubicBezTo>
                  <a:cubicBezTo>
                    <a:pt x="1702" y="409"/>
                    <a:pt x="1729" y="382"/>
                    <a:pt x="1729" y="349"/>
                  </a:cubicBezTo>
                  <a:cubicBezTo>
                    <a:pt x="1729" y="336"/>
                    <a:pt x="1709" y="336"/>
                    <a:pt x="1702" y="323"/>
                  </a:cubicBezTo>
                  <a:cubicBezTo>
                    <a:pt x="1662" y="270"/>
                    <a:pt x="1603" y="257"/>
                    <a:pt x="1603" y="191"/>
                  </a:cubicBezTo>
                  <a:cubicBezTo>
                    <a:pt x="1603" y="151"/>
                    <a:pt x="1643" y="145"/>
                    <a:pt x="1662" y="112"/>
                  </a:cubicBezTo>
                  <a:cubicBezTo>
                    <a:pt x="1689" y="72"/>
                    <a:pt x="1676" y="39"/>
                    <a:pt x="1709" y="13"/>
                  </a:cubicBezTo>
                  <a:cubicBezTo>
                    <a:pt x="1794" y="46"/>
                    <a:pt x="1847" y="66"/>
                    <a:pt x="1940" y="66"/>
                  </a:cubicBezTo>
                  <a:cubicBezTo>
                    <a:pt x="2025" y="66"/>
                    <a:pt x="2065" y="0"/>
                    <a:pt x="2151" y="0"/>
                  </a:cubicBezTo>
                  <a:cubicBezTo>
                    <a:pt x="2190" y="0"/>
                    <a:pt x="2217" y="20"/>
                    <a:pt x="2243" y="46"/>
                  </a:cubicBezTo>
                  <a:cubicBezTo>
                    <a:pt x="2269" y="66"/>
                    <a:pt x="2296" y="66"/>
                    <a:pt x="2316" y="85"/>
                  </a:cubicBezTo>
                  <a:cubicBezTo>
                    <a:pt x="2335" y="105"/>
                    <a:pt x="2347" y="118"/>
                    <a:pt x="2367" y="138"/>
                  </a:cubicBezTo>
                  <a:lnTo>
                    <a:pt x="2367" y="138"/>
                  </a:lnTo>
                  <a:cubicBezTo>
                    <a:pt x="2361" y="197"/>
                    <a:pt x="2361" y="231"/>
                    <a:pt x="2342" y="283"/>
                  </a:cubicBezTo>
                  <a:cubicBezTo>
                    <a:pt x="2329" y="323"/>
                    <a:pt x="2309" y="343"/>
                    <a:pt x="2309" y="376"/>
                  </a:cubicBezTo>
                  <a:cubicBezTo>
                    <a:pt x="2309" y="395"/>
                    <a:pt x="2329" y="402"/>
                    <a:pt x="2347" y="409"/>
                  </a:cubicBezTo>
                  <a:cubicBezTo>
                    <a:pt x="2400" y="448"/>
                    <a:pt x="2433" y="468"/>
                    <a:pt x="2479" y="521"/>
                  </a:cubicBezTo>
                  <a:cubicBezTo>
                    <a:pt x="2532" y="587"/>
                    <a:pt x="2532" y="653"/>
                    <a:pt x="2545" y="738"/>
                  </a:cubicBezTo>
                  <a:cubicBezTo>
                    <a:pt x="2552" y="778"/>
                    <a:pt x="2572" y="798"/>
                    <a:pt x="2611" y="818"/>
                  </a:cubicBezTo>
                  <a:cubicBezTo>
                    <a:pt x="2651" y="837"/>
                    <a:pt x="2664" y="864"/>
                    <a:pt x="2710" y="870"/>
                  </a:cubicBezTo>
                  <a:cubicBezTo>
                    <a:pt x="2730" y="877"/>
                    <a:pt x="2743" y="864"/>
                    <a:pt x="2763" y="877"/>
                  </a:cubicBezTo>
                  <a:cubicBezTo>
                    <a:pt x="2783" y="883"/>
                    <a:pt x="2776" y="910"/>
                    <a:pt x="2789" y="930"/>
                  </a:cubicBezTo>
                  <a:cubicBezTo>
                    <a:pt x="2803" y="963"/>
                    <a:pt x="2822" y="976"/>
                    <a:pt x="2855" y="989"/>
                  </a:cubicBezTo>
                  <a:cubicBezTo>
                    <a:pt x="2921" y="1035"/>
                    <a:pt x="2974" y="1042"/>
                    <a:pt x="3027" y="1101"/>
                  </a:cubicBezTo>
                  <a:cubicBezTo>
                    <a:pt x="3053" y="1128"/>
                    <a:pt x="3053" y="1154"/>
                    <a:pt x="3060" y="1187"/>
                  </a:cubicBezTo>
                  <a:cubicBezTo>
                    <a:pt x="3067" y="1240"/>
                    <a:pt x="3099" y="1266"/>
                    <a:pt x="3119" y="1312"/>
                  </a:cubicBezTo>
                  <a:cubicBezTo>
                    <a:pt x="3159" y="1391"/>
                    <a:pt x="3165" y="1451"/>
                    <a:pt x="3231" y="1510"/>
                  </a:cubicBezTo>
                  <a:cubicBezTo>
                    <a:pt x="3264" y="1536"/>
                    <a:pt x="3278" y="1556"/>
                    <a:pt x="3311" y="1583"/>
                  </a:cubicBezTo>
                  <a:cubicBezTo>
                    <a:pt x="3343" y="1603"/>
                    <a:pt x="3390" y="1616"/>
                    <a:pt x="3390" y="1662"/>
                  </a:cubicBezTo>
                  <a:cubicBezTo>
                    <a:pt x="3390" y="1695"/>
                    <a:pt x="3390" y="1715"/>
                    <a:pt x="3390" y="1748"/>
                  </a:cubicBezTo>
                  <a:cubicBezTo>
                    <a:pt x="3390" y="1800"/>
                    <a:pt x="3456" y="1787"/>
                    <a:pt x="3508" y="1800"/>
                  </a:cubicBezTo>
                  <a:cubicBezTo>
                    <a:pt x="3555" y="1807"/>
                    <a:pt x="3548" y="1860"/>
                    <a:pt x="3555" y="1906"/>
                  </a:cubicBezTo>
                  <a:cubicBezTo>
                    <a:pt x="3574" y="1965"/>
                    <a:pt x="3614" y="1985"/>
                    <a:pt x="3667" y="2011"/>
                  </a:cubicBezTo>
                  <a:cubicBezTo>
                    <a:pt x="3700" y="2031"/>
                    <a:pt x="3719" y="2038"/>
                    <a:pt x="3753" y="2051"/>
                  </a:cubicBezTo>
                  <a:cubicBezTo>
                    <a:pt x="3719" y="2084"/>
                    <a:pt x="3733" y="2110"/>
                    <a:pt x="3713" y="2150"/>
                  </a:cubicBezTo>
                  <a:lnTo>
                    <a:pt x="3713" y="2150"/>
                  </a:lnTo>
                  <a:cubicBezTo>
                    <a:pt x="3713" y="2150"/>
                    <a:pt x="3713" y="2150"/>
                    <a:pt x="3706" y="2150"/>
                  </a:cubicBezTo>
                  <a:cubicBezTo>
                    <a:pt x="3673" y="2150"/>
                    <a:pt x="3660" y="2176"/>
                    <a:pt x="3627" y="2183"/>
                  </a:cubicBezTo>
                  <a:cubicBezTo>
                    <a:pt x="3607" y="2189"/>
                    <a:pt x="3581" y="2196"/>
                    <a:pt x="3581" y="2216"/>
                  </a:cubicBezTo>
                  <a:cubicBezTo>
                    <a:pt x="3581" y="2255"/>
                    <a:pt x="3601" y="2275"/>
                    <a:pt x="3601" y="2321"/>
                  </a:cubicBezTo>
                  <a:cubicBezTo>
                    <a:pt x="3673" y="2275"/>
                    <a:pt x="3726" y="2262"/>
                    <a:pt x="3799" y="2222"/>
                  </a:cubicBezTo>
                  <a:cubicBezTo>
                    <a:pt x="3871" y="2189"/>
                    <a:pt x="3898" y="2117"/>
                    <a:pt x="3983" y="2110"/>
                  </a:cubicBezTo>
                  <a:cubicBezTo>
                    <a:pt x="4062" y="2110"/>
                    <a:pt x="4115" y="2064"/>
                    <a:pt x="4161" y="1998"/>
                  </a:cubicBezTo>
                  <a:cubicBezTo>
                    <a:pt x="4201" y="1932"/>
                    <a:pt x="4194" y="1827"/>
                    <a:pt x="4267" y="1827"/>
                  </a:cubicBezTo>
                  <a:cubicBezTo>
                    <a:pt x="4293" y="1827"/>
                    <a:pt x="4287" y="1860"/>
                    <a:pt x="4287" y="1879"/>
                  </a:cubicBezTo>
                  <a:cubicBezTo>
                    <a:pt x="4287" y="1939"/>
                    <a:pt x="4287" y="1972"/>
                    <a:pt x="4287" y="2025"/>
                  </a:cubicBezTo>
                  <a:cubicBezTo>
                    <a:pt x="4320" y="2031"/>
                    <a:pt x="4340" y="2038"/>
                    <a:pt x="4372" y="2038"/>
                  </a:cubicBezTo>
                  <a:cubicBezTo>
                    <a:pt x="4392" y="2038"/>
                    <a:pt x="4392" y="2011"/>
                    <a:pt x="4399" y="1998"/>
                  </a:cubicBezTo>
                  <a:cubicBezTo>
                    <a:pt x="4405" y="1959"/>
                    <a:pt x="4412" y="1939"/>
                    <a:pt x="4419" y="1899"/>
                  </a:cubicBezTo>
                  <a:cubicBezTo>
                    <a:pt x="4425" y="1840"/>
                    <a:pt x="4425" y="1800"/>
                    <a:pt x="4445" y="1748"/>
                  </a:cubicBezTo>
                  <a:cubicBezTo>
                    <a:pt x="4458" y="1715"/>
                    <a:pt x="4458" y="1688"/>
                    <a:pt x="4485" y="1668"/>
                  </a:cubicBezTo>
                  <a:cubicBezTo>
                    <a:pt x="4551" y="1616"/>
                    <a:pt x="4603" y="1616"/>
                    <a:pt x="4683" y="1616"/>
                  </a:cubicBezTo>
                  <a:cubicBezTo>
                    <a:pt x="4755" y="1616"/>
                    <a:pt x="4795" y="1649"/>
                    <a:pt x="4867" y="1649"/>
                  </a:cubicBezTo>
                  <a:cubicBezTo>
                    <a:pt x="4979" y="1649"/>
                    <a:pt x="5025" y="1569"/>
                    <a:pt x="5144" y="1569"/>
                  </a:cubicBezTo>
                  <a:cubicBezTo>
                    <a:pt x="5190" y="1569"/>
                    <a:pt x="5217" y="1596"/>
                    <a:pt x="5263" y="1616"/>
                  </a:cubicBezTo>
                  <a:cubicBezTo>
                    <a:pt x="5296" y="1629"/>
                    <a:pt x="5316" y="1629"/>
                    <a:pt x="5355" y="1635"/>
                  </a:cubicBezTo>
                  <a:cubicBezTo>
                    <a:pt x="5382" y="1642"/>
                    <a:pt x="5395" y="1649"/>
                    <a:pt x="5421" y="1655"/>
                  </a:cubicBezTo>
                  <a:cubicBezTo>
                    <a:pt x="5461" y="1662"/>
                    <a:pt x="5507" y="1675"/>
                    <a:pt x="5507" y="1715"/>
                  </a:cubicBezTo>
                  <a:cubicBezTo>
                    <a:pt x="5507" y="1741"/>
                    <a:pt x="5481" y="1748"/>
                    <a:pt x="5474" y="1774"/>
                  </a:cubicBezTo>
                  <a:cubicBezTo>
                    <a:pt x="5454" y="1807"/>
                    <a:pt x="5448" y="1827"/>
                    <a:pt x="5448" y="1866"/>
                  </a:cubicBezTo>
                  <a:cubicBezTo>
                    <a:pt x="5448" y="1906"/>
                    <a:pt x="5448" y="1932"/>
                    <a:pt x="5448" y="1972"/>
                  </a:cubicBezTo>
                  <a:cubicBezTo>
                    <a:pt x="5421" y="1998"/>
                    <a:pt x="5415" y="2025"/>
                    <a:pt x="5401" y="2051"/>
                  </a:cubicBezTo>
                  <a:cubicBezTo>
                    <a:pt x="5342" y="2163"/>
                    <a:pt x="5289" y="2262"/>
                    <a:pt x="5164" y="2269"/>
                  </a:cubicBezTo>
                  <a:cubicBezTo>
                    <a:pt x="4999" y="2282"/>
                    <a:pt x="4913" y="2354"/>
                    <a:pt x="4748" y="2354"/>
                  </a:cubicBezTo>
                  <a:cubicBezTo>
                    <a:pt x="4683" y="2354"/>
                    <a:pt x="4650" y="2334"/>
                    <a:pt x="4584" y="2334"/>
                  </a:cubicBezTo>
                  <a:cubicBezTo>
                    <a:pt x="4531" y="2334"/>
                    <a:pt x="4498" y="2348"/>
                    <a:pt x="4445" y="2354"/>
                  </a:cubicBezTo>
                  <a:cubicBezTo>
                    <a:pt x="4399" y="2361"/>
                    <a:pt x="4372" y="2348"/>
                    <a:pt x="4333" y="2361"/>
                  </a:cubicBezTo>
                  <a:cubicBezTo>
                    <a:pt x="4346" y="2387"/>
                    <a:pt x="4372" y="2394"/>
                    <a:pt x="4405" y="2401"/>
                  </a:cubicBezTo>
                  <a:cubicBezTo>
                    <a:pt x="4452" y="2420"/>
                    <a:pt x="4478" y="2440"/>
                    <a:pt x="4531" y="2440"/>
                  </a:cubicBezTo>
                  <a:cubicBezTo>
                    <a:pt x="4557" y="2440"/>
                    <a:pt x="4570" y="2440"/>
                    <a:pt x="4597" y="2440"/>
                  </a:cubicBezTo>
                  <a:lnTo>
                    <a:pt x="4597" y="2440"/>
                  </a:lnTo>
                  <a:cubicBezTo>
                    <a:pt x="5045" y="2374"/>
                    <a:pt x="5045" y="2374"/>
                    <a:pt x="5045" y="2374"/>
                  </a:cubicBezTo>
                  <a:lnTo>
                    <a:pt x="5045" y="2374"/>
                  </a:lnTo>
                  <a:cubicBezTo>
                    <a:pt x="5045" y="2394"/>
                    <a:pt x="5045" y="2401"/>
                    <a:pt x="5045" y="2420"/>
                  </a:cubicBezTo>
                  <a:cubicBezTo>
                    <a:pt x="5045" y="2493"/>
                    <a:pt x="5006" y="2526"/>
                    <a:pt x="4973" y="2592"/>
                  </a:cubicBezTo>
                  <a:cubicBezTo>
                    <a:pt x="4946" y="2645"/>
                    <a:pt x="4946" y="2684"/>
                    <a:pt x="4946" y="2744"/>
                  </a:cubicBezTo>
                  <a:cubicBezTo>
                    <a:pt x="4946" y="2757"/>
                    <a:pt x="4953" y="2763"/>
                    <a:pt x="4959" y="2776"/>
                  </a:cubicBezTo>
                  <a:cubicBezTo>
                    <a:pt x="4979" y="2750"/>
                    <a:pt x="4979" y="2724"/>
                    <a:pt x="4993" y="2697"/>
                  </a:cubicBezTo>
                  <a:cubicBezTo>
                    <a:pt x="5012" y="2658"/>
                    <a:pt x="5025" y="2631"/>
                    <a:pt x="5052" y="2598"/>
                  </a:cubicBezTo>
                  <a:cubicBezTo>
                    <a:pt x="5078" y="2552"/>
                    <a:pt x="5091" y="2526"/>
                    <a:pt x="5118" y="2473"/>
                  </a:cubicBezTo>
                  <a:cubicBezTo>
                    <a:pt x="5184" y="2381"/>
                    <a:pt x="5243" y="2348"/>
                    <a:pt x="5336" y="2275"/>
                  </a:cubicBezTo>
                  <a:cubicBezTo>
                    <a:pt x="5355" y="2295"/>
                    <a:pt x="5355" y="2321"/>
                    <a:pt x="5382" y="2328"/>
                  </a:cubicBezTo>
                  <a:cubicBezTo>
                    <a:pt x="5434" y="2341"/>
                    <a:pt x="5467" y="2348"/>
                    <a:pt x="5520" y="2348"/>
                  </a:cubicBezTo>
                  <a:cubicBezTo>
                    <a:pt x="5540" y="2348"/>
                    <a:pt x="5540" y="2321"/>
                    <a:pt x="5540" y="2302"/>
                  </a:cubicBezTo>
                  <a:cubicBezTo>
                    <a:pt x="5540" y="2269"/>
                    <a:pt x="5540" y="2249"/>
                    <a:pt x="5540" y="2216"/>
                  </a:cubicBezTo>
                  <a:cubicBezTo>
                    <a:pt x="5540" y="2176"/>
                    <a:pt x="5573" y="2163"/>
                    <a:pt x="5573" y="2123"/>
                  </a:cubicBezTo>
                  <a:cubicBezTo>
                    <a:pt x="5573" y="2084"/>
                    <a:pt x="5573" y="2058"/>
                    <a:pt x="5573" y="2018"/>
                  </a:cubicBezTo>
                  <a:cubicBezTo>
                    <a:pt x="5573" y="1992"/>
                    <a:pt x="5599" y="1985"/>
                    <a:pt x="5619" y="1978"/>
                  </a:cubicBezTo>
                  <a:cubicBezTo>
                    <a:pt x="5659" y="1952"/>
                    <a:pt x="5679" y="1932"/>
                    <a:pt x="5711" y="1893"/>
                  </a:cubicBezTo>
                  <a:cubicBezTo>
                    <a:pt x="5718" y="1893"/>
                    <a:pt x="5718" y="1899"/>
                    <a:pt x="5725" y="1899"/>
                  </a:cubicBezTo>
                  <a:cubicBezTo>
                    <a:pt x="5791" y="1899"/>
                    <a:pt x="5830" y="1879"/>
                    <a:pt x="5896" y="1879"/>
                  </a:cubicBezTo>
                  <a:cubicBezTo>
                    <a:pt x="5942" y="1879"/>
                    <a:pt x="5962" y="1879"/>
                    <a:pt x="6008" y="1886"/>
                  </a:cubicBezTo>
                  <a:cubicBezTo>
                    <a:pt x="6041" y="1893"/>
                    <a:pt x="6048" y="1919"/>
                    <a:pt x="6081" y="1932"/>
                  </a:cubicBezTo>
                  <a:cubicBezTo>
                    <a:pt x="6153" y="1959"/>
                    <a:pt x="6206" y="1959"/>
                    <a:pt x="6285" y="1965"/>
                  </a:cubicBezTo>
                  <a:cubicBezTo>
                    <a:pt x="6378" y="1978"/>
                    <a:pt x="6424" y="2018"/>
                    <a:pt x="6516" y="2025"/>
                  </a:cubicBezTo>
                  <a:cubicBezTo>
                    <a:pt x="6595" y="2064"/>
                    <a:pt x="6648" y="2077"/>
                    <a:pt x="6721" y="2130"/>
                  </a:cubicBezTo>
                  <a:cubicBezTo>
                    <a:pt x="6727" y="2130"/>
                    <a:pt x="6734" y="2137"/>
                    <a:pt x="6740" y="21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3" name="Freeform 31"/>
            <p:cNvSpPr>
              <a:spLocks noChangeArrowheads="1"/>
            </p:cNvSpPr>
            <p:nvPr/>
          </p:nvSpPr>
          <p:spPr bwMode="auto">
            <a:xfrm>
              <a:off x="8156977" y="1034312"/>
              <a:ext cx="1861333" cy="1795713"/>
            </a:xfrm>
            <a:custGeom>
              <a:avLst/>
              <a:gdLst>
                <a:gd name="T0" fmla="*/ 4340 w 6741"/>
                <a:gd name="T1" fmla="*/ 1609 h 6504"/>
                <a:gd name="T2" fmla="*/ 4260 w 6741"/>
                <a:gd name="T3" fmla="*/ 1629 h 6504"/>
                <a:gd name="T4" fmla="*/ 4379 w 6741"/>
                <a:gd name="T5" fmla="*/ 1457 h 6504"/>
                <a:gd name="T6" fmla="*/ 4208 w 6741"/>
                <a:gd name="T7" fmla="*/ 1629 h 6504"/>
                <a:gd name="T8" fmla="*/ 4379 w 6741"/>
                <a:gd name="T9" fmla="*/ 1457 h 6504"/>
                <a:gd name="T10" fmla="*/ 4854 w 6741"/>
                <a:gd name="T11" fmla="*/ 1523 h 6504"/>
                <a:gd name="T12" fmla="*/ 4920 w 6741"/>
                <a:gd name="T13" fmla="*/ 1471 h 6504"/>
                <a:gd name="T14" fmla="*/ 4788 w 6741"/>
                <a:gd name="T15" fmla="*/ 1378 h 6504"/>
                <a:gd name="T16" fmla="*/ 4551 w 6741"/>
                <a:gd name="T17" fmla="*/ 1240 h 6504"/>
                <a:gd name="T18" fmla="*/ 4557 w 6741"/>
                <a:gd name="T19" fmla="*/ 1477 h 6504"/>
                <a:gd name="T20" fmla="*/ 4775 w 6741"/>
                <a:gd name="T21" fmla="*/ 1523 h 6504"/>
                <a:gd name="T22" fmla="*/ 6740 w 6741"/>
                <a:gd name="T23" fmla="*/ 2137 h 6504"/>
                <a:gd name="T24" fmla="*/ 6655 w 6741"/>
                <a:gd name="T25" fmla="*/ 2585 h 6504"/>
                <a:gd name="T26" fmla="*/ 6391 w 6741"/>
                <a:gd name="T27" fmla="*/ 3054 h 6504"/>
                <a:gd name="T28" fmla="*/ 6298 w 6741"/>
                <a:gd name="T29" fmla="*/ 3337 h 6504"/>
                <a:gd name="T30" fmla="*/ 6048 w 6741"/>
                <a:gd name="T31" fmla="*/ 3667 h 6504"/>
                <a:gd name="T32" fmla="*/ 5817 w 6741"/>
                <a:gd name="T33" fmla="*/ 3871 h 6504"/>
                <a:gd name="T34" fmla="*/ 5408 w 6741"/>
                <a:gd name="T35" fmla="*/ 4241 h 6504"/>
                <a:gd name="T36" fmla="*/ 5487 w 6741"/>
                <a:gd name="T37" fmla="*/ 4551 h 6504"/>
                <a:gd name="T38" fmla="*/ 5349 w 6741"/>
                <a:gd name="T39" fmla="*/ 4933 h 6504"/>
                <a:gd name="T40" fmla="*/ 5190 w 6741"/>
                <a:gd name="T41" fmla="*/ 5118 h 6504"/>
                <a:gd name="T42" fmla="*/ 4999 w 6741"/>
                <a:gd name="T43" fmla="*/ 5639 h 6504"/>
                <a:gd name="T44" fmla="*/ 4874 w 6741"/>
                <a:gd name="T45" fmla="*/ 5942 h 6504"/>
                <a:gd name="T46" fmla="*/ 4452 w 6741"/>
                <a:gd name="T47" fmla="*/ 6503 h 6504"/>
                <a:gd name="T48" fmla="*/ 1280 w 6741"/>
                <a:gd name="T49" fmla="*/ 6015 h 6504"/>
                <a:gd name="T50" fmla="*/ 930 w 6741"/>
                <a:gd name="T51" fmla="*/ 5527 h 6504"/>
                <a:gd name="T52" fmla="*/ 805 w 6741"/>
                <a:gd name="T53" fmla="*/ 5118 h 6504"/>
                <a:gd name="T54" fmla="*/ 785 w 6741"/>
                <a:gd name="T55" fmla="*/ 4828 h 6504"/>
                <a:gd name="T56" fmla="*/ 957 w 6741"/>
                <a:gd name="T57" fmla="*/ 4663 h 6504"/>
                <a:gd name="T58" fmla="*/ 1207 w 6741"/>
                <a:gd name="T59" fmla="*/ 2308 h 6504"/>
                <a:gd name="T60" fmla="*/ 759 w 6741"/>
                <a:gd name="T61" fmla="*/ 2170 h 6504"/>
                <a:gd name="T62" fmla="*/ 396 w 6741"/>
                <a:gd name="T63" fmla="*/ 1978 h 6504"/>
                <a:gd name="T64" fmla="*/ 198 w 6741"/>
                <a:gd name="T65" fmla="*/ 1695 h 6504"/>
                <a:gd name="T66" fmla="*/ 40 w 6741"/>
                <a:gd name="T67" fmla="*/ 1372 h 6504"/>
                <a:gd name="T68" fmla="*/ 7 w 6741"/>
                <a:gd name="T69" fmla="*/ 666 h 6504"/>
                <a:gd name="T70" fmla="*/ 528 w 6741"/>
                <a:gd name="T71" fmla="*/ 587 h 6504"/>
                <a:gd name="T72" fmla="*/ 845 w 6741"/>
                <a:gd name="T73" fmla="*/ 488 h 6504"/>
                <a:gd name="T74" fmla="*/ 1247 w 6741"/>
                <a:gd name="T75" fmla="*/ 415 h 6504"/>
                <a:gd name="T76" fmla="*/ 1432 w 6741"/>
                <a:gd name="T77" fmla="*/ 343 h 6504"/>
                <a:gd name="T78" fmla="*/ 1702 w 6741"/>
                <a:gd name="T79" fmla="*/ 323 h 6504"/>
                <a:gd name="T80" fmla="*/ 1940 w 6741"/>
                <a:gd name="T81" fmla="*/ 66 h 6504"/>
                <a:gd name="T82" fmla="*/ 2367 w 6741"/>
                <a:gd name="T83" fmla="*/ 138 h 6504"/>
                <a:gd name="T84" fmla="*/ 2347 w 6741"/>
                <a:gd name="T85" fmla="*/ 409 h 6504"/>
                <a:gd name="T86" fmla="*/ 2710 w 6741"/>
                <a:gd name="T87" fmla="*/ 870 h 6504"/>
                <a:gd name="T88" fmla="*/ 3027 w 6741"/>
                <a:gd name="T89" fmla="*/ 1101 h 6504"/>
                <a:gd name="T90" fmla="*/ 3311 w 6741"/>
                <a:gd name="T91" fmla="*/ 1583 h 6504"/>
                <a:gd name="T92" fmla="*/ 3555 w 6741"/>
                <a:gd name="T93" fmla="*/ 1906 h 6504"/>
                <a:gd name="T94" fmla="*/ 3713 w 6741"/>
                <a:gd name="T95" fmla="*/ 2150 h 6504"/>
                <a:gd name="T96" fmla="*/ 3601 w 6741"/>
                <a:gd name="T97" fmla="*/ 2321 h 6504"/>
                <a:gd name="T98" fmla="*/ 4267 w 6741"/>
                <a:gd name="T99" fmla="*/ 1827 h 6504"/>
                <a:gd name="T100" fmla="*/ 4399 w 6741"/>
                <a:gd name="T101" fmla="*/ 1998 h 6504"/>
                <a:gd name="T102" fmla="*/ 4683 w 6741"/>
                <a:gd name="T103" fmla="*/ 1616 h 6504"/>
                <a:gd name="T104" fmla="*/ 5355 w 6741"/>
                <a:gd name="T105" fmla="*/ 1635 h 6504"/>
                <a:gd name="T106" fmla="*/ 5448 w 6741"/>
                <a:gd name="T107" fmla="*/ 1866 h 6504"/>
                <a:gd name="T108" fmla="*/ 4748 w 6741"/>
                <a:gd name="T109" fmla="*/ 2354 h 6504"/>
                <a:gd name="T110" fmla="*/ 4405 w 6741"/>
                <a:gd name="T111" fmla="*/ 2401 h 6504"/>
                <a:gd name="T112" fmla="*/ 5045 w 6741"/>
                <a:gd name="T113" fmla="*/ 2374 h 6504"/>
                <a:gd name="T114" fmla="*/ 4946 w 6741"/>
                <a:gd name="T115" fmla="*/ 2744 h 6504"/>
                <a:gd name="T116" fmla="*/ 5118 w 6741"/>
                <a:gd name="T117" fmla="*/ 2473 h 6504"/>
                <a:gd name="T118" fmla="*/ 5540 w 6741"/>
                <a:gd name="T119" fmla="*/ 2302 h 6504"/>
                <a:gd name="T120" fmla="*/ 5619 w 6741"/>
                <a:gd name="T121" fmla="*/ 1978 h 6504"/>
                <a:gd name="T122" fmla="*/ 6008 w 6741"/>
                <a:gd name="T123" fmla="*/ 1886 h 6504"/>
                <a:gd name="T124" fmla="*/ 6721 w 6741"/>
                <a:gd name="T125" fmla="*/ 2130 h 6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41" h="6504">
                  <a:moveTo>
                    <a:pt x="4353" y="1655"/>
                  </a:moveTo>
                  <a:lnTo>
                    <a:pt x="4353" y="1655"/>
                  </a:lnTo>
                  <a:cubicBezTo>
                    <a:pt x="4353" y="1616"/>
                    <a:pt x="4353" y="1616"/>
                    <a:pt x="4353" y="1616"/>
                  </a:cubicBezTo>
                  <a:cubicBezTo>
                    <a:pt x="4340" y="1609"/>
                    <a:pt x="4340" y="1609"/>
                    <a:pt x="4340" y="1609"/>
                  </a:cubicBezTo>
                  <a:cubicBezTo>
                    <a:pt x="4333" y="1596"/>
                    <a:pt x="4333" y="1596"/>
                    <a:pt x="4333" y="1596"/>
                  </a:cubicBezTo>
                  <a:lnTo>
                    <a:pt x="4333" y="1596"/>
                  </a:lnTo>
                  <a:cubicBezTo>
                    <a:pt x="4326" y="1596"/>
                    <a:pt x="4320" y="1589"/>
                    <a:pt x="4313" y="1589"/>
                  </a:cubicBezTo>
                  <a:cubicBezTo>
                    <a:pt x="4287" y="1589"/>
                    <a:pt x="4280" y="1616"/>
                    <a:pt x="4260" y="1629"/>
                  </a:cubicBezTo>
                  <a:cubicBezTo>
                    <a:pt x="4227" y="1655"/>
                    <a:pt x="4208" y="1668"/>
                    <a:pt x="4188" y="1708"/>
                  </a:cubicBezTo>
                  <a:cubicBezTo>
                    <a:pt x="4194" y="1708"/>
                    <a:pt x="4201" y="1708"/>
                    <a:pt x="4208" y="1708"/>
                  </a:cubicBezTo>
                  <a:cubicBezTo>
                    <a:pt x="4267" y="1708"/>
                    <a:pt x="4300" y="1688"/>
                    <a:pt x="4353" y="1655"/>
                  </a:cubicBezTo>
                  <a:close/>
                  <a:moveTo>
                    <a:pt x="4379" y="1457"/>
                  </a:moveTo>
                  <a:lnTo>
                    <a:pt x="4379" y="1457"/>
                  </a:lnTo>
                  <a:cubicBezTo>
                    <a:pt x="4333" y="1457"/>
                    <a:pt x="4307" y="1471"/>
                    <a:pt x="4260" y="1504"/>
                  </a:cubicBezTo>
                  <a:cubicBezTo>
                    <a:pt x="4221" y="1536"/>
                    <a:pt x="4175" y="1556"/>
                    <a:pt x="4175" y="1609"/>
                  </a:cubicBezTo>
                  <a:cubicBezTo>
                    <a:pt x="4175" y="1622"/>
                    <a:pt x="4188" y="1629"/>
                    <a:pt x="4208" y="1629"/>
                  </a:cubicBezTo>
                  <a:cubicBezTo>
                    <a:pt x="4227" y="1629"/>
                    <a:pt x="4227" y="1609"/>
                    <a:pt x="4241" y="1596"/>
                  </a:cubicBezTo>
                  <a:cubicBezTo>
                    <a:pt x="4273" y="1563"/>
                    <a:pt x="4293" y="1550"/>
                    <a:pt x="4333" y="1536"/>
                  </a:cubicBezTo>
                  <a:cubicBezTo>
                    <a:pt x="4372" y="1523"/>
                    <a:pt x="4432" y="1530"/>
                    <a:pt x="4432" y="1484"/>
                  </a:cubicBezTo>
                  <a:cubicBezTo>
                    <a:pt x="4432" y="1464"/>
                    <a:pt x="4399" y="1457"/>
                    <a:pt x="4379" y="1457"/>
                  </a:cubicBezTo>
                  <a:close/>
                  <a:moveTo>
                    <a:pt x="4920" y="1471"/>
                  </a:moveTo>
                  <a:lnTo>
                    <a:pt x="4920" y="1471"/>
                  </a:lnTo>
                  <a:cubicBezTo>
                    <a:pt x="4894" y="1471"/>
                    <a:pt x="4887" y="1490"/>
                    <a:pt x="4874" y="1504"/>
                  </a:cubicBezTo>
                  <a:cubicBezTo>
                    <a:pt x="4867" y="1510"/>
                    <a:pt x="4854" y="1517"/>
                    <a:pt x="4854" y="1523"/>
                  </a:cubicBezTo>
                  <a:cubicBezTo>
                    <a:pt x="4854" y="1556"/>
                    <a:pt x="4887" y="1583"/>
                    <a:pt x="4920" y="1583"/>
                  </a:cubicBezTo>
                  <a:cubicBezTo>
                    <a:pt x="4940" y="1583"/>
                    <a:pt x="4953" y="1563"/>
                    <a:pt x="4973" y="1550"/>
                  </a:cubicBezTo>
                  <a:cubicBezTo>
                    <a:pt x="4986" y="1550"/>
                    <a:pt x="4999" y="1543"/>
                    <a:pt x="4999" y="1523"/>
                  </a:cubicBezTo>
                  <a:cubicBezTo>
                    <a:pt x="4999" y="1484"/>
                    <a:pt x="4959" y="1471"/>
                    <a:pt x="4920" y="1471"/>
                  </a:cubicBezTo>
                  <a:close/>
                  <a:moveTo>
                    <a:pt x="4801" y="1523"/>
                  </a:moveTo>
                  <a:lnTo>
                    <a:pt x="4801" y="1523"/>
                  </a:lnTo>
                  <a:cubicBezTo>
                    <a:pt x="4801" y="1490"/>
                    <a:pt x="4801" y="1471"/>
                    <a:pt x="4801" y="1444"/>
                  </a:cubicBezTo>
                  <a:cubicBezTo>
                    <a:pt x="4801" y="1418"/>
                    <a:pt x="4808" y="1398"/>
                    <a:pt x="4788" y="1378"/>
                  </a:cubicBezTo>
                  <a:cubicBezTo>
                    <a:pt x="4768" y="1352"/>
                    <a:pt x="4742" y="1358"/>
                    <a:pt x="4709" y="1345"/>
                  </a:cubicBezTo>
                  <a:cubicBezTo>
                    <a:pt x="4669" y="1325"/>
                    <a:pt x="4650" y="1292"/>
                    <a:pt x="4610" y="1273"/>
                  </a:cubicBezTo>
                  <a:lnTo>
                    <a:pt x="4610" y="1273"/>
                  </a:lnTo>
                  <a:cubicBezTo>
                    <a:pt x="4590" y="1260"/>
                    <a:pt x="4577" y="1240"/>
                    <a:pt x="4551" y="1240"/>
                  </a:cubicBezTo>
                  <a:cubicBezTo>
                    <a:pt x="4531" y="1240"/>
                    <a:pt x="4531" y="1260"/>
                    <a:pt x="4524" y="1279"/>
                  </a:cubicBezTo>
                  <a:cubicBezTo>
                    <a:pt x="4511" y="1299"/>
                    <a:pt x="4485" y="1306"/>
                    <a:pt x="4485" y="1325"/>
                  </a:cubicBezTo>
                  <a:cubicBezTo>
                    <a:pt x="4485" y="1358"/>
                    <a:pt x="4518" y="1372"/>
                    <a:pt x="4524" y="1398"/>
                  </a:cubicBezTo>
                  <a:cubicBezTo>
                    <a:pt x="4537" y="1424"/>
                    <a:pt x="4537" y="1451"/>
                    <a:pt x="4557" y="1477"/>
                  </a:cubicBezTo>
                  <a:cubicBezTo>
                    <a:pt x="4590" y="1504"/>
                    <a:pt x="4623" y="1490"/>
                    <a:pt x="4669" y="1504"/>
                  </a:cubicBezTo>
                  <a:cubicBezTo>
                    <a:pt x="4709" y="1510"/>
                    <a:pt x="4735" y="1517"/>
                    <a:pt x="4775" y="1523"/>
                  </a:cubicBezTo>
                  <a:cubicBezTo>
                    <a:pt x="4801" y="1523"/>
                    <a:pt x="4801" y="1523"/>
                    <a:pt x="4801" y="1523"/>
                  </a:cubicBezTo>
                  <a:close/>
                  <a:moveTo>
                    <a:pt x="4775" y="1523"/>
                  </a:moveTo>
                  <a:lnTo>
                    <a:pt x="4775" y="1523"/>
                  </a:lnTo>
                  <a:cubicBezTo>
                    <a:pt x="4801" y="1523"/>
                    <a:pt x="4801" y="1523"/>
                    <a:pt x="4801" y="1523"/>
                  </a:cubicBezTo>
                  <a:lnTo>
                    <a:pt x="6740" y="2137"/>
                  </a:lnTo>
                  <a:lnTo>
                    <a:pt x="6740" y="2137"/>
                  </a:lnTo>
                  <a:cubicBezTo>
                    <a:pt x="6708" y="2236"/>
                    <a:pt x="6701" y="2288"/>
                    <a:pt x="6668" y="2381"/>
                  </a:cubicBezTo>
                  <a:cubicBezTo>
                    <a:pt x="6648" y="2420"/>
                    <a:pt x="6609" y="2433"/>
                    <a:pt x="6609" y="2480"/>
                  </a:cubicBezTo>
                  <a:cubicBezTo>
                    <a:pt x="6609" y="2506"/>
                    <a:pt x="6641" y="2506"/>
                    <a:pt x="6648" y="2532"/>
                  </a:cubicBezTo>
                  <a:cubicBezTo>
                    <a:pt x="6661" y="2552"/>
                    <a:pt x="6655" y="2565"/>
                    <a:pt x="6655" y="2585"/>
                  </a:cubicBezTo>
                  <a:cubicBezTo>
                    <a:pt x="6655" y="2645"/>
                    <a:pt x="6615" y="2664"/>
                    <a:pt x="6595" y="2717"/>
                  </a:cubicBezTo>
                  <a:cubicBezTo>
                    <a:pt x="6556" y="2790"/>
                    <a:pt x="6562" y="2849"/>
                    <a:pt x="6516" y="2915"/>
                  </a:cubicBezTo>
                  <a:cubicBezTo>
                    <a:pt x="6490" y="2948"/>
                    <a:pt x="6457" y="2948"/>
                    <a:pt x="6424" y="2974"/>
                  </a:cubicBezTo>
                  <a:cubicBezTo>
                    <a:pt x="6397" y="2994"/>
                    <a:pt x="6404" y="3020"/>
                    <a:pt x="6391" y="3054"/>
                  </a:cubicBezTo>
                  <a:cubicBezTo>
                    <a:pt x="6371" y="3086"/>
                    <a:pt x="6365" y="3113"/>
                    <a:pt x="6351" y="3152"/>
                  </a:cubicBezTo>
                  <a:cubicBezTo>
                    <a:pt x="6338" y="3185"/>
                    <a:pt x="6338" y="3205"/>
                    <a:pt x="6325" y="3238"/>
                  </a:cubicBezTo>
                  <a:cubicBezTo>
                    <a:pt x="6312" y="3265"/>
                    <a:pt x="6292" y="3271"/>
                    <a:pt x="6292" y="3298"/>
                  </a:cubicBezTo>
                  <a:cubicBezTo>
                    <a:pt x="6292" y="3311"/>
                    <a:pt x="6298" y="3317"/>
                    <a:pt x="6298" y="3337"/>
                  </a:cubicBezTo>
                  <a:cubicBezTo>
                    <a:pt x="6298" y="3377"/>
                    <a:pt x="6252" y="3390"/>
                    <a:pt x="6226" y="3423"/>
                  </a:cubicBezTo>
                  <a:cubicBezTo>
                    <a:pt x="6206" y="3449"/>
                    <a:pt x="6199" y="3469"/>
                    <a:pt x="6186" y="3502"/>
                  </a:cubicBezTo>
                  <a:cubicBezTo>
                    <a:pt x="6153" y="3561"/>
                    <a:pt x="6160" y="3614"/>
                    <a:pt x="6101" y="3654"/>
                  </a:cubicBezTo>
                  <a:cubicBezTo>
                    <a:pt x="6081" y="3660"/>
                    <a:pt x="6068" y="3660"/>
                    <a:pt x="6048" y="3667"/>
                  </a:cubicBezTo>
                  <a:cubicBezTo>
                    <a:pt x="6008" y="3687"/>
                    <a:pt x="6002" y="3720"/>
                    <a:pt x="5975" y="3746"/>
                  </a:cubicBezTo>
                  <a:cubicBezTo>
                    <a:pt x="5955" y="3759"/>
                    <a:pt x="5962" y="3779"/>
                    <a:pt x="5949" y="3792"/>
                  </a:cubicBezTo>
                  <a:cubicBezTo>
                    <a:pt x="5923" y="3819"/>
                    <a:pt x="5909" y="3832"/>
                    <a:pt x="5870" y="3845"/>
                  </a:cubicBezTo>
                  <a:cubicBezTo>
                    <a:pt x="5850" y="3852"/>
                    <a:pt x="5843" y="3871"/>
                    <a:pt x="5817" y="3871"/>
                  </a:cubicBezTo>
                  <a:cubicBezTo>
                    <a:pt x="5804" y="3871"/>
                    <a:pt x="5797" y="3865"/>
                    <a:pt x="5777" y="3865"/>
                  </a:cubicBezTo>
                  <a:cubicBezTo>
                    <a:pt x="5652" y="3865"/>
                    <a:pt x="5580" y="3944"/>
                    <a:pt x="5507" y="4056"/>
                  </a:cubicBezTo>
                  <a:cubicBezTo>
                    <a:pt x="5467" y="4122"/>
                    <a:pt x="5434" y="4162"/>
                    <a:pt x="5408" y="4241"/>
                  </a:cubicBezTo>
                  <a:lnTo>
                    <a:pt x="5408" y="4241"/>
                  </a:lnTo>
                  <a:cubicBezTo>
                    <a:pt x="5408" y="4254"/>
                    <a:pt x="5395" y="4267"/>
                    <a:pt x="5395" y="4280"/>
                  </a:cubicBezTo>
                  <a:cubicBezTo>
                    <a:pt x="5395" y="4300"/>
                    <a:pt x="5428" y="4307"/>
                    <a:pt x="5441" y="4326"/>
                  </a:cubicBezTo>
                  <a:cubicBezTo>
                    <a:pt x="5487" y="4379"/>
                    <a:pt x="5533" y="4419"/>
                    <a:pt x="5533" y="4491"/>
                  </a:cubicBezTo>
                  <a:cubicBezTo>
                    <a:pt x="5533" y="4518"/>
                    <a:pt x="5500" y="4524"/>
                    <a:pt x="5487" y="4551"/>
                  </a:cubicBezTo>
                  <a:cubicBezTo>
                    <a:pt x="5474" y="4584"/>
                    <a:pt x="5487" y="4610"/>
                    <a:pt x="5481" y="4643"/>
                  </a:cubicBezTo>
                  <a:cubicBezTo>
                    <a:pt x="5474" y="4683"/>
                    <a:pt x="5454" y="4696"/>
                    <a:pt x="5448" y="4729"/>
                  </a:cubicBezTo>
                  <a:cubicBezTo>
                    <a:pt x="5441" y="4781"/>
                    <a:pt x="5434" y="4821"/>
                    <a:pt x="5408" y="4867"/>
                  </a:cubicBezTo>
                  <a:cubicBezTo>
                    <a:pt x="5395" y="4900"/>
                    <a:pt x="5382" y="4933"/>
                    <a:pt x="5349" y="4933"/>
                  </a:cubicBezTo>
                  <a:cubicBezTo>
                    <a:pt x="5336" y="4933"/>
                    <a:pt x="5329" y="4913"/>
                    <a:pt x="5316" y="4913"/>
                  </a:cubicBezTo>
                  <a:cubicBezTo>
                    <a:pt x="5276" y="4913"/>
                    <a:pt x="5276" y="4960"/>
                    <a:pt x="5269" y="4993"/>
                  </a:cubicBezTo>
                  <a:cubicBezTo>
                    <a:pt x="5263" y="5025"/>
                    <a:pt x="5250" y="5039"/>
                    <a:pt x="5230" y="5065"/>
                  </a:cubicBezTo>
                  <a:cubicBezTo>
                    <a:pt x="5217" y="5085"/>
                    <a:pt x="5217" y="5105"/>
                    <a:pt x="5190" y="5118"/>
                  </a:cubicBezTo>
                  <a:cubicBezTo>
                    <a:pt x="5144" y="5138"/>
                    <a:pt x="5111" y="5144"/>
                    <a:pt x="5065" y="5171"/>
                  </a:cubicBezTo>
                  <a:cubicBezTo>
                    <a:pt x="5012" y="5217"/>
                    <a:pt x="5012" y="5263"/>
                    <a:pt x="4986" y="5329"/>
                  </a:cubicBezTo>
                  <a:cubicBezTo>
                    <a:pt x="4959" y="5395"/>
                    <a:pt x="4894" y="5421"/>
                    <a:pt x="4894" y="5494"/>
                  </a:cubicBezTo>
                  <a:cubicBezTo>
                    <a:pt x="4894" y="5566"/>
                    <a:pt x="4999" y="5566"/>
                    <a:pt x="4999" y="5639"/>
                  </a:cubicBezTo>
                  <a:cubicBezTo>
                    <a:pt x="4999" y="5685"/>
                    <a:pt x="4999" y="5725"/>
                    <a:pt x="4959" y="5758"/>
                  </a:cubicBezTo>
                  <a:cubicBezTo>
                    <a:pt x="4946" y="5771"/>
                    <a:pt x="4926" y="5784"/>
                    <a:pt x="4926" y="5804"/>
                  </a:cubicBezTo>
                  <a:cubicBezTo>
                    <a:pt x="4926" y="5830"/>
                    <a:pt x="4926" y="5843"/>
                    <a:pt x="4926" y="5870"/>
                  </a:cubicBezTo>
                  <a:cubicBezTo>
                    <a:pt x="4926" y="5909"/>
                    <a:pt x="4894" y="5916"/>
                    <a:pt x="4874" y="5942"/>
                  </a:cubicBezTo>
                  <a:cubicBezTo>
                    <a:pt x="4801" y="6041"/>
                    <a:pt x="4709" y="6048"/>
                    <a:pt x="4643" y="6153"/>
                  </a:cubicBezTo>
                  <a:cubicBezTo>
                    <a:pt x="4603" y="6219"/>
                    <a:pt x="4584" y="6259"/>
                    <a:pt x="4551" y="6332"/>
                  </a:cubicBezTo>
                  <a:cubicBezTo>
                    <a:pt x="4531" y="6364"/>
                    <a:pt x="4511" y="6378"/>
                    <a:pt x="4498" y="6417"/>
                  </a:cubicBezTo>
                  <a:cubicBezTo>
                    <a:pt x="4485" y="6450"/>
                    <a:pt x="4478" y="6477"/>
                    <a:pt x="4452" y="6503"/>
                  </a:cubicBezTo>
                  <a:lnTo>
                    <a:pt x="4452" y="6503"/>
                  </a:lnTo>
                  <a:cubicBezTo>
                    <a:pt x="1399" y="6147"/>
                    <a:pt x="1399" y="6147"/>
                    <a:pt x="1399" y="6147"/>
                  </a:cubicBezTo>
                  <a:cubicBezTo>
                    <a:pt x="1372" y="6140"/>
                    <a:pt x="1379" y="6107"/>
                    <a:pt x="1359" y="6088"/>
                  </a:cubicBezTo>
                  <a:cubicBezTo>
                    <a:pt x="1339" y="6054"/>
                    <a:pt x="1306" y="6048"/>
                    <a:pt x="1280" y="6015"/>
                  </a:cubicBezTo>
                  <a:cubicBezTo>
                    <a:pt x="1234" y="5949"/>
                    <a:pt x="1207" y="5890"/>
                    <a:pt x="1135" y="5876"/>
                  </a:cubicBezTo>
                  <a:cubicBezTo>
                    <a:pt x="1056" y="5863"/>
                    <a:pt x="1043" y="5791"/>
                    <a:pt x="1010" y="5725"/>
                  </a:cubicBezTo>
                  <a:cubicBezTo>
                    <a:pt x="983" y="5672"/>
                    <a:pt x="976" y="5646"/>
                    <a:pt x="957" y="5593"/>
                  </a:cubicBezTo>
                  <a:cubicBezTo>
                    <a:pt x="950" y="5566"/>
                    <a:pt x="930" y="5553"/>
                    <a:pt x="930" y="5527"/>
                  </a:cubicBezTo>
                  <a:cubicBezTo>
                    <a:pt x="930" y="5474"/>
                    <a:pt x="983" y="5454"/>
                    <a:pt x="983" y="5401"/>
                  </a:cubicBezTo>
                  <a:cubicBezTo>
                    <a:pt x="983" y="5336"/>
                    <a:pt x="944" y="5303"/>
                    <a:pt x="911" y="5243"/>
                  </a:cubicBezTo>
                  <a:cubicBezTo>
                    <a:pt x="878" y="5191"/>
                    <a:pt x="845" y="5164"/>
                    <a:pt x="805" y="5118"/>
                  </a:cubicBezTo>
                  <a:lnTo>
                    <a:pt x="805" y="5118"/>
                  </a:lnTo>
                  <a:cubicBezTo>
                    <a:pt x="805" y="5092"/>
                    <a:pt x="799" y="5078"/>
                    <a:pt x="799" y="5052"/>
                  </a:cubicBezTo>
                  <a:cubicBezTo>
                    <a:pt x="799" y="5032"/>
                    <a:pt x="812" y="5019"/>
                    <a:pt x="812" y="4999"/>
                  </a:cubicBezTo>
                  <a:cubicBezTo>
                    <a:pt x="812" y="4973"/>
                    <a:pt x="785" y="4966"/>
                    <a:pt x="785" y="4933"/>
                  </a:cubicBezTo>
                  <a:cubicBezTo>
                    <a:pt x="785" y="4894"/>
                    <a:pt x="785" y="4867"/>
                    <a:pt x="785" y="4828"/>
                  </a:cubicBezTo>
                  <a:cubicBezTo>
                    <a:pt x="785" y="4781"/>
                    <a:pt x="825" y="4768"/>
                    <a:pt x="851" y="4742"/>
                  </a:cubicBezTo>
                  <a:cubicBezTo>
                    <a:pt x="864" y="4735"/>
                    <a:pt x="878" y="4735"/>
                    <a:pt x="884" y="4722"/>
                  </a:cubicBezTo>
                  <a:cubicBezTo>
                    <a:pt x="904" y="4696"/>
                    <a:pt x="897" y="4656"/>
                    <a:pt x="930" y="4656"/>
                  </a:cubicBezTo>
                  <a:cubicBezTo>
                    <a:pt x="944" y="4656"/>
                    <a:pt x="950" y="4663"/>
                    <a:pt x="957" y="4663"/>
                  </a:cubicBezTo>
                  <a:cubicBezTo>
                    <a:pt x="1517" y="2427"/>
                    <a:pt x="1517" y="2427"/>
                    <a:pt x="1517" y="2427"/>
                  </a:cubicBezTo>
                  <a:cubicBezTo>
                    <a:pt x="1465" y="2407"/>
                    <a:pt x="1432" y="2394"/>
                    <a:pt x="1379" y="2381"/>
                  </a:cubicBezTo>
                  <a:cubicBezTo>
                    <a:pt x="1339" y="2381"/>
                    <a:pt x="1319" y="2394"/>
                    <a:pt x="1287" y="2374"/>
                  </a:cubicBezTo>
                  <a:cubicBezTo>
                    <a:pt x="1247" y="2354"/>
                    <a:pt x="1247" y="2321"/>
                    <a:pt x="1207" y="2308"/>
                  </a:cubicBezTo>
                  <a:cubicBezTo>
                    <a:pt x="1161" y="2288"/>
                    <a:pt x="1128" y="2288"/>
                    <a:pt x="1095" y="2255"/>
                  </a:cubicBezTo>
                  <a:cubicBezTo>
                    <a:pt x="1049" y="2229"/>
                    <a:pt x="1036" y="2196"/>
                    <a:pt x="990" y="2176"/>
                  </a:cubicBezTo>
                  <a:cubicBezTo>
                    <a:pt x="944" y="2163"/>
                    <a:pt x="917" y="2183"/>
                    <a:pt x="871" y="2176"/>
                  </a:cubicBezTo>
                  <a:cubicBezTo>
                    <a:pt x="825" y="2176"/>
                    <a:pt x="805" y="2170"/>
                    <a:pt x="759" y="2170"/>
                  </a:cubicBezTo>
                  <a:cubicBezTo>
                    <a:pt x="732" y="2170"/>
                    <a:pt x="719" y="2176"/>
                    <a:pt x="693" y="2176"/>
                  </a:cubicBezTo>
                  <a:cubicBezTo>
                    <a:pt x="647" y="2176"/>
                    <a:pt x="640" y="2137"/>
                    <a:pt x="607" y="2117"/>
                  </a:cubicBezTo>
                  <a:cubicBezTo>
                    <a:pt x="561" y="2077"/>
                    <a:pt x="521" y="2071"/>
                    <a:pt x="475" y="2031"/>
                  </a:cubicBezTo>
                  <a:cubicBezTo>
                    <a:pt x="449" y="2011"/>
                    <a:pt x="422" y="2005"/>
                    <a:pt x="396" y="1978"/>
                  </a:cubicBezTo>
                  <a:cubicBezTo>
                    <a:pt x="383" y="1952"/>
                    <a:pt x="390" y="1932"/>
                    <a:pt x="383" y="1906"/>
                  </a:cubicBezTo>
                  <a:cubicBezTo>
                    <a:pt x="376" y="1879"/>
                    <a:pt x="370" y="1866"/>
                    <a:pt x="370" y="1833"/>
                  </a:cubicBezTo>
                  <a:cubicBezTo>
                    <a:pt x="363" y="1800"/>
                    <a:pt x="324" y="1794"/>
                    <a:pt x="284" y="1787"/>
                  </a:cubicBezTo>
                  <a:cubicBezTo>
                    <a:pt x="238" y="1774"/>
                    <a:pt x="231" y="1734"/>
                    <a:pt x="198" y="1695"/>
                  </a:cubicBezTo>
                  <a:cubicBezTo>
                    <a:pt x="185" y="1675"/>
                    <a:pt x="172" y="1675"/>
                    <a:pt x="159" y="1655"/>
                  </a:cubicBezTo>
                  <a:cubicBezTo>
                    <a:pt x="119" y="1629"/>
                    <a:pt x="113" y="1596"/>
                    <a:pt x="79" y="1563"/>
                  </a:cubicBezTo>
                  <a:cubicBezTo>
                    <a:pt x="53" y="1536"/>
                    <a:pt x="40" y="1523"/>
                    <a:pt x="40" y="1490"/>
                  </a:cubicBezTo>
                  <a:cubicBezTo>
                    <a:pt x="40" y="1444"/>
                    <a:pt x="40" y="1418"/>
                    <a:pt x="40" y="1372"/>
                  </a:cubicBezTo>
                  <a:cubicBezTo>
                    <a:pt x="40" y="1332"/>
                    <a:pt x="27" y="1306"/>
                    <a:pt x="27" y="1266"/>
                  </a:cubicBezTo>
                  <a:cubicBezTo>
                    <a:pt x="0" y="659"/>
                    <a:pt x="0" y="659"/>
                    <a:pt x="0" y="659"/>
                  </a:cubicBezTo>
                  <a:lnTo>
                    <a:pt x="0" y="659"/>
                  </a:lnTo>
                  <a:cubicBezTo>
                    <a:pt x="0" y="666"/>
                    <a:pt x="7" y="666"/>
                    <a:pt x="7" y="666"/>
                  </a:cubicBezTo>
                  <a:cubicBezTo>
                    <a:pt x="40" y="686"/>
                    <a:pt x="60" y="672"/>
                    <a:pt x="93" y="679"/>
                  </a:cubicBezTo>
                  <a:cubicBezTo>
                    <a:pt x="159" y="699"/>
                    <a:pt x="198" y="712"/>
                    <a:pt x="271" y="712"/>
                  </a:cubicBezTo>
                  <a:cubicBezTo>
                    <a:pt x="310" y="712"/>
                    <a:pt x="324" y="679"/>
                    <a:pt x="357" y="653"/>
                  </a:cubicBezTo>
                  <a:cubicBezTo>
                    <a:pt x="409" y="607"/>
                    <a:pt x="456" y="600"/>
                    <a:pt x="528" y="587"/>
                  </a:cubicBezTo>
                  <a:cubicBezTo>
                    <a:pt x="607" y="593"/>
                    <a:pt x="607" y="593"/>
                    <a:pt x="607" y="593"/>
                  </a:cubicBezTo>
                  <a:cubicBezTo>
                    <a:pt x="660" y="593"/>
                    <a:pt x="660" y="593"/>
                    <a:pt x="660" y="593"/>
                  </a:cubicBezTo>
                  <a:cubicBezTo>
                    <a:pt x="660" y="560"/>
                    <a:pt x="667" y="534"/>
                    <a:pt x="700" y="514"/>
                  </a:cubicBezTo>
                  <a:cubicBezTo>
                    <a:pt x="746" y="481"/>
                    <a:pt x="785" y="501"/>
                    <a:pt x="845" y="488"/>
                  </a:cubicBezTo>
                  <a:cubicBezTo>
                    <a:pt x="930" y="468"/>
                    <a:pt x="944" y="356"/>
                    <a:pt x="1036" y="356"/>
                  </a:cubicBezTo>
                  <a:cubicBezTo>
                    <a:pt x="1062" y="356"/>
                    <a:pt x="1082" y="356"/>
                    <a:pt x="1102" y="369"/>
                  </a:cubicBezTo>
                  <a:cubicBezTo>
                    <a:pt x="1115" y="376"/>
                    <a:pt x="1115" y="389"/>
                    <a:pt x="1128" y="395"/>
                  </a:cubicBezTo>
                  <a:cubicBezTo>
                    <a:pt x="1174" y="409"/>
                    <a:pt x="1201" y="415"/>
                    <a:pt x="1247" y="415"/>
                  </a:cubicBezTo>
                  <a:cubicBezTo>
                    <a:pt x="1280" y="415"/>
                    <a:pt x="1293" y="415"/>
                    <a:pt x="1326" y="415"/>
                  </a:cubicBezTo>
                  <a:cubicBezTo>
                    <a:pt x="1339" y="415"/>
                    <a:pt x="1339" y="395"/>
                    <a:pt x="1353" y="389"/>
                  </a:cubicBezTo>
                  <a:cubicBezTo>
                    <a:pt x="1379" y="369"/>
                    <a:pt x="1405" y="363"/>
                    <a:pt x="1432" y="343"/>
                  </a:cubicBezTo>
                  <a:lnTo>
                    <a:pt x="1432" y="343"/>
                  </a:lnTo>
                  <a:cubicBezTo>
                    <a:pt x="1471" y="363"/>
                    <a:pt x="1504" y="369"/>
                    <a:pt x="1550" y="382"/>
                  </a:cubicBezTo>
                  <a:cubicBezTo>
                    <a:pt x="1597" y="395"/>
                    <a:pt x="1623" y="409"/>
                    <a:pt x="1669" y="409"/>
                  </a:cubicBezTo>
                  <a:cubicBezTo>
                    <a:pt x="1702" y="409"/>
                    <a:pt x="1729" y="382"/>
                    <a:pt x="1729" y="349"/>
                  </a:cubicBezTo>
                  <a:cubicBezTo>
                    <a:pt x="1729" y="336"/>
                    <a:pt x="1709" y="336"/>
                    <a:pt x="1702" y="323"/>
                  </a:cubicBezTo>
                  <a:cubicBezTo>
                    <a:pt x="1662" y="270"/>
                    <a:pt x="1603" y="257"/>
                    <a:pt x="1603" y="191"/>
                  </a:cubicBezTo>
                  <a:cubicBezTo>
                    <a:pt x="1603" y="151"/>
                    <a:pt x="1643" y="145"/>
                    <a:pt x="1662" y="112"/>
                  </a:cubicBezTo>
                  <a:cubicBezTo>
                    <a:pt x="1689" y="72"/>
                    <a:pt x="1676" y="39"/>
                    <a:pt x="1709" y="13"/>
                  </a:cubicBezTo>
                  <a:cubicBezTo>
                    <a:pt x="1794" y="46"/>
                    <a:pt x="1847" y="66"/>
                    <a:pt x="1940" y="66"/>
                  </a:cubicBezTo>
                  <a:cubicBezTo>
                    <a:pt x="2025" y="66"/>
                    <a:pt x="2065" y="0"/>
                    <a:pt x="2151" y="0"/>
                  </a:cubicBezTo>
                  <a:cubicBezTo>
                    <a:pt x="2190" y="0"/>
                    <a:pt x="2217" y="20"/>
                    <a:pt x="2243" y="46"/>
                  </a:cubicBezTo>
                  <a:cubicBezTo>
                    <a:pt x="2269" y="66"/>
                    <a:pt x="2296" y="66"/>
                    <a:pt x="2316" y="85"/>
                  </a:cubicBezTo>
                  <a:cubicBezTo>
                    <a:pt x="2335" y="105"/>
                    <a:pt x="2347" y="118"/>
                    <a:pt x="2367" y="138"/>
                  </a:cubicBezTo>
                  <a:lnTo>
                    <a:pt x="2367" y="138"/>
                  </a:lnTo>
                  <a:cubicBezTo>
                    <a:pt x="2361" y="197"/>
                    <a:pt x="2361" y="231"/>
                    <a:pt x="2342" y="283"/>
                  </a:cubicBezTo>
                  <a:cubicBezTo>
                    <a:pt x="2329" y="323"/>
                    <a:pt x="2309" y="343"/>
                    <a:pt x="2309" y="376"/>
                  </a:cubicBezTo>
                  <a:cubicBezTo>
                    <a:pt x="2309" y="395"/>
                    <a:pt x="2329" y="402"/>
                    <a:pt x="2347" y="409"/>
                  </a:cubicBezTo>
                  <a:cubicBezTo>
                    <a:pt x="2400" y="448"/>
                    <a:pt x="2433" y="468"/>
                    <a:pt x="2479" y="521"/>
                  </a:cubicBezTo>
                  <a:cubicBezTo>
                    <a:pt x="2532" y="587"/>
                    <a:pt x="2532" y="653"/>
                    <a:pt x="2545" y="738"/>
                  </a:cubicBezTo>
                  <a:cubicBezTo>
                    <a:pt x="2552" y="778"/>
                    <a:pt x="2572" y="798"/>
                    <a:pt x="2611" y="818"/>
                  </a:cubicBezTo>
                  <a:cubicBezTo>
                    <a:pt x="2651" y="837"/>
                    <a:pt x="2664" y="864"/>
                    <a:pt x="2710" y="870"/>
                  </a:cubicBezTo>
                  <a:cubicBezTo>
                    <a:pt x="2730" y="877"/>
                    <a:pt x="2743" y="864"/>
                    <a:pt x="2763" y="877"/>
                  </a:cubicBezTo>
                  <a:cubicBezTo>
                    <a:pt x="2783" y="883"/>
                    <a:pt x="2776" y="910"/>
                    <a:pt x="2789" y="930"/>
                  </a:cubicBezTo>
                  <a:cubicBezTo>
                    <a:pt x="2803" y="963"/>
                    <a:pt x="2822" y="976"/>
                    <a:pt x="2855" y="989"/>
                  </a:cubicBezTo>
                  <a:cubicBezTo>
                    <a:pt x="2921" y="1035"/>
                    <a:pt x="2974" y="1042"/>
                    <a:pt x="3027" y="1101"/>
                  </a:cubicBezTo>
                  <a:cubicBezTo>
                    <a:pt x="3053" y="1128"/>
                    <a:pt x="3053" y="1154"/>
                    <a:pt x="3060" y="1187"/>
                  </a:cubicBezTo>
                  <a:cubicBezTo>
                    <a:pt x="3067" y="1240"/>
                    <a:pt x="3099" y="1266"/>
                    <a:pt x="3119" y="1312"/>
                  </a:cubicBezTo>
                  <a:cubicBezTo>
                    <a:pt x="3159" y="1391"/>
                    <a:pt x="3165" y="1451"/>
                    <a:pt x="3231" y="1510"/>
                  </a:cubicBezTo>
                  <a:cubicBezTo>
                    <a:pt x="3264" y="1536"/>
                    <a:pt x="3278" y="1556"/>
                    <a:pt x="3311" y="1583"/>
                  </a:cubicBezTo>
                  <a:cubicBezTo>
                    <a:pt x="3343" y="1603"/>
                    <a:pt x="3390" y="1616"/>
                    <a:pt x="3390" y="1662"/>
                  </a:cubicBezTo>
                  <a:cubicBezTo>
                    <a:pt x="3390" y="1695"/>
                    <a:pt x="3390" y="1715"/>
                    <a:pt x="3390" y="1748"/>
                  </a:cubicBezTo>
                  <a:cubicBezTo>
                    <a:pt x="3390" y="1800"/>
                    <a:pt x="3456" y="1787"/>
                    <a:pt x="3508" y="1800"/>
                  </a:cubicBezTo>
                  <a:cubicBezTo>
                    <a:pt x="3555" y="1807"/>
                    <a:pt x="3548" y="1860"/>
                    <a:pt x="3555" y="1906"/>
                  </a:cubicBezTo>
                  <a:cubicBezTo>
                    <a:pt x="3574" y="1965"/>
                    <a:pt x="3614" y="1985"/>
                    <a:pt x="3667" y="2011"/>
                  </a:cubicBezTo>
                  <a:cubicBezTo>
                    <a:pt x="3700" y="2031"/>
                    <a:pt x="3719" y="2038"/>
                    <a:pt x="3753" y="2051"/>
                  </a:cubicBezTo>
                  <a:cubicBezTo>
                    <a:pt x="3719" y="2084"/>
                    <a:pt x="3733" y="2110"/>
                    <a:pt x="3713" y="2150"/>
                  </a:cubicBezTo>
                  <a:lnTo>
                    <a:pt x="3713" y="2150"/>
                  </a:lnTo>
                  <a:cubicBezTo>
                    <a:pt x="3713" y="2150"/>
                    <a:pt x="3713" y="2150"/>
                    <a:pt x="3706" y="2150"/>
                  </a:cubicBezTo>
                  <a:cubicBezTo>
                    <a:pt x="3673" y="2150"/>
                    <a:pt x="3660" y="2176"/>
                    <a:pt x="3627" y="2183"/>
                  </a:cubicBezTo>
                  <a:cubicBezTo>
                    <a:pt x="3607" y="2189"/>
                    <a:pt x="3581" y="2196"/>
                    <a:pt x="3581" y="2216"/>
                  </a:cubicBezTo>
                  <a:cubicBezTo>
                    <a:pt x="3581" y="2255"/>
                    <a:pt x="3601" y="2275"/>
                    <a:pt x="3601" y="2321"/>
                  </a:cubicBezTo>
                  <a:cubicBezTo>
                    <a:pt x="3673" y="2275"/>
                    <a:pt x="3726" y="2262"/>
                    <a:pt x="3799" y="2222"/>
                  </a:cubicBezTo>
                  <a:cubicBezTo>
                    <a:pt x="3871" y="2189"/>
                    <a:pt x="3898" y="2117"/>
                    <a:pt x="3983" y="2110"/>
                  </a:cubicBezTo>
                  <a:cubicBezTo>
                    <a:pt x="4062" y="2110"/>
                    <a:pt x="4115" y="2064"/>
                    <a:pt x="4161" y="1998"/>
                  </a:cubicBezTo>
                  <a:cubicBezTo>
                    <a:pt x="4201" y="1932"/>
                    <a:pt x="4194" y="1827"/>
                    <a:pt x="4267" y="1827"/>
                  </a:cubicBezTo>
                  <a:cubicBezTo>
                    <a:pt x="4293" y="1827"/>
                    <a:pt x="4287" y="1860"/>
                    <a:pt x="4287" y="1879"/>
                  </a:cubicBezTo>
                  <a:cubicBezTo>
                    <a:pt x="4287" y="1939"/>
                    <a:pt x="4287" y="1972"/>
                    <a:pt x="4287" y="2025"/>
                  </a:cubicBezTo>
                  <a:cubicBezTo>
                    <a:pt x="4320" y="2031"/>
                    <a:pt x="4340" y="2038"/>
                    <a:pt x="4372" y="2038"/>
                  </a:cubicBezTo>
                  <a:cubicBezTo>
                    <a:pt x="4392" y="2038"/>
                    <a:pt x="4392" y="2011"/>
                    <a:pt x="4399" y="1998"/>
                  </a:cubicBezTo>
                  <a:cubicBezTo>
                    <a:pt x="4405" y="1959"/>
                    <a:pt x="4412" y="1939"/>
                    <a:pt x="4419" y="1899"/>
                  </a:cubicBezTo>
                  <a:cubicBezTo>
                    <a:pt x="4425" y="1840"/>
                    <a:pt x="4425" y="1800"/>
                    <a:pt x="4445" y="1748"/>
                  </a:cubicBezTo>
                  <a:cubicBezTo>
                    <a:pt x="4458" y="1715"/>
                    <a:pt x="4458" y="1688"/>
                    <a:pt x="4485" y="1668"/>
                  </a:cubicBezTo>
                  <a:cubicBezTo>
                    <a:pt x="4551" y="1616"/>
                    <a:pt x="4603" y="1616"/>
                    <a:pt x="4683" y="1616"/>
                  </a:cubicBezTo>
                  <a:cubicBezTo>
                    <a:pt x="4755" y="1616"/>
                    <a:pt x="4795" y="1649"/>
                    <a:pt x="4867" y="1649"/>
                  </a:cubicBezTo>
                  <a:cubicBezTo>
                    <a:pt x="4979" y="1649"/>
                    <a:pt x="5025" y="1569"/>
                    <a:pt x="5144" y="1569"/>
                  </a:cubicBezTo>
                  <a:cubicBezTo>
                    <a:pt x="5190" y="1569"/>
                    <a:pt x="5217" y="1596"/>
                    <a:pt x="5263" y="1616"/>
                  </a:cubicBezTo>
                  <a:cubicBezTo>
                    <a:pt x="5296" y="1629"/>
                    <a:pt x="5316" y="1629"/>
                    <a:pt x="5355" y="1635"/>
                  </a:cubicBezTo>
                  <a:cubicBezTo>
                    <a:pt x="5382" y="1642"/>
                    <a:pt x="5395" y="1649"/>
                    <a:pt x="5421" y="1655"/>
                  </a:cubicBezTo>
                  <a:cubicBezTo>
                    <a:pt x="5461" y="1662"/>
                    <a:pt x="5507" y="1675"/>
                    <a:pt x="5507" y="1715"/>
                  </a:cubicBezTo>
                  <a:cubicBezTo>
                    <a:pt x="5507" y="1741"/>
                    <a:pt x="5481" y="1748"/>
                    <a:pt x="5474" y="1774"/>
                  </a:cubicBezTo>
                  <a:cubicBezTo>
                    <a:pt x="5454" y="1807"/>
                    <a:pt x="5448" y="1827"/>
                    <a:pt x="5448" y="1866"/>
                  </a:cubicBezTo>
                  <a:cubicBezTo>
                    <a:pt x="5448" y="1906"/>
                    <a:pt x="5448" y="1932"/>
                    <a:pt x="5448" y="1972"/>
                  </a:cubicBezTo>
                  <a:cubicBezTo>
                    <a:pt x="5421" y="1998"/>
                    <a:pt x="5415" y="2025"/>
                    <a:pt x="5401" y="2051"/>
                  </a:cubicBezTo>
                  <a:cubicBezTo>
                    <a:pt x="5342" y="2163"/>
                    <a:pt x="5289" y="2262"/>
                    <a:pt x="5164" y="2269"/>
                  </a:cubicBezTo>
                  <a:cubicBezTo>
                    <a:pt x="4999" y="2282"/>
                    <a:pt x="4913" y="2354"/>
                    <a:pt x="4748" y="2354"/>
                  </a:cubicBezTo>
                  <a:cubicBezTo>
                    <a:pt x="4683" y="2354"/>
                    <a:pt x="4650" y="2334"/>
                    <a:pt x="4584" y="2334"/>
                  </a:cubicBezTo>
                  <a:cubicBezTo>
                    <a:pt x="4531" y="2334"/>
                    <a:pt x="4498" y="2348"/>
                    <a:pt x="4445" y="2354"/>
                  </a:cubicBezTo>
                  <a:cubicBezTo>
                    <a:pt x="4399" y="2361"/>
                    <a:pt x="4372" y="2348"/>
                    <a:pt x="4333" y="2361"/>
                  </a:cubicBezTo>
                  <a:cubicBezTo>
                    <a:pt x="4346" y="2387"/>
                    <a:pt x="4372" y="2394"/>
                    <a:pt x="4405" y="2401"/>
                  </a:cubicBezTo>
                  <a:cubicBezTo>
                    <a:pt x="4452" y="2420"/>
                    <a:pt x="4478" y="2440"/>
                    <a:pt x="4531" y="2440"/>
                  </a:cubicBezTo>
                  <a:cubicBezTo>
                    <a:pt x="4557" y="2440"/>
                    <a:pt x="4570" y="2440"/>
                    <a:pt x="4597" y="2440"/>
                  </a:cubicBezTo>
                  <a:lnTo>
                    <a:pt x="4597" y="2440"/>
                  </a:lnTo>
                  <a:cubicBezTo>
                    <a:pt x="5045" y="2374"/>
                    <a:pt x="5045" y="2374"/>
                    <a:pt x="5045" y="2374"/>
                  </a:cubicBezTo>
                  <a:lnTo>
                    <a:pt x="5045" y="2374"/>
                  </a:lnTo>
                  <a:cubicBezTo>
                    <a:pt x="5045" y="2394"/>
                    <a:pt x="5045" y="2401"/>
                    <a:pt x="5045" y="2420"/>
                  </a:cubicBezTo>
                  <a:cubicBezTo>
                    <a:pt x="5045" y="2493"/>
                    <a:pt x="5006" y="2526"/>
                    <a:pt x="4973" y="2592"/>
                  </a:cubicBezTo>
                  <a:cubicBezTo>
                    <a:pt x="4946" y="2645"/>
                    <a:pt x="4946" y="2684"/>
                    <a:pt x="4946" y="2744"/>
                  </a:cubicBezTo>
                  <a:cubicBezTo>
                    <a:pt x="4946" y="2757"/>
                    <a:pt x="4953" y="2763"/>
                    <a:pt x="4959" y="2776"/>
                  </a:cubicBezTo>
                  <a:cubicBezTo>
                    <a:pt x="4979" y="2750"/>
                    <a:pt x="4979" y="2724"/>
                    <a:pt x="4993" y="2697"/>
                  </a:cubicBezTo>
                  <a:cubicBezTo>
                    <a:pt x="5012" y="2658"/>
                    <a:pt x="5025" y="2631"/>
                    <a:pt x="5052" y="2598"/>
                  </a:cubicBezTo>
                  <a:cubicBezTo>
                    <a:pt x="5078" y="2552"/>
                    <a:pt x="5091" y="2526"/>
                    <a:pt x="5118" y="2473"/>
                  </a:cubicBezTo>
                  <a:cubicBezTo>
                    <a:pt x="5184" y="2381"/>
                    <a:pt x="5243" y="2348"/>
                    <a:pt x="5336" y="2275"/>
                  </a:cubicBezTo>
                  <a:cubicBezTo>
                    <a:pt x="5355" y="2295"/>
                    <a:pt x="5355" y="2321"/>
                    <a:pt x="5382" y="2328"/>
                  </a:cubicBezTo>
                  <a:cubicBezTo>
                    <a:pt x="5434" y="2341"/>
                    <a:pt x="5467" y="2348"/>
                    <a:pt x="5520" y="2348"/>
                  </a:cubicBezTo>
                  <a:cubicBezTo>
                    <a:pt x="5540" y="2348"/>
                    <a:pt x="5540" y="2321"/>
                    <a:pt x="5540" y="2302"/>
                  </a:cubicBezTo>
                  <a:cubicBezTo>
                    <a:pt x="5540" y="2269"/>
                    <a:pt x="5540" y="2249"/>
                    <a:pt x="5540" y="2216"/>
                  </a:cubicBezTo>
                  <a:cubicBezTo>
                    <a:pt x="5540" y="2176"/>
                    <a:pt x="5573" y="2163"/>
                    <a:pt x="5573" y="2123"/>
                  </a:cubicBezTo>
                  <a:cubicBezTo>
                    <a:pt x="5573" y="2084"/>
                    <a:pt x="5573" y="2058"/>
                    <a:pt x="5573" y="2018"/>
                  </a:cubicBezTo>
                  <a:cubicBezTo>
                    <a:pt x="5573" y="1992"/>
                    <a:pt x="5599" y="1985"/>
                    <a:pt x="5619" y="1978"/>
                  </a:cubicBezTo>
                  <a:cubicBezTo>
                    <a:pt x="5659" y="1952"/>
                    <a:pt x="5679" y="1932"/>
                    <a:pt x="5711" y="1893"/>
                  </a:cubicBezTo>
                  <a:cubicBezTo>
                    <a:pt x="5718" y="1893"/>
                    <a:pt x="5718" y="1899"/>
                    <a:pt x="5725" y="1899"/>
                  </a:cubicBezTo>
                  <a:cubicBezTo>
                    <a:pt x="5791" y="1899"/>
                    <a:pt x="5830" y="1879"/>
                    <a:pt x="5896" y="1879"/>
                  </a:cubicBezTo>
                  <a:cubicBezTo>
                    <a:pt x="5942" y="1879"/>
                    <a:pt x="5962" y="1879"/>
                    <a:pt x="6008" y="1886"/>
                  </a:cubicBezTo>
                  <a:cubicBezTo>
                    <a:pt x="6041" y="1893"/>
                    <a:pt x="6048" y="1919"/>
                    <a:pt x="6081" y="1932"/>
                  </a:cubicBezTo>
                  <a:cubicBezTo>
                    <a:pt x="6153" y="1959"/>
                    <a:pt x="6206" y="1959"/>
                    <a:pt x="6285" y="1965"/>
                  </a:cubicBezTo>
                  <a:cubicBezTo>
                    <a:pt x="6378" y="1978"/>
                    <a:pt x="6424" y="2018"/>
                    <a:pt x="6516" y="2025"/>
                  </a:cubicBezTo>
                  <a:cubicBezTo>
                    <a:pt x="6595" y="2064"/>
                    <a:pt x="6648" y="2077"/>
                    <a:pt x="6721" y="2130"/>
                  </a:cubicBezTo>
                  <a:cubicBezTo>
                    <a:pt x="6727" y="2130"/>
                    <a:pt x="6734" y="2137"/>
                    <a:pt x="6740" y="2137"/>
                  </a:cubicBezTo>
                  <a:lnTo>
                    <a:pt x="4775" y="15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4" name="Freeform 32"/>
            <p:cNvSpPr>
              <a:spLocks noChangeArrowheads="1"/>
            </p:cNvSpPr>
            <p:nvPr/>
          </p:nvSpPr>
          <p:spPr bwMode="auto">
            <a:xfrm>
              <a:off x="8794869" y="828565"/>
              <a:ext cx="671979" cy="803506"/>
            </a:xfrm>
            <a:custGeom>
              <a:avLst/>
              <a:gdLst>
                <a:gd name="T0" fmla="*/ 2222 w 2434"/>
                <a:gd name="T1" fmla="*/ 1016 h 2910"/>
                <a:gd name="T2" fmla="*/ 2149 w 2434"/>
                <a:gd name="T3" fmla="*/ 1029 h 2910"/>
                <a:gd name="T4" fmla="*/ 2195 w 2434"/>
                <a:gd name="T5" fmla="*/ 1247 h 2910"/>
                <a:gd name="T6" fmla="*/ 2301 w 2434"/>
                <a:gd name="T7" fmla="*/ 1135 h 2910"/>
                <a:gd name="T8" fmla="*/ 58 w 2434"/>
                <a:gd name="T9" fmla="*/ 884 h 2910"/>
                <a:gd name="T10" fmla="*/ 118 w 2434"/>
                <a:gd name="T11" fmla="*/ 917 h 2910"/>
                <a:gd name="T12" fmla="*/ 203 w 2434"/>
                <a:gd name="T13" fmla="*/ 1049 h 2910"/>
                <a:gd name="T14" fmla="*/ 368 w 2434"/>
                <a:gd name="T15" fmla="*/ 1109 h 2910"/>
                <a:gd name="T16" fmla="*/ 533 w 2434"/>
                <a:gd name="T17" fmla="*/ 1148 h 2910"/>
                <a:gd name="T18" fmla="*/ 691 w 2434"/>
                <a:gd name="T19" fmla="*/ 1207 h 2910"/>
                <a:gd name="T20" fmla="*/ 711 w 2434"/>
                <a:gd name="T21" fmla="*/ 1069 h 2910"/>
                <a:gd name="T22" fmla="*/ 975 w 2434"/>
                <a:gd name="T23" fmla="*/ 983 h 2910"/>
                <a:gd name="T24" fmla="*/ 1114 w 2434"/>
                <a:gd name="T25" fmla="*/ 911 h 2910"/>
                <a:gd name="T26" fmla="*/ 1206 w 2434"/>
                <a:gd name="T27" fmla="*/ 726 h 2910"/>
                <a:gd name="T28" fmla="*/ 1265 w 2434"/>
                <a:gd name="T29" fmla="*/ 521 h 2910"/>
                <a:gd name="T30" fmla="*/ 1490 w 2434"/>
                <a:gd name="T31" fmla="*/ 218 h 2910"/>
                <a:gd name="T32" fmla="*/ 1602 w 2434"/>
                <a:gd name="T33" fmla="*/ 27 h 2910"/>
                <a:gd name="T34" fmla="*/ 1734 w 2434"/>
                <a:gd name="T35" fmla="*/ 46 h 2910"/>
                <a:gd name="T36" fmla="*/ 1819 w 2434"/>
                <a:gd name="T37" fmla="*/ 238 h 2910"/>
                <a:gd name="T38" fmla="*/ 1899 w 2434"/>
                <a:gd name="T39" fmla="*/ 357 h 2910"/>
                <a:gd name="T40" fmla="*/ 1925 w 2434"/>
                <a:gd name="T41" fmla="*/ 634 h 2910"/>
                <a:gd name="T42" fmla="*/ 2031 w 2434"/>
                <a:gd name="T43" fmla="*/ 1023 h 2910"/>
                <a:gd name="T44" fmla="*/ 2070 w 2434"/>
                <a:gd name="T45" fmla="*/ 1148 h 2910"/>
                <a:gd name="T46" fmla="*/ 2136 w 2434"/>
                <a:gd name="T47" fmla="*/ 1273 h 2910"/>
                <a:gd name="T48" fmla="*/ 2380 w 2434"/>
                <a:gd name="T49" fmla="*/ 1326 h 2910"/>
                <a:gd name="T50" fmla="*/ 2433 w 2434"/>
                <a:gd name="T51" fmla="*/ 1452 h 2910"/>
                <a:gd name="T52" fmla="*/ 2301 w 2434"/>
                <a:gd name="T53" fmla="*/ 1544 h 2910"/>
                <a:gd name="T54" fmla="*/ 2380 w 2434"/>
                <a:gd name="T55" fmla="*/ 1702 h 2910"/>
                <a:gd name="T56" fmla="*/ 1964 w 2434"/>
                <a:gd name="T57" fmla="*/ 2052 h 2910"/>
                <a:gd name="T58" fmla="*/ 1707 w 2434"/>
                <a:gd name="T59" fmla="*/ 2329 h 2910"/>
                <a:gd name="T60" fmla="*/ 1655 w 2434"/>
                <a:gd name="T61" fmla="*/ 2467 h 2910"/>
                <a:gd name="T62" fmla="*/ 1720 w 2434"/>
                <a:gd name="T63" fmla="*/ 2467 h 2910"/>
                <a:gd name="T64" fmla="*/ 1688 w 2434"/>
                <a:gd name="T65" fmla="*/ 2599 h 2910"/>
                <a:gd name="T66" fmla="*/ 1648 w 2434"/>
                <a:gd name="T67" fmla="*/ 2738 h 2910"/>
                <a:gd name="T68" fmla="*/ 1536 w 2434"/>
                <a:gd name="T69" fmla="*/ 2856 h 2910"/>
                <a:gd name="T70" fmla="*/ 1404 w 2434"/>
                <a:gd name="T71" fmla="*/ 2896 h 2910"/>
                <a:gd name="T72" fmla="*/ 1444 w 2434"/>
                <a:gd name="T73" fmla="*/ 2797 h 2910"/>
                <a:gd name="T74" fmla="*/ 1246 w 2434"/>
                <a:gd name="T75" fmla="*/ 2652 h 2910"/>
                <a:gd name="T76" fmla="*/ 1081 w 2434"/>
                <a:gd name="T77" fmla="*/ 2494 h 2910"/>
                <a:gd name="T78" fmla="*/ 1002 w 2434"/>
                <a:gd name="T79" fmla="*/ 2329 h 2910"/>
                <a:gd name="T80" fmla="*/ 810 w 2434"/>
                <a:gd name="T81" fmla="*/ 2058 h 2910"/>
                <a:gd name="T82" fmla="*/ 718 w 2434"/>
                <a:gd name="T83" fmla="*/ 1847 h 2910"/>
                <a:gd name="T84" fmla="*/ 480 w 2434"/>
                <a:gd name="T85" fmla="*/ 1676 h 2910"/>
                <a:gd name="T86" fmla="*/ 401 w 2434"/>
                <a:gd name="T87" fmla="*/ 1616 h 2910"/>
                <a:gd name="T88" fmla="*/ 236 w 2434"/>
                <a:gd name="T89" fmla="*/ 1484 h 2910"/>
                <a:gd name="T90" fmla="*/ 38 w 2434"/>
                <a:gd name="T91" fmla="*/ 1155 h 2910"/>
                <a:gd name="T92" fmla="*/ 33 w 2434"/>
                <a:gd name="T93" fmla="*/ 1029 h 2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34" h="2910">
                  <a:moveTo>
                    <a:pt x="2222" y="1016"/>
                  </a:moveTo>
                  <a:lnTo>
                    <a:pt x="2222" y="1016"/>
                  </a:lnTo>
                  <a:cubicBezTo>
                    <a:pt x="2189" y="1016"/>
                    <a:pt x="2169" y="1010"/>
                    <a:pt x="2136" y="990"/>
                  </a:cubicBezTo>
                  <a:cubicBezTo>
                    <a:pt x="2136" y="1010"/>
                    <a:pt x="2149" y="1016"/>
                    <a:pt x="2149" y="1029"/>
                  </a:cubicBezTo>
                  <a:cubicBezTo>
                    <a:pt x="2149" y="1056"/>
                    <a:pt x="2149" y="1075"/>
                    <a:pt x="2149" y="1102"/>
                  </a:cubicBezTo>
                  <a:cubicBezTo>
                    <a:pt x="2149" y="1161"/>
                    <a:pt x="2195" y="1187"/>
                    <a:pt x="2195" y="1247"/>
                  </a:cubicBezTo>
                  <a:cubicBezTo>
                    <a:pt x="2202" y="1247"/>
                    <a:pt x="2209" y="1247"/>
                    <a:pt x="2222" y="1247"/>
                  </a:cubicBezTo>
                  <a:cubicBezTo>
                    <a:pt x="2275" y="1247"/>
                    <a:pt x="2301" y="1187"/>
                    <a:pt x="2301" y="1135"/>
                  </a:cubicBezTo>
                  <a:cubicBezTo>
                    <a:pt x="2301" y="1082"/>
                    <a:pt x="2275" y="1029"/>
                    <a:pt x="2222" y="1016"/>
                  </a:cubicBezTo>
                  <a:close/>
                  <a:moveTo>
                    <a:pt x="58" y="884"/>
                  </a:moveTo>
                  <a:lnTo>
                    <a:pt x="58" y="884"/>
                  </a:lnTo>
                  <a:cubicBezTo>
                    <a:pt x="71" y="897"/>
                    <a:pt x="91" y="904"/>
                    <a:pt x="118" y="917"/>
                  </a:cubicBezTo>
                  <a:lnTo>
                    <a:pt x="118" y="917"/>
                  </a:lnTo>
                  <a:cubicBezTo>
                    <a:pt x="144" y="977"/>
                    <a:pt x="164" y="1003"/>
                    <a:pt x="203" y="1049"/>
                  </a:cubicBezTo>
                  <a:cubicBezTo>
                    <a:pt x="236" y="1082"/>
                    <a:pt x="256" y="1109"/>
                    <a:pt x="302" y="1109"/>
                  </a:cubicBezTo>
                  <a:cubicBezTo>
                    <a:pt x="322" y="1109"/>
                    <a:pt x="342" y="1109"/>
                    <a:pt x="368" y="1109"/>
                  </a:cubicBezTo>
                  <a:cubicBezTo>
                    <a:pt x="388" y="1109"/>
                    <a:pt x="401" y="1102"/>
                    <a:pt x="428" y="1102"/>
                  </a:cubicBezTo>
                  <a:cubicBezTo>
                    <a:pt x="467" y="1102"/>
                    <a:pt x="487" y="1135"/>
                    <a:pt x="533" y="1148"/>
                  </a:cubicBezTo>
                  <a:cubicBezTo>
                    <a:pt x="592" y="1174"/>
                    <a:pt x="626" y="1194"/>
                    <a:pt x="685" y="1221"/>
                  </a:cubicBezTo>
                  <a:cubicBezTo>
                    <a:pt x="685" y="1221"/>
                    <a:pt x="691" y="1214"/>
                    <a:pt x="691" y="1207"/>
                  </a:cubicBezTo>
                  <a:cubicBezTo>
                    <a:pt x="691" y="1194"/>
                    <a:pt x="685" y="1187"/>
                    <a:pt x="685" y="1174"/>
                  </a:cubicBezTo>
                  <a:cubicBezTo>
                    <a:pt x="685" y="1135"/>
                    <a:pt x="685" y="1102"/>
                    <a:pt x="711" y="1069"/>
                  </a:cubicBezTo>
                  <a:cubicBezTo>
                    <a:pt x="731" y="1049"/>
                    <a:pt x="758" y="1049"/>
                    <a:pt x="790" y="1042"/>
                  </a:cubicBezTo>
                  <a:cubicBezTo>
                    <a:pt x="856" y="1016"/>
                    <a:pt x="903" y="1010"/>
                    <a:pt x="975" y="983"/>
                  </a:cubicBezTo>
                  <a:cubicBezTo>
                    <a:pt x="1008" y="970"/>
                    <a:pt x="1034" y="963"/>
                    <a:pt x="1067" y="937"/>
                  </a:cubicBezTo>
                  <a:cubicBezTo>
                    <a:pt x="1087" y="930"/>
                    <a:pt x="1101" y="930"/>
                    <a:pt x="1114" y="911"/>
                  </a:cubicBezTo>
                  <a:cubicBezTo>
                    <a:pt x="1133" y="878"/>
                    <a:pt x="1127" y="851"/>
                    <a:pt x="1140" y="812"/>
                  </a:cubicBezTo>
                  <a:cubicBezTo>
                    <a:pt x="1160" y="779"/>
                    <a:pt x="1180" y="759"/>
                    <a:pt x="1206" y="726"/>
                  </a:cubicBezTo>
                  <a:cubicBezTo>
                    <a:pt x="1239" y="673"/>
                    <a:pt x="1226" y="627"/>
                    <a:pt x="1239" y="568"/>
                  </a:cubicBezTo>
                  <a:cubicBezTo>
                    <a:pt x="1239" y="548"/>
                    <a:pt x="1252" y="541"/>
                    <a:pt x="1265" y="521"/>
                  </a:cubicBezTo>
                  <a:cubicBezTo>
                    <a:pt x="1292" y="462"/>
                    <a:pt x="1305" y="423"/>
                    <a:pt x="1345" y="370"/>
                  </a:cubicBezTo>
                  <a:cubicBezTo>
                    <a:pt x="1397" y="304"/>
                    <a:pt x="1437" y="284"/>
                    <a:pt x="1490" y="218"/>
                  </a:cubicBezTo>
                  <a:cubicBezTo>
                    <a:pt x="1536" y="152"/>
                    <a:pt x="1562" y="99"/>
                    <a:pt x="1602" y="27"/>
                  </a:cubicBezTo>
                  <a:lnTo>
                    <a:pt x="1602" y="27"/>
                  </a:lnTo>
                  <a:cubicBezTo>
                    <a:pt x="1635" y="27"/>
                    <a:pt x="1655" y="0"/>
                    <a:pt x="1688" y="0"/>
                  </a:cubicBezTo>
                  <a:cubicBezTo>
                    <a:pt x="1714" y="0"/>
                    <a:pt x="1720" y="27"/>
                    <a:pt x="1734" y="46"/>
                  </a:cubicBezTo>
                  <a:cubicBezTo>
                    <a:pt x="1767" y="93"/>
                    <a:pt x="1793" y="119"/>
                    <a:pt x="1806" y="178"/>
                  </a:cubicBezTo>
                  <a:cubicBezTo>
                    <a:pt x="1813" y="198"/>
                    <a:pt x="1806" y="218"/>
                    <a:pt x="1819" y="238"/>
                  </a:cubicBezTo>
                  <a:cubicBezTo>
                    <a:pt x="1826" y="251"/>
                    <a:pt x="1846" y="244"/>
                    <a:pt x="1859" y="251"/>
                  </a:cubicBezTo>
                  <a:cubicBezTo>
                    <a:pt x="1892" y="277"/>
                    <a:pt x="1899" y="317"/>
                    <a:pt x="1899" y="357"/>
                  </a:cubicBezTo>
                  <a:cubicBezTo>
                    <a:pt x="1899" y="389"/>
                    <a:pt x="1885" y="409"/>
                    <a:pt x="1885" y="449"/>
                  </a:cubicBezTo>
                  <a:cubicBezTo>
                    <a:pt x="1885" y="521"/>
                    <a:pt x="1899" y="561"/>
                    <a:pt x="1925" y="634"/>
                  </a:cubicBezTo>
                  <a:cubicBezTo>
                    <a:pt x="1945" y="686"/>
                    <a:pt x="1951" y="719"/>
                    <a:pt x="1964" y="772"/>
                  </a:cubicBezTo>
                  <a:cubicBezTo>
                    <a:pt x="2004" y="864"/>
                    <a:pt x="2031" y="924"/>
                    <a:pt x="2031" y="1023"/>
                  </a:cubicBezTo>
                  <a:cubicBezTo>
                    <a:pt x="2031" y="1049"/>
                    <a:pt x="2011" y="1062"/>
                    <a:pt x="1998" y="1082"/>
                  </a:cubicBezTo>
                  <a:cubicBezTo>
                    <a:pt x="2031" y="1102"/>
                    <a:pt x="2044" y="1122"/>
                    <a:pt x="2070" y="1148"/>
                  </a:cubicBezTo>
                  <a:cubicBezTo>
                    <a:pt x="2090" y="1168"/>
                    <a:pt x="2110" y="1174"/>
                    <a:pt x="2116" y="1201"/>
                  </a:cubicBezTo>
                  <a:cubicBezTo>
                    <a:pt x="2123" y="1227"/>
                    <a:pt x="2116" y="1247"/>
                    <a:pt x="2136" y="1273"/>
                  </a:cubicBezTo>
                  <a:cubicBezTo>
                    <a:pt x="2162" y="1300"/>
                    <a:pt x="2195" y="1293"/>
                    <a:pt x="2235" y="1300"/>
                  </a:cubicBezTo>
                  <a:cubicBezTo>
                    <a:pt x="2288" y="1313"/>
                    <a:pt x="2334" y="1293"/>
                    <a:pt x="2380" y="1326"/>
                  </a:cubicBezTo>
                  <a:cubicBezTo>
                    <a:pt x="2406" y="1346"/>
                    <a:pt x="2406" y="1366"/>
                    <a:pt x="2413" y="1392"/>
                  </a:cubicBezTo>
                  <a:cubicBezTo>
                    <a:pt x="2420" y="1418"/>
                    <a:pt x="2433" y="1432"/>
                    <a:pt x="2433" y="1452"/>
                  </a:cubicBezTo>
                  <a:cubicBezTo>
                    <a:pt x="2433" y="1511"/>
                    <a:pt x="2360" y="1531"/>
                    <a:pt x="2301" y="1531"/>
                  </a:cubicBezTo>
                  <a:cubicBezTo>
                    <a:pt x="2301" y="1537"/>
                    <a:pt x="2301" y="1537"/>
                    <a:pt x="2301" y="1544"/>
                  </a:cubicBezTo>
                  <a:cubicBezTo>
                    <a:pt x="2301" y="1603"/>
                    <a:pt x="2420" y="1577"/>
                    <a:pt x="2420" y="1636"/>
                  </a:cubicBezTo>
                  <a:cubicBezTo>
                    <a:pt x="2420" y="1663"/>
                    <a:pt x="2406" y="1682"/>
                    <a:pt x="2380" y="1702"/>
                  </a:cubicBezTo>
                  <a:cubicBezTo>
                    <a:pt x="2281" y="1742"/>
                    <a:pt x="2281" y="1834"/>
                    <a:pt x="2189" y="1887"/>
                  </a:cubicBezTo>
                  <a:cubicBezTo>
                    <a:pt x="2096" y="1939"/>
                    <a:pt x="2057" y="1992"/>
                    <a:pt x="1964" y="2052"/>
                  </a:cubicBezTo>
                  <a:cubicBezTo>
                    <a:pt x="1925" y="2071"/>
                    <a:pt x="1892" y="2071"/>
                    <a:pt x="1852" y="2104"/>
                  </a:cubicBezTo>
                  <a:cubicBezTo>
                    <a:pt x="1767" y="2164"/>
                    <a:pt x="1740" y="2230"/>
                    <a:pt x="1707" y="2329"/>
                  </a:cubicBezTo>
                  <a:cubicBezTo>
                    <a:pt x="1688" y="2381"/>
                    <a:pt x="1674" y="2414"/>
                    <a:pt x="1655" y="2467"/>
                  </a:cubicBezTo>
                  <a:lnTo>
                    <a:pt x="1655" y="2467"/>
                  </a:lnTo>
                  <a:cubicBezTo>
                    <a:pt x="1720" y="2467"/>
                    <a:pt x="1720" y="2467"/>
                    <a:pt x="1720" y="2467"/>
                  </a:cubicBezTo>
                  <a:lnTo>
                    <a:pt x="1720" y="2467"/>
                  </a:lnTo>
                  <a:cubicBezTo>
                    <a:pt x="1720" y="2474"/>
                    <a:pt x="1720" y="2480"/>
                    <a:pt x="1720" y="2494"/>
                  </a:cubicBezTo>
                  <a:cubicBezTo>
                    <a:pt x="1720" y="2540"/>
                    <a:pt x="1688" y="2560"/>
                    <a:pt x="1688" y="2599"/>
                  </a:cubicBezTo>
                  <a:cubicBezTo>
                    <a:pt x="1688" y="2632"/>
                    <a:pt x="1688" y="2645"/>
                    <a:pt x="1688" y="2672"/>
                  </a:cubicBezTo>
                  <a:cubicBezTo>
                    <a:pt x="1688" y="2705"/>
                    <a:pt x="1674" y="2718"/>
                    <a:pt x="1648" y="2738"/>
                  </a:cubicBezTo>
                  <a:cubicBezTo>
                    <a:pt x="1615" y="2777"/>
                    <a:pt x="1615" y="2777"/>
                    <a:pt x="1615" y="2777"/>
                  </a:cubicBezTo>
                  <a:cubicBezTo>
                    <a:pt x="1595" y="2817"/>
                    <a:pt x="1569" y="2830"/>
                    <a:pt x="1536" y="2856"/>
                  </a:cubicBezTo>
                  <a:cubicBezTo>
                    <a:pt x="1503" y="2883"/>
                    <a:pt x="1483" y="2909"/>
                    <a:pt x="1437" y="2909"/>
                  </a:cubicBezTo>
                  <a:cubicBezTo>
                    <a:pt x="1424" y="2909"/>
                    <a:pt x="1417" y="2903"/>
                    <a:pt x="1404" y="2896"/>
                  </a:cubicBezTo>
                  <a:lnTo>
                    <a:pt x="1404" y="2896"/>
                  </a:lnTo>
                  <a:cubicBezTo>
                    <a:pt x="1424" y="2856"/>
                    <a:pt x="1410" y="2830"/>
                    <a:pt x="1444" y="2797"/>
                  </a:cubicBezTo>
                  <a:cubicBezTo>
                    <a:pt x="1410" y="2784"/>
                    <a:pt x="1391" y="2777"/>
                    <a:pt x="1358" y="2757"/>
                  </a:cubicBezTo>
                  <a:cubicBezTo>
                    <a:pt x="1305" y="2731"/>
                    <a:pt x="1265" y="2711"/>
                    <a:pt x="1246" y="2652"/>
                  </a:cubicBezTo>
                  <a:cubicBezTo>
                    <a:pt x="1239" y="2606"/>
                    <a:pt x="1246" y="2553"/>
                    <a:pt x="1199" y="2546"/>
                  </a:cubicBezTo>
                  <a:cubicBezTo>
                    <a:pt x="1147" y="2533"/>
                    <a:pt x="1081" y="2546"/>
                    <a:pt x="1081" y="2494"/>
                  </a:cubicBezTo>
                  <a:cubicBezTo>
                    <a:pt x="1081" y="2461"/>
                    <a:pt x="1081" y="2441"/>
                    <a:pt x="1081" y="2408"/>
                  </a:cubicBezTo>
                  <a:cubicBezTo>
                    <a:pt x="1081" y="2362"/>
                    <a:pt x="1034" y="2349"/>
                    <a:pt x="1002" y="2329"/>
                  </a:cubicBezTo>
                  <a:cubicBezTo>
                    <a:pt x="969" y="2302"/>
                    <a:pt x="955" y="2282"/>
                    <a:pt x="922" y="2256"/>
                  </a:cubicBezTo>
                  <a:cubicBezTo>
                    <a:pt x="856" y="2197"/>
                    <a:pt x="850" y="2137"/>
                    <a:pt x="810" y="2058"/>
                  </a:cubicBezTo>
                  <a:cubicBezTo>
                    <a:pt x="790" y="2012"/>
                    <a:pt x="758" y="1986"/>
                    <a:pt x="751" y="1933"/>
                  </a:cubicBezTo>
                  <a:cubicBezTo>
                    <a:pt x="744" y="1900"/>
                    <a:pt x="744" y="1874"/>
                    <a:pt x="718" y="1847"/>
                  </a:cubicBezTo>
                  <a:cubicBezTo>
                    <a:pt x="665" y="1788"/>
                    <a:pt x="612" y="1781"/>
                    <a:pt x="546" y="1735"/>
                  </a:cubicBezTo>
                  <a:cubicBezTo>
                    <a:pt x="513" y="1722"/>
                    <a:pt x="494" y="1709"/>
                    <a:pt x="480" y="1676"/>
                  </a:cubicBezTo>
                  <a:cubicBezTo>
                    <a:pt x="467" y="1656"/>
                    <a:pt x="474" y="1629"/>
                    <a:pt x="454" y="1623"/>
                  </a:cubicBezTo>
                  <a:cubicBezTo>
                    <a:pt x="434" y="1610"/>
                    <a:pt x="421" y="1623"/>
                    <a:pt x="401" y="1616"/>
                  </a:cubicBezTo>
                  <a:cubicBezTo>
                    <a:pt x="355" y="1610"/>
                    <a:pt x="342" y="1583"/>
                    <a:pt x="302" y="1564"/>
                  </a:cubicBezTo>
                  <a:cubicBezTo>
                    <a:pt x="263" y="1544"/>
                    <a:pt x="243" y="1524"/>
                    <a:pt x="236" y="1484"/>
                  </a:cubicBezTo>
                  <a:cubicBezTo>
                    <a:pt x="223" y="1399"/>
                    <a:pt x="223" y="1333"/>
                    <a:pt x="170" y="1267"/>
                  </a:cubicBezTo>
                  <a:cubicBezTo>
                    <a:pt x="124" y="1214"/>
                    <a:pt x="91" y="1194"/>
                    <a:pt x="38" y="1155"/>
                  </a:cubicBezTo>
                  <a:cubicBezTo>
                    <a:pt x="20" y="1148"/>
                    <a:pt x="0" y="1141"/>
                    <a:pt x="0" y="1122"/>
                  </a:cubicBezTo>
                  <a:cubicBezTo>
                    <a:pt x="0" y="1089"/>
                    <a:pt x="20" y="1069"/>
                    <a:pt x="33" y="1029"/>
                  </a:cubicBezTo>
                  <a:cubicBezTo>
                    <a:pt x="52" y="977"/>
                    <a:pt x="52" y="943"/>
                    <a:pt x="58" y="88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5" name="Freeform 33"/>
            <p:cNvSpPr>
              <a:spLocks noChangeArrowheads="1"/>
            </p:cNvSpPr>
            <p:nvPr/>
          </p:nvSpPr>
          <p:spPr bwMode="auto">
            <a:xfrm>
              <a:off x="6096000" y="2403923"/>
              <a:ext cx="1021358" cy="566105"/>
            </a:xfrm>
            <a:custGeom>
              <a:avLst/>
              <a:gdLst>
                <a:gd name="T0" fmla="*/ 3548 w 3701"/>
                <a:gd name="T1" fmla="*/ 1273 h 2052"/>
                <a:gd name="T2" fmla="*/ 3548 w 3701"/>
                <a:gd name="T3" fmla="*/ 1273 h 2052"/>
                <a:gd name="T4" fmla="*/ 3700 w 3701"/>
                <a:gd name="T5" fmla="*/ 1365 h 2052"/>
                <a:gd name="T6" fmla="*/ 3700 w 3701"/>
                <a:gd name="T7" fmla="*/ 1365 h 2052"/>
                <a:gd name="T8" fmla="*/ 3674 w 3701"/>
                <a:gd name="T9" fmla="*/ 1378 h 2052"/>
                <a:gd name="T10" fmla="*/ 3608 w 3701"/>
                <a:gd name="T11" fmla="*/ 1431 h 2052"/>
                <a:gd name="T12" fmla="*/ 3529 w 3701"/>
                <a:gd name="T13" fmla="*/ 1530 h 2052"/>
                <a:gd name="T14" fmla="*/ 3397 w 3701"/>
                <a:gd name="T15" fmla="*/ 1569 h 2052"/>
                <a:gd name="T16" fmla="*/ 3258 w 3701"/>
                <a:gd name="T17" fmla="*/ 1728 h 2052"/>
                <a:gd name="T18" fmla="*/ 3205 w 3701"/>
                <a:gd name="T19" fmla="*/ 1780 h 2052"/>
                <a:gd name="T20" fmla="*/ 3087 w 3701"/>
                <a:gd name="T21" fmla="*/ 1754 h 2052"/>
                <a:gd name="T22" fmla="*/ 3014 w 3701"/>
                <a:gd name="T23" fmla="*/ 1820 h 2052"/>
                <a:gd name="T24" fmla="*/ 2902 w 3701"/>
                <a:gd name="T25" fmla="*/ 1932 h 2052"/>
                <a:gd name="T26" fmla="*/ 2777 w 3701"/>
                <a:gd name="T27" fmla="*/ 2018 h 2052"/>
                <a:gd name="T28" fmla="*/ 2678 w 3701"/>
                <a:gd name="T29" fmla="*/ 1972 h 2052"/>
                <a:gd name="T30" fmla="*/ 2625 w 3701"/>
                <a:gd name="T31" fmla="*/ 1972 h 2052"/>
                <a:gd name="T32" fmla="*/ 2539 w 3701"/>
                <a:gd name="T33" fmla="*/ 1958 h 2052"/>
                <a:gd name="T34" fmla="*/ 2328 w 3701"/>
                <a:gd name="T35" fmla="*/ 2011 h 2052"/>
                <a:gd name="T36" fmla="*/ 2328 w 3701"/>
                <a:gd name="T37" fmla="*/ 2011 h 2052"/>
                <a:gd name="T38" fmla="*/ 2236 w 3701"/>
                <a:gd name="T39" fmla="*/ 1978 h 2052"/>
                <a:gd name="T40" fmla="*/ 2170 w 3701"/>
                <a:gd name="T41" fmla="*/ 1958 h 2052"/>
                <a:gd name="T42" fmla="*/ 2104 w 3701"/>
                <a:gd name="T43" fmla="*/ 1972 h 2052"/>
                <a:gd name="T44" fmla="*/ 1932 w 3701"/>
                <a:gd name="T45" fmla="*/ 2018 h 2052"/>
                <a:gd name="T46" fmla="*/ 1847 w 3701"/>
                <a:gd name="T47" fmla="*/ 2051 h 2052"/>
                <a:gd name="T48" fmla="*/ 1741 w 3701"/>
                <a:gd name="T49" fmla="*/ 1932 h 2052"/>
                <a:gd name="T50" fmla="*/ 1688 w 3701"/>
                <a:gd name="T51" fmla="*/ 1747 h 2052"/>
                <a:gd name="T52" fmla="*/ 1688 w 3701"/>
                <a:gd name="T53" fmla="*/ 1682 h 2052"/>
                <a:gd name="T54" fmla="*/ 1695 w 3701"/>
                <a:gd name="T55" fmla="*/ 1549 h 2052"/>
                <a:gd name="T56" fmla="*/ 1688 w 3701"/>
                <a:gd name="T57" fmla="*/ 1444 h 2052"/>
                <a:gd name="T58" fmla="*/ 1715 w 3701"/>
                <a:gd name="T59" fmla="*/ 1352 h 2052"/>
                <a:gd name="T60" fmla="*/ 1748 w 3701"/>
                <a:gd name="T61" fmla="*/ 1147 h 2052"/>
                <a:gd name="T62" fmla="*/ 1748 w 3701"/>
                <a:gd name="T63" fmla="*/ 1128 h 2052"/>
                <a:gd name="T64" fmla="*/ 1523 w 3701"/>
                <a:gd name="T65" fmla="*/ 1286 h 2052"/>
                <a:gd name="T66" fmla="*/ 1391 w 3701"/>
                <a:gd name="T67" fmla="*/ 1418 h 2052"/>
                <a:gd name="T68" fmla="*/ 1326 w 3701"/>
                <a:gd name="T69" fmla="*/ 1451 h 2052"/>
                <a:gd name="T70" fmla="*/ 1200 w 3701"/>
                <a:gd name="T71" fmla="*/ 1451 h 2052"/>
                <a:gd name="T72" fmla="*/ 956 w 3701"/>
                <a:gd name="T73" fmla="*/ 1464 h 2052"/>
                <a:gd name="T74" fmla="*/ 864 w 3701"/>
                <a:gd name="T75" fmla="*/ 1358 h 2052"/>
                <a:gd name="T76" fmla="*/ 811 w 3701"/>
                <a:gd name="T77" fmla="*/ 1246 h 2052"/>
                <a:gd name="T78" fmla="*/ 732 w 3701"/>
                <a:gd name="T79" fmla="*/ 1200 h 2052"/>
                <a:gd name="T80" fmla="*/ 521 w 3701"/>
                <a:gd name="T81" fmla="*/ 1141 h 2052"/>
                <a:gd name="T82" fmla="*/ 422 w 3701"/>
                <a:gd name="T83" fmla="*/ 1141 h 2052"/>
                <a:gd name="T84" fmla="*/ 455 w 3701"/>
                <a:gd name="T85" fmla="*/ 989 h 2052"/>
                <a:gd name="T86" fmla="*/ 369 w 3701"/>
                <a:gd name="T87" fmla="*/ 804 h 2052"/>
                <a:gd name="T88" fmla="*/ 283 w 3701"/>
                <a:gd name="T89" fmla="*/ 732 h 2052"/>
                <a:gd name="T90" fmla="*/ 257 w 3701"/>
                <a:gd name="T91" fmla="*/ 633 h 2052"/>
                <a:gd name="T92" fmla="*/ 171 w 3701"/>
                <a:gd name="T93" fmla="*/ 475 h 2052"/>
                <a:gd name="T94" fmla="*/ 151 w 3701"/>
                <a:gd name="T95" fmla="*/ 408 h 2052"/>
                <a:gd name="T96" fmla="*/ 151 w 3701"/>
                <a:gd name="T97" fmla="*/ 343 h 2052"/>
                <a:gd name="T98" fmla="*/ 138 w 3701"/>
                <a:gd name="T99" fmla="*/ 290 h 2052"/>
                <a:gd name="T100" fmla="*/ 66 w 3701"/>
                <a:gd name="T101" fmla="*/ 263 h 2052"/>
                <a:gd name="T102" fmla="*/ 52 w 3701"/>
                <a:gd name="T103" fmla="*/ 211 h 2052"/>
                <a:gd name="T104" fmla="*/ 20 w 3701"/>
                <a:gd name="T105" fmla="*/ 138 h 2052"/>
                <a:gd name="T106" fmla="*/ 132 w 3701"/>
                <a:gd name="T107" fmla="*/ 99 h 2052"/>
                <a:gd name="T108" fmla="*/ 132 w 3701"/>
                <a:gd name="T109" fmla="*/ 19 h 2052"/>
                <a:gd name="T110" fmla="*/ 132 w 3701"/>
                <a:gd name="T111" fmla="*/ 0 h 2052"/>
                <a:gd name="T112" fmla="*/ 132 w 3701"/>
                <a:gd name="T113" fmla="*/ 0 h 2052"/>
                <a:gd name="T114" fmla="*/ 2955 w 3701"/>
                <a:gd name="T115" fmla="*/ 1015 h 2052"/>
                <a:gd name="T116" fmla="*/ 3548 w 3701"/>
                <a:gd name="T117" fmla="*/ 1273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01" h="2052">
                  <a:moveTo>
                    <a:pt x="3548" y="1273"/>
                  </a:moveTo>
                  <a:lnTo>
                    <a:pt x="3548" y="1273"/>
                  </a:lnTo>
                  <a:cubicBezTo>
                    <a:pt x="3601" y="1319"/>
                    <a:pt x="3647" y="1325"/>
                    <a:pt x="3700" y="1365"/>
                  </a:cubicBezTo>
                  <a:lnTo>
                    <a:pt x="3700" y="1365"/>
                  </a:lnTo>
                  <a:cubicBezTo>
                    <a:pt x="3693" y="1365"/>
                    <a:pt x="3680" y="1372"/>
                    <a:pt x="3674" y="1378"/>
                  </a:cubicBezTo>
                  <a:cubicBezTo>
                    <a:pt x="3641" y="1398"/>
                    <a:pt x="3634" y="1411"/>
                    <a:pt x="3608" y="1431"/>
                  </a:cubicBezTo>
                  <a:cubicBezTo>
                    <a:pt x="3568" y="1464"/>
                    <a:pt x="3568" y="1503"/>
                    <a:pt x="3529" y="1530"/>
                  </a:cubicBezTo>
                  <a:cubicBezTo>
                    <a:pt x="3482" y="1556"/>
                    <a:pt x="3436" y="1536"/>
                    <a:pt x="3397" y="1569"/>
                  </a:cubicBezTo>
                  <a:cubicBezTo>
                    <a:pt x="3337" y="1629"/>
                    <a:pt x="3318" y="1675"/>
                    <a:pt x="3258" y="1728"/>
                  </a:cubicBezTo>
                  <a:cubicBezTo>
                    <a:pt x="3232" y="1741"/>
                    <a:pt x="3238" y="1780"/>
                    <a:pt x="3205" y="1780"/>
                  </a:cubicBezTo>
                  <a:cubicBezTo>
                    <a:pt x="3159" y="1780"/>
                    <a:pt x="3133" y="1754"/>
                    <a:pt x="3087" y="1754"/>
                  </a:cubicBezTo>
                  <a:cubicBezTo>
                    <a:pt x="3047" y="1754"/>
                    <a:pt x="3041" y="1794"/>
                    <a:pt x="3014" y="1820"/>
                  </a:cubicBezTo>
                  <a:cubicBezTo>
                    <a:pt x="2968" y="1859"/>
                    <a:pt x="2942" y="1886"/>
                    <a:pt x="2902" y="1932"/>
                  </a:cubicBezTo>
                  <a:cubicBezTo>
                    <a:pt x="2856" y="1972"/>
                    <a:pt x="2836" y="2018"/>
                    <a:pt x="2777" y="2018"/>
                  </a:cubicBezTo>
                  <a:cubicBezTo>
                    <a:pt x="2731" y="2018"/>
                    <a:pt x="2717" y="1991"/>
                    <a:pt x="2678" y="1972"/>
                  </a:cubicBezTo>
                  <a:cubicBezTo>
                    <a:pt x="2658" y="1965"/>
                    <a:pt x="2645" y="1978"/>
                    <a:pt x="2625" y="1972"/>
                  </a:cubicBezTo>
                  <a:cubicBezTo>
                    <a:pt x="2592" y="1972"/>
                    <a:pt x="2572" y="1958"/>
                    <a:pt x="2539" y="1958"/>
                  </a:cubicBezTo>
                  <a:cubicBezTo>
                    <a:pt x="2453" y="1958"/>
                    <a:pt x="2407" y="1978"/>
                    <a:pt x="2328" y="2011"/>
                  </a:cubicBezTo>
                  <a:lnTo>
                    <a:pt x="2328" y="2011"/>
                  </a:lnTo>
                  <a:cubicBezTo>
                    <a:pt x="2289" y="1998"/>
                    <a:pt x="2269" y="1991"/>
                    <a:pt x="2236" y="1978"/>
                  </a:cubicBezTo>
                  <a:cubicBezTo>
                    <a:pt x="2209" y="1972"/>
                    <a:pt x="2196" y="1958"/>
                    <a:pt x="2170" y="1958"/>
                  </a:cubicBezTo>
                  <a:cubicBezTo>
                    <a:pt x="2144" y="1958"/>
                    <a:pt x="2130" y="1965"/>
                    <a:pt x="2104" y="1972"/>
                  </a:cubicBezTo>
                  <a:cubicBezTo>
                    <a:pt x="2038" y="1991"/>
                    <a:pt x="1992" y="1985"/>
                    <a:pt x="1932" y="2018"/>
                  </a:cubicBezTo>
                  <a:cubicBezTo>
                    <a:pt x="1899" y="2031"/>
                    <a:pt x="1880" y="2051"/>
                    <a:pt x="1847" y="2051"/>
                  </a:cubicBezTo>
                  <a:cubicBezTo>
                    <a:pt x="1781" y="2051"/>
                    <a:pt x="1754" y="1991"/>
                    <a:pt x="1741" y="1932"/>
                  </a:cubicBezTo>
                  <a:cubicBezTo>
                    <a:pt x="1715" y="1859"/>
                    <a:pt x="1688" y="1827"/>
                    <a:pt x="1688" y="1747"/>
                  </a:cubicBezTo>
                  <a:cubicBezTo>
                    <a:pt x="1688" y="1721"/>
                    <a:pt x="1688" y="1708"/>
                    <a:pt x="1688" y="1682"/>
                  </a:cubicBezTo>
                  <a:cubicBezTo>
                    <a:pt x="1688" y="1629"/>
                    <a:pt x="1695" y="1602"/>
                    <a:pt x="1695" y="1549"/>
                  </a:cubicBezTo>
                  <a:cubicBezTo>
                    <a:pt x="1695" y="1510"/>
                    <a:pt x="1688" y="1490"/>
                    <a:pt x="1688" y="1444"/>
                  </a:cubicBezTo>
                  <a:cubicBezTo>
                    <a:pt x="1688" y="1411"/>
                    <a:pt x="1708" y="1391"/>
                    <a:pt x="1715" y="1352"/>
                  </a:cubicBezTo>
                  <a:cubicBezTo>
                    <a:pt x="1728" y="1273"/>
                    <a:pt x="1748" y="1226"/>
                    <a:pt x="1748" y="1147"/>
                  </a:cubicBezTo>
                  <a:cubicBezTo>
                    <a:pt x="1748" y="1141"/>
                    <a:pt x="1748" y="1134"/>
                    <a:pt x="1748" y="1128"/>
                  </a:cubicBezTo>
                  <a:cubicBezTo>
                    <a:pt x="1669" y="1200"/>
                    <a:pt x="1609" y="1220"/>
                    <a:pt x="1523" y="1286"/>
                  </a:cubicBezTo>
                  <a:cubicBezTo>
                    <a:pt x="1471" y="1325"/>
                    <a:pt x="1451" y="1372"/>
                    <a:pt x="1391" y="1418"/>
                  </a:cubicBezTo>
                  <a:cubicBezTo>
                    <a:pt x="1372" y="1431"/>
                    <a:pt x="1359" y="1451"/>
                    <a:pt x="1326" y="1451"/>
                  </a:cubicBezTo>
                  <a:cubicBezTo>
                    <a:pt x="1279" y="1451"/>
                    <a:pt x="1253" y="1451"/>
                    <a:pt x="1200" y="1451"/>
                  </a:cubicBezTo>
                  <a:cubicBezTo>
                    <a:pt x="1108" y="1457"/>
                    <a:pt x="1055" y="1464"/>
                    <a:pt x="956" y="1464"/>
                  </a:cubicBezTo>
                  <a:cubicBezTo>
                    <a:pt x="904" y="1464"/>
                    <a:pt x="884" y="1411"/>
                    <a:pt x="864" y="1358"/>
                  </a:cubicBezTo>
                  <a:cubicBezTo>
                    <a:pt x="851" y="1312"/>
                    <a:pt x="837" y="1286"/>
                    <a:pt x="811" y="1246"/>
                  </a:cubicBezTo>
                  <a:cubicBezTo>
                    <a:pt x="791" y="1220"/>
                    <a:pt x="765" y="1213"/>
                    <a:pt x="732" y="1200"/>
                  </a:cubicBezTo>
                  <a:cubicBezTo>
                    <a:pt x="666" y="1147"/>
                    <a:pt x="607" y="1141"/>
                    <a:pt x="521" y="1141"/>
                  </a:cubicBezTo>
                  <a:cubicBezTo>
                    <a:pt x="481" y="1141"/>
                    <a:pt x="462" y="1141"/>
                    <a:pt x="422" y="1141"/>
                  </a:cubicBezTo>
                  <a:cubicBezTo>
                    <a:pt x="455" y="989"/>
                    <a:pt x="455" y="989"/>
                    <a:pt x="455" y="989"/>
                  </a:cubicBezTo>
                  <a:cubicBezTo>
                    <a:pt x="448" y="910"/>
                    <a:pt x="415" y="870"/>
                    <a:pt x="369" y="804"/>
                  </a:cubicBezTo>
                  <a:cubicBezTo>
                    <a:pt x="343" y="771"/>
                    <a:pt x="303" y="771"/>
                    <a:pt x="283" y="732"/>
                  </a:cubicBezTo>
                  <a:cubicBezTo>
                    <a:pt x="270" y="699"/>
                    <a:pt x="283" y="666"/>
                    <a:pt x="257" y="633"/>
                  </a:cubicBezTo>
                  <a:cubicBezTo>
                    <a:pt x="211" y="580"/>
                    <a:pt x="171" y="540"/>
                    <a:pt x="171" y="475"/>
                  </a:cubicBezTo>
                  <a:cubicBezTo>
                    <a:pt x="151" y="408"/>
                    <a:pt x="151" y="408"/>
                    <a:pt x="151" y="408"/>
                  </a:cubicBezTo>
                  <a:cubicBezTo>
                    <a:pt x="151" y="382"/>
                    <a:pt x="151" y="369"/>
                    <a:pt x="151" y="343"/>
                  </a:cubicBezTo>
                  <a:cubicBezTo>
                    <a:pt x="151" y="323"/>
                    <a:pt x="151" y="303"/>
                    <a:pt x="138" y="290"/>
                  </a:cubicBezTo>
                  <a:cubicBezTo>
                    <a:pt x="112" y="277"/>
                    <a:pt x="92" y="283"/>
                    <a:pt x="66" y="263"/>
                  </a:cubicBezTo>
                  <a:cubicBezTo>
                    <a:pt x="52" y="250"/>
                    <a:pt x="59" y="231"/>
                    <a:pt x="52" y="211"/>
                  </a:cubicBezTo>
                  <a:cubicBezTo>
                    <a:pt x="46" y="178"/>
                    <a:pt x="0" y="158"/>
                    <a:pt x="20" y="138"/>
                  </a:cubicBezTo>
                  <a:cubicBezTo>
                    <a:pt x="52" y="105"/>
                    <a:pt x="132" y="145"/>
                    <a:pt x="132" y="99"/>
                  </a:cubicBezTo>
                  <a:cubicBezTo>
                    <a:pt x="132" y="65"/>
                    <a:pt x="132" y="46"/>
                    <a:pt x="132" y="19"/>
                  </a:cubicBezTo>
                  <a:cubicBezTo>
                    <a:pt x="132" y="13"/>
                    <a:pt x="132" y="6"/>
                    <a:pt x="132" y="0"/>
                  </a:cubicBezTo>
                  <a:lnTo>
                    <a:pt x="132" y="0"/>
                  </a:lnTo>
                  <a:cubicBezTo>
                    <a:pt x="2955" y="1015"/>
                    <a:pt x="2955" y="1015"/>
                    <a:pt x="2955" y="1015"/>
                  </a:cubicBezTo>
                  <a:cubicBezTo>
                    <a:pt x="3548" y="1273"/>
                    <a:pt x="3548" y="1273"/>
                    <a:pt x="3548" y="127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34"/>
            <p:cNvSpPr>
              <a:spLocks noChangeArrowheads="1"/>
            </p:cNvSpPr>
            <p:nvPr/>
          </p:nvSpPr>
          <p:spPr bwMode="auto">
            <a:xfrm>
              <a:off x="7075969" y="2514710"/>
              <a:ext cx="972664" cy="782808"/>
            </a:xfrm>
            <a:custGeom>
              <a:avLst/>
              <a:gdLst>
                <a:gd name="T0" fmla="*/ 0 w 3524"/>
                <a:gd name="T1" fmla="*/ 871 h 2837"/>
                <a:gd name="T2" fmla="*/ 152 w 3524"/>
                <a:gd name="T3" fmla="*/ 963 h 2837"/>
                <a:gd name="T4" fmla="*/ 436 w 3524"/>
                <a:gd name="T5" fmla="*/ 903 h 2837"/>
                <a:gd name="T6" fmla="*/ 561 w 3524"/>
                <a:gd name="T7" fmla="*/ 910 h 2837"/>
                <a:gd name="T8" fmla="*/ 772 w 3524"/>
                <a:gd name="T9" fmla="*/ 877 h 2837"/>
                <a:gd name="T10" fmla="*/ 798 w 3524"/>
                <a:gd name="T11" fmla="*/ 1022 h 2837"/>
                <a:gd name="T12" fmla="*/ 772 w 3524"/>
                <a:gd name="T13" fmla="*/ 1167 h 2837"/>
                <a:gd name="T14" fmla="*/ 851 w 3524"/>
                <a:gd name="T15" fmla="*/ 1471 h 2837"/>
                <a:gd name="T16" fmla="*/ 878 w 3524"/>
                <a:gd name="T17" fmla="*/ 1840 h 2837"/>
                <a:gd name="T18" fmla="*/ 911 w 3524"/>
                <a:gd name="T19" fmla="*/ 2005 h 2837"/>
                <a:gd name="T20" fmla="*/ 957 w 3524"/>
                <a:gd name="T21" fmla="*/ 2012 h 2837"/>
                <a:gd name="T22" fmla="*/ 1174 w 3524"/>
                <a:gd name="T23" fmla="*/ 2150 h 2837"/>
                <a:gd name="T24" fmla="*/ 1359 w 3524"/>
                <a:gd name="T25" fmla="*/ 2315 h 2837"/>
                <a:gd name="T26" fmla="*/ 1517 w 3524"/>
                <a:gd name="T27" fmla="*/ 2328 h 2837"/>
                <a:gd name="T28" fmla="*/ 1649 w 3524"/>
                <a:gd name="T29" fmla="*/ 2295 h 2837"/>
                <a:gd name="T30" fmla="*/ 1874 w 3524"/>
                <a:gd name="T31" fmla="*/ 2348 h 2837"/>
                <a:gd name="T32" fmla="*/ 2111 w 3524"/>
                <a:gd name="T33" fmla="*/ 2533 h 2837"/>
                <a:gd name="T34" fmla="*/ 2335 w 3524"/>
                <a:gd name="T35" fmla="*/ 2579 h 2837"/>
                <a:gd name="T36" fmla="*/ 2520 w 3524"/>
                <a:gd name="T37" fmla="*/ 2704 h 2837"/>
                <a:gd name="T38" fmla="*/ 2645 w 3524"/>
                <a:gd name="T39" fmla="*/ 2783 h 2837"/>
                <a:gd name="T40" fmla="*/ 2883 w 3524"/>
                <a:gd name="T41" fmla="*/ 2829 h 2837"/>
                <a:gd name="T42" fmla="*/ 3048 w 3524"/>
                <a:gd name="T43" fmla="*/ 2836 h 2837"/>
                <a:gd name="T44" fmla="*/ 3134 w 3524"/>
                <a:gd name="T45" fmla="*/ 2724 h 2837"/>
                <a:gd name="T46" fmla="*/ 3430 w 3524"/>
                <a:gd name="T47" fmla="*/ 2289 h 2837"/>
                <a:gd name="T48" fmla="*/ 3523 w 3524"/>
                <a:gd name="T49" fmla="*/ 2084 h 2837"/>
                <a:gd name="T50" fmla="*/ 3450 w 3524"/>
                <a:gd name="T51" fmla="*/ 1893 h 2837"/>
                <a:gd name="T52" fmla="*/ 3371 w 3524"/>
                <a:gd name="T53" fmla="*/ 1589 h 2837"/>
                <a:gd name="T54" fmla="*/ 3153 w 3524"/>
                <a:gd name="T55" fmla="*/ 1537 h 2837"/>
                <a:gd name="T56" fmla="*/ 2870 w 3524"/>
                <a:gd name="T57" fmla="*/ 1280 h 2837"/>
                <a:gd name="T58" fmla="*/ 2764 w 3524"/>
                <a:gd name="T59" fmla="*/ 600 h 2837"/>
                <a:gd name="T60" fmla="*/ 2593 w 3524"/>
                <a:gd name="T61" fmla="*/ 396 h 2837"/>
                <a:gd name="T62" fmla="*/ 2381 w 3524"/>
                <a:gd name="T63" fmla="*/ 396 h 2837"/>
                <a:gd name="T64" fmla="*/ 1669 w 3524"/>
                <a:gd name="T65" fmla="*/ 0 h 2837"/>
                <a:gd name="T66" fmla="*/ 1531 w 3524"/>
                <a:gd name="T67" fmla="*/ 138 h 2837"/>
                <a:gd name="T68" fmla="*/ 1379 w 3524"/>
                <a:gd name="T69" fmla="*/ 323 h 2837"/>
                <a:gd name="T70" fmla="*/ 1102 w 3524"/>
                <a:gd name="T71" fmla="*/ 534 h 2837"/>
                <a:gd name="T72" fmla="*/ 944 w 3524"/>
                <a:gd name="T73" fmla="*/ 627 h 2837"/>
                <a:gd name="T74" fmla="*/ 792 w 3524"/>
                <a:gd name="T75" fmla="*/ 692 h 2837"/>
                <a:gd name="T76" fmla="*/ 667 w 3524"/>
                <a:gd name="T77" fmla="*/ 673 h 2837"/>
                <a:gd name="T78" fmla="*/ 423 w 3524"/>
                <a:gd name="T79" fmla="*/ 699 h 2837"/>
                <a:gd name="T80" fmla="*/ 126 w 3524"/>
                <a:gd name="T81" fmla="*/ 844 h 28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24" h="2837">
                  <a:moveTo>
                    <a:pt x="0" y="871"/>
                  </a:moveTo>
                  <a:lnTo>
                    <a:pt x="0" y="871"/>
                  </a:lnTo>
                  <a:cubicBezTo>
                    <a:pt x="53" y="917"/>
                    <a:pt x="99" y="923"/>
                    <a:pt x="152" y="963"/>
                  </a:cubicBezTo>
                  <a:lnTo>
                    <a:pt x="152" y="963"/>
                  </a:lnTo>
                  <a:cubicBezTo>
                    <a:pt x="198" y="950"/>
                    <a:pt x="238" y="956"/>
                    <a:pt x="284" y="937"/>
                  </a:cubicBezTo>
                  <a:cubicBezTo>
                    <a:pt x="337" y="910"/>
                    <a:pt x="376" y="910"/>
                    <a:pt x="436" y="903"/>
                  </a:cubicBezTo>
                  <a:cubicBezTo>
                    <a:pt x="469" y="897"/>
                    <a:pt x="488" y="884"/>
                    <a:pt x="515" y="884"/>
                  </a:cubicBezTo>
                  <a:cubicBezTo>
                    <a:pt x="535" y="884"/>
                    <a:pt x="541" y="910"/>
                    <a:pt x="561" y="910"/>
                  </a:cubicBezTo>
                  <a:cubicBezTo>
                    <a:pt x="594" y="910"/>
                    <a:pt x="614" y="910"/>
                    <a:pt x="647" y="910"/>
                  </a:cubicBezTo>
                  <a:cubicBezTo>
                    <a:pt x="693" y="910"/>
                    <a:pt x="733" y="903"/>
                    <a:pt x="772" y="877"/>
                  </a:cubicBezTo>
                  <a:cubicBezTo>
                    <a:pt x="772" y="890"/>
                    <a:pt x="772" y="903"/>
                    <a:pt x="772" y="923"/>
                  </a:cubicBezTo>
                  <a:cubicBezTo>
                    <a:pt x="772" y="963"/>
                    <a:pt x="798" y="983"/>
                    <a:pt x="798" y="1022"/>
                  </a:cubicBezTo>
                  <a:cubicBezTo>
                    <a:pt x="798" y="1049"/>
                    <a:pt x="798" y="1062"/>
                    <a:pt x="798" y="1088"/>
                  </a:cubicBezTo>
                  <a:cubicBezTo>
                    <a:pt x="798" y="1121"/>
                    <a:pt x="772" y="1134"/>
                    <a:pt x="772" y="1167"/>
                  </a:cubicBezTo>
                  <a:cubicBezTo>
                    <a:pt x="766" y="1200"/>
                    <a:pt x="779" y="1233"/>
                    <a:pt x="752" y="1260"/>
                  </a:cubicBezTo>
                  <a:cubicBezTo>
                    <a:pt x="752" y="1345"/>
                    <a:pt x="845" y="1385"/>
                    <a:pt x="851" y="1471"/>
                  </a:cubicBezTo>
                  <a:cubicBezTo>
                    <a:pt x="845" y="1543"/>
                    <a:pt x="831" y="1616"/>
                    <a:pt x="825" y="1688"/>
                  </a:cubicBezTo>
                  <a:cubicBezTo>
                    <a:pt x="825" y="1754"/>
                    <a:pt x="831" y="1800"/>
                    <a:pt x="878" y="1840"/>
                  </a:cubicBezTo>
                  <a:cubicBezTo>
                    <a:pt x="897" y="1860"/>
                    <a:pt x="930" y="1867"/>
                    <a:pt x="930" y="1893"/>
                  </a:cubicBezTo>
                  <a:cubicBezTo>
                    <a:pt x="930" y="1939"/>
                    <a:pt x="911" y="1959"/>
                    <a:pt x="911" y="2005"/>
                  </a:cubicBezTo>
                  <a:cubicBezTo>
                    <a:pt x="911" y="2012"/>
                    <a:pt x="911" y="2018"/>
                    <a:pt x="911" y="2025"/>
                  </a:cubicBezTo>
                  <a:cubicBezTo>
                    <a:pt x="924" y="2018"/>
                    <a:pt x="944" y="2012"/>
                    <a:pt x="957" y="2012"/>
                  </a:cubicBezTo>
                  <a:cubicBezTo>
                    <a:pt x="1003" y="2012"/>
                    <a:pt x="1016" y="2051"/>
                    <a:pt x="1062" y="2078"/>
                  </a:cubicBezTo>
                  <a:cubicBezTo>
                    <a:pt x="1102" y="2104"/>
                    <a:pt x="1128" y="2124"/>
                    <a:pt x="1174" y="2150"/>
                  </a:cubicBezTo>
                  <a:cubicBezTo>
                    <a:pt x="1221" y="2170"/>
                    <a:pt x="1214" y="2223"/>
                    <a:pt x="1240" y="2269"/>
                  </a:cubicBezTo>
                  <a:cubicBezTo>
                    <a:pt x="1273" y="2308"/>
                    <a:pt x="1313" y="2308"/>
                    <a:pt x="1359" y="2315"/>
                  </a:cubicBezTo>
                  <a:cubicBezTo>
                    <a:pt x="1392" y="2328"/>
                    <a:pt x="1405" y="2354"/>
                    <a:pt x="1445" y="2354"/>
                  </a:cubicBezTo>
                  <a:cubicBezTo>
                    <a:pt x="1471" y="2354"/>
                    <a:pt x="1491" y="2341"/>
                    <a:pt x="1517" y="2328"/>
                  </a:cubicBezTo>
                  <a:cubicBezTo>
                    <a:pt x="1537" y="2315"/>
                    <a:pt x="1551" y="2322"/>
                    <a:pt x="1577" y="2315"/>
                  </a:cubicBezTo>
                  <a:cubicBezTo>
                    <a:pt x="1603" y="2315"/>
                    <a:pt x="1623" y="2295"/>
                    <a:pt x="1649" y="2295"/>
                  </a:cubicBezTo>
                  <a:cubicBezTo>
                    <a:pt x="1722" y="2295"/>
                    <a:pt x="1748" y="2341"/>
                    <a:pt x="1821" y="2348"/>
                  </a:cubicBezTo>
                  <a:cubicBezTo>
                    <a:pt x="1841" y="2348"/>
                    <a:pt x="1854" y="2348"/>
                    <a:pt x="1874" y="2348"/>
                  </a:cubicBezTo>
                  <a:cubicBezTo>
                    <a:pt x="1907" y="2348"/>
                    <a:pt x="1913" y="2381"/>
                    <a:pt x="1933" y="2407"/>
                  </a:cubicBezTo>
                  <a:cubicBezTo>
                    <a:pt x="1999" y="2467"/>
                    <a:pt x="2039" y="2493"/>
                    <a:pt x="2111" y="2533"/>
                  </a:cubicBezTo>
                  <a:cubicBezTo>
                    <a:pt x="2203" y="2513"/>
                    <a:pt x="2203" y="2513"/>
                    <a:pt x="2203" y="2513"/>
                  </a:cubicBezTo>
                  <a:cubicBezTo>
                    <a:pt x="2256" y="2533"/>
                    <a:pt x="2276" y="2566"/>
                    <a:pt x="2335" y="2579"/>
                  </a:cubicBezTo>
                  <a:cubicBezTo>
                    <a:pt x="2375" y="2592"/>
                    <a:pt x="2408" y="2592"/>
                    <a:pt x="2434" y="2618"/>
                  </a:cubicBezTo>
                  <a:cubicBezTo>
                    <a:pt x="2467" y="2651"/>
                    <a:pt x="2500" y="2665"/>
                    <a:pt x="2520" y="2704"/>
                  </a:cubicBezTo>
                  <a:cubicBezTo>
                    <a:pt x="2533" y="2750"/>
                    <a:pt x="2527" y="2816"/>
                    <a:pt x="2573" y="2816"/>
                  </a:cubicBezTo>
                  <a:cubicBezTo>
                    <a:pt x="2606" y="2816"/>
                    <a:pt x="2612" y="2783"/>
                    <a:pt x="2645" y="2783"/>
                  </a:cubicBezTo>
                  <a:cubicBezTo>
                    <a:pt x="2665" y="2783"/>
                    <a:pt x="2678" y="2790"/>
                    <a:pt x="2698" y="2796"/>
                  </a:cubicBezTo>
                  <a:cubicBezTo>
                    <a:pt x="2771" y="2796"/>
                    <a:pt x="2810" y="2829"/>
                    <a:pt x="2883" y="2829"/>
                  </a:cubicBezTo>
                  <a:cubicBezTo>
                    <a:pt x="2922" y="2829"/>
                    <a:pt x="2949" y="2816"/>
                    <a:pt x="2988" y="2816"/>
                  </a:cubicBezTo>
                  <a:cubicBezTo>
                    <a:pt x="3015" y="2816"/>
                    <a:pt x="3028" y="2829"/>
                    <a:pt x="3048" y="2836"/>
                  </a:cubicBezTo>
                  <a:lnTo>
                    <a:pt x="3048" y="2836"/>
                  </a:lnTo>
                  <a:cubicBezTo>
                    <a:pt x="3067" y="2783"/>
                    <a:pt x="3094" y="2770"/>
                    <a:pt x="3134" y="2724"/>
                  </a:cubicBezTo>
                  <a:cubicBezTo>
                    <a:pt x="3206" y="2625"/>
                    <a:pt x="3252" y="2579"/>
                    <a:pt x="3345" y="2486"/>
                  </a:cubicBezTo>
                  <a:cubicBezTo>
                    <a:pt x="3404" y="2427"/>
                    <a:pt x="3410" y="2374"/>
                    <a:pt x="3430" y="2289"/>
                  </a:cubicBezTo>
                  <a:cubicBezTo>
                    <a:pt x="3443" y="2236"/>
                    <a:pt x="3457" y="2203"/>
                    <a:pt x="3483" y="2150"/>
                  </a:cubicBezTo>
                  <a:cubicBezTo>
                    <a:pt x="3496" y="2124"/>
                    <a:pt x="3523" y="2110"/>
                    <a:pt x="3523" y="2084"/>
                  </a:cubicBezTo>
                  <a:cubicBezTo>
                    <a:pt x="3523" y="2051"/>
                    <a:pt x="3509" y="2038"/>
                    <a:pt x="3509" y="2005"/>
                  </a:cubicBezTo>
                  <a:cubicBezTo>
                    <a:pt x="3490" y="1965"/>
                    <a:pt x="3450" y="1946"/>
                    <a:pt x="3450" y="1893"/>
                  </a:cubicBezTo>
                  <a:cubicBezTo>
                    <a:pt x="3450" y="1834"/>
                    <a:pt x="3516" y="1814"/>
                    <a:pt x="3516" y="1748"/>
                  </a:cubicBezTo>
                  <a:cubicBezTo>
                    <a:pt x="3516" y="1662"/>
                    <a:pt x="3450" y="1623"/>
                    <a:pt x="3371" y="1589"/>
                  </a:cubicBezTo>
                  <a:cubicBezTo>
                    <a:pt x="3318" y="1563"/>
                    <a:pt x="3285" y="1537"/>
                    <a:pt x="3226" y="1537"/>
                  </a:cubicBezTo>
                  <a:cubicBezTo>
                    <a:pt x="3199" y="1537"/>
                    <a:pt x="3180" y="1537"/>
                    <a:pt x="3153" y="1537"/>
                  </a:cubicBezTo>
                  <a:cubicBezTo>
                    <a:pt x="3074" y="1537"/>
                    <a:pt x="3021" y="1517"/>
                    <a:pt x="2962" y="1457"/>
                  </a:cubicBezTo>
                  <a:cubicBezTo>
                    <a:pt x="2909" y="1405"/>
                    <a:pt x="2903" y="1352"/>
                    <a:pt x="2870" y="1280"/>
                  </a:cubicBezTo>
                  <a:cubicBezTo>
                    <a:pt x="2804" y="1134"/>
                    <a:pt x="2764" y="1042"/>
                    <a:pt x="2764" y="884"/>
                  </a:cubicBezTo>
                  <a:cubicBezTo>
                    <a:pt x="2764" y="772"/>
                    <a:pt x="2764" y="712"/>
                    <a:pt x="2764" y="600"/>
                  </a:cubicBezTo>
                  <a:cubicBezTo>
                    <a:pt x="2711" y="508"/>
                    <a:pt x="2659" y="468"/>
                    <a:pt x="2593" y="396"/>
                  </a:cubicBezTo>
                  <a:lnTo>
                    <a:pt x="2593" y="396"/>
                  </a:lnTo>
                  <a:cubicBezTo>
                    <a:pt x="2566" y="396"/>
                    <a:pt x="2553" y="396"/>
                    <a:pt x="2527" y="396"/>
                  </a:cubicBezTo>
                  <a:cubicBezTo>
                    <a:pt x="2474" y="396"/>
                    <a:pt x="2441" y="396"/>
                    <a:pt x="2381" y="396"/>
                  </a:cubicBezTo>
                  <a:cubicBezTo>
                    <a:pt x="2157" y="6"/>
                    <a:pt x="2157" y="6"/>
                    <a:pt x="2157" y="6"/>
                  </a:cubicBezTo>
                  <a:cubicBezTo>
                    <a:pt x="1669" y="0"/>
                    <a:pt x="1669" y="0"/>
                    <a:pt x="1669" y="0"/>
                  </a:cubicBezTo>
                  <a:cubicBezTo>
                    <a:pt x="1630" y="33"/>
                    <a:pt x="1616" y="59"/>
                    <a:pt x="1583" y="99"/>
                  </a:cubicBezTo>
                  <a:cubicBezTo>
                    <a:pt x="1570" y="119"/>
                    <a:pt x="1557" y="145"/>
                    <a:pt x="1531" y="138"/>
                  </a:cubicBezTo>
                  <a:cubicBezTo>
                    <a:pt x="1452" y="138"/>
                    <a:pt x="1372" y="185"/>
                    <a:pt x="1372" y="264"/>
                  </a:cubicBezTo>
                  <a:cubicBezTo>
                    <a:pt x="1372" y="290"/>
                    <a:pt x="1379" y="297"/>
                    <a:pt x="1379" y="323"/>
                  </a:cubicBezTo>
                  <a:cubicBezTo>
                    <a:pt x="1379" y="396"/>
                    <a:pt x="1326" y="429"/>
                    <a:pt x="1267" y="462"/>
                  </a:cubicBezTo>
                  <a:cubicBezTo>
                    <a:pt x="1201" y="495"/>
                    <a:pt x="1168" y="508"/>
                    <a:pt x="1102" y="534"/>
                  </a:cubicBezTo>
                  <a:cubicBezTo>
                    <a:pt x="1042" y="560"/>
                    <a:pt x="983" y="547"/>
                    <a:pt x="950" y="600"/>
                  </a:cubicBezTo>
                  <a:cubicBezTo>
                    <a:pt x="944" y="607"/>
                    <a:pt x="950" y="620"/>
                    <a:pt x="944" y="627"/>
                  </a:cubicBezTo>
                  <a:cubicBezTo>
                    <a:pt x="917" y="653"/>
                    <a:pt x="891" y="659"/>
                    <a:pt x="858" y="666"/>
                  </a:cubicBezTo>
                  <a:cubicBezTo>
                    <a:pt x="831" y="673"/>
                    <a:pt x="818" y="692"/>
                    <a:pt x="792" y="692"/>
                  </a:cubicBezTo>
                  <a:cubicBezTo>
                    <a:pt x="759" y="692"/>
                    <a:pt x="739" y="692"/>
                    <a:pt x="713" y="692"/>
                  </a:cubicBezTo>
                  <a:cubicBezTo>
                    <a:pt x="693" y="692"/>
                    <a:pt x="686" y="679"/>
                    <a:pt x="667" y="673"/>
                  </a:cubicBezTo>
                  <a:cubicBezTo>
                    <a:pt x="607" y="653"/>
                    <a:pt x="568" y="640"/>
                    <a:pt x="495" y="640"/>
                  </a:cubicBezTo>
                  <a:cubicBezTo>
                    <a:pt x="462" y="640"/>
                    <a:pt x="449" y="679"/>
                    <a:pt x="423" y="699"/>
                  </a:cubicBezTo>
                  <a:cubicBezTo>
                    <a:pt x="356" y="739"/>
                    <a:pt x="310" y="752"/>
                    <a:pt x="251" y="798"/>
                  </a:cubicBezTo>
                  <a:cubicBezTo>
                    <a:pt x="211" y="831"/>
                    <a:pt x="179" y="831"/>
                    <a:pt x="126" y="844"/>
                  </a:cubicBezTo>
                  <a:cubicBezTo>
                    <a:pt x="80" y="857"/>
                    <a:pt x="53" y="864"/>
                    <a:pt x="0" y="87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7" name="Freeform 35"/>
            <p:cNvSpPr>
              <a:spLocks noChangeArrowheads="1"/>
            </p:cNvSpPr>
            <p:nvPr/>
          </p:nvSpPr>
          <p:spPr bwMode="auto">
            <a:xfrm>
              <a:off x="6132521" y="1093965"/>
              <a:ext cx="2443226" cy="1660577"/>
            </a:xfrm>
            <a:custGeom>
              <a:avLst/>
              <a:gdLst>
                <a:gd name="T0" fmla="*/ 8027 w 8852"/>
                <a:gd name="T1" fmla="*/ 5184 h 6017"/>
                <a:gd name="T2" fmla="*/ 7928 w 8852"/>
                <a:gd name="T3" fmla="*/ 5534 h 6017"/>
                <a:gd name="T4" fmla="*/ 6009 w 8852"/>
                <a:gd name="T5" fmla="*/ 5541 h 6017"/>
                <a:gd name="T6" fmla="*/ 5573 w 8852"/>
                <a:gd name="T7" fmla="*/ 5151 h 6017"/>
                <a:gd name="T8" fmla="*/ 4947 w 8852"/>
                <a:gd name="T9" fmla="*/ 5283 h 6017"/>
                <a:gd name="T10" fmla="*/ 4683 w 8852"/>
                <a:gd name="T11" fmla="*/ 5607 h 6017"/>
                <a:gd name="T12" fmla="*/ 4360 w 8852"/>
                <a:gd name="T13" fmla="*/ 5772 h 6017"/>
                <a:gd name="T14" fmla="*/ 4129 w 8852"/>
                <a:gd name="T15" fmla="*/ 5837 h 6017"/>
                <a:gd name="T16" fmla="*/ 3839 w 8852"/>
                <a:gd name="T17" fmla="*/ 5844 h 6017"/>
                <a:gd name="T18" fmla="*/ 3416 w 8852"/>
                <a:gd name="T19" fmla="*/ 6016 h 6017"/>
                <a:gd name="T20" fmla="*/ 0 w 8852"/>
                <a:gd name="T21" fmla="*/ 4743 h 6017"/>
                <a:gd name="T22" fmla="*/ 59 w 8852"/>
                <a:gd name="T23" fmla="*/ 4591 h 6017"/>
                <a:gd name="T24" fmla="*/ 290 w 8852"/>
                <a:gd name="T25" fmla="*/ 4380 h 6017"/>
                <a:gd name="T26" fmla="*/ 336 w 8852"/>
                <a:gd name="T27" fmla="*/ 4017 h 6017"/>
                <a:gd name="T28" fmla="*/ 389 w 8852"/>
                <a:gd name="T29" fmla="*/ 3753 h 6017"/>
                <a:gd name="T30" fmla="*/ 712 w 8852"/>
                <a:gd name="T31" fmla="*/ 3516 h 6017"/>
                <a:gd name="T32" fmla="*/ 903 w 8852"/>
                <a:gd name="T33" fmla="*/ 3463 h 6017"/>
                <a:gd name="T34" fmla="*/ 1299 w 8852"/>
                <a:gd name="T35" fmla="*/ 3311 h 6017"/>
                <a:gd name="T36" fmla="*/ 1596 w 8852"/>
                <a:gd name="T37" fmla="*/ 3153 h 6017"/>
                <a:gd name="T38" fmla="*/ 1814 w 8852"/>
                <a:gd name="T39" fmla="*/ 3212 h 6017"/>
                <a:gd name="T40" fmla="*/ 2051 w 8852"/>
                <a:gd name="T41" fmla="*/ 2368 h 6017"/>
                <a:gd name="T42" fmla="*/ 2150 w 8852"/>
                <a:gd name="T43" fmla="*/ 1847 h 6017"/>
                <a:gd name="T44" fmla="*/ 2084 w 8852"/>
                <a:gd name="T45" fmla="*/ 1570 h 6017"/>
                <a:gd name="T46" fmla="*/ 1899 w 8852"/>
                <a:gd name="T47" fmla="*/ 1254 h 6017"/>
                <a:gd name="T48" fmla="*/ 1767 w 8852"/>
                <a:gd name="T49" fmla="*/ 1003 h 6017"/>
                <a:gd name="T50" fmla="*/ 2051 w 8852"/>
                <a:gd name="T51" fmla="*/ 772 h 6017"/>
                <a:gd name="T52" fmla="*/ 2256 w 8852"/>
                <a:gd name="T53" fmla="*/ 666 h 6017"/>
                <a:gd name="T54" fmla="*/ 1952 w 8852"/>
                <a:gd name="T55" fmla="*/ 489 h 6017"/>
                <a:gd name="T56" fmla="*/ 1919 w 8852"/>
                <a:gd name="T57" fmla="*/ 146 h 6017"/>
                <a:gd name="T58" fmla="*/ 2460 w 8852"/>
                <a:gd name="T59" fmla="*/ 146 h 6017"/>
                <a:gd name="T60" fmla="*/ 2783 w 8852"/>
                <a:gd name="T61" fmla="*/ 20 h 6017"/>
                <a:gd name="T62" fmla="*/ 3027 w 8852"/>
                <a:gd name="T63" fmla="*/ 20 h 6017"/>
                <a:gd name="T64" fmla="*/ 3212 w 8852"/>
                <a:gd name="T65" fmla="*/ 93 h 6017"/>
                <a:gd name="T66" fmla="*/ 3370 w 8852"/>
                <a:gd name="T67" fmla="*/ 376 h 6017"/>
                <a:gd name="T68" fmla="*/ 3555 w 8852"/>
                <a:gd name="T69" fmla="*/ 508 h 6017"/>
                <a:gd name="T70" fmla="*/ 4149 w 8852"/>
                <a:gd name="T71" fmla="*/ 528 h 6017"/>
                <a:gd name="T72" fmla="*/ 4755 w 8852"/>
                <a:gd name="T73" fmla="*/ 172 h 6017"/>
                <a:gd name="T74" fmla="*/ 5217 w 8852"/>
                <a:gd name="T75" fmla="*/ 33 h 6017"/>
                <a:gd name="T76" fmla="*/ 5455 w 8852"/>
                <a:gd name="T77" fmla="*/ 422 h 6017"/>
                <a:gd name="T78" fmla="*/ 5646 w 8852"/>
                <a:gd name="T79" fmla="*/ 726 h 6017"/>
                <a:gd name="T80" fmla="*/ 5692 w 8852"/>
                <a:gd name="T81" fmla="*/ 1043 h 6017"/>
                <a:gd name="T82" fmla="*/ 5864 w 8852"/>
                <a:gd name="T83" fmla="*/ 1531 h 6017"/>
                <a:gd name="T84" fmla="*/ 6081 w 8852"/>
                <a:gd name="T85" fmla="*/ 1775 h 6017"/>
                <a:gd name="T86" fmla="*/ 6239 w 8852"/>
                <a:gd name="T87" fmla="*/ 1511 h 6017"/>
                <a:gd name="T88" fmla="*/ 6609 w 8852"/>
                <a:gd name="T89" fmla="*/ 1491 h 6017"/>
                <a:gd name="T90" fmla="*/ 6780 w 8852"/>
                <a:gd name="T91" fmla="*/ 1280 h 6017"/>
                <a:gd name="T92" fmla="*/ 7156 w 8852"/>
                <a:gd name="T93" fmla="*/ 1036 h 6017"/>
                <a:gd name="T94" fmla="*/ 7334 w 8852"/>
                <a:gd name="T95" fmla="*/ 442 h 6017"/>
                <a:gd name="T96" fmla="*/ 7374 w 8852"/>
                <a:gd name="T97" fmla="*/ 1273 h 6017"/>
                <a:gd name="T98" fmla="*/ 7532 w 8852"/>
                <a:gd name="T99" fmla="*/ 1478 h 6017"/>
                <a:gd name="T100" fmla="*/ 7717 w 8852"/>
                <a:gd name="T101" fmla="*/ 1689 h 6017"/>
                <a:gd name="T102" fmla="*/ 7941 w 8852"/>
                <a:gd name="T103" fmla="*/ 1900 h 6017"/>
                <a:gd name="T104" fmla="*/ 8205 w 8852"/>
                <a:gd name="T105" fmla="*/ 1959 h 6017"/>
                <a:gd name="T106" fmla="*/ 8541 w 8852"/>
                <a:gd name="T107" fmla="*/ 2091 h 6017"/>
                <a:gd name="T108" fmla="*/ 8851 w 8852"/>
                <a:gd name="T109" fmla="*/ 2210 h 6017"/>
                <a:gd name="T110" fmla="*/ 8218 w 8852"/>
                <a:gd name="T111" fmla="*/ 4505 h 6017"/>
                <a:gd name="T112" fmla="*/ 8119 w 8852"/>
                <a:gd name="T113" fmla="*/ 4716 h 6017"/>
                <a:gd name="T114" fmla="*/ 8139 w 8852"/>
                <a:gd name="T115" fmla="*/ 4901 h 6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852" h="6017">
                  <a:moveTo>
                    <a:pt x="8139" y="4901"/>
                  </a:moveTo>
                  <a:lnTo>
                    <a:pt x="8139" y="4901"/>
                  </a:lnTo>
                  <a:cubicBezTo>
                    <a:pt x="8073" y="5000"/>
                    <a:pt x="8027" y="5066"/>
                    <a:pt x="8027" y="5184"/>
                  </a:cubicBezTo>
                  <a:cubicBezTo>
                    <a:pt x="8027" y="5211"/>
                    <a:pt x="8040" y="5224"/>
                    <a:pt x="8040" y="5250"/>
                  </a:cubicBezTo>
                  <a:cubicBezTo>
                    <a:pt x="8040" y="5283"/>
                    <a:pt x="8007" y="5297"/>
                    <a:pt x="7994" y="5330"/>
                  </a:cubicBezTo>
                  <a:cubicBezTo>
                    <a:pt x="7961" y="5409"/>
                    <a:pt x="7928" y="5448"/>
                    <a:pt x="7928" y="5534"/>
                  </a:cubicBezTo>
                  <a:cubicBezTo>
                    <a:pt x="7928" y="5547"/>
                    <a:pt x="7928" y="5554"/>
                    <a:pt x="7928" y="5560"/>
                  </a:cubicBezTo>
                  <a:cubicBezTo>
                    <a:pt x="6009" y="5541"/>
                    <a:pt x="6009" y="5541"/>
                    <a:pt x="6009" y="5541"/>
                  </a:cubicBezTo>
                  <a:lnTo>
                    <a:pt x="6009" y="5541"/>
                  </a:lnTo>
                  <a:cubicBezTo>
                    <a:pt x="5982" y="5541"/>
                    <a:pt x="5969" y="5541"/>
                    <a:pt x="5943" y="5541"/>
                  </a:cubicBezTo>
                  <a:cubicBezTo>
                    <a:pt x="5890" y="5541"/>
                    <a:pt x="5857" y="5541"/>
                    <a:pt x="5797" y="5541"/>
                  </a:cubicBezTo>
                  <a:cubicBezTo>
                    <a:pt x="5573" y="5151"/>
                    <a:pt x="5573" y="5151"/>
                    <a:pt x="5573" y="5151"/>
                  </a:cubicBezTo>
                  <a:cubicBezTo>
                    <a:pt x="5085" y="5145"/>
                    <a:pt x="5085" y="5145"/>
                    <a:pt x="5085" y="5145"/>
                  </a:cubicBezTo>
                  <a:cubicBezTo>
                    <a:pt x="5046" y="5178"/>
                    <a:pt x="5032" y="5204"/>
                    <a:pt x="4999" y="5244"/>
                  </a:cubicBezTo>
                  <a:cubicBezTo>
                    <a:pt x="4986" y="5264"/>
                    <a:pt x="4973" y="5290"/>
                    <a:pt x="4947" y="5283"/>
                  </a:cubicBezTo>
                  <a:cubicBezTo>
                    <a:pt x="4868" y="5283"/>
                    <a:pt x="4788" y="5330"/>
                    <a:pt x="4788" y="5409"/>
                  </a:cubicBezTo>
                  <a:cubicBezTo>
                    <a:pt x="4788" y="5435"/>
                    <a:pt x="4795" y="5442"/>
                    <a:pt x="4795" y="5468"/>
                  </a:cubicBezTo>
                  <a:cubicBezTo>
                    <a:pt x="4795" y="5541"/>
                    <a:pt x="4742" y="5574"/>
                    <a:pt x="4683" y="5607"/>
                  </a:cubicBezTo>
                  <a:cubicBezTo>
                    <a:pt x="4617" y="5640"/>
                    <a:pt x="4584" y="5653"/>
                    <a:pt x="4518" y="5679"/>
                  </a:cubicBezTo>
                  <a:cubicBezTo>
                    <a:pt x="4458" y="5705"/>
                    <a:pt x="4399" y="5692"/>
                    <a:pt x="4366" y="5745"/>
                  </a:cubicBezTo>
                  <a:cubicBezTo>
                    <a:pt x="4360" y="5752"/>
                    <a:pt x="4366" y="5765"/>
                    <a:pt x="4360" y="5772"/>
                  </a:cubicBezTo>
                  <a:cubicBezTo>
                    <a:pt x="4333" y="5798"/>
                    <a:pt x="4307" y="5804"/>
                    <a:pt x="4274" y="5811"/>
                  </a:cubicBezTo>
                  <a:cubicBezTo>
                    <a:pt x="4247" y="5818"/>
                    <a:pt x="4234" y="5837"/>
                    <a:pt x="4208" y="5837"/>
                  </a:cubicBezTo>
                  <a:cubicBezTo>
                    <a:pt x="4175" y="5837"/>
                    <a:pt x="4155" y="5837"/>
                    <a:pt x="4129" y="5837"/>
                  </a:cubicBezTo>
                  <a:cubicBezTo>
                    <a:pt x="4109" y="5837"/>
                    <a:pt x="4102" y="5824"/>
                    <a:pt x="4083" y="5818"/>
                  </a:cubicBezTo>
                  <a:cubicBezTo>
                    <a:pt x="4023" y="5798"/>
                    <a:pt x="3984" y="5785"/>
                    <a:pt x="3911" y="5785"/>
                  </a:cubicBezTo>
                  <a:cubicBezTo>
                    <a:pt x="3878" y="5785"/>
                    <a:pt x="3865" y="5824"/>
                    <a:pt x="3839" y="5844"/>
                  </a:cubicBezTo>
                  <a:cubicBezTo>
                    <a:pt x="3772" y="5884"/>
                    <a:pt x="3726" y="5897"/>
                    <a:pt x="3667" y="5943"/>
                  </a:cubicBezTo>
                  <a:cubicBezTo>
                    <a:pt x="3627" y="5976"/>
                    <a:pt x="3595" y="5976"/>
                    <a:pt x="3542" y="5989"/>
                  </a:cubicBezTo>
                  <a:cubicBezTo>
                    <a:pt x="3496" y="6002"/>
                    <a:pt x="3469" y="6009"/>
                    <a:pt x="3416" y="6016"/>
                  </a:cubicBezTo>
                  <a:lnTo>
                    <a:pt x="3416" y="6016"/>
                  </a:lnTo>
                  <a:cubicBezTo>
                    <a:pt x="2823" y="5758"/>
                    <a:pt x="2823" y="5758"/>
                    <a:pt x="2823" y="5758"/>
                  </a:cubicBezTo>
                  <a:cubicBezTo>
                    <a:pt x="0" y="4743"/>
                    <a:pt x="0" y="4743"/>
                    <a:pt x="0" y="4743"/>
                  </a:cubicBezTo>
                  <a:lnTo>
                    <a:pt x="0" y="4743"/>
                  </a:lnTo>
                  <a:cubicBezTo>
                    <a:pt x="6" y="4710"/>
                    <a:pt x="26" y="4690"/>
                    <a:pt x="39" y="4657"/>
                  </a:cubicBezTo>
                  <a:cubicBezTo>
                    <a:pt x="46" y="4637"/>
                    <a:pt x="46" y="4617"/>
                    <a:pt x="59" y="4591"/>
                  </a:cubicBezTo>
                  <a:cubicBezTo>
                    <a:pt x="79" y="4564"/>
                    <a:pt x="99" y="4551"/>
                    <a:pt x="125" y="4532"/>
                  </a:cubicBezTo>
                  <a:cubicBezTo>
                    <a:pt x="184" y="4499"/>
                    <a:pt x="231" y="4499"/>
                    <a:pt x="290" y="4466"/>
                  </a:cubicBezTo>
                  <a:cubicBezTo>
                    <a:pt x="323" y="4452"/>
                    <a:pt x="290" y="4413"/>
                    <a:pt x="290" y="4380"/>
                  </a:cubicBezTo>
                  <a:cubicBezTo>
                    <a:pt x="290" y="4301"/>
                    <a:pt x="231" y="4268"/>
                    <a:pt x="231" y="4189"/>
                  </a:cubicBezTo>
                  <a:cubicBezTo>
                    <a:pt x="231" y="4142"/>
                    <a:pt x="231" y="4109"/>
                    <a:pt x="263" y="4083"/>
                  </a:cubicBezTo>
                  <a:cubicBezTo>
                    <a:pt x="297" y="4063"/>
                    <a:pt x="323" y="4057"/>
                    <a:pt x="336" y="4017"/>
                  </a:cubicBezTo>
                  <a:cubicBezTo>
                    <a:pt x="349" y="3991"/>
                    <a:pt x="343" y="3971"/>
                    <a:pt x="356" y="3938"/>
                  </a:cubicBezTo>
                  <a:cubicBezTo>
                    <a:pt x="369" y="3885"/>
                    <a:pt x="389" y="3852"/>
                    <a:pt x="389" y="3799"/>
                  </a:cubicBezTo>
                  <a:cubicBezTo>
                    <a:pt x="389" y="3780"/>
                    <a:pt x="369" y="3760"/>
                    <a:pt x="389" y="3753"/>
                  </a:cubicBezTo>
                  <a:cubicBezTo>
                    <a:pt x="455" y="3694"/>
                    <a:pt x="527" y="3700"/>
                    <a:pt x="587" y="3641"/>
                  </a:cubicBezTo>
                  <a:cubicBezTo>
                    <a:pt x="600" y="3621"/>
                    <a:pt x="600" y="3608"/>
                    <a:pt x="620" y="3595"/>
                  </a:cubicBezTo>
                  <a:cubicBezTo>
                    <a:pt x="659" y="3575"/>
                    <a:pt x="673" y="3549"/>
                    <a:pt x="712" y="3516"/>
                  </a:cubicBezTo>
                  <a:cubicBezTo>
                    <a:pt x="732" y="3503"/>
                    <a:pt x="752" y="3536"/>
                    <a:pt x="778" y="3536"/>
                  </a:cubicBezTo>
                  <a:cubicBezTo>
                    <a:pt x="798" y="3536"/>
                    <a:pt x="804" y="3522"/>
                    <a:pt x="818" y="3509"/>
                  </a:cubicBezTo>
                  <a:cubicBezTo>
                    <a:pt x="844" y="3483"/>
                    <a:pt x="870" y="3483"/>
                    <a:pt x="903" y="3463"/>
                  </a:cubicBezTo>
                  <a:cubicBezTo>
                    <a:pt x="936" y="3437"/>
                    <a:pt x="956" y="3410"/>
                    <a:pt x="996" y="3404"/>
                  </a:cubicBezTo>
                  <a:cubicBezTo>
                    <a:pt x="1081" y="3391"/>
                    <a:pt x="1128" y="3371"/>
                    <a:pt x="1207" y="3351"/>
                  </a:cubicBezTo>
                  <a:cubicBezTo>
                    <a:pt x="1246" y="3338"/>
                    <a:pt x="1273" y="3331"/>
                    <a:pt x="1299" y="3311"/>
                  </a:cubicBezTo>
                  <a:cubicBezTo>
                    <a:pt x="1319" y="3298"/>
                    <a:pt x="1332" y="3305"/>
                    <a:pt x="1345" y="3285"/>
                  </a:cubicBezTo>
                  <a:cubicBezTo>
                    <a:pt x="1378" y="3245"/>
                    <a:pt x="1385" y="3212"/>
                    <a:pt x="1431" y="3186"/>
                  </a:cubicBezTo>
                  <a:cubicBezTo>
                    <a:pt x="1484" y="3146"/>
                    <a:pt x="1530" y="3153"/>
                    <a:pt x="1596" y="3153"/>
                  </a:cubicBezTo>
                  <a:cubicBezTo>
                    <a:pt x="1662" y="3153"/>
                    <a:pt x="1688" y="3219"/>
                    <a:pt x="1754" y="3219"/>
                  </a:cubicBezTo>
                  <a:cubicBezTo>
                    <a:pt x="1774" y="3219"/>
                    <a:pt x="1794" y="3212"/>
                    <a:pt x="1814" y="3212"/>
                  </a:cubicBezTo>
                  <a:lnTo>
                    <a:pt x="1814" y="3212"/>
                  </a:lnTo>
                  <a:cubicBezTo>
                    <a:pt x="1827" y="3127"/>
                    <a:pt x="1860" y="3107"/>
                    <a:pt x="1886" y="3028"/>
                  </a:cubicBezTo>
                  <a:cubicBezTo>
                    <a:pt x="1945" y="2856"/>
                    <a:pt x="1965" y="2751"/>
                    <a:pt x="2005" y="2566"/>
                  </a:cubicBezTo>
                  <a:cubicBezTo>
                    <a:pt x="2025" y="2494"/>
                    <a:pt x="2051" y="2447"/>
                    <a:pt x="2051" y="2368"/>
                  </a:cubicBezTo>
                  <a:cubicBezTo>
                    <a:pt x="2051" y="2335"/>
                    <a:pt x="2051" y="2315"/>
                    <a:pt x="2051" y="2283"/>
                  </a:cubicBezTo>
                  <a:cubicBezTo>
                    <a:pt x="2130" y="1933"/>
                    <a:pt x="2130" y="1933"/>
                    <a:pt x="2130" y="1933"/>
                  </a:cubicBezTo>
                  <a:cubicBezTo>
                    <a:pt x="2137" y="1900"/>
                    <a:pt x="2150" y="1880"/>
                    <a:pt x="2150" y="1847"/>
                  </a:cubicBezTo>
                  <a:cubicBezTo>
                    <a:pt x="2150" y="1814"/>
                    <a:pt x="2150" y="1801"/>
                    <a:pt x="2150" y="1775"/>
                  </a:cubicBezTo>
                  <a:cubicBezTo>
                    <a:pt x="2150" y="1735"/>
                    <a:pt x="2124" y="1722"/>
                    <a:pt x="2110" y="1689"/>
                  </a:cubicBezTo>
                  <a:cubicBezTo>
                    <a:pt x="2097" y="1643"/>
                    <a:pt x="2110" y="1610"/>
                    <a:pt x="2084" y="1570"/>
                  </a:cubicBezTo>
                  <a:cubicBezTo>
                    <a:pt x="2044" y="1524"/>
                    <a:pt x="1985" y="1517"/>
                    <a:pt x="1985" y="1458"/>
                  </a:cubicBezTo>
                  <a:cubicBezTo>
                    <a:pt x="1985" y="1425"/>
                    <a:pt x="1998" y="1405"/>
                    <a:pt x="1998" y="1366"/>
                  </a:cubicBezTo>
                  <a:cubicBezTo>
                    <a:pt x="1998" y="1306"/>
                    <a:pt x="1945" y="1287"/>
                    <a:pt x="1899" y="1254"/>
                  </a:cubicBezTo>
                  <a:cubicBezTo>
                    <a:pt x="1860" y="1234"/>
                    <a:pt x="1846" y="1214"/>
                    <a:pt x="1814" y="1188"/>
                  </a:cubicBezTo>
                  <a:cubicBezTo>
                    <a:pt x="1781" y="1168"/>
                    <a:pt x="1734" y="1161"/>
                    <a:pt x="1734" y="1115"/>
                  </a:cubicBezTo>
                  <a:cubicBezTo>
                    <a:pt x="1734" y="1075"/>
                    <a:pt x="1761" y="1049"/>
                    <a:pt x="1767" y="1003"/>
                  </a:cubicBezTo>
                  <a:cubicBezTo>
                    <a:pt x="1774" y="963"/>
                    <a:pt x="1774" y="924"/>
                    <a:pt x="1807" y="897"/>
                  </a:cubicBezTo>
                  <a:cubicBezTo>
                    <a:pt x="1860" y="864"/>
                    <a:pt x="1893" y="858"/>
                    <a:pt x="1952" y="838"/>
                  </a:cubicBezTo>
                  <a:cubicBezTo>
                    <a:pt x="1992" y="818"/>
                    <a:pt x="2005" y="772"/>
                    <a:pt x="2051" y="772"/>
                  </a:cubicBezTo>
                  <a:cubicBezTo>
                    <a:pt x="2110" y="772"/>
                    <a:pt x="2143" y="792"/>
                    <a:pt x="2203" y="792"/>
                  </a:cubicBezTo>
                  <a:cubicBezTo>
                    <a:pt x="2223" y="798"/>
                    <a:pt x="2262" y="792"/>
                    <a:pt x="2269" y="779"/>
                  </a:cubicBezTo>
                  <a:cubicBezTo>
                    <a:pt x="2269" y="739"/>
                    <a:pt x="2269" y="713"/>
                    <a:pt x="2256" y="666"/>
                  </a:cubicBezTo>
                  <a:cubicBezTo>
                    <a:pt x="2236" y="607"/>
                    <a:pt x="2209" y="561"/>
                    <a:pt x="2143" y="541"/>
                  </a:cubicBezTo>
                  <a:cubicBezTo>
                    <a:pt x="2117" y="535"/>
                    <a:pt x="2090" y="541"/>
                    <a:pt x="2058" y="535"/>
                  </a:cubicBezTo>
                  <a:cubicBezTo>
                    <a:pt x="2018" y="521"/>
                    <a:pt x="1985" y="495"/>
                    <a:pt x="1952" y="489"/>
                  </a:cubicBezTo>
                  <a:cubicBezTo>
                    <a:pt x="1945" y="436"/>
                    <a:pt x="1945" y="409"/>
                    <a:pt x="1945" y="357"/>
                  </a:cubicBezTo>
                  <a:cubicBezTo>
                    <a:pt x="1945" y="291"/>
                    <a:pt x="1919" y="251"/>
                    <a:pt x="1919" y="185"/>
                  </a:cubicBezTo>
                  <a:cubicBezTo>
                    <a:pt x="1919" y="165"/>
                    <a:pt x="1919" y="159"/>
                    <a:pt x="1919" y="146"/>
                  </a:cubicBezTo>
                  <a:cubicBezTo>
                    <a:pt x="2025" y="132"/>
                    <a:pt x="2084" y="106"/>
                    <a:pt x="2189" y="106"/>
                  </a:cubicBezTo>
                  <a:cubicBezTo>
                    <a:pt x="2249" y="106"/>
                    <a:pt x="2282" y="106"/>
                    <a:pt x="2341" y="106"/>
                  </a:cubicBezTo>
                  <a:cubicBezTo>
                    <a:pt x="2387" y="106"/>
                    <a:pt x="2414" y="132"/>
                    <a:pt x="2460" y="146"/>
                  </a:cubicBezTo>
                  <a:cubicBezTo>
                    <a:pt x="2546" y="165"/>
                    <a:pt x="2599" y="172"/>
                    <a:pt x="2691" y="172"/>
                  </a:cubicBezTo>
                  <a:cubicBezTo>
                    <a:pt x="2711" y="172"/>
                    <a:pt x="2717" y="139"/>
                    <a:pt x="2724" y="119"/>
                  </a:cubicBezTo>
                  <a:cubicBezTo>
                    <a:pt x="2730" y="73"/>
                    <a:pt x="2737" y="20"/>
                    <a:pt x="2783" y="20"/>
                  </a:cubicBezTo>
                  <a:cubicBezTo>
                    <a:pt x="2836" y="20"/>
                    <a:pt x="2843" y="106"/>
                    <a:pt x="2902" y="106"/>
                  </a:cubicBezTo>
                  <a:cubicBezTo>
                    <a:pt x="2928" y="106"/>
                    <a:pt x="2942" y="79"/>
                    <a:pt x="2968" y="60"/>
                  </a:cubicBezTo>
                  <a:cubicBezTo>
                    <a:pt x="2988" y="47"/>
                    <a:pt x="3007" y="40"/>
                    <a:pt x="3027" y="20"/>
                  </a:cubicBezTo>
                  <a:cubicBezTo>
                    <a:pt x="3034" y="7"/>
                    <a:pt x="3041" y="0"/>
                    <a:pt x="3060" y="0"/>
                  </a:cubicBezTo>
                  <a:cubicBezTo>
                    <a:pt x="3080" y="0"/>
                    <a:pt x="3087" y="20"/>
                    <a:pt x="3100" y="27"/>
                  </a:cubicBezTo>
                  <a:cubicBezTo>
                    <a:pt x="3146" y="53"/>
                    <a:pt x="3179" y="60"/>
                    <a:pt x="3212" y="93"/>
                  </a:cubicBezTo>
                  <a:cubicBezTo>
                    <a:pt x="3252" y="132"/>
                    <a:pt x="3245" y="172"/>
                    <a:pt x="3258" y="231"/>
                  </a:cubicBezTo>
                  <a:cubicBezTo>
                    <a:pt x="3271" y="291"/>
                    <a:pt x="3298" y="317"/>
                    <a:pt x="3298" y="383"/>
                  </a:cubicBezTo>
                  <a:cubicBezTo>
                    <a:pt x="3331" y="383"/>
                    <a:pt x="3344" y="376"/>
                    <a:pt x="3370" y="376"/>
                  </a:cubicBezTo>
                  <a:cubicBezTo>
                    <a:pt x="3397" y="376"/>
                    <a:pt x="3403" y="376"/>
                    <a:pt x="3423" y="363"/>
                  </a:cubicBezTo>
                  <a:lnTo>
                    <a:pt x="3423" y="363"/>
                  </a:lnTo>
                  <a:cubicBezTo>
                    <a:pt x="3463" y="429"/>
                    <a:pt x="3496" y="462"/>
                    <a:pt x="3555" y="508"/>
                  </a:cubicBezTo>
                  <a:cubicBezTo>
                    <a:pt x="3568" y="521"/>
                    <a:pt x="3575" y="535"/>
                    <a:pt x="3588" y="548"/>
                  </a:cubicBezTo>
                  <a:cubicBezTo>
                    <a:pt x="3660" y="601"/>
                    <a:pt x="3713" y="620"/>
                    <a:pt x="3799" y="620"/>
                  </a:cubicBezTo>
                  <a:cubicBezTo>
                    <a:pt x="3944" y="620"/>
                    <a:pt x="4017" y="581"/>
                    <a:pt x="4149" y="528"/>
                  </a:cubicBezTo>
                  <a:cubicBezTo>
                    <a:pt x="4214" y="495"/>
                    <a:pt x="4234" y="442"/>
                    <a:pt x="4294" y="409"/>
                  </a:cubicBezTo>
                  <a:cubicBezTo>
                    <a:pt x="4346" y="383"/>
                    <a:pt x="4386" y="390"/>
                    <a:pt x="4445" y="370"/>
                  </a:cubicBezTo>
                  <a:cubicBezTo>
                    <a:pt x="4590" y="337"/>
                    <a:pt x="4637" y="251"/>
                    <a:pt x="4755" y="172"/>
                  </a:cubicBezTo>
                  <a:cubicBezTo>
                    <a:pt x="4881" y="99"/>
                    <a:pt x="4973" y="86"/>
                    <a:pt x="5085" y="0"/>
                  </a:cubicBezTo>
                  <a:lnTo>
                    <a:pt x="5085" y="0"/>
                  </a:lnTo>
                  <a:cubicBezTo>
                    <a:pt x="5138" y="0"/>
                    <a:pt x="5178" y="7"/>
                    <a:pt x="5217" y="33"/>
                  </a:cubicBezTo>
                  <a:cubicBezTo>
                    <a:pt x="5243" y="53"/>
                    <a:pt x="5276" y="60"/>
                    <a:pt x="5283" y="93"/>
                  </a:cubicBezTo>
                  <a:cubicBezTo>
                    <a:pt x="5309" y="178"/>
                    <a:pt x="5329" y="218"/>
                    <a:pt x="5356" y="304"/>
                  </a:cubicBezTo>
                  <a:cubicBezTo>
                    <a:pt x="5375" y="357"/>
                    <a:pt x="5408" y="390"/>
                    <a:pt x="5455" y="422"/>
                  </a:cubicBezTo>
                  <a:cubicBezTo>
                    <a:pt x="5494" y="442"/>
                    <a:pt x="5507" y="469"/>
                    <a:pt x="5547" y="495"/>
                  </a:cubicBezTo>
                  <a:cubicBezTo>
                    <a:pt x="5600" y="541"/>
                    <a:pt x="5646" y="581"/>
                    <a:pt x="5646" y="653"/>
                  </a:cubicBezTo>
                  <a:cubicBezTo>
                    <a:pt x="5646" y="680"/>
                    <a:pt x="5646" y="700"/>
                    <a:pt x="5646" y="726"/>
                  </a:cubicBezTo>
                  <a:cubicBezTo>
                    <a:pt x="5659" y="805"/>
                    <a:pt x="5659" y="805"/>
                    <a:pt x="5659" y="805"/>
                  </a:cubicBezTo>
                  <a:cubicBezTo>
                    <a:pt x="5659" y="845"/>
                    <a:pt x="5659" y="864"/>
                    <a:pt x="5659" y="904"/>
                  </a:cubicBezTo>
                  <a:cubicBezTo>
                    <a:pt x="5659" y="963"/>
                    <a:pt x="5666" y="996"/>
                    <a:pt x="5692" y="1043"/>
                  </a:cubicBezTo>
                  <a:cubicBezTo>
                    <a:pt x="5738" y="1102"/>
                    <a:pt x="5791" y="1135"/>
                    <a:pt x="5791" y="1214"/>
                  </a:cubicBezTo>
                  <a:cubicBezTo>
                    <a:pt x="5791" y="1240"/>
                    <a:pt x="5791" y="1254"/>
                    <a:pt x="5791" y="1287"/>
                  </a:cubicBezTo>
                  <a:cubicBezTo>
                    <a:pt x="5791" y="1386"/>
                    <a:pt x="5844" y="1432"/>
                    <a:pt x="5864" y="1531"/>
                  </a:cubicBezTo>
                  <a:cubicBezTo>
                    <a:pt x="5877" y="1570"/>
                    <a:pt x="5870" y="1590"/>
                    <a:pt x="5870" y="1630"/>
                  </a:cubicBezTo>
                  <a:cubicBezTo>
                    <a:pt x="5883" y="1695"/>
                    <a:pt x="5916" y="1748"/>
                    <a:pt x="5982" y="1755"/>
                  </a:cubicBezTo>
                  <a:cubicBezTo>
                    <a:pt x="6022" y="1761"/>
                    <a:pt x="6041" y="1768"/>
                    <a:pt x="6081" y="1775"/>
                  </a:cubicBezTo>
                  <a:cubicBezTo>
                    <a:pt x="6101" y="1781"/>
                    <a:pt x="6134" y="1794"/>
                    <a:pt x="6140" y="1775"/>
                  </a:cubicBezTo>
                  <a:cubicBezTo>
                    <a:pt x="6160" y="1722"/>
                    <a:pt x="6160" y="1682"/>
                    <a:pt x="6180" y="1630"/>
                  </a:cubicBezTo>
                  <a:cubicBezTo>
                    <a:pt x="6193" y="1583"/>
                    <a:pt x="6220" y="1557"/>
                    <a:pt x="6239" y="1511"/>
                  </a:cubicBezTo>
                  <a:cubicBezTo>
                    <a:pt x="6253" y="1478"/>
                    <a:pt x="6259" y="1451"/>
                    <a:pt x="6286" y="1425"/>
                  </a:cubicBezTo>
                  <a:cubicBezTo>
                    <a:pt x="6338" y="1372"/>
                    <a:pt x="6411" y="1372"/>
                    <a:pt x="6477" y="1405"/>
                  </a:cubicBezTo>
                  <a:cubicBezTo>
                    <a:pt x="6530" y="1425"/>
                    <a:pt x="6550" y="1491"/>
                    <a:pt x="6609" y="1491"/>
                  </a:cubicBezTo>
                  <a:cubicBezTo>
                    <a:pt x="6662" y="1491"/>
                    <a:pt x="6721" y="1471"/>
                    <a:pt x="6721" y="1418"/>
                  </a:cubicBezTo>
                  <a:cubicBezTo>
                    <a:pt x="6721" y="1386"/>
                    <a:pt x="6721" y="1372"/>
                    <a:pt x="6721" y="1339"/>
                  </a:cubicBezTo>
                  <a:cubicBezTo>
                    <a:pt x="6721" y="1306"/>
                    <a:pt x="6754" y="1293"/>
                    <a:pt x="6780" y="1280"/>
                  </a:cubicBezTo>
                  <a:cubicBezTo>
                    <a:pt x="6826" y="1267"/>
                    <a:pt x="6853" y="1240"/>
                    <a:pt x="6899" y="1220"/>
                  </a:cubicBezTo>
                  <a:cubicBezTo>
                    <a:pt x="6978" y="1181"/>
                    <a:pt x="6998" y="1141"/>
                    <a:pt x="7077" y="1089"/>
                  </a:cubicBezTo>
                  <a:cubicBezTo>
                    <a:pt x="7097" y="1062"/>
                    <a:pt x="7117" y="1036"/>
                    <a:pt x="7156" y="1036"/>
                  </a:cubicBezTo>
                  <a:cubicBezTo>
                    <a:pt x="7189" y="1036"/>
                    <a:pt x="7209" y="1036"/>
                    <a:pt x="7242" y="1036"/>
                  </a:cubicBezTo>
                  <a:cubicBezTo>
                    <a:pt x="7288" y="1036"/>
                    <a:pt x="7315" y="1036"/>
                    <a:pt x="7361" y="1049"/>
                  </a:cubicBezTo>
                  <a:cubicBezTo>
                    <a:pt x="7334" y="442"/>
                    <a:pt x="7334" y="442"/>
                    <a:pt x="7334" y="442"/>
                  </a:cubicBezTo>
                  <a:cubicBezTo>
                    <a:pt x="7361" y="1049"/>
                    <a:pt x="7361" y="1049"/>
                    <a:pt x="7361" y="1049"/>
                  </a:cubicBezTo>
                  <a:cubicBezTo>
                    <a:pt x="7361" y="1089"/>
                    <a:pt x="7374" y="1115"/>
                    <a:pt x="7374" y="1155"/>
                  </a:cubicBezTo>
                  <a:cubicBezTo>
                    <a:pt x="7374" y="1201"/>
                    <a:pt x="7374" y="1227"/>
                    <a:pt x="7374" y="1273"/>
                  </a:cubicBezTo>
                  <a:cubicBezTo>
                    <a:pt x="7374" y="1306"/>
                    <a:pt x="7387" y="1319"/>
                    <a:pt x="7413" y="1346"/>
                  </a:cubicBezTo>
                  <a:cubicBezTo>
                    <a:pt x="7447" y="1379"/>
                    <a:pt x="7453" y="1412"/>
                    <a:pt x="7493" y="1438"/>
                  </a:cubicBezTo>
                  <a:cubicBezTo>
                    <a:pt x="7506" y="1458"/>
                    <a:pt x="7519" y="1458"/>
                    <a:pt x="7532" y="1478"/>
                  </a:cubicBezTo>
                  <a:cubicBezTo>
                    <a:pt x="7565" y="1517"/>
                    <a:pt x="7572" y="1557"/>
                    <a:pt x="7618" y="1570"/>
                  </a:cubicBezTo>
                  <a:cubicBezTo>
                    <a:pt x="7658" y="1577"/>
                    <a:pt x="7697" y="1583"/>
                    <a:pt x="7704" y="1616"/>
                  </a:cubicBezTo>
                  <a:cubicBezTo>
                    <a:pt x="7704" y="1649"/>
                    <a:pt x="7710" y="1662"/>
                    <a:pt x="7717" y="1689"/>
                  </a:cubicBezTo>
                  <a:cubicBezTo>
                    <a:pt x="7724" y="1715"/>
                    <a:pt x="7717" y="1735"/>
                    <a:pt x="7730" y="1761"/>
                  </a:cubicBezTo>
                  <a:cubicBezTo>
                    <a:pt x="7756" y="1788"/>
                    <a:pt x="7783" y="1794"/>
                    <a:pt x="7809" y="1814"/>
                  </a:cubicBezTo>
                  <a:cubicBezTo>
                    <a:pt x="7855" y="1854"/>
                    <a:pt x="7895" y="1860"/>
                    <a:pt x="7941" y="1900"/>
                  </a:cubicBezTo>
                  <a:cubicBezTo>
                    <a:pt x="7974" y="1920"/>
                    <a:pt x="7981" y="1959"/>
                    <a:pt x="8027" y="1959"/>
                  </a:cubicBezTo>
                  <a:cubicBezTo>
                    <a:pt x="8053" y="1959"/>
                    <a:pt x="8066" y="1953"/>
                    <a:pt x="8093" y="1953"/>
                  </a:cubicBezTo>
                  <a:cubicBezTo>
                    <a:pt x="8139" y="1953"/>
                    <a:pt x="8159" y="1959"/>
                    <a:pt x="8205" y="1959"/>
                  </a:cubicBezTo>
                  <a:cubicBezTo>
                    <a:pt x="8251" y="1966"/>
                    <a:pt x="8278" y="1946"/>
                    <a:pt x="8324" y="1959"/>
                  </a:cubicBezTo>
                  <a:cubicBezTo>
                    <a:pt x="8370" y="1979"/>
                    <a:pt x="8383" y="2012"/>
                    <a:pt x="8429" y="2038"/>
                  </a:cubicBezTo>
                  <a:cubicBezTo>
                    <a:pt x="8462" y="2071"/>
                    <a:pt x="8495" y="2071"/>
                    <a:pt x="8541" y="2091"/>
                  </a:cubicBezTo>
                  <a:cubicBezTo>
                    <a:pt x="8581" y="2104"/>
                    <a:pt x="8581" y="2137"/>
                    <a:pt x="8621" y="2157"/>
                  </a:cubicBezTo>
                  <a:cubicBezTo>
                    <a:pt x="8653" y="2177"/>
                    <a:pt x="8673" y="2164"/>
                    <a:pt x="8713" y="2164"/>
                  </a:cubicBezTo>
                  <a:cubicBezTo>
                    <a:pt x="8766" y="2177"/>
                    <a:pt x="8799" y="2190"/>
                    <a:pt x="8851" y="2210"/>
                  </a:cubicBezTo>
                  <a:cubicBezTo>
                    <a:pt x="8291" y="4446"/>
                    <a:pt x="8291" y="4446"/>
                    <a:pt x="8291" y="4446"/>
                  </a:cubicBezTo>
                  <a:cubicBezTo>
                    <a:pt x="8284" y="4446"/>
                    <a:pt x="8278" y="4439"/>
                    <a:pt x="8264" y="4439"/>
                  </a:cubicBezTo>
                  <a:cubicBezTo>
                    <a:pt x="8231" y="4439"/>
                    <a:pt x="8238" y="4479"/>
                    <a:pt x="8218" y="4505"/>
                  </a:cubicBezTo>
                  <a:cubicBezTo>
                    <a:pt x="8212" y="4518"/>
                    <a:pt x="8198" y="4518"/>
                    <a:pt x="8185" y="4525"/>
                  </a:cubicBezTo>
                  <a:cubicBezTo>
                    <a:pt x="8159" y="4551"/>
                    <a:pt x="8119" y="4564"/>
                    <a:pt x="8119" y="4611"/>
                  </a:cubicBezTo>
                  <a:cubicBezTo>
                    <a:pt x="8119" y="4650"/>
                    <a:pt x="8119" y="4677"/>
                    <a:pt x="8119" y="4716"/>
                  </a:cubicBezTo>
                  <a:cubicBezTo>
                    <a:pt x="8119" y="4749"/>
                    <a:pt x="8146" y="4756"/>
                    <a:pt x="8146" y="4782"/>
                  </a:cubicBezTo>
                  <a:cubicBezTo>
                    <a:pt x="8146" y="4802"/>
                    <a:pt x="8133" y="4815"/>
                    <a:pt x="8133" y="4835"/>
                  </a:cubicBezTo>
                  <a:cubicBezTo>
                    <a:pt x="8133" y="4861"/>
                    <a:pt x="8139" y="4875"/>
                    <a:pt x="8139" y="490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8" name="Freeform 36"/>
            <p:cNvSpPr>
              <a:spLocks noChangeArrowheads="1"/>
            </p:cNvSpPr>
            <p:nvPr/>
          </p:nvSpPr>
          <p:spPr bwMode="auto">
            <a:xfrm>
              <a:off x="8912954" y="3183077"/>
              <a:ext cx="1016489" cy="1008034"/>
            </a:xfrm>
            <a:custGeom>
              <a:avLst/>
              <a:gdLst>
                <a:gd name="T0" fmla="*/ 2915 w 3681"/>
                <a:gd name="T1" fmla="*/ 2215 h 3653"/>
                <a:gd name="T2" fmla="*/ 2915 w 3681"/>
                <a:gd name="T3" fmla="*/ 2492 h 3653"/>
                <a:gd name="T4" fmla="*/ 2875 w 3681"/>
                <a:gd name="T5" fmla="*/ 2762 h 3653"/>
                <a:gd name="T6" fmla="*/ 2823 w 3681"/>
                <a:gd name="T7" fmla="*/ 3138 h 3653"/>
                <a:gd name="T8" fmla="*/ 2480 w 3681"/>
                <a:gd name="T9" fmla="*/ 3217 h 3653"/>
                <a:gd name="T10" fmla="*/ 2163 w 3681"/>
                <a:gd name="T11" fmla="*/ 3217 h 3653"/>
                <a:gd name="T12" fmla="*/ 1952 w 3681"/>
                <a:gd name="T13" fmla="*/ 3197 h 3653"/>
                <a:gd name="T14" fmla="*/ 1767 w 3681"/>
                <a:gd name="T15" fmla="*/ 3224 h 3653"/>
                <a:gd name="T16" fmla="*/ 1398 w 3681"/>
                <a:gd name="T17" fmla="*/ 3329 h 3653"/>
                <a:gd name="T18" fmla="*/ 1279 w 3681"/>
                <a:gd name="T19" fmla="*/ 3441 h 3653"/>
                <a:gd name="T20" fmla="*/ 1147 w 3681"/>
                <a:gd name="T21" fmla="*/ 3547 h 3653"/>
                <a:gd name="T22" fmla="*/ 1022 w 3681"/>
                <a:gd name="T23" fmla="*/ 3613 h 3653"/>
                <a:gd name="T24" fmla="*/ 554 w 3681"/>
                <a:gd name="T25" fmla="*/ 3303 h 3653"/>
                <a:gd name="T26" fmla="*/ 125 w 3681"/>
                <a:gd name="T27" fmla="*/ 2960 h 3653"/>
                <a:gd name="T28" fmla="*/ 52 w 3681"/>
                <a:gd name="T29" fmla="*/ 2802 h 3653"/>
                <a:gd name="T30" fmla="*/ 26 w 3681"/>
                <a:gd name="T31" fmla="*/ 2518 h 3653"/>
                <a:gd name="T32" fmla="*/ 250 w 3681"/>
                <a:gd name="T33" fmla="*/ 2208 h 3653"/>
                <a:gd name="T34" fmla="*/ 343 w 3681"/>
                <a:gd name="T35" fmla="*/ 1931 h 3653"/>
                <a:gd name="T36" fmla="*/ 514 w 3681"/>
                <a:gd name="T37" fmla="*/ 1799 h 3653"/>
                <a:gd name="T38" fmla="*/ 811 w 3681"/>
                <a:gd name="T39" fmla="*/ 1628 h 3653"/>
                <a:gd name="T40" fmla="*/ 956 w 3681"/>
                <a:gd name="T41" fmla="*/ 1377 h 3653"/>
                <a:gd name="T42" fmla="*/ 1200 w 3681"/>
                <a:gd name="T43" fmla="*/ 1159 h 3653"/>
                <a:gd name="T44" fmla="*/ 1273 w 3681"/>
                <a:gd name="T45" fmla="*/ 765 h 3653"/>
                <a:gd name="T46" fmla="*/ 1411 w 3681"/>
                <a:gd name="T47" fmla="*/ 408 h 3653"/>
                <a:gd name="T48" fmla="*/ 1616 w 3681"/>
                <a:gd name="T49" fmla="*/ 0 h 3653"/>
                <a:gd name="T50" fmla="*/ 1741 w 3681"/>
                <a:gd name="T51" fmla="*/ 362 h 3653"/>
                <a:gd name="T52" fmla="*/ 2242 w 3681"/>
                <a:gd name="T53" fmla="*/ 349 h 3653"/>
                <a:gd name="T54" fmla="*/ 2288 w 3681"/>
                <a:gd name="T55" fmla="*/ 514 h 3653"/>
                <a:gd name="T56" fmla="*/ 2500 w 3681"/>
                <a:gd name="T57" fmla="*/ 468 h 3653"/>
                <a:gd name="T58" fmla="*/ 2796 w 3681"/>
                <a:gd name="T59" fmla="*/ 666 h 3653"/>
                <a:gd name="T60" fmla="*/ 3014 w 3681"/>
                <a:gd name="T61" fmla="*/ 639 h 3653"/>
                <a:gd name="T62" fmla="*/ 3364 w 3681"/>
                <a:gd name="T63" fmla="*/ 547 h 3653"/>
                <a:gd name="T64" fmla="*/ 3680 w 3681"/>
                <a:gd name="T65" fmla="*/ 428 h 3653"/>
                <a:gd name="T66" fmla="*/ 3641 w 3681"/>
                <a:gd name="T67" fmla="*/ 613 h 3653"/>
                <a:gd name="T68" fmla="*/ 3641 w 3681"/>
                <a:gd name="T69" fmla="*/ 1186 h 3653"/>
                <a:gd name="T70" fmla="*/ 3383 w 3681"/>
                <a:gd name="T71" fmla="*/ 1436 h 3653"/>
                <a:gd name="T72" fmla="*/ 3133 w 3681"/>
                <a:gd name="T73" fmla="*/ 1726 h 3653"/>
                <a:gd name="T74" fmla="*/ 3007 w 3681"/>
                <a:gd name="T75" fmla="*/ 2023 h 3653"/>
                <a:gd name="T76" fmla="*/ 2994 w 3681"/>
                <a:gd name="T77" fmla="*/ 1832 h 3653"/>
                <a:gd name="T78" fmla="*/ 2928 w 3681"/>
                <a:gd name="T79" fmla="*/ 1601 h 3653"/>
                <a:gd name="T80" fmla="*/ 2308 w 3681"/>
                <a:gd name="T81" fmla="*/ 1542 h 3653"/>
                <a:gd name="T82" fmla="*/ 2183 w 3681"/>
                <a:gd name="T83" fmla="*/ 1740 h 3653"/>
                <a:gd name="T84" fmla="*/ 2170 w 3681"/>
                <a:gd name="T85" fmla="*/ 1997 h 3653"/>
                <a:gd name="T86" fmla="*/ 2704 w 3681"/>
                <a:gd name="T87" fmla="*/ 2136 h 3653"/>
                <a:gd name="T88" fmla="*/ 3007 w 3681"/>
                <a:gd name="T89" fmla="*/ 2023 h 3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681" h="3653">
                  <a:moveTo>
                    <a:pt x="3007" y="2023"/>
                  </a:moveTo>
                  <a:lnTo>
                    <a:pt x="3007" y="2023"/>
                  </a:lnTo>
                  <a:cubicBezTo>
                    <a:pt x="3001" y="2103"/>
                    <a:pt x="2915" y="2136"/>
                    <a:pt x="2915" y="2215"/>
                  </a:cubicBezTo>
                  <a:cubicBezTo>
                    <a:pt x="2915" y="2267"/>
                    <a:pt x="2961" y="2294"/>
                    <a:pt x="2961" y="2347"/>
                  </a:cubicBezTo>
                  <a:cubicBezTo>
                    <a:pt x="2961" y="2373"/>
                    <a:pt x="2961" y="2393"/>
                    <a:pt x="2961" y="2419"/>
                  </a:cubicBezTo>
                  <a:cubicBezTo>
                    <a:pt x="2961" y="2452"/>
                    <a:pt x="2928" y="2465"/>
                    <a:pt x="2915" y="2492"/>
                  </a:cubicBezTo>
                  <a:cubicBezTo>
                    <a:pt x="2895" y="2544"/>
                    <a:pt x="2882" y="2571"/>
                    <a:pt x="2862" y="2623"/>
                  </a:cubicBezTo>
                  <a:cubicBezTo>
                    <a:pt x="2849" y="2650"/>
                    <a:pt x="2836" y="2657"/>
                    <a:pt x="2836" y="2690"/>
                  </a:cubicBezTo>
                  <a:cubicBezTo>
                    <a:pt x="2836" y="2722"/>
                    <a:pt x="2856" y="2729"/>
                    <a:pt x="2875" y="2762"/>
                  </a:cubicBezTo>
                  <a:cubicBezTo>
                    <a:pt x="2882" y="2782"/>
                    <a:pt x="2908" y="2795"/>
                    <a:pt x="2908" y="2821"/>
                  </a:cubicBezTo>
                  <a:cubicBezTo>
                    <a:pt x="2908" y="2901"/>
                    <a:pt x="2823" y="2927"/>
                    <a:pt x="2823" y="3006"/>
                  </a:cubicBezTo>
                  <a:cubicBezTo>
                    <a:pt x="2823" y="3059"/>
                    <a:pt x="2823" y="3085"/>
                    <a:pt x="2823" y="3138"/>
                  </a:cubicBezTo>
                  <a:cubicBezTo>
                    <a:pt x="2737" y="3138"/>
                    <a:pt x="2697" y="3171"/>
                    <a:pt x="2625" y="3211"/>
                  </a:cubicBezTo>
                  <a:cubicBezTo>
                    <a:pt x="2592" y="3224"/>
                    <a:pt x="2579" y="3250"/>
                    <a:pt x="2546" y="3250"/>
                  </a:cubicBezTo>
                  <a:cubicBezTo>
                    <a:pt x="2519" y="3250"/>
                    <a:pt x="2506" y="3224"/>
                    <a:pt x="2480" y="3217"/>
                  </a:cubicBezTo>
                  <a:cubicBezTo>
                    <a:pt x="2433" y="3211"/>
                    <a:pt x="2401" y="3211"/>
                    <a:pt x="2348" y="3211"/>
                  </a:cubicBezTo>
                  <a:cubicBezTo>
                    <a:pt x="2308" y="3211"/>
                    <a:pt x="2282" y="3217"/>
                    <a:pt x="2242" y="3217"/>
                  </a:cubicBezTo>
                  <a:cubicBezTo>
                    <a:pt x="2209" y="3217"/>
                    <a:pt x="2189" y="3217"/>
                    <a:pt x="2163" y="3217"/>
                  </a:cubicBezTo>
                  <a:cubicBezTo>
                    <a:pt x="2130" y="3217"/>
                    <a:pt x="2110" y="3217"/>
                    <a:pt x="2084" y="3204"/>
                  </a:cubicBezTo>
                  <a:cubicBezTo>
                    <a:pt x="2058" y="3191"/>
                    <a:pt x="2051" y="3158"/>
                    <a:pt x="2018" y="3158"/>
                  </a:cubicBezTo>
                  <a:cubicBezTo>
                    <a:pt x="1992" y="3158"/>
                    <a:pt x="1978" y="3184"/>
                    <a:pt x="1952" y="3197"/>
                  </a:cubicBezTo>
                  <a:cubicBezTo>
                    <a:pt x="1926" y="3211"/>
                    <a:pt x="1906" y="3217"/>
                    <a:pt x="1873" y="3230"/>
                  </a:cubicBezTo>
                  <a:cubicBezTo>
                    <a:pt x="1847" y="3250"/>
                    <a:pt x="1840" y="3277"/>
                    <a:pt x="1814" y="3296"/>
                  </a:cubicBezTo>
                  <a:cubicBezTo>
                    <a:pt x="1807" y="3263"/>
                    <a:pt x="1800" y="3224"/>
                    <a:pt x="1767" y="3224"/>
                  </a:cubicBezTo>
                  <a:cubicBezTo>
                    <a:pt x="1748" y="3224"/>
                    <a:pt x="1741" y="3250"/>
                    <a:pt x="1721" y="3257"/>
                  </a:cubicBezTo>
                  <a:cubicBezTo>
                    <a:pt x="1655" y="3277"/>
                    <a:pt x="1609" y="3290"/>
                    <a:pt x="1543" y="3316"/>
                  </a:cubicBezTo>
                  <a:cubicBezTo>
                    <a:pt x="1490" y="3316"/>
                    <a:pt x="1457" y="3323"/>
                    <a:pt x="1398" y="3329"/>
                  </a:cubicBezTo>
                  <a:cubicBezTo>
                    <a:pt x="1378" y="3336"/>
                    <a:pt x="1359" y="3336"/>
                    <a:pt x="1339" y="3349"/>
                  </a:cubicBezTo>
                  <a:cubicBezTo>
                    <a:pt x="1325" y="3356"/>
                    <a:pt x="1325" y="3369"/>
                    <a:pt x="1312" y="3389"/>
                  </a:cubicBezTo>
                  <a:cubicBezTo>
                    <a:pt x="1306" y="3408"/>
                    <a:pt x="1292" y="3422"/>
                    <a:pt x="1279" y="3441"/>
                  </a:cubicBezTo>
                  <a:cubicBezTo>
                    <a:pt x="1266" y="3474"/>
                    <a:pt x="1253" y="3488"/>
                    <a:pt x="1227" y="3507"/>
                  </a:cubicBezTo>
                  <a:cubicBezTo>
                    <a:pt x="1207" y="3514"/>
                    <a:pt x="1207" y="3534"/>
                    <a:pt x="1187" y="3540"/>
                  </a:cubicBezTo>
                  <a:cubicBezTo>
                    <a:pt x="1167" y="3547"/>
                    <a:pt x="1154" y="3540"/>
                    <a:pt x="1147" y="3547"/>
                  </a:cubicBezTo>
                  <a:cubicBezTo>
                    <a:pt x="1108" y="3573"/>
                    <a:pt x="1101" y="3606"/>
                    <a:pt x="1095" y="3652"/>
                  </a:cubicBezTo>
                  <a:lnTo>
                    <a:pt x="1095" y="3652"/>
                  </a:lnTo>
                  <a:cubicBezTo>
                    <a:pt x="1068" y="3633"/>
                    <a:pt x="1048" y="3626"/>
                    <a:pt x="1022" y="3613"/>
                  </a:cubicBezTo>
                  <a:cubicBezTo>
                    <a:pt x="943" y="3580"/>
                    <a:pt x="884" y="3567"/>
                    <a:pt x="844" y="3494"/>
                  </a:cubicBezTo>
                  <a:cubicBezTo>
                    <a:pt x="811" y="3441"/>
                    <a:pt x="765" y="3435"/>
                    <a:pt x="712" y="3402"/>
                  </a:cubicBezTo>
                  <a:cubicBezTo>
                    <a:pt x="646" y="3369"/>
                    <a:pt x="620" y="3343"/>
                    <a:pt x="554" y="3303"/>
                  </a:cubicBezTo>
                  <a:cubicBezTo>
                    <a:pt x="461" y="3244"/>
                    <a:pt x="422" y="3197"/>
                    <a:pt x="336" y="3132"/>
                  </a:cubicBezTo>
                  <a:cubicBezTo>
                    <a:pt x="296" y="3105"/>
                    <a:pt x="270" y="3092"/>
                    <a:pt x="244" y="3059"/>
                  </a:cubicBezTo>
                  <a:cubicBezTo>
                    <a:pt x="204" y="3013"/>
                    <a:pt x="184" y="2980"/>
                    <a:pt x="125" y="2960"/>
                  </a:cubicBezTo>
                  <a:cubicBezTo>
                    <a:pt x="92" y="2947"/>
                    <a:pt x="66" y="2953"/>
                    <a:pt x="33" y="2947"/>
                  </a:cubicBezTo>
                  <a:cubicBezTo>
                    <a:pt x="33" y="2934"/>
                    <a:pt x="33" y="2927"/>
                    <a:pt x="33" y="2914"/>
                  </a:cubicBezTo>
                  <a:cubicBezTo>
                    <a:pt x="33" y="2874"/>
                    <a:pt x="52" y="2848"/>
                    <a:pt x="52" y="2802"/>
                  </a:cubicBezTo>
                  <a:cubicBezTo>
                    <a:pt x="59" y="2755"/>
                    <a:pt x="59" y="2709"/>
                    <a:pt x="66" y="2663"/>
                  </a:cubicBezTo>
                  <a:lnTo>
                    <a:pt x="66" y="2663"/>
                  </a:lnTo>
                  <a:cubicBezTo>
                    <a:pt x="59" y="2604"/>
                    <a:pt x="46" y="2564"/>
                    <a:pt x="26" y="2518"/>
                  </a:cubicBezTo>
                  <a:cubicBezTo>
                    <a:pt x="13" y="2498"/>
                    <a:pt x="0" y="2478"/>
                    <a:pt x="0" y="2459"/>
                  </a:cubicBezTo>
                  <a:cubicBezTo>
                    <a:pt x="0" y="2406"/>
                    <a:pt x="33" y="2386"/>
                    <a:pt x="59" y="2347"/>
                  </a:cubicBezTo>
                  <a:cubicBezTo>
                    <a:pt x="112" y="2274"/>
                    <a:pt x="178" y="2254"/>
                    <a:pt x="250" y="2208"/>
                  </a:cubicBezTo>
                  <a:cubicBezTo>
                    <a:pt x="283" y="2182"/>
                    <a:pt x="290" y="2155"/>
                    <a:pt x="303" y="2116"/>
                  </a:cubicBezTo>
                  <a:cubicBezTo>
                    <a:pt x="323" y="2069"/>
                    <a:pt x="343" y="2050"/>
                    <a:pt x="343" y="2004"/>
                  </a:cubicBezTo>
                  <a:cubicBezTo>
                    <a:pt x="343" y="1977"/>
                    <a:pt x="343" y="1957"/>
                    <a:pt x="343" y="1931"/>
                  </a:cubicBezTo>
                  <a:cubicBezTo>
                    <a:pt x="343" y="1898"/>
                    <a:pt x="382" y="1892"/>
                    <a:pt x="415" y="1885"/>
                  </a:cubicBezTo>
                  <a:cubicBezTo>
                    <a:pt x="435" y="1878"/>
                    <a:pt x="448" y="1865"/>
                    <a:pt x="468" y="1852"/>
                  </a:cubicBezTo>
                  <a:cubicBezTo>
                    <a:pt x="488" y="1839"/>
                    <a:pt x="488" y="1806"/>
                    <a:pt x="514" y="1799"/>
                  </a:cubicBezTo>
                  <a:cubicBezTo>
                    <a:pt x="547" y="1793"/>
                    <a:pt x="567" y="1793"/>
                    <a:pt x="600" y="1793"/>
                  </a:cubicBezTo>
                  <a:cubicBezTo>
                    <a:pt x="653" y="1793"/>
                    <a:pt x="699" y="1812"/>
                    <a:pt x="738" y="1786"/>
                  </a:cubicBezTo>
                  <a:cubicBezTo>
                    <a:pt x="791" y="1746"/>
                    <a:pt x="811" y="1694"/>
                    <a:pt x="811" y="1628"/>
                  </a:cubicBezTo>
                  <a:cubicBezTo>
                    <a:pt x="811" y="1608"/>
                    <a:pt x="798" y="1601"/>
                    <a:pt x="798" y="1581"/>
                  </a:cubicBezTo>
                  <a:cubicBezTo>
                    <a:pt x="798" y="1515"/>
                    <a:pt x="837" y="1482"/>
                    <a:pt x="884" y="1436"/>
                  </a:cubicBezTo>
                  <a:cubicBezTo>
                    <a:pt x="903" y="1410"/>
                    <a:pt x="917" y="1377"/>
                    <a:pt x="956" y="1377"/>
                  </a:cubicBezTo>
                  <a:cubicBezTo>
                    <a:pt x="982" y="1377"/>
                    <a:pt x="996" y="1390"/>
                    <a:pt x="1029" y="1390"/>
                  </a:cubicBezTo>
                  <a:cubicBezTo>
                    <a:pt x="1081" y="1390"/>
                    <a:pt x="1095" y="1338"/>
                    <a:pt x="1114" y="1291"/>
                  </a:cubicBezTo>
                  <a:cubicBezTo>
                    <a:pt x="1134" y="1232"/>
                    <a:pt x="1200" y="1225"/>
                    <a:pt x="1200" y="1159"/>
                  </a:cubicBezTo>
                  <a:cubicBezTo>
                    <a:pt x="1200" y="1126"/>
                    <a:pt x="1200" y="1107"/>
                    <a:pt x="1200" y="1067"/>
                  </a:cubicBezTo>
                  <a:cubicBezTo>
                    <a:pt x="1200" y="995"/>
                    <a:pt x="1246" y="961"/>
                    <a:pt x="1266" y="890"/>
                  </a:cubicBezTo>
                  <a:cubicBezTo>
                    <a:pt x="1273" y="844"/>
                    <a:pt x="1266" y="811"/>
                    <a:pt x="1273" y="765"/>
                  </a:cubicBezTo>
                  <a:cubicBezTo>
                    <a:pt x="1279" y="718"/>
                    <a:pt x="1312" y="699"/>
                    <a:pt x="1325" y="659"/>
                  </a:cubicBezTo>
                  <a:cubicBezTo>
                    <a:pt x="1345" y="613"/>
                    <a:pt x="1345" y="580"/>
                    <a:pt x="1372" y="534"/>
                  </a:cubicBezTo>
                  <a:cubicBezTo>
                    <a:pt x="1398" y="488"/>
                    <a:pt x="1398" y="455"/>
                    <a:pt x="1411" y="408"/>
                  </a:cubicBezTo>
                  <a:cubicBezTo>
                    <a:pt x="1438" y="343"/>
                    <a:pt x="1477" y="310"/>
                    <a:pt x="1497" y="244"/>
                  </a:cubicBezTo>
                  <a:cubicBezTo>
                    <a:pt x="1530" y="138"/>
                    <a:pt x="1536" y="72"/>
                    <a:pt x="1616" y="0"/>
                  </a:cubicBezTo>
                  <a:lnTo>
                    <a:pt x="1616" y="0"/>
                  </a:lnTo>
                  <a:cubicBezTo>
                    <a:pt x="1741" y="59"/>
                    <a:pt x="1741" y="59"/>
                    <a:pt x="1741" y="59"/>
                  </a:cubicBezTo>
                  <a:cubicBezTo>
                    <a:pt x="1728" y="145"/>
                    <a:pt x="1642" y="171"/>
                    <a:pt x="1642" y="263"/>
                  </a:cubicBezTo>
                  <a:cubicBezTo>
                    <a:pt x="1642" y="316"/>
                    <a:pt x="1695" y="343"/>
                    <a:pt x="1741" y="362"/>
                  </a:cubicBezTo>
                  <a:cubicBezTo>
                    <a:pt x="1814" y="389"/>
                    <a:pt x="1853" y="408"/>
                    <a:pt x="1926" y="408"/>
                  </a:cubicBezTo>
                  <a:cubicBezTo>
                    <a:pt x="2038" y="408"/>
                    <a:pt x="2018" y="211"/>
                    <a:pt x="2130" y="211"/>
                  </a:cubicBezTo>
                  <a:cubicBezTo>
                    <a:pt x="2203" y="211"/>
                    <a:pt x="2242" y="283"/>
                    <a:pt x="2242" y="349"/>
                  </a:cubicBezTo>
                  <a:cubicBezTo>
                    <a:pt x="2242" y="408"/>
                    <a:pt x="2216" y="435"/>
                    <a:pt x="2216" y="494"/>
                  </a:cubicBezTo>
                  <a:cubicBezTo>
                    <a:pt x="2216" y="521"/>
                    <a:pt x="2222" y="560"/>
                    <a:pt x="2256" y="560"/>
                  </a:cubicBezTo>
                  <a:cubicBezTo>
                    <a:pt x="2275" y="560"/>
                    <a:pt x="2282" y="534"/>
                    <a:pt x="2288" y="514"/>
                  </a:cubicBezTo>
                  <a:cubicBezTo>
                    <a:pt x="2302" y="488"/>
                    <a:pt x="2315" y="474"/>
                    <a:pt x="2321" y="448"/>
                  </a:cubicBezTo>
                  <a:cubicBezTo>
                    <a:pt x="2368" y="461"/>
                    <a:pt x="2387" y="507"/>
                    <a:pt x="2433" y="507"/>
                  </a:cubicBezTo>
                  <a:cubicBezTo>
                    <a:pt x="2467" y="507"/>
                    <a:pt x="2467" y="468"/>
                    <a:pt x="2500" y="468"/>
                  </a:cubicBezTo>
                  <a:cubicBezTo>
                    <a:pt x="2532" y="468"/>
                    <a:pt x="2546" y="494"/>
                    <a:pt x="2572" y="521"/>
                  </a:cubicBezTo>
                  <a:cubicBezTo>
                    <a:pt x="2618" y="567"/>
                    <a:pt x="2658" y="580"/>
                    <a:pt x="2711" y="619"/>
                  </a:cubicBezTo>
                  <a:cubicBezTo>
                    <a:pt x="2737" y="646"/>
                    <a:pt x="2757" y="666"/>
                    <a:pt x="2796" y="666"/>
                  </a:cubicBezTo>
                  <a:cubicBezTo>
                    <a:pt x="2816" y="666"/>
                    <a:pt x="2816" y="646"/>
                    <a:pt x="2823" y="626"/>
                  </a:cubicBezTo>
                  <a:cubicBezTo>
                    <a:pt x="2843" y="600"/>
                    <a:pt x="2862" y="573"/>
                    <a:pt x="2895" y="573"/>
                  </a:cubicBezTo>
                  <a:cubicBezTo>
                    <a:pt x="2948" y="573"/>
                    <a:pt x="2961" y="639"/>
                    <a:pt x="3014" y="639"/>
                  </a:cubicBezTo>
                  <a:cubicBezTo>
                    <a:pt x="3034" y="639"/>
                    <a:pt x="3047" y="639"/>
                    <a:pt x="3073" y="639"/>
                  </a:cubicBezTo>
                  <a:cubicBezTo>
                    <a:pt x="3133" y="639"/>
                    <a:pt x="3159" y="619"/>
                    <a:pt x="3212" y="600"/>
                  </a:cubicBezTo>
                  <a:cubicBezTo>
                    <a:pt x="3271" y="580"/>
                    <a:pt x="3317" y="586"/>
                    <a:pt x="3364" y="547"/>
                  </a:cubicBezTo>
                  <a:cubicBezTo>
                    <a:pt x="3397" y="521"/>
                    <a:pt x="3383" y="481"/>
                    <a:pt x="3410" y="461"/>
                  </a:cubicBezTo>
                  <a:cubicBezTo>
                    <a:pt x="3443" y="428"/>
                    <a:pt x="3476" y="441"/>
                    <a:pt x="3522" y="435"/>
                  </a:cubicBezTo>
                  <a:cubicBezTo>
                    <a:pt x="3680" y="428"/>
                    <a:pt x="3680" y="428"/>
                    <a:pt x="3680" y="428"/>
                  </a:cubicBezTo>
                  <a:lnTo>
                    <a:pt x="3680" y="428"/>
                  </a:lnTo>
                  <a:cubicBezTo>
                    <a:pt x="3680" y="468"/>
                    <a:pt x="3641" y="488"/>
                    <a:pt x="3641" y="527"/>
                  </a:cubicBezTo>
                  <a:cubicBezTo>
                    <a:pt x="3641" y="560"/>
                    <a:pt x="3641" y="580"/>
                    <a:pt x="3641" y="613"/>
                  </a:cubicBezTo>
                  <a:cubicBezTo>
                    <a:pt x="3641" y="685"/>
                    <a:pt x="3575" y="718"/>
                    <a:pt x="3575" y="791"/>
                  </a:cubicBezTo>
                  <a:cubicBezTo>
                    <a:pt x="3575" y="850"/>
                    <a:pt x="3575" y="883"/>
                    <a:pt x="3575" y="942"/>
                  </a:cubicBezTo>
                  <a:cubicBezTo>
                    <a:pt x="3575" y="1041"/>
                    <a:pt x="3641" y="1087"/>
                    <a:pt x="3641" y="1186"/>
                  </a:cubicBezTo>
                  <a:cubicBezTo>
                    <a:pt x="3641" y="1298"/>
                    <a:pt x="3608" y="1357"/>
                    <a:pt x="3568" y="1463"/>
                  </a:cubicBezTo>
                  <a:lnTo>
                    <a:pt x="3568" y="1463"/>
                  </a:lnTo>
                  <a:cubicBezTo>
                    <a:pt x="3496" y="1463"/>
                    <a:pt x="3456" y="1436"/>
                    <a:pt x="3383" y="1436"/>
                  </a:cubicBezTo>
                  <a:cubicBezTo>
                    <a:pt x="3311" y="1436"/>
                    <a:pt x="3271" y="1482"/>
                    <a:pt x="3238" y="1542"/>
                  </a:cubicBezTo>
                  <a:cubicBezTo>
                    <a:pt x="3205" y="1601"/>
                    <a:pt x="3172" y="1634"/>
                    <a:pt x="3153" y="1700"/>
                  </a:cubicBezTo>
                  <a:cubicBezTo>
                    <a:pt x="3153" y="1713"/>
                    <a:pt x="3139" y="1713"/>
                    <a:pt x="3133" y="1726"/>
                  </a:cubicBezTo>
                  <a:cubicBezTo>
                    <a:pt x="3106" y="1799"/>
                    <a:pt x="3113" y="1852"/>
                    <a:pt x="3080" y="1924"/>
                  </a:cubicBezTo>
                  <a:cubicBezTo>
                    <a:pt x="3067" y="1944"/>
                    <a:pt x="3054" y="1957"/>
                    <a:pt x="3040" y="1977"/>
                  </a:cubicBezTo>
                  <a:cubicBezTo>
                    <a:pt x="3027" y="1997"/>
                    <a:pt x="3027" y="2017"/>
                    <a:pt x="3007" y="2023"/>
                  </a:cubicBezTo>
                  <a:lnTo>
                    <a:pt x="3007" y="2023"/>
                  </a:lnTo>
                  <a:cubicBezTo>
                    <a:pt x="2968" y="1990"/>
                    <a:pt x="2974" y="1951"/>
                    <a:pt x="2974" y="1905"/>
                  </a:cubicBezTo>
                  <a:cubicBezTo>
                    <a:pt x="2974" y="1872"/>
                    <a:pt x="2994" y="1858"/>
                    <a:pt x="2994" y="1832"/>
                  </a:cubicBezTo>
                  <a:cubicBezTo>
                    <a:pt x="3007" y="1779"/>
                    <a:pt x="3014" y="1746"/>
                    <a:pt x="3014" y="1687"/>
                  </a:cubicBezTo>
                  <a:cubicBezTo>
                    <a:pt x="3014" y="1661"/>
                    <a:pt x="3014" y="1641"/>
                    <a:pt x="2994" y="1628"/>
                  </a:cubicBezTo>
                  <a:cubicBezTo>
                    <a:pt x="2974" y="1608"/>
                    <a:pt x="2955" y="1614"/>
                    <a:pt x="2928" y="1601"/>
                  </a:cubicBezTo>
                  <a:cubicBezTo>
                    <a:pt x="2862" y="1575"/>
                    <a:pt x="2816" y="1562"/>
                    <a:pt x="2750" y="1562"/>
                  </a:cubicBezTo>
                  <a:cubicBezTo>
                    <a:pt x="2671" y="1562"/>
                    <a:pt x="2631" y="1562"/>
                    <a:pt x="2552" y="1562"/>
                  </a:cubicBezTo>
                  <a:cubicBezTo>
                    <a:pt x="2453" y="1562"/>
                    <a:pt x="2401" y="1542"/>
                    <a:pt x="2308" y="1542"/>
                  </a:cubicBezTo>
                  <a:cubicBezTo>
                    <a:pt x="2275" y="1542"/>
                    <a:pt x="2256" y="1529"/>
                    <a:pt x="2229" y="1542"/>
                  </a:cubicBezTo>
                  <a:cubicBezTo>
                    <a:pt x="2203" y="1555"/>
                    <a:pt x="2209" y="1581"/>
                    <a:pt x="2203" y="1608"/>
                  </a:cubicBezTo>
                  <a:cubicBezTo>
                    <a:pt x="2189" y="1661"/>
                    <a:pt x="2183" y="1687"/>
                    <a:pt x="2183" y="1740"/>
                  </a:cubicBezTo>
                  <a:cubicBezTo>
                    <a:pt x="2183" y="1773"/>
                    <a:pt x="2183" y="1786"/>
                    <a:pt x="2183" y="1812"/>
                  </a:cubicBezTo>
                  <a:cubicBezTo>
                    <a:pt x="2183" y="1825"/>
                    <a:pt x="2170" y="1832"/>
                    <a:pt x="2170" y="1845"/>
                  </a:cubicBezTo>
                  <a:cubicBezTo>
                    <a:pt x="2170" y="1905"/>
                    <a:pt x="2170" y="1938"/>
                    <a:pt x="2170" y="1997"/>
                  </a:cubicBezTo>
                  <a:cubicBezTo>
                    <a:pt x="2170" y="2043"/>
                    <a:pt x="2222" y="2056"/>
                    <a:pt x="2269" y="2063"/>
                  </a:cubicBezTo>
                  <a:cubicBezTo>
                    <a:pt x="2328" y="2069"/>
                    <a:pt x="2361" y="2083"/>
                    <a:pt x="2420" y="2089"/>
                  </a:cubicBezTo>
                  <a:cubicBezTo>
                    <a:pt x="2526" y="2103"/>
                    <a:pt x="2592" y="2136"/>
                    <a:pt x="2704" y="2136"/>
                  </a:cubicBezTo>
                  <a:cubicBezTo>
                    <a:pt x="2750" y="2136"/>
                    <a:pt x="2776" y="2129"/>
                    <a:pt x="2829" y="2122"/>
                  </a:cubicBezTo>
                  <a:cubicBezTo>
                    <a:pt x="2869" y="2122"/>
                    <a:pt x="2908" y="2116"/>
                    <a:pt x="2935" y="2083"/>
                  </a:cubicBezTo>
                  <a:cubicBezTo>
                    <a:pt x="2961" y="2063"/>
                    <a:pt x="2988" y="2050"/>
                    <a:pt x="3007" y="20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9" name="Freeform 37"/>
            <p:cNvSpPr>
              <a:spLocks noChangeArrowheads="1"/>
            </p:cNvSpPr>
            <p:nvPr/>
          </p:nvSpPr>
          <p:spPr bwMode="auto">
            <a:xfrm>
              <a:off x="9511891" y="3605526"/>
              <a:ext cx="233731" cy="168006"/>
            </a:xfrm>
            <a:custGeom>
              <a:avLst/>
              <a:gdLst>
                <a:gd name="T0" fmla="*/ 837 w 845"/>
                <a:gd name="T1" fmla="*/ 494 h 608"/>
                <a:gd name="T2" fmla="*/ 837 w 845"/>
                <a:gd name="T3" fmla="*/ 494 h 608"/>
                <a:gd name="T4" fmla="*/ 804 w 845"/>
                <a:gd name="T5" fmla="*/ 376 h 608"/>
                <a:gd name="T6" fmla="*/ 824 w 845"/>
                <a:gd name="T7" fmla="*/ 303 h 608"/>
                <a:gd name="T8" fmla="*/ 844 w 845"/>
                <a:gd name="T9" fmla="*/ 158 h 608"/>
                <a:gd name="T10" fmla="*/ 824 w 845"/>
                <a:gd name="T11" fmla="*/ 99 h 608"/>
                <a:gd name="T12" fmla="*/ 758 w 845"/>
                <a:gd name="T13" fmla="*/ 72 h 608"/>
                <a:gd name="T14" fmla="*/ 580 w 845"/>
                <a:gd name="T15" fmla="*/ 33 h 608"/>
                <a:gd name="T16" fmla="*/ 382 w 845"/>
                <a:gd name="T17" fmla="*/ 33 h 608"/>
                <a:gd name="T18" fmla="*/ 138 w 845"/>
                <a:gd name="T19" fmla="*/ 13 h 608"/>
                <a:gd name="T20" fmla="*/ 59 w 845"/>
                <a:gd name="T21" fmla="*/ 13 h 608"/>
                <a:gd name="T22" fmla="*/ 33 w 845"/>
                <a:gd name="T23" fmla="*/ 79 h 608"/>
                <a:gd name="T24" fmla="*/ 13 w 845"/>
                <a:gd name="T25" fmla="*/ 211 h 608"/>
                <a:gd name="T26" fmla="*/ 13 w 845"/>
                <a:gd name="T27" fmla="*/ 283 h 608"/>
                <a:gd name="T28" fmla="*/ 0 w 845"/>
                <a:gd name="T29" fmla="*/ 316 h 608"/>
                <a:gd name="T30" fmla="*/ 0 w 845"/>
                <a:gd name="T31" fmla="*/ 468 h 608"/>
                <a:gd name="T32" fmla="*/ 99 w 845"/>
                <a:gd name="T33" fmla="*/ 534 h 608"/>
                <a:gd name="T34" fmla="*/ 250 w 845"/>
                <a:gd name="T35" fmla="*/ 560 h 608"/>
                <a:gd name="T36" fmla="*/ 534 w 845"/>
                <a:gd name="T37" fmla="*/ 607 h 608"/>
                <a:gd name="T38" fmla="*/ 659 w 845"/>
                <a:gd name="T39" fmla="*/ 593 h 608"/>
                <a:gd name="T40" fmla="*/ 765 w 845"/>
                <a:gd name="T41" fmla="*/ 554 h 608"/>
                <a:gd name="T42" fmla="*/ 837 w 845"/>
                <a:gd name="T43" fmla="*/ 494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45" h="608">
                  <a:moveTo>
                    <a:pt x="837" y="494"/>
                  </a:moveTo>
                  <a:lnTo>
                    <a:pt x="837" y="494"/>
                  </a:lnTo>
                  <a:cubicBezTo>
                    <a:pt x="798" y="461"/>
                    <a:pt x="804" y="422"/>
                    <a:pt x="804" y="376"/>
                  </a:cubicBezTo>
                  <a:cubicBezTo>
                    <a:pt x="804" y="343"/>
                    <a:pt x="824" y="329"/>
                    <a:pt x="824" y="303"/>
                  </a:cubicBezTo>
                  <a:cubicBezTo>
                    <a:pt x="837" y="250"/>
                    <a:pt x="844" y="217"/>
                    <a:pt x="844" y="158"/>
                  </a:cubicBezTo>
                  <a:cubicBezTo>
                    <a:pt x="844" y="132"/>
                    <a:pt x="844" y="112"/>
                    <a:pt x="824" y="99"/>
                  </a:cubicBezTo>
                  <a:cubicBezTo>
                    <a:pt x="804" y="79"/>
                    <a:pt x="785" y="85"/>
                    <a:pt x="758" y="72"/>
                  </a:cubicBezTo>
                  <a:cubicBezTo>
                    <a:pt x="692" y="46"/>
                    <a:pt x="646" y="33"/>
                    <a:pt x="580" y="33"/>
                  </a:cubicBezTo>
                  <a:cubicBezTo>
                    <a:pt x="501" y="33"/>
                    <a:pt x="461" y="33"/>
                    <a:pt x="382" y="33"/>
                  </a:cubicBezTo>
                  <a:cubicBezTo>
                    <a:pt x="283" y="33"/>
                    <a:pt x="231" y="13"/>
                    <a:pt x="138" y="13"/>
                  </a:cubicBezTo>
                  <a:cubicBezTo>
                    <a:pt x="105" y="13"/>
                    <a:pt x="86" y="0"/>
                    <a:pt x="59" y="13"/>
                  </a:cubicBezTo>
                  <a:cubicBezTo>
                    <a:pt x="33" y="26"/>
                    <a:pt x="39" y="52"/>
                    <a:pt x="33" y="79"/>
                  </a:cubicBezTo>
                  <a:cubicBezTo>
                    <a:pt x="19" y="132"/>
                    <a:pt x="13" y="158"/>
                    <a:pt x="13" y="211"/>
                  </a:cubicBezTo>
                  <a:cubicBezTo>
                    <a:pt x="13" y="244"/>
                    <a:pt x="13" y="257"/>
                    <a:pt x="13" y="283"/>
                  </a:cubicBezTo>
                  <a:cubicBezTo>
                    <a:pt x="13" y="296"/>
                    <a:pt x="0" y="303"/>
                    <a:pt x="0" y="316"/>
                  </a:cubicBezTo>
                  <a:cubicBezTo>
                    <a:pt x="0" y="376"/>
                    <a:pt x="0" y="409"/>
                    <a:pt x="0" y="468"/>
                  </a:cubicBezTo>
                  <a:cubicBezTo>
                    <a:pt x="0" y="514"/>
                    <a:pt x="52" y="527"/>
                    <a:pt x="99" y="534"/>
                  </a:cubicBezTo>
                  <a:cubicBezTo>
                    <a:pt x="158" y="540"/>
                    <a:pt x="191" y="554"/>
                    <a:pt x="250" y="560"/>
                  </a:cubicBezTo>
                  <a:cubicBezTo>
                    <a:pt x="356" y="574"/>
                    <a:pt x="422" y="607"/>
                    <a:pt x="534" y="607"/>
                  </a:cubicBezTo>
                  <a:cubicBezTo>
                    <a:pt x="580" y="607"/>
                    <a:pt x="606" y="600"/>
                    <a:pt x="659" y="593"/>
                  </a:cubicBezTo>
                  <a:cubicBezTo>
                    <a:pt x="699" y="593"/>
                    <a:pt x="738" y="587"/>
                    <a:pt x="765" y="554"/>
                  </a:cubicBezTo>
                  <a:cubicBezTo>
                    <a:pt x="791" y="534"/>
                    <a:pt x="818" y="521"/>
                    <a:pt x="837" y="49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0" name="Freeform 38"/>
            <p:cNvSpPr>
              <a:spLocks noChangeArrowheads="1"/>
            </p:cNvSpPr>
            <p:nvPr/>
          </p:nvSpPr>
          <p:spPr bwMode="auto">
            <a:xfrm>
              <a:off x="9935529" y="4497906"/>
              <a:ext cx="529548" cy="332359"/>
            </a:xfrm>
            <a:custGeom>
              <a:avLst/>
              <a:gdLst>
                <a:gd name="T0" fmla="*/ 1556 w 1920"/>
                <a:gd name="T1" fmla="*/ 0 h 1202"/>
                <a:gd name="T2" fmla="*/ 1556 w 1920"/>
                <a:gd name="T3" fmla="*/ 0 h 1202"/>
                <a:gd name="T4" fmla="*/ 1609 w 1920"/>
                <a:gd name="T5" fmla="*/ 152 h 1202"/>
                <a:gd name="T6" fmla="*/ 1820 w 1920"/>
                <a:gd name="T7" fmla="*/ 185 h 1202"/>
                <a:gd name="T8" fmla="*/ 1919 w 1920"/>
                <a:gd name="T9" fmla="*/ 297 h 1202"/>
                <a:gd name="T10" fmla="*/ 1919 w 1920"/>
                <a:gd name="T11" fmla="*/ 297 h 1202"/>
                <a:gd name="T12" fmla="*/ 1906 w 1920"/>
                <a:gd name="T13" fmla="*/ 330 h 1202"/>
                <a:gd name="T14" fmla="*/ 1866 w 1920"/>
                <a:gd name="T15" fmla="*/ 396 h 1202"/>
                <a:gd name="T16" fmla="*/ 1860 w 1920"/>
                <a:gd name="T17" fmla="*/ 561 h 1202"/>
                <a:gd name="T18" fmla="*/ 1860 w 1920"/>
                <a:gd name="T19" fmla="*/ 667 h 1202"/>
                <a:gd name="T20" fmla="*/ 1748 w 1920"/>
                <a:gd name="T21" fmla="*/ 713 h 1202"/>
                <a:gd name="T22" fmla="*/ 1622 w 1920"/>
                <a:gd name="T23" fmla="*/ 746 h 1202"/>
                <a:gd name="T24" fmla="*/ 1385 w 1920"/>
                <a:gd name="T25" fmla="*/ 891 h 1202"/>
                <a:gd name="T26" fmla="*/ 1345 w 1920"/>
                <a:gd name="T27" fmla="*/ 1023 h 1202"/>
                <a:gd name="T28" fmla="*/ 1299 w 1920"/>
                <a:gd name="T29" fmla="*/ 1036 h 1202"/>
                <a:gd name="T30" fmla="*/ 1220 w 1920"/>
                <a:gd name="T31" fmla="*/ 1043 h 1202"/>
                <a:gd name="T32" fmla="*/ 1022 w 1920"/>
                <a:gd name="T33" fmla="*/ 1016 h 1202"/>
                <a:gd name="T34" fmla="*/ 864 w 1920"/>
                <a:gd name="T35" fmla="*/ 1036 h 1202"/>
                <a:gd name="T36" fmla="*/ 791 w 1920"/>
                <a:gd name="T37" fmla="*/ 964 h 1202"/>
                <a:gd name="T38" fmla="*/ 666 w 1920"/>
                <a:gd name="T39" fmla="*/ 1043 h 1202"/>
                <a:gd name="T40" fmla="*/ 600 w 1920"/>
                <a:gd name="T41" fmla="*/ 1043 h 1202"/>
                <a:gd name="T42" fmla="*/ 415 w 1920"/>
                <a:gd name="T43" fmla="*/ 970 h 1202"/>
                <a:gd name="T44" fmla="*/ 369 w 1920"/>
                <a:gd name="T45" fmla="*/ 1003 h 1202"/>
                <a:gd name="T46" fmla="*/ 290 w 1920"/>
                <a:gd name="T47" fmla="*/ 1036 h 1202"/>
                <a:gd name="T48" fmla="*/ 204 w 1920"/>
                <a:gd name="T49" fmla="*/ 990 h 1202"/>
                <a:gd name="T50" fmla="*/ 145 w 1920"/>
                <a:gd name="T51" fmla="*/ 1023 h 1202"/>
                <a:gd name="T52" fmla="*/ 105 w 1920"/>
                <a:gd name="T53" fmla="*/ 1049 h 1202"/>
                <a:gd name="T54" fmla="*/ 105 w 1920"/>
                <a:gd name="T55" fmla="*/ 1049 h 1202"/>
                <a:gd name="T56" fmla="*/ 118 w 1920"/>
                <a:gd name="T57" fmla="*/ 1155 h 1202"/>
                <a:gd name="T58" fmla="*/ 118 w 1920"/>
                <a:gd name="T59" fmla="*/ 1201 h 1202"/>
                <a:gd name="T60" fmla="*/ 85 w 1920"/>
                <a:gd name="T61" fmla="*/ 1201 h 1202"/>
                <a:gd name="T62" fmla="*/ 85 w 1920"/>
                <a:gd name="T63" fmla="*/ 1201 h 1202"/>
                <a:gd name="T64" fmla="*/ 6 w 1920"/>
                <a:gd name="T65" fmla="*/ 1161 h 1202"/>
                <a:gd name="T66" fmla="*/ 6 w 1920"/>
                <a:gd name="T67" fmla="*/ 1161 h 1202"/>
                <a:gd name="T68" fmla="*/ 0 w 1920"/>
                <a:gd name="T69" fmla="*/ 1148 h 1202"/>
                <a:gd name="T70" fmla="*/ 19 w 1920"/>
                <a:gd name="T71" fmla="*/ 1056 h 1202"/>
                <a:gd name="T72" fmla="*/ 52 w 1920"/>
                <a:gd name="T73" fmla="*/ 977 h 1202"/>
                <a:gd name="T74" fmla="*/ 296 w 1920"/>
                <a:gd name="T75" fmla="*/ 897 h 1202"/>
                <a:gd name="T76" fmla="*/ 296 w 1920"/>
                <a:gd name="T77" fmla="*/ 865 h 1202"/>
                <a:gd name="T78" fmla="*/ 270 w 1920"/>
                <a:gd name="T79" fmla="*/ 825 h 1202"/>
                <a:gd name="T80" fmla="*/ 230 w 1920"/>
                <a:gd name="T81" fmla="*/ 799 h 1202"/>
                <a:gd name="T82" fmla="*/ 165 w 1920"/>
                <a:gd name="T83" fmla="*/ 799 h 1202"/>
                <a:gd name="T84" fmla="*/ 66 w 1920"/>
                <a:gd name="T85" fmla="*/ 766 h 1202"/>
                <a:gd name="T86" fmla="*/ 98 w 1920"/>
                <a:gd name="T87" fmla="*/ 647 h 1202"/>
                <a:gd name="T88" fmla="*/ 98 w 1920"/>
                <a:gd name="T89" fmla="*/ 647 h 1202"/>
                <a:gd name="T90" fmla="*/ 296 w 1920"/>
                <a:gd name="T91" fmla="*/ 574 h 1202"/>
                <a:gd name="T92" fmla="*/ 646 w 1920"/>
                <a:gd name="T93" fmla="*/ 515 h 1202"/>
                <a:gd name="T94" fmla="*/ 963 w 1920"/>
                <a:gd name="T95" fmla="*/ 515 h 1202"/>
                <a:gd name="T96" fmla="*/ 1088 w 1920"/>
                <a:gd name="T97" fmla="*/ 489 h 1202"/>
                <a:gd name="T98" fmla="*/ 1226 w 1920"/>
                <a:gd name="T99" fmla="*/ 442 h 1202"/>
                <a:gd name="T100" fmla="*/ 1286 w 1920"/>
                <a:gd name="T101" fmla="*/ 291 h 1202"/>
                <a:gd name="T102" fmla="*/ 1338 w 1920"/>
                <a:gd name="T103" fmla="*/ 166 h 1202"/>
                <a:gd name="T104" fmla="*/ 1405 w 1920"/>
                <a:gd name="T105" fmla="*/ 47 h 1202"/>
                <a:gd name="T106" fmla="*/ 1556 w 1920"/>
                <a:gd name="T107" fmla="*/ 0 h 1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20" h="1202">
                  <a:moveTo>
                    <a:pt x="1556" y="0"/>
                  </a:moveTo>
                  <a:lnTo>
                    <a:pt x="1556" y="0"/>
                  </a:lnTo>
                  <a:cubicBezTo>
                    <a:pt x="1576" y="60"/>
                    <a:pt x="1556" y="126"/>
                    <a:pt x="1609" y="152"/>
                  </a:cubicBezTo>
                  <a:cubicBezTo>
                    <a:pt x="1681" y="185"/>
                    <a:pt x="1734" y="166"/>
                    <a:pt x="1820" y="185"/>
                  </a:cubicBezTo>
                  <a:cubicBezTo>
                    <a:pt x="1873" y="198"/>
                    <a:pt x="1879" y="258"/>
                    <a:pt x="1919" y="297"/>
                  </a:cubicBezTo>
                  <a:lnTo>
                    <a:pt x="1919" y="297"/>
                  </a:lnTo>
                  <a:cubicBezTo>
                    <a:pt x="1912" y="311"/>
                    <a:pt x="1906" y="317"/>
                    <a:pt x="1906" y="330"/>
                  </a:cubicBezTo>
                  <a:cubicBezTo>
                    <a:pt x="1893" y="363"/>
                    <a:pt x="1879" y="377"/>
                    <a:pt x="1866" y="396"/>
                  </a:cubicBezTo>
                  <a:cubicBezTo>
                    <a:pt x="1833" y="449"/>
                    <a:pt x="1860" y="495"/>
                    <a:pt x="1860" y="561"/>
                  </a:cubicBezTo>
                  <a:cubicBezTo>
                    <a:pt x="1860" y="601"/>
                    <a:pt x="1879" y="627"/>
                    <a:pt x="1860" y="667"/>
                  </a:cubicBezTo>
                  <a:cubicBezTo>
                    <a:pt x="1833" y="700"/>
                    <a:pt x="1794" y="700"/>
                    <a:pt x="1748" y="713"/>
                  </a:cubicBezTo>
                  <a:cubicBezTo>
                    <a:pt x="1701" y="726"/>
                    <a:pt x="1675" y="739"/>
                    <a:pt x="1622" y="746"/>
                  </a:cubicBezTo>
                  <a:cubicBezTo>
                    <a:pt x="1523" y="772"/>
                    <a:pt x="1457" y="812"/>
                    <a:pt x="1385" y="891"/>
                  </a:cubicBezTo>
                  <a:cubicBezTo>
                    <a:pt x="1332" y="911"/>
                    <a:pt x="1378" y="977"/>
                    <a:pt x="1345" y="1023"/>
                  </a:cubicBezTo>
                  <a:cubicBezTo>
                    <a:pt x="1332" y="1036"/>
                    <a:pt x="1319" y="1029"/>
                    <a:pt x="1299" y="1036"/>
                  </a:cubicBezTo>
                  <a:cubicBezTo>
                    <a:pt x="1266" y="1043"/>
                    <a:pt x="1253" y="1043"/>
                    <a:pt x="1220" y="1043"/>
                  </a:cubicBezTo>
                  <a:cubicBezTo>
                    <a:pt x="1141" y="1043"/>
                    <a:pt x="1094" y="1016"/>
                    <a:pt x="1022" y="1016"/>
                  </a:cubicBezTo>
                  <a:cubicBezTo>
                    <a:pt x="956" y="1016"/>
                    <a:pt x="923" y="1036"/>
                    <a:pt x="864" y="1036"/>
                  </a:cubicBezTo>
                  <a:cubicBezTo>
                    <a:pt x="824" y="1036"/>
                    <a:pt x="831" y="964"/>
                    <a:pt x="791" y="964"/>
                  </a:cubicBezTo>
                  <a:cubicBezTo>
                    <a:pt x="738" y="964"/>
                    <a:pt x="725" y="1043"/>
                    <a:pt x="666" y="1043"/>
                  </a:cubicBezTo>
                  <a:cubicBezTo>
                    <a:pt x="639" y="1043"/>
                    <a:pt x="626" y="1043"/>
                    <a:pt x="600" y="1043"/>
                  </a:cubicBezTo>
                  <a:cubicBezTo>
                    <a:pt x="521" y="1043"/>
                    <a:pt x="488" y="970"/>
                    <a:pt x="415" y="970"/>
                  </a:cubicBezTo>
                  <a:cubicBezTo>
                    <a:pt x="395" y="970"/>
                    <a:pt x="389" y="990"/>
                    <a:pt x="369" y="1003"/>
                  </a:cubicBezTo>
                  <a:cubicBezTo>
                    <a:pt x="343" y="1023"/>
                    <a:pt x="323" y="1036"/>
                    <a:pt x="290" y="1036"/>
                  </a:cubicBezTo>
                  <a:cubicBezTo>
                    <a:pt x="250" y="1036"/>
                    <a:pt x="244" y="990"/>
                    <a:pt x="204" y="990"/>
                  </a:cubicBezTo>
                  <a:cubicBezTo>
                    <a:pt x="178" y="990"/>
                    <a:pt x="171" y="1010"/>
                    <a:pt x="145" y="1023"/>
                  </a:cubicBezTo>
                  <a:cubicBezTo>
                    <a:pt x="125" y="1029"/>
                    <a:pt x="112" y="1029"/>
                    <a:pt x="105" y="1049"/>
                  </a:cubicBezTo>
                  <a:lnTo>
                    <a:pt x="105" y="1049"/>
                  </a:lnTo>
                  <a:cubicBezTo>
                    <a:pt x="118" y="1155"/>
                    <a:pt x="118" y="1155"/>
                    <a:pt x="118" y="1155"/>
                  </a:cubicBezTo>
                  <a:cubicBezTo>
                    <a:pt x="118" y="1201"/>
                    <a:pt x="118" y="1201"/>
                    <a:pt x="118" y="1201"/>
                  </a:cubicBezTo>
                  <a:cubicBezTo>
                    <a:pt x="85" y="1201"/>
                    <a:pt x="85" y="1201"/>
                    <a:pt x="85" y="1201"/>
                  </a:cubicBezTo>
                  <a:lnTo>
                    <a:pt x="85" y="1201"/>
                  </a:lnTo>
                  <a:cubicBezTo>
                    <a:pt x="59" y="1175"/>
                    <a:pt x="39" y="1161"/>
                    <a:pt x="6" y="1161"/>
                  </a:cubicBezTo>
                  <a:lnTo>
                    <a:pt x="6" y="1161"/>
                  </a:lnTo>
                  <a:cubicBezTo>
                    <a:pt x="6" y="1155"/>
                    <a:pt x="0" y="1155"/>
                    <a:pt x="0" y="1148"/>
                  </a:cubicBezTo>
                  <a:cubicBezTo>
                    <a:pt x="0" y="1115"/>
                    <a:pt x="13" y="1089"/>
                    <a:pt x="19" y="1056"/>
                  </a:cubicBezTo>
                  <a:cubicBezTo>
                    <a:pt x="26" y="1023"/>
                    <a:pt x="26" y="996"/>
                    <a:pt x="52" y="977"/>
                  </a:cubicBezTo>
                  <a:cubicBezTo>
                    <a:pt x="132" y="917"/>
                    <a:pt x="197" y="897"/>
                    <a:pt x="296" y="897"/>
                  </a:cubicBezTo>
                  <a:cubicBezTo>
                    <a:pt x="296" y="884"/>
                    <a:pt x="296" y="878"/>
                    <a:pt x="296" y="865"/>
                  </a:cubicBezTo>
                  <a:cubicBezTo>
                    <a:pt x="296" y="845"/>
                    <a:pt x="283" y="838"/>
                    <a:pt x="270" y="825"/>
                  </a:cubicBezTo>
                  <a:cubicBezTo>
                    <a:pt x="257" y="812"/>
                    <a:pt x="250" y="799"/>
                    <a:pt x="230" y="799"/>
                  </a:cubicBezTo>
                  <a:cubicBezTo>
                    <a:pt x="204" y="799"/>
                    <a:pt x="191" y="799"/>
                    <a:pt x="165" y="799"/>
                  </a:cubicBezTo>
                  <a:cubicBezTo>
                    <a:pt x="125" y="799"/>
                    <a:pt x="66" y="805"/>
                    <a:pt x="66" y="766"/>
                  </a:cubicBezTo>
                  <a:cubicBezTo>
                    <a:pt x="66" y="720"/>
                    <a:pt x="79" y="686"/>
                    <a:pt x="98" y="647"/>
                  </a:cubicBezTo>
                  <a:lnTo>
                    <a:pt x="98" y="647"/>
                  </a:lnTo>
                  <a:cubicBezTo>
                    <a:pt x="171" y="607"/>
                    <a:pt x="217" y="588"/>
                    <a:pt x="296" y="574"/>
                  </a:cubicBezTo>
                  <a:cubicBezTo>
                    <a:pt x="428" y="541"/>
                    <a:pt x="507" y="515"/>
                    <a:pt x="646" y="515"/>
                  </a:cubicBezTo>
                  <a:cubicBezTo>
                    <a:pt x="765" y="515"/>
                    <a:pt x="837" y="515"/>
                    <a:pt x="963" y="515"/>
                  </a:cubicBezTo>
                  <a:cubicBezTo>
                    <a:pt x="1009" y="515"/>
                    <a:pt x="1042" y="502"/>
                    <a:pt x="1088" y="489"/>
                  </a:cubicBezTo>
                  <a:cubicBezTo>
                    <a:pt x="1141" y="475"/>
                    <a:pt x="1187" y="482"/>
                    <a:pt x="1226" y="442"/>
                  </a:cubicBezTo>
                  <a:cubicBezTo>
                    <a:pt x="1266" y="396"/>
                    <a:pt x="1253" y="343"/>
                    <a:pt x="1286" y="291"/>
                  </a:cubicBezTo>
                  <a:cubicBezTo>
                    <a:pt x="1306" y="245"/>
                    <a:pt x="1319" y="212"/>
                    <a:pt x="1338" y="166"/>
                  </a:cubicBezTo>
                  <a:cubicBezTo>
                    <a:pt x="1358" y="113"/>
                    <a:pt x="1358" y="73"/>
                    <a:pt x="1405" y="47"/>
                  </a:cubicBezTo>
                  <a:cubicBezTo>
                    <a:pt x="1457" y="14"/>
                    <a:pt x="1497" y="20"/>
                    <a:pt x="1556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1" name="Freeform 39"/>
            <p:cNvSpPr>
              <a:spLocks noChangeArrowheads="1"/>
            </p:cNvSpPr>
            <p:nvPr/>
          </p:nvSpPr>
          <p:spPr bwMode="auto">
            <a:xfrm>
              <a:off x="10365254" y="4108326"/>
              <a:ext cx="333555" cy="472363"/>
            </a:xfrm>
            <a:custGeom>
              <a:avLst/>
              <a:gdLst>
                <a:gd name="T0" fmla="*/ 950 w 1208"/>
                <a:gd name="T1" fmla="*/ 0 h 1709"/>
                <a:gd name="T2" fmla="*/ 950 w 1208"/>
                <a:gd name="T3" fmla="*/ 0 h 1709"/>
                <a:gd name="T4" fmla="*/ 983 w 1208"/>
                <a:gd name="T5" fmla="*/ 106 h 1709"/>
                <a:gd name="T6" fmla="*/ 1023 w 1208"/>
                <a:gd name="T7" fmla="*/ 119 h 1709"/>
                <a:gd name="T8" fmla="*/ 1207 w 1208"/>
                <a:gd name="T9" fmla="*/ 211 h 1709"/>
                <a:gd name="T10" fmla="*/ 1207 w 1208"/>
                <a:gd name="T11" fmla="*/ 211 h 1709"/>
                <a:gd name="T12" fmla="*/ 1194 w 1208"/>
                <a:gd name="T13" fmla="*/ 284 h 1709"/>
                <a:gd name="T14" fmla="*/ 1194 w 1208"/>
                <a:gd name="T15" fmla="*/ 402 h 1709"/>
                <a:gd name="T16" fmla="*/ 1108 w 1208"/>
                <a:gd name="T17" fmla="*/ 772 h 1709"/>
                <a:gd name="T18" fmla="*/ 1082 w 1208"/>
                <a:gd name="T19" fmla="*/ 831 h 1709"/>
                <a:gd name="T20" fmla="*/ 1023 w 1208"/>
                <a:gd name="T21" fmla="*/ 857 h 1709"/>
                <a:gd name="T22" fmla="*/ 831 w 1208"/>
                <a:gd name="T23" fmla="*/ 1062 h 1709"/>
                <a:gd name="T24" fmla="*/ 726 w 1208"/>
                <a:gd name="T25" fmla="*/ 1220 h 1709"/>
                <a:gd name="T26" fmla="*/ 660 w 1208"/>
                <a:gd name="T27" fmla="*/ 1365 h 1709"/>
                <a:gd name="T28" fmla="*/ 535 w 1208"/>
                <a:gd name="T29" fmla="*/ 1484 h 1709"/>
                <a:gd name="T30" fmla="*/ 363 w 1208"/>
                <a:gd name="T31" fmla="*/ 1708 h 1709"/>
                <a:gd name="T32" fmla="*/ 363 w 1208"/>
                <a:gd name="T33" fmla="*/ 1708 h 1709"/>
                <a:gd name="T34" fmla="*/ 264 w 1208"/>
                <a:gd name="T35" fmla="*/ 1596 h 1709"/>
                <a:gd name="T36" fmla="*/ 53 w 1208"/>
                <a:gd name="T37" fmla="*/ 1563 h 1709"/>
                <a:gd name="T38" fmla="*/ 0 w 1208"/>
                <a:gd name="T39" fmla="*/ 1411 h 1709"/>
                <a:gd name="T40" fmla="*/ 0 w 1208"/>
                <a:gd name="T41" fmla="*/ 1411 h 1709"/>
                <a:gd name="T42" fmla="*/ 40 w 1208"/>
                <a:gd name="T43" fmla="*/ 1273 h 1709"/>
                <a:gd name="T44" fmla="*/ 40 w 1208"/>
                <a:gd name="T45" fmla="*/ 1200 h 1709"/>
                <a:gd name="T46" fmla="*/ 145 w 1208"/>
                <a:gd name="T47" fmla="*/ 1075 h 1709"/>
                <a:gd name="T48" fmla="*/ 238 w 1208"/>
                <a:gd name="T49" fmla="*/ 1003 h 1709"/>
                <a:gd name="T50" fmla="*/ 376 w 1208"/>
                <a:gd name="T51" fmla="*/ 950 h 1709"/>
                <a:gd name="T52" fmla="*/ 455 w 1208"/>
                <a:gd name="T53" fmla="*/ 831 h 1709"/>
                <a:gd name="T54" fmla="*/ 521 w 1208"/>
                <a:gd name="T55" fmla="*/ 673 h 1709"/>
                <a:gd name="T56" fmla="*/ 554 w 1208"/>
                <a:gd name="T57" fmla="*/ 541 h 1709"/>
                <a:gd name="T58" fmla="*/ 541 w 1208"/>
                <a:gd name="T59" fmla="*/ 488 h 1709"/>
                <a:gd name="T60" fmla="*/ 574 w 1208"/>
                <a:gd name="T61" fmla="*/ 462 h 1709"/>
                <a:gd name="T62" fmla="*/ 634 w 1208"/>
                <a:gd name="T63" fmla="*/ 416 h 1709"/>
                <a:gd name="T64" fmla="*/ 594 w 1208"/>
                <a:gd name="T65" fmla="*/ 310 h 1709"/>
                <a:gd name="T66" fmla="*/ 640 w 1208"/>
                <a:gd name="T67" fmla="*/ 264 h 1709"/>
                <a:gd name="T68" fmla="*/ 680 w 1208"/>
                <a:gd name="T69" fmla="*/ 191 h 1709"/>
                <a:gd name="T70" fmla="*/ 739 w 1208"/>
                <a:gd name="T71" fmla="*/ 66 h 1709"/>
                <a:gd name="T72" fmla="*/ 831 w 1208"/>
                <a:gd name="T73" fmla="*/ 26 h 1709"/>
                <a:gd name="T74" fmla="*/ 950 w 1208"/>
                <a:gd name="T75" fmla="*/ 0 h 1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08" h="1709">
                  <a:moveTo>
                    <a:pt x="950" y="0"/>
                  </a:moveTo>
                  <a:lnTo>
                    <a:pt x="950" y="0"/>
                  </a:lnTo>
                  <a:cubicBezTo>
                    <a:pt x="950" y="40"/>
                    <a:pt x="943" y="79"/>
                    <a:pt x="983" y="106"/>
                  </a:cubicBezTo>
                  <a:cubicBezTo>
                    <a:pt x="990" y="112"/>
                    <a:pt x="1009" y="112"/>
                    <a:pt x="1023" y="119"/>
                  </a:cubicBezTo>
                  <a:cubicBezTo>
                    <a:pt x="1095" y="145"/>
                    <a:pt x="1135" y="185"/>
                    <a:pt x="1207" y="211"/>
                  </a:cubicBezTo>
                  <a:lnTo>
                    <a:pt x="1207" y="211"/>
                  </a:lnTo>
                  <a:cubicBezTo>
                    <a:pt x="1201" y="231"/>
                    <a:pt x="1194" y="257"/>
                    <a:pt x="1194" y="284"/>
                  </a:cubicBezTo>
                  <a:cubicBezTo>
                    <a:pt x="1194" y="330"/>
                    <a:pt x="1194" y="356"/>
                    <a:pt x="1194" y="402"/>
                  </a:cubicBezTo>
                  <a:cubicBezTo>
                    <a:pt x="1194" y="554"/>
                    <a:pt x="1188" y="646"/>
                    <a:pt x="1108" y="772"/>
                  </a:cubicBezTo>
                  <a:cubicBezTo>
                    <a:pt x="1095" y="792"/>
                    <a:pt x="1089" y="811"/>
                    <a:pt x="1082" y="831"/>
                  </a:cubicBezTo>
                  <a:cubicBezTo>
                    <a:pt x="1069" y="851"/>
                    <a:pt x="1042" y="844"/>
                    <a:pt x="1023" y="857"/>
                  </a:cubicBezTo>
                  <a:cubicBezTo>
                    <a:pt x="930" y="917"/>
                    <a:pt x="864" y="963"/>
                    <a:pt x="831" y="1062"/>
                  </a:cubicBezTo>
                  <a:cubicBezTo>
                    <a:pt x="805" y="1135"/>
                    <a:pt x="765" y="1161"/>
                    <a:pt x="726" y="1220"/>
                  </a:cubicBezTo>
                  <a:cubicBezTo>
                    <a:pt x="693" y="1273"/>
                    <a:pt x="693" y="1313"/>
                    <a:pt x="660" y="1365"/>
                  </a:cubicBezTo>
                  <a:cubicBezTo>
                    <a:pt x="620" y="1418"/>
                    <a:pt x="587" y="1438"/>
                    <a:pt x="535" y="1484"/>
                  </a:cubicBezTo>
                  <a:cubicBezTo>
                    <a:pt x="449" y="1557"/>
                    <a:pt x="409" y="1616"/>
                    <a:pt x="363" y="1708"/>
                  </a:cubicBezTo>
                  <a:lnTo>
                    <a:pt x="363" y="1708"/>
                  </a:lnTo>
                  <a:cubicBezTo>
                    <a:pt x="323" y="1669"/>
                    <a:pt x="317" y="1609"/>
                    <a:pt x="264" y="1596"/>
                  </a:cubicBezTo>
                  <a:cubicBezTo>
                    <a:pt x="178" y="1577"/>
                    <a:pt x="125" y="1596"/>
                    <a:pt x="53" y="1563"/>
                  </a:cubicBezTo>
                  <a:cubicBezTo>
                    <a:pt x="0" y="1537"/>
                    <a:pt x="20" y="1471"/>
                    <a:pt x="0" y="1411"/>
                  </a:cubicBezTo>
                  <a:lnTo>
                    <a:pt x="0" y="1411"/>
                  </a:lnTo>
                  <a:cubicBezTo>
                    <a:pt x="7" y="1365"/>
                    <a:pt x="40" y="1319"/>
                    <a:pt x="40" y="1273"/>
                  </a:cubicBezTo>
                  <a:cubicBezTo>
                    <a:pt x="40" y="1247"/>
                    <a:pt x="40" y="1234"/>
                    <a:pt x="40" y="1200"/>
                  </a:cubicBezTo>
                  <a:cubicBezTo>
                    <a:pt x="40" y="1141"/>
                    <a:pt x="99" y="1115"/>
                    <a:pt x="145" y="1075"/>
                  </a:cubicBezTo>
                  <a:cubicBezTo>
                    <a:pt x="185" y="1049"/>
                    <a:pt x="198" y="1022"/>
                    <a:pt x="238" y="1003"/>
                  </a:cubicBezTo>
                  <a:cubicBezTo>
                    <a:pt x="297" y="983"/>
                    <a:pt x="330" y="983"/>
                    <a:pt x="376" y="950"/>
                  </a:cubicBezTo>
                  <a:cubicBezTo>
                    <a:pt x="422" y="917"/>
                    <a:pt x="422" y="877"/>
                    <a:pt x="455" y="831"/>
                  </a:cubicBezTo>
                  <a:cubicBezTo>
                    <a:pt x="502" y="785"/>
                    <a:pt x="508" y="739"/>
                    <a:pt x="521" y="673"/>
                  </a:cubicBezTo>
                  <a:cubicBezTo>
                    <a:pt x="535" y="620"/>
                    <a:pt x="554" y="594"/>
                    <a:pt x="554" y="541"/>
                  </a:cubicBezTo>
                  <a:cubicBezTo>
                    <a:pt x="554" y="521"/>
                    <a:pt x="548" y="508"/>
                    <a:pt x="541" y="488"/>
                  </a:cubicBezTo>
                  <a:cubicBezTo>
                    <a:pt x="561" y="475"/>
                    <a:pt x="561" y="468"/>
                    <a:pt x="574" y="462"/>
                  </a:cubicBezTo>
                  <a:cubicBezTo>
                    <a:pt x="600" y="449"/>
                    <a:pt x="634" y="442"/>
                    <a:pt x="634" y="416"/>
                  </a:cubicBezTo>
                  <a:cubicBezTo>
                    <a:pt x="634" y="369"/>
                    <a:pt x="594" y="356"/>
                    <a:pt x="594" y="310"/>
                  </a:cubicBezTo>
                  <a:cubicBezTo>
                    <a:pt x="594" y="284"/>
                    <a:pt x="627" y="284"/>
                    <a:pt x="640" y="264"/>
                  </a:cubicBezTo>
                  <a:cubicBezTo>
                    <a:pt x="653" y="238"/>
                    <a:pt x="666" y="224"/>
                    <a:pt x="680" y="191"/>
                  </a:cubicBezTo>
                  <a:cubicBezTo>
                    <a:pt x="693" y="139"/>
                    <a:pt x="706" y="112"/>
                    <a:pt x="739" y="66"/>
                  </a:cubicBezTo>
                  <a:cubicBezTo>
                    <a:pt x="759" y="33"/>
                    <a:pt x="792" y="33"/>
                    <a:pt x="831" y="26"/>
                  </a:cubicBezTo>
                  <a:cubicBezTo>
                    <a:pt x="891" y="13"/>
                    <a:pt x="891" y="7"/>
                    <a:pt x="95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2" name="Freeform 40"/>
            <p:cNvSpPr>
              <a:spLocks noChangeArrowheads="1"/>
            </p:cNvSpPr>
            <p:nvPr/>
          </p:nvSpPr>
          <p:spPr bwMode="auto">
            <a:xfrm>
              <a:off x="9195379" y="3516655"/>
              <a:ext cx="1509519" cy="1197952"/>
            </a:xfrm>
            <a:custGeom>
              <a:avLst/>
              <a:gdLst>
                <a:gd name="T0" fmla="*/ 1893 w 5469"/>
                <a:gd name="T1" fmla="*/ 1009 h 4340"/>
                <a:gd name="T2" fmla="*/ 1893 w 5469"/>
                <a:gd name="T3" fmla="*/ 1286 h 4340"/>
                <a:gd name="T4" fmla="*/ 1853 w 5469"/>
                <a:gd name="T5" fmla="*/ 1556 h 4340"/>
                <a:gd name="T6" fmla="*/ 1801 w 5469"/>
                <a:gd name="T7" fmla="*/ 1932 h 4340"/>
                <a:gd name="T8" fmla="*/ 1458 w 5469"/>
                <a:gd name="T9" fmla="*/ 2011 h 4340"/>
                <a:gd name="T10" fmla="*/ 1141 w 5469"/>
                <a:gd name="T11" fmla="*/ 2011 h 4340"/>
                <a:gd name="T12" fmla="*/ 930 w 5469"/>
                <a:gd name="T13" fmla="*/ 1991 h 4340"/>
                <a:gd name="T14" fmla="*/ 745 w 5469"/>
                <a:gd name="T15" fmla="*/ 2018 h 4340"/>
                <a:gd name="T16" fmla="*/ 376 w 5469"/>
                <a:gd name="T17" fmla="*/ 2123 h 4340"/>
                <a:gd name="T18" fmla="*/ 257 w 5469"/>
                <a:gd name="T19" fmla="*/ 2235 h 4340"/>
                <a:gd name="T20" fmla="*/ 125 w 5469"/>
                <a:gd name="T21" fmla="*/ 2341 h 4340"/>
                <a:gd name="T22" fmla="*/ 0 w 5469"/>
                <a:gd name="T23" fmla="*/ 2605 h 4340"/>
                <a:gd name="T24" fmla="*/ 132 w 5469"/>
                <a:gd name="T25" fmla="*/ 2638 h 4340"/>
                <a:gd name="T26" fmla="*/ 541 w 5469"/>
                <a:gd name="T27" fmla="*/ 2691 h 4340"/>
                <a:gd name="T28" fmla="*/ 759 w 5469"/>
                <a:gd name="T29" fmla="*/ 2783 h 4340"/>
                <a:gd name="T30" fmla="*/ 792 w 5469"/>
                <a:gd name="T31" fmla="*/ 2948 h 4340"/>
                <a:gd name="T32" fmla="*/ 1247 w 5469"/>
                <a:gd name="T33" fmla="*/ 2882 h 4340"/>
                <a:gd name="T34" fmla="*/ 1524 w 5469"/>
                <a:gd name="T35" fmla="*/ 2862 h 4340"/>
                <a:gd name="T36" fmla="*/ 1741 w 5469"/>
                <a:gd name="T37" fmla="*/ 3073 h 4340"/>
                <a:gd name="T38" fmla="*/ 1761 w 5469"/>
                <a:gd name="T39" fmla="*/ 3449 h 4340"/>
                <a:gd name="T40" fmla="*/ 2025 w 5469"/>
                <a:gd name="T41" fmla="*/ 3693 h 4340"/>
                <a:gd name="T42" fmla="*/ 1999 w 5469"/>
                <a:gd name="T43" fmla="*/ 4161 h 4340"/>
                <a:gd name="T44" fmla="*/ 2309 w 5469"/>
                <a:gd name="T45" fmla="*/ 4201 h 4340"/>
                <a:gd name="T46" fmla="*/ 2553 w 5469"/>
                <a:gd name="T47" fmla="*/ 4188 h 4340"/>
                <a:gd name="T48" fmla="*/ 2783 w 5469"/>
                <a:gd name="T49" fmla="*/ 4201 h 4340"/>
                <a:gd name="T50" fmla="*/ 3648 w 5469"/>
                <a:gd name="T51" fmla="*/ 4069 h 4340"/>
                <a:gd name="T52" fmla="*/ 3971 w 5469"/>
                <a:gd name="T53" fmla="*/ 3845 h 4340"/>
                <a:gd name="T54" fmla="*/ 4241 w 5469"/>
                <a:gd name="T55" fmla="*/ 3554 h 4340"/>
                <a:gd name="T56" fmla="*/ 4281 w 5469"/>
                <a:gd name="T57" fmla="*/ 3343 h 4340"/>
                <a:gd name="T58" fmla="*/ 4617 w 5469"/>
                <a:gd name="T59" fmla="*/ 3093 h 4340"/>
                <a:gd name="T60" fmla="*/ 4795 w 5469"/>
                <a:gd name="T61" fmla="*/ 2684 h 4340"/>
                <a:gd name="T62" fmla="*/ 4875 w 5469"/>
                <a:gd name="T63" fmla="*/ 2559 h 4340"/>
                <a:gd name="T64" fmla="*/ 4921 w 5469"/>
                <a:gd name="T65" fmla="*/ 2334 h 4340"/>
                <a:gd name="T66" fmla="*/ 5191 w 5469"/>
                <a:gd name="T67" fmla="*/ 2143 h 4340"/>
                <a:gd name="T68" fmla="*/ 5257 w 5469"/>
                <a:gd name="T69" fmla="*/ 1939 h 4340"/>
                <a:gd name="T70" fmla="*/ 5369 w 5469"/>
                <a:gd name="T71" fmla="*/ 1516 h 4340"/>
                <a:gd name="T72" fmla="*/ 5231 w 5469"/>
                <a:gd name="T73" fmla="*/ 1002 h 4340"/>
                <a:gd name="T74" fmla="*/ 4888 w 5469"/>
                <a:gd name="T75" fmla="*/ 976 h 4340"/>
                <a:gd name="T76" fmla="*/ 4729 w 5469"/>
                <a:gd name="T77" fmla="*/ 725 h 4340"/>
                <a:gd name="T78" fmla="*/ 4386 w 5469"/>
                <a:gd name="T79" fmla="*/ 587 h 4340"/>
                <a:gd name="T80" fmla="*/ 4057 w 5469"/>
                <a:gd name="T81" fmla="*/ 329 h 4340"/>
                <a:gd name="T82" fmla="*/ 3733 w 5469"/>
                <a:gd name="T83" fmla="*/ 257 h 4340"/>
                <a:gd name="T84" fmla="*/ 3707 w 5469"/>
                <a:gd name="T85" fmla="*/ 59 h 4340"/>
                <a:gd name="T86" fmla="*/ 3509 w 5469"/>
                <a:gd name="T87" fmla="*/ 0 h 4340"/>
                <a:gd name="T88" fmla="*/ 3305 w 5469"/>
                <a:gd name="T89" fmla="*/ 59 h 4340"/>
                <a:gd name="T90" fmla="*/ 2737 w 5469"/>
                <a:gd name="T91" fmla="*/ 369 h 4340"/>
                <a:gd name="T92" fmla="*/ 2546 w 5469"/>
                <a:gd name="T93" fmla="*/ 257 h 4340"/>
                <a:gd name="T94" fmla="*/ 2131 w 5469"/>
                <a:gd name="T95" fmla="*/ 494 h 4340"/>
                <a:gd name="T96" fmla="*/ 2018 w 5469"/>
                <a:gd name="T97" fmla="*/ 771 h 4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469" h="4340">
                  <a:moveTo>
                    <a:pt x="1985" y="817"/>
                  </a:moveTo>
                  <a:lnTo>
                    <a:pt x="1985" y="817"/>
                  </a:lnTo>
                  <a:cubicBezTo>
                    <a:pt x="1979" y="897"/>
                    <a:pt x="1893" y="930"/>
                    <a:pt x="1893" y="1009"/>
                  </a:cubicBezTo>
                  <a:cubicBezTo>
                    <a:pt x="1893" y="1061"/>
                    <a:pt x="1939" y="1088"/>
                    <a:pt x="1939" y="1141"/>
                  </a:cubicBezTo>
                  <a:cubicBezTo>
                    <a:pt x="1939" y="1167"/>
                    <a:pt x="1939" y="1187"/>
                    <a:pt x="1939" y="1213"/>
                  </a:cubicBezTo>
                  <a:cubicBezTo>
                    <a:pt x="1939" y="1246"/>
                    <a:pt x="1906" y="1259"/>
                    <a:pt x="1893" y="1286"/>
                  </a:cubicBezTo>
                  <a:cubicBezTo>
                    <a:pt x="1873" y="1338"/>
                    <a:pt x="1860" y="1365"/>
                    <a:pt x="1840" y="1417"/>
                  </a:cubicBezTo>
                  <a:cubicBezTo>
                    <a:pt x="1827" y="1444"/>
                    <a:pt x="1814" y="1451"/>
                    <a:pt x="1814" y="1484"/>
                  </a:cubicBezTo>
                  <a:cubicBezTo>
                    <a:pt x="1814" y="1516"/>
                    <a:pt x="1834" y="1523"/>
                    <a:pt x="1853" y="1556"/>
                  </a:cubicBezTo>
                  <a:cubicBezTo>
                    <a:pt x="1860" y="1576"/>
                    <a:pt x="1886" y="1589"/>
                    <a:pt x="1886" y="1615"/>
                  </a:cubicBezTo>
                  <a:cubicBezTo>
                    <a:pt x="1886" y="1695"/>
                    <a:pt x="1801" y="1721"/>
                    <a:pt x="1801" y="1800"/>
                  </a:cubicBezTo>
                  <a:cubicBezTo>
                    <a:pt x="1801" y="1853"/>
                    <a:pt x="1801" y="1879"/>
                    <a:pt x="1801" y="1932"/>
                  </a:cubicBezTo>
                  <a:cubicBezTo>
                    <a:pt x="1715" y="1932"/>
                    <a:pt x="1675" y="1965"/>
                    <a:pt x="1603" y="2005"/>
                  </a:cubicBezTo>
                  <a:cubicBezTo>
                    <a:pt x="1570" y="2018"/>
                    <a:pt x="1557" y="2044"/>
                    <a:pt x="1524" y="2044"/>
                  </a:cubicBezTo>
                  <a:cubicBezTo>
                    <a:pt x="1497" y="2044"/>
                    <a:pt x="1484" y="2018"/>
                    <a:pt x="1458" y="2011"/>
                  </a:cubicBezTo>
                  <a:cubicBezTo>
                    <a:pt x="1411" y="2005"/>
                    <a:pt x="1379" y="2005"/>
                    <a:pt x="1326" y="2005"/>
                  </a:cubicBezTo>
                  <a:cubicBezTo>
                    <a:pt x="1286" y="2005"/>
                    <a:pt x="1260" y="2011"/>
                    <a:pt x="1220" y="2011"/>
                  </a:cubicBezTo>
                  <a:cubicBezTo>
                    <a:pt x="1187" y="2011"/>
                    <a:pt x="1167" y="2011"/>
                    <a:pt x="1141" y="2011"/>
                  </a:cubicBezTo>
                  <a:cubicBezTo>
                    <a:pt x="1108" y="2011"/>
                    <a:pt x="1088" y="2011"/>
                    <a:pt x="1062" y="1998"/>
                  </a:cubicBezTo>
                  <a:cubicBezTo>
                    <a:pt x="1036" y="1985"/>
                    <a:pt x="1029" y="1952"/>
                    <a:pt x="996" y="1952"/>
                  </a:cubicBezTo>
                  <a:cubicBezTo>
                    <a:pt x="970" y="1952"/>
                    <a:pt x="956" y="1978"/>
                    <a:pt x="930" y="1991"/>
                  </a:cubicBezTo>
                  <a:cubicBezTo>
                    <a:pt x="904" y="2005"/>
                    <a:pt x="884" y="2011"/>
                    <a:pt x="851" y="2024"/>
                  </a:cubicBezTo>
                  <a:cubicBezTo>
                    <a:pt x="825" y="2044"/>
                    <a:pt x="818" y="2071"/>
                    <a:pt x="792" y="2090"/>
                  </a:cubicBezTo>
                  <a:cubicBezTo>
                    <a:pt x="785" y="2057"/>
                    <a:pt x="778" y="2018"/>
                    <a:pt x="745" y="2018"/>
                  </a:cubicBezTo>
                  <a:cubicBezTo>
                    <a:pt x="726" y="2018"/>
                    <a:pt x="719" y="2044"/>
                    <a:pt x="699" y="2051"/>
                  </a:cubicBezTo>
                  <a:cubicBezTo>
                    <a:pt x="633" y="2071"/>
                    <a:pt x="587" y="2084"/>
                    <a:pt x="521" y="2110"/>
                  </a:cubicBezTo>
                  <a:cubicBezTo>
                    <a:pt x="468" y="2110"/>
                    <a:pt x="435" y="2117"/>
                    <a:pt x="376" y="2123"/>
                  </a:cubicBezTo>
                  <a:cubicBezTo>
                    <a:pt x="356" y="2130"/>
                    <a:pt x="337" y="2130"/>
                    <a:pt x="317" y="2143"/>
                  </a:cubicBezTo>
                  <a:cubicBezTo>
                    <a:pt x="303" y="2150"/>
                    <a:pt x="303" y="2163"/>
                    <a:pt x="290" y="2183"/>
                  </a:cubicBezTo>
                  <a:cubicBezTo>
                    <a:pt x="284" y="2202"/>
                    <a:pt x="270" y="2216"/>
                    <a:pt x="257" y="2235"/>
                  </a:cubicBezTo>
                  <a:cubicBezTo>
                    <a:pt x="244" y="2268"/>
                    <a:pt x="231" y="2282"/>
                    <a:pt x="205" y="2301"/>
                  </a:cubicBezTo>
                  <a:cubicBezTo>
                    <a:pt x="185" y="2308"/>
                    <a:pt x="185" y="2328"/>
                    <a:pt x="165" y="2334"/>
                  </a:cubicBezTo>
                  <a:cubicBezTo>
                    <a:pt x="145" y="2341"/>
                    <a:pt x="132" y="2334"/>
                    <a:pt x="125" y="2341"/>
                  </a:cubicBezTo>
                  <a:cubicBezTo>
                    <a:pt x="86" y="2367"/>
                    <a:pt x="79" y="2400"/>
                    <a:pt x="73" y="2446"/>
                  </a:cubicBezTo>
                  <a:lnTo>
                    <a:pt x="73" y="2446"/>
                  </a:lnTo>
                  <a:cubicBezTo>
                    <a:pt x="20" y="2493"/>
                    <a:pt x="0" y="2539"/>
                    <a:pt x="0" y="2605"/>
                  </a:cubicBezTo>
                  <a:cubicBezTo>
                    <a:pt x="0" y="2644"/>
                    <a:pt x="20" y="2664"/>
                    <a:pt x="13" y="2704"/>
                  </a:cubicBezTo>
                  <a:lnTo>
                    <a:pt x="13" y="2704"/>
                  </a:lnTo>
                  <a:cubicBezTo>
                    <a:pt x="46" y="2664"/>
                    <a:pt x="79" y="2638"/>
                    <a:pt x="132" y="2638"/>
                  </a:cubicBezTo>
                  <a:cubicBezTo>
                    <a:pt x="158" y="2638"/>
                    <a:pt x="178" y="2651"/>
                    <a:pt x="198" y="2664"/>
                  </a:cubicBezTo>
                  <a:cubicBezTo>
                    <a:pt x="257" y="2691"/>
                    <a:pt x="297" y="2691"/>
                    <a:pt x="356" y="2697"/>
                  </a:cubicBezTo>
                  <a:cubicBezTo>
                    <a:pt x="429" y="2697"/>
                    <a:pt x="468" y="2691"/>
                    <a:pt x="541" y="2691"/>
                  </a:cubicBezTo>
                  <a:cubicBezTo>
                    <a:pt x="587" y="2691"/>
                    <a:pt x="613" y="2691"/>
                    <a:pt x="660" y="2697"/>
                  </a:cubicBezTo>
                  <a:cubicBezTo>
                    <a:pt x="680" y="2704"/>
                    <a:pt x="693" y="2710"/>
                    <a:pt x="712" y="2710"/>
                  </a:cubicBezTo>
                  <a:cubicBezTo>
                    <a:pt x="739" y="2724"/>
                    <a:pt x="759" y="2750"/>
                    <a:pt x="759" y="2783"/>
                  </a:cubicBezTo>
                  <a:cubicBezTo>
                    <a:pt x="759" y="2823"/>
                    <a:pt x="739" y="2842"/>
                    <a:pt x="739" y="2882"/>
                  </a:cubicBezTo>
                  <a:cubicBezTo>
                    <a:pt x="739" y="2895"/>
                    <a:pt x="752" y="2902"/>
                    <a:pt x="759" y="2915"/>
                  </a:cubicBezTo>
                  <a:cubicBezTo>
                    <a:pt x="765" y="2928"/>
                    <a:pt x="772" y="2948"/>
                    <a:pt x="792" y="2948"/>
                  </a:cubicBezTo>
                  <a:cubicBezTo>
                    <a:pt x="825" y="2948"/>
                    <a:pt x="838" y="2902"/>
                    <a:pt x="871" y="2902"/>
                  </a:cubicBezTo>
                  <a:cubicBezTo>
                    <a:pt x="910" y="2902"/>
                    <a:pt x="917" y="2941"/>
                    <a:pt x="930" y="2974"/>
                  </a:cubicBezTo>
                  <a:cubicBezTo>
                    <a:pt x="1042" y="2908"/>
                    <a:pt x="1121" y="2882"/>
                    <a:pt x="1247" y="2882"/>
                  </a:cubicBezTo>
                  <a:cubicBezTo>
                    <a:pt x="1286" y="2882"/>
                    <a:pt x="1313" y="2895"/>
                    <a:pt x="1352" y="2895"/>
                  </a:cubicBezTo>
                  <a:cubicBezTo>
                    <a:pt x="1398" y="2895"/>
                    <a:pt x="1411" y="2849"/>
                    <a:pt x="1458" y="2849"/>
                  </a:cubicBezTo>
                  <a:cubicBezTo>
                    <a:pt x="1484" y="2849"/>
                    <a:pt x="1497" y="2862"/>
                    <a:pt x="1524" y="2862"/>
                  </a:cubicBezTo>
                  <a:cubicBezTo>
                    <a:pt x="1563" y="2862"/>
                    <a:pt x="1590" y="2849"/>
                    <a:pt x="1629" y="2849"/>
                  </a:cubicBezTo>
                  <a:cubicBezTo>
                    <a:pt x="1695" y="2849"/>
                    <a:pt x="1741" y="2915"/>
                    <a:pt x="1741" y="2981"/>
                  </a:cubicBezTo>
                  <a:cubicBezTo>
                    <a:pt x="1741" y="3020"/>
                    <a:pt x="1741" y="3034"/>
                    <a:pt x="1741" y="3073"/>
                  </a:cubicBezTo>
                  <a:cubicBezTo>
                    <a:pt x="1741" y="3093"/>
                    <a:pt x="1761" y="3106"/>
                    <a:pt x="1761" y="3126"/>
                  </a:cubicBezTo>
                  <a:cubicBezTo>
                    <a:pt x="1761" y="3198"/>
                    <a:pt x="1735" y="3238"/>
                    <a:pt x="1735" y="3304"/>
                  </a:cubicBezTo>
                  <a:cubicBezTo>
                    <a:pt x="1735" y="3363"/>
                    <a:pt x="1748" y="3396"/>
                    <a:pt x="1761" y="3449"/>
                  </a:cubicBezTo>
                  <a:cubicBezTo>
                    <a:pt x="1788" y="3502"/>
                    <a:pt x="1807" y="3541"/>
                    <a:pt x="1860" y="3548"/>
                  </a:cubicBezTo>
                  <a:cubicBezTo>
                    <a:pt x="1913" y="3554"/>
                    <a:pt x="1959" y="3535"/>
                    <a:pt x="1992" y="3574"/>
                  </a:cubicBezTo>
                  <a:cubicBezTo>
                    <a:pt x="2025" y="3607"/>
                    <a:pt x="2018" y="3647"/>
                    <a:pt x="2025" y="3693"/>
                  </a:cubicBezTo>
                  <a:cubicBezTo>
                    <a:pt x="1893" y="4029"/>
                    <a:pt x="1893" y="4029"/>
                    <a:pt x="1893" y="4029"/>
                  </a:cubicBezTo>
                  <a:cubicBezTo>
                    <a:pt x="1906" y="4056"/>
                    <a:pt x="1933" y="4062"/>
                    <a:pt x="1959" y="4076"/>
                  </a:cubicBezTo>
                  <a:cubicBezTo>
                    <a:pt x="1992" y="4095"/>
                    <a:pt x="1999" y="4128"/>
                    <a:pt x="1999" y="4161"/>
                  </a:cubicBezTo>
                  <a:cubicBezTo>
                    <a:pt x="1999" y="4194"/>
                    <a:pt x="1999" y="4214"/>
                    <a:pt x="1999" y="4247"/>
                  </a:cubicBezTo>
                  <a:cubicBezTo>
                    <a:pt x="1999" y="4320"/>
                    <a:pt x="2097" y="4339"/>
                    <a:pt x="2170" y="4339"/>
                  </a:cubicBezTo>
                  <a:cubicBezTo>
                    <a:pt x="2243" y="4339"/>
                    <a:pt x="2229" y="4201"/>
                    <a:pt x="2309" y="4201"/>
                  </a:cubicBezTo>
                  <a:cubicBezTo>
                    <a:pt x="2315" y="4201"/>
                    <a:pt x="2322" y="4221"/>
                    <a:pt x="2328" y="4227"/>
                  </a:cubicBezTo>
                  <a:cubicBezTo>
                    <a:pt x="2348" y="4234"/>
                    <a:pt x="2361" y="4234"/>
                    <a:pt x="2388" y="4234"/>
                  </a:cubicBezTo>
                  <a:cubicBezTo>
                    <a:pt x="2454" y="4234"/>
                    <a:pt x="2487" y="4188"/>
                    <a:pt x="2553" y="4188"/>
                  </a:cubicBezTo>
                  <a:cubicBezTo>
                    <a:pt x="2592" y="4188"/>
                    <a:pt x="2612" y="4188"/>
                    <a:pt x="2652" y="4188"/>
                  </a:cubicBezTo>
                  <a:cubicBezTo>
                    <a:pt x="2698" y="4188"/>
                    <a:pt x="2737" y="4201"/>
                    <a:pt x="2783" y="4201"/>
                  </a:cubicBezTo>
                  <a:lnTo>
                    <a:pt x="2783" y="4201"/>
                  </a:lnTo>
                  <a:cubicBezTo>
                    <a:pt x="2856" y="4161"/>
                    <a:pt x="2902" y="4142"/>
                    <a:pt x="2981" y="4128"/>
                  </a:cubicBezTo>
                  <a:cubicBezTo>
                    <a:pt x="3113" y="4095"/>
                    <a:pt x="3192" y="4069"/>
                    <a:pt x="3331" y="4069"/>
                  </a:cubicBezTo>
                  <a:cubicBezTo>
                    <a:pt x="3450" y="4069"/>
                    <a:pt x="3522" y="4069"/>
                    <a:pt x="3648" y="4069"/>
                  </a:cubicBezTo>
                  <a:cubicBezTo>
                    <a:pt x="3694" y="4069"/>
                    <a:pt x="3727" y="4056"/>
                    <a:pt x="3773" y="4043"/>
                  </a:cubicBezTo>
                  <a:cubicBezTo>
                    <a:pt x="3826" y="4029"/>
                    <a:pt x="3872" y="4036"/>
                    <a:pt x="3911" y="3996"/>
                  </a:cubicBezTo>
                  <a:cubicBezTo>
                    <a:pt x="3951" y="3950"/>
                    <a:pt x="3938" y="3897"/>
                    <a:pt x="3971" y="3845"/>
                  </a:cubicBezTo>
                  <a:cubicBezTo>
                    <a:pt x="3991" y="3799"/>
                    <a:pt x="4004" y="3766"/>
                    <a:pt x="4023" y="3720"/>
                  </a:cubicBezTo>
                  <a:cubicBezTo>
                    <a:pt x="4043" y="3667"/>
                    <a:pt x="4043" y="3627"/>
                    <a:pt x="4090" y="3601"/>
                  </a:cubicBezTo>
                  <a:cubicBezTo>
                    <a:pt x="4142" y="3568"/>
                    <a:pt x="4182" y="3574"/>
                    <a:pt x="4241" y="3554"/>
                  </a:cubicBezTo>
                  <a:lnTo>
                    <a:pt x="4241" y="3554"/>
                  </a:lnTo>
                  <a:cubicBezTo>
                    <a:pt x="4248" y="3508"/>
                    <a:pt x="4281" y="3462"/>
                    <a:pt x="4281" y="3416"/>
                  </a:cubicBezTo>
                  <a:cubicBezTo>
                    <a:pt x="4281" y="3390"/>
                    <a:pt x="4281" y="3377"/>
                    <a:pt x="4281" y="3343"/>
                  </a:cubicBezTo>
                  <a:cubicBezTo>
                    <a:pt x="4281" y="3284"/>
                    <a:pt x="4340" y="3258"/>
                    <a:pt x="4386" y="3218"/>
                  </a:cubicBezTo>
                  <a:cubicBezTo>
                    <a:pt x="4426" y="3192"/>
                    <a:pt x="4439" y="3165"/>
                    <a:pt x="4479" y="3146"/>
                  </a:cubicBezTo>
                  <a:cubicBezTo>
                    <a:pt x="4538" y="3126"/>
                    <a:pt x="4571" y="3126"/>
                    <a:pt x="4617" y="3093"/>
                  </a:cubicBezTo>
                  <a:cubicBezTo>
                    <a:pt x="4663" y="3060"/>
                    <a:pt x="4663" y="3020"/>
                    <a:pt x="4696" y="2974"/>
                  </a:cubicBezTo>
                  <a:cubicBezTo>
                    <a:pt x="4743" y="2928"/>
                    <a:pt x="4749" y="2882"/>
                    <a:pt x="4762" y="2816"/>
                  </a:cubicBezTo>
                  <a:cubicBezTo>
                    <a:pt x="4776" y="2763"/>
                    <a:pt x="4795" y="2737"/>
                    <a:pt x="4795" y="2684"/>
                  </a:cubicBezTo>
                  <a:cubicBezTo>
                    <a:pt x="4795" y="2664"/>
                    <a:pt x="4789" y="2651"/>
                    <a:pt x="4782" y="2631"/>
                  </a:cubicBezTo>
                  <a:cubicBezTo>
                    <a:pt x="4802" y="2618"/>
                    <a:pt x="4802" y="2611"/>
                    <a:pt x="4815" y="2605"/>
                  </a:cubicBezTo>
                  <a:cubicBezTo>
                    <a:pt x="4841" y="2592"/>
                    <a:pt x="4875" y="2585"/>
                    <a:pt x="4875" y="2559"/>
                  </a:cubicBezTo>
                  <a:cubicBezTo>
                    <a:pt x="4875" y="2512"/>
                    <a:pt x="4835" y="2499"/>
                    <a:pt x="4835" y="2453"/>
                  </a:cubicBezTo>
                  <a:cubicBezTo>
                    <a:pt x="4835" y="2427"/>
                    <a:pt x="4868" y="2427"/>
                    <a:pt x="4881" y="2407"/>
                  </a:cubicBezTo>
                  <a:cubicBezTo>
                    <a:pt x="4894" y="2381"/>
                    <a:pt x="4907" y="2367"/>
                    <a:pt x="4921" y="2334"/>
                  </a:cubicBezTo>
                  <a:cubicBezTo>
                    <a:pt x="4934" y="2282"/>
                    <a:pt x="4947" y="2255"/>
                    <a:pt x="4980" y="2209"/>
                  </a:cubicBezTo>
                  <a:cubicBezTo>
                    <a:pt x="5000" y="2176"/>
                    <a:pt x="5033" y="2176"/>
                    <a:pt x="5072" y="2169"/>
                  </a:cubicBezTo>
                  <a:cubicBezTo>
                    <a:pt x="5132" y="2156"/>
                    <a:pt x="5132" y="2150"/>
                    <a:pt x="5191" y="2143"/>
                  </a:cubicBezTo>
                  <a:lnTo>
                    <a:pt x="5191" y="2143"/>
                  </a:lnTo>
                  <a:cubicBezTo>
                    <a:pt x="5191" y="2130"/>
                    <a:pt x="5184" y="2137"/>
                    <a:pt x="5184" y="2123"/>
                  </a:cubicBezTo>
                  <a:cubicBezTo>
                    <a:pt x="5184" y="2051"/>
                    <a:pt x="5257" y="2018"/>
                    <a:pt x="5257" y="1939"/>
                  </a:cubicBezTo>
                  <a:cubicBezTo>
                    <a:pt x="5257" y="1912"/>
                    <a:pt x="5244" y="1899"/>
                    <a:pt x="5244" y="1879"/>
                  </a:cubicBezTo>
                  <a:cubicBezTo>
                    <a:pt x="5244" y="1827"/>
                    <a:pt x="5290" y="1813"/>
                    <a:pt x="5303" y="1767"/>
                  </a:cubicBezTo>
                  <a:cubicBezTo>
                    <a:pt x="5336" y="1668"/>
                    <a:pt x="5330" y="1609"/>
                    <a:pt x="5369" y="1516"/>
                  </a:cubicBezTo>
                  <a:cubicBezTo>
                    <a:pt x="5409" y="1424"/>
                    <a:pt x="5468" y="1378"/>
                    <a:pt x="5468" y="1279"/>
                  </a:cubicBezTo>
                  <a:cubicBezTo>
                    <a:pt x="5468" y="1187"/>
                    <a:pt x="5389" y="1154"/>
                    <a:pt x="5330" y="1081"/>
                  </a:cubicBezTo>
                  <a:cubicBezTo>
                    <a:pt x="5297" y="1048"/>
                    <a:pt x="5283" y="1009"/>
                    <a:pt x="5231" y="1002"/>
                  </a:cubicBezTo>
                  <a:cubicBezTo>
                    <a:pt x="5178" y="989"/>
                    <a:pt x="5145" y="1009"/>
                    <a:pt x="5092" y="982"/>
                  </a:cubicBezTo>
                  <a:cubicBezTo>
                    <a:pt x="5059" y="969"/>
                    <a:pt x="5039" y="949"/>
                    <a:pt x="5000" y="949"/>
                  </a:cubicBezTo>
                  <a:cubicBezTo>
                    <a:pt x="4954" y="949"/>
                    <a:pt x="4934" y="976"/>
                    <a:pt x="4888" y="976"/>
                  </a:cubicBezTo>
                  <a:cubicBezTo>
                    <a:pt x="4875" y="976"/>
                    <a:pt x="4875" y="956"/>
                    <a:pt x="4868" y="936"/>
                  </a:cubicBezTo>
                  <a:cubicBezTo>
                    <a:pt x="4861" y="903"/>
                    <a:pt x="4848" y="890"/>
                    <a:pt x="4828" y="863"/>
                  </a:cubicBezTo>
                  <a:cubicBezTo>
                    <a:pt x="4795" y="811"/>
                    <a:pt x="4776" y="771"/>
                    <a:pt x="4729" y="725"/>
                  </a:cubicBezTo>
                  <a:cubicBezTo>
                    <a:pt x="4683" y="672"/>
                    <a:pt x="4624" y="692"/>
                    <a:pt x="4558" y="666"/>
                  </a:cubicBezTo>
                  <a:cubicBezTo>
                    <a:pt x="4518" y="652"/>
                    <a:pt x="4498" y="639"/>
                    <a:pt x="4459" y="626"/>
                  </a:cubicBezTo>
                  <a:cubicBezTo>
                    <a:pt x="4433" y="613"/>
                    <a:pt x="4413" y="593"/>
                    <a:pt x="4386" y="587"/>
                  </a:cubicBezTo>
                  <a:cubicBezTo>
                    <a:pt x="4366" y="573"/>
                    <a:pt x="4347" y="573"/>
                    <a:pt x="4334" y="554"/>
                  </a:cubicBezTo>
                  <a:cubicBezTo>
                    <a:pt x="4314" y="527"/>
                    <a:pt x="4314" y="501"/>
                    <a:pt x="4287" y="474"/>
                  </a:cubicBezTo>
                  <a:cubicBezTo>
                    <a:pt x="4208" y="395"/>
                    <a:pt x="4149" y="369"/>
                    <a:pt x="4057" y="329"/>
                  </a:cubicBezTo>
                  <a:cubicBezTo>
                    <a:pt x="4017" y="309"/>
                    <a:pt x="4004" y="270"/>
                    <a:pt x="3964" y="270"/>
                  </a:cubicBezTo>
                  <a:cubicBezTo>
                    <a:pt x="3905" y="270"/>
                    <a:pt x="3878" y="316"/>
                    <a:pt x="3826" y="316"/>
                  </a:cubicBezTo>
                  <a:cubicBezTo>
                    <a:pt x="3786" y="316"/>
                    <a:pt x="3773" y="276"/>
                    <a:pt x="3733" y="257"/>
                  </a:cubicBezTo>
                  <a:cubicBezTo>
                    <a:pt x="3707" y="237"/>
                    <a:pt x="3661" y="237"/>
                    <a:pt x="3661" y="204"/>
                  </a:cubicBezTo>
                  <a:cubicBezTo>
                    <a:pt x="3661" y="171"/>
                    <a:pt x="3667" y="145"/>
                    <a:pt x="3680" y="118"/>
                  </a:cubicBezTo>
                  <a:cubicBezTo>
                    <a:pt x="3687" y="92"/>
                    <a:pt x="3707" y="85"/>
                    <a:pt x="3707" y="59"/>
                  </a:cubicBezTo>
                  <a:cubicBezTo>
                    <a:pt x="3707" y="33"/>
                    <a:pt x="3674" y="33"/>
                    <a:pt x="3648" y="26"/>
                  </a:cubicBezTo>
                  <a:cubicBezTo>
                    <a:pt x="3628" y="19"/>
                    <a:pt x="3615" y="0"/>
                    <a:pt x="3595" y="0"/>
                  </a:cubicBezTo>
                  <a:cubicBezTo>
                    <a:pt x="3562" y="0"/>
                    <a:pt x="3542" y="0"/>
                    <a:pt x="3509" y="0"/>
                  </a:cubicBezTo>
                  <a:cubicBezTo>
                    <a:pt x="3483" y="0"/>
                    <a:pt x="3469" y="19"/>
                    <a:pt x="3436" y="19"/>
                  </a:cubicBezTo>
                  <a:cubicBezTo>
                    <a:pt x="3410" y="19"/>
                    <a:pt x="3397" y="19"/>
                    <a:pt x="3371" y="19"/>
                  </a:cubicBezTo>
                  <a:cubicBezTo>
                    <a:pt x="3344" y="19"/>
                    <a:pt x="3331" y="39"/>
                    <a:pt x="3305" y="59"/>
                  </a:cubicBezTo>
                  <a:cubicBezTo>
                    <a:pt x="3265" y="85"/>
                    <a:pt x="3245" y="105"/>
                    <a:pt x="3212" y="132"/>
                  </a:cubicBezTo>
                  <a:cubicBezTo>
                    <a:pt x="3146" y="191"/>
                    <a:pt x="3100" y="197"/>
                    <a:pt x="3028" y="230"/>
                  </a:cubicBezTo>
                  <a:cubicBezTo>
                    <a:pt x="2909" y="276"/>
                    <a:pt x="2856" y="343"/>
                    <a:pt x="2737" y="369"/>
                  </a:cubicBezTo>
                  <a:cubicBezTo>
                    <a:pt x="2704" y="375"/>
                    <a:pt x="2691" y="402"/>
                    <a:pt x="2658" y="402"/>
                  </a:cubicBezTo>
                  <a:cubicBezTo>
                    <a:pt x="2586" y="402"/>
                    <a:pt x="2572" y="329"/>
                    <a:pt x="2546" y="257"/>
                  </a:cubicBezTo>
                  <a:lnTo>
                    <a:pt x="2546" y="257"/>
                  </a:lnTo>
                  <a:cubicBezTo>
                    <a:pt x="2474" y="257"/>
                    <a:pt x="2434" y="230"/>
                    <a:pt x="2361" y="230"/>
                  </a:cubicBezTo>
                  <a:cubicBezTo>
                    <a:pt x="2289" y="230"/>
                    <a:pt x="2249" y="276"/>
                    <a:pt x="2216" y="336"/>
                  </a:cubicBezTo>
                  <a:cubicBezTo>
                    <a:pt x="2183" y="395"/>
                    <a:pt x="2150" y="428"/>
                    <a:pt x="2131" y="494"/>
                  </a:cubicBezTo>
                  <a:cubicBezTo>
                    <a:pt x="2131" y="507"/>
                    <a:pt x="2117" y="507"/>
                    <a:pt x="2111" y="520"/>
                  </a:cubicBezTo>
                  <a:cubicBezTo>
                    <a:pt x="2084" y="593"/>
                    <a:pt x="2091" y="646"/>
                    <a:pt x="2058" y="718"/>
                  </a:cubicBezTo>
                  <a:cubicBezTo>
                    <a:pt x="2045" y="738"/>
                    <a:pt x="2032" y="751"/>
                    <a:pt x="2018" y="771"/>
                  </a:cubicBezTo>
                  <a:cubicBezTo>
                    <a:pt x="2005" y="791"/>
                    <a:pt x="2005" y="811"/>
                    <a:pt x="1985" y="81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3" name="Freeform 41"/>
            <p:cNvSpPr>
              <a:spLocks noChangeArrowheads="1"/>
            </p:cNvSpPr>
            <p:nvPr/>
          </p:nvSpPr>
          <p:spPr bwMode="auto">
            <a:xfrm>
              <a:off x="8675570" y="4614778"/>
              <a:ext cx="819278" cy="594107"/>
            </a:xfrm>
            <a:custGeom>
              <a:avLst/>
              <a:gdLst>
                <a:gd name="T0" fmla="*/ 738 w 2968"/>
                <a:gd name="T1" fmla="*/ 6 h 2151"/>
                <a:gd name="T2" fmla="*/ 481 w 2968"/>
                <a:gd name="T3" fmla="*/ 277 h 2151"/>
                <a:gd name="T4" fmla="*/ 310 w 2968"/>
                <a:gd name="T5" fmla="*/ 501 h 2151"/>
                <a:gd name="T6" fmla="*/ 159 w 2968"/>
                <a:gd name="T7" fmla="*/ 712 h 2151"/>
                <a:gd name="T8" fmla="*/ 139 w 2968"/>
                <a:gd name="T9" fmla="*/ 804 h 2151"/>
                <a:gd name="T10" fmla="*/ 33 w 2968"/>
                <a:gd name="T11" fmla="*/ 1391 h 2151"/>
                <a:gd name="T12" fmla="*/ 13 w 2968"/>
                <a:gd name="T13" fmla="*/ 1444 h 2151"/>
                <a:gd name="T14" fmla="*/ 7 w 2968"/>
                <a:gd name="T15" fmla="*/ 1503 h 2151"/>
                <a:gd name="T16" fmla="*/ 86 w 2968"/>
                <a:gd name="T17" fmla="*/ 1510 h 2151"/>
                <a:gd name="T18" fmla="*/ 224 w 2968"/>
                <a:gd name="T19" fmla="*/ 1484 h 2151"/>
                <a:gd name="T20" fmla="*/ 284 w 2968"/>
                <a:gd name="T21" fmla="*/ 1537 h 2151"/>
                <a:gd name="T22" fmla="*/ 363 w 2968"/>
                <a:gd name="T23" fmla="*/ 1741 h 2151"/>
                <a:gd name="T24" fmla="*/ 330 w 2968"/>
                <a:gd name="T25" fmla="*/ 1866 h 2151"/>
                <a:gd name="T26" fmla="*/ 455 w 2968"/>
                <a:gd name="T27" fmla="*/ 1873 h 2151"/>
                <a:gd name="T28" fmla="*/ 632 w 2968"/>
                <a:gd name="T29" fmla="*/ 1893 h 2151"/>
                <a:gd name="T30" fmla="*/ 857 w 2968"/>
                <a:gd name="T31" fmla="*/ 1932 h 2151"/>
                <a:gd name="T32" fmla="*/ 1226 w 2968"/>
                <a:gd name="T33" fmla="*/ 2071 h 2151"/>
                <a:gd name="T34" fmla="*/ 1358 w 2968"/>
                <a:gd name="T35" fmla="*/ 2150 h 2151"/>
                <a:gd name="T36" fmla="*/ 1463 w 2968"/>
                <a:gd name="T37" fmla="*/ 1978 h 2151"/>
                <a:gd name="T38" fmla="*/ 1734 w 2968"/>
                <a:gd name="T39" fmla="*/ 1813 h 2151"/>
                <a:gd name="T40" fmla="*/ 2321 w 2968"/>
                <a:gd name="T41" fmla="*/ 1932 h 2151"/>
                <a:gd name="T42" fmla="*/ 2631 w 2968"/>
                <a:gd name="T43" fmla="*/ 1945 h 2151"/>
                <a:gd name="T44" fmla="*/ 2664 w 2968"/>
                <a:gd name="T45" fmla="*/ 1906 h 2151"/>
                <a:gd name="T46" fmla="*/ 2750 w 2968"/>
                <a:gd name="T47" fmla="*/ 1721 h 2151"/>
                <a:gd name="T48" fmla="*/ 2763 w 2968"/>
                <a:gd name="T49" fmla="*/ 1602 h 2151"/>
                <a:gd name="T50" fmla="*/ 2895 w 2968"/>
                <a:gd name="T51" fmla="*/ 1583 h 2151"/>
                <a:gd name="T52" fmla="*/ 2967 w 2968"/>
                <a:gd name="T53" fmla="*/ 1569 h 2151"/>
                <a:gd name="T54" fmla="*/ 2842 w 2968"/>
                <a:gd name="T55" fmla="*/ 1405 h 2151"/>
                <a:gd name="T56" fmla="*/ 2756 w 2968"/>
                <a:gd name="T57" fmla="*/ 1411 h 2151"/>
                <a:gd name="T58" fmla="*/ 2684 w 2968"/>
                <a:gd name="T59" fmla="*/ 1180 h 2151"/>
                <a:gd name="T60" fmla="*/ 2446 w 2968"/>
                <a:gd name="T61" fmla="*/ 1154 h 2151"/>
                <a:gd name="T62" fmla="*/ 2440 w 2968"/>
                <a:gd name="T63" fmla="*/ 1028 h 2151"/>
                <a:gd name="T64" fmla="*/ 2374 w 2968"/>
                <a:gd name="T65" fmla="*/ 745 h 2151"/>
                <a:gd name="T66" fmla="*/ 2400 w 2968"/>
                <a:gd name="T67" fmla="*/ 633 h 2151"/>
                <a:gd name="T68" fmla="*/ 2387 w 2968"/>
                <a:gd name="T69" fmla="*/ 521 h 2151"/>
                <a:gd name="T70" fmla="*/ 2361 w 2968"/>
                <a:gd name="T71" fmla="*/ 409 h 2151"/>
                <a:gd name="T72" fmla="*/ 2235 w 2968"/>
                <a:gd name="T73" fmla="*/ 303 h 2151"/>
                <a:gd name="T74" fmla="*/ 2018 w 2968"/>
                <a:gd name="T75" fmla="*/ 244 h 2151"/>
                <a:gd name="T76" fmla="*/ 1833 w 2968"/>
                <a:gd name="T77" fmla="*/ 244 h 2151"/>
                <a:gd name="T78" fmla="*/ 1741 w 2968"/>
                <a:gd name="T79" fmla="*/ 125 h 2151"/>
                <a:gd name="T80" fmla="*/ 1411 w 2968"/>
                <a:gd name="T81" fmla="*/ 19 h 2151"/>
                <a:gd name="T82" fmla="*/ 1239 w 2968"/>
                <a:gd name="T83" fmla="*/ 0 h 2151"/>
                <a:gd name="T84" fmla="*/ 1088 w 2968"/>
                <a:gd name="T85" fmla="*/ 46 h 2151"/>
                <a:gd name="T86" fmla="*/ 929 w 2968"/>
                <a:gd name="T87" fmla="*/ 26 h 2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968" h="2151">
                  <a:moveTo>
                    <a:pt x="738" y="6"/>
                  </a:moveTo>
                  <a:lnTo>
                    <a:pt x="738" y="6"/>
                  </a:lnTo>
                  <a:cubicBezTo>
                    <a:pt x="672" y="79"/>
                    <a:pt x="613" y="99"/>
                    <a:pt x="534" y="151"/>
                  </a:cubicBezTo>
                  <a:cubicBezTo>
                    <a:pt x="487" y="178"/>
                    <a:pt x="487" y="224"/>
                    <a:pt x="481" y="277"/>
                  </a:cubicBezTo>
                  <a:cubicBezTo>
                    <a:pt x="474" y="316"/>
                    <a:pt x="462" y="336"/>
                    <a:pt x="449" y="376"/>
                  </a:cubicBezTo>
                  <a:cubicBezTo>
                    <a:pt x="416" y="442"/>
                    <a:pt x="363" y="448"/>
                    <a:pt x="310" y="501"/>
                  </a:cubicBezTo>
                  <a:cubicBezTo>
                    <a:pt x="284" y="534"/>
                    <a:pt x="290" y="560"/>
                    <a:pt x="264" y="593"/>
                  </a:cubicBezTo>
                  <a:cubicBezTo>
                    <a:pt x="218" y="640"/>
                    <a:pt x="178" y="653"/>
                    <a:pt x="159" y="712"/>
                  </a:cubicBezTo>
                  <a:cubicBezTo>
                    <a:pt x="152" y="752"/>
                    <a:pt x="145" y="765"/>
                    <a:pt x="139" y="804"/>
                  </a:cubicBezTo>
                  <a:lnTo>
                    <a:pt x="139" y="804"/>
                  </a:lnTo>
                  <a:cubicBezTo>
                    <a:pt x="33" y="1391"/>
                    <a:pt x="33" y="1391"/>
                    <a:pt x="33" y="1391"/>
                  </a:cubicBezTo>
                  <a:lnTo>
                    <a:pt x="33" y="1391"/>
                  </a:lnTo>
                  <a:cubicBezTo>
                    <a:pt x="33" y="1398"/>
                    <a:pt x="27" y="1405"/>
                    <a:pt x="27" y="1411"/>
                  </a:cubicBezTo>
                  <a:cubicBezTo>
                    <a:pt x="20" y="1424"/>
                    <a:pt x="13" y="1431"/>
                    <a:pt x="13" y="1444"/>
                  </a:cubicBezTo>
                  <a:cubicBezTo>
                    <a:pt x="7" y="1457"/>
                    <a:pt x="0" y="1464"/>
                    <a:pt x="0" y="1470"/>
                  </a:cubicBezTo>
                  <a:cubicBezTo>
                    <a:pt x="0" y="1484"/>
                    <a:pt x="7" y="1497"/>
                    <a:pt x="7" y="1503"/>
                  </a:cubicBezTo>
                  <a:lnTo>
                    <a:pt x="7" y="1503"/>
                  </a:lnTo>
                  <a:cubicBezTo>
                    <a:pt x="33" y="1503"/>
                    <a:pt x="60" y="1510"/>
                    <a:pt x="86" y="1510"/>
                  </a:cubicBezTo>
                  <a:cubicBezTo>
                    <a:pt x="132" y="1497"/>
                    <a:pt x="159" y="1477"/>
                    <a:pt x="205" y="1477"/>
                  </a:cubicBezTo>
                  <a:cubicBezTo>
                    <a:pt x="211" y="1477"/>
                    <a:pt x="218" y="1477"/>
                    <a:pt x="224" y="1484"/>
                  </a:cubicBezTo>
                  <a:cubicBezTo>
                    <a:pt x="231" y="1490"/>
                    <a:pt x="238" y="1497"/>
                    <a:pt x="244" y="1503"/>
                  </a:cubicBezTo>
                  <a:cubicBezTo>
                    <a:pt x="251" y="1523"/>
                    <a:pt x="277" y="1517"/>
                    <a:pt x="284" y="1537"/>
                  </a:cubicBezTo>
                  <a:cubicBezTo>
                    <a:pt x="290" y="1556"/>
                    <a:pt x="290" y="1576"/>
                    <a:pt x="297" y="1602"/>
                  </a:cubicBezTo>
                  <a:cubicBezTo>
                    <a:pt x="317" y="1662"/>
                    <a:pt x="363" y="1682"/>
                    <a:pt x="363" y="1741"/>
                  </a:cubicBezTo>
                  <a:cubicBezTo>
                    <a:pt x="363" y="1794"/>
                    <a:pt x="343" y="1827"/>
                    <a:pt x="330" y="1866"/>
                  </a:cubicBezTo>
                  <a:lnTo>
                    <a:pt x="330" y="1866"/>
                  </a:lnTo>
                  <a:cubicBezTo>
                    <a:pt x="350" y="1866"/>
                    <a:pt x="363" y="1873"/>
                    <a:pt x="376" y="1873"/>
                  </a:cubicBezTo>
                  <a:cubicBezTo>
                    <a:pt x="409" y="1873"/>
                    <a:pt x="422" y="1873"/>
                    <a:pt x="455" y="1873"/>
                  </a:cubicBezTo>
                  <a:cubicBezTo>
                    <a:pt x="494" y="1873"/>
                    <a:pt x="507" y="1840"/>
                    <a:pt x="547" y="1840"/>
                  </a:cubicBezTo>
                  <a:cubicBezTo>
                    <a:pt x="586" y="1840"/>
                    <a:pt x="599" y="1879"/>
                    <a:pt x="632" y="1893"/>
                  </a:cubicBezTo>
                  <a:cubicBezTo>
                    <a:pt x="685" y="1919"/>
                    <a:pt x="718" y="1932"/>
                    <a:pt x="777" y="1932"/>
                  </a:cubicBezTo>
                  <a:cubicBezTo>
                    <a:pt x="810" y="1932"/>
                    <a:pt x="824" y="1932"/>
                    <a:pt x="857" y="1932"/>
                  </a:cubicBezTo>
                  <a:cubicBezTo>
                    <a:pt x="909" y="1932"/>
                    <a:pt x="929" y="1959"/>
                    <a:pt x="982" y="1972"/>
                  </a:cubicBezTo>
                  <a:cubicBezTo>
                    <a:pt x="1081" y="1998"/>
                    <a:pt x="1134" y="2031"/>
                    <a:pt x="1226" y="2071"/>
                  </a:cubicBezTo>
                  <a:cubicBezTo>
                    <a:pt x="1252" y="2084"/>
                    <a:pt x="1272" y="2091"/>
                    <a:pt x="1299" y="2104"/>
                  </a:cubicBezTo>
                  <a:cubicBezTo>
                    <a:pt x="1318" y="2123"/>
                    <a:pt x="1332" y="2150"/>
                    <a:pt x="1358" y="2150"/>
                  </a:cubicBezTo>
                  <a:cubicBezTo>
                    <a:pt x="1404" y="2150"/>
                    <a:pt x="1431" y="2110"/>
                    <a:pt x="1444" y="2064"/>
                  </a:cubicBezTo>
                  <a:cubicBezTo>
                    <a:pt x="1457" y="2038"/>
                    <a:pt x="1444" y="2005"/>
                    <a:pt x="1463" y="1978"/>
                  </a:cubicBezTo>
                  <a:cubicBezTo>
                    <a:pt x="1477" y="1965"/>
                    <a:pt x="1496" y="1965"/>
                    <a:pt x="1516" y="1959"/>
                  </a:cubicBezTo>
                  <a:cubicBezTo>
                    <a:pt x="1615" y="1925"/>
                    <a:pt x="1635" y="1813"/>
                    <a:pt x="1734" y="1813"/>
                  </a:cubicBezTo>
                  <a:cubicBezTo>
                    <a:pt x="1899" y="1813"/>
                    <a:pt x="1985" y="1846"/>
                    <a:pt x="2143" y="1886"/>
                  </a:cubicBezTo>
                  <a:cubicBezTo>
                    <a:pt x="2216" y="1906"/>
                    <a:pt x="2248" y="1932"/>
                    <a:pt x="2321" y="1932"/>
                  </a:cubicBezTo>
                  <a:cubicBezTo>
                    <a:pt x="2354" y="1932"/>
                    <a:pt x="2367" y="1912"/>
                    <a:pt x="2393" y="1912"/>
                  </a:cubicBezTo>
                  <a:cubicBezTo>
                    <a:pt x="2492" y="1912"/>
                    <a:pt x="2532" y="1932"/>
                    <a:pt x="2631" y="1945"/>
                  </a:cubicBezTo>
                  <a:lnTo>
                    <a:pt x="2631" y="1945"/>
                  </a:lnTo>
                  <a:cubicBezTo>
                    <a:pt x="2644" y="1932"/>
                    <a:pt x="2657" y="1925"/>
                    <a:pt x="2664" y="1906"/>
                  </a:cubicBezTo>
                  <a:cubicBezTo>
                    <a:pt x="2684" y="1860"/>
                    <a:pt x="2671" y="1827"/>
                    <a:pt x="2697" y="1780"/>
                  </a:cubicBezTo>
                  <a:cubicBezTo>
                    <a:pt x="2710" y="1754"/>
                    <a:pt x="2750" y="1748"/>
                    <a:pt x="2750" y="1721"/>
                  </a:cubicBezTo>
                  <a:cubicBezTo>
                    <a:pt x="2750" y="1662"/>
                    <a:pt x="2690" y="1655"/>
                    <a:pt x="2651" y="1616"/>
                  </a:cubicBezTo>
                  <a:cubicBezTo>
                    <a:pt x="2690" y="1616"/>
                    <a:pt x="2717" y="1609"/>
                    <a:pt x="2763" y="1602"/>
                  </a:cubicBezTo>
                  <a:cubicBezTo>
                    <a:pt x="2783" y="1596"/>
                    <a:pt x="2789" y="1563"/>
                    <a:pt x="2816" y="1563"/>
                  </a:cubicBezTo>
                  <a:cubicBezTo>
                    <a:pt x="2849" y="1563"/>
                    <a:pt x="2862" y="1583"/>
                    <a:pt x="2895" y="1583"/>
                  </a:cubicBezTo>
                  <a:cubicBezTo>
                    <a:pt x="2921" y="1583"/>
                    <a:pt x="2948" y="1583"/>
                    <a:pt x="2967" y="1569"/>
                  </a:cubicBezTo>
                  <a:lnTo>
                    <a:pt x="2967" y="1569"/>
                  </a:lnTo>
                  <a:cubicBezTo>
                    <a:pt x="2948" y="1510"/>
                    <a:pt x="2928" y="1477"/>
                    <a:pt x="2915" y="1411"/>
                  </a:cubicBezTo>
                  <a:cubicBezTo>
                    <a:pt x="2888" y="1411"/>
                    <a:pt x="2875" y="1405"/>
                    <a:pt x="2842" y="1405"/>
                  </a:cubicBezTo>
                  <a:cubicBezTo>
                    <a:pt x="2829" y="1405"/>
                    <a:pt x="2822" y="1411"/>
                    <a:pt x="2809" y="1411"/>
                  </a:cubicBezTo>
                  <a:cubicBezTo>
                    <a:pt x="2789" y="1411"/>
                    <a:pt x="2776" y="1411"/>
                    <a:pt x="2756" y="1411"/>
                  </a:cubicBezTo>
                  <a:cubicBezTo>
                    <a:pt x="2763" y="1345"/>
                    <a:pt x="2789" y="1312"/>
                    <a:pt x="2789" y="1246"/>
                  </a:cubicBezTo>
                  <a:cubicBezTo>
                    <a:pt x="2789" y="1200"/>
                    <a:pt x="2730" y="1200"/>
                    <a:pt x="2684" y="1180"/>
                  </a:cubicBezTo>
                  <a:cubicBezTo>
                    <a:pt x="2644" y="1154"/>
                    <a:pt x="2618" y="1134"/>
                    <a:pt x="2572" y="1134"/>
                  </a:cubicBezTo>
                  <a:cubicBezTo>
                    <a:pt x="2519" y="1134"/>
                    <a:pt x="2499" y="1154"/>
                    <a:pt x="2446" y="1154"/>
                  </a:cubicBezTo>
                  <a:cubicBezTo>
                    <a:pt x="2440" y="1154"/>
                    <a:pt x="2433" y="1147"/>
                    <a:pt x="2433" y="1147"/>
                  </a:cubicBezTo>
                  <a:cubicBezTo>
                    <a:pt x="2433" y="1101"/>
                    <a:pt x="2440" y="1075"/>
                    <a:pt x="2440" y="1028"/>
                  </a:cubicBezTo>
                  <a:cubicBezTo>
                    <a:pt x="2440" y="969"/>
                    <a:pt x="2446" y="930"/>
                    <a:pt x="2427" y="870"/>
                  </a:cubicBezTo>
                  <a:cubicBezTo>
                    <a:pt x="2407" y="817"/>
                    <a:pt x="2374" y="798"/>
                    <a:pt x="2374" y="745"/>
                  </a:cubicBezTo>
                  <a:cubicBezTo>
                    <a:pt x="2374" y="712"/>
                    <a:pt x="2400" y="699"/>
                    <a:pt x="2413" y="666"/>
                  </a:cubicBezTo>
                  <a:cubicBezTo>
                    <a:pt x="2413" y="653"/>
                    <a:pt x="2407" y="646"/>
                    <a:pt x="2400" y="633"/>
                  </a:cubicBezTo>
                  <a:cubicBezTo>
                    <a:pt x="2400" y="613"/>
                    <a:pt x="2400" y="600"/>
                    <a:pt x="2400" y="580"/>
                  </a:cubicBezTo>
                  <a:cubicBezTo>
                    <a:pt x="2393" y="560"/>
                    <a:pt x="2387" y="541"/>
                    <a:pt x="2387" y="521"/>
                  </a:cubicBezTo>
                  <a:cubicBezTo>
                    <a:pt x="2380" y="488"/>
                    <a:pt x="2374" y="474"/>
                    <a:pt x="2374" y="448"/>
                  </a:cubicBezTo>
                  <a:cubicBezTo>
                    <a:pt x="2367" y="435"/>
                    <a:pt x="2367" y="422"/>
                    <a:pt x="2361" y="409"/>
                  </a:cubicBezTo>
                  <a:cubicBezTo>
                    <a:pt x="2354" y="389"/>
                    <a:pt x="2347" y="382"/>
                    <a:pt x="2341" y="362"/>
                  </a:cubicBezTo>
                  <a:cubicBezTo>
                    <a:pt x="2308" y="329"/>
                    <a:pt x="2268" y="329"/>
                    <a:pt x="2235" y="303"/>
                  </a:cubicBezTo>
                  <a:cubicBezTo>
                    <a:pt x="2202" y="277"/>
                    <a:pt x="2202" y="224"/>
                    <a:pt x="2156" y="224"/>
                  </a:cubicBezTo>
                  <a:cubicBezTo>
                    <a:pt x="2103" y="224"/>
                    <a:pt x="2070" y="244"/>
                    <a:pt x="2018" y="244"/>
                  </a:cubicBezTo>
                  <a:cubicBezTo>
                    <a:pt x="1978" y="244"/>
                    <a:pt x="1958" y="211"/>
                    <a:pt x="1919" y="211"/>
                  </a:cubicBezTo>
                  <a:cubicBezTo>
                    <a:pt x="1886" y="211"/>
                    <a:pt x="1873" y="244"/>
                    <a:pt x="1833" y="244"/>
                  </a:cubicBezTo>
                  <a:cubicBezTo>
                    <a:pt x="1800" y="244"/>
                    <a:pt x="1787" y="204"/>
                    <a:pt x="1767" y="171"/>
                  </a:cubicBezTo>
                  <a:cubicBezTo>
                    <a:pt x="1760" y="151"/>
                    <a:pt x="1760" y="125"/>
                    <a:pt x="1741" y="125"/>
                  </a:cubicBezTo>
                  <a:cubicBezTo>
                    <a:pt x="1701" y="125"/>
                    <a:pt x="1681" y="151"/>
                    <a:pt x="1642" y="151"/>
                  </a:cubicBezTo>
                  <a:cubicBezTo>
                    <a:pt x="1543" y="151"/>
                    <a:pt x="1510" y="19"/>
                    <a:pt x="1411" y="19"/>
                  </a:cubicBezTo>
                  <a:cubicBezTo>
                    <a:pt x="1378" y="19"/>
                    <a:pt x="1364" y="19"/>
                    <a:pt x="1338" y="19"/>
                  </a:cubicBezTo>
                  <a:cubicBezTo>
                    <a:pt x="1299" y="19"/>
                    <a:pt x="1279" y="0"/>
                    <a:pt x="1239" y="0"/>
                  </a:cubicBezTo>
                  <a:cubicBezTo>
                    <a:pt x="1206" y="0"/>
                    <a:pt x="1193" y="0"/>
                    <a:pt x="1160" y="0"/>
                  </a:cubicBezTo>
                  <a:cubicBezTo>
                    <a:pt x="1127" y="0"/>
                    <a:pt x="1120" y="46"/>
                    <a:pt x="1088" y="46"/>
                  </a:cubicBezTo>
                  <a:cubicBezTo>
                    <a:pt x="1061" y="46"/>
                    <a:pt x="1055" y="26"/>
                    <a:pt x="1028" y="26"/>
                  </a:cubicBezTo>
                  <a:cubicBezTo>
                    <a:pt x="989" y="26"/>
                    <a:pt x="969" y="26"/>
                    <a:pt x="929" y="26"/>
                  </a:cubicBezTo>
                  <a:cubicBezTo>
                    <a:pt x="738" y="6"/>
                    <a:pt x="738" y="6"/>
                    <a:pt x="738" y="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4" name="Freeform 42"/>
            <p:cNvSpPr>
              <a:spLocks noChangeArrowheads="1"/>
            </p:cNvSpPr>
            <p:nvPr/>
          </p:nvSpPr>
          <p:spPr bwMode="auto">
            <a:xfrm>
              <a:off x="8880085" y="4244679"/>
              <a:ext cx="1138225" cy="803506"/>
            </a:xfrm>
            <a:custGeom>
              <a:avLst/>
              <a:gdLst>
                <a:gd name="T0" fmla="*/ 1154 w 4123"/>
                <a:gd name="T1" fmla="*/ 66 h 2909"/>
                <a:gd name="T2" fmla="*/ 1062 w 4123"/>
                <a:gd name="T3" fmla="*/ 198 h 2909"/>
                <a:gd name="T4" fmla="*/ 963 w 4123"/>
                <a:gd name="T5" fmla="*/ 257 h 2909"/>
                <a:gd name="T6" fmla="*/ 851 w 4123"/>
                <a:gd name="T7" fmla="*/ 356 h 2909"/>
                <a:gd name="T8" fmla="*/ 785 w 4123"/>
                <a:gd name="T9" fmla="*/ 501 h 2909"/>
                <a:gd name="T10" fmla="*/ 673 w 4123"/>
                <a:gd name="T11" fmla="*/ 620 h 2909"/>
                <a:gd name="T12" fmla="*/ 455 w 4123"/>
                <a:gd name="T13" fmla="*/ 1029 h 2909"/>
                <a:gd name="T14" fmla="*/ 152 w 4123"/>
                <a:gd name="T15" fmla="*/ 1213 h 2909"/>
                <a:gd name="T16" fmla="*/ 0 w 4123"/>
                <a:gd name="T17" fmla="*/ 1345 h 2909"/>
                <a:gd name="T18" fmla="*/ 290 w 4123"/>
                <a:gd name="T19" fmla="*/ 1365 h 2909"/>
                <a:gd name="T20" fmla="*/ 422 w 4123"/>
                <a:gd name="T21" fmla="*/ 1339 h 2909"/>
                <a:gd name="T22" fmla="*/ 600 w 4123"/>
                <a:gd name="T23" fmla="*/ 1358 h 2909"/>
                <a:gd name="T24" fmla="*/ 904 w 4123"/>
                <a:gd name="T25" fmla="*/ 1490 h 2909"/>
                <a:gd name="T26" fmla="*/ 1029 w 4123"/>
                <a:gd name="T27" fmla="*/ 1510 h 2909"/>
                <a:gd name="T28" fmla="*/ 1181 w 4123"/>
                <a:gd name="T29" fmla="*/ 1550 h 2909"/>
                <a:gd name="T30" fmla="*/ 1418 w 4123"/>
                <a:gd name="T31" fmla="*/ 1563 h 2909"/>
                <a:gd name="T32" fmla="*/ 1603 w 4123"/>
                <a:gd name="T33" fmla="*/ 1701 h 2909"/>
                <a:gd name="T34" fmla="*/ 1636 w 4123"/>
                <a:gd name="T35" fmla="*/ 1787 h 2909"/>
                <a:gd name="T36" fmla="*/ 1662 w 4123"/>
                <a:gd name="T37" fmla="*/ 1919 h 2909"/>
                <a:gd name="T38" fmla="*/ 1675 w 4123"/>
                <a:gd name="T39" fmla="*/ 2005 h 2909"/>
                <a:gd name="T40" fmla="*/ 1689 w 4123"/>
                <a:gd name="T41" fmla="*/ 2209 h 2909"/>
                <a:gd name="T42" fmla="*/ 1695 w 4123"/>
                <a:gd name="T43" fmla="*/ 2486 h 2909"/>
                <a:gd name="T44" fmla="*/ 1834 w 4123"/>
                <a:gd name="T45" fmla="*/ 2473 h 2909"/>
                <a:gd name="T46" fmla="*/ 2051 w 4123"/>
                <a:gd name="T47" fmla="*/ 2585 h 2909"/>
                <a:gd name="T48" fmla="*/ 2071 w 4123"/>
                <a:gd name="T49" fmla="*/ 2750 h 2909"/>
                <a:gd name="T50" fmla="*/ 2177 w 4123"/>
                <a:gd name="T51" fmla="*/ 2750 h 2909"/>
                <a:gd name="T52" fmla="*/ 2229 w 4123"/>
                <a:gd name="T53" fmla="*/ 2908 h 2909"/>
                <a:gd name="T54" fmla="*/ 2249 w 4123"/>
                <a:gd name="T55" fmla="*/ 2796 h 2909"/>
                <a:gd name="T56" fmla="*/ 2645 w 4123"/>
                <a:gd name="T57" fmla="*/ 2546 h 2909"/>
                <a:gd name="T58" fmla="*/ 3054 w 4123"/>
                <a:gd name="T59" fmla="*/ 2288 h 2909"/>
                <a:gd name="T60" fmla="*/ 3219 w 4123"/>
                <a:gd name="T61" fmla="*/ 2229 h 2909"/>
                <a:gd name="T62" fmla="*/ 3469 w 4123"/>
                <a:gd name="T63" fmla="*/ 2229 h 2909"/>
                <a:gd name="T64" fmla="*/ 3595 w 4123"/>
                <a:gd name="T65" fmla="*/ 2143 h 2909"/>
                <a:gd name="T66" fmla="*/ 3753 w 4123"/>
                <a:gd name="T67" fmla="*/ 2077 h 2909"/>
                <a:gd name="T68" fmla="*/ 3832 w 4123"/>
                <a:gd name="T69" fmla="*/ 2077 h 2909"/>
                <a:gd name="T70" fmla="*/ 3826 w 4123"/>
                <a:gd name="T71" fmla="*/ 2064 h 2909"/>
                <a:gd name="T72" fmla="*/ 3878 w 4123"/>
                <a:gd name="T73" fmla="*/ 1893 h 2909"/>
                <a:gd name="T74" fmla="*/ 4122 w 4123"/>
                <a:gd name="T75" fmla="*/ 1781 h 2909"/>
                <a:gd name="T76" fmla="*/ 4056 w 4123"/>
                <a:gd name="T77" fmla="*/ 1715 h 2909"/>
                <a:gd name="T78" fmla="*/ 3892 w 4123"/>
                <a:gd name="T79" fmla="*/ 1682 h 2909"/>
                <a:gd name="T80" fmla="*/ 3924 w 4123"/>
                <a:gd name="T81" fmla="*/ 1563 h 2909"/>
                <a:gd name="T82" fmla="*/ 3694 w 4123"/>
                <a:gd name="T83" fmla="*/ 1550 h 2909"/>
                <a:gd name="T84" fmla="*/ 3469 w 4123"/>
                <a:gd name="T85" fmla="*/ 1589 h 2909"/>
                <a:gd name="T86" fmla="*/ 3311 w 4123"/>
                <a:gd name="T87" fmla="*/ 1701 h 2909"/>
                <a:gd name="T88" fmla="*/ 3140 w 4123"/>
                <a:gd name="T89" fmla="*/ 1523 h 2909"/>
                <a:gd name="T90" fmla="*/ 3034 w 4123"/>
                <a:gd name="T91" fmla="*/ 1391 h 2909"/>
                <a:gd name="T92" fmla="*/ 3133 w 4123"/>
                <a:gd name="T93" fmla="*/ 936 h 2909"/>
                <a:gd name="T94" fmla="*/ 2902 w 4123"/>
                <a:gd name="T95" fmla="*/ 811 h 2909"/>
                <a:gd name="T96" fmla="*/ 2902 w 4123"/>
                <a:gd name="T97" fmla="*/ 488 h 2909"/>
                <a:gd name="T98" fmla="*/ 2882 w 4123"/>
                <a:gd name="T99" fmla="*/ 343 h 2909"/>
                <a:gd name="T100" fmla="*/ 2665 w 4123"/>
                <a:gd name="T101" fmla="*/ 224 h 2909"/>
                <a:gd name="T102" fmla="*/ 2493 w 4123"/>
                <a:gd name="T103" fmla="*/ 257 h 2909"/>
                <a:gd name="T104" fmla="*/ 2071 w 4123"/>
                <a:gd name="T105" fmla="*/ 336 h 2909"/>
                <a:gd name="T106" fmla="*/ 1933 w 4123"/>
                <a:gd name="T107" fmla="*/ 310 h 2909"/>
                <a:gd name="T108" fmla="*/ 1880 w 4123"/>
                <a:gd name="T109" fmla="*/ 244 h 2909"/>
                <a:gd name="T110" fmla="*/ 1853 w 4123"/>
                <a:gd name="T111" fmla="*/ 72 h 2909"/>
                <a:gd name="T112" fmla="*/ 1682 w 4123"/>
                <a:gd name="T113" fmla="*/ 53 h 2909"/>
                <a:gd name="T114" fmla="*/ 1339 w 4123"/>
                <a:gd name="T115" fmla="*/ 26 h 2909"/>
                <a:gd name="T116" fmla="*/ 1154 w 4123"/>
                <a:gd name="T117" fmla="*/ 66 h 2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23" h="2909">
                  <a:moveTo>
                    <a:pt x="1154" y="66"/>
                  </a:moveTo>
                  <a:lnTo>
                    <a:pt x="1154" y="66"/>
                  </a:lnTo>
                  <a:cubicBezTo>
                    <a:pt x="1148" y="92"/>
                    <a:pt x="1128" y="105"/>
                    <a:pt x="1108" y="132"/>
                  </a:cubicBezTo>
                  <a:cubicBezTo>
                    <a:pt x="1088" y="158"/>
                    <a:pt x="1088" y="178"/>
                    <a:pt x="1062" y="198"/>
                  </a:cubicBezTo>
                  <a:cubicBezTo>
                    <a:pt x="1042" y="204"/>
                    <a:pt x="1036" y="211"/>
                    <a:pt x="1016" y="217"/>
                  </a:cubicBezTo>
                  <a:cubicBezTo>
                    <a:pt x="996" y="231"/>
                    <a:pt x="989" y="244"/>
                    <a:pt x="963" y="257"/>
                  </a:cubicBezTo>
                  <a:cubicBezTo>
                    <a:pt x="943" y="264"/>
                    <a:pt x="930" y="257"/>
                    <a:pt x="910" y="270"/>
                  </a:cubicBezTo>
                  <a:cubicBezTo>
                    <a:pt x="871" y="283"/>
                    <a:pt x="864" y="316"/>
                    <a:pt x="851" y="356"/>
                  </a:cubicBezTo>
                  <a:cubicBezTo>
                    <a:pt x="831" y="402"/>
                    <a:pt x="824" y="428"/>
                    <a:pt x="805" y="475"/>
                  </a:cubicBezTo>
                  <a:cubicBezTo>
                    <a:pt x="798" y="488"/>
                    <a:pt x="792" y="494"/>
                    <a:pt x="785" y="501"/>
                  </a:cubicBezTo>
                  <a:cubicBezTo>
                    <a:pt x="772" y="521"/>
                    <a:pt x="772" y="527"/>
                    <a:pt x="758" y="547"/>
                  </a:cubicBezTo>
                  <a:cubicBezTo>
                    <a:pt x="725" y="573"/>
                    <a:pt x="693" y="587"/>
                    <a:pt x="673" y="620"/>
                  </a:cubicBezTo>
                  <a:cubicBezTo>
                    <a:pt x="633" y="686"/>
                    <a:pt x="646" y="732"/>
                    <a:pt x="640" y="804"/>
                  </a:cubicBezTo>
                  <a:cubicBezTo>
                    <a:pt x="620" y="916"/>
                    <a:pt x="501" y="930"/>
                    <a:pt x="455" y="1029"/>
                  </a:cubicBezTo>
                  <a:cubicBezTo>
                    <a:pt x="415" y="1101"/>
                    <a:pt x="389" y="1147"/>
                    <a:pt x="317" y="1180"/>
                  </a:cubicBezTo>
                  <a:cubicBezTo>
                    <a:pt x="257" y="1207"/>
                    <a:pt x="211" y="1194"/>
                    <a:pt x="152" y="1213"/>
                  </a:cubicBezTo>
                  <a:cubicBezTo>
                    <a:pt x="79" y="1246"/>
                    <a:pt x="46" y="1286"/>
                    <a:pt x="0" y="1345"/>
                  </a:cubicBezTo>
                  <a:lnTo>
                    <a:pt x="0" y="1345"/>
                  </a:lnTo>
                  <a:cubicBezTo>
                    <a:pt x="191" y="1365"/>
                    <a:pt x="191" y="1365"/>
                    <a:pt x="191" y="1365"/>
                  </a:cubicBezTo>
                  <a:cubicBezTo>
                    <a:pt x="231" y="1365"/>
                    <a:pt x="251" y="1365"/>
                    <a:pt x="290" y="1365"/>
                  </a:cubicBezTo>
                  <a:cubicBezTo>
                    <a:pt x="317" y="1365"/>
                    <a:pt x="323" y="1385"/>
                    <a:pt x="350" y="1385"/>
                  </a:cubicBezTo>
                  <a:cubicBezTo>
                    <a:pt x="382" y="1385"/>
                    <a:pt x="389" y="1339"/>
                    <a:pt x="422" y="1339"/>
                  </a:cubicBezTo>
                  <a:cubicBezTo>
                    <a:pt x="455" y="1339"/>
                    <a:pt x="468" y="1339"/>
                    <a:pt x="501" y="1339"/>
                  </a:cubicBezTo>
                  <a:cubicBezTo>
                    <a:pt x="541" y="1339"/>
                    <a:pt x="561" y="1358"/>
                    <a:pt x="600" y="1358"/>
                  </a:cubicBezTo>
                  <a:cubicBezTo>
                    <a:pt x="626" y="1358"/>
                    <a:pt x="640" y="1358"/>
                    <a:pt x="673" y="1358"/>
                  </a:cubicBezTo>
                  <a:cubicBezTo>
                    <a:pt x="772" y="1358"/>
                    <a:pt x="805" y="1490"/>
                    <a:pt x="904" y="1490"/>
                  </a:cubicBezTo>
                  <a:cubicBezTo>
                    <a:pt x="943" y="1490"/>
                    <a:pt x="963" y="1464"/>
                    <a:pt x="1003" y="1464"/>
                  </a:cubicBezTo>
                  <a:cubicBezTo>
                    <a:pt x="1022" y="1464"/>
                    <a:pt x="1022" y="1490"/>
                    <a:pt x="1029" y="1510"/>
                  </a:cubicBezTo>
                  <a:cubicBezTo>
                    <a:pt x="1049" y="1543"/>
                    <a:pt x="1062" y="1583"/>
                    <a:pt x="1095" y="1583"/>
                  </a:cubicBezTo>
                  <a:cubicBezTo>
                    <a:pt x="1135" y="1583"/>
                    <a:pt x="1148" y="1550"/>
                    <a:pt x="1181" y="1550"/>
                  </a:cubicBezTo>
                  <a:cubicBezTo>
                    <a:pt x="1220" y="1550"/>
                    <a:pt x="1240" y="1583"/>
                    <a:pt x="1280" y="1583"/>
                  </a:cubicBezTo>
                  <a:cubicBezTo>
                    <a:pt x="1332" y="1583"/>
                    <a:pt x="1365" y="1563"/>
                    <a:pt x="1418" y="1563"/>
                  </a:cubicBezTo>
                  <a:cubicBezTo>
                    <a:pt x="1464" y="1563"/>
                    <a:pt x="1464" y="1616"/>
                    <a:pt x="1497" y="1642"/>
                  </a:cubicBezTo>
                  <a:cubicBezTo>
                    <a:pt x="1530" y="1668"/>
                    <a:pt x="1570" y="1668"/>
                    <a:pt x="1603" y="1701"/>
                  </a:cubicBezTo>
                  <a:cubicBezTo>
                    <a:pt x="1609" y="1721"/>
                    <a:pt x="1616" y="1728"/>
                    <a:pt x="1623" y="1748"/>
                  </a:cubicBezTo>
                  <a:cubicBezTo>
                    <a:pt x="1629" y="1761"/>
                    <a:pt x="1629" y="1774"/>
                    <a:pt x="1636" y="1787"/>
                  </a:cubicBezTo>
                  <a:cubicBezTo>
                    <a:pt x="1636" y="1813"/>
                    <a:pt x="1642" y="1827"/>
                    <a:pt x="1649" y="1860"/>
                  </a:cubicBezTo>
                  <a:cubicBezTo>
                    <a:pt x="1649" y="1880"/>
                    <a:pt x="1655" y="1899"/>
                    <a:pt x="1662" y="1919"/>
                  </a:cubicBezTo>
                  <a:cubicBezTo>
                    <a:pt x="1662" y="1939"/>
                    <a:pt x="1662" y="1952"/>
                    <a:pt x="1662" y="1972"/>
                  </a:cubicBezTo>
                  <a:cubicBezTo>
                    <a:pt x="1669" y="1985"/>
                    <a:pt x="1675" y="1992"/>
                    <a:pt x="1675" y="2005"/>
                  </a:cubicBezTo>
                  <a:cubicBezTo>
                    <a:pt x="1662" y="2038"/>
                    <a:pt x="1636" y="2051"/>
                    <a:pt x="1636" y="2084"/>
                  </a:cubicBezTo>
                  <a:cubicBezTo>
                    <a:pt x="1636" y="2137"/>
                    <a:pt x="1669" y="2156"/>
                    <a:pt x="1689" y="2209"/>
                  </a:cubicBezTo>
                  <a:cubicBezTo>
                    <a:pt x="1708" y="2269"/>
                    <a:pt x="1702" y="2308"/>
                    <a:pt x="1702" y="2367"/>
                  </a:cubicBezTo>
                  <a:cubicBezTo>
                    <a:pt x="1702" y="2414"/>
                    <a:pt x="1695" y="2440"/>
                    <a:pt x="1695" y="2486"/>
                  </a:cubicBezTo>
                  <a:cubicBezTo>
                    <a:pt x="1695" y="2486"/>
                    <a:pt x="1702" y="2493"/>
                    <a:pt x="1708" y="2493"/>
                  </a:cubicBezTo>
                  <a:cubicBezTo>
                    <a:pt x="1761" y="2493"/>
                    <a:pt x="1781" y="2473"/>
                    <a:pt x="1834" y="2473"/>
                  </a:cubicBezTo>
                  <a:cubicBezTo>
                    <a:pt x="1880" y="2473"/>
                    <a:pt x="1906" y="2493"/>
                    <a:pt x="1946" y="2519"/>
                  </a:cubicBezTo>
                  <a:cubicBezTo>
                    <a:pt x="1992" y="2539"/>
                    <a:pt x="2051" y="2539"/>
                    <a:pt x="2051" y="2585"/>
                  </a:cubicBezTo>
                  <a:cubicBezTo>
                    <a:pt x="2051" y="2651"/>
                    <a:pt x="2025" y="2684"/>
                    <a:pt x="2018" y="2750"/>
                  </a:cubicBezTo>
                  <a:cubicBezTo>
                    <a:pt x="2038" y="2750"/>
                    <a:pt x="2051" y="2750"/>
                    <a:pt x="2071" y="2750"/>
                  </a:cubicBezTo>
                  <a:cubicBezTo>
                    <a:pt x="2084" y="2750"/>
                    <a:pt x="2091" y="2744"/>
                    <a:pt x="2104" y="2744"/>
                  </a:cubicBezTo>
                  <a:cubicBezTo>
                    <a:pt x="2137" y="2744"/>
                    <a:pt x="2150" y="2750"/>
                    <a:pt x="2177" y="2750"/>
                  </a:cubicBezTo>
                  <a:cubicBezTo>
                    <a:pt x="2190" y="2816"/>
                    <a:pt x="2210" y="2849"/>
                    <a:pt x="2229" y="2908"/>
                  </a:cubicBezTo>
                  <a:lnTo>
                    <a:pt x="2229" y="2908"/>
                  </a:lnTo>
                  <a:cubicBezTo>
                    <a:pt x="2256" y="2902"/>
                    <a:pt x="2269" y="2882"/>
                    <a:pt x="2269" y="2856"/>
                  </a:cubicBezTo>
                  <a:cubicBezTo>
                    <a:pt x="2269" y="2829"/>
                    <a:pt x="2262" y="2816"/>
                    <a:pt x="2249" y="2796"/>
                  </a:cubicBezTo>
                  <a:cubicBezTo>
                    <a:pt x="2308" y="2790"/>
                    <a:pt x="2322" y="2744"/>
                    <a:pt x="2368" y="2710"/>
                  </a:cubicBezTo>
                  <a:cubicBezTo>
                    <a:pt x="2473" y="2645"/>
                    <a:pt x="2533" y="2605"/>
                    <a:pt x="2645" y="2546"/>
                  </a:cubicBezTo>
                  <a:cubicBezTo>
                    <a:pt x="2770" y="2473"/>
                    <a:pt x="2823" y="2394"/>
                    <a:pt x="2955" y="2341"/>
                  </a:cubicBezTo>
                  <a:cubicBezTo>
                    <a:pt x="2994" y="2321"/>
                    <a:pt x="3008" y="2288"/>
                    <a:pt x="3054" y="2288"/>
                  </a:cubicBezTo>
                  <a:cubicBezTo>
                    <a:pt x="3067" y="2288"/>
                    <a:pt x="3074" y="2295"/>
                    <a:pt x="3093" y="2295"/>
                  </a:cubicBezTo>
                  <a:cubicBezTo>
                    <a:pt x="3146" y="2295"/>
                    <a:pt x="3173" y="2255"/>
                    <a:pt x="3219" y="2229"/>
                  </a:cubicBezTo>
                  <a:cubicBezTo>
                    <a:pt x="3265" y="2196"/>
                    <a:pt x="3298" y="2190"/>
                    <a:pt x="3351" y="2190"/>
                  </a:cubicBezTo>
                  <a:cubicBezTo>
                    <a:pt x="3397" y="2190"/>
                    <a:pt x="3417" y="2229"/>
                    <a:pt x="3469" y="2229"/>
                  </a:cubicBezTo>
                  <a:cubicBezTo>
                    <a:pt x="3502" y="2229"/>
                    <a:pt x="3522" y="2236"/>
                    <a:pt x="3549" y="2216"/>
                  </a:cubicBezTo>
                  <a:cubicBezTo>
                    <a:pt x="3575" y="2190"/>
                    <a:pt x="3575" y="2163"/>
                    <a:pt x="3595" y="2143"/>
                  </a:cubicBezTo>
                  <a:cubicBezTo>
                    <a:pt x="3634" y="2110"/>
                    <a:pt x="3667" y="2104"/>
                    <a:pt x="3720" y="2091"/>
                  </a:cubicBezTo>
                  <a:cubicBezTo>
                    <a:pt x="3733" y="2091"/>
                    <a:pt x="3740" y="2077"/>
                    <a:pt x="3753" y="2077"/>
                  </a:cubicBezTo>
                  <a:cubicBezTo>
                    <a:pt x="3779" y="2077"/>
                    <a:pt x="3793" y="2077"/>
                    <a:pt x="3819" y="2077"/>
                  </a:cubicBezTo>
                  <a:cubicBezTo>
                    <a:pt x="3826" y="2077"/>
                    <a:pt x="3826" y="2077"/>
                    <a:pt x="3832" y="2077"/>
                  </a:cubicBezTo>
                  <a:lnTo>
                    <a:pt x="3832" y="2077"/>
                  </a:lnTo>
                  <a:cubicBezTo>
                    <a:pt x="3832" y="2071"/>
                    <a:pt x="3826" y="2071"/>
                    <a:pt x="3826" y="2064"/>
                  </a:cubicBezTo>
                  <a:cubicBezTo>
                    <a:pt x="3826" y="2031"/>
                    <a:pt x="3839" y="2005"/>
                    <a:pt x="3845" y="1972"/>
                  </a:cubicBezTo>
                  <a:cubicBezTo>
                    <a:pt x="3852" y="1939"/>
                    <a:pt x="3852" y="1912"/>
                    <a:pt x="3878" y="1893"/>
                  </a:cubicBezTo>
                  <a:cubicBezTo>
                    <a:pt x="3958" y="1833"/>
                    <a:pt x="4023" y="1813"/>
                    <a:pt x="4122" y="1813"/>
                  </a:cubicBezTo>
                  <a:cubicBezTo>
                    <a:pt x="4122" y="1800"/>
                    <a:pt x="4122" y="1794"/>
                    <a:pt x="4122" y="1781"/>
                  </a:cubicBezTo>
                  <a:cubicBezTo>
                    <a:pt x="4122" y="1761"/>
                    <a:pt x="4109" y="1754"/>
                    <a:pt x="4096" y="1741"/>
                  </a:cubicBezTo>
                  <a:cubicBezTo>
                    <a:pt x="4083" y="1728"/>
                    <a:pt x="4076" y="1715"/>
                    <a:pt x="4056" y="1715"/>
                  </a:cubicBezTo>
                  <a:cubicBezTo>
                    <a:pt x="4030" y="1715"/>
                    <a:pt x="4017" y="1715"/>
                    <a:pt x="3991" y="1715"/>
                  </a:cubicBezTo>
                  <a:cubicBezTo>
                    <a:pt x="3951" y="1715"/>
                    <a:pt x="3892" y="1721"/>
                    <a:pt x="3892" y="1682"/>
                  </a:cubicBezTo>
                  <a:cubicBezTo>
                    <a:pt x="3892" y="1636"/>
                    <a:pt x="3905" y="1602"/>
                    <a:pt x="3924" y="1563"/>
                  </a:cubicBezTo>
                  <a:lnTo>
                    <a:pt x="3924" y="1563"/>
                  </a:lnTo>
                  <a:cubicBezTo>
                    <a:pt x="3878" y="1563"/>
                    <a:pt x="3839" y="1550"/>
                    <a:pt x="3793" y="1550"/>
                  </a:cubicBezTo>
                  <a:cubicBezTo>
                    <a:pt x="3753" y="1550"/>
                    <a:pt x="3733" y="1550"/>
                    <a:pt x="3694" y="1550"/>
                  </a:cubicBezTo>
                  <a:cubicBezTo>
                    <a:pt x="3628" y="1550"/>
                    <a:pt x="3595" y="1596"/>
                    <a:pt x="3529" y="1596"/>
                  </a:cubicBezTo>
                  <a:cubicBezTo>
                    <a:pt x="3502" y="1596"/>
                    <a:pt x="3489" y="1596"/>
                    <a:pt x="3469" y="1589"/>
                  </a:cubicBezTo>
                  <a:cubicBezTo>
                    <a:pt x="3463" y="1583"/>
                    <a:pt x="3456" y="1563"/>
                    <a:pt x="3450" y="1563"/>
                  </a:cubicBezTo>
                  <a:cubicBezTo>
                    <a:pt x="3370" y="1563"/>
                    <a:pt x="3384" y="1701"/>
                    <a:pt x="3311" y="1701"/>
                  </a:cubicBezTo>
                  <a:cubicBezTo>
                    <a:pt x="3238" y="1701"/>
                    <a:pt x="3140" y="1682"/>
                    <a:pt x="3140" y="1609"/>
                  </a:cubicBezTo>
                  <a:cubicBezTo>
                    <a:pt x="3140" y="1576"/>
                    <a:pt x="3140" y="1556"/>
                    <a:pt x="3140" y="1523"/>
                  </a:cubicBezTo>
                  <a:cubicBezTo>
                    <a:pt x="3140" y="1490"/>
                    <a:pt x="3133" y="1457"/>
                    <a:pt x="3100" y="1438"/>
                  </a:cubicBezTo>
                  <a:cubicBezTo>
                    <a:pt x="3074" y="1424"/>
                    <a:pt x="3047" y="1418"/>
                    <a:pt x="3034" y="1391"/>
                  </a:cubicBezTo>
                  <a:cubicBezTo>
                    <a:pt x="3166" y="1055"/>
                    <a:pt x="3166" y="1055"/>
                    <a:pt x="3166" y="1055"/>
                  </a:cubicBezTo>
                  <a:cubicBezTo>
                    <a:pt x="3159" y="1009"/>
                    <a:pt x="3166" y="969"/>
                    <a:pt x="3133" y="936"/>
                  </a:cubicBezTo>
                  <a:cubicBezTo>
                    <a:pt x="3100" y="897"/>
                    <a:pt x="3054" y="916"/>
                    <a:pt x="3001" y="910"/>
                  </a:cubicBezTo>
                  <a:cubicBezTo>
                    <a:pt x="2948" y="903"/>
                    <a:pt x="2929" y="864"/>
                    <a:pt x="2902" y="811"/>
                  </a:cubicBezTo>
                  <a:cubicBezTo>
                    <a:pt x="2889" y="758"/>
                    <a:pt x="2876" y="725"/>
                    <a:pt x="2876" y="666"/>
                  </a:cubicBezTo>
                  <a:cubicBezTo>
                    <a:pt x="2876" y="600"/>
                    <a:pt x="2902" y="560"/>
                    <a:pt x="2902" y="488"/>
                  </a:cubicBezTo>
                  <a:cubicBezTo>
                    <a:pt x="2902" y="468"/>
                    <a:pt x="2882" y="455"/>
                    <a:pt x="2882" y="435"/>
                  </a:cubicBezTo>
                  <a:cubicBezTo>
                    <a:pt x="2882" y="396"/>
                    <a:pt x="2882" y="382"/>
                    <a:pt x="2882" y="343"/>
                  </a:cubicBezTo>
                  <a:cubicBezTo>
                    <a:pt x="2882" y="277"/>
                    <a:pt x="2836" y="211"/>
                    <a:pt x="2770" y="211"/>
                  </a:cubicBezTo>
                  <a:cubicBezTo>
                    <a:pt x="2731" y="211"/>
                    <a:pt x="2704" y="224"/>
                    <a:pt x="2665" y="224"/>
                  </a:cubicBezTo>
                  <a:cubicBezTo>
                    <a:pt x="2638" y="224"/>
                    <a:pt x="2625" y="211"/>
                    <a:pt x="2599" y="211"/>
                  </a:cubicBezTo>
                  <a:cubicBezTo>
                    <a:pt x="2552" y="211"/>
                    <a:pt x="2539" y="257"/>
                    <a:pt x="2493" y="257"/>
                  </a:cubicBezTo>
                  <a:cubicBezTo>
                    <a:pt x="2454" y="257"/>
                    <a:pt x="2427" y="244"/>
                    <a:pt x="2388" y="244"/>
                  </a:cubicBezTo>
                  <a:cubicBezTo>
                    <a:pt x="2262" y="244"/>
                    <a:pt x="2183" y="270"/>
                    <a:pt x="2071" y="336"/>
                  </a:cubicBezTo>
                  <a:cubicBezTo>
                    <a:pt x="2058" y="303"/>
                    <a:pt x="2051" y="264"/>
                    <a:pt x="2012" y="264"/>
                  </a:cubicBezTo>
                  <a:cubicBezTo>
                    <a:pt x="1979" y="264"/>
                    <a:pt x="1966" y="310"/>
                    <a:pt x="1933" y="310"/>
                  </a:cubicBezTo>
                  <a:cubicBezTo>
                    <a:pt x="1913" y="310"/>
                    <a:pt x="1906" y="290"/>
                    <a:pt x="1900" y="277"/>
                  </a:cubicBezTo>
                  <a:cubicBezTo>
                    <a:pt x="1893" y="264"/>
                    <a:pt x="1880" y="257"/>
                    <a:pt x="1880" y="244"/>
                  </a:cubicBezTo>
                  <a:cubicBezTo>
                    <a:pt x="1880" y="204"/>
                    <a:pt x="1900" y="185"/>
                    <a:pt x="1900" y="145"/>
                  </a:cubicBezTo>
                  <a:cubicBezTo>
                    <a:pt x="1900" y="112"/>
                    <a:pt x="1880" y="86"/>
                    <a:pt x="1853" y="72"/>
                  </a:cubicBezTo>
                  <a:cubicBezTo>
                    <a:pt x="1834" y="72"/>
                    <a:pt x="1821" y="66"/>
                    <a:pt x="1801" y="59"/>
                  </a:cubicBezTo>
                  <a:cubicBezTo>
                    <a:pt x="1754" y="53"/>
                    <a:pt x="1728" y="53"/>
                    <a:pt x="1682" y="53"/>
                  </a:cubicBezTo>
                  <a:cubicBezTo>
                    <a:pt x="1609" y="53"/>
                    <a:pt x="1570" y="59"/>
                    <a:pt x="1497" y="59"/>
                  </a:cubicBezTo>
                  <a:cubicBezTo>
                    <a:pt x="1438" y="53"/>
                    <a:pt x="1398" y="53"/>
                    <a:pt x="1339" y="26"/>
                  </a:cubicBezTo>
                  <a:cubicBezTo>
                    <a:pt x="1319" y="13"/>
                    <a:pt x="1299" y="0"/>
                    <a:pt x="1273" y="0"/>
                  </a:cubicBezTo>
                  <a:cubicBezTo>
                    <a:pt x="1220" y="0"/>
                    <a:pt x="1187" y="26"/>
                    <a:pt x="1154" y="6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5" name="Freeform 43"/>
            <p:cNvSpPr>
              <a:spLocks noChangeArrowheads="1"/>
            </p:cNvSpPr>
            <p:nvPr/>
          </p:nvSpPr>
          <p:spPr bwMode="auto">
            <a:xfrm>
              <a:off x="8249496" y="3856318"/>
              <a:ext cx="965361" cy="980033"/>
            </a:xfrm>
            <a:custGeom>
              <a:avLst/>
              <a:gdLst>
                <a:gd name="T0" fmla="*/ 3495 w 3496"/>
                <a:gd name="T1" fmla="*/ 1213 h 3549"/>
                <a:gd name="T2" fmla="*/ 3435 w 3496"/>
                <a:gd name="T3" fmla="*/ 1471 h 3549"/>
                <a:gd name="T4" fmla="*/ 3389 w 3496"/>
                <a:gd name="T5" fmla="*/ 1537 h 3549"/>
                <a:gd name="T6" fmla="*/ 3297 w 3496"/>
                <a:gd name="T7" fmla="*/ 1622 h 3549"/>
                <a:gd name="T8" fmla="*/ 3191 w 3496"/>
                <a:gd name="T9" fmla="*/ 1675 h 3549"/>
                <a:gd name="T10" fmla="*/ 3086 w 3496"/>
                <a:gd name="T11" fmla="*/ 1880 h 3549"/>
                <a:gd name="T12" fmla="*/ 3039 w 3496"/>
                <a:gd name="T13" fmla="*/ 1952 h 3549"/>
                <a:gd name="T14" fmla="*/ 2921 w 3496"/>
                <a:gd name="T15" fmla="*/ 2209 h 3549"/>
                <a:gd name="T16" fmla="*/ 2598 w 3496"/>
                <a:gd name="T17" fmla="*/ 2585 h 3549"/>
                <a:gd name="T18" fmla="*/ 2281 w 3496"/>
                <a:gd name="T19" fmla="*/ 2750 h 3549"/>
                <a:gd name="T20" fmla="*/ 2024 w 3496"/>
                <a:gd name="T21" fmla="*/ 3021 h 3549"/>
                <a:gd name="T22" fmla="*/ 1853 w 3496"/>
                <a:gd name="T23" fmla="*/ 3245 h 3549"/>
                <a:gd name="T24" fmla="*/ 1702 w 3496"/>
                <a:gd name="T25" fmla="*/ 3456 h 3549"/>
                <a:gd name="T26" fmla="*/ 1682 w 3496"/>
                <a:gd name="T27" fmla="*/ 3548 h 3549"/>
                <a:gd name="T28" fmla="*/ 1510 w 3496"/>
                <a:gd name="T29" fmla="*/ 3377 h 3549"/>
                <a:gd name="T30" fmla="*/ 1392 w 3496"/>
                <a:gd name="T31" fmla="*/ 3410 h 3549"/>
                <a:gd name="T32" fmla="*/ 1075 w 3496"/>
                <a:gd name="T33" fmla="*/ 3153 h 3549"/>
                <a:gd name="T34" fmla="*/ 1081 w 3496"/>
                <a:gd name="T35" fmla="*/ 3034 h 3549"/>
                <a:gd name="T36" fmla="*/ 1029 w 3496"/>
                <a:gd name="T37" fmla="*/ 2862 h 3549"/>
                <a:gd name="T38" fmla="*/ 1055 w 3496"/>
                <a:gd name="T39" fmla="*/ 2566 h 3549"/>
                <a:gd name="T40" fmla="*/ 824 w 3496"/>
                <a:gd name="T41" fmla="*/ 2473 h 3549"/>
                <a:gd name="T42" fmla="*/ 593 w 3496"/>
                <a:gd name="T43" fmla="*/ 2519 h 3549"/>
                <a:gd name="T44" fmla="*/ 316 w 3496"/>
                <a:gd name="T45" fmla="*/ 2420 h 3549"/>
                <a:gd name="T46" fmla="*/ 46 w 3496"/>
                <a:gd name="T47" fmla="*/ 2394 h 3549"/>
                <a:gd name="T48" fmla="*/ 0 w 3496"/>
                <a:gd name="T49" fmla="*/ 2289 h 3549"/>
                <a:gd name="T50" fmla="*/ 79 w 3496"/>
                <a:gd name="T51" fmla="*/ 2064 h 3549"/>
                <a:gd name="T52" fmla="*/ 105 w 3496"/>
                <a:gd name="T53" fmla="*/ 1860 h 3549"/>
                <a:gd name="T54" fmla="*/ 99 w 3496"/>
                <a:gd name="T55" fmla="*/ 1767 h 3549"/>
                <a:gd name="T56" fmla="*/ 85 w 3496"/>
                <a:gd name="T57" fmla="*/ 1636 h 3549"/>
                <a:gd name="T58" fmla="*/ 33 w 3496"/>
                <a:gd name="T59" fmla="*/ 1550 h 3549"/>
                <a:gd name="T60" fmla="*/ 6 w 3496"/>
                <a:gd name="T61" fmla="*/ 1424 h 3549"/>
                <a:gd name="T62" fmla="*/ 6 w 3496"/>
                <a:gd name="T63" fmla="*/ 1411 h 3549"/>
                <a:gd name="T64" fmla="*/ 138 w 3496"/>
                <a:gd name="T65" fmla="*/ 1260 h 3549"/>
                <a:gd name="T66" fmla="*/ 39 w 3496"/>
                <a:gd name="T67" fmla="*/ 1134 h 3549"/>
                <a:gd name="T68" fmla="*/ 165 w 3496"/>
                <a:gd name="T69" fmla="*/ 864 h 3549"/>
                <a:gd name="T70" fmla="*/ 277 w 3496"/>
                <a:gd name="T71" fmla="*/ 455 h 3549"/>
                <a:gd name="T72" fmla="*/ 330 w 3496"/>
                <a:gd name="T73" fmla="*/ 350 h 3549"/>
                <a:gd name="T74" fmla="*/ 217 w 3496"/>
                <a:gd name="T75" fmla="*/ 86 h 3549"/>
                <a:gd name="T76" fmla="*/ 270 w 3496"/>
                <a:gd name="T77" fmla="*/ 72 h 3549"/>
                <a:gd name="T78" fmla="*/ 389 w 3496"/>
                <a:gd name="T79" fmla="*/ 224 h 3549"/>
                <a:gd name="T80" fmla="*/ 646 w 3496"/>
                <a:gd name="T81" fmla="*/ 204 h 3549"/>
                <a:gd name="T82" fmla="*/ 824 w 3496"/>
                <a:gd name="T83" fmla="*/ 105 h 3549"/>
                <a:gd name="T84" fmla="*/ 1088 w 3496"/>
                <a:gd name="T85" fmla="*/ 20 h 3549"/>
                <a:gd name="T86" fmla="*/ 1128 w 3496"/>
                <a:gd name="T87" fmla="*/ 79 h 3549"/>
                <a:gd name="T88" fmla="*/ 1378 w 3496"/>
                <a:gd name="T89" fmla="*/ 152 h 3549"/>
                <a:gd name="T90" fmla="*/ 1622 w 3496"/>
                <a:gd name="T91" fmla="*/ 13 h 3549"/>
                <a:gd name="T92" fmla="*/ 1853 w 3496"/>
                <a:gd name="T93" fmla="*/ 7 h 3549"/>
                <a:gd name="T94" fmla="*/ 2215 w 3496"/>
                <a:gd name="T95" fmla="*/ 46 h 3549"/>
                <a:gd name="T96" fmla="*/ 2320 w 3496"/>
                <a:gd name="T97" fmla="*/ 158 h 3549"/>
                <a:gd name="T98" fmla="*/ 2466 w 3496"/>
                <a:gd name="T99" fmla="*/ 224 h 3549"/>
                <a:gd name="T100" fmla="*/ 2452 w 3496"/>
                <a:gd name="T101" fmla="*/ 363 h 3549"/>
                <a:gd name="T102" fmla="*/ 2433 w 3496"/>
                <a:gd name="T103" fmla="*/ 508 h 3549"/>
                <a:gd name="T104" fmla="*/ 2644 w 3496"/>
                <a:gd name="T105" fmla="*/ 620 h 3549"/>
                <a:gd name="T106" fmla="*/ 2954 w 3496"/>
                <a:gd name="T107" fmla="*/ 864 h 3549"/>
                <a:gd name="T108" fmla="*/ 3244 w 3496"/>
                <a:gd name="T109" fmla="*/ 1055 h 3549"/>
                <a:gd name="T110" fmla="*/ 3495 w 3496"/>
                <a:gd name="T111" fmla="*/ 1213 h 3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96" h="3549">
                  <a:moveTo>
                    <a:pt x="3495" y="1213"/>
                  </a:moveTo>
                  <a:lnTo>
                    <a:pt x="3495" y="1213"/>
                  </a:lnTo>
                  <a:cubicBezTo>
                    <a:pt x="3442" y="1260"/>
                    <a:pt x="3422" y="1306"/>
                    <a:pt x="3422" y="1372"/>
                  </a:cubicBezTo>
                  <a:cubicBezTo>
                    <a:pt x="3422" y="1411"/>
                    <a:pt x="3442" y="1431"/>
                    <a:pt x="3435" y="1471"/>
                  </a:cubicBezTo>
                  <a:lnTo>
                    <a:pt x="3435" y="1471"/>
                  </a:lnTo>
                  <a:cubicBezTo>
                    <a:pt x="3429" y="1497"/>
                    <a:pt x="3409" y="1510"/>
                    <a:pt x="3389" y="1537"/>
                  </a:cubicBezTo>
                  <a:cubicBezTo>
                    <a:pt x="3369" y="1563"/>
                    <a:pt x="3369" y="1583"/>
                    <a:pt x="3343" y="1603"/>
                  </a:cubicBezTo>
                  <a:cubicBezTo>
                    <a:pt x="3323" y="1609"/>
                    <a:pt x="3317" y="1616"/>
                    <a:pt x="3297" y="1622"/>
                  </a:cubicBezTo>
                  <a:cubicBezTo>
                    <a:pt x="3277" y="1636"/>
                    <a:pt x="3270" y="1649"/>
                    <a:pt x="3244" y="1662"/>
                  </a:cubicBezTo>
                  <a:cubicBezTo>
                    <a:pt x="3224" y="1669"/>
                    <a:pt x="3211" y="1662"/>
                    <a:pt x="3191" y="1675"/>
                  </a:cubicBezTo>
                  <a:cubicBezTo>
                    <a:pt x="3152" y="1688"/>
                    <a:pt x="3145" y="1721"/>
                    <a:pt x="3132" y="1761"/>
                  </a:cubicBezTo>
                  <a:cubicBezTo>
                    <a:pt x="3112" y="1807"/>
                    <a:pt x="3105" y="1833"/>
                    <a:pt x="3086" y="1880"/>
                  </a:cubicBezTo>
                  <a:cubicBezTo>
                    <a:pt x="3079" y="1893"/>
                    <a:pt x="3073" y="1899"/>
                    <a:pt x="3066" y="1906"/>
                  </a:cubicBezTo>
                  <a:cubicBezTo>
                    <a:pt x="3053" y="1926"/>
                    <a:pt x="3053" y="1932"/>
                    <a:pt x="3039" y="1952"/>
                  </a:cubicBezTo>
                  <a:cubicBezTo>
                    <a:pt x="3006" y="1978"/>
                    <a:pt x="2974" y="1992"/>
                    <a:pt x="2954" y="2025"/>
                  </a:cubicBezTo>
                  <a:cubicBezTo>
                    <a:pt x="2914" y="2091"/>
                    <a:pt x="2927" y="2137"/>
                    <a:pt x="2921" y="2209"/>
                  </a:cubicBezTo>
                  <a:cubicBezTo>
                    <a:pt x="2901" y="2321"/>
                    <a:pt x="2782" y="2335"/>
                    <a:pt x="2736" y="2434"/>
                  </a:cubicBezTo>
                  <a:cubicBezTo>
                    <a:pt x="2696" y="2506"/>
                    <a:pt x="2670" y="2552"/>
                    <a:pt x="2598" y="2585"/>
                  </a:cubicBezTo>
                  <a:cubicBezTo>
                    <a:pt x="2538" y="2612"/>
                    <a:pt x="2492" y="2599"/>
                    <a:pt x="2433" y="2618"/>
                  </a:cubicBezTo>
                  <a:cubicBezTo>
                    <a:pt x="2360" y="2651"/>
                    <a:pt x="2327" y="2691"/>
                    <a:pt x="2281" y="2750"/>
                  </a:cubicBezTo>
                  <a:cubicBezTo>
                    <a:pt x="2215" y="2823"/>
                    <a:pt x="2156" y="2843"/>
                    <a:pt x="2077" y="2895"/>
                  </a:cubicBezTo>
                  <a:cubicBezTo>
                    <a:pt x="2030" y="2922"/>
                    <a:pt x="2030" y="2968"/>
                    <a:pt x="2024" y="3021"/>
                  </a:cubicBezTo>
                  <a:cubicBezTo>
                    <a:pt x="2017" y="3060"/>
                    <a:pt x="2005" y="3080"/>
                    <a:pt x="1992" y="3120"/>
                  </a:cubicBezTo>
                  <a:cubicBezTo>
                    <a:pt x="1959" y="3186"/>
                    <a:pt x="1906" y="3192"/>
                    <a:pt x="1853" y="3245"/>
                  </a:cubicBezTo>
                  <a:cubicBezTo>
                    <a:pt x="1827" y="3278"/>
                    <a:pt x="1833" y="3304"/>
                    <a:pt x="1807" y="3337"/>
                  </a:cubicBezTo>
                  <a:cubicBezTo>
                    <a:pt x="1761" y="3384"/>
                    <a:pt x="1721" y="3397"/>
                    <a:pt x="1702" y="3456"/>
                  </a:cubicBezTo>
                  <a:cubicBezTo>
                    <a:pt x="1695" y="3496"/>
                    <a:pt x="1688" y="3509"/>
                    <a:pt x="1682" y="3548"/>
                  </a:cubicBezTo>
                  <a:lnTo>
                    <a:pt x="1682" y="3548"/>
                  </a:lnTo>
                  <a:cubicBezTo>
                    <a:pt x="1655" y="3509"/>
                    <a:pt x="1629" y="3496"/>
                    <a:pt x="1616" y="3463"/>
                  </a:cubicBezTo>
                  <a:cubicBezTo>
                    <a:pt x="1596" y="3416"/>
                    <a:pt x="1563" y="3377"/>
                    <a:pt x="1510" y="3377"/>
                  </a:cubicBezTo>
                  <a:cubicBezTo>
                    <a:pt x="1484" y="3377"/>
                    <a:pt x="1477" y="3397"/>
                    <a:pt x="1451" y="3403"/>
                  </a:cubicBezTo>
                  <a:cubicBezTo>
                    <a:pt x="1431" y="3410"/>
                    <a:pt x="1418" y="3410"/>
                    <a:pt x="1392" y="3410"/>
                  </a:cubicBezTo>
                  <a:cubicBezTo>
                    <a:pt x="1312" y="3410"/>
                    <a:pt x="1266" y="3416"/>
                    <a:pt x="1200" y="3377"/>
                  </a:cubicBezTo>
                  <a:cubicBezTo>
                    <a:pt x="1114" y="3324"/>
                    <a:pt x="1101" y="3252"/>
                    <a:pt x="1075" y="3153"/>
                  </a:cubicBezTo>
                  <a:cubicBezTo>
                    <a:pt x="1068" y="3139"/>
                    <a:pt x="1068" y="3126"/>
                    <a:pt x="1068" y="3113"/>
                  </a:cubicBezTo>
                  <a:cubicBezTo>
                    <a:pt x="1068" y="3080"/>
                    <a:pt x="1081" y="3067"/>
                    <a:pt x="1081" y="3034"/>
                  </a:cubicBezTo>
                  <a:cubicBezTo>
                    <a:pt x="1081" y="3001"/>
                    <a:pt x="1081" y="2974"/>
                    <a:pt x="1075" y="2942"/>
                  </a:cubicBezTo>
                  <a:cubicBezTo>
                    <a:pt x="1062" y="2909"/>
                    <a:pt x="1029" y="2902"/>
                    <a:pt x="1029" y="2862"/>
                  </a:cubicBezTo>
                  <a:cubicBezTo>
                    <a:pt x="1029" y="2803"/>
                    <a:pt x="1081" y="2777"/>
                    <a:pt x="1081" y="2717"/>
                  </a:cubicBezTo>
                  <a:cubicBezTo>
                    <a:pt x="1081" y="2658"/>
                    <a:pt x="1081" y="2618"/>
                    <a:pt x="1055" y="2566"/>
                  </a:cubicBezTo>
                  <a:cubicBezTo>
                    <a:pt x="1029" y="2526"/>
                    <a:pt x="996" y="2519"/>
                    <a:pt x="956" y="2506"/>
                  </a:cubicBezTo>
                  <a:cubicBezTo>
                    <a:pt x="910" y="2487"/>
                    <a:pt x="877" y="2473"/>
                    <a:pt x="824" y="2473"/>
                  </a:cubicBezTo>
                  <a:cubicBezTo>
                    <a:pt x="758" y="2473"/>
                    <a:pt x="719" y="2493"/>
                    <a:pt x="653" y="2500"/>
                  </a:cubicBezTo>
                  <a:cubicBezTo>
                    <a:pt x="626" y="2506"/>
                    <a:pt x="620" y="2519"/>
                    <a:pt x="593" y="2519"/>
                  </a:cubicBezTo>
                  <a:cubicBezTo>
                    <a:pt x="547" y="2519"/>
                    <a:pt x="534" y="2480"/>
                    <a:pt x="488" y="2473"/>
                  </a:cubicBezTo>
                  <a:cubicBezTo>
                    <a:pt x="422" y="2453"/>
                    <a:pt x="382" y="2447"/>
                    <a:pt x="316" y="2420"/>
                  </a:cubicBezTo>
                  <a:cubicBezTo>
                    <a:pt x="270" y="2407"/>
                    <a:pt x="250" y="2388"/>
                    <a:pt x="198" y="2388"/>
                  </a:cubicBezTo>
                  <a:cubicBezTo>
                    <a:pt x="151" y="2388"/>
                    <a:pt x="99" y="2394"/>
                    <a:pt x="46" y="2394"/>
                  </a:cubicBezTo>
                  <a:cubicBezTo>
                    <a:pt x="39" y="2361"/>
                    <a:pt x="26" y="2348"/>
                    <a:pt x="20" y="2315"/>
                  </a:cubicBezTo>
                  <a:cubicBezTo>
                    <a:pt x="13" y="2302"/>
                    <a:pt x="0" y="2302"/>
                    <a:pt x="0" y="2289"/>
                  </a:cubicBezTo>
                  <a:cubicBezTo>
                    <a:pt x="0" y="2269"/>
                    <a:pt x="13" y="2262"/>
                    <a:pt x="20" y="2242"/>
                  </a:cubicBezTo>
                  <a:cubicBezTo>
                    <a:pt x="39" y="2170"/>
                    <a:pt x="59" y="2137"/>
                    <a:pt x="79" y="2064"/>
                  </a:cubicBezTo>
                  <a:cubicBezTo>
                    <a:pt x="92" y="2031"/>
                    <a:pt x="85" y="2012"/>
                    <a:pt x="92" y="1972"/>
                  </a:cubicBezTo>
                  <a:cubicBezTo>
                    <a:pt x="92" y="1926"/>
                    <a:pt x="105" y="1899"/>
                    <a:pt x="105" y="1860"/>
                  </a:cubicBezTo>
                  <a:cubicBezTo>
                    <a:pt x="105" y="1840"/>
                    <a:pt x="105" y="1833"/>
                    <a:pt x="105" y="1814"/>
                  </a:cubicBezTo>
                  <a:cubicBezTo>
                    <a:pt x="105" y="1801"/>
                    <a:pt x="99" y="1787"/>
                    <a:pt x="99" y="1767"/>
                  </a:cubicBezTo>
                  <a:cubicBezTo>
                    <a:pt x="99" y="1748"/>
                    <a:pt x="99" y="1735"/>
                    <a:pt x="99" y="1715"/>
                  </a:cubicBezTo>
                  <a:cubicBezTo>
                    <a:pt x="99" y="1682"/>
                    <a:pt x="99" y="1662"/>
                    <a:pt x="85" y="1636"/>
                  </a:cubicBezTo>
                  <a:cubicBezTo>
                    <a:pt x="79" y="1616"/>
                    <a:pt x="66" y="1616"/>
                    <a:pt x="53" y="1603"/>
                  </a:cubicBezTo>
                  <a:cubicBezTo>
                    <a:pt x="39" y="1590"/>
                    <a:pt x="33" y="1570"/>
                    <a:pt x="33" y="1550"/>
                  </a:cubicBezTo>
                  <a:cubicBezTo>
                    <a:pt x="33" y="1517"/>
                    <a:pt x="33" y="1504"/>
                    <a:pt x="33" y="1471"/>
                  </a:cubicBezTo>
                  <a:cubicBezTo>
                    <a:pt x="33" y="1451"/>
                    <a:pt x="13" y="1444"/>
                    <a:pt x="6" y="1424"/>
                  </a:cubicBezTo>
                  <a:cubicBezTo>
                    <a:pt x="6" y="1418"/>
                    <a:pt x="6" y="1418"/>
                    <a:pt x="6" y="1411"/>
                  </a:cubicBezTo>
                  <a:lnTo>
                    <a:pt x="6" y="1411"/>
                  </a:lnTo>
                  <a:cubicBezTo>
                    <a:pt x="46" y="1398"/>
                    <a:pt x="72" y="1398"/>
                    <a:pt x="105" y="1372"/>
                  </a:cubicBezTo>
                  <a:cubicBezTo>
                    <a:pt x="138" y="1339"/>
                    <a:pt x="138" y="1306"/>
                    <a:pt x="138" y="1260"/>
                  </a:cubicBezTo>
                  <a:cubicBezTo>
                    <a:pt x="138" y="1240"/>
                    <a:pt x="112" y="1240"/>
                    <a:pt x="92" y="1227"/>
                  </a:cubicBezTo>
                  <a:cubicBezTo>
                    <a:pt x="59" y="1200"/>
                    <a:pt x="39" y="1174"/>
                    <a:pt x="39" y="1134"/>
                  </a:cubicBezTo>
                  <a:cubicBezTo>
                    <a:pt x="39" y="1062"/>
                    <a:pt x="79" y="1029"/>
                    <a:pt x="119" y="976"/>
                  </a:cubicBezTo>
                  <a:cubicBezTo>
                    <a:pt x="151" y="943"/>
                    <a:pt x="151" y="910"/>
                    <a:pt x="165" y="864"/>
                  </a:cubicBezTo>
                  <a:cubicBezTo>
                    <a:pt x="184" y="791"/>
                    <a:pt x="211" y="752"/>
                    <a:pt x="231" y="673"/>
                  </a:cubicBezTo>
                  <a:cubicBezTo>
                    <a:pt x="244" y="587"/>
                    <a:pt x="257" y="541"/>
                    <a:pt x="277" y="455"/>
                  </a:cubicBezTo>
                  <a:cubicBezTo>
                    <a:pt x="283" y="429"/>
                    <a:pt x="290" y="415"/>
                    <a:pt x="303" y="389"/>
                  </a:cubicBezTo>
                  <a:cubicBezTo>
                    <a:pt x="310" y="369"/>
                    <a:pt x="330" y="369"/>
                    <a:pt x="330" y="350"/>
                  </a:cubicBezTo>
                  <a:cubicBezTo>
                    <a:pt x="330" y="257"/>
                    <a:pt x="270" y="211"/>
                    <a:pt x="237" y="125"/>
                  </a:cubicBezTo>
                  <a:cubicBezTo>
                    <a:pt x="231" y="112"/>
                    <a:pt x="224" y="99"/>
                    <a:pt x="217" y="86"/>
                  </a:cubicBezTo>
                  <a:lnTo>
                    <a:pt x="217" y="86"/>
                  </a:lnTo>
                  <a:cubicBezTo>
                    <a:pt x="237" y="86"/>
                    <a:pt x="250" y="72"/>
                    <a:pt x="270" y="72"/>
                  </a:cubicBezTo>
                  <a:cubicBezTo>
                    <a:pt x="290" y="72"/>
                    <a:pt x="303" y="99"/>
                    <a:pt x="310" y="119"/>
                  </a:cubicBezTo>
                  <a:cubicBezTo>
                    <a:pt x="336" y="165"/>
                    <a:pt x="349" y="191"/>
                    <a:pt x="389" y="224"/>
                  </a:cubicBezTo>
                  <a:cubicBezTo>
                    <a:pt x="435" y="264"/>
                    <a:pt x="475" y="270"/>
                    <a:pt x="534" y="270"/>
                  </a:cubicBezTo>
                  <a:cubicBezTo>
                    <a:pt x="587" y="270"/>
                    <a:pt x="600" y="218"/>
                    <a:pt x="646" y="204"/>
                  </a:cubicBezTo>
                  <a:cubicBezTo>
                    <a:pt x="699" y="191"/>
                    <a:pt x="745" y="204"/>
                    <a:pt x="791" y="165"/>
                  </a:cubicBezTo>
                  <a:cubicBezTo>
                    <a:pt x="818" y="152"/>
                    <a:pt x="804" y="125"/>
                    <a:pt x="824" y="105"/>
                  </a:cubicBezTo>
                  <a:cubicBezTo>
                    <a:pt x="851" y="72"/>
                    <a:pt x="890" y="86"/>
                    <a:pt x="930" y="66"/>
                  </a:cubicBezTo>
                  <a:cubicBezTo>
                    <a:pt x="989" y="39"/>
                    <a:pt x="1022" y="20"/>
                    <a:pt x="1088" y="20"/>
                  </a:cubicBezTo>
                  <a:cubicBezTo>
                    <a:pt x="1101" y="20"/>
                    <a:pt x="1095" y="39"/>
                    <a:pt x="1101" y="46"/>
                  </a:cubicBezTo>
                  <a:cubicBezTo>
                    <a:pt x="1108" y="59"/>
                    <a:pt x="1121" y="66"/>
                    <a:pt x="1128" y="79"/>
                  </a:cubicBezTo>
                  <a:cubicBezTo>
                    <a:pt x="1187" y="119"/>
                    <a:pt x="1233" y="152"/>
                    <a:pt x="1306" y="152"/>
                  </a:cubicBezTo>
                  <a:cubicBezTo>
                    <a:pt x="1332" y="152"/>
                    <a:pt x="1352" y="152"/>
                    <a:pt x="1378" y="152"/>
                  </a:cubicBezTo>
                  <a:cubicBezTo>
                    <a:pt x="1451" y="152"/>
                    <a:pt x="1444" y="39"/>
                    <a:pt x="1517" y="13"/>
                  </a:cubicBezTo>
                  <a:cubicBezTo>
                    <a:pt x="1556" y="0"/>
                    <a:pt x="1583" y="13"/>
                    <a:pt x="1622" y="13"/>
                  </a:cubicBezTo>
                  <a:cubicBezTo>
                    <a:pt x="1649" y="13"/>
                    <a:pt x="1662" y="7"/>
                    <a:pt x="1688" y="7"/>
                  </a:cubicBezTo>
                  <a:cubicBezTo>
                    <a:pt x="1754" y="7"/>
                    <a:pt x="1787" y="7"/>
                    <a:pt x="1853" y="7"/>
                  </a:cubicBezTo>
                  <a:cubicBezTo>
                    <a:pt x="1866" y="53"/>
                    <a:pt x="1913" y="79"/>
                    <a:pt x="1959" y="79"/>
                  </a:cubicBezTo>
                  <a:cubicBezTo>
                    <a:pt x="2063" y="79"/>
                    <a:pt x="2116" y="46"/>
                    <a:pt x="2215" y="46"/>
                  </a:cubicBezTo>
                  <a:cubicBezTo>
                    <a:pt x="2248" y="46"/>
                    <a:pt x="2281" y="39"/>
                    <a:pt x="2294" y="72"/>
                  </a:cubicBezTo>
                  <a:cubicBezTo>
                    <a:pt x="2307" y="99"/>
                    <a:pt x="2294" y="132"/>
                    <a:pt x="2320" y="158"/>
                  </a:cubicBezTo>
                  <a:cubicBezTo>
                    <a:pt x="2334" y="178"/>
                    <a:pt x="2353" y="171"/>
                    <a:pt x="2373" y="184"/>
                  </a:cubicBezTo>
                  <a:cubicBezTo>
                    <a:pt x="2413" y="198"/>
                    <a:pt x="2426" y="224"/>
                    <a:pt x="2466" y="224"/>
                  </a:cubicBezTo>
                  <a:lnTo>
                    <a:pt x="2466" y="224"/>
                  </a:lnTo>
                  <a:cubicBezTo>
                    <a:pt x="2459" y="270"/>
                    <a:pt x="2459" y="316"/>
                    <a:pt x="2452" y="363"/>
                  </a:cubicBezTo>
                  <a:cubicBezTo>
                    <a:pt x="2452" y="409"/>
                    <a:pt x="2433" y="435"/>
                    <a:pt x="2433" y="475"/>
                  </a:cubicBezTo>
                  <a:cubicBezTo>
                    <a:pt x="2433" y="488"/>
                    <a:pt x="2433" y="495"/>
                    <a:pt x="2433" y="508"/>
                  </a:cubicBezTo>
                  <a:cubicBezTo>
                    <a:pt x="2466" y="514"/>
                    <a:pt x="2492" y="508"/>
                    <a:pt x="2525" y="521"/>
                  </a:cubicBezTo>
                  <a:cubicBezTo>
                    <a:pt x="2584" y="541"/>
                    <a:pt x="2604" y="574"/>
                    <a:pt x="2644" y="620"/>
                  </a:cubicBezTo>
                  <a:cubicBezTo>
                    <a:pt x="2670" y="653"/>
                    <a:pt x="2696" y="666"/>
                    <a:pt x="2736" y="693"/>
                  </a:cubicBezTo>
                  <a:cubicBezTo>
                    <a:pt x="2822" y="758"/>
                    <a:pt x="2861" y="805"/>
                    <a:pt x="2954" y="864"/>
                  </a:cubicBezTo>
                  <a:cubicBezTo>
                    <a:pt x="3020" y="904"/>
                    <a:pt x="3046" y="930"/>
                    <a:pt x="3112" y="963"/>
                  </a:cubicBezTo>
                  <a:cubicBezTo>
                    <a:pt x="3165" y="996"/>
                    <a:pt x="3211" y="1002"/>
                    <a:pt x="3244" y="1055"/>
                  </a:cubicBezTo>
                  <a:cubicBezTo>
                    <a:pt x="3284" y="1128"/>
                    <a:pt x="3343" y="1141"/>
                    <a:pt x="3422" y="1174"/>
                  </a:cubicBezTo>
                  <a:cubicBezTo>
                    <a:pt x="3448" y="1187"/>
                    <a:pt x="3468" y="1194"/>
                    <a:pt x="3495" y="121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6" name="Freeform 44"/>
            <p:cNvSpPr>
              <a:spLocks noChangeArrowheads="1"/>
            </p:cNvSpPr>
            <p:nvPr/>
          </p:nvSpPr>
          <p:spPr bwMode="auto">
            <a:xfrm>
              <a:off x="8249496" y="5250278"/>
              <a:ext cx="972664" cy="930118"/>
            </a:xfrm>
            <a:custGeom>
              <a:avLst/>
              <a:gdLst>
                <a:gd name="T0" fmla="*/ 1827 w 3522"/>
                <a:gd name="T1" fmla="*/ 39 h 3371"/>
                <a:gd name="T2" fmla="*/ 2142 w 3522"/>
                <a:gd name="T3" fmla="*/ 0 h 3371"/>
                <a:gd name="T4" fmla="*/ 2525 w 3522"/>
                <a:gd name="T5" fmla="*/ 79 h 3371"/>
                <a:gd name="T6" fmla="*/ 2743 w 3522"/>
                <a:gd name="T7" fmla="*/ 197 h 3371"/>
                <a:gd name="T8" fmla="*/ 3152 w 3522"/>
                <a:gd name="T9" fmla="*/ 652 h 3371"/>
                <a:gd name="T10" fmla="*/ 3382 w 3522"/>
                <a:gd name="T11" fmla="*/ 850 h 3371"/>
                <a:gd name="T12" fmla="*/ 3330 w 3522"/>
                <a:gd name="T13" fmla="*/ 1127 h 3371"/>
                <a:gd name="T14" fmla="*/ 3521 w 3522"/>
                <a:gd name="T15" fmla="*/ 1233 h 3371"/>
                <a:gd name="T16" fmla="*/ 3323 w 3522"/>
                <a:gd name="T17" fmla="*/ 1457 h 3371"/>
                <a:gd name="T18" fmla="*/ 2921 w 3522"/>
                <a:gd name="T19" fmla="*/ 2156 h 3371"/>
                <a:gd name="T20" fmla="*/ 2307 w 3522"/>
                <a:gd name="T21" fmla="*/ 2585 h 3371"/>
                <a:gd name="T22" fmla="*/ 2307 w 3522"/>
                <a:gd name="T23" fmla="*/ 2413 h 3371"/>
                <a:gd name="T24" fmla="*/ 2558 w 3522"/>
                <a:gd name="T25" fmla="*/ 2347 h 3371"/>
                <a:gd name="T26" fmla="*/ 2690 w 3522"/>
                <a:gd name="T27" fmla="*/ 2209 h 3371"/>
                <a:gd name="T28" fmla="*/ 2835 w 3522"/>
                <a:gd name="T29" fmla="*/ 2044 h 3371"/>
                <a:gd name="T30" fmla="*/ 2980 w 3522"/>
                <a:gd name="T31" fmla="*/ 1827 h 3371"/>
                <a:gd name="T32" fmla="*/ 3059 w 3522"/>
                <a:gd name="T33" fmla="*/ 1714 h 3371"/>
                <a:gd name="T34" fmla="*/ 3020 w 3522"/>
                <a:gd name="T35" fmla="*/ 1688 h 3371"/>
                <a:gd name="T36" fmla="*/ 2756 w 3522"/>
                <a:gd name="T37" fmla="*/ 1596 h 3371"/>
                <a:gd name="T38" fmla="*/ 2703 w 3522"/>
                <a:gd name="T39" fmla="*/ 1787 h 3371"/>
                <a:gd name="T40" fmla="*/ 2558 w 3522"/>
                <a:gd name="T41" fmla="*/ 2117 h 3371"/>
                <a:gd name="T42" fmla="*/ 2202 w 3522"/>
                <a:gd name="T43" fmla="*/ 2413 h 3371"/>
                <a:gd name="T44" fmla="*/ 2195 w 3522"/>
                <a:gd name="T45" fmla="*/ 2724 h 3371"/>
                <a:gd name="T46" fmla="*/ 2024 w 3522"/>
                <a:gd name="T47" fmla="*/ 3126 h 3371"/>
                <a:gd name="T48" fmla="*/ 1695 w 3522"/>
                <a:gd name="T49" fmla="*/ 3370 h 3371"/>
                <a:gd name="T50" fmla="*/ 1642 w 3522"/>
                <a:gd name="T51" fmla="*/ 3146 h 3371"/>
                <a:gd name="T52" fmla="*/ 1682 w 3522"/>
                <a:gd name="T53" fmla="*/ 3034 h 3371"/>
                <a:gd name="T54" fmla="*/ 1721 w 3522"/>
                <a:gd name="T55" fmla="*/ 2987 h 3371"/>
                <a:gd name="T56" fmla="*/ 1767 w 3522"/>
                <a:gd name="T57" fmla="*/ 2935 h 3371"/>
                <a:gd name="T58" fmla="*/ 1774 w 3522"/>
                <a:gd name="T59" fmla="*/ 2915 h 3371"/>
                <a:gd name="T60" fmla="*/ 1668 w 3522"/>
                <a:gd name="T61" fmla="*/ 2710 h 3371"/>
                <a:gd name="T62" fmla="*/ 1286 w 3522"/>
                <a:gd name="T63" fmla="*/ 2334 h 3371"/>
                <a:gd name="T64" fmla="*/ 1042 w 3522"/>
                <a:gd name="T65" fmla="*/ 2156 h 3371"/>
                <a:gd name="T66" fmla="*/ 910 w 3522"/>
                <a:gd name="T67" fmla="*/ 2011 h 3371"/>
                <a:gd name="T68" fmla="*/ 626 w 3522"/>
                <a:gd name="T69" fmla="*/ 1932 h 3371"/>
                <a:gd name="T70" fmla="*/ 415 w 3522"/>
                <a:gd name="T71" fmla="*/ 1602 h 3371"/>
                <a:gd name="T72" fmla="*/ 151 w 3522"/>
                <a:gd name="T73" fmla="*/ 1523 h 3371"/>
                <a:gd name="T74" fmla="*/ 0 w 3522"/>
                <a:gd name="T75" fmla="*/ 1444 h 3371"/>
                <a:gd name="T76" fmla="*/ 204 w 3522"/>
                <a:gd name="T77" fmla="*/ 1206 h 3371"/>
                <a:gd name="T78" fmla="*/ 462 w 3522"/>
                <a:gd name="T79" fmla="*/ 1015 h 3371"/>
                <a:gd name="T80" fmla="*/ 679 w 3522"/>
                <a:gd name="T81" fmla="*/ 811 h 3371"/>
                <a:gd name="T82" fmla="*/ 778 w 3522"/>
                <a:gd name="T83" fmla="*/ 633 h 3371"/>
                <a:gd name="T84" fmla="*/ 917 w 3522"/>
                <a:gd name="T85" fmla="*/ 633 h 3371"/>
                <a:gd name="T86" fmla="*/ 969 w 3522"/>
                <a:gd name="T87" fmla="*/ 468 h 3371"/>
                <a:gd name="T88" fmla="*/ 1207 w 3522"/>
                <a:gd name="T89" fmla="*/ 283 h 3371"/>
                <a:gd name="T90" fmla="*/ 1418 w 3522"/>
                <a:gd name="T91" fmla="*/ 98 h 3371"/>
                <a:gd name="T92" fmla="*/ 1622 w 3522"/>
                <a:gd name="T93" fmla="*/ 26 h 3371"/>
                <a:gd name="T94" fmla="*/ 1728 w 3522"/>
                <a:gd name="T95" fmla="*/ 19 h 3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22" h="3371">
                  <a:moveTo>
                    <a:pt x="1735" y="13"/>
                  </a:moveTo>
                  <a:lnTo>
                    <a:pt x="1735" y="13"/>
                  </a:lnTo>
                  <a:cubicBezTo>
                    <a:pt x="1767" y="13"/>
                    <a:pt x="1794" y="39"/>
                    <a:pt x="1827" y="39"/>
                  </a:cubicBezTo>
                  <a:cubicBezTo>
                    <a:pt x="1873" y="39"/>
                    <a:pt x="1893" y="13"/>
                    <a:pt x="1939" y="13"/>
                  </a:cubicBezTo>
                  <a:cubicBezTo>
                    <a:pt x="1979" y="13"/>
                    <a:pt x="1992" y="52"/>
                    <a:pt x="2030" y="52"/>
                  </a:cubicBezTo>
                  <a:cubicBezTo>
                    <a:pt x="2077" y="52"/>
                    <a:pt x="2096" y="0"/>
                    <a:pt x="2142" y="0"/>
                  </a:cubicBezTo>
                  <a:cubicBezTo>
                    <a:pt x="2182" y="0"/>
                    <a:pt x="2195" y="52"/>
                    <a:pt x="2235" y="52"/>
                  </a:cubicBezTo>
                  <a:cubicBezTo>
                    <a:pt x="2281" y="52"/>
                    <a:pt x="2307" y="52"/>
                    <a:pt x="2353" y="52"/>
                  </a:cubicBezTo>
                  <a:cubicBezTo>
                    <a:pt x="2419" y="52"/>
                    <a:pt x="2459" y="65"/>
                    <a:pt x="2525" y="79"/>
                  </a:cubicBezTo>
                  <a:cubicBezTo>
                    <a:pt x="2551" y="85"/>
                    <a:pt x="2584" y="85"/>
                    <a:pt x="2591" y="112"/>
                  </a:cubicBezTo>
                  <a:cubicBezTo>
                    <a:pt x="2598" y="138"/>
                    <a:pt x="2591" y="178"/>
                    <a:pt x="2617" y="184"/>
                  </a:cubicBezTo>
                  <a:cubicBezTo>
                    <a:pt x="2663" y="197"/>
                    <a:pt x="2696" y="178"/>
                    <a:pt x="2743" y="197"/>
                  </a:cubicBezTo>
                  <a:cubicBezTo>
                    <a:pt x="2769" y="204"/>
                    <a:pt x="2776" y="217"/>
                    <a:pt x="2795" y="237"/>
                  </a:cubicBezTo>
                  <a:cubicBezTo>
                    <a:pt x="2848" y="290"/>
                    <a:pt x="2881" y="316"/>
                    <a:pt x="2907" y="382"/>
                  </a:cubicBezTo>
                  <a:cubicBezTo>
                    <a:pt x="2960" y="514"/>
                    <a:pt x="3092" y="520"/>
                    <a:pt x="3152" y="652"/>
                  </a:cubicBezTo>
                  <a:cubicBezTo>
                    <a:pt x="3165" y="679"/>
                    <a:pt x="3178" y="712"/>
                    <a:pt x="3211" y="718"/>
                  </a:cubicBezTo>
                  <a:cubicBezTo>
                    <a:pt x="3250" y="738"/>
                    <a:pt x="3277" y="725"/>
                    <a:pt x="3317" y="738"/>
                  </a:cubicBezTo>
                  <a:cubicBezTo>
                    <a:pt x="3363" y="758"/>
                    <a:pt x="3382" y="804"/>
                    <a:pt x="3382" y="850"/>
                  </a:cubicBezTo>
                  <a:cubicBezTo>
                    <a:pt x="3382" y="903"/>
                    <a:pt x="3382" y="930"/>
                    <a:pt x="3382" y="976"/>
                  </a:cubicBezTo>
                  <a:cubicBezTo>
                    <a:pt x="3382" y="989"/>
                    <a:pt x="3389" y="995"/>
                    <a:pt x="3389" y="1009"/>
                  </a:cubicBezTo>
                  <a:cubicBezTo>
                    <a:pt x="3389" y="1061"/>
                    <a:pt x="3349" y="1081"/>
                    <a:pt x="3330" y="1127"/>
                  </a:cubicBezTo>
                  <a:cubicBezTo>
                    <a:pt x="3317" y="1154"/>
                    <a:pt x="3317" y="1174"/>
                    <a:pt x="3303" y="1193"/>
                  </a:cubicBezTo>
                  <a:cubicBezTo>
                    <a:pt x="3343" y="1200"/>
                    <a:pt x="3363" y="1193"/>
                    <a:pt x="3396" y="1193"/>
                  </a:cubicBezTo>
                  <a:cubicBezTo>
                    <a:pt x="3442" y="1193"/>
                    <a:pt x="3475" y="1206"/>
                    <a:pt x="3521" y="1233"/>
                  </a:cubicBezTo>
                  <a:lnTo>
                    <a:pt x="3521" y="1233"/>
                  </a:lnTo>
                  <a:cubicBezTo>
                    <a:pt x="3501" y="1259"/>
                    <a:pt x="3481" y="1292"/>
                    <a:pt x="3448" y="1325"/>
                  </a:cubicBezTo>
                  <a:cubicBezTo>
                    <a:pt x="3402" y="1378"/>
                    <a:pt x="3376" y="1411"/>
                    <a:pt x="3323" y="1457"/>
                  </a:cubicBezTo>
                  <a:cubicBezTo>
                    <a:pt x="3303" y="1484"/>
                    <a:pt x="3277" y="1497"/>
                    <a:pt x="3264" y="1523"/>
                  </a:cubicBezTo>
                  <a:cubicBezTo>
                    <a:pt x="3204" y="1629"/>
                    <a:pt x="3178" y="1695"/>
                    <a:pt x="3145" y="1813"/>
                  </a:cubicBezTo>
                  <a:cubicBezTo>
                    <a:pt x="3099" y="1965"/>
                    <a:pt x="3033" y="2044"/>
                    <a:pt x="2921" y="2156"/>
                  </a:cubicBezTo>
                  <a:cubicBezTo>
                    <a:pt x="2875" y="2202"/>
                    <a:pt x="2842" y="2229"/>
                    <a:pt x="2782" y="2268"/>
                  </a:cubicBezTo>
                  <a:cubicBezTo>
                    <a:pt x="2663" y="2354"/>
                    <a:pt x="2598" y="2407"/>
                    <a:pt x="2479" y="2486"/>
                  </a:cubicBezTo>
                  <a:cubicBezTo>
                    <a:pt x="2413" y="2526"/>
                    <a:pt x="2360" y="2526"/>
                    <a:pt x="2307" y="2585"/>
                  </a:cubicBezTo>
                  <a:lnTo>
                    <a:pt x="2307" y="2585"/>
                  </a:lnTo>
                  <a:cubicBezTo>
                    <a:pt x="2307" y="2413"/>
                    <a:pt x="2307" y="2413"/>
                    <a:pt x="2307" y="2413"/>
                  </a:cubicBezTo>
                  <a:lnTo>
                    <a:pt x="2307" y="2413"/>
                  </a:lnTo>
                  <a:cubicBezTo>
                    <a:pt x="2340" y="2433"/>
                    <a:pt x="2360" y="2446"/>
                    <a:pt x="2400" y="2446"/>
                  </a:cubicBezTo>
                  <a:cubicBezTo>
                    <a:pt x="2439" y="2440"/>
                    <a:pt x="2452" y="2400"/>
                    <a:pt x="2492" y="2381"/>
                  </a:cubicBezTo>
                  <a:cubicBezTo>
                    <a:pt x="2518" y="2367"/>
                    <a:pt x="2538" y="2361"/>
                    <a:pt x="2558" y="2347"/>
                  </a:cubicBezTo>
                  <a:cubicBezTo>
                    <a:pt x="2578" y="2341"/>
                    <a:pt x="2584" y="2314"/>
                    <a:pt x="2611" y="2308"/>
                  </a:cubicBezTo>
                  <a:cubicBezTo>
                    <a:pt x="2644" y="2295"/>
                    <a:pt x="2690" y="2288"/>
                    <a:pt x="2690" y="2255"/>
                  </a:cubicBezTo>
                  <a:cubicBezTo>
                    <a:pt x="2690" y="2235"/>
                    <a:pt x="2690" y="2222"/>
                    <a:pt x="2690" y="2209"/>
                  </a:cubicBezTo>
                  <a:cubicBezTo>
                    <a:pt x="2690" y="2169"/>
                    <a:pt x="2696" y="2143"/>
                    <a:pt x="2723" y="2117"/>
                  </a:cubicBezTo>
                  <a:cubicBezTo>
                    <a:pt x="2743" y="2090"/>
                    <a:pt x="2776" y="2117"/>
                    <a:pt x="2802" y="2103"/>
                  </a:cubicBezTo>
                  <a:cubicBezTo>
                    <a:pt x="2822" y="2084"/>
                    <a:pt x="2822" y="2064"/>
                    <a:pt x="2835" y="2044"/>
                  </a:cubicBezTo>
                  <a:cubicBezTo>
                    <a:pt x="2842" y="2024"/>
                    <a:pt x="2861" y="2011"/>
                    <a:pt x="2875" y="1998"/>
                  </a:cubicBezTo>
                  <a:cubicBezTo>
                    <a:pt x="2901" y="1958"/>
                    <a:pt x="2941" y="1952"/>
                    <a:pt x="2954" y="1906"/>
                  </a:cubicBezTo>
                  <a:cubicBezTo>
                    <a:pt x="2960" y="1873"/>
                    <a:pt x="2967" y="1853"/>
                    <a:pt x="2980" y="1827"/>
                  </a:cubicBezTo>
                  <a:cubicBezTo>
                    <a:pt x="2987" y="1800"/>
                    <a:pt x="2993" y="1767"/>
                    <a:pt x="3020" y="1767"/>
                  </a:cubicBezTo>
                  <a:cubicBezTo>
                    <a:pt x="3033" y="1767"/>
                    <a:pt x="3039" y="1774"/>
                    <a:pt x="3046" y="1774"/>
                  </a:cubicBezTo>
                  <a:cubicBezTo>
                    <a:pt x="3059" y="1754"/>
                    <a:pt x="3059" y="1741"/>
                    <a:pt x="3059" y="1714"/>
                  </a:cubicBezTo>
                  <a:cubicBezTo>
                    <a:pt x="3059" y="1701"/>
                    <a:pt x="3059" y="1688"/>
                    <a:pt x="3059" y="1675"/>
                  </a:cubicBezTo>
                  <a:cubicBezTo>
                    <a:pt x="3059" y="1675"/>
                    <a:pt x="3053" y="1668"/>
                    <a:pt x="3046" y="1668"/>
                  </a:cubicBezTo>
                  <a:cubicBezTo>
                    <a:pt x="3033" y="1668"/>
                    <a:pt x="3033" y="1681"/>
                    <a:pt x="3020" y="1688"/>
                  </a:cubicBezTo>
                  <a:cubicBezTo>
                    <a:pt x="2993" y="1695"/>
                    <a:pt x="2974" y="1701"/>
                    <a:pt x="2941" y="1701"/>
                  </a:cubicBezTo>
                  <a:cubicBezTo>
                    <a:pt x="2901" y="1701"/>
                    <a:pt x="2881" y="1681"/>
                    <a:pt x="2855" y="1655"/>
                  </a:cubicBezTo>
                  <a:cubicBezTo>
                    <a:pt x="2822" y="1622"/>
                    <a:pt x="2795" y="1622"/>
                    <a:pt x="2756" y="1596"/>
                  </a:cubicBezTo>
                  <a:cubicBezTo>
                    <a:pt x="2756" y="1615"/>
                    <a:pt x="2756" y="1629"/>
                    <a:pt x="2756" y="1648"/>
                  </a:cubicBezTo>
                  <a:cubicBezTo>
                    <a:pt x="2756" y="1675"/>
                    <a:pt x="2762" y="1695"/>
                    <a:pt x="2762" y="1721"/>
                  </a:cubicBezTo>
                  <a:cubicBezTo>
                    <a:pt x="2762" y="1760"/>
                    <a:pt x="2730" y="1760"/>
                    <a:pt x="2703" y="1787"/>
                  </a:cubicBezTo>
                  <a:cubicBezTo>
                    <a:pt x="2683" y="1813"/>
                    <a:pt x="2690" y="1833"/>
                    <a:pt x="2677" y="1859"/>
                  </a:cubicBezTo>
                  <a:cubicBezTo>
                    <a:pt x="2663" y="1886"/>
                    <a:pt x="2644" y="1892"/>
                    <a:pt x="2631" y="1912"/>
                  </a:cubicBezTo>
                  <a:cubicBezTo>
                    <a:pt x="2591" y="1985"/>
                    <a:pt x="2598" y="2044"/>
                    <a:pt x="2558" y="2117"/>
                  </a:cubicBezTo>
                  <a:cubicBezTo>
                    <a:pt x="2532" y="2169"/>
                    <a:pt x="2485" y="2169"/>
                    <a:pt x="2426" y="2196"/>
                  </a:cubicBezTo>
                  <a:cubicBezTo>
                    <a:pt x="2353" y="2229"/>
                    <a:pt x="2327" y="2275"/>
                    <a:pt x="2274" y="2328"/>
                  </a:cubicBezTo>
                  <a:cubicBezTo>
                    <a:pt x="2241" y="2354"/>
                    <a:pt x="2202" y="2367"/>
                    <a:pt x="2202" y="2413"/>
                  </a:cubicBezTo>
                  <a:cubicBezTo>
                    <a:pt x="2202" y="2440"/>
                    <a:pt x="2228" y="2453"/>
                    <a:pt x="2235" y="2480"/>
                  </a:cubicBezTo>
                  <a:cubicBezTo>
                    <a:pt x="2241" y="2539"/>
                    <a:pt x="2228" y="2592"/>
                    <a:pt x="2274" y="2631"/>
                  </a:cubicBezTo>
                  <a:cubicBezTo>
                    <a:pt x="2255" y="2677"/>
                    <a:pt x="2215" y="2684"/>
                    <a:pt x="2195" y="2724"/>
                  </a:cubicBezTo>
                  <a:cubicBezTo>
                    <a:pt x="2129" y="2842"/>
                    <a:pt x="2136" y="2935"/>
                    <a:pt x="2063" y="3047"/>
                  </a:cubicBezTo>
                  <a:cubicBezTo>
                    <a:pt x="2050" y="3066"/>
                    <a:pt x="2037" y="3080"/>
                    <a:pt x="2030" y="3099"/>
                  </a:cubicBezTo>
                  <a:cubicBezTo>
                    <a:pt x="2024" y="3106"/>
                    <a:pt x="2030" y="3119"/>
                    <a:pt x="2024" y="3126"/>
                  </a:cubicBezTo>
                  <a:cubicBezTo>
                    <a:pt x="1939" y="3198"/>
                    <a:pt x="1899" y="3251"/>
                    <a:pt x="1807" y="3297"/>
                  </a:cubicBezTo>
                  <a:cubicBezTo>
                    <a:pt x="1761" y="3317"/>
                    <a:pt x="1728" y="3337"/>
                    <a:pt x="1695" y="3370"/>
                  </a:cubicBezTo>
                  <a:lnTo>
                    <a:pt x="1695" y="3370"/>
                  </a:lnTo>
                  <a:cubicBezTo>
                    <a:pt x="1649" y="3245"/>
                    <a:pt x="1649" y="3245"/>
                    <a:pt x="1649" y="3245"/>
                  </a:cubicBezTo>
                  <a:cubicBezTo>
                    <a:pt x="1649" y="3225"/>
                    <a:pt x="1642" y="3205"/>
                    <a:pt x="1642" y="3185"/>
                  </a:cubicBezTo>
                  <a:cubicBezTo>
                    <a:pt x="1642" y="3172"/>
                    <a:pt x="1642" y="3159"/>
                    <a:pt x="1642" y="3146"/>
                  </a:cubicBezTo>
                  <a:cubicBezTo>
                    <a:pt x="1642" y="3132"/>
                    <a:pt x="1649" y="3126"/>
                    <a:pt x="1649" y="3113"/>
                  </a:cubicBezTo>
                  <a:cubicBezTo>
                    <a:pt x="1655" y="3086"/>
                    <a:pt x="1662" y="3073"/>
                    <a:pt x="1668" y="3053"/>
                  </a:cubicBezTo>
                  <a:cubicBezTo>
                    <a:pt x="1675" y="3047"/>
                    <a:pt x="1675" y="3040"/>
                    <a:pt x="1682" y="3034"/>
                  </a:cubicBezTo>
                  <a:cubicBezTo>
                    <a:pt x="1688" y="3020"/>
                    <a:pt x="1695" y="3014"/>
                    <a:pt x="1708" y="3000"/>
                  </a:cubicBezTo>
                  <a:cubicBezTo>
                    <a:pt x="1708" y="3000"/>
                    <a:pt x="1708" y="2994"/>
                    <a:pt x="1715" y="2994"/>
                  </a:cubicBezTo>
                  <a:cubicBezTo>
                    <a:pt x="1715" y="2987"/>
                    <a:pt x="1721" y="2987"/>
                    <a:pt x="1721" y="2987"/>
                  </a:cubicBezTo>
                  <a:cubicBezTo>
                    <a:pt x="1728" y="2981"/>
                    <a:pt x="1735" y="2981"/>
                    <a:pt x="1735" y="2974"/>
                  </a:cubicBezTo>
                  <a:cubicBezTo>
                    <a:pt x="1748" y="2961"/>
                    <a:pt x="1748" y="2954"/>
                    <a:pt x="1761" y="2941"/>
                  </a:cubicBezTo>
                  <a:cubicBezTo>
                    <a:pt x="1761" y="2935"/>
                    <a:pt x="1767" y="2935"/>
                    <a:pt x="1767" y="2935"/>
                  </a:cubicBezTo>
                  <a:cubicBezTo>
                    <a:pt x="1767" y="2928"/>
                    <a:pt x="1767" y="2928"/>
                    <a:pt x="1767" y="2928"/>
                  </a:cubicBezTo>
                  <a:lnTo>
                    <a:pt x="1767" y="2928"/>
                  </a:lnTo>
                  <a:cubicBezTo>
                    <a:pt x="1774" y="2921"/>
                    <a:pt x="1774" y="2921"/>
                    <a:pt x="1774" y="2915"/>
                  </a:cubicBezTo>
                  <a:cubicBezTo>
                    <a:pt x="1774" y="2908"/>
                    <a:pt x="1781" y="2902"/>
                    <a:pt x="1781" y="2888"/>
                  </a:cubicBezTo>
                  <a:cubicBezTo>
                    <a:pt x="1781" y="2869"/>
                    <a:pt x="1767" y="2855"/>
                    <a:pt x="1767" y="2836"/>
                  </a:cubicBezTo>
                  <a:cubicBezTo>
                    <a:pt x="1767" y="2776"/>
                    <a:pt x="1708" y="2756"/>
                    <a:pt x="1668" y="2710"/>
                  </a:cubicBezTo>
                  <a:cubicBezTo>
                    <a:pt x="1629" y="2664"/>
                    <a:pt x="1642" y="2598"/>
                    <a:pt x="1589" y="2565"/>
                  </a:cubicBezTo>
                  <a:cubicBezTo>
                    <a:pt x="1530" y="2532"/>
                    <a:pt x="1477" y="2532"/>
                    <a:pt x="1431" y="2480"/>
                  </a:cubicBezTo>
                  <a:cubicBezTo>
                    <a:pt x="1378" y="2420"/>
                    <a:pt x="1345" y="2387"/>
                    <a:pt x="1286" y="2334"/>
                  </a:cubicBezTo>
                  <a:cubicBezTo>
                    <a:pt x="1246" y="2301"/>
                    <a:pt x="1273" y="2249"/>
                    <a:pt x="1227" y="2222"/>
                  </a:cubicBezTo>
                  <a:cubicBezTo>
                    <a:pt x="1187" y="2189"/>
                    <a:pt x="1154" y="2183"/>
                    <a:pt x="1108" y="2163"/>
                  </a:cubicBezTo>
                  <a:cubicBezTo>
                    <a:pt x="1088" y="2150"/>
                    <a:pt x="1068" y="2163"/>
                    <a:pt x="1042" y="2156"/>
                  </a:cubicBezTo>
                  <a:cubicBezTo>
                    <a:pt x="1022" y="2150"/>
                    <a:pt x="1002" y="2156"/>
                    <a:pt x="989" y="2143"/>
                  </a:cubicBezTo>
                  <a:cubicBezTo>
                    <a:pt x="969" y="2130"/>
                    <a:pt x="976" y="2110"/>
                    <a:pt x="969" y="2084"/>
                  </a:cubicBezTo>
                  <a:cubicBezTo>
                    <a:pt x="956" y="2051"/>
                    <a:pt x="936" y="2038"/>
                    <a:pt x="910" y="2011"/>
                  </a:cubicBezTo>
                  <a:cubicBezTo>
                    <a:pt x="884" y="1965"/>
                    <a:pt x="857" y="1926"/>
                    <a:pt x="811" y="1926"/>
                  </a:cubicBezTo>
                  <a:cubicBezTo>
                    <a:pt x="745" y="1926"/>
                    <a:pt x="725" y="1978"/>
                    <a:pt x="659" y="1978"/>
                  </a:cubicBezTo>
                  <a:cubicBezTo>
                    <a:pt x="639" y="1978"/>
                    <a:pt x="633" y="1952"/>
                    <a:pt x="626" y="1932"/>
                  </a:cubicBezTo>
                  <a:cubicBezTo>
                    <a:pt x="620" y="1906"/>
                    <a:pt x="607" y="1892"/>
                    <a:pt x="607" y="1873"/>
                  </a:cubicBezTo>
                  <a:cubicBezTo>
                    <a:pt x="593" y="1807"/>
                    <a:pt x="580" y="1767"/>
                    <a:pt x="541" y="1721"/>
                  </a:cubicBezTo>
                  <a:cubicBezTo>
                    <a:pt x="494" y="1675"/>
                    <a:pt x="468" y="1648"/>
                    <a:pt x="415" y="1602"/>
                  </a:cubicBezTo>
                  <a:cubicBezTo>
                    <a:pt x="402" y="1589"/>
                    <a:pt x="382" y="1576"/>
                    <a:pt x="376" y="1549"/>
                  </a:cubicBezTo>
                  <a:cubicBezTo>
                    <a:pt x="363" y="1516"/>
                    <a:pt x="349" y="1490"/>
                    <a:pt x="310" y="1490"/>
                  </a:cubicBezTo>
                  <a:cubicBezTo>
                    <a:pt x="250" y="1490"/>
                    <a:pt x="211" y="1523"/>
                    <a:pt x="151" y="1523"/>
                  </a:cubicBezTo>
                  <a:cubicBezTo>
                    <a:pt x="92" y="1523"/>
                    <a:pt x="59" y="1503"/>
                    <a:pt x="6" y="1470"/>
                  </a:cubicBezTo>
                  <a:lnTo>
                    <a:pt x="6" y="1470"/>
                  </a:lnTo>
                  <a:cubicBezTo>
                    <a:pt x="6" y="1457"/>
                    <a:pt x="0" y="1450"/>
                    <a:pt x="0" y="1444"/>
                  </a:cubicBezTo>
                  <a:cubicBezTo>
                    <a:pt x="0" y="1398"/>
                    <a:pt x="53" y="1398"/>
                    <a:pt x="85" y="1378"/>
                  </a:cubicBezTo>
                  <a:cubicBezTo>
                    <a:pt x="125" y="1352"/>
                    <a:pt x="132" y="1325"/>
                    <a:pt x="158" y="1286"/>
                  </a:cubicBezTo>
                  <a:cubicBezTo>
                    <a:pt x="171" y="1253"/>
                    <a:pt x="171" y="1226"/>
                    <a:pt x="204" y="1206"/>
                  </a:cubicBezTo>
                  <a:cubicBezTo>
                    <a:pt x="244" y="1187"/>
                    <a:pt x="283" y="1180"/>
                    <a:pt x="303" y="1141"/>
                  </a:cubicBezTo>
                  <a:cubicBezTo>
                    <a:pt x="349" y="1121"/>
                    <a:pt x="363" y="1094"/>
                    <a:pt x="402" y="1068"/>
                  </a:cubicBezTo>
                  <a:cubicBezTo>
                    <a:pt x="428" y="1048"/>
                    <a:pt x="455" y="1048"/>
                    <a:pt x="462" y="1015"/>
                  </a:cubicBezTo>
                  <a:cubicBezTo>
                    <a:pt x="475" y="989"/>
                    <a:pt x="462" y="969"/>
                    <a:pt x="475" y="943"/>
                  </a:cubicBezTo>
                  <a:cubicBezTo>
                    <a:pt x="501" y="903"/>
                    <a:pt x="554" y="923"/>
                    <a:pt x="587" y="897"/>
                  </a:cubicBezTo>
                  <a:cubicBezTo>
                    <a:pt x="620" y="863"/>
                    <a:pt x="646" y="850"/>
                    <a:pt x="679" y="811"/>
                  </a:cubicBezTo>
                  <a:cubicBezTo>
                    <a:pt x="699" y="784"/>
                    <a:pt x="706" y="758"/>
                    <a:pt x="732" y="725"/>
                  </a:cubicBezTo>
                  <a:cubicBezTo>
                    <a:pt x="745" y="712"/>
                    <a:pt x="765" y="712"/>
                    <a:pt x="771" y="692"/>
                  </a:cubicBezTo>
                  <a:cubicBezTo>
                    <a:pt x="771" y="672"/>
                    <a:pt x="765" y="652"/>
                    <a:pt x="778" y="633"/>
                  </a:cubicBezTo>
                  <a:cubicBezTo>
                    <a:pt x="785" y="626"/>
                    <a:pt x="798" y="633"/>
                    <a:pt x="804" y="619"/>
                  </a:cubicBezTo>
                  <a:cubicBezTo>
                    <a:pt x="824" y="606"/>
                    <a:pt x="837" y="587"/>
                    <a:pt x="864" y="587"/>
                  </a:cubicBezTo>
                  <a:cubicBezTo>
                    <a:pt x="890" y="587"/>
                    <a:pt x="890" y="626"/>
                    <a:pt x="917" y="633"/>
                  </a:cubicBezTo>
                  <a:cubicBezTo>
                    <a:pt x="950" y="652"/>
                    <a:pt x="982" y="606"/>
                    <a:pt x="982" y="567"/>
                  </a:cubicBezTo>
                  <a:cubicBezTo>
                    <a:pt x="982" y="547"/>
                    <a:pt x="969" y="534"/>
                    <a:pt x="969" y="514"/>
                  </a:cubicBezTo>
                  <a:cubicBezTo>
                    <a:pt x="969" y="494"/>
                    <a:pt x="956" y="481"/>
                    <a:pt x="969" y="468"/>
                  </a:cubicBezTo>
                  <a:cubicBezTo>
                    <a:pt x="989" y="455"/>
                    <a:pt x="1009" y="481"/>
                    <a:pt x="1029" y="468"/>
                  </a:cubicBezTo>
                  <a:cubicBezTo>
                    <a:pt x="1114" y="422"/>
                    <a:pt x="1114" y="316"/>
                    <a:pt x="1207" y="296"/>
                  </a:cubicBezTo>
                  <a:cubicBezTo>
                    <a:pt x="1207" y="290"/>
                    <a:pt x="1207" y="290"/>
                    <a:pt x="1207" y="283"/>
                  </a:cubicBezTo>
                  <a:cubicBezTo>
                    <a:pt x="1207" y="257"/>
                    <a:pt x="1200" y="244"/>
                    <a:pt x="1213" y="230"/>
                  </a:cubicBezTo>
                  <a:cubicBezTo>
                    <a:pt x="1233" y="204"/>
                    <a:pt x="1266" y="224"/>
                    <a:pt x="1299" y="204"/>
                  </a:cubicBezTo>
                  <a:cubicBezTo>
                    <a:pt x="1352" y="178"/>
                    <a:pt x="1352" y="98"/>
                    <a:pt x="1418" y="98"/>
                  </a:cubicBezTo>
                  <a:cubicBezTo>
                    <a:pt x="1444" y="98"/>
                    <a:pt x="1464" y="105"/>
                    <a:pt x="1491" y="105"/>
                  </a:cubicBezTo>
                  <a:cubicBezTo>
                    <a:pt x="1510" y="105"/>
                    <a:pt x="1517" y="85"/>
                    <a:pt x="1530" y="79"/>
                  </a:cubicBezTo>
                  <a:cubicBezTo>
                    <a:pt x="1563" y="52"/>
                    <a:pt x="1583" y="46"/>
                    <a:pt x="1622" y="26"/>
                  </a:cubicBezTo>
                  <a:cubicBezTo>
                    <a:pt x="1642" y="19"/>
                    <a:pt x="1655" y="13"/>
                    <a:pt x="1675" y="13"/>
                  </a:cubicBezTo>
                  <a:lnTo>
                    <a:pt x="1682" y="6"/>
                  </a:lnTo>
                  <a:cubicBezTo>
                    <a:pt x="1702" y="6"/>
                    <a:pt x="1708" y="19"/>
                    <a:pt x="1728" y="19"/>
                  </a:cubicBezTo>
                  <a:lnTo>
                    <a:pt x="1735" y="13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7" name="Freeform 45"/>
            <p:cNvSpPr>
              <a:spLocks noChangeArrowheads="1"/>
            </p:cNvSpPr>
            <p:nvPr/>
          </p:nvSpPr>
          <p:spPr bwMode="auto">
            <a:xfrm>
              <a:off x="8729133" y="5115143"/>
              <a:ext cx="680500" cy="476016"/>
            </a:xfrm>
            <a:custGeom>
              <a:avLst/>
              <a:gdLst>
                <a:gd name="T0" fmla="*/ 0 w 2466"/>
                <a:gd name="T1" fmla="*/ 502 h 1723"/>
                <a:gd name="T2" fmla="*/ 92 w 2466"/>
                <a:gd name="T3" fmla="*/ 357 h 1723"/>
                <a:gd name="T4" fmla="*/ 125 w 2466"/>
                <a:gd name="T5" fmla="*/ 112 h 1723"/>
                <a:gd name="T6" fmla="*/ 138 w 2466"/>
                <a:gd name="T7" fmla="*/ 53 h 1723"/>
                <a:gd name="T8" fmla="*/ 263 w 2466"/>
                <a:gd name="T9" fmla="*/ 60 h 1723"/>
                <a:gd name="T10" fmla="*/ 440 w 2466"/>
                <a:gd name="T11" fmla="*/ 80 h 1723"/>
                <a:gd name="T12" fmla="*/ 665 w 2466"/>
                <a:gd name="T13" fmla="*/ 119 h 1723"/>
                <a:gd name="T14" fmla="*/ 1034 w 2466"/>
                <a:gd name="T15" fmla="*/ 258 h 1723"/>
                <a:gd name="T16" fmla="*/ 1166 w 2466"/>
                <a:gd name="T17" fmla="*/ 337 h 1723"/>
                <a:gd name="T18" fmla="*/ 1271 w 2466"/>
                <a:gd name="T19" fmla="*/ 165 h 1723"/>
                <a:gd name="T20" fmla="*/ 1542 w 2466"/>
                <a:gd name="T21" fmla="*/ 0 h 1723"/>
                <a:gd name="T22" fmla="*/ 2129 w 2466"/>
                <a:gd name="T23" fmla="*/ 119 h 1723"/>
                <a:gd name="T24" fmla="*/ 2439 w 2466"/>
                <a:gd name="T25" fmla="*/ 132 h 1723"/>
                <a:gd name="T26" fmla="*/ 2393 w 2466"/>
                <a:gd name="T27" fmla="*/ 179 h 1723"/>
                <a:gd name="T28" fmla="*/ 2446 w 2466"/>
                <a:gd name="T29" fmla="*/ 317 h 1723"/>
                <a:gd name="T30" fmla="*/ 2465 w 2466"/>
                <a:gd name="T31" fmla="*/ 680 h 1723"/>
                <a:gd name="T32" fmla="*/ 2419 w 2466"/>
                <a:gd name="T33" fmla="*/ 766 h 1723"/>
                <a:gd name="T34" fmla="*/ 2360 w 2466"/>
                <a:gd name="T35" fmla="*/ 1003 h 1723"/>
                <a:gd name="T36" fmla="*/ 2294 w 2466"/>
                <a:gd name="T37" fmla="*/ 1207 h 1723"/>
                <a:gd name="T38" fmla="*/ 2188 w 2466"/>
                <a:gd name="T39" fmla="*/ 1300 h 1723"/>
                <a:gd name="T40" fmla="*/ 2208 w 2466"/>
                <a:gd name="T41" fmla="*/ 1386 h 1723"/>
                <a:gd name="T42" fmla="*/ 2142 w 2466"/>
                <a:gd name="T43" fmla="*/ 1392 h 1723"/>
                <a:gd name="T44" fmla="*/ 1911 w 2466"/>
                <a:gd name="T45" fmla="*/ 1577 h 1723"/>
                <a:gd name="T46" fmla="*/ 1786 w 2466"/>
                <a:gd name="T47" fmla="*/ 1722 h 1723"/>
                <a:gd name="T48" fmla="*/ 1568 w 2466"/>
                <a:gd name="T49" fmla="*/ 1682 h 1723"/>
                <a:gd name="T50" fmla="*/ 1654 w 2466"/>
                <a:gd name="T51" fmla="*/ 1498 h 1723"/>
                <a:gd name="T52" fmla="*/ 1647 w 2466"/>
                <a:gd name="T53" fmla="*/ 1339 h 1723"/>
                <a:gd name="T54" fmla="*/ 1476 w 2466"/>
                <a:gd name="T55" fmla="*/ 1207 h 1723"/>
                <a:gd name="T56" fmla="*/ 1172 w 2466"/>
                <a:gd name="T57" fmla="*/ 871 h 1723"/>
                <a:gd name="T58" fmla="*/ 1008 w 2466"/>
                <a:gd name="T59" fmla="*/ 686 h 1723"/>
                <a:gd name="T60" fmla="*/ 856 w 2466"/>
                <a:gd name="T61" fmla="*/ 601 h 1723"/>
                <a:gd name="T62" fmla="*/ 618 w 2466"/>
                <a:gd name="T63" fmla="*/ 541 h 1723"/>
                <a:gd name="T64" fmla="*/ 407 w 2466"/>
                <a:gd name="T65" fmla="*/ 489 h 1723"/>
                <a:gd name="T66" fmla="*/ 204 w 2466"/>
                <a:gd name="T67" fmla="*/ 502 h 1723"/>
                <a:gd name="T68" fmla="*/ 0 w 2466"/>
                <a:gd name="T69" fmla="*/ 502 h 1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66" h="1723">
                  <a:moveTo>
                    <a:pt x="0" y="502"/>
                  </a:moveTo>
                  <a:lnTo>
                    <a:pt x="0" y="502"/>
                  </a:lnTo>
                  <a:cubicBezTo>
                    <a:pt x="19" y="489"/>
                    <a:pt x="32" y="462"/>
                    <a:pt x="39" y="442"/>
                  </a:cubicBezTo>
                  <a:cubicBezTo>
                    <a:pt x="59" y="409"/>
                    <a:pt x="72" y="390"/>
                    <a:pt x="92" y="357"/>
                  </a:cubicBezTo>
                  <a:cubicBezTo>
                    <a:pt x="118" y="304"/>
                    <a:pt x="158" y="278"/>
                    <a:pt x="158" y="225"/>
                  </a:cubicBezTo>
                  <a:cubicBezTo>
                    <a:pt x="158" y="179"/>
                    <a:pt x="125" y="159"/>
                    <a:pt x="125" y="112"/>
                  </a:cubicBezTo>
                  <a:cubicBezTo>
                    <a:pt x="125" y="86"/>
                    <a:pt x="131" y="66"/>
                    <a:pt x="138" y="53"/>
                  </a:cubicBezTo>
                  <a:lnTo>
                    <a:pt x="138" y="53"/>
                  </a:lnTo>
                  <a:cubicBezTo>
                    <a:pt x="158" y="53"/>
                    <a:pt x="171" y="60"/>
                    <a:pt x="184" y="60"/>
                  </a:cubicBezTo>
                  <a:cubicBezTo>
                    <a:pt x="217" y="60"/>
                    <a:pt x="230" y="60"/>
                    <a:pt x="263" y="60"/>
                  </a:cubicBezTo>
                  <a:cubicBezTo>
                    <a:pt x="302" y="60"/>
                    <a:pt x="315" y="27"/>
                    <a:pt x="355" y="27"/>
                  </a:cubicBezTo>
                  <a:cubicBezTo>
                    <a:pt x="394" y="27"/>
                    <a:pt x="407" y="66"/>
                    <a:pt x="440" y="80"/>
                  </a:cubicBezTo>
                  <a:cubicBezTo>
                    <a:pt x="493" y="106"/>
                    <a:pt x="526" y="119"/>
                    <a:pt x="585" y="119"/>
                  </a:cubicBezTo>
                  <a:cubicBezTo>
                    <a:pt x="618" y="119"/>
                    <a:pt x="632" y="119"/>
                    <a:pt x="665" y="119"/>
                  </a:cubicBezTo>
                  <a:cubicBezTo>
                    <a:pt x="717" y="119"/>
                    <a:pt x="737" y="146"/>
                    <a:pt x="790" y="159"/>
                  </a:cubicBezTo>
                  <a:cubicBezTo>
                    <a:pt x="889" y="185"/>
                    <a:pt x="942" y="218"/>
                    <a:pt x="1034" y="258"/>
                  </a:cubicBezTo>
                  <a:cubicBezTo>
                    <a:pt x="1060" y="271"/>
                    <a:pt x="1080" y="278"/>
                    <a:pt x="1107" y="291"/>
                  </a:cubicBezTo>
                  <a:cubicBezTo>
                    <a:pt x="1126" y="310"/>
                    <a:pt x="1140" y="337"/>
                    <a:pt x="1166" y="337"/>
                  </a:cubicBezTo>
                  <a:cubicBezTo>
                    <a:pt x="1212" y="337"/>
                    <a:pt x="1239" y="297"/>
                    <a:pt x="1252" y="251"/>
                  </a:cubicBezTo>
                  <a:cubicBezTo>
                    <a:pt x="1265" y="225"/>
                    <a:pt x="1252" y="192"/>
                    <a:pt x="1271" y="165"/>
                  </a:cubicBezTo>
                  <a:cubicBezTo>
                    <a:pt x="1285" y="152"/>
                    <a:pt x="1304" y="152"/>
                    <a:pt x="1324" y="146"/>
                  </a:cubicBezTo>
                  <a:cubicBezTo>
                    <a:pt x="1423" y="112"/>
                    <a:pt x="1443" y="0"/>
                    <a:pt x="1542" y="0"/>
                  </a:cubicBezTo>
                  <a:cubicBezTo>
                    <a:pt x="1707" y="0"/>
                    <a:pt x="1793" y="33"/>
                    <a:pt x="1951" y="73"/>
                  </a:cubicBezTo>
                  <a:cubicBezTo>
                    <a:pt x="2024" y="93"/>
                    <a:pt x="2056" y="119"/>
                    <a:pt x="2129" y="119"/>
                  </a:cubicBezTo>
                  <a:cubicBezTo>
                    <a:pt x="2162" y="119"/>
                    <a:pt x="2175" y="99"/>
                    <a:pt x="2201" y="99"/>
                  </a:cubicBezTo>
                  <a:cubicBezTo>
                    <a:pt x="2300" y="99"/>
                    <a:pt x="2340" y="119"/>
                    <a:pt x="2439" y="132"/>
                  </a:cubicBezTo>
                  <a:lnTo>
                    <a:pt x="2439" y="132"/>
                  </a:lnTo>
                  <a:cubicBezTo>
                    <a:pt x="2419" y="146"/>
                    <a:pt x="2393" y="152"/>
                    <a:pt x="2393" y="179"/>
                  </a:cubicBezTo>
                  <a:cubicBezTo>
                    <a:pt x="2393" y="198"/>
                    <a:pt x="2413" y="205"/>
                    <a:pt x="2419" y="225"/>
                  </a:cubicBezTo>
                  <a:cubicBezTo>
                    <a:pt x="2432" y="258"/>
                    <a:pt x="2446" y="284"/>
                    <a:pt x="2446" y="317"/>
                  </a:cubicBezTo>
                  <a:cubicBezTo>
                    <a:pt x="2446" y="403"/>
                    <a:pt x="2446" y="449"/>
                    <a:pt x="2446" y="528"/>
                  </a:cubicBezTo>
                  <a:cubicBezTo>
                    <a:pt x="2446" y="587"/>
                    <a:pt x="2465" y="620"/>
                    <a:pt x="2465" y="680"/>
                  </a:cubicBezTo>
                  <a:cubicBezTo>
                    <a:pt x="2465" y="706"/>
                    <a:pt x="2419" y="706"/>
                    <a:pt x="2419" y="733"/>
                  </a:cubicBezTo>
                  <a:cubicBezTo>
                    <a:pt x="2419" y="746"/>
                    <a:pt x="2419" y="759"/>
                    <a:pt x="2419" y="766"/>
                  </a:cubicBezTo>
                  <a:cubicBezTo>
                    <a:pt x="2419" y="805"/>
                    <a:pt x="2406" y="825"/>
                    <a:pt x="2393" y="858"/>
                  </a:cubicBezTo>
                  <a:cubicBezTo>
                    <a:pt x="2373" y="911"/>
                    <a:pt x="2373" y="944"/>
                    <a:pt x="2360" y="1003"/>
                  </a:cubicBezTo>
                  <a:cubicBezTo>
                    <a:pt x="2353" y="1023"/>
                    <a:pt x="2333" y="1036"/>
                    <a:pt x="2333" y="1062"/>
                  </a:cubicBezTo>
                  <a:cubicBezTo>
                    <a:pt x="2314" y="1115"/>
                    <a:pt x="2300" y="1148"/>
                    <a:pt x="2294" y="1207"/>
                  </a:cubicBezTo>
                  <a:cubicBezTo>
                    <a:pt x="2287" y="1254"/>
                    <a:pt x="2281" y="1313"/>
                    <a:pt x="2235" y="1313"/>
                  </a:cubicBezTo>
                  <a:cubicBezTo>
                    <a:pt x="2215" y="1313"/>
                    <a:pt x="2208" y="1300"/>
                    <a:pt x="2188" y="1300"/>
                  </a:cubicBezTo>
                  <a:cubicBezTo>
                    <a:pt x="2188" y="1306"/>
                    <a:pt x="2188" y="1313"/>
                    <a:pt x="2188" y="1320"/>
                  </a:cubicBezTo>
                  <a:cubicBezTo>
                    <a:pt x="2188" y="1346"/>
                    <a:pt x="2208" y="1359"/>
                    <a:pt x="2208" y="1386"/>
                  </a:cubicBezTo>
                  <a:cubicBezTo>
                    <a:pt x="2208" y="1392"/>
                    <a:pt x="2208" y="1399"/>
                    <a:pt x="2208" y="1412"/>
                  </a:cubicBezTo>
                  <a:cubicBezTo>
                    <a:pt x="2182" y="1399"/>
                    <a:pt x="2169" y="1392"/>
                    <a:pt x="2142" y="1392"/>
                  </a:cubicBezTo>
                  <a:cubicBezTo>
                    <a:pt x="2096" y="1392"/>
                    <a:pt x="2089" y="1438"/>
                    <a:pt x="2056" y="1465"/>
                  </a:cubicBezTo>
                  <a:cubicBezTo>
                    <a:pt x="1997" y="1504"/>
                    <a:pt x="1964" y="1524"/>
                    <a:pt x="1911" y="1577"/>
                  </a:cubicBezTo>
                  <a:cubicBezTo>
                    <a:pt x="1852" y="1623"/>
                    <a:pt x="1819" y="1669"/>
                    <a:pt x="1786" y="1722"/>
                  </a:cubicBezTo>
                  <a:lnTo>
                    <a:pt x="1786" y="1722"/>
                  </a:lnTo>
                  <a:cubicBezTo>
                    <a:pt x="1740" y="1695"/>
                    <a:pt x="1707" y="1682"/>
                    <a:pt x="1661" y="1682"/>
                  </a:cubicBezTo>
                  <a:cubicBezTo>
                    <a:pt x="1628" y="1682"/>
                    <a:pt x="1608" y="1689"/>
                    <a:pt x="1568" y="1682"/>
                  </a:cubicBezTo>
                  <a:cubicBezTo>
                    <a:pt x="1582" y="1663"/>
                    <a:pt x="1582" y="1643"/>
                    <a:pt x="1595" y="1616"/>
                  </a:cubicBezTo>
                  <a:cubicBezTo>
                    <a:pt x="1614" y="1570"/>
                    <a:pt x="1654" y="1550"/>
                    <a:pt x="1654" y="1498"/>
                  </a:cubicBezTo>
                  <a:cubicBezTo>
                    <a:pt x="1654" y="1484"/>
                    <a:pt x="1647" y="1478"/>
                    <a:pt x="1647" y="1465"/>
                  </a:cubicBezTo>
                  <a:cubicBezTo>
                    <a:pt x="1647" y="1419"/>
                    <a:pt x="1647" y="1392"/>
                    <a:pt x="1647" y="1339"/>
                  </a:cubicBezTo>
                  <a:cubicBezTo>
                    <a:pt x="1647" y="1293"/>
                    <a:pt x="1628" y="1247"/>
                    <a:pt x="1582" y="1227"/>
                  </a:cubicBezTo>
                  <a:cubicBezTo>
                    <a:pt x="1542" y="1214"/>
                    <a:pt x="1515" y="1227"/>
                    <a:pt x="1476" y="1207"/>
                  </a:cubicBezTo>
                  <a:cubicBezTo>
                    <a:pt x="1443" y="1201"/>
                    <a:pt x="1430" y="1168"/>
                    <a:pt x="1417" y="1141"/>
                  </a:cubicBezTo>
                  <a:cubicBezTo>
                    <a:pt x="1357" y="1009"/>
                    <a:pt x="1225" y="1003"/>
                    <a:pt x="1172" y="871"/>
                  </a:cubicBezTo>
                  <a:cubicBezTo>
                    <a:pt x="1146" y="805"/>
                    <a:pt x="1113" y="779"/>
                    <a:pt x="1060" y="726"/>
                  </a:cubicBezTo>
                  <a:cubicBezTo>
                    <a:pt x="1041" y="706"/>
                    <a:pt x="1034" y="693"/>
                    <a:pt x="1008" y="686"/>
                  </a:cubicBezTo>
                  <a:cubicBezTo>
                    <a:pt x="961" y="667"/>
                    <a:pt x="928" y="686"/>
                    <a:pt x="882" y="673"/>
                  </a:cubicBezTo>
                  <a:cubicBezTo>
                    <a:pt x="856" y="667"/>
                    <a:pt x="863" y="627"/>
                    <a:pt x="856" y="601"/>
                  </a:cubicBezTo>
                  <a:cubicBezTo>
                    <a:pt x="849" y="574"/>
                    <a:pt x="816" y="574"/>
                    <a:pt x="790" y="568"/>
                  </a:cubicBezTo>
                  <a:cubicBezTo>
                    <a:pt x="724" y="554"/>
                    <a:pt x="684" y="541"/>
                    <a:pt x="618" y="541"/>
                  </a:cubicBezTo>
                  <a:cubicBezTo>
                    <a:pt x="572" y="541"/>
                    <a:pt x="546" y="541"/>
                    <a:pt x="500" y="541"/>
                  </a:cubicBezTo>
                  <a:cubicBezTo>
                    <a:pt x="460" y="541"/>
                    <a:pt x="447" y="489"/>
                    <a:pt x="407" y="489"/>
                  </a:cubicBezTo>
                  <a:cubicBezTo>
                    <a:pt x="361" y="489"/>
                    <a:pt x="342" y="541"/>
                    <a:pt x="295" y="541"/>
                  </a:cubicBezTo>
                  <a:cubicBezTo>
                    <a:pt x="257" y="541"/>
                    <a:pt x="244" y="502"/>
                    <a:pt x="204" y="502"/>
                  </a:cubicBezTo>
                  <a:cubicBezTo>
                    <a:pt x="158" y="502"/>
                    <a:pt x="138" y="528"/>
                    <a:pt x="92" y="528"/>
                  </a:cubicBezTo>
                  <a:cubicBezTo>
                    <a:pt x="59" y="528"/>
                    <a:pt x="32" y="502"/>
                    <a:pt x="0" y="50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 cap="flat" cmpd="sng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958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Freeform 87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5953701" y="1433664"/>
            <a:ext cx="5906915" cy="3990672"/>
            <a:chOff x="5953701" y="1433664"/>
            <a:chExt cx="5906915" cy="3990672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8398023" y="1846455"/>
              <a:ext cx="245139" cy="321655"/>
            </a:xfrm>
            <a:custGeom>
              <a:avLst/>
              <a:gdLst>
                <a:gd name="T0" fmla="*/ 72 w 78"/>
                <a:gd name="T1" fmla="*/ 39 h 113"/>
                <a:gd name="T2" fmla="*/ 66 w 78"/>
                <a:gd name="T3" fmla="*/ 44 h 113"/>
                <a:gd name="T4" fmla="*/ 61 w 78"/>
                <a:gd name="T5" fmla="*/ 44 h 113"/>
                <a:gd name="T6" fmla="*/ 65 w 78"/>
                <a:gd name="T7" fmla="*/ 38 h 113"/>
                <a:gd name="T8" fmla="*/ 72 w 78"/>
                <a:gd name="T9" fmla="*/ 14 h 113"/>
                <a:gd name="T10" fmla="*/ 66 w 78"/>
                <a:gd name="T11" fmla="*/ 12 h 113"/>
                <a:gd name="T12" fmla="*/ 65 w 78"/>
                <a:gd name="T13" fmla="*/ 1 h 113"/>
                <a:gd name="T14" fmla="*/ 51 w 78"/>
                <a:gd name="T15" fmla="*/ 4 h 113"/>
                <a:gd name="T16" fmla="*/ 46 w 78"/>
                <a:gd name="T17" fmla="*/ 9 h 113"/>
                <a:gd name="T18" fmla="*/ 40 w 78"/>
                <a:gd name="T19" fmla="*/ 6 h 113"/>
                <a:gd name="T20" fmla="*/ 36 w 78"/>
                <a:gd name="T21" fmla="*/ 7 h 113"/>
                <a:gd name="T22" fmla="*/ 25 w 78"/>
                <a:gd name="T23" fmla="*/ 16 h 113"/>
                <a:gd name="T24" fmla="*/ 24 w 78"/>
                <a:gd name="T25" fmla="*/ 17 h 113"/>
                <a:gd name="T26" fmla="*/ 19 w 78"/>
                <a:gd name="T27" fmla="*/ 26 h 113"/>
                <a:gd name="T28" fmla="*/ 31 w 78"/>
                <a:gd name="T29" fmla="*/ 33 h 113"/>
                <a:gd name="T30" fmla="*/ 30 w 78"/>
                <a:gd name="T31" fmla="*/ 35 h 113"/>
                <a:gd name="T32" fmla="*/ 30 w 78"/>
                <a:gd name="T33" fmla="*/ 49 h 113"/>
                <a:gd name="T34" fmla="*/ 27 w 78"/>
                <a:gd name="T35" fmla="*/ 51 h 113"/>
                <a:gd name="T36" fmla="*/ 20 w 78"/>
                <a:gd name="T37" fmla="*/ 44 h 113"/>
                <a:gd name="T38" fmla="*/ 11 w 78"/>
                <a:gd name="T39" fmla="*/ 33 h 113"/>
                <a:gd name="T40" fmla="*/ 0 w 78"/>
                <a:gd name="T41" fmla="*/ 47 h 113"/>
                <a:gd name="T42" fmla="*/ 6 w 78"/>
                <a:gd name="T43" fmla="*/ 63 h 113"/>
                <a:gd name="T44" fmla="*/ 15 w 78"/>
                <a:gd name="T45" fmla="*/ 71 h 113"/>
                <a:gd name="T46" fmla="*/ 22 w 78"/>
                <a:gd name="T47" fmla="*/ 82 h 113"/>
                <a:gd name="T48" fmla="*/ 33 w 78"/>
                <a:gd name="T49" fmla="*/ 107 h 113"/>
                <a:gd name="T50" fmla="*/ 48 w 78"/>
                <a:gd name="T51" fmla="*/ 111 h 113"/>
                <a:gd name="T52" fmla="*/ 56 w 78"/>
                <a:gd name="T53" fmla="*/ 103 h 113"/>
                <a:gd name="T54" fmla="*/ 70 w 78"/>
                <a:gd name="T55" fmla="*/ 89 h 113"/>
                <a:gd name="T56" fmla="*/ 72 w 78"/>
                <a:gd name="T57" fmla="*/ 79 h 113"/>
                <a:gd name="T58" fmla="*/ 71 w 78"/>
                <a:gd name="T59" fmla="*/ 58 h 113"/>
                <a:gd name="T60" fmla="*/ 69 w 78"/>
                <a:gd name="T61" fmla="*/ 54 h 113"/>
                <a:gd name="T62" fmla="*/ 77 w 78"/>
                <a:gd name="T63" fmla="*/ 5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8" h="113">
                  <a:moveTo>
                    <a:pt x="77" y="42"/>
                  </a:moveTo>
                  <a:cubicBezTo>
                    <a:pt x="76" y="40"/>
                    <a:pt x="74" y="39"/>
                    <a:pt x="72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69" y="39"/>
                    <a:pt x="67" y="41"/>
                    <a:pt x="66" y="44"/>
                  </a:cubicBezTo>
                  <a:cubicBezTo>
                    <a:pt x="65" y="44"/>
                    <a:pt x="65" y="45"/>
                    <a:pt x="65" y="45"/>
                  </a:cubicBezTo>
                  <a:cubicBezTo>
                    <a:pt x="64" y="44"/>
                    <a:pt x="62" y="44"/>
                    <a:pt x="61" y="44"/>
                  </a:cubicBezTo>
                  <a:cubicBezTo>
                    <a:pt x="60" y="44"/>
                    <a:pt x="59" y="44"/>
                    <a:pt x="59" y="43"/>
                  </a:cubicBezTo>
                  <a:cubicBezTo>
                    <a:pt x="60" y="42"/>
                    <a:pt x="63" y="39"/>
                    <a:pt x="65" y="38"/>
                  </a:cubicBezTo>
                  <a:cubicBezTo>
                    <a:pt x="69" y="36"/>
                    <a:pt x="71" y="34"/>
                    <a:pt x="72" y="33"/>
                  </a:cubicBezTo>
                  <a:cubicBezTo>
                    <a:pt x="74" y="28"/>
                    <a:pt x="78" y="18"/>
                    <a:pt x="72" y="14"/>
                  </a:cubicBezTo>
                  <a:cubicBezTo>
                    <a:pt x="71" y="13"/>
                    <a:pt x="69" y="13"/>
                    <a:pt x="68" y="12"/>
                  </a:cubicBezTo>
                  <a:cubicBezTo>
                    <a:pt x="67" y="12"/>
                    <a:pt x="67" y="12"/>
                    <a:pt x="66" y="12"/>
                  </a:cubicBezTo>
                  <a:cubicBezTo>
                    <a:pt x="66" y="11"/>
                    <a:pt x="67" y="10"/>
                    <a:pt x="67" y="9"/>
                  </a:cubicBezTo>
                  <a:cubicBezTo>
                    <a:pt x="68" y="8"/>
                    <a:pt x="69" y="4"/>
                    <a:pt x="65" y="1"/>
                  </a:cubicBezTo>
                  <a:cubicBezTo>
                    <a:pt x="65" y="0"/>
                    <a:pt x="63" y="0"/>
                    <a:pt x="62" y="0"/>
                  </a:cubicBezTo>
                  <a:cubicBezTo>
                    <a:pt x="58" y="0"/>
                    <a:pt x="53" y="3"/>
                    <a:pt x="51" y="4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7"/>
                    <a:pt x="47" y="9"/>
                    <a:pt x="46" y="9"/>
                  </a:cubicBezTo>
                  <a:cubicBezTo>
                    <a:pt x="45" y="9"/>
                    <a:pt x="45" y="8"/>
                    <a:pt x="44" y="8"/>
                  </a:cubicBezTo>
                  <a:cubicBezTo>
                    <a:pt x="43" y="7"/>
                    <a:pt x="42" y="6"/>
                    <a:pt x="40" y="6"/>
                  </a:cubicBezTo>
                  <a:cubicBezTo>
                    <a:pt x="39" y="6"/>
                    <a:pt x="39" y="7"/>
                    <a:pt x="38" y="7"/>
                  </a:cubicBezTo>
                  <a:cubicBezTo>
                    <a:pt x="37" y="7"/>
                    <a:pt x="36" y="7"/>
                    <a:pt x="36" y="7"/>
                  </a:cubicBezTo>
                  <a:cubicBezTo>
                    <a:pt x="29" y="9"/>
                    <a:pt x="27" y="9"/>
                    <a:pt x="26" y="11"/>
                  </a:cubicBezTo>
                  <a:cubicBezTo>
                    <a:pt x="24" y="13"/>
                    <a:pt x="25" y="15"/>
                    <a:pt x="25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6"/>
                    <a:pt x="25" y="16"/>
                    <a:pt x="24" y="17"/>
                  </a:cubicBezTo>
                  <a:cubicBezTo>
                    <a:pt x="23" y="17"/>
                    <a:pt x="22" y="18"/>
                    <a:pt x="21" y="19"/>
                  </a:cubicBezTo>
                  <a:cubicBezTo>
                    <a:pt x="20" y="20"/>
                    <a:pt x="17" y="23"/>
                    <a:pt x="19" y="26"/>
                  </a:cubicBezTo>
                  <a:cubicBezTo>
                    <a:pt x="20" y="30"/>
                    <a:pt x="24" y="31"/>
                    <a:pt x="28" y="32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0" y="34"/>
                    <a:pt x="30" y="35"/>
                  </a:cubicBezTo>
                  <a:cubicBezTo>
                    <a:pt x="29" y="37"/>
                    <a:pt x="27" y="40"/>
                    <a:pt x="29" y="43"/>
                  </a:cubicBezTo>
                  <a:cubicBezTo>
                    <a:pt x="30" y="45"/>
                    <a:pt x="30" y="47"/>
                    <a:pt x="30" y="49"/>
                  </a:cubicBezTo>
                  <a:cubicBezTo>
                    <a:pt x="30" y="49"/>
                    <a:pt x="30" y="50"/>
                    <a:pt x="29" y="50"/>
                  </a:cubicBezTo>
                  <a:cubicBezTo>
                    <a:pt x="28" y="51"/>
                    <a:pt x="28" y="51"/>
                    <a:pt x="27" y="51"/>
                  </a:cubicBezTo>
                  <a:cubicBezTo>
                    <a:pt x="25" y="51"/>
                    <a:pt x="22" y="49"/>
                    <a:pt x="21" y="47"/>
                  </a:cubicBezTo>
                  <a:cubicBezTo>
                    <a:pt x="21" y="46"/>
                    <a:pt x="20" y="45"/>
                    <a:pt x="20" y="44"/>
                  </a:cubicBezTo>
                  <a:cubicBezTo>
                    <a:pt x="19" y="40"/>
                    <a:pt x="17" y="35"/>
                    <a:pt x="13" y="33"/>
                  </a:cubicBezTo>
                  <a:cubicBezTo>
                    <a:pt x="12" y="33"/>
                    <a:pt x="11" y="33"/>
                    <a:pt x="11" y="33"/>
                  </a:cubicBezTo>
                  <a:cubicBezTo>
                    <a:pt x="9" y="33"/>
                    <a:pt x="7" y="34"/>
                    <a:pt x="5" y="36"/>
                  </a:cubicBezTo>
                  <a:cubicBezTo>
                    <a:pt x="2" y="39"/>
                    <a:pt x="0" y="44"/>
                    <a:pt x="0" y="47"/>
                  </a:cubicBezTo>
                  <a:cubicBezTo>
                    <a:pt x="1" y="51"/>
                    <a:pt x="2" y="54"/>
                    <a:pt x="4" y="57"/>
                  </a:cubicBezTo>
                  <a:cubicBezTo>
                    <a:pt x="5" y="59"/>
                    <a:pt x="6" y="61"/>
                    <a:pt x="6" y="63"/>
                  </a:cubicBezTo>
                  <a:cubicBezTo>
                    <a:pt x="8" y="67"/>
                    <a:pt x="10" y="69"/>
                    <a:pt x="12" y="70"/>
                  </a:cubicBezTo>
                  <a:cubicBezTo>
                    <a:pt x="13" y="70"/>
                    <a:pt x="14" y="71"/>
                    <a:pt x="15" y="71"/>
                  </a:cubicBezTo>
                  <a:cubicBezTo>
                    <a:pt x="16" y="73"/>
                    <a:pt x="17" y="75"/>
                    <a:pt x="19" y="77"/>
                  </a:cubicBezTo>
                  <a:cubicBezTo>
                    <a:pt x="20" y="79"/>
                    <a:pt x="21" y="80"/>
                    <a:pt x="22" y="82"/>
                  </a:cubicBezTo>
                  <a:cubicBezTo>
                    <a:pt x="25" y="86"/>
                    <a:pt x="26" y="90"/>
                    <a:pt x="28" y="94"/>
                  </a:cubicBezTo>
                  <a:cubicBezTo>
                    <a:pt x="29" y="99"/>
                    <a:pt x="30" y="103"/>
                    <a:pt x="33" y="107"/>
                  </a:cubicBezTo>
                  <a:cubicBezTo>
                    <a:pt x="35" y="109"/>
                    <a:pt x="38" y="113"/>
                    <a:pt x="42" y="113"/>
                  </a:cubicBezTo>
                  <a:cubicBezTo>
                    <a:pt x="45" y="113"/>
                    <a:pt x="47" y="112"/>
                    <a:pt x="48" y="111"/>
                  </a:cubicBezTo>
                  <a:cubicBezTo>
                    <a:pt x="51" y="108"/>
                    <a:pt x="51" y="105"/>
                    <a:pt x="51" y="102"/>
                  </a:cubicBezTo>
                  <a:cubicBezTo>
                    <a:pt x="53" y="102"/>
                    <a:pt x="54" y="103"/>
                    <a:pt x="56" y="103"/>
                  </a:cubicBezTo>
                  <a:cubicBezTo>
                    <a:pt x="59" y="103"/>
                    <a:pt x="61" y="102"/>
                    <a:pt x="63" y="101"/>
                  </a:cubicBezTo>
                  <a:cubicBezTo>
                    <a:pt x="68" y="97"/>
                    <a:pt x="69" y="93"/>
                    <a:pt x="70" y="89"/>
                  </a:cubicBezTo>
                  <a:cubicBezTo>
                    <a:pt x="70" y="87"/>
                    <a:pt x="70" y="86"/>
                    <a:pt x="70" y="85"/>
                  </a:cubicBezTo>
                  <a:cubicBezTo>
                    <a:pt x="71" y="83"/>
                    <a:pt x="72" y="81"/>
                    <a:pt x="72" y="79"/>
                  </a:cubicBezTo>
                  <a:cubicBezTo>
                    <a:pt x="74" y="76"/>
                    <a:pt x="75" y="73"/>
                    <a:pt x="75" y="69"/>
                  </a:cubicBezTo>
                  <a:cubicBezTo>
                    <a:pt x="76" y="64"/>
                    <a:pt x="74" y="61"/>
                    <a:pt x="71" y="58"/>
                  </a:cubicBezTo>
                  <a:cubicBezTo>
                    <a:pt x="71" y="58"/>
                    <a:pt x="70" y="57"/>
                    <a:pt x="69" y="56"/>
                  </a:cubicBezTo>
                  <a:cubicBezTo>
                    <a:pt x="69" y="55"/>
                    <a:pt x="69" y="55"/>
                    <a:pt x="69" y="54"/>
                  </a:cubicBezTo>
                  <a:cubicBezTo>
                    <a:pt x="69" y="54"/>
                    <a:pt x="70" y="54"/>
                    <a:pt x="70" y="54"/>
                  </a:cubicBezTo>
                  <a:cubicBezTo>
                    <a:pt x="73" y="54"/>
                    <a:pt x="76" y="52"/>
                    <a:pt x="77" y="50"/>
                  </a:cubicBezTo>
                  <a:cubicBezTo>
                    <a:pt x="78" y="48"/>
                    <a:pt x="78" y="45"/>
                    <a:pt x="77" y="4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8439272" y="2316072"/>
              <a:ext cx="196819" cy="174766"/>
            </a:xfrm>
            <a:custGeom>
              <a:avLst/>
              <a:gdLst>
                <a:gd name="T0" fmla="*/ 63 w 63"/>
                <a:gd name="T1" fmla="*/ 46 h 61"/>
                <a:gd name="T2" fmla="*/ 58 w 63"/>
                <a:gd name="T3" fmla="*/ 40 h 61"/>
                <a:gd name="T4" fmla="*/ 55 w 63"/>
                <a:gd name="T5" fmla="*/ 37 h 61"/>
                <a:gd name="T6" fmla="*/ 53 w 63"/>
                <a:gd name="T7" fmla="*/ 30 h 61"/>
                <a:gd name="T8" fmla="*/ 50 w 63"/>
                <a:gd name="T9" fmla="*/ 19 h 61"/>
                <a:gd name="T10" fmla="*/ 44 w 63"/>
                <a:gd name="T11" fmla="*/ 13 h 61"/>
                <a:gd name="T12" fmla="*/ 37 w 63"/>
                <a:gd name="T13" fmla="*/ 6 h 61"/>
                <a:gd name="T14" fmla="*/ 29 w 63"/>
                <a:gd name="T15" fmla="*/ 0 h 61"/>
                <a:gd name="T16" fmla="*/ 20 w 63"/>
                <a:gd name="T17" fmla="*/ 6 h 61"/>
                <a:gd name="T18" fmla="*/ 17 w 63"/>
                <a:gd name="T19" fmla="*/ 16 h 61"/>
                <a:gd name="T20" fmla="*/ 14 w 63"/>
                <a:gd name="T21" fmla="*/ 24 h 61"/>
                <a:gd name="T22" fmla="*/ 10 w 63"/>
                <a:gd name="T23" fmla="*/ 25 h 61"/>
                <a:gd name="T24" fmla="*/ 1 w 63"/>
                <a:gd name="T25" fmla="*/ 31 h 61"/>
                <a:gd name="T26" fmla="*/ 1 w 63"/>
                <a:gd name="T27" fmla="*/ 37 h 61"/>
                <a:gd name="T28" fmla="*/ 12 w 63"/>
                <a:gd name="T29" fmla="*/ 42 h 61"/>
                <a:gd name="T30" fmla="*/ 15 w 63"/>
                <a:gd name="T31" fmla="*/ 43 h 61"/>
                <a:gd name="T32" fmla="*/ 21 w 63"/>
                <a:gd name="T33" fmla="*/ 48 h 61"/>
                <a:gd name="T34" fmla="*/ 26 w 63"/>
                <a:gd name="T35" fmla="*/ 54 h 61"/>
                <a:gd name="T36" fmla="*/ 43 w 63"/>
                <a:gd name="T37" fmla="*/ 61 h 61"/>
                <a:gd name="T38" fmla="*/ 43 w 63"/>
                <a:gd name="T39" fmla="*/ 61 h 61"/>
                <a:gd name="T40" fmla="*/ 61 w 63"/>
                <a:gd name="T41" fmla="*/ 51 h 61"/>
                <a:gd name="T42" fmla="*/ 63 w 63"/>
                <a:gd name="T43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61">
                  <a:moveTo>
                    <a:pt x="63" y="46"/>
                  </a:moveTo>
                  <a:cubicBezTo>
                    <a:pt x="63" y="43"/>
                    <a:pt x="60" y="41"/>
                    <a:pt x="58" y="40"/>
                  </a:cubicBezTo>
                  <a:cubicBezTo>
                    <a:pt x="57" y="39"/>
                    <a:pt x="56" y="38"/>
                    <a:pt x="55" y="37"/>
                  </a:cubicBezTo>
                  <a:cubicBezTo>
                    <a:pt x="54" y="35"/>
                    <a:pt x="53" y="33"/>
                    <a:pt x="53" y="30"/>
                  </a:cubicBezTo>
                  <a:cubicBezTo>
                    <a:pt x="53" y="26"/>
                    <a:pt x="53" y="22"/>
                    <a:pt x="50" y="19"/>
                  </a:cubicBezTo>
                  <a:cubicBezTo>
                    <a:pt x="48" y="16"/>
                    <a:pt x="46" y="14"/>
                    <a:pt x="44" y="13"/>
                  </a:cubicBezTo>
                  <a:cubicBezTo>
                    <a:pt x="41" y="11"/>
                    <a:pt x="39" y="9"/>
                    <a:pt x="37" y="6"/>
                  </a:cubicBezTo>
                  <a:cubicBezTo>
                    <a:pt x="35" y="2"/>
                    <a:pt x="32" y="0"/>
                    <a:pt x="29" y="0"/>
                  </a:cubicBezTo>
                  <a:cubicBezTo>
                    <a:pt x="26" y="0"/>
                    <a:pt x="23" y="2"/>
                    <a:pt x="20" y="6"/>
                  </a:cubicBezTo>
                  <a:cubicBezTo>
                    <a:pt x="18" y="9"/>
                    <a:pt x="18" y="13"/>
                    <a:pt x="17" y="16"/>
                  </a:cubicBezTo>
                  <a:cubicBezTo>
                    <a:pt x="17" y="19"/>
                    <a:pt x="16" y="23"/>
                    <a:pt x="14" y="24"/>
                  </a:cubicBezTo>
                  <a:cubicBezTo>
                    <a:pt x="13" y="25"/>
                    <a:pt x="12" y="25"/>
                    <a:pt x="10" y="25"/>
                  </a:cubicBezTo>
                  <a:cubicBezTo>
                    <a:pt x="7" y="26"/>
                    <a:pt x="3" y="27"/>
                    <a:pt x="1" y="31"/>
                  </a:cubicBezTo>
                  <a:cubicBezTo>
                    <a:pt x="0" y="34"/>
                    <a:pt x="1" y="36"/>
                    <a:pt x="1" y="37"/>
                  </a:cubicBezTo>
                  <a:cubicBezTo>
                    <a:pt x="3" y="41"/>
                    <a:pt x="8" y="41"/>
                    <a:pt x="12" y="42"/>
                  </a:cubicBezTo>
                  <a:cubicBezTo>
                    <a:pt x="13" y="42"/>
                    <a:pt x="14" y="42"/>
                    <a:pt x="15" y="43"/>
                  </a:cubicBezTo>
                  <a:cubicBezTo>
                    <a:pt x="18" y="43"/>
                    <a:pt x="19" y="46"/>
                    <a:pt x="21" y="48"/>
                  </a:cubicBezTo>
                  <a:cubicBezTo>
                    <a:pt x="22" y="50"/>
                    <a:pt x="24" y="52"/>
                    <a:pt x="26" y="54"/>
                  </a:cubicBezTo>
                  <a:cubicBezTo>
                    <a:pt x="27" y="54"/>
                    <a:pt x="37" y="61"/>
                    <a:pt x="43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8" y="61"/>
                    <a:pt x="59" y="53"/>
                    <a:pt x="61" y="51"/>
                  </a:cubicBezTo>
                  <a:cubicBezTo>
                    <a:pt x="63" y="49"/>
                    <a:pt x="63" y="47"/>
                    <a:pt x="63" y="4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760425" y="1798207"/>
              <a:ext cx="391280" cy="409575"/>
            </a:xfrm>
            <a:custGeom>
              <a:avLst/>
              <a:gdLst>
                <a:gd name="T0" fmla="*/ 110 w 125"/>
                <a:gd name="T1" fmla="*/ 51 h 144"/>
                <a:gd name="T2" fmla="*/ 108 w 125"/>
                <a:gd name="T3" fmla="*/ 50 h 144"/>
                <a:gd name="T4" fmla="*/ 111 w 125"/>
                <a:gd name="T5" fmla="*/ 35 h 144"/>
                <a:gd name="T6" fmla="*/ 96 w 125"/>
                <a:gd name="T7" fmla="*/ 19 h 144"/>
                <a:gd name="T8" fmla="*/ 85 w 125"/>
                <a:gd name="T9" fmla="*/ 26 h 144"/>
                <a:gd name="T10" fmla="*/ 80 w 125"/>
                <a:gd name="T11" fmla="*/ 30 h 144"/>
                <a:gd name="T12" fmla="*/ 81 w 125"/>
                <a:gd name="T13" fmla="*/ 27 h 144"/>
                <a:gd name="T14" fmla="*/ 89 w 125"/>
                <a:gd name="T15" fmla="*/ 18 h 144"/>
                <a:gd name="T16" fmla="*/ 92 w 125"/>
                <a:gd name="T17" fmla="*/ 4 h 144"/>
                <a:gd name="T18" fmla="*/ 85 w 125"/>
                <a:gd name="T19" fmla="*/ 0 h 144"/>
                <a:gd name="T20" fmla="*/ 75 w 125"/>
                <a:gd name="T21" fmla="*/ 1 h 144"/>
                <a:gd name="T22" fmla="*/ 61 w 125"/>
                <a:gd name="T23" fmla="*/ 2 h 144"/>
                <a:gd name="T24" fmla="*/ 54 w 125"/>
                <a:gd name="T25" fmla="*/ 3 h 144"/>
                <a:gd name="T26" fmla="*/ 36 w 125"/>
                <a:gd name="T27" fmla="*/ 9 h 144"/>
                <a:gd name="T28" fmla="*/ 26 w 125"/>
                <a:gd name="T29" fmla="*/ 18 h 144"/>
                <a:gd name="T30" fmla="*/ 27 w 125"/>
                <a:gd name="T31" fmla="*/ 23 h 144"/>
                <a:gd name="T32" fmla="*/ 14 w 125"/>
                <a:gd name="T33" fmla="*/ 29 h 144"/>
                <a:gd name="T34" fmla="*/ 8 w 125"/>
                <a:gd name="T35" fmla="*/ 38 h 144"/>
                <a:gd name="T36" fmla="*/ 19 w 125"/>
                <a:gd name="T37" fmla="*/ 47 h 144"/>
                <a:gd name="T38" fmla="*/ 21 w 125"/>
                <a:gd name="T39" fmla="*/ 48 h 144"/>
                <a:gd name="T40" fmla="*/ 12 w 125"/>
                <a:gd name="T41" fmla="*/ 52 h 144"/>
                <a:gd name="T42" fmla="*/ 17 w 125"/>
                <a:gd name="T43" fmla="*/ 61 h 144"/>
                <a:gd name="T44" fmla="*/ 24 w 125"/>
                <a:gd name="T45" fmla="*/ 61 h 144"/>
                <a:gd name="T46" fmla="*/ 28 w 125"/>
                <a:gd name="T47" fmla="*/ 61 h 144"/>
                <a:gd name="T48" fmla="*/ 37 w 125"/>
                <a:gd name="T49" fmla="*/ 63 h 144"/>
                <a:gd name="T50" fmla="*/ 39 w 125"/>
                <a:gd name="T51" fmla="*/ 63 h 144"/>
                <a:gd name="T52" fmla="*/ 43 w 125"/>
                <a:gd name="T53" fmla="*/ 63 h 144"/>
                <a:gd name="T54" fmla="*/ 34 w 125"/>
                <a:gd name="T55" fmla="*/ 64 h 144"/>
                <a:gd name="T56" fmla="*/ 17 w 125"/>
                <a:gd name="T57" fmla="*/ 63 h 144"/>
                <a:gd name="T58" fmla="*/ 3 w 125"/>
                <a:gd name="T59" fmla="*/ 72 h 144"/>
                <a:gd name="T60" fmla="*/ 18 w 125"/>
                <a:gd name="T61" fmla="*/ 93 h 144"/>
                <a:gd name="T62" fmla="*/ 38 w 125"/>
                <a:gd name="T63" fmla="*/ 102 h 144"/>
                <a:gd name="T64" fmla="*/ 50 w 125"/>
                <a:gd name="T65" fmla="*/ 105 h 144"/>
                <a:gd name="T66" fmla="*/ 60 w 125"/>
                <a:gd name="T67" fmla="*/ 110 h 144"/>
                <a:gd name="T68" fmla="*/ 66 w 125"/>
                <a:gd name="T69" fmla="*/ 115 h 144"/>
                <a:gd name="T70" fmla="*/ 67 w 125"/>
                <a:gd name="T71" fmla="*/ 123 h 144"/>
                <a:gd name="T72" fmla="*/ 54 w 125"/>
                <a:gd name="T73" fmla="*/ 116 h 144"/>
                <a:gd name="T74" fmla="*/ 19 w 125"/>
                <a:gd name="T75" fmla="*/ 105 h 144"/>
                <a:gd name="T76" fmla="*/ 14 w 125"/>
                <a:gd name="T77" fmla="*/ 104 h 144"/>
                <a:gd name="T78" fmla="*/ 0 w 125"/>
                <a:gd name="T79" fmla="*/ 107 h 144"/>
                <a:gd name="T80" fmla="*/ 125 w 125"/>
                <a:gd name="T81" fmla="*/ 4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5" h="144">
                  <a:moveTo>
                    <a:pt x="117" y="48"/>
                  </a:moveTo>
                  <a:cubicBezTo>
                    <a:pt x="115" y="50"/>
                    <a:pt x="112" y="51"/>
                    <a:pt x="110" y="51"/>
                  </a:cubicBezTo>
                  <a:cubicBezTo>
                    <a:pt x="109" y="51"/>
                    <a:pt x="109" y="51"/>
                    <a:pt x="108" y="51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08" y="50"/>
                    <a:pt x="109" y="48"/>
                    <a:pt x="109" y="47"/>
                  </a:cubicBezTo>
                  <a:cubicBezTo>
                    <a:pt x="111" y="44"/>
                    <a:pt x="114" y="40"/>
                    <a:pt x="111" y="35"/>
                  </a:cubicBezTo>
                  <a:cubicBezTo>
                    <a:pt x="110" y="34"/>
                    <a:pt x="110" y="33"/>
                    <a:pt x="109" y="31"/>
                  </a:cubicBezTo>
                  <a:cubicBezTo>
                    <a:pt x="106" y="26"/>
                    <a:pt x="103" y="19"/>
                    <a:pt x="96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0" y="20"/>
                    <a:pt x="87" y="23"/>
                    <a:pt x="85" y="26"/>
                  </a:cubicBezTo>
                  <a:cubicBezTo>
                    <a:pt x="83" y="30"/>
                    <a:pt x="83" y="30"/>
                    <a:pt x="80" y="30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0"/>
                    <a:pt x="79" y="30"/>
                    <a:pt x="78" y="30"/>
                  </a:cubicBezTo>
                  <a:cubicBezTo>
                    <a:pt x="79" y="29"/>
                    <a:pt x="80" y="28"/>
                    <a:pt x="81" y="27"/>
                  </a:cubicBezTo>
                  <a:cubicBezTo>
                    <a:pt x="82" y="27"/>
                    <a:pt x="82" y="27"/>
                    <a:pt x="83" y="26"/>
                  </a:cubicBezTo>
                  <a:cubicBezTo>
                    <a:pt x="86" y="24"/>
                    <a:pt x="88" y="21"/>
                    <a:pt x="89" y="18"/>
                  </a:cubicBezTo>
                  <a:cubicBezTo>
                    <a:pt x="90" y="17"/>
                    <a:pt x="91" y="16"/>
                    <a:pt x="92" y="14"/>
                  </a:cubicBezTo>
                  <a:cubicBezTo>
                    <a:pt x="94" y="12"/>
                    <a:pt x="94" y="8"/>
                    <a:pt x="92" y="4"/>
                  </a:cubicBezTo>
                  <a:cubicBezTo>
                    <a:pt x="91" y="2"/>
                    <a:pt x="89" y="0"/>
                    <a:pt x="87" y="0"/>
                  </a:cubicBezTo>
                  <a:cubicBezTo>
                    <a:pt x="86" y="0"/>
                    <a:pt x="85" y="0"/>
                    <a:pt x="85" y="0"/>
                  </a:cubicBezTo>
                  <a:cubicBezTo>
                    <a:pt x="83" y="0"/>
                    <a:pt x="81" y="0"/>
                    <a:pt x="79" y="0"/>
                  </a:cubicBezTo>
                  <a:cubicBezTo>
                    <a:pt x="77" y="1"/>
                    <a:pt x="76" y="1"/>
                    <a:pt x="75" y="1"/>
                  </a:cubicBezTo>
                  <a:cubicBezTo>
                    <a:pt x="71" y="1"/>
                    <a:pt x="67" y="2"/>
                    <a:pt x="63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60" y="2"/>
                    <a:pt x="59" y="2"/>
                  </a:cubicBezTo>
                  <a:cubicBezTo>
                    <a:pt x="57" y="3"/>
                    <a:pt x="56" y="3"/>
                    <a:pt x="54" y="3"/>
                  </a:cubicBezTo>
                  <a:cubicBezTo>
                    <a:pt x="49" y="4"/>
                    <a:pt x="44" y="6"/>
                    <a:pt x="40" y="8"/>
                  </a:cubicBezTo>
                  <a:cubicBezTo>
                    <a:pt x="39" y="8"/>
                    <a:pt x="37" y="9"/>
                    <a:pt x="36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2" y="11"/>
                    <a:pt x="26" y="13"/>
                    <a:pt x="26" y="18"/>
                  </a:cubicBezTo>
                  <a:cubicBezTo>
                    <a:pt x="26" y="20"/>
                    <a:pt x="26" y="21"/>
                    <a:pt x="27" y="22"/>
                  </a:cubicBezTo>
                  <a:cubicBezTo>
                    <a:pt x="27" y="22"/>
                    <a:pt x="27" y="22"/>
                    <a:pt x="27" y="23"/>
                  </a:cubicBezTo>
                  <a:cubicBezTo>
                    <a:pt x="26" y="24"/>
                    <a:pt x="26" y="24"/>
                    <a:pt x="24" y="24"/>
                  </a:cubicBezTo>
                  <a:cubicBezTo>
                    <a:pt x="19" y="25"/>
                    <a:pt x="17" y="27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" y="31"/>
                    <a:pt x="9" y="34"/>
                    <a:pt x="8" y="38"/>
                  </a:cubicBezTo>
                  <a:cubicBezTo>
                    <a:pt x="7" y="45"/>
                    <a:pt x="14" y="46"/>
                    <a:pt x="17" y="47"/>
                  </a:cubicBezTo>
                  <a:cubicBezTo>
                    <a:pt x="18" y="47"/>
                    <a:pt x="18" y="47"/>
                    <a:pt x="19" y="47"/>
                  </a:cubicBezTo>
                  <a:cubicBezTo>
                    <a:pt x="20" y="47"/>
                    <a:pt x="21" y="48"/>
                    <a:pt x="21" y="48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19" y="48"/>
                    <a:pt x="18" y="48"/>
                  </a:cubicBezTo>
                  <a:cubicBezTo>
                    <a:pt x="17" y="48"/>
                    <a:pt x="13" y="48"/>
                    <a:pt x="12" y="52"/>
                  </a:cubicBezTo>
                  <a:cubicBezTo>
                    <a:pt x="11" y="53"/>
                    <a:pt x="11" y="55"/>
                    <a:pt x="12" y="57"/>
                  </a:cubicBezTo>
                  <a:cubicBezTo>
                    <a:pt x="13" y="59"/>
                    <a:pt x="15" y="61"/>
                    <a:pt x="17" y="61"/>
                  </a:cubicBezTo>
                  <a:cubicBezTo>
                    <a:pt x="18" y="61"/>
                    <a:pt x="19" y="62"/>
                    <a:pt x="21" y="62"/>
                  </a:cubicBezTo>
                  <a:cubicBezTo>
                    <a:pt x="22" y="62"/>
                    <a:pt x="23" y="61"/>
                    <a:pt x="24" y="61"/>
                  </a:cubicBezTo>
                  <a:cubicBezTo>
                    <a:pt x="26" y="61"/>
                    <a:pt x="27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9" y="61"/>
                    <a:pt x="30" y="61"/>
                    <a:pt x="31" y="62"/>
                  </a:cubicBezTo>
                  <a:cubicBezTo>
                    <a:pt x="33" y="62"/>
                    <a:pt x="35" y="63"/>
                    <a:pt x="37" y="63"/>
                  </a:cubicBezTo>
                  <a:cubicBezTo>
                    <a:pt x="37" y="63"/>
                    <a:pt x="37" y="63"/>
                    <a:pt x="37" y="63"/>
                  </a:cubicBezTo>
                  <a:cubicBezTo>
                    <a:pt x="38" y="63"/>
                    <a:pt x="38" y="63"/>
                    <a:pt x="39" y="63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3"/>
                    <a:pt x="42" y="63"/>
                    <a:pt x="43" y="63"/>
                  </a:cubicBezTo>
                  <a:cubicBezTo>
                    <a:pt x="41" y="63"/>
                    <a:pt x="38" y="64"/>
                    <a:pt x="35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2" y="64"/>
                    <a:pt x="29" y="64"/>
                    <a:pt x="26" y="63"/>
                  </a:cubicBezTo>
                  <a:cubicBezTo>
                    <a:pt x="23" y="63"/>
                    <a:pt x="20" y="63"/>
                    <a:pt x="17" y="63"/>
                  </a:cubicBezTo>
                  <a:cubicBezTo>
                    <a:pt x="15" y="63"/>
                    <a:pt x="13" y="63"/>
                    <a:pt x="11" y="63"/>
                  </a:cubicBezTo>
                  <a:cubicBezTo>
                    <a:pt x="7" y="64"/>
                    <a:pt x="4" y="68"/>
                    <a:pt x="3" y="72"/>
                  </a:cubicBezTo>
                  <a:cubicBezTo>
                    <a:pt x="1" y="77"/>
                    <a:pt x="4" y="81"/>
                    <a:pt x="6" y="84"/>
                  </a:cubicBezTo>
                  <a:cubicBezTo>
                    <a:pt x="10" y="89"/>
                    <a:pt x="12" y="91"/>
                    <a:pt x="18" y="93"/>
                  </a:cubicBezTo>
                  <a:cubicBezTo>
                    <a:pt x="22" y="94"/>
                    <a:pt x="25" y="96"/>
                    <a:pt x="30" y="99"/>
                  </a:cubicBezTo>
                  <a:cubicBezTo>
                    <a:pt x="32" y="101"/>
                    <a:pt x="35" y="101"/>
                    <a:pt x="38" y="102"/>
                  </a:cubicBezTo>
                  <a:cubicBezTo>
                    <a:pt x="40" y="102"/>
                    <a:pt x="41" y="103"/>
                    <a:pt x="43" y="103"/>
                  </a:cubicBezTo>
                  <a:cubicBezTo>
                    <a:pt x="45" y="104"/>
                    <a:pt x="48" y="104"/>
                    <a:pt x="50" y="105"/>
                  </a:cubicBezTo>
                  <a:cubicBezTo>
                    <a:pt x="52" y="105"/>
                    <a:pt x="54" y="105"/>
                    <a:pt x="56" y="106"/>
                  </a:cubicBezTo>
                  <a:cubicBezTo>
                    <a:pt x="57" y="106"/>
                    <a:pt x="59" y="108"/>
                    <a:pt x="60" y="110"/>
                  </a:cubicBezTo>
                  <a:cubicBezTo>
                    <a:pt x="61" y="111"/>
                    <a:pt x="62" y="112"/>
                    <a:pt x="63" y="112"/>
                  </a:cubicBezTo>
                  <a:cubicBezTo>
                    <a:pt x="64" y="113"/>
                    <a:pt x="65" y="114"/>
                    <a:pt x="66" y="115"/>
                  </a:cubicBezTo>
                  <a:cubicBezTo>
                    <a:pt x="69" y="117"/>
                    <a:pt x="71" y="119"/>
                    <a:pt x="71" y="120"/>
                  </a:cubicBezTo>
                  <a:cubicBezTo>
                    <a:pt x="70" y="122"/>
                    <a:pt x="70" y="123"/>
                    <a:pt x="67" y="123"/>
                  </a:cubicBezTo>
                  <a:cubicBezTo>
                    <a:pt x="66" y="123"/>
                    <a:pt x="66" y="123"/>
                    <a:pt x="65" y="123"/>
                  </a:cubicBezTo>
                  <a:cubicBezTo>
                    <a:pt x="61" y="122"/>
                    <a:pt x="57" y="119"/>
                    <a:pt x="54" y="116"/>
                  </a:cubicBezTo>
                  <a:cubicBezTo>
                    <a:pt x="51" y="115"/>
                    <a:pt x="49" y="113"/>
                    <a:pt x="46" y="111"/>
                  </a:cubicBezTo>
                  <a:cubicBezTo>
                    <a:pt x="38" y="107"/>
                    <a:pt x="28" y="106"/>
                    <a:pt x="19" y="105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5" y="104"/>
                    <a:pt x="15" y="104"/>
                    <a:pt x="14" y="104"/>
                  </a:cubicBezTo>
                  <a:cubicBezTo>
                    <a:pt x="12" y="104"/>
                    <a:pt x="11" y="104"/>
                    <a:pt x="9" y="105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91" y="144"/>
                    <a:pt x="91" y="144"/>
                    <a:pt x="91" y="144"/>
                  </a:cubicBezTo>
                  <a:cubicBezTo>
                    <a:pt x="125" y="42"/>
                    <a:pt x="125" y="42"/>
                    <a:pt x="125" y="42"/>
                  </a:cubicBezTo>
                  <a:lnTo>
                    <a:pt x="117" y="4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8229490" y="1490490"/>
              <a:ext cx="185033" cy="227303"/>
            </a:xfrm>
            <a:custGeom>
              <a:avLst/>
              <a:gdLst>
                <a:gd name="T0" fmla="*/ 57 w 59"/>
                <a:gd name="T1" fmla="*/ 41 h 80"/>
                <a:gd name="T2" fmla="*/ 46 w 59"/>
                <a:gd name="T3" fmla="*/ 34 h 80"/>
                <a:gd name="T4" fmla="*/ 40 w 59"/>
                <a:gd name="T5" fmla="*/ 38 h 80"/>
                <a:gd name="T6" fmla="*/ 40 w 59"/>
                <a:gd name="T7" fmla="*/ 39 h 80"/>
                <a:gd name="T8" fmla="*/ 40 w 59"/>
                <a:gd name="T9" fmla="*/ 38 h 80"/>
                <a:gd name="T10" fmla="*/ 39 w 59"/>
                <a:gd name="T11" fmla="*/ 37 h 80"/>
                <a:gd name="T12" fmla="*/ 39 w 59"/>
                <a:gd name="T13" fmla="*/ 34 h 80"/>
                <a:gd name="T14" fmla="*/ 38 w 59"/>
                <a:gd name="T15" fmla="*/ 32 h 80"/>
                <a:gd name="T16" fmla="*/ 36 w 59"/>
                <a:gd name="T17" fmla="*/ 32 h 80"/>
                <a:gd name="T18" fmla="*/ 35 w 59"/>
                <a:gd name="T19" fmla="*/ 32 h 80"/>
                <a:gd name="T20" fmla="*/ 36 w 59"/>
                <a:gd name="T21" fmla="*/ 31 h 80"/>
                <a:gd name="T22" fmla="*/ 38 w 59"/>
                <a:gd name="T23" fmla="*/ 26 h 80"/>
                <a:gd name="T24" fmla="*/ 36 w 59"/>
                <a:gd name="T25" fmla="*/ 20 h 80"/>
                <a:gd name="T26" fmla="*/ 36 w 59"/>
                <a:gd name="T27" fmla="*/ 19 h 80"/>
                <a:gd name="T28" fmla="*/ 35 w 59"/>
                <a:gd name="T29" fmla="*/ 13 h 80"/>
                <a:gd name="T30" fmla="*/ 37 w 59"/>
                <a:gd name="T31" fmla="*/ 12 h 80"/>
                <a:gd name="T32" fmla="*/ 40 w 59"/>
                <a:gd name="T33" fmla="*/ 8 h 80"/>
                <a:gd name="T34" fmla="*/ 39 w 59"/>
                <a:gd name="T35" fmla="*/ 2 h 80"/>
                <a:gd name="T36" fmla="*/ 34 w 59"/>
                <a:gd name="T37" fmla="*/ 0 h 80"/>
                <a:gd name="T38" fmla="*/ 27 w 59"/>
                <a:gd name="T39" fmla="*/ 2 h 80"/>
                <a:gd name="T40" fmla="*/ 22 w 59"/>
                <a:gd name="T41" fmla="*/ 6 h 80"/>
                <a:gd name="T42" fmla="*/ 18 w 59"/>
                <a:gd name="T43" fmla="*/ 10 h 80"/>
                <a:gd name="T44" fmla="*/ 13 w 59"/>
                <a:gd name="T45" fmla="*/ 17 h 80"/>
                <a:gd name="T46" fmla="*/ 17 w 59"/>
                <a:gd name="T47" fmla="*/ 26 h 80"/>
                <a:gd name="T48" fmla="*/ 18 w 59"/>
                <a:gd name="T49" fmla="*/ 27 h 80"/>
                <a:gd name="T50" fmla="*/ 17 w 59"/>
                <a:gd name="T51" fmla="*/ 28 h 80"/>
                <a:gd name="T52" fmla="*/ 15 w 59"/>
                <a:gd name="T53" fmla="*/ 33 h 80"/>
                <a:gd name="T54" fmla="*/ 18 w 59"/>
                <a:gd name="T55" fmla="*/ 42 h 80"/>
                <a:gd name="T56" fmla="*/ 20 w 59"/>
                <a:gd name="T57" fmla="*/ 46 h 80"/>
                <a:gd name="T58" fmla="*/ 16 w 59"/>
                <a:gd name="T59" fmla="*/ 48 h 80"/>
                <a:gd name="T60" fmla="*/ 12 w 59"/>
                <a:gd name="T61" fmla="*/ 47 h 80"/>
                <a:gd name="T62" fmla="*/ 9 w 59"/>
                <a:gd name="T63" fmla="*/ 46 h 80"/>
                <a:gd name="T64" fmla="*/ 0 w 59"/>
                <a:gd name="T65" fmla="*/ 76 h 80"/>
                <a:gd name="T66" fmla="*/ 5 w 59"/>
                <a:gd name="T67" fmla="*/ 75 h 80"/>
                <a:gd name="T68" fmla="*/ 10 w 59"/>
                <a:gd name="T69" fmla="*/ 74 h 80"/>
                <a:gd name="T70" fmla="*/ 14 w 59"/>
                <a:gd name="T71" fmla="*/ 74 h 80"/>
                <a:gd name="T72" fmla="*/ 15 w 59"/>
                <a:gd name="T73" fmla="*/ 74 h 80"/>
                <a:gd name="T74" fmla="*/ 17 w 59"/>
                <a:gd name="T75" fmla="*/ 75 h 80"/>
                <a:gd name="T76" fmla="*/ 20 w 59"/>
                <a:gd name="T77" fmla="*/ 77 h 80"/>
                <a:gd name="T78" fmla="*/ 26 w 59"/>
                <a:gd name="T79" fmla="*/ 78 h 80"/>
                <a:gd name="T80" fmla="*/ 28 w 59"/>
                <a:gd name="T81" fmla="*/ 78 h 80"/>
                <a:gd name="T82" fmla="*/ 36 w 59"/>
                <a:gd name="T83" fmla="*/ 80 h 80"/>
                <a:gd name="T84" fmla="*/ 36 w 59"/>
                <a:gd name="T85" fmla="*/ 80 h 80"/>
                <a:gd name="T86" fmla="*/ 48 w 59"/>
                <a:gd name="T87" fmla="*/ 74 h 80"/>
                <a:gd name="T88" fmla="*/ 56 w 59"/>
                <a:gd name="T89" fmla="*/ 57 h 80"/>
                <a:gd name="T90" fmla="*/ 57 w 59"/>
                <a:gd name="T91" fmla="*/ 4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80">
                  <a:moveTo>
                    <a:pt x="57" y="41"/>
                  </a:moveTo>
                  <a:cubicBezTo>
                    <a:pt x="55" y="37"/>
                    <a:pt x="50" y="34"/>
                    <a:pt x="46" y="34"/>
                  </a:cubicBezTo>
                  <a:cubicBezTo>
                    <a:pt x="43" y="34"/>
                    <a:pt x="41" y="36"/>
                    <a:pt x="40" y="38"/>
                  </a:cubicBezTo>
                  <a:cubicBezTo>
                    <a:pt x="40" y="38"/>
                    <a:pt x="40" y="39"/>
                    <a:pt x="40" y="39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6"/>
                    <a:pt x="39" y="35"/>
                    <a:pt x="39" y="34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2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6" y="30"/>
                    <a:pt x="37" y="28"/>
                    <a:pt x="38" y="26"/>
                  </a:cubicBezTo>
                  <a:cubicBezTo>
                    <a:pt x="38" y="24"/>
                    <a:pt x="37" y="22"/>
                    <a:pt x="36" y="20"/>
                  </a:cubicBezTo>
                  <a:cubicBezTo>
                    <a:pt x="36" y="20"/>
                    <a:pt x="36" y="19"/>
                    <a:pt x="36" y="19"/>
                  </a:cubicBezTo>
                  <a:cubicBezTo>
                    <a:pt x="35" y="15"/>
                    <a:pt x="35" y="14"/>
                    <a:pt x="35" y="13"/>
                  </a:cubicBezTo>
                  <a:cubicBezTo>
                    <a:pt x="36" y="13"/>
                    <a:pt x="36" y="12"/>
                    <a:pt x="37" y="12"/>
                  </a:cubicBezTo>
                  <a:cubicBezTo>
                    <a:pt x="38" y="11"/>
                    <a:pt x="39" y="10"/>
                    <a:pt x="40" y="8"/>
                  </a:cubicBezTo>
                  <a:cubicBezTo>
                    <a:pt x="40" y="5"/>
                    <a:pt x="40" y="3"/>
                    <a:pt x="39" y="2"/>
                  </a:cubicBezTo>
                  <a:cubicBezTo>
                    <a:pt x="38" y="0"/>
                    <a:pt x="36" y="0"/>
                    <a:pt x="34" y="0"/>
                  </a:cubicBezTo>
                  <a:cubicBezTo>
                    <a:pt x="32" y="0"/>
                    <a:pt x="29" y="0"/>
                    <a:pt x="27" y="2"/>
                  </a:cubicBezTo>
                  <a:cubicBezTo>
                    <a:pt x="25" y="3"/>
                    <a:pt x="24" y="5"/>
                    <a:pt x="22" y="6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5" y="12"/>
                    <a:pt x="14" y="14"/>
                    <a:pt x="13" y="17"/>
                  </a:cubicBezTo>
                  <a:cubicBezTo>
                    <a:pt x="13" y="20"/>
                    <a:pt x="14" y="23"/>
                    <a:pt x="17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8"/>
                    <a:pt x="17" y="28"/>
                  </a:cubicBezTo>
                  <a:cubicBezTo>
                    <a:pt x="17" y="29"/>
                    <a:pt x="15" y="30"/>
                    <a:pt x="15" y="33"/>
                  </a:cubicBezTo>
                  <a:cubicBezTo>
                    <a:pt x="14" y="37"/>
                    <a:pt x="16" y="40"/>
                    <a:pt x="18" y="42"/>
                  </a:cubicBezTo>
                  <a:cubicBezTo>
                    <a:pt x="19" y="44"/>
                    <a:pt x="20" y="45"/>
                    <a:pt x="20" y="46"/>
                  </a:cubicBezTo>
                  <a:cubicBezTo>
                    <a:pt x="20" y="48"/>
                    <a:pt x="17" y="48"/>
                    <a:pt x="16" y="48"/>
                  </a:cubicBezTo>
                  <a:cubicBezTo>
                    <a:pt x="15" y="48"/>
                    <a:pt x="13" y="48"/>
                    <a:pt x="12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5"/>
                    <a:pt x="8" y="75"/>
                    <a:pt x="10" y="74"/>
                  </a:cubicBezTo>
                  <a:cubicBezTo>
                    <a:pt x="11" y="74"/>
                    <a:pt x="13" y="74"/>
                    <a:pt x="14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6" y="74"/>
                    <a:pt x="16" y="74"/>
                    <a:pt x="17" y="75"/>
                  </a:cubicBezTo>
                  <a:cubicBezTo>
                    <a:pt x="18" y="76"/>
                    <a:pt x="19" y="76"/>
                    <a:pt x="20" y="77"/>
                  </a:cubicBezTo>
                  <a:cubicBezTo>
                    <a:pt x="22" y="78"/>
                    <a:pt x="24" y="78"/>
                    <a:pt x="26" y="78"/>
                  </a:cubicBezTo>
                  <a:cubicBezTo>
                    <a:pt x="27" y="78"/>
                    <a:pt x="28" y="78"/>
                    <a:pt x="28" y="78"/>
                  </a:cubicBezTo>
                  <a:cubicBezTo>
                    <a:pt x="31" y="79"/>
                    <a:pt x="34" y="80"/>
                    <a:pt x="36" y="80"/>
                  </a:cubicBezTo>
                  <a:cubicBezTo>
                    <a:pt x="36" y="80"/>
                    <a:pt x="36" y="80"/>
                    <a:pt x="36" y="80"/>
                  </a:cubicBezTo>
                  <a:cubicBezTo>
                    <a:pt x="40" y="80"/>
                    <a:pt x="44" y="78"/>
                    <a:pt x="48" y="74"/>
                  </a:cubicBezTo>
                  <a:cubicBezTo>
                    <a:pt x="52" y="69"/>
                    <a:pt x="55" y="63"/>
                    <a:pt x="56" y="57"/>
                  </a:cubicBezTo>
                  <a:cubicBezTo>
                    <a:pt x="57" y="52"/>
                    <a:pt x="59" y="47"/>
                    <a:pt x="57" y="4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7987886" y="1478696"/>
              <a:ext cx="97820" cy="68620"/>
            </a:xfrm>
            <a:custGeom>
              <a:avLst/>
              <a:gdLst>
                <a:gd name="T0" fmla="*/ 26 w 31"/>
                <a:gd name="T1" fmla="*/ 0 h 24"/>
                <a:gd name="T2" fmla="*/ 9 w 31"/>
                <a:gd name="T3" fmla="*/ 6 h 24"/>
                <a:gd name="T4" fmla="*/ 9 w 31"/>
                <a:gd name="T5" fmla="*/ 6 h 24"/>
                <a:gd name="T6" fmla="*/ 1 w 31"/>
                <a:gd name="T7" fmla="*/ 12 h 24"/>
                <a:gd name="T8" fmla="*/ 2 w 31"/>
                <a:gd name="T9" fmla="*/ 18 h 24"/>
                <a:gd name="T10" fmla="*/ 7 w 31"/>
                <a:gd name="T11" fmla="*/ 24 h 24"/>
                <a:gd name="T12" fmla="*/ 9 w 31"/>
                <a:gd name="T13" fmla="*/ 24 h 24"/>
                <a:gd name="T14" fmla="*/ 9 w 31"/>
                <a:gd name="T15" fmla="*/ 24 h 24"/>
                <a:gd name="T16" fmla="*/ 17 w 31"/>
                <a:gd name="T17" fmla="*/ 20 h 24"/>
                <a:gd name="T18" fmla="*/ 18 w 31"/>
                <a:gd name="T19" fmla="*/ 19 h 24"/>
                <a:gd name="T20" fmla="*/ 29 w 31"/>
                <a:gd name="T21" fmla="*/ 4 h 24"/>
                <a:gd name="T22" fmla="*/ 31 w 31"/>
                <a:gd name="T23" fmla="*/ 0 h 24"/>
                <a:gd name="T24" fmla="*/ 26 w 31"/>
                <a:gd name="T2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24">
                  <a:moveTo>
                    <a:pt x="26" y="0"/>
                  </a:moveTo>
                  <a:cubicBezTo>
                    <a:pt x="20" y="1"/>
                    <a:pt x="13" y="4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7"/>
                    <a:pt x="3" y="9"/>
                    <a:pt x="1" y="12"/>
                  </a:cubicBezTo>
                  <a:cubicBezTo>
                    <a:pt x="0" y="13"/>
                    <a:pt x="0" y="16"/>
                    <a:pt x="2" y="18"/>
                  </a:cubicBezTo>
                  <a:cubicBezTo>
                    <a:pt x="3" y="20"/>
                    <a:pt x="5" y="23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2" y="24"/>
                    <a:pt x="15" y="21"/>
                    <a:pt x="17" y="20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24" y="14"/>
                    <a:pt x="28" y="9"/>
                    <a:pt x="29" y="4"/>
                  </a:cubicBezTo>
                  <a:cubicBezTo>
                    <a:pt x="31" y="0"/>
                    <a:pt x="31" y="0"/>
                    <a:pt x="31" y="0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8683233" y="1439025"/>
              <a:ext cx="109606" cy="63259"/>
            </a:xfrm>
            <a:custGeom>
              <a:avLst/>
              <a:gdLst>
                <a:gd name="T0" fmla="*/ 33 w 35"/>
                <a:gd name="T1" fmla="*/ 7 h 22"/>
                <a:gd name="T2" fmla="*/ 26 w 35"/>
                <a:gd name="T3" fmla="*/ 3 h 22"/>
                <a:gd name="T4" fmla="*/ 25 w 35"/>
                <a:gd name="T5" fmla="*/ 3 h 22"/>
                <a:gd name="T6" fmla="*/ 21 w 35"/>
                <a:gd name="T7" fmla="*/ 2 h 22"/>
                <a:gd name="T8" fmla="*/ 14 w 35"/>
                <a:gd name="T9" fmla="*/ 0 h 22"/>
                <a:gd name="T10" fmla="*/ 10 w 35"/>
                <a:gd name="T11" fmla="*/ 1 h 22"/>
                <a:gd name="T12" fmla="*/ 2 w 35"/>
                <a:gd name="T13" fmla="*/ 14 h 22"/>
                <a:gd name="T14" fmla="*/ 14 w 35"/>
                <a:gd name="T15" fmla="*/ 19 h 22"/>
                <a:gd name="T16" fmla="*/ 17 w 35"/>
                <a:gd name="T17" fmla="*/ 20 h 22"/>
                <a:gd name="T18" fmla="*/ 20 w 35"/>
                <a:gd name="T19" fmla="*/ 21 h 22"/>
                <a:gd name="T20" fmla="*/ 25 w 35"/>
                <a:gd name="T21" fmla="*/ 22 h 22"/>
                <a:gd name="T22" fmla="*/ 32 w 35"/>
                <a:gd name="T23" fmla="*/ 17 h 22"/>
                <a:gd name="T24" fmla="*/ 32 w 35"/>
                <a:gd name="T25" fmla="*/ 16 h 22"/>
                <a:gd name="T26" fmla="*/ 33 w 35"/>
                <a:gd name="T27" fmla="*/ 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" h="22">
                  <a:moveTo>
                    <a:pt x="33" y="7"/>
                  </a:moveTo>
                  <a:cubicBezTo>
                    <a:pt x="32" y="4"/>
                    <a:pt x="28" y="3"/>
                    <a:pt x="26" y="3"/>
                  </a:cubicBezTo>
                  <a:cubicBezTo>
                    <a:pt x="26" y="3"/>
                    <a:pt x="25" y="3"/>
                    <a:pt x="25" y="3"/>
                  </a:cubicBezTo>
                  <a:cubicBezTo>
                    <a:pt x="24" y="3"/>
                    <a:pt x="22" y="2"/>
                    <a:pt x="21" y="2"/>
                  </a:cubicBezTo>
                  <a:cubicBezTo>
                    <a:pt x="19" y="1"/>
                    <a:pt x="17" y="0"/>
                    <a:pt x="14" y="0"/>
                  </a:cubicBezTo>
                  <a:cubicBezTo>
                    <a:pt x="13" y="0"/>
                    <a:pt x="11" y="1"/>
                    <a:pt x="10" y="1"/>
                  </a:cubicBezTo>
                  <a:cubicBezTo>
                    <a:pt x="6" y="3"/>
                    <a:pt x="0" y="8"/>
                    <a:pt x="2" y="14"/>
                  </a:cubicBezTo>
                  <a:cubicBezTo>
                    <a:pt x="3" y="19"/>
                    <a:pt x="10" y="19"/>
                    <a:pt x="14" y="19"/>
                  </a:cubicBezTo>
                  <a:cubicBezTo>
                    <a:pt x="15" y="20"/>
                    <a:pt x="17" y="20"/>
                    <a:pt x="17" y="20"/>
                  </a:cubicBezTo>
                  <a:cubicBezTo>
                    <a:pt x="18" y="20"/>
                    <a:pt x="19" y="20"/>
                    <a:pt x="20" y="21"/>
                  </a:cubicBezTo>
                  <a:cubicBezTo>
                    <a:pt x="22" y="21"/>
                    <a:pt x="24" y="22"/>
                    <a:pt x="25" y="22"/>
                  </a:cubicBezTo>
                  <a:cubicBezTo>
                    <a:pt x="28" y="22"/>
                    <a:pt x="30" y="20"/>
                    <a:pt x="32" y="17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3"/>
                    <a:pt x="35" y="10"/>
                    <a:pt x="33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9165262" y="1880765"/>
              <a:ext cx="203890" cy="122229"/>
            </a:xfrm>
            <a:custGeom>
              <a:avLst/>
              <a:gdLst>
                <a:gd name="T0" fmla="*/ 25 w 65"/>
                <a:gd name="T1" fmla="*/ 43 h 43"/>
                <a:gd name="T2" fmla="*/ 22 w 65"/>
                <a:gd name="T3" fmla="*/ 43 h 43"/>
                <a:gd name="T4" fmla="*/ 15 w 65"/>
                <a:gd name="T5" fmla="*/ 36 h 43"/>
                <a:gd name="T6" fmla="*/ 14 w 65"/>
                <a:gd name="T7" fmla="*/ 30 h 43"/>
                <a:gd name="T8" fmla="*/ 13 w 65"/>
                <a:gd name="T9" fmla="*/ 27 h 43"/>
                <a:gd name="T10" fmla="*/ 10 w 65"/>
                <a:gd name="T11" fmla="*/ 26 h 43"/>
                <a:gd name="T12" fmla="*/ 2 w 65"/>
                <a:gd name="T13" fmla="*/ 17 h 43"/>
                <a:gd name="T14" fmla="*/ 3 w 65"/>
                <a:gd name="T15" fmla="*/ 2 h 43"/>
                <a:gd name="T16" fmla="*/ 8 w 65"/>
                <a:gd name="T17" fmla="*/ 0 h 43"/>
                <a:gd name="T18" fmla="*/ 16 w 65"/>
                <a:gd name="T19" fmla="*/ 2 h 43"/>
                <a:gd name="T20" fmla="*/ 20 w 65"/>
                <a:gd name="T21" fmla="*/ 3 h 43"/>
                <a:gd name="T22" fmla="*/ 21 w 65"/>
                <a:gd name="T23" fmla="*/ 3 h 43"/>
                <a:gd name="T24" fmla="*/ 27 w 65"/>
                <a:gd name="T25" fmla="*/ 2 h 43"/>
                <a:gd name="T26" fmla="*/ 36 w 65"/>
                <a:gd name="T27" fmla="*/ 0 h 43"/>
                <a:gd name="T28" fmla="*/ 51 w 65"/>
                <a:gd name="T29" fmla="*/ 10 h 43"/>
                <a:gd name="T30" fmla="*/ 51 w 65"/>
                <a:gd name="T31" fmla="*/ 11 h 43"/>
                <a:gd name="T32" fmla="*/ 56 w 65"/>
                <a:gd name="T33" fmla="*/ 15 h 43"/>
                <a:gd name="T34" fmla="*/ 63 w 65"/>
                <a:gd name="T35" fmla="*/ 24 h 43"/>
                <a:gd name="T36" fmla="*/ 64 w 65"/>
                <a:gd name="T37" fmla="*/ 31 h 43"/>
                <a:gd name="T38" fmla="*/ 54 w 65"/>
                <a:gd name="T39" fmla="*/ 35 h 43"/>
                <a:gd name="T40" fmla="*/ 49 w 65"/>
                <a:gd name="T41" fmla="*/ 35 h 43"/>
                <a:gd name="T42" fmla="*/ 45 w 65"/>
                <a:gd name="T43" fmla="*/ 35 h 43"/>
                <a:gd name="T44" fmla="*/ 39 w 65"/>
                <a:gd name="T45" fmla="*/ 36 h 43"/>
                <a:gd name="T46" fmla="*/ 36 w 65"/>
                <a:gd name="T47" fmla="*/ 38 h 43"/>
                <a:gd name="T48" fmla="*/ 25 w 65"/>
                <a:gd name="T4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" h="43">
                  <a:moveTo>
                    <a:pt x="25" y="43"/>
                  </a:moveTo>
                  <a:cubicBezTo>
                    <a:pt x="24" y="43"/>
                    <a:pt x="23" y="43"/>
                    <a:pt x="22" y="43"/>
                  </a:cubicBezTo>
                  <a:cubicBezTo>
                    <a:pt x="18" y="42"/>
                    <a:pt x="16" y="39"/>
                    <a:pt x="15" y="36"/>
                  </a:cubicBezTo>
                  <a:cubicBezTo>
                    <a:pt x="14" y="34"/>
                    <a:pt x="14" y="32"/>
                    <a:pt x="14" y="30"/>
                  </a:cubicBezTo>
                  <a:cubicBezTo>
                    <a:pt x="14" y="29"/>
                    <a:pt x="14" y="28"/>
                    <a:pt x="13" y="27"/>
                  </a:cubicBezTo>
                  <a:cubicBezTo>
                    <a:pt x="13" y="26"/>
                    <a:pt x="12" y="26"/>
                    <a:pt x="10" y="26"/>
                  </a:cubicBezTo>
                  <a:cubicBezTo>
                    <a:pt x="4" y="25"/>
                    <a:pt x="3" y="20"/>
                    <a:pt x="2" y="17"/>
                  </a:cubicBezTo>
                  <a:cubicBezTo>
                    <a:pt x="1" y="12"/>
                    <a:pt x="0" y="6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ubicBezTo>
                    <a:pt x="11" y="0"/>
                    <a:pt x="14" y="1"/>
                    <a:pt x="16" y="2"/>
                  </a:cubicBezTo>
                  <a:cubicBezTo>
                    <a:pt x="18" y="2"/>
                    <a:pt x="19" y="3"/>
                    <a:pt x="20" y="3"/>
                  </a:cubicBezTo>
                  <a:cubicBezTo>
                    <a:pt x="20" y="3"/>
                    <a:pt x="21" y="3"/>
                    <a:pt x="21" y="3"/>
                  </a:cubicBezTo>
                  <a:cubicBezTo>
                    <a:pt x="23" y="3"/>
                    <a:pt x="25" y="2"/>
                    <a:pt x="27" y="2"/>
                  </a:cubicBezTo>
                  <a:cubicBezTo>
                    <a:pt x="30" y="1"/>
                    <a:pt x="33" y="0"/>
                    <a:pt x="36" y="0"/>
                  </a:cubicBezTo>
                  <a:cubicBezTo>
                    <a:pt x="43" y="1"/>
                    <a:pt x="47" y="5"/>
                    <a:pt x="51" y="10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2" y="12"/>
                    <a:pt x="54" y="14"/>
                    <a:pt x="56" y="15"/>
                  </a:cubicBezTo>
                  <a:cubicBezTo>
                    <a:pt x="58" y="18"/>
                    <a:pt x="61" y="21"/>
                    <a:pt x="63" y="24"/>
                  </a:cubicBezTo>
                  <a:cubicBezTo>
                    <a:pt x="65" y="27"/>
                    <a:pt x="65" y="30"/>
                    <a:pt x="64" y="31"/>
                  </a:cubicBezTo>
                  <a:cubicBezTo>
                    <a:pt x="62" y="34"/>
                    <a:pt x="59" y="35"/>
                    <a:pt x="54" y="35"/>
                  </a:cubicBezTo>
                  <a:cubicBezTo>
                    <a:pt x="52" y="35"/>
                    <a:pt x="51" y="35"/>
                    <a:pt x="49" y="35"/>
                  </a:cubicBezTo>
                  <a:cubicBezTo>
                    <a:pt x="48" y="35"/>
                    <a:pt x="46" y="35"/>
                    <a:pt x="45" y="35"/>
                  </a:cubicBezTo>
                  <a:cubicBezTo>
                    <a:pt x="42" y="35"/>
                    <a:pt x="40" y="35"/>
                    <a:pt x="39" y="36"/>
                  </a:cubicBezTo>
                  <a:cubicBezTo>
                    <a:pt x="38" y="37"/>
                    <a:pt x="37" y="37"/>
                    <a:pt x="36" y="38"/>
                  </a:cubicBezTo>
                  <a:cubicBezTo>
                    <a:pt x="33" y="41"/>
                    <a:pt x="29" y="43"/>
                    <a:pt x="25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8821124" y="1470118"/>
              <a:ext cx="65999" cy="65403"/>
            </a:xfrm>
            <a:custGeom>
              <a:avLst/>
              <a:gdLst>
                <a:gd name="T0" fmla="*/ 16 w 21"/>
                <a:gd name="T1" fmla="*/ 2 h 23"/>
                <a:gd name="T2" fmla="*/ 10 w 21"/>
                <a:gd name="T3" fmla="*/ 0 h 23"/>
                <a:gd name="T4" fmla="*/ 2 w 21"/>
                <a:gd name="T5" fmla="*/ 4 h 23"/>
                <a:gd name="T6" fmla="*/ 1 w 21"/>
                <a:gd name="T7" fmla="*/ 14 h 23"/>
                <a:gd name="T8" fmla="*/ 12 w 21"/>
                <a:gd name="T9" fmla="*/ 23 h 23"/>
                <a:gd name="T10" fmla="*/ 13 w 21"/>
                <a:gd name="T11" fmla="*/ 23 h 23"/>
                <a:gd name="T12" fmla="*/ 20 w 21"/>
                <a:gd name="T13" fmla="*/ 18 h 23"/>
                <a:gd name="T14" fmla="*/ 16 w 21"/>
                <a:gd name="T1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23">
                  <a:moveTo>
                    <a:pt x="16" y="2"/>
                  </a:moveTo>
                  <a:cubicBezTo>
                    <a:pt x="14" y="1"/>
                    <a:pt x="12" y="0"/>
                    <a:pt x="10" y="0"/>
                  </a:cubicBezTo>
                  <a:cubicBezTo>
                    <a:pt x="7" y="0"/>
                    <a:pt x="4" y="1"/>
                    <a:pt x="2" y="4"/>
                  </a:cubicBezTo>
                  <a:cubicBezTo>
                    <a:pt x="0" y="7"/>
                    <a:pt x="0" y="10"/>
                    <a:pt x="1" y="14"/>
                  </a:cubicBezTo>
                  <a:cubicBezTo>
                    <a:pt x="3" y="17"/>
                    <a:pt x="7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6" y="23"/>
                    <a:pt x="18" y="21"/>
                    <a:pt x="20" y="18"/>
                  </a:cubicBezTo>
                  <a:cubicBezTo>
                    <a:pt x="21" y="12"/>
                    <a:pt x="19" y="5"/>
                    <a:pt x="1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8662019" y="1524799"/>
              <a:ext cx="559813" cy="316294"/>
            </a:xfrm>
            <a:custGeom>
              <a:avLst/>
              <a:gdLst>
                <a:gd name="T0" fmla="*/ 173 w 179"/>
                <a:gd name="T1" fmla="*/ 74 h 111"/>
                <a:gd name="T2" fmla="*/ 171 w 179"/>
                <a:gd name="T3" fmla="*/ 67 h 111"/>
                <a:gd name="T4" fmla="*/ 163 w 179"/>
                <a:gd name="T5" fmla="*/ 54 h 111"/>
                <a:gd name="T6" fmla="*/ 150 w 179"/>
                <a:gd name="T7" fmla="*/ 50 h 111"/>
                <a:gd name="T8" fmla="*/ 134 w 179"/>
                <a:gd name="T9" fmla="*/ 50 h 111"/>
                <a:gd name="T10" fmla="*/ 130 w 179"/>
                <a:gd name="T11" fmla="*/ 51 h 111"/>
                <a:gd name="T12" fmla="*/ 124 w 179"/>
                <a:gd name="T13" fmla="*/ 50 h 111"/>
                <a:gd name="T14" fmla="*/ 104 w 179"/>
                <a:gd name="T15" fmla="*/ 64 h 111"/>
                <a:gd name="T16" fmla="*/ 99 w 179"/>
                <a:gd name="T17" fmla="*/ 67 h 111"/>
                <a:gd name="T18" fmla="*/ 94 w 179"/>
                <a:gd name="T19" fmla="*/ 63 h 111"/>
                <a:gd name="T20" fmla="*/ 87 w 179"/>
                <a:gd name="T21" fmla="*/ 65 h 111"/>
                <a:gd name="T22" fmla="*/ 83 w 179"/>
                <a:gd name="T23" fmla="*/ 64 h 111"/>
                <a:gd name="T24" fmla="*/ 77 w 179"/>
                <a:gd name="T25" fmla="*/ 62 h 111"/>
                <a:gd name="T26" fmla="*/ 75 w 179"/>
                <a:gd name="T27" fmla="*/ 56 h 111"/>
                <a:gd name="T28" fmla="*/ 65 w 179"/>
                <a:gd name="T29" fmla="*/ 31 h 111"/>
                <a:gd name="T30" fmla="*/ 62 w 179"/>
                <a:gd name="T31" fmla="*/ 31 h 111"/>
                <a:gd name="T32" fmla="*/ 60 w 179"/>
                <a:gd name="T33" fmla="*/ 27 h 111"/>
                <a:gd name="T34" fmla="*/ 51 w 179"/>
                <a:gd name="T35" fmla="*/ 17 h 111"/>
                <a:gd name="T36" fmla="*/ 44 w 179"/>
                <a:gd name="T37" fmla="*/ 20 h 111"/>
                <a:gd name="T38" fmla="*/ 41 w 179"/>
                <a:gd name="T39" fmla="*/ 22 h 111"/>
                <a:gd name="T40" fmla="*/ 38 w 179"/>
                <a:gd name="T41" fmla="*/ 21 h 111"/>
                <a:gd name="T42" fmla="*/ 38 w 179"/>
                <a:gd name="T43" fmla="*/ 17 h 111"/>
                <a:gd name="T44" fmla="*/ 27 w 179"/>
                <a:gd name="T45" fmla="*/ 9 h 111"/>
                <a:gd name="T46" fmla="*/ 22 w 179"/>
                <a:gd name="T47" fmla="*/ 5 h 111"/>
                <a:gd name="T48" fmla="*/ 13 w 179"/>
                <a:gd name="T49" fmla="*/ 0 h 111"/>
                <a:gd name="T50" fmla="*/ 3 w 179"/>
                <a:gd name="T51" fmla="*/ 16 h 111"/>
                <a:gd name="T52" fmla="*/ 7 w 179"/>
                <a:gd name="T53" fmla="*/ 24 h 111"/>
                <a:gd name="T54" fmla="*/ 11 w 179"/>
                <a:gd name="T55" fmla="*/ 33 h 111"/>
                <a:gd name="T56" fmla="*/ 22 w 179"/>
                <a:gd name="T57" fmla="*/ 39 h 111"/>
                <a:gd name="T58" fmla="*/ 32 w 179"/>
                <a:gd name="T59" fmla="*/ 37 h 111"/>
                <a:gd name="T60" fmla="*/ 36 w 179"/>
                <a:gd name="T61" fmla="*/ 43 h 111"/>
                <a:gd name="T62" fmla="*/ 39 w 179"/>
                <a:gd name="T63" fmla="*/ 50 h 111"/>
                <a:gd name="T64" fmla="*/ 41 w 179"/>
                <a:gd name="T65" fmla="*/ 65 h 111"/>
                <a:gd name="T66" fmla="*/ 40 w 179"/>
                <a:gd name="T67" fmla="*/ 76 h 111"/>
                <a:gd name="T68" fmla="*/ 41 w 179"/>
                <a:gd name="T69" fmla="*/ 87 h 111"/>
                <a:gd name="T70" fmla="*/ 49 w 179"/>
                <a:gd name="T71" fmla="*/ 104 h 111"/>
                <a:gd name="T72" fmla="*/ 53 w 179"/>
                <a:gd name="T73" fmla="*/ 103 h 111"/>
                <a:gd name="T74" fmla="*/ 55 w 179"/>
                <a:gd name="T75" fmla="*/ 102 h 111"/>
                <a:gd name="T76" fmla="*/ 57 w 179"/>
                <a:gd name="T77" fmla="*/ 103 h 111"/>
                <a:gd name="T78" fmla="*/ 61 w 179"/>
                <a:gd name="T79" fmla="*/ 105 h 111"/>
                <a:gd name="T80" fmla="*/ 67 w 179"/>
                <a:gd name="T81" fmla="*/ 109 h 111"/>
                <a:gd name="T82" fmla="*/ 76 w 179"/>
                <a:gd name="T83" fmla="*/ 103 h 111"/>
                <a:gd name="T84" fmla="*/ 84 w 179"/>
                <a:gd name="T85" fmla="*/ 111 h 111"/>
                <a:gd name="T86" fmla="*/ 87 w 179"/>
                <a:gd name="T87" fmla="*/ 110 h 111"/>
                <a:gd name="T88" fmla="*/ 103 w 179"/>
                <a:gd name="T89" fmla="*/ 107 h 111"/>
                <a:gd name="T90" fmla="*/ 107 w 179"/>
                <a:gd name="T91" fmla="*/ 107 h 111"/>
                <a:gd name="T92" fmla="*/ 114 w 179"/>
                <a:gd name="T93" fmla="*/ 105 h 111"/>
                <a:gd name="T94" fmla="*/ 119 w 179"/>
                <a:gd name="T95" fmla="*/ 106 h 111"/>
                <a:gd name="T96" fmla="*/ 129 w 179"/>
                <a:gd name="T97" fmla="*/ 106 h 111"/>
                <a:gd name="T98" fmla="*/ 135 w 179"/>
                <a:gd name="T99" fmla="*/ 99 h 111"/>
                <a:gd name="T100" fmla="*/ 139 w 179"/>
                <a:gd name="T101" fmla="*/ 102 h 111"/>
                <a:gd name="T102" fmla="*/ 155 w 179"/>
                <a:gd name="T103" fmla="*/ 104 h 111"/>
                <a:gd name="T104" fmla="*/ 161 w 179"/>
                <a:gd name="T105" fmla="*/ 102 h 111"/>
                <a:gd name="T106" fmla="*/ 168 w 179"/>
                <a:gd name="T107" fmla="*/ 98 h 111"/>
                <a:gd name="T108" fmla="*/ 170 w 179"/>
                <a:gd name="T109" fmla="*/ 90 h 111"/>
                <a:gd name="T110" fmla="*/ 176 w 179"/>
                <a:gd name="T111" fmla="*/ 8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" h="111">
                  <a:moveTo>
                    <a:pt x="178" y="80"/>
                  </a:moveTo>
                  <a:cubicBezTo>
                    <a:pt x="178" y="78"/>
                    <a:pt x="176" y="75"/>
                    <a:pt x="173" y="74"/>
                  </a:cubicBezTo>
                  <a:cubicBezTo>
                    <a:pt x="172" y="73"/>
                    <a:pt x="171" y="72"/>
                    <a:pt x="171" y="70"/>
                  </a:cubicBezTo>
                  <a:cubicBezTo>
                    <a:pt x="171" y="69"/>
                    <a:pt x="171" y="68"/>
                    <a:pt x="171" y="67"/>
                  </a:cubicBezTo>
                  <a:cubicBezTo>
                    <a:pt x="171" y="66"/>
                    <a:pt x="171" y="65"/>
                    <a:pt x="170" y="64"/>
                  </a:cubicBezTo>
                  <a:cubicBezTo>
                    <a:pt x="170" y="61"/>
                    <a:pt x="169" y="56"/>
                    <a:pt x="163" y="54"/>
                  </a:cubicBezTo>
                  <a:cubicBezTo>
                    <a:pt x="162" y="54"/>
                    <a:pt x="161" y="54"/>
                    <a:pt x="160" y="53"/>
                  </a:cubicBezTo>
                  <a:cubicBezTo>
                    <a:pt x="156" y="52"/>
                    <a:pt x="153" y="52"/>
                    <a:pt x="150" y="50"/>
                  </a:cubicBezTo>
                  <a:cubicBezTo>
                    <a:pt x="147" y="49"/>
                    <a:pt x="145" y="48"/>
                    <a:pt x="143" y="48"/>
                  </a:cubicBezTo>
                  <a:cubicBezTo>
                    <a:pt x="140" y="48"/>
                    <a:pt x="137" y="49"/>
                    <a:pt x="134" y="50"/>
                  </a:cubicBezTo>
                  <a:cubicBezTo>
                    <a:pt x="134" y="51"/>
                    <a:pt x="133" y="51"/>
                    <a:pt x="133" y="51"/>
                  </a:cubicBezTo>
                  <a:cubicBezTo>
                    <a:pt x="132" y="51"/>
                    <a:pt x="131" y="51"/>
                    <a:pt x="130" y="51"/>
                  </a:cubicBezTo>
                  <a:cubicBezTo>
                    <a:pt x="129" y="50"/>
                    <a:pt x="127" y="50"/>
                    <a:pt x="126" y="50"/>
                  </a:cubicBezTo>
                  <a:cubicBezTo>
                    <a:pt x="125" y="50"/>
                    <a:pt x="125" y="50"/>
                    <a:pt x="124" y="50"/>
                  </a:cubicBezTo>
                  <a:cubicBezTo>
                    <a:pt x="118" y="51"/>
                    <a:pt x="112" y="56"/>
                    <a:pt x="107" y="60"/>
                  </a:cubicBezTo>
                  <a:cubicBezTo>
                    <a:pt x="106" y="62"/>
                    <a:pt x="105" y="63"/>
                    <a:pt x="104" y="64"/>
                  </a:cubicBezTo>
                  <a:cubicBezTo>
                    <a:pt x="103" y="64"/>
                    <a:pt x="103" y="64"/>
                    <a:pt x="103" y="64"/>
                  </a:cubicBezTo>
                  <a:cubicBezTo>
                    <a:pt x="102" y="65"/>
                    <a:pt x="100" y="67"/>
                    <a:pt x="99" y="67"/>
                  </a:cubicBezTo>
                  <a:cubicBezTo>
                    <a:pt x="98" y="67"/>
                    <a:pt x="98" y="67"/>
                    <a:pt x="98" y="66"/>
                  </a:cubicBezTo>
                  <a:cubicBezTo>
                    <a:pt x="97" y="65"/>
                    <a:pt x="96" y="63"/>
                    <a:pt x="94" y="63"/>
                  </a:cubicBezTo>
                  <a:cubicBezTo>
                    <a:pt x="93" y="63"/>
                    <a:pt x="93" y="63"/>
                    <a:pt x="92" y="63"/>
                  </a:cubicBezTo>
                  <a:cubicBezTo>
                    <a:pt x="90" y="63"/>
                    <a:pt x="89" y="64"/>
                    <a:pt x="87" y="65"/>
                  </a:cubicBezTo>
                  <a:cubicBezTo>
                    <a:pt x="87" y="65"/>
                    <a:pt x="86" y="65"/>
                    <a:pt x="85" y="65"/>
                  </a:cubicBezTo>
                  <a:cubicBezTo>
                    <a:pt x="85" y="65"/>
                    <a:pt x="84" y="65"/>
                    <a:pt x="83" y="64"/>
                  </a:cubicBezTo>
                  <a:cubicBezTo>
                    <a:pt x="82" y="63"/>
                    <a:pt x="81" y="62"/>
                    <a:pt x="78" y="62"/>
                  </a:cubicBezTo>
                  <a:cubicBezTo>
                    <a:pt x="78" y="62"/>
                    <a:pt x="78" y="62"/>
                    <a:pt x="77" y="62"/>
                  </a:cubicBezTo>
                  <a:cubicBezTo>
                    <a:pt x="76" y="62"/>
                    <a:pt x="75" y="62"/>
                    <a:pt x="74" y="62"/>
                  </a:cubicBezTo>
                  <a:cubicBezTo>
                    <a:pt x="74" y="60"/>
                    <a:pt x="75" y="58"/>
                    <a:pt x="75" y="56"/>
                  </a:cubicBezTo>
                  <a:cubicBezTo>
                    <a:pt x="77" y="49"/>
                    <a:pt x="79" y="42"/>
                    <a:pt x="72" y="34"/>
                  </a:cubicBezTo>
                  <a:cubicBezTo>
                    <a:pt x="70" y="31"/>
                    <a:pt x="67" y="31"/>
                    <a:pt x="65" y="31"/>
                  </a:cubicBezTo>
                  <a:cubicBezTo>
                    <a:pt x="64" y="31"/>
                    <a:pt x="64" y="31"/>
                    <a:pt x="63" y="31"/>
                  </a:cubicBezTo>
                  <a:cubicBezTo>
                    <a:pt x="63" y="31"/>
                    <a:pt x="62" y="31"/>
                    <a:pt x="62" y="31"/>
                  </a:cubicBezTo>
                  <a:cubicBezTo>
                    <a:pt x="61" y="31"/>
                    <a:pt x="61" y="31"/>
                    <a:pt x="60" y="31"/>
                  </a:cubicBezTo>
                  <a:cubicBezTo>
                    <a:pt x="60" y="30"/>
                    <a:pt x="60" y="30"/>
                    <a:pt x="60" y="27"/>
                  </a:cubicBezTo>
                  <a:cubicBezTo>
                    <a:pt x="60" y="26"/>
                    <a:pt x="60" y="24"/>
                    <a:pt x="59" y="23"/>
                  </a:cubicBezTo>
                  <a:cubicBezTo>
                    <a:pt x="58" y="19"/>
                    <a:pt x="55" y="17"/>
                    <a:pt x="51" y="17"/>
                  </a:cubicBezTo>
                  <a:cubicBezTo>
                    <a:pt x="51" y="17"/>
                    <a:pt x="50" y="17"/>
                    <a:pt x="50" y="17"/>
                  </a:cubicBezTo>
                  <a:cubicBezTo>
                    <a:pt x="47" y="18"/>
                    <a:pt x="46" y="19"/>
                    <a:pt x="44" y="20"/>
                  </a:cubicBezTo>
                  <a:cubicBezTo>
                    <a:pt x="44" y="21"/>
                    <a:pt x="43" y="21"/>
                    <a:pt x="43" y="22"/>
                  </a:cubicBezTo>
                  <a:cubicBezTo>
                    <a:pt x="42" y="22"/>
                    <a:pt x="42" y="22"/>
                    <a:pt x="41" y="22"/>
                  </a:cubicBezTo>
                  <a:cubicBezTo>
                    <a:pt x="40" y="22"/>
                    <a:pt x="39" y="22"/>
                    <a:pt x="39" y="22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1"/>
                    <a:pt x="38" y="21"/>
                    <a:pt x="38" y="20"/>
                  </a:cubicBezTo>
                  <a:cubicBezTo>
                    <a:pt x="38" y="19"/>
                    <a:pt x="38" y="18"/>
                    <a:pt x="38" y="17"/>
                  </a:cubicBezTo>
                  <a:cubicBezTo>
                    <a:pt x="37" y="14"/>
                    <a:pt x="35" y="12"/>
                    <a:pt x="31" y="10"/>
                  </a:cubicBezTo>
                  <a:cubicBezTo>
                    <a:pt x="30" y="9"/>
                    <a:pt x="29" y="9"/>
                    <a:pt x="27" y="9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3" y="7"/>
                    <a:pt x="23" y="6"/>
                    <a:pt x="22" y="5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19" y="1"/>
                    <a:pt x="16" y="0"/>
                    <a:pt x="13" y="0"/>
                  </a:cubicBezTo>
                  <a:cubicBezTo>
                    <a:pt x="9" y="0"/>
                    <a:pt x="4" y="3"/>
                    <a:pt x="2" y="7"/>
                  </a:cubicBezTo>
                  <a:cubicBezTo>
                    <a:pt x="0" y="10"/>
                    <a:pt x="1" y="13"/>
                    <a:pt x="3" y="16"/>
                  </a:cubicBezTo>
                  <a:cubicBezTo>
                    <a:pt x="4" y="18"/>
                    <a:pt x="5" y="20"/>
                    <a:pt x="6" y="22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8" y="25"/>
                    <a:pt x="8" y="26"/>
                    <a:pt x="8" y="27"/>
                  </a:cubicBezTo>
                  <a:cubicBezTo>
                    <a:pt x="8" y="29"/>
                    <a:pt x="9" y="31"/>
                    <a:pt x="11" y="33"/>
                  </a:cubicBezTo>
                  <a:cubicBezTo>
                    <a:pt x="13" y="35"/>
                    <a:pt x="16" y="39"/>
                    <a:pt x="21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3" y="39"/>
                    <a:pt x="25" y="38"/>
                    <a:pt x="27" y="38"/>
                  </a:cubicBezTo>
                  <a:cubicBezTo>
                    <a:pt x="28" y="37"/>
                    <a:pt x="31" y="37"/>
                    <a:pt x="32" y="37"/>
                  </a:cubicBezTo>
                  <a:cubicBezTo>
                    <a:pt x="33" y="37"/>
                    <a:pt x="34" y="37"/>
                    <a:pt x="35" y="38"/>
                  </a:cubicBezTo>
                  <a:cubicBezTo>
                    <a:pt x="35" y="38"/>
                    <a:pt x="36" y="41"/>
                    <a:pt x="36" y="43"/>
                  </a:cubicBezTo>
                  <a:cubicBezTo>
                    <a:pt x="37" y="44"/>
                    <a:pt x="37" y="46"/>
                    <a:pt x="37" y="47"/>
                  </a:cubicBezTo>
                  <a:cubicBezTo>
                    <a:pt x="38" y="48"/>
                    <a:pt x="38" y="49"/>
                    <a:pt x="39" y="50"/>
                  </a:cubicBezTo>
                  <a:cubicBezTo>
                    <a:pt x="41" y="54"/>
                    <a:pt x="43" y="58"/>
                    <a:pt x="42" y="62"/>
                  </a:cubicBezTo>
                  <a:cubicBezTo>
                    <a:pt x="42" y="63"/>
                    <a:pt x="42" y="64"/>
                    <a:pt x="41" y="65"/>
                  </a:cubicBezTo>
                  <a:cubicBezTo>
                    <a:pt x="41" y="67"/>
                    <a:pt x="40" y="68"/>
                    <a:pt x="40" y="69"/>
                  </a:cubicBezTo>
                  <a:cubicBezTo>
                    <a:pt x="40" y="72"/>
                    <a:pt x="40" y="74"/>
                    <a:pt x="40" y="76"/>
                  </a:cubicBezTo>
                  <a:cubicBezTo>
                    <a:pt x="40" y="77"/>
                    <a:pt x="40" y="78"/>
                    <a:pt x="40" y="78"/>
                  </a:cubicBezTo>
                  <a:cubicBezTo>
                    <a:pt x="40" y="81"/>
                    <a:pt x="41" y="84"/>
                    <a:pt x="41" y="87"/>
                  </a:cubicBezTo>
                  <a:cubicBezTo>
                    <a:pt x="42" y="89"/>
                    <a:pt x="42" y="92"/>
                    <a:pt x="42" y="94"/>
                  </a:cubicBezTo>
                  <a:cubicBezTo>
                    <a:pt x="42" y="97"/>
                    <a:pt x="42" y="103"/>
                    <a:pt x="49" y="104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51" y="104"/>
                    <a:pt x="53" y="103"/>
                    <a:pt x="53" y="103"/>
                  </a:cubicBezTo>
                  <a:cubicBezTo>
                    <a:pt x="54" y="103"/>
                    <a:pt x="54" y="102"/>
                    <a:pt x="54" y="102"/>
                  </a:cubicBezTo>
                  <a:cubicBezTo>
                    <a:pt x="54" y="102"/>
                    <a:pt x="54" y="102"/>
                    <a:pt x="55" y="102"/>
                  </a:cubicBezTo>
                  <a:cubicBezTo>
                    <a:pt x="55" y="102"/>
                    <a:pt x="55" y="102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3"/>
                    <a:pt x="59" y="104"/>
                    <a:pt x="60" y="104"/>
                  </a:cubicBezTo>
                  <a:cubicBezTo>
                    <a:pt x="60" y="104"/>
                    <a:pt x="60" y="105"/>
                    <a:pt x="61" y="105"/>
                  </a:cubicBezTo>
                  <a:cubicBezTo>
                    <a:pt x="61" y="106"/>
                    <a:pt x="62" y="107"/>
                    <a:pt x="63" y="107"/>
                  </a:cubicBezTo>
                  <a:cubicBezTo>
                    <a:pt x="64" y="108"/>
                    <a:pt x="66" y="109"/>
                    <a:pt x="67" y="109"/>
                  </a:cubicBezTo>
                  <a:cubicBezTo>
                    <a:pt x="70" y="109"/>
                    <a:pt x="73" y="107"/>
                    <a:pt x="75" y="105"/>
                  </a:cubicBezTo>
                  <a:cubicBezTo>
                    <a:pt x="76" y="104"/>
                    <a:pt x="76" y="104"/>
                    <a:pt x="76" y="103"/>
                  </a:cubicBezTo>
                  <a:cubicBezTo>
                    <a:pt x="76" y="104"/>
                    <a:pt x="76" y="105"/>
                    <a:pt x="77" y="106"/>
                  </a:cubicBezTo>
                  <a:cubicBezTo>
                    <a:pt x="77" y="108"/>
                    <a:pt x="79" y="111"/>
                    <a:pt x="84" y="111"/>
                  </a:cubicBezTo>
                  <a:cubicBezTo>
                    <a:pt x="85" y="111"/>
                    <a:pt x="86" y="110"/>
                    <a:pt x="87" y="110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90" y="110"/>
                    <a:pt x="92" y="109"/>
                    <a:pt x="95" y="108"/>
                  </a:cubicBezTo>
                  <a:cubicBezTo>
                    <a:pt x="98" y="108"/>
                    <a:pt x="100" y="107"/>
                    <a:pt x="103" y="107"/>
                  </a:cubicBezTo>
                  <a:cubicBezTo>
                    <a:pt x="103" y="107"/>
                    <a:pt x="103" y="107"/>
                    <a:pt x="104" y="107"/>
                  </a:cubicBezTo>
                  <a:cubicBezTo>
                    <a:pt x="105" y="107"/>
                    <a:pt x="106" y="107"/>
                    <a:pt x="107" y="107"/>
                  </a:cubicBezTo>
                  <a:cubicBezTo>
                    <a:pt x="109" y="107"/>
                    <a:pt x="111" y="107"/>
                    <a:pt x="113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6"/>
                  </a:cubicBezTo>
                  <a:cubicBezTo>
                    <a:pt x="116" y="106"/>
                    <a:pt x="117" y="106"/>
                    <a:pt x="119" y="106"/>
                  </a:cubicBezTo>
                  <a:cubicBezTo>
                    <a:pt x="119" y="107"/>
                    <a:pt x="120" y="107"/>
                    <a:pt x="121" y="107"/>
                  </a:cubicBezTo>
                  <a:cubicBezTo>
                    <a:pt x="124" y="107"/>
                    <a:pt x="127" y="106"/>
                    <a:pt x="129" y="106"/>
                  </a:cubicBezTo>
                  <a:cubicBezTo>
                    <a:pt x="132" y="105"/>
                    <a:pt x="133" y="103"/>
                    <a:pt x="134" y="101"/>
                  </a:cubicBezTo>
                  <a:cubicBezTo>
                    <a:pt x="134" y="100"/>
                    <a:pt x="135" y="100"/>
                    <a:pt x="135" y="99"/>
                  </a:cubicBezTo>
                  <a:cubicBezTo>
                    <a:pt x="135" y="100"/>
                    <a:pt x="136" y="100"/>
                    <a:pt x="136" y="100"/>
                  </a:cubicBezTo>
                  <a:cubicBezTo>
                    <a:pt x="137" y="101"/>
                    <a:pt x="138" y="102"/>
                    <a:pt x="139" y="102"/>
                  </a:cubicBezTo>
                  <a:cubicBezTo>
                    <a:pt x="143" y="104"/>
                    <a:pt x="147" y="105"/>
                    <a:pt x="151" y="105"/>
                  </a:cubicBezTo>
                  <a:cubicBezTo>
                    <a:pt x="152" y="105"/>
                    <a:pt x="154" y="104"/>
                    <a:pt x="155" y="104"/>
                  </a:cubicBezTo>
                  <a:cubicBezTo>
                    <a:pt x="157" y="104"/>
                    <a:pt x="159" y="103"/>
                    <a:pt x="160" y="102"/>
                  </a:cubicBezTo>
                  <a:cubicBezTo>
                    <a:pt x="160" y="102"/>
                    <a:pt x="161" y="102"/>
                    <a:pt x="161" y="102"/>
                  </a:cubicBezTo>
                  <a:cubicBezTo>
                    <a:pt x="161" y="101"/>
                    <a:pt x="162" y="101"/>
                    <a:pt x="163" y="101"/>
                  </a:cubicBezTo>
                  <a:cubicBezTo>
                    <a:pt x="164" y="101"/>
                    <a:pt x="166" y="100"/>
                    <a:pt x="168" y="98"/>
                  </a:cubicBezTo>
                  <a:cubicBezTo>
                    <a:pt x="169" y="96"/>
                    <a:pt x="170" y="94"/>
                    <a:pt x="170" y="93"/>
                  </a:cubicBezTo>
                  <a:cubicBezTo>
                    <a:pt x="170" y="92"/>
                    <a:pt x="170" y="91"/>
                    <a:pt x="170" y="90"/>
                  </a:cubicBezTo>
                  <a:cubicBezTo>
                    <a:pt x="170" y="90"/>
                    <a:pt x="171" y="89"/>
                    <a:pt x="172" y="89"/>
                  </a:cubicBezTo>
                  <a:cubicBezTo>
                    <a:pt x="174" y="88"/>
                    <a:pt x="175" y="87"/>
                    <a:pt x="176" y="86"/>
                  </a:cubicBezTo>
                  <a:cubicBezTo>
                    <a:pt x="178" y="84"/>
                    <a:pt x="179" y="82"/>
                    <a:pt x="178" y="8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8645519" y="1693133"/>
              <a:ext cx="122570" cy="124373"/>
            </a:xfrm>
            <a:custGeom>
              <a:avLst/>
              <a:gdLst>
                <a:gd name="T0" fmla="*/ 38 w 39"/>
                <a:gd name="T1" fmla="*/ 22 h 44"/>
                <a:gd name="T2" fmla="*/ 37 w 39"/>
                <a:gd name="T3" fmla="*/ 19 h 44"/>
                <a:gd name="T4" fmla="*/ 37 w 39"/>
                <a:gd name="T5" fmla="*/ 18 h 44"/>
                <a:gd name="T6" fmla="*/ 34 w 39"/>
                <a:gd name="T7" fmla="*/ 8 h 44"/>
                <a:gd name="T8" fmla="*/ 27 w 39"/>
                <a:gd name="T9" fmla="*/ 1 h 44"/>
                <a:gd name="T10" fmla="*/ 22 w 39"/>
                <a:gd name="T11" fmla="*/ 0 h 44"/>
                <a:gd name="T12" fmla="*/ 12 w 39"/>
                <a:gd name="T13" fmla="*/ 3 h 44"/>
                <a:gd name="T14" fmla="*/ 8 w 39"/>
                <a:gd name="T15" fmla="*/ 10 h 44"/>
                <a:gd name="T16" fmla="*/ 6 w 39"/>
                <a:gd name="T17" fmla="*/ 14 h 44"/>
                <a:gd name="T18" fmla="*/ 5 w 39"/>
                <a:gd name="T19" fmla="*/ 15 h 44"/>
                <a:gd name="T20" fmla="*/ 2 w 39"/>
                <a:gd name="T21" fmla="*/ 26 h 44"/>
                <a:gd name="T22" fmla="*/ 6 w 39"/>
                <a:gd name="T23" fmla="*/ 31 h 44"/>
                <a:gd name="T24" fmla="*/ 8 w 39"/>
                <a:gd name="T25" fmla="*/ 33 h 44"/>
                <a:gd name="T26" fmla="*/ 14 w 39"/>
                <a:gd name="T27" fmla="*/ 38 h 44"/>
                <a:gd name="T28" fmla="*/ 19 w 39"/>
                <a:gd name="T29" fmla="*/ 41 h 44"/>
                <a:gd name="T30" fmla="*/ 22 w 39"/>
                <a:gd name="T31" fmla="*/ 43 h 44"/>
                <a:gd name="T32" fmla="*/ 27 w 39"/>
                <a:gd name="T33" fmla="*/ 44 h 44"/>
                <a:gd name="T34" fmla="*/ 33 w 39"/>
                <a:gd name="T35" fmla="*/ 43 h 44"/>
                <a:gd name="T36" fmla="*/ 38 w 39"/>
                <a:gd name="T37" fmla="*/ 36 h 44"/>
                <a:gd name="T38" fmla="*/ 38 w 39"/>
                <a:gd name="T3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44">
                  <a:moveTo>
                    <a:pt x="38" y="22"/>
                  </a:moveTo>
                  <a:cubicBezTo>
                    <a:pt x="38" y="21"/>
                    <a:pt x="37" y="20"/>
                    <a:pt x="37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6" y="15"/>
                    <a:pt x="36" y="11"/>
                    <a:pt x="34" y="8"/>
                  </a:cubicBezTo>
                  <a:cubicBezTo>
                    <a:pt x="33" y="5"/>
                    <a:pt x="30" y="2"/>
                    <a:pt x="27" y="1"/>
                  </a:cubicBezTo>
                  <a:cubicBezTo>
                    <a:pt x="26" y="0"/>
                    <a:pt x="24" y="0"/>
                    <a:pt x="22" y="0"/>
                  </a:cubicBezTo>
                  <a:cubicBezTo>
                    <a:pt x="19" y="0"/>
                    <a:pt x="14" y="1"/>
                    <a:pt x="12" y="3"/>
                  </a:cubicBezTo>
                  <a:cubicBezTo>
                    <a:pt x="10" y="5"/>
                    <a:pt x="9" y="8"/>
                    <a:pt x="8" y="10"/>
                  </a:cubicBezTo>
                  <a:cubicBezTo>
                    <a:pt x="8" y="11"/>
                    <a:pt x="7" y="13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7"/>
                    <a:pt x="0" y="21"/>
                    <a:pt x="2" y="26"/>
                  </a:cubicBezTo>
                  <a:cubicBezTo>
                    <a:pt x="3" y="29"/>
                    <a:pt x="5" y="30"/>
                    <a:pt x="6" y="31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10" y="35"/>
                    <a:pt x="12" y="37"/>
                    <a:pt x="14" y="38"/>
                  </a:cubicBezTo>
                  <a:cubicBezTo>
                    <a:pt x="16" y="40"/>
                    <a:pt x="18" y="41"/>
                    <a:pt x="19" y="41"/>
                  </a:cubicBezTo>
                  <a:cubicBezTo>
                    <a:pt x="20" y="42"/>
                    <a:pt x="21" y="42"/>
                    <a:pt x="22" y="43"/>
                  </a:cubicBezTo>
                  <a:cubicBezTo>
                    <a:pt x="24" y="44"/>
                    <a:pt x="26" y="44"/>
                    <a:pt x="27" y="44"/>
                  </a:cubicBezTo>
                  <a:cubicBezTo>
                    <a:pt x="29" y="44"/>
                    <a:pt x="31" y="44"/>
                    <a:pt x="33" y="43"/>
                  </a:cubicBezTo>
                  <a:cubicBezTo>
                    <a:pt x="35" y="41"/>
                    <a:pt x="37" y="39"/>
                    <a:pt x="38" y="36"/>
                  </a:cubicBezTo>
                  <a:cubicBezTo>
                    <a:pt x="39" y="31"/>
                    <a:pt x="38" y="26"/>
                    <a:pt x="38" y="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8598377" y="2353599"/>
              <a:ext cx="47142" cy="45032"/>
            </a:xfrm>
            <a:custGeom>
              <a:avLst/>
              <a:gdLst>
                <a:gd name="T0" fmla="*/ 10 w 15"/>
                <a:gd name="T1" fmla="*/ 1 h 16"/>
                <a:gd name="T2" fmla="*/ 6 w 15"/>
                <a:gd name="T3" fmla="*/ 0 h 16"/>
                <a:gd name="T4" fmla="*/ 1 w 15"/>
                <a:gd name="T5" fmla="*/ 2 h 16"/>
                <a:gd name="T6" fmla="*/ 0 w 15"/>
                <a:gd name="T7" fmla="*/ 7 h 16"/>
                <a:gd name="T8" fmla="*/ 10 w 15"/>
                <a:gd name="T9" fmla="*/ 16 h 16"/>
                <a:gd name="T10" fmla="*/ 10 w 15"/>
                <a:gd name="T11" fmla="*/ 16 h 16"/>
                <a:gd name="T12" fmla="*/ 12 w 15"/>
                <a:gd name="T13" fmla="*/ 16 h 16"/>
                <a:gd name="T14" fmla="*/ 15 w 15"/>
                <a:gd name="T15" fmla="*/ 10 h 16"/>
                <a:gd name="T16" fmla="*/ 10 w 15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10" y="1"/>
                  </a:moveTo>
                  <a:cubicBezTo>
                    <a:pt x="9" y="1"/>
                    <a:pt x="7" y="0"/>
                    <a:pt x="6" y="0"/>
                  </a:cubicBezTo>
                  <a:cubicBezTo>
                    <a:pt x="4" y="0"/>
                    <a:pt x="3" y="1"/>
                    <a:pt x="1" y="2"/>
                  </a:cubicBezTo>
                  <a:cubicBezTo>
                    <a:pt x="0" y="4"/>
                    <a:pt x="0" y="5"/>
                    <a:pt x="0" y="7"/>
                  </a:cubicBezTo>
                  <a:cubicBezTo>
                    <a:pt x="1" y="11"/>
                    <a:pt x="6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6"/>
                  </a:cubicBezTo>
                  <a:cubicBezTo>
                    <a:pt x="14" y="15"/>
                    <a:pt x="15" y="13"/>
                    <a:pt x="15" y="10"/>
                  </a:cubicBezTo>
                  <a:cubicBezTo>
                    <a:pt x="15" y="7"/>
                    <a:pt x="12" y="3"/>
                    <a:pt x="1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8777517" y="2331083"/>
              <a:ext cx="37714" cy="31094"/>
            </a:xfrm>
            <a:custGeom>
              <a:avLst/>
              <a:gdLst>
                <a:gd name="T0" fmla="*/ 11 w 12"/>
                <a:gd name="T1" fmla="*/ 4 h 11"/>
                <a:gd name="T2" fmla="*/ 7 w 12"/>
                <a:gd name="T3" fmla="*/ 0 h 11"/>
                <a:gd name="T4" fmla="*/ 1 w 12"/>
                <a:gd name="T5" fmla="*/ 6 h 11"/>
                <a:gd name="T6" fmla="*/ 3 w 12"/>
                <a:gd name="T7" fmla="*/ 10 h 11"/>
                <a:gd name="T8" fmla="*/ 5 w 12"/>
                <a:gd name="T9" fmla="*/ 11 h 11"/>
                <a:gd name="T10" fmla="*/ 5 w 12"/>
                <a:gd name="T11" fmla="*/ 11 h 11"/>
                <a:gd name="T12" fmla="*/ 10 w 12"/>
                <a:gd name="T13" fmla="*/ 8 h 11"/>
                <a:gd name="T14" fmla="*/ 11 w 12"/>
                <a:gd name="T15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1">
                  <a:moveTo>
                    <a:pt x="11" y="4"/>
                  </a:moveTo>
                  <a:cubicBezTo>
                    <a:pt x="11" y="0"/>
                    <a:pt x="8" y="0"/>
                    <a:pt x="7" y="0"/>
                  </a:cubicBezTo>
                  <a:cubicBezTo>
                    <a:pt x="3" y="0"/>
                    <a:pt x="1" y="4"/>
                    <a:pt x="1" y="6"/>
                  </a:cubicBezTo>
                  <a:cubicBezTo>
                    <a:pt x="0" y="8"/>
                    <a:pt x="2" y="10"/>
                    <a:pt x="3" y="10"/>
                  </a:cubicBezTo>
                  <a:cubicBezTo>
                    <a:pt x="4" y="10"/>
                    <a:pt x="4" y="11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7" y="11"/>
                    <a:pt x="9" y="10"/>
                    <a:pt x="10" y="8"/>
                  </a:cubicBezTo>
                  <a:cubicBezTo>
                    <a:pt x="11" y="7"/>
                    <a:pt x="12" y="6"/>
                    <a:pt x="1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750997" y="1872188"/>
              <a:ext cx="672955" cy="543598"/>
            </a:xfrm>
            <a:custGeom>
              <a:avLst/>
              <a:gdLst>
                <a:gd name="T0" fmla="*/ 209 w 215"/>
                <a:gd name="T1" fmla="*/ 139 h 191"/>
                <a:gd name="T2" fmla="*/ 205 w 215"/>
                <a:gd name="T3" fmla="*/ 135 h 191"/>
                <a:gd name="T4" fmla="*/ 197 w 215"/>
                <a:gd name="T5" fmla="*/ 125 h 191"/>
                <a:gd name="T6" fmla="*/ 189 w 215"/>
                <a:gd name="T7" fmla="*/ 119 h 191"/>
                <a:gd name="T8" fmla="*/ 181 w 215"/>
                <a:gd name="T9" fmla="*/ 110 h 191"/>
                <a:gd name="T10" fmla="*/ 178 w 215"/>
                <a:gd name="T11" fmla="*/ 104 h 191"/>
                <a:gd name="T12" fmla="*/ 179 w 215"/>
                <a:gd name="T13" fmla="*/ 90 h 191"/>
                <a:gd name="T14" fmla="*/ 181 w 215"/>
                <a:gd name="T15" fmla="*/ 69 h 191"/>
                <a:gd name="T16" fmla="*/ 180 w 215"/>
                <a:gd name="T17" fmla="*/ 57 h 191"/>
                <a:gd name="T18" fmla="*/ 182 w 215"/>
                <a:gd name="T19" fmla="*/ 50 h 191"/>
                <a:gd name="T20" fmla="*/ 184 w 215"/>
                <a:gd name="T21" fmla="*/ 44 h 191"/>
                <a:gd name="T22" fmla="*/ 185 w 215"/>
                <a:gd name="T23" fmla="*/ 35 h 191"/>
                <a:gd name="T24" fmla="*/ 181 w 215"/>
                <a:gd name="T25" fmla="*/ 21 h 191"/>
                <a:gd name="T26" fmla="*/ 177 w 215"/>
                <a:gd name="T27" fmla="*/ 16 h 191"/>
                <a:gd name="T28" fmla="*/ 165 w 215"/>
                <a:gd name="T29" fmla="*/ 3 h 191"/>
                <a:gd name="T30" fmla="*/ 149 w 215"/>
                <a:gd name="T31" fmla="*/ 9 h 191"/>
                <a:gd name="T32" fmla="*/ 148 w 215"/>
                <a:gd name="T33" fmla="*/ 15 h 191"/>
                <a:gd name="T34" fmla="*/ 146 w 215"/>
                <a:gd name="T35" fmla="*/ 30 h 191"/>
                <a:gd name="T36" fmla="*/ 145 w 215"/>
                <a:gd name="T37" fmla="*/ 38 h 191"/>
                <a:gd name="T38" fmla="*/ 146 w 215"/>
                <a:gd name="T39" fmla="*/ 50 h 191"/>
                <a:gd name="T40" fmla="*/ 143 w 215"/>
                <a:gd name="T41" fmla="*/ 62 h 191"/>
                <a:gd name="T42" fmla="*/ 141 w 215"/>
                <a:gd name="T43" fmla="*/ 44 h 191"/>
                <a:gd name="T44" fmla="*/ 138 w 215"/>
                <a:gd name="T45" fmla="*/ 16 h 191"/>
                <a:gd name="T46" fmla="*/ 131 w 215"/>
                <a:gd name="T47" fmla="*/ 10 h 191"/>
                <a:gd name="T48" fmla="*/ 5 w 215"/>
                <a:gd name="T49" fmla="*/ 82 h 191"/>
                <a:gd name="T50" fmla="*/ 2 w 215"/>
                <a:gd name="T51" fmla="*/ 98 h 191"/>
                <a:gd name="T52" fmla="*/ 3 w 215"/>
                <a:gd name="T53" fmla="*/ 104 h 191"/>
                <a:gd name="T54" fmla="*/ 15 w 215"/>
                <a:gd name="T55" fmla="*/ 121 h 191"/>
                <a:gd name="T56" fmla="*/ 30 w 215"/>
                <a:gd name="T57" fmla="*/ 128 h 191"/>
                <a:gd name="T58" fmla="*/ 32 w 215"/>
                <a:gd name="T59" fmla="*/ 127 h 191"/>
                <a:gd name="T60" fmla="*/ 35 w 215"/>
                <a:gd name="T61" fmla="*/ 128 h 191"/>
                <a:gd name="T62" fmla="*/ 34 w 215"/>
                <a:gd name="T63" fmla="*/ 140 h 191"/>
                <a:gd name="T64" fmla="*/ 36 w 215"/>
                <a:gd name="T65" fmla="*/ 163 h 191"/>
                <a:gd name="T66" fmla="*/ 49 w 215"/>
                <a:gd name="T67" fmla="*/ 165 h 191"/>
                <a:gd name="T68" fmla="*/ 59 w 215"/>
                <a:gd name="T69" fmla="*/ 167 h 191"/>
                <a:gd name="T70" fmla="*/ 74 w 215"/>
                <a:gd name="T71" fmla="*/ 170 h 191"/>
                <a:gd name="T72" fmla="*/ 82 w 215"/>
                <a:gd name="T73" fmla="*/ 172 h 191"/>
                <a:gd name="T74" fmla="*/ 101 w 215"/>
                <a:gd name="T75" fmla="*/ 167 h 191"/>
                <a:gd name="T76" fmla="*/ 108 w 215"/>
                <a:gd name="T77" fmla="*/ 168 h 191"/>
                <a:gd name="T78" fmla="*/ 120 w 215"/>
                <a:gd name="T79" fmla="*/ 169 h 191"/>
                <a:gd name="T80" fmla="*/ 131 w 215"/>
                <a:gd name="T81" fmla="*/ 158 h 191"/>
                <a:gd name="T82" fmla="*/ 134 w 215"/>
                <a:gd name="T83" fmla="*/ 153 h 191"/>
                <a:gd name="T84" fmla="*/ 134 w 215"/>
                <a:gd name="T85" fmla="*/ 158 h 191"/>
                <a:gd name="T86" fmla="*/ 133 w 215"/>
                <a:gd name="T87" fmla="*/ 167 h 191"/>
                <a:gd name="T88" fmla="*/ 144 w 215"/>
                <a:gd name="T89" fmla="*/ 169 h 191"/>
                <a:gd name="T90" fmla="*/ 145 w 215"/>
                <a:gd name="T91" fmla="*/ 174 h 191"/>
                <a:gd name="T92" fmla="*/ 157 w 215"/>
                <a:gd name="T93" fmla="*/ 184 h 191"/>
                <a:gd name="T94" fmla="*/ 167 w 215"/>
                <a:gd name="T95" fmla="*/ 188 h 191"/>
                <a:gd name="T96" fmla="*/ 184 w 215"/>
                <a:gd name="T97" fmla="*/ 189 h 191"/>
                <a:gd name="T98" fmla="*/ 195 w 215"/>
                <a:gd name="T99" fmla="*/ 179 h 191"/>
                <a:gd name="T100" fmla="*/ 195 w 215"/>
                <a:gd name="T101" fmla="*/ 173 h 191"/>
                <a:gd name="T102" fmla="*/ 195 w 215"/>
                <a:gd name="T103" fmla="*/ 165 h 191"/>
                <a:gd name="T104" fmla="*/ 191 w 215"/>
                <a:gd name="T105" fmla="*/ 156 h 191"/>
                <a:gd name="T106" fmla="*/ 192 w 215"/>
                <a:gd name="T107" fmla="*/ 155 h 191"/>
                <a:gd name="T108" fmla="*/ 198 w 215"/>
                <a:gd name="T109" fmla="*/ 158 h 191"/>
                <a:gd name="T110" fmla="*/ 202 w 215"/>
                <a:gd name="T111" fmla="*/ 157 h 191"/>
                <a:gd name="T112" fmla="*/ 207 w 215"/>
                <a:gd name="T113" fmla="*/ 161 h 191"/>
                <a:gd name="T114" fmla="*/ 214 w 215"/>
                <a:gd name="T115" fmla="*/ 15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5" h="191">
                  <a:moveTo>
                    <a:pt x="212" y="142"/>
                  </a:moveTo>
                  <a:cubicBezTo>
                    <a:pt x="211" y="141"/>
                    <a:pt x="210" y="140"/>
                    <a:pt x="209" y="139"/>
                  </a:cubicBezTo>
                  <a:cubicBezTo>
                    <a:pt x="209" y="139"/>
                    <a:pt x="208" y="138"/>
                    <a:pt x="207" y="138"/>
                  </a:cubicBezTo>
                  <a:cubicBezTo>
                    <a:pt x="207" y="137"/>
                    <a:pt x="206" y="136"/>
                    <a:pt x="205" y="135"/>
                  </a:cubicBezTo>
                  <a:cubicBezTo>
                    <a:pt x="205" y="134"/>
                    <a:pt x="205" y="134"/>
                    <a:pt x="204" y="133"/>
                  </a:cubicBezTo>
                  <a:cubicBezTo>
                    <a:pt x="202" y="130"/>
                    <a:pt x="199" y="127"/>
                    <a:pt x="197" y="125"/>
                  </a:cubicBezTo>
                  <a:cubicBezTo>
                    <a:pt x="196" y="124"/>
                    <a:pt x="195" y="124"/>
                    <a:pt x="194" y="123"/>
                  </a:cubicBezTo>
                  <a:cubicBezTo>
                    <a:pt x="193" y="121"/>
                    <a:pt x="191" y="120"/>
                    <a:pt x="189" y="119"/>
                  </a:cubicBezTo>
                  <a:cubicBezTo>
                    <a:pt x="187" y="118"/>
                    <a:pt x="185" y="117"/>
                    <a:pt x="184" y="115"/>
                  </a:cubicBezTo>
                  <a:cubicBezTo>
                    <a:pt x="183" y="114"/>
                    <a:pt x="182" y="112"/>
                    <a:pt x="181" y="110"/>
                  </a:cubicBezTo>
                  <a:cubicBezTo>
                    <a:pt x="181" y="109"/>
                    <a:pt x="181" y="109"/>
                    <a:pt x="181" y="108"/>
                  </a:cubicBezTo>
                  <a:cubicBezTo>
                    <a:pt x="180" y="107"/>
                    <a:pt x="179" y="105"/>
                    <a:pt x="178" y="104"/>
                  </a:cubicBezTo>
                  <a:cubicBezTo>
                    <a:pt x="178" y="103"/>
                    <a:pt x="177" y="102"/>
                    <a:pt x="177" y="101"/>
                  </a:cubicBezTo>
                  <a:cubicBezTo>
                    <a:pt x="175" y="98"/>
                    <a:pt x="177" y="95"/>
                    <a:pt x="179" y="90"/>
                  </a:cubicBezTo>
                  <a:cubicBezTo>
                    <a:pt x="182" y="86"/>
                    <a:pt x="184" y="80"/>
                    <a:pt x="183" y="75"/>
                  </a:cubicBezTo>
                  <a:cubicBezTo>
                    <a:pt x="183" y="73"/>
                    <a:pt x="182" y="71"/>
                    <a:pt x="181" y="69"/>
                  </a:cubicBezTo>
                  <a:cubicBezTo>
                    <a:pt x="180" y="66"/>
                    <a:pt x="179" y="64"/>
                    <a:pt x="179" y="61"/>
                  </a:cubicBezTo>
                  <a:cubicBezTo>
                    <a:pt x="179" y="60"/>
                    <a:pt x="179" y="59"/>
                    <a:pt x="180" y="57"/>
                  </a:cubicBezTo>
                  <a:cubicBezTo>
                    <a:pt x="181" y="56"/>
                    <a:pt x="181" y="56"/>
                    <a:pt x="181" y="56"/>
                  </a:cubicBezTo>
                  <a:cubicBezTo>
                    <a:pt x="181" y="54"/>
                    <a:pt x="182" y="52"/>
                    <a:pt x="182" y="50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3" y="47"/>
                    <a:pt x="183" y="46"/>
                    <a:pt x="184" y="44"/>
                  </a:cubicBezTo>
                  <a:cubicBezTo>
                    <a:pt x="185" y="42"/>
                    <a:pt x="185" y="39"/>
                    <a:pt x="185" y="35"/>
                  </a:cubicBezTo>
                  <a:cubicBezTo>
                    <a:pt x="185" y="35"/>
                    <a:pt x="185" y="35"/>
                    <a:pt x="185" y="35"/>
                  </a:cubicBezTo>
                  <a:cubicBezTo>
                    <a:pt x="185" y="32"/>
                    <a:pt x="185" y="29"/>
                    <a:pt x="184" y="25"/>
                  </a:cubicBezTo>
                  <a:cubicBezTo>
                    <a:pt x="183" y="23"/>
                    <a:pt x="182" y="22"/>
                    <a:pt x="181" y="21"/>
                  </a:cubicBezTo>
                  <a:cubicBezTo>
                    <a:pt x="180" y="20"/>
                    <a:pt x="180" y="19"/>
                    <a:pt x="179" y="19"/>
                  </a:cubicBezTo>
                  <a:cubicBezTo>
                    <a:pt x="179" y="18"/>
                    <a:pt x="178" y="17"/>
                    <a:pt x="177" y="16"/>
                  </a:cubicBezTo>
                  <a:cubicBezTo>
                    <a:pt x="175" y="12"/>
                    <a:pt x="173" y="7"/>
                    <a:pt x="168" y="5"/>
                  </a:cubicBezTo>
                  <a:cubicBezTo>
                    <a:pt x="167" y="4"/>
                    <a:pt x="166" y="4"/>
                    <a:pt x="165" y="3"/>
                  </a:cubicBezTo>
                  <a:cubicBezTo>
                    <a:pt x="163" y="2"/>
                    <a:pt x="160" y="0"/>
                    <a:pt x="157" y="0"/>
                  </a:cubicBezTo>
                  <a:cubicBezTo>
                    <a:pt x="151" y="0"/>
                    <a:pt x="149" y="6"/>
                    <a:pt x="149" y="9"/>
                  </a:cubicBezTo>
                  <a:cubicBezTo>
                    <a:pt x="149" y="10"/>
                    <a:pt x="149" y="10"/>
                    <a:pt x="149" y="10"/>
                  </a:cubicBezTo>
                  <a:cubicBezTo>
                    <a:pt x="148" y="12"/>
                    <a:pt x="148" y="14"/>
                    <a:pt x="148" y="15"/>
                  </a:cubicBezTo>
                  <a:cubicBezTo>
                    <a:pt x="147" y="17"/>
                    <a:pt x="147" y="20"/>
                    <a:pt x="146" y="22"/>
                  </a:cubicBezTo>
                  <a:cubicBezTo>
                    <a:pt x="146" y="24"/>
                    <a:pt x="146" y="27"/>
                    <a:pt x="146" y="30"/>
                  </a:cubicBezTo>
                  <a:cubicBezTo>
                    <a:pt x="146" y="31"/>
                    <a:pt x="146" y="33"/>
                    <a:pt x="146" y="34"/>
                  </a:cubicBezTo>
                  <a:cubicBezTo>
                    <a:pt x="146" y="36"/>
                    <a:pt x="145" y="37"/>
                    <a:pt x="145" y="38"/>
                  </a:cubicBezTo>
                  <a:cubicBezTo>
                    <a:pt x="145" y="40"/>
                    <a:pt x="145" y="43"/>
                    <a:pt x="145" y="46"/>
                  </a:cubicBezTo>
                  <a:cubicBezTo>
                    <a:pt x="145" y="47"/>
                    <a:pt x="146" y="49"/>
                    <a:pt x="146" y="50"/>
                  </a:cubicBezTo>
                  <a:cubicBezTo>
                    <a:pt x="146" y="52"/>
                    <a:pt x="147" y="54"/>
                    <a:pt x="147" y="55"/>
                  </a:cubicBezTo>
                  <a:cubicBezTo>
                    <a:pt x="146" y="58"/>
                    <a:pt x="144" y="62"/>
                    <a:pt x="143" y="62"/>
                  </a:cubicBezTo>
                  <a:cubicBezTo>
                    <a:pt x="143" y="62"/>
                    <a:pt x="142" y="62"/>
                    <a:pt x="141" y="59"/>
                  </a:cubicBezTo>
                  <a:cubicBezTo>
                    <a:pt x="140" y="54"/>
                    <a:pt x="140" y="49"/>
                    <a:pt x="141" y="44"/>
                  </a:cubicBezTo>
                  <a:cubicBezTo>
                    <a:pt x="142" y="41"/>
                    <a:pt x="142" y="39"/>
                    <a:pt x="142" y="37"/>
                  </a:cubicBezTo>
                  <a:cubicBezTo>
                    <a:pt x="143" y="29"/>
                    <a:pt x="140" y="22"/>
                    <a:pt x="138" y="16"/>
                  </a:cubicBezTo>
                  <a:cubicBezTo>
                    <a:pt x="136" y="14"/>
                    <a:pt x="135" y="13"/>
                    <a:pt x="134" y="12"/>
                  </a:cubicBezTo>
                  <a:cubicBezTo>
                    <a:pt x="131" y="10"/>
                    <a:pt x="131" y="10"/>
                    <a:pt x="131" y="10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0" y="88"/>
                    <a:pt x="1" y="93"/>
                    <a:pt x="2" y="98"/>
                  </a:cubicBezTo>
                  <a:cubicBezTo>
                    <a:pt x="2" y="98"/>
                    <a:pt x="2" y="99"/>
                    <a:pt x="2" y="100"/>
                  </a:cubicBezTo>
                  <a:cubicBezTo>
                    <a:pt x="3" y="101"/>
                    <a:pt x="3" y="102"/>
                    <a:pt x="3" y="104"/>
                  </a:cubicBezTo>
                  <a:cubicBezTo>
                    <a:pt x="3" y="105"/>
                    <a:pt x="3" y="107"/>
                    <a:pt x="4" y="109"/>
                  </a:cubicBezTo>
                  <a:cubicBezTo>
                    <a:pt x="5" y="116"/>
                    <a:pt x="11" y="118"/>
                    <a:pt x="15" y="121"/>
                  </a:cubicBezTo>
                  <a:cubicBezTo>
                    <a:pt x="18" y="122"/>
                    <a:pt x="20" y="123"/>
                    <a:pt x="21" y="124"/>
                  </a:cubicBezTo>
                  <a:cubicBezTo>
                    <a:pt x="24" y="126"/>
                    <a:pt x="26" y="127"/>
                    <a:pt x="30" y="128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1" y="128"/>
                    <a:pt x="32" y="127"/>
                    <a:pt x="32" y="127"/>
                  </a:cubicBezTo>
                  <a:cubicBezTo>
                    <a:pt x="33" y="127"/>
                    <a:pt x="33" y="127"/>
                    <a:pt x="34" y="127"/>
                  </a:cubicBezTo>
                  <a:cubicBezTo>
                    <a:pt x="35" y="127"/>
                    <a:pt x="35" y="128"/>
                    <a:pt x="35" y="128"/>
                  </a:cubicBezTo>
                  <a:cubicBezTo>
                    <a:pt x="36" y="130"/>
                    <a:pt x="37" y="134"/>
                    <a:pt x="35" y="137"/>
                  </a:cubicBezTo>
                  <a:cubicBezTo>
                    <a:pt x="35" y="138"/>
                    <a:pt x="34" y="139"/>
                    <a:pt x="34" y="140"/>
                  </a:cubicBezTo>
                  <a:cubicBezTo>
                    <a:pt x="33" y="141"/>
                    <a:pt x="31" y="143"/>
                    <a:pt x="31" y="146"/>
                  </a:cubicBezTo>
                  <a:cubicBezTo>
                    <a:pt x="29" y="152"/>
                    <a:pt x="32" y="159"/>
                    <a:pt x="36" y="163"/>
                  </a:cubicBezTo>
                  <a:cubicBezTo>
                    <a:pt x="39" y="165"/>
                    <a:pt x="43" y="165"/>
                    <a:pt x="46" y="165"/>
                  </a:cubicBezTo>
                  <a:cubicBezTo>
                    <a:pt x="46" y="165"/>
                    <a:pt x="49" y="165"/>
                    <a:pt x="49" y="165"/>
                  </a:cubicBezTo>
                  <a:cubicBezTo>
                    <a:pt x="51" y="165"/>
                    <a:pt x="52" y="166"/>
                    <a:pt x="54" y="166"/>
                  </a:cubicBezTo>
                  <a:cubicBezTo>
                    <a:pt x="55" y="166"/>
                    <a:pt x="57" y="167"/>
                    <a:pt x="59" y="167"/>
                  </a:cubicBezTo>
                  <a:cubicBezTo>
                    <a:pt x="63" y="167"/>
                    <a:pt x="68" y="168"/>
                    <a:pt x="72" y="169"/>
                  </a:cubicBezTo>
                  <a:cubicBezTo>
                    <a:pt x="73" y="169"/>
                    <a:pt x="74" y="170"/>
                    <a:pt x="74" y="170"/>
                  </a:cubicBezTo>
                  <a:cubicBezTo>
                    <a:pt x="76" y="171"/>
                    <a:pt x="78" y="172"/>
                    <a:pt x="81" y="172"/>
                  </a:cubicBezTo>
                  <a:cubicBezTo>
                    <a:pt x="81" y="172"/>
                    <a:pt x="82" y="172"/>
                    <a:pt x="82" y="172"/>
                  </a:cubicBezTo>
                  <a:cubicBezTo>
                    <a:pt x="86" y="172"/>
                    <a:pt x="90" y="171"/>
                    <a:pt x="93" y="170"/>
                  </a:cubicBezTo>
                  <a:cubicBezTo>
                    <a:pt x="96" y="169"/>
                    <a:pt x="98" y="168"/>
                    <a:pt x="101" y="167"/>
                  </a:cubicBezTo>
                  <a:cubicBezTo>
                    <a:pt x="101" y="167"/>
                    <a:pt x="102" y="167"/>
                    <a:pt x="102" y="167"/>
                  </a:cubicBezTo>
                  <a:cubicBezTo>
                    <a:pt x="104" y="167"/>
                    <a:pt x="106" y="168"/>
                    <a:pt x="108" y="168"/>
                  </a:cubicBezTo>
                  <a:cubicBezTo>
                    <a:pt x="110" y="169"/>
                    <a:pt x="113" y="169"/>
                    <a:pt x="115" y="169"/>
                  </a:cubicBezTo>
                  <a:cubicBezTo>
                    <a:pt x="117" y="169"/>
                    <a:pt x="118" y="169"/>
                    <a:pt x="120" y="169"/>
                  </a:cubicBezTo>
                  <a:cubicBezTo>
                    <a:pt x="123" y="168"/>
                    <a:pt x="126" y="165"/>
                    <a:pt x="129" y="161"/>
                  </a:cubicBezTo>
                  <a:cubicBezTo>
                    <a:pt x="130" y="160"/>
                    <a:pt x="131" y="159"/>
                    <a:pt x="131" y="158"/>
                  </a:cubicBezTo>
                  <a:cubicBezTo>
                    <a:pt x="132" y="156"/>
                    <a:pt x="133" y="154"/>
                    <a:pt x="134" y="154"/>
                  </a:cubicBezTo>
                  <a:cubicBezTo>
                    <a:pt x="134" y="153"/>
                    <a:pt x="134" y="153"/>
                    <a:pt x="134" y="153"/>
                  </a:cubicBezTo>
                  <a:cubicBezTo>
                    <a:pt x="134" y="153"/>
                    <a:pt x="135" y="154"/>
                    <a:pt x="135" y="154"/>
                  </a:cubicBezTo>
                  <a:cubicBezTo>
                    <a:pt x="135" y="155"/>
                    <a:pt x="135" y="156"/>
                    <a:pt x="134" y="158"/>
                  </a:cubicBezTo>
                  <a:cubicBezTo>
                    <a:pt x="133" y="159"/>
                    <a:pt x="133" y="160"/>
                    <a:pt x="132" y="162"/>
                  </a:cubicBezTo>
                  <a:cubicBezTo>
                    <a:pt x="132" y="164"/>
                    <a:pt x="132" y="165"/>
                    <a:pt x="133" y="167"/>
                  </a:cubicBezTo>
                  <a:cubicBezTo>
                    <a:pt x="135" y="169"/>
                    <a:pt x="138" y="169"/>
                    <a:pt x="140" y="169"/>
                  </a:cubicBezTo>
                  <a:cubicBezTo>
                    <a:pt x="141" y="169"/>
                    <a:pt x="143" y="169"/>
                    <a:pt x="144" y="169"/>
                  </a:cubicBezTo>
                  <a:cubicBezTo>
                    <a:pt x="144" y="170"/>
                    <a:pt x="145" y="171"/>
                    <a:pt x="145" y="173"/>
                  </a:cubicBezTo>
                  <a:cubicBezTo>
                    <a:pt x="145" y="173"/>
                    <a:pt x="145" y="174"/>
                    <a:pt x="145" y="174"/>
                  </a:cubicBezTo>
                  <a:cubicBezTo>
                    <a:pt x="146" y="177"/>
                    <a:pt x="146" y="180"/>
                    <a:pt x="148" y="182"/>
                  </a:cubicBezTo>
                  <a:cubicBezTo>
                    <a:pt x="151" y="184"/>
                    <a:pt x="154" y="184"/>
                    <a:pt x="157" y="184"/>
                  </a:cubicBezTo>
                  <a:cubicBezTo>
                    <a:pt x="157" y="184"/>
                    <a:pt x="158" y="184"/>
                    <a:pt x="159" y="184"/>
                  </a:cubicBezTo>
                  <a:cubicBezTo>
                    <a:pt x="162" y="185"/>
                    <a:pt x="164" y="186"/>
                    <a:pt x="167" y="188"/>
                  </a:cubicBezTo>
                  <a:cubicBezTo>
                    <a:pt x="171" y="190"/>
                    <a:pt x="174" y="191"/>
                    <a:pt x="177" y="191"/>
                  </a:cubicBezTo>
                  <a:cubicBezTo>
                    <a:pt x="179" y="191"/>
                    <a:pt x="182" y="191"/>
                    <a:pt x="184" y="189"/>
                  </a:cubicBezTo>
                  <a:cubicBezTo>
                    <a:pt x="185" y="189"/>
                    <a:pt x="185" y="189"/>
                    <a:pt x="185" y="189"/>
                  </a:cubicBezTo>
                  <a:cubicBezTo>
                    <a:pt x="189" y="187"/>
                    <a:pt x="194" y="185"/>
                    <a:pt x="195" y="179"/>
                  </a:cubicBezTo>
                  <a:cubicBezTo>
                    <a:pt x="195" y="178"/>
                    <a:pt x="195" y="177"/>
                    <a:pt x="195" y="176"/>
                  </a:cubicBezTo>
                  <a:cubicBezTo>
                    <a:pt x="195" y="175"/>
                    <a:pt x="195" y="174"/>
                    <a:pt x="195" y="173"/>
                  </a:cubicBezTo>
                  <a:cubicBezTo>
                    <a:pt x="195" y="173"/>
                    <a:pt x="195" y="172"/>
                    <a:pt x="195" y="172"/>
                  </a:cubicBezTo>
                  <a:cubicBezTo>
                    <a:pt x="196" y="170"/>
                    <a:pt x="196" y="167"/>
                    <a:pt x="195" y="165"/>
                  </a:cubicBezTo>
                  <a:cubicBezTo>
                    <a:pt x="194" y="163"/>
                    <a:pt x="192" y="162"/>
                    <a:pt x="189" y="161"/>
                  </a:cubicBezTo>
                  <a:cubicBezTo>
                    <a:pt x="190" y="160"/>
                    <a:pt x="191" y="158"/>
                    <a:pt x="191" y="156"/>
                  </a:cubicBezTo>
                  <a:cubicBezTo>
                    <a:pt x="191" y="156"/>
                    <a:pt x="191" y="155"/>
                    <a:pt x="191" y="154"/>
                  </a:cubicBezTo>
                  <a:cubicBezTo>
                    <a:pt x="192" y="154"/>
                    <a:pt x="192" y="155"/>
                    <a:pt x="192" y="155"/>
                  </a:cubicBezTo>
                  <a:cubicBezTo>
                    <a:pt x="193" y="156"/>
                    <a:pt x="194" y="157"/>
                    <a:pt x="196" y="158"/>
                  </a:cubicBezTo>
                  <a:cubicBezTo>
                    <a:pt x="197" y="158"/>
                    <a:pt x="197" y="158"/>
                    <a:pt x="198" y="158"/>
                  </a:cubicBezTo>
                  <a:cubicBezTo>
                    <a:pt x="200" y="158"/>
                    <a:pt x="201" y="158"/>
                    <a:pt x="201" y="157"/>
                  </a:cubicBezTo>
                  <a:cubicBezTo>
                    <a:pt x="201" y="157"/>
                    <a:pt x="202" y="157"/>
                    <a:pt x="202" y="157"/>
                  </a:cubicBezTo>
                  <a:cubicBezTo>
                    <a:pt x="202" y="157"/>
                    <a:pt x="202" y="158"/>
                    <a:pt x="202" y="158"/>
                  </a:cubicBezTo>
                  <a:cubicBezTo>
                    <a:pt x="203" y="159"/>
                    <a:pt x="204" y="161"/>
                    <a:pt x="207" y="161"/>
                  </a:cubicBezTo>
                  <a:cubicBezTo>
                    <a:pt x="207" y="161"/>
                    <a:pt x="208" y="161"/>
                    <a:pt x="208" y="161"/>
                  </a:cubicBezTo>
                  <a:cubicBezTo>
                    <a:pt x="211" y="160"/>
                    <a:pt x="213" y="158"/>
                    <a:pt x="214" y="154"/>
                  </a:cubicBezTo>
                  <a:cubicBezTo>
                    <a:pt x="215" y="150"/>
                    <a:pt x="215" y="145"/>
                    <a:pt x="212" y="14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8273096" y="1837878"/>
              <a:ext cx="103713" cy="108291"/>
            </a:xfrm>
            <a:custGeom>
              <a:avLst/>
              <a:gdLst>
                <a:gd name="T0" fmla="*/ 18 w 33"/>
                <a:gd name="T1" fmla="*/ 1 h 38"/>
                <a:gd name="T2" fmla="*/ 11 w 33"/>
                <a:gd name="T3" fmla="*/ 0 h 38"/>
                <a:gd name="T4" fmla="*/ 5 w 33"/>
                <a:gd name="T5" fmla="*/ 1 h 38"/>
                <a:gd name="T6" fmla="*/ 1 w 33"/>
                <a:gd name="T7" fmla="*/ 12 h 38"/>
                <a:gd name="T8" fmla="*/ 3 w 33"/>
                <a:gd name="T9" fmla="*/ 16 h 38"/>
                <a:gd name="T10" fmla="*/ 4 w 33"/>
                <a:gd name="T11" fmla="*/ 17 h 38"/>
                <a:gd name="T12" fmla="*/ 5 w 33"/>
                <a:gd name="T13" fmla="*/ 18 h 38"/>
                <a:gd name="T14" fmla="*/ 9 w 33"/>
                <a:gd name="T15" fmla="*/ 26 h 38"/>
                <a:gd name="T16" fmla="*/ 18 w 33"/>
                <a:gd name="T17" fmla="*/ 38 h 38"/>
                <a:gd name="T18" fmla="*/ 24 w 33"/>
                <a:gd name="T19" fmla="*/ 35 h 38"/>
                <a:gd name="T20" fmla="*/ 32 w 33"/>
                <a:gd name="T21" fmla="*/ 15 h 38"/>
                <a:gd name="T22" fmla="*/ 18 w 33"/>
                <a:gd name="T23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38">
                  <a:moveTo>
                    <a:pt x="18" y="1"/>
                  </a:moveTo>
                  <a:cubicBezTo>
                    <a:pt x="15" y="1"/>
                    <a:pt x="13" y="0"/>
                    <a:pt x="11" y="0"/>
                  </a:cubicBezTo>
                  <a:cubicBezTo>
                    <a:pt x="9" y="0"/>
                    <a:pt x="7" y="1"/>
                    <a:pt x="5" y="1"/>
                  </a:cubicBezTo>
                  <a:cubicBezTo>
                    <a:pt x="2" y="3"/>
                    <a:pt x="0" y="7"/>
                    <a:pt x="1" y="12"/>
                  </a:cubicBezTo>
                  <a:cubicBezTo>
                    <a:pt x="2" y="13"/>
                    <a:pt x="3" y="15"/>
                    <a:pt x="3" y="16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21"/>
                    <a:pt x="8" y="23"/>
                    <a:pt x="9" y="26"/>
                  </a:cubicBezTo>
                  <a:cubicBezTo>
                    <a:pt x="10" y="30"/>
                    <a:pt x="12" y="38"/>
                    <a:pt x="18" y="38"/>
                  </a:cubicBezTo>
                  <a:cubicBezTo>
                    <a:pt x="20" y="38"/>
                    <a:pt x="22" y="37"/>
                    <a:pt x="24" y="35"/>
                  </a:cubicBezTo>
                  <a:cubicBezTo>
                    <a:pt x="27" y="31"/>
                    <a:pt x="33" y="22"/>
                    <a:pt x="32" y="15"/>
                  </a:cubicBezTo>
                  <a:cubicBezTo>
                    <a:pt x="31" y="8"/>
                    <a:pt x="24" y="3"/>
                    <a:pt x="18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918" y="1832517"/>
              <a:ext cx="24750" cy="34310"/>
            </a:xfrm>
            <a:custGeom>
              <a:avLst/>
              <a:gdLst>
                <a:gd name="T0" fmla="*/ 5 w 8"/>
                <a:gd name="T1" fmla="*/ 3 h 12"/>
                <a:gd name="T2" fmla="*/ 5 w 8"/>
                <a:gd name="T3" fmla="*/ 3 h 12"/>
                <a:gd name="T4" fmla="*/ 5 w 8"/>
                <a:gd name="T5" fmla="*/ 0 h 12"/>
                <a:gd name="T6" fmla="*/ 0 w 8"/>
                <a:gd name="T7" fmla="*/ 6 h 12"/>
                <a:gd name="T8" fmla="*/ 3 w 8"/>
                <a:gd name="T9" fmla="*/ 6 h 12"/>
                <a:gd name="T10" fmla="*/ 3 w 8"/>
                <a:gd name="T11" fmla="*/ 6 h 12"/>
                <a:gd name="T12" fmla="*/ 0 w 8"/>
                <a:gd name="T13" fmla="*/ 6 h 12"/>
                <a:gd name="T14" fmla="*/ 1 w 8"/>
                <a:gd name="T15" fmla="*/ 10 h 12"/>
                <a:gd name="T16" fmla="*/ 5 w 8"/>
                <a:gd name="T17" fmla="*/ 12 h 12"/>
                <a:gd name="T18" fmla="*/ 5 w 8"/>
                <a:gd name="T19" fmla="*/ 9 h 12"/>
                <a:gd name="T20" fmla="*/ 7 w 8"/>
                <a:gd name="T21" fmla="*/ 8 h 12"/>
                <a:gd name="T22" fmla="*/ 5 w 8"/>
                <a:gd name="T23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12">
                  <a:moveTo>
                    <a:pt x="5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9"/>
                    <a:pt x="6" y="9"/>
                    <a:pt x="7" y="8"/>
                  </a:cubicBezTo>
                  <a:cubicBezTo>
                    <a:pt x="8" y="6"/>
                    <a:pt x="8" y="4"/>
                    <a:pt x="5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388595" y="2391125"/>
              <a:ext cx="47142" cy="50393"/>
            </a:xfrm>
            <a:custGeom>
              <a:avLst/>
              <a:gdLst>
                <a:gd name="T0" fmla="*/ 9 w 15"/>
                <a:gd name="T1" fmla="*/ 0 h 18"/>
                <a:gd name="T2" fmla="*/ 5 w 15"/>
                <a:gd name="T3" fmla="*/ 1 h 18"/>
                <a:gd name="T4" fmla="*/ 0 w 15"/>
                <a:gd name="T5" fmla="*/ 11 h 18"/>
                <a:gd name="T6" fmla="*/ 3 w 15"/>
                <a:gd name="T7" fmla="*/ 17 h 18"/>
                <a:gd name="T8" fmla="*/ 6 w 15"/>
                <a:gd name="T9" fmla="*/ 18 h 18"/>
                <a:gd name="T10" fmla="*/ 12 w 15"/>
                <a:gd name="T11" fmla="*/ 13 h 18"/>
                <a:gd name="T12" fmla="*/ 12 w 15"/>
                <a:gd name="T13" fmla="*/ 12 h 18"/>
                <a:gd name="T14" fmla="*/ 13 w 15"/>
                <a:gd name="T15" fmla="*/ 3 h 18"/>
                <a:gd name="T16" fmla="*/ 9 w 15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9" y="0"/>
                  </a:moveTo>
                  <a:cubicBezTo>
                    <a:pt x="8" y="0"/>
                    <a:pt x="7" y="1"/>
                    <a:pt x="5" y="1"/>
                  </a:cubicBezTo>
                  <a:cubicBezTo>
                    <a:pt x="2" y="3"/>
                    <a:pt x="0" y="8"/>
                    <a:pt x="0" y="11"/>
                  </a:cubicBezTo>
                  <a:cubicBezTo>
                    <a:pt x="0" y="15"/>
                    <a:pt x="2" y="16"/>
                    <a:pt x="3" y="17"/>
                  </a:cubicBezTo>
                  <a:cubicBezTo>
                    <a:pt x="4" y="17"/>
                    <a:pt x="5" y="18"/>
                    <a:pt x="6" y="18"/>
                  </a:cubicBezTo>
                  <a:cubicBezTo>
                    <a:pt x="9" y="18"/>
                    <a:pt x="11" y="14"/>
                    <a:pt x="12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9"/>
                    <a:pt x="15" y="6"/>
                    <a:pt x="13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8414523" y="2205637"/>
              <a:ext cx="56571" cy="48249"/>
            </a:xfrm>
            <a:custGeom>
              <a:avLst/>
              <a:gdLst>
                <a:gd name="T0" fmla="*/ 10 w 18"/>
                <a:gd name="T1" fmla="*/ 1 h 17"/>
                <a:gd name="T2" fmla="*/ 7 w 18"/>
                <a:gd name="T3" fmla="*/ 0 h 17"/>
                <a:gd name="T4" fmla="*/ 3 w 18"/>
                <a:gd name="T5" fmla="*/ 2 h 17"/>
                <a:gd name="T6" fmla="*/ 5 w 18"/>
                <a:gd name="T7" fmla="*/ 12 h 17"/>
                <a:gd name="T8" fmla="*/ 5 w 18"/>
                <a:gd name="T9" fmla="*/ 13 h 17"/>
                <a:gd name="T10" fmla="*/ 11 w 18"/>
                <a:gd name="T11" fmla="*/ 17 h 17"/>
                <a:gd name="T12" fmla="*/ 11 w 18"/>
                <a:gd name="T13" fmla="*/ 17 h 17"/>
                <a:gd name="T14" fmla="*/ 16 w 18"/>
                <a:gd name="T15" fmla="*/ 13 h 17"/>
                <a:gd name="T16" fmla="*/ 10 w 18"/>
                <a:gd name="T1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7">
                  <a:moveTo>
                    <a:pt x="10" y="1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6"/>
                    <a:pt x="3" y="10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4"/>
                    <a:pt x="8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5" y="16"/>
                    <a:pt x="16" y="13"/>
                  </a:cubicBezTo>
                  <a:cubicBezTo>
                    <a:pt x="18" y="8"/>
                    <a:pt x="15" y="2"/>
                    <a:pt x="10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8195312" y="2401847"/>
              <a:ext cx="43607" cy="42888"/>
            </a:xfrm>
            <a:custGeom>
              <a:avLst/>
              <a:gdLst>
                <a:gd name="T0" fmla="*/ 6 w 14"/>
                <a:gd name="T1" fmla="*/ 0 h 15"/>
                <a:gd name="T2" fmla="*/ 0 w 14"/>
                <a:gd name="T3" fmla="*/ 5 h 15"/>
                <a:gd name="T4" fmla="*/ 3 w 14"/>
                <a:gd name="T5" fmla="*/ 11 h 15"/>
                <a:gd name="T6" fmla="*/ 3 w 14"/>
                <a:gd name="T7" fmla="*/ 11 h 15"/>
                <a:gd name="T8" fmla="*/ 8 w 14"/>
                <a:gd name="T9" fmla="*/ 15 h 15"/>
                <a:gd name="T10" fmla="*/ 8 w 14"/>
                <a:gd name="T11" fmla="*/ 15 h 15"/>
                <a:gd name="T12" fmla="*/ 13 w 14"/>
                <a:gd name="T13" fmla="*/ 13 h 15"/>
                <a:gd name="T14" fmla="*/ 13 w 14"/>
                <a:gd name="T15" fmla="*/ 5 h 15"/>
                <a:gd name="T16" fmla="*/ 6 w 14"/>
                <a:gd name="T1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5">
                  <a:moveTo>
                    <a:pt x="6" y="0"/>
                  </a:moveTo>
                  <a:cubicBezTo>
                    <a:pt x="3" y="0"/>
                    <a:pt x="1" y="2"/>
                    <a:pt x="0" y="5"/>
                  </a:cubicBezTo>
                  <a:cubicBezTo>
                    <a:pt x="0" y="7"/>
                    <a:pt x="0" y="9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5"/>
                    <a:pt x="11" y="14"/>
                    <a:pt x="13" y="13"/>
                  </a:cubicBezTo>
                  <a:cubicBezTo>
                    <a:pt x="14" y="10"/>
                    <a:pt x="14" y="7"/>
                    <a:pt x="13" y="5"/>
                  </a:cubicBezTo>
                  <a:cubicBezTo>
                    <a:pt x="12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8316703" y="2410424"/>
              <a:ext cx="44785" cy="37527"/>
            </a:xfrm>
            <a:custGeom>
              <a:avLst/>
              <a:gdLst>
                <a:gd name="T0" fmla="*/ 8 w 14"/>
                <a:gd name="T1" fmla="*/ 0 h 13"/>
                <a:gd name="T2" fmla="*/ 1 w 14"/>
                <a:gd name="T3" fmla="*/ 4 h 13"/>
                <a:gd name="T4" fmla="*/ 0 w 14"/>
                <a:gd name="T5" fmla="*/ 9 h 13"/>
                <a:gd name="T6" fmla="*/ 3 w 14"/>
                <a:gd name="T7" fmla="*/ 13 h 13"/>
                <a:gd name="T8" fmla="*/ 6 w 14"/>
                <a:gd name="T9" fmla="*/ 13 h 13"/>
                <a:gd name="T10" fmla="*/ 13 w 14"/>
                <a:gd name="T11" fmla="*/ 10 h 13"/>
                <a:gd name="T12" fmla="*/ 13 w 14"/>
                <a:gd name="T13" fmla="*/ 3 h 13"/>
                <a:gd name="T14" fmla="*/ 8 w 14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3">
                  <a:moveTo>
                    <a:pt x="8" y="0"/>
                  </a:moveTo>
                  <a:cubicBezTo>
                    <a:pt x="5" y="0"/>
                    <a:pt x="2" y="1"/>
                    <a:pt x="1" y="4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1" y="10"/>
                    <a:pt x="1" y="12"/>
                    <a:pt x="3" y="13"/>
                  </a:cubicBezTo>
                  <a:cubicBezTo>
                    <a:pt x="4" y="13"/>
                    <a:pt x="5" y="13"/>
                    <a:pt x="6" y="13"/>
                  </a:cubicBezTo>
                  <a:cubicBezTo>
                    <a:pt x="8" y="13"/>
                    <a:pt x="11" y="12"/>
                    <a:pt x="13" y="10"/>
                  </a:cubicBezTo>
                  <a:cubicBezTo>
                    <a:pt x="14" y="8"/>
                    <a:pt x="14" y="5"/>
                    <a:pt x="13" y="3"/>
                  </a:cubicBezTo>
                  <a:cubicBezTo>
                    <a:pt x="13" y="1"/>
                    <a:pt x="10" y="0"/>
                    <a:pt x="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7515286" y="1851816"/>
              <a:ext cx="2702425" cy="1558957"/>
            </a:xfrm>
            <a:custGeom>
              <a:avLst/>
              <a:gdLst>
                <a:gd name="T0" fmla="*/ 834 w 863"/>
                <a:gd name="T1" fmla="*/ 311 h 547"/>
                <a:gd name="T2" fmla="*/ 792 w 863"/>
                <a:gd name="T3" fmla="*/ 284 h 547"/>
                <a:gd name="T4" fmla="*/ 774 w 863"/>
                <a:gd name="T5" fmla="*/ 241 h 547"/>
                <a:gd name="T6" fmla="*/ 848 w 863"/>
                <a:gd name="T7" fmla="*/ 263 h 547"/>
                <a:gd name="T8" fmla="*/ 847 w 863"/>
                <a:gd name="T9" fmla="*/ 195 h 547"/>
                <a:gd name="T10" fmla="*/ 790 w 863"/>
                <a:gd name="T11" fmla="*/ 178 h 547"/>
                <a:gd name="T12" fmla="*/ 735 w 863"/>
                <a:gd name="T13" fmla="*/ 169 h 547"/>
                <a:gd name="T14" fmla="*/ 725 w 863"/>
                <a:gd name="T15" fmla="*/ 129 h 547"/>
                <a:gd name="T16" fmla="*/ 689 w 863"/>
                <a:gd name="T17" fmla="*/ 93 h 547"/>
                <a:gd name="T18" fmla="*/ 665 w 863"/>
                <a:gd name="T19" fmla="*/ 87 h 547"/>
                <a:gd name="T20" fmla="*/ 614 w 863"/>
                <a:gd name="T21" fmla="*/ 63 h 547"/>
                <a:gd name="T22" fmla="*/ 550 w 863"/>
                <a:gd name="T23" fmla="*/ 63 h 547"/>
                <a:gd name="T24" fmla="*/ 523 w 863"/>
                <a:gd name="T25" fmla="*/ 14 h 547"/>
                <a:gd name="T26" fmla="*/ 480 w 863"/>
                <a:gd name="T27" fmla="*/ 95 h 547"/>
                <a:gd name="T28" fmla="*/ 467 w 863"/>
                <a:gd name="T29" fmla="*/ 13 h 547"/>
                <a:gd name="T30" fmla="*/ 446 w 863"/>
                <a:gd name="T31" fmla="*/ 151 h 547"/>
                <a:gd name="T32" fmla="*/ 494 w 863"/>
                <a:gd name="T33" fmla="*/ 169 h 547"/>
                <a:gd name="T34" fmla="*/ 483 w 863"/>
                <a:gd name="T35" fmla="*/ 244 h 547"/>
                <a:gd name="T36" fmla="*/ 462 w 863"/>
                <a:gd name="T37" fmla="*/ 226 h 547"/>
                <a:gd name="T38" fmla="*/ 428 w 863"/>
                <a:gd name="T39" fmla="*/ 227 h 547"/>
                <a:gd name="T40" fmla="*/ 397 w 863"/>
                <a:gd name="T41" fmla="*/ 176 h 547"/>
                <a:gd name="T42" fmla="*/ 394 w 863"/>
                <a:gd name="T43" fmla="*/ 112 h 547"/>
                <a:gd name="T44" fmla="*/ 424 w 863"/>
                <a:gd name="T45" fmla="*/ 35 h 547"/>
                <a:gd name="T46" fmla="*/ 364 w 863"/>
                <a:gd name="T47" fmla="*/ 58 h 547"/>
                <a:gd name="T48" fmla="*/ 346 w 863"/>
                <a:gd name="T49" fmla="*/ 121 h 547"/>
                <a:gd name="T50" fmla="*/ 368 w 863"/>
                <a:gd name="T51" fmla="*/ 186 h 547"/>
                <a:gd name="T52" fmla="*/ 376 w 863"/>
                <a:gd name="T53" fmla="*/ 219 h 547"/>
                <a:gd name="T54" fmla="*/ 348 w 863"/>
                <a:gd name="T55" fmla="*/ 269 h 547"/>
                <a:gd name="T56" fmla="*/ 338 w 863"/>
                <a:gd name="T57" fmla="*/ 226 h 547"/>
                <a:gd name="T58" fmla="*/ 315 w 863"/>
                <a:gd name="T59" fmla="*/ 242 h 547"/>
                <a:gd name="T60" fmla="*/ 293 w 863"/>
                <a:gd name="T61" fmla="*/ 239 h 547"/>
                <a:gd name="T62" fmla="*/ 246 w 863"/>
                <a:gd name="T63" fmla="*/ 229 h 547"/>
                <a:gd name="T64" fmla="*/ 205 w 863"/>
                <a:gd name="T65" fmla="*/ 179 h 547"/>
                <a:gd name="T66" fmla="*/ 188 w 863"/>
                <a:gd name="T67" fmla="*/ 204 h 547"/>
                <a:gd name="T68" fmla="*/ 162 w 863"/>
                <a:gd name="T69" fmla="*/ 247 h 547"/>
                <a:gd name="T70" fmla="*/ 132 w 863"/>
                <a:gd name="T71" fmla="*/ 198 h 547"/>
                <a:gd name="T72" fmla="*/ 81 w 863"/>
                <a:gd name="T73" fmla="*/ 180 h 547"/>
                <a:gd name="T74" fmla="*/ 71 w 863"/>
                <a:gd name="T75" fmla="*/ 129 h 547"/>
                <a:gd name="T76" fmla="*/ 339 w 863"/>
                <a:gd name="T77" fmla="*/ 547 h 547"/>
                <a:gd name="T78" fmla="*/ 370 w 863"/>
                <a:gd name="T79" fmla="*/ 480 h 547"/>
                <a:gd name="T80" fmla="*/ 403 w 863"/>
                <a:gd name="T81" fmla="*/ 448 h 547"/>
                <a:gd name="T82" fmla="*/ 466 w 863"/>
                <a:gd name="T83" fmla="*/ 385 h 547"/>
                <a:gd name="T84" fmla="*/ 489 w 863"/>
                <a:gd name="T85" fmla="*/ 308 h 547"/>
                <a:gd name="T86" fmla="*/ 526 w 863"/>
                <a:gd name="T87" fmla="*/ 303 h 547"/>
                <a:gd name="T88" fmla="*/ 552 w 863"/>
                <a:gd name="T89" fmla="*/ 244 h 547"/>
                <a:gd name="T90" fmla="*/ 538 w 863"/>
                <a:gd name="T91" fmla="*/ 185 h 547"/>
                <a:gd name="T92" fmla="*/ 531 w 863"/>
                <a:gd name="T93" fmla="*/ 170 h 547"/>
                <a:gd name="T94" fmla="*/ 595 w 863"/>
                <a:gd name="T95" fmla="*/ 161 h 547"/>
                <a:gd name="T96" fmla="*/ 613 w 863"/>
                <a:gd name="T97" fmla="*/ 200 h 547"/>
                <a:gd name="T98" fmla="*/ 671 w 863"/>
                <a:gd name="T99" fmla="*/ 215 h 547"/>
                <a:gd name="T100" fmla="*/ 675 w 863"/>
                <a:gd name="T101" fmla="*/ 310 h 547"/>
                <a:gd name="T102" fmla="*/ 621 w 863"/>
                <a:gd name="T103" fmla="*/ 342 h 547"/>
                <a:gd name="T104" fmla="*/ 685 w 863"/>
                <a:gd name="T105" fmla="*/ 353 h 547"/>
                <a:gd name="T106" fmla="*/ 728 w 863"/>
                <a:gd name="T107" fmla="*/ 369 h 547"/>
                <a:gd name="T108" fmla="*/ 776 w 863"/>
                <a:gd name="T109" fmla="*/ 396 h 547"/>
                <a:gd name="T110" fmla="*/ 837 w 863"/>
                <a:gd name="T111" fmla="*/ 378 h 547"/>
                <a:gd name="T112" fmla="*/ 825 w 863"/>
                <a:gd name="T113" fmla="*/ 361 h 547"/>
                <a:gd name="T114" fmla="*/ 493 w 863"/>
                <a:gd name="T115" fmla="*/ 121 h 547"/>
                <a:gd name="T116" fmla="*/ 457 w 863"/>
                <a:gd name="T117" fmla="*/ 345 h 547"/>
                <a:gd name="T118" fmla="*/ 573 w 863"/>
                <a:gd name="T119" fmla="*/ 140 h 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63" h="547">
                  <a:moveTo>
                    <a:pt x="862" y="359"/>
                  </a:moveTo>
                  <a:cubicBezTo>
                    <a:pt x="863" y="356"/>
                    <a:pt x="863" y="352"/>
                    <a:pt x="862" y="349"/>
                  </a:cubicBezTo>
                  <a:cubicBezTo>
                    <a:pt x="860" y="347"/>
                    <a:pt x="859" y="344"/>
                    <a:pt x="856" y="342"/>
                  </a:cubicBezTo>
                  <a:cubicBezTo>
                    <a:pt x="856" y="342"/>
                    <a:pt x="855" y="342"/>
                    <a:pt x="855" y="341"/>
                  </a:cubicBezTo>
                  <a:cubicBezTo>
                    <a:pt x="855" y="341"/>
                    <a:pt x="854" y="341"/>
                    <a:pt x="854" y="340"/>
                  </a:cubicBezTo>
                  <a:cubicBezTo>
                    <a:pt x="854" y="340"/>
                    <a:pt x="855" y="339"/>
                    <a:pt x="856" y="339"/>
                  </a:cubicBezTo>
                  <a:cubicBezTo>
                    <a:pt x="858" y="335"/>
                    <a:pt x="858" y="330"/>
                    <a:pt x="854" y="326"/>
                  </a:cubicBezTo>
                  <a:cubicBezTo>
                    <a:pt x="853" y="324"/>
                    <a:pt x="851" y="324"/>
                    <a:pt x="849" y="323"/>
                  </a:cubicBezTo>
                  <a:cubicBezTo>
                    <a:pt x="848" y="323"/>
                    <a:pt x="847" y="323"/>
                    <a:pt x="847" y="323"/>
                  </a:cubicBezTo>
                  <a:cubicBezTo>
                    <a:pt x="847" y="322"/>
                    <a:pt x="847" y="322"/>
                    <a:pt x="847" y="321"/>
                  </a:cubicBezTo>
                  <a:cubicBezTo>
                    <a:pt x="847" y="320"/>
                    <a:pt x="847" y="318"/>
                    <a:pt x="846" y="316"/>
                  </a:cubicBezTo>
                  <a:cubicBezTo>
                    <a:pt x="845" y="315"/>
                    <a:pt x="842" y="315"/>
                    <a:pt x="841" y="315"/>
                  </a:cubicBezTo>
                  <a:cubicBezTo>
                    <a:pt x="841" y="315"/>
                    <a:pt x="841" y="315"/>
                    <a:pt x="841" y="315"/>
                  </a:cubicBezTo>
                  <a:cubicBezTo>
                    <a:pt x="840" y="315"/>
                    <a:pt x="839" y="315"/>
                    <a:pt x="839" y="315"/>
                  </a:cubicBezTo>
                  <a:cubicBezTo>
                    <a:pt x="838" y="315"/>
                    <a:pt x="838" y="315"/>
                    <a:pt x="838" y="315"/>
                  </a:cubicBezTo>
                  <a:cubicBezTo>
                    <a:pt x="838" y="315"/>
                    <a:pt x="838" y="315"/>
                    <a:pt x="838" y="315"/>
                  </a:cubicBezTo>
                  <a:cubicBezTo>
                    <a:pt x="837" y="315"/>
                    <a:pt x="837" y="314"/>
                    <a:pt x="837" y="313"/>
                  </a:cubicBezTo>
                  <a:cubicBezTo>
                    <a:pt x="836" y="313"/>
                    <a:pt x="835" y="312"/>
                    <a:pt x="834" y="311"/>
                  </a:cubicBezTo>
                  <a:cubicBezTo>
                    <a:pt x="834" y="310"/>
                    <a:pt x="833" y="310"/>
                    <a:pt x="833" y="310"/>
                  </a:cubicBezTo>
                  <a:cubicBezTo>
                    <a:pt x="833" y="310"/>
                    <a:pt x="833" y="310"/>
                    <a:pt x="833" y="310"/>
                  </a:cubicBezTo>
                  <a:cubicBezTo>
                    <a:pt x="833" y="309"/>
                    <a:pt x="834" y="307"/>
                    <a:pt x="834" y="306"/>
                  </a:cubicBezTo>
                  <a:cubicBezTo>
                    <a:pt x="836" y="303"/>
                    <a:pt x="836" y="303"/>
                    <a:pt x="836" y="303"/>
                  </a:cubicBezTo>
                  <a:cubicBezTo>
                    <a:pt x="833" y="302"/>
                    <a:pt x="833" y="302"/>
                    <a:pt x="833" y="302"/>
                  </a:cubicBezTo>
                  <a:cubicBezTo>
                    <a:pt x="831" y="301"/>
                    <a:pt x="830" y="301"/>
                    <a:pt x="829" y="301"/>
                  </a:cubicBezTo>
                  <a:cubicBezTo>
                    <a:pt x="828" y="301"/>
                    <a:pt x="826" y="301"/>
                    <a:pt x="826" y="301"/>
                  </a:cubicBezTo>
                  <a:cubicBezTo>
                    <a:pt x="825" y="301"/>
                    <a:pt x="824" y="301"/>
                    <a:pt x="824" y="301"/>
                  </a:cubicBezTo>
                  <a:cubicBezTo>
                    <a:pt x="824" y="300"/>
                    <a:pt x="824" y="299"/>
                    <a:pt x="824" y="299"/>
                  </a:cubicBezTo>
                  <a:cubicBezTo>
                    <a:pt x="824" y="297"/>
                    <a:pt x="823" y="292"/>
                    <a:pt x="817" y="292"/>
                  </a:cubicBezTo>
                  <a:cubicBezTo>
                    <a:pt x="815" y="292"/>
                    <a:pt x="813" y="293"/>
                    <a:pt x="812" y="294"/>
                  </a:cubicBezTo>
                  <a:cubicBezTo>
                    <a:pt x="811" y="294"/>
                    <a:pt x="810" y="295"/>
                    <a:pt x="810" y="295"/>
                  </a:cubicBezTo>
                  <a:cubicBezTo>
                    <a:pt x="810" y="295"/>
                    <a:pt x="809" y="294"/>
                    <a:pt x="808" y="293"/>
                  </a:cubicBezTo>
                  <a:cubicBezTo>
                    <a:pt x="807" y="292"/>
                    <a:pt x="807" y="291"/>
                    <a:pt x="806" y="290"/>
                  </a:cubicBezTo>
                  <a:cubicBezTo>
                    <a:pt x="804" y="289"/>
                    <a:pt x="801" y="289"/>
                    <a:pt x="800" y="289"/>
                  </a:cubicBezTo>
                  <a:cubicBezTo>
                    <a:pt x="798" y="289"/>
                    <a:pt x="798" y="289"/>
                    <a:pt x="798" y="289"/>
                  </a:cubicBezTo>
                  <a:cubicBezTo>
                    <a:pt x="797" y="289"/>
                    <a:pt x="796" y="289"/>
                    <a:pt x="796" y="289"/>
                  </a:cubicBezTo>
                  <a:cubicBezTo>
                    <a:pt x="794" y="288"/>
                    <a:pt x="793" y="287"/>
                    <a:pt x="792" y="284"/>
                  </a:cubicBezTo>
                  <a:cubicBezTo>
                    <a:pt x="791" y="281"/>
                    <a:pt x="790" y="278"/>
                    <a:pt x="787" y="276"/>
                  </a:cubicBezTo>
                  <a:cubicBezTo>
                    <a:pt x="786" y="276"/>
                    <a:pt x="786" y="276"/>
                    <a:pt x="785" y="276"/>
                  </a:cubicBezTo>
                  <a:cubicBezTo>
                    <a:pt x="785" y="275"/>
                    <a:pt x="785" y="274"/>
                    <a:pt x="785" y="274"/>
                  </a:cubicBezTo>
                  <a:cubicBezTo>
                    <a:pt x="784" y="273"/>
                    <a:pt x="783" y="270"/>
                    <a:pt x="779" y="270"/>
                  </a:cubicBezTo>
                  <a:cubicBezTo>
                    <a:pt x="779" y="270"/>
                    <a:pt x="778" y="270"/>
                    <a:pt x="777" y="270"/>
                  </a:cubicBezTo>
                  <a:cubicBezTo>
                    <a:pt x="776" y="271"/>
                    <a:pt x="775" y="271"/>
                    <a:pt x="775" y="272"/>
                  </a:cubicBezTo>
                  <a:cubicBezTo>
                    <a:pt x="775" y="272"/>
                    <a:pt x="775" y="272"/>
                    <a:pt x="775" y="271"/>
                  </a:cubicBezTo>
                  <a:cubicBezTo>
                    <a:pt x="774" y="270"/>
                    <a:pt x="772" y="270"/>
                    <a:pt x="771" y="268"/>
                  </a:cubicBezTo>
                  <a:cubicBezTo>
                    <a:pt x="771" y="268"/>
                    <a:pt x="771" y="268"/>
                    <a:pt x="770" y="268"/>
                  </a:cubicBezTo>
                  <a:cubicBezTo>
                    <a:pt x="771" y="268"/>
                    <a:pt x="772" y="268"/>
                    <a:pt x="772" y="268"/>
                  </a:cubicBezTo>
                  <a:cubicBezTo>
                    <a:pt x="773" y="268"/>
                    <a:pt x="774" y="268"/>
                    <a:pt x="775" y="268"/>
                  </a:cubicBezTo>
                  <a:cubicBezTo>
                    <a:pt x="777" y="267"/>
                    <a:pt x="779" y="266"/>
                    <a:pt x="780" y="263"/>
                  </a:cubicBezTo>
                  <a:cubicBezTo>
                    <a:pt x="781" y="261"/>
                    <a:pt x="780" y="258"/>
                    <a:pt x="779" y="256"/>
                  </a:cubicBezTo>
                  <a:cubicBezTo>
                    <a:pt x="777" y="253"/>
                    <a:pt x="774" y="252"/>
                    <a:pt x="771" y="251"/>
                  </a:cubicBezTo>
                  <a:cubicBezTo>
                    <a:pt x="768" y="250"/>
                    <a:pt x="766" y="249"/>
                    <a:pt x="765" y="247"/>
                  </a:cubicBezTo>
                  <a:cubicBezTo>
                    <a:pt x="765" y="246"/>
                    <a:pt x="765" y="246"/>
                    <a:pt x="765" y="246"/>
                  </a:cubicBezTo>
                  <a:cubicBezTo>
                    <a:pt x="765" y="244"/>
                    <a:pt x="768" y="243"/>
                    <a:pt x="770" y="243"/>
                  </a:cubicBezTo>
                  <a:cubicBezTo>
                    <a:pt x="772" y="242"/>
                    <a:pt x="773" y="242"/>
                    <a:pt x="774" y="241"/>
                  </a:cubicBezTo>
                  <a:cubicBezTo>
                    <a:pt x="776" y="240"/>
                    <a:pt x="776" y="240"/>
                    <a:pt x="776" y="240"/>
                  </a:cubicBezTo>
                  <a:cubicBezTo>
                    <a:pt x="776" y="240"/>
                    <a:pt x="777" y="240"/>
                    <a:pt x="777" y="239"/>
                  </a:cubicBezTo>
                  <a:cubicBezTo>
                    <a:pt x="777" y="239"/>
                    <a:pt x="777" y="240"/>
                    <a:pt x="779" y="240"/>
                  </a:cubicBezTo>
                  <a:cubicBezTo>
                    <a:pt x="779" y="241"/>
                    <a:pt x="779" y="241"/>
                    <a:pt x="779" y="241"/>
                  </a:cubicBezTo>
                  <a:cubicBezTo>
                    <a:pt x="782" y="243"/>
                    <a:pt x="784" y="245"/>
                    <a:pt x="788" y="247"/>
                  </a:cubicBezTo>
                  <a:cubicBezTo>
                    <a:pt x="789" y="248"/>
                    <a:pt x="789" y="248"/>
                    <a:pt x="790" y="248"/>
                  </a:cubicBezTo>
                  <a:cubicBezTo>
                    <a:pt x="792" y="249"/>
                    <a:pt x="793" y="249"/>
                    <a:pt x="794" y="251"/>
                  </a:cubicBezTo>
                  <a:cubicBezTo>
                    <a:pt x="795" y="251"/>
                    <a:pt x="795" y="251"/>
                    <a:pt x="795" y="251"/>
                  </a:cubicBezTo>
                  <a:cubicBezTo>
                    <a:pt x="797" y="253"/>
                    <a:pt x="799" y="256"/>
                    <a:pt x="802" y="256"/>
                  </a:cubicBezTo>
                  <a:cubicBezTo>
                    <a:pt x="803" y="256"/>
                    <a:pt x="804" y="256"/>
                    <a:pt x="805" y="255"/>
                  </a:cubicBezTo>
                  <a:cubicBezTo>
                    <a:pt x="805" y="258"/>
                    <a:pt x="805" y="261"/>
                    <a:pt x="807" y="262"/>
                  </a:cubicBezTo>
                  <a:cubicBezTo>
                    <a:pt x="809" y="264"/>
                    <a:pt x="812" y="265"/>
                    <a:pt x="814" y="266"/>
                  </a:cubicBezTo>
                  <a:cubicBezTo>
                    <a:pt x="815" y="266"/>
                    <a:pt x="816" y="266"/>
                    <a:pt x="816" y="266"/>
                  </a:cubicBezTo>
                  <a:cubicBezTo>
                    <a:pt x="818" y="267"/>
                    <a:pt x="820" y="268"/>
                    <a:pt x="822" y="270"/>
                  </a:cubicBezTo>
                  <a:cubicBezTo>
                    <a:pt x="826" y="275"/>
                    <a:pt x="830" y="278"/>
                    <a:pt x="838" y="278"/>
                  </a:cubicBezTo>
                  <a:cubicBezTo>
                    <a:pt x="843" y="278"/>
                    <a:pt x="847" y="277"/>
                    <a:pt x="849" y="274"/>
                  </a:cubicBezTo>
                  <a:cubicBezTo>
                    <a:pt x="850" y="272"/>
                    <a:pt x="851" y="270"/>
                    <a:pt x="849" y="266"/>
                  </a:cubicBezTo>
                  <a:cubicBezTo>
                    <a:pt x="848" y="263"/>
                    <a:pt x="848" y="263"/>
                    <a:pt x="848" y="263"/>
                  </a:cubicBezTo>
                  <a:cubicBezTo>
                    <a:pt x="847" y="260"/>
                    <a:pt x="845" y="255"/>
                    <a:pt x="843" y="252"/>
                  </a:cubicBezTo>
                  <a:cubicBezTo>
                    <a:pt x="844" y="252"/>
                    <a:pt x="844" y="252"/>
                    <a:pt x="845" y="252"/>
                  </a:cubicBezTo>
                  <a:cubicBezTo>
                    <a:pt x="846" y="252"/>
                    <a:pt x="846" y="252"/>
                    <a:pt x="847" y="251"/>
                  </a:cubicBezTo>
                  <a:cubicBezTo>
                    <a:pt x="850" y="250"/>
                    <a:pt x="851" y="247"/>
                    <a:pt x="852" y="245"/>
                  </a:cubicBezTo>
                  <a:cubicBezTo>
                    <a:pt x="852" y="244"/>
                    <a:pt x="852" y="243"/>
                    <a:pt x="853" y="242"/>
                  </a:cubicBezTo>
                  <a:cubicBezTo>
                    <a:pt x="855" y="239"/>
                    <a:pt x="855" y="237"/>
                    <a:pt x="853" y="234"/>
                  </a:cubicBezTo>
                  <a:cubicBezTo>
                    <a:pt x="853" y="234"/>
                    <a:pt x="852" y="234"/>
                    <a:pt x="852" y="233"/>
                  </a:cubicBezTo>
                  <a:cubicBezTo>
                    <a:pt x="852" y="233"/>
                    <a:pt x="853" y="232"/>
                    <a:pt x="853" y="231"/>
                  </a:cubicBezTo>
                  <a:cubicBezTo>
                    <a:pt x="854" y="230"/>
                    <a:pt x="855" y="229"/>
                    <a:pt x="854" y="227"/>
                  </a:cubicBezTo>
                  <a:cubicBezTo>
                    <a:pt x="853" y="225"/>
                    <a:pt x="851" y="224"/>
                    <a:pt x="850" y="223"/>
                  </a:cubicBezTo>
                  <a:cubicBezTo>
                    <a:pt x="849" y="223"/>
                    <a:pt x="849" y="223"/>
                    <a:pt x="849" y="223"/>
                  </a:cubicBezTo>
                  <a:cubicBezTo>
                    <a:pt x="848" y="222"/>
                    <a:pt x="848" y="222"/>
                    <a:pt x="847" y="221"/>
                  </a:cubicBezTo>
                  <a:cubicBezTo>
                    <a:pt x="851" y="221"/>
                    <a:pt x="853" y="219"/>
                    <a:pt x="854" y="218"/>
                  </a:cubicBezTo>
                  <a:cubicBezTo>
                    <a:pt x="855" y="215"/>
                    <a:pt x="855" y="213"/>
                    <a:pt x="854" y="211"/>
                  </a:cubicBezTo>
                  <a:cubicBezTo>
                    <a:pt x="854" y="210"/>
                    <a:pt x="854" y="209"/>
                    <a:pt x="854" y="209"/>
                  </a:cubicBezTo>
                  <a:cubicBezTo>
                    <a:pt x="854" y="208"/>
                    <a:pt x="855" y="208"/>
                    <a:pt x="855" y="207"/>
                  </a:cubicBezTo>
                  <a:cubicBezTo>
                    <a:pt x="856" y="205"/>
                    <a:pt x="858" y="200"/>
                    <a:pt x="852" y="197"/>
                  </a:cubicBezTo>
                  <a:cubicBezTo>
                    <a:pt x="850" y="196"/>
                    <a:pt x="848" y="196"/>
                    <a:pt x="847" y="195"/>
                  </a:cubicBezTo>
                  <a:cubicBezTo>
                    <a:pt x="845" y="195"/>
                    <a:pt x="844" y="195"/>
                    <a:pt x="843" y="194"/>
                  </a:cubicBezTo>
                  <a:cubicBezTo>
                    <a:pt x="842" y="194"/>
                    <a:pt x="842" y="194"/>
                    <a:pt x="842" y="194"/>
                  </a:cubicBezTo>
                  <a:cubicBezTo>
                    <a:pt x="840" y="193"/>
                    <a:pt x="839" y="192"/>
                    <a:pt x="837" y="192"/>
                  </a:cubicBezTo>
                  <a:cubicBezTo>
                    <a:pt x="835" y="192"/>
                    <a:pt x="833" y="193"/>
                    <a:pt x="831" y="195"/>
                  </a:cubicBezTo>
                  <a:cubicBezTo>
                    <a:pt x="830" y="196"/>
                    <a:pt x="829" y="197"/>
                    <a:pt x="829" y="198"/>
                  </a:cubicBezTo>
                  <a:cubicBezTo>
                    <a:pt x="827" y="199"/>
                    <a:pt x="826" y="201"/>
                    <a:pt x="825" y="201"/>
                  </a:cubicBezTo>
                  <a:cubicBezTo>
                    <a:pt x="825" y="200"/>
                    <a:pt x="825" y="200"/>
                    <a:pt x="825" y="199"/>
                  </a:cubicBezTo>
                  <a:cubicBezTo>
                    <a:pt x="825" y="196"/>
                    <a:pt x="825" y="193"/>
                    <a:pt x="823" y="191"/>
                  </a:cubicBezTo>
                  <a:cubicBezTo>
                    <a:pt x="822" y="190"/>
                    <a:pt x="821" y="189"/>
                    <a:pt x="819" y="189"/>
                  </a:cubicBezTo>
                  <a:cubicBezTo>
                    <a:pt x="819" y="189"/>
                    <a:pt x="818" y="189"/>
                    <a:pt x="818" y="190"/>
                  </a:cubicBezTo>
                  <a:cubicBezTo>
                    <a:pt x="816" y="190"/>
                    <a:pt x="814" y="191"/>
                    <a:pt x="812" y="193"/>
                  </a:cubicBezTo>
                  <a:cubicBezTo>
                    <a:pt x="811" y="193"/>
                    <a:pt x="810" y="194"/>
                    <a:pt x="810" y="194"/>
                  </a:cubicBezTo>
                  <a:cubicBezTo>
                    <a:pt x="810" y="194"/>
                    <a:pt x="810" y="194"/>
                    <a:pt x="810" y="194"/>
                  </a:cubicBezTo>
                  <a:cubicBezTo>
                    <a:pt x="809" y="194"/>
                    <a:pt x="808" y="193"/>
                    <a:pt x="807" y="191"/>
                  </a:cubicBezTo>
                  <a:cubicBezTo>
                    <a:pt x="806" y="191"/>
                    <a:pt x="806" y="190"/>
                    <a:pt x="805" y="189"/>
                  </a:cubicBezTo>
                  <a:cubicBezTo>
                    <a:pt x="802" y="186"/>
                    <a:pt x="799" y="183"/>
                    <a:pt x="796" y="181"/>
                  </a:cubicBezTo>
                  <a:cubicBezTo>
                    <a:pt x="796" y="181"/>
                    <a:pt x="796" y="181"/>
                    <a:pt x="796" y="181"/>
                  </a:cubicBezTo>
                  <a:cubicBezTo>
                    <a:pt x="795" y="180"/>
                    <a:pt x="793" y="178"/>
                    <a:pt x="790" y="178"/>
                  </a:cubicBezTo>
                  <a:cubicBezTo>
                    <a:pt x="790" y="178"/>
                    <a:pt x="789" y="178"/>
                    <a:pt x="789" y="178"/>
                  </a:cubicBezTo>
                  <a:cubicBezTo>
                    <a:pt x="788" y="179"/>
                    <a:pt x="787" y="179"/>
                    <a:pt x="786" y="180"/>
                  </a:cubicBezTo>
                  <a:cubicBezTo>
                    <a:pt x="785" y="177"/>
                    <a:pt x="785" y="175"/>
                    <a:pt x="783" y="174"/>
                  </a:cubicBezTo>
                  <a:cubicBezTo>
                    <a:pt x="782" y="174"/>
                    <a:pt x="782" y="174"/>
                    <a:pt x="782" y="174"/>
                  </a:cubicBezTo>
                  <a:cubicBezTo>
                    <a:pt x="782" y="174"/>
                    <a:pt x="782" y="174"/>
                    <a:pt x="782" y="174"/>
                  </a:cubicBezTo>
                  <a:cubicBezTo>
                    <a:pt x="780" y="174"/>
                    <a:pt x="778" y="176"/>
                    <a:pt x="776" y="177"/>
                  </a:cubicBezTo>
                  <a:cubicBezTo>
                    <a:pt x="776" y="178"/>
                    <a:pt x="775" y="179"/>
                    <a:pt x="774" y="179"/>
                  </a:cubicBezTo>
                  <a:cubicBezTo>
                    <a:pt x="774" y="179"/>
                    <a:pt x="774" y="179"/>
                    <a:pt x="774" y="179"/>
                  </a:cubicBezTo>
                  <a:cubicBezTo>
                    <a:pt x="773" y="179"/>
                    <a:pt x="773" y="179"/>
                    <a:pt x="772" y="179"/>
                  </a:cubicBezTo>
                  <a:cubicBezTo>
                    <a:pt x="772" y="179"/>
                    <a:pt x="771" y="179"/>
                    <a:pt x="771" y="179"/>
                  </a:cubicBezTo>
                  <a:cubicBezTo>
                    <a:pt x="770" y="179"/>
                    <a:pt x="769" y="180"/>
                    <a:pt x="768" y="180"/>
                  </a:cubicBezTo>
                  <a:cubicBezTo>
                    <a:pt x="767" y="180"/>
                    <a:pt x="767" y="180"/>
                    <a:pt x="766" y="181"/>
                  </a:cubicBezTo>
                  <a:cubicBezTo>
                    <a:pt x="766" y="181"/>
                    <a:pt x="765" y="181"/>
                    <a:pt x="765" y="181"/>
                  </a:cubicBezTo>
                  <a:cubicBezTo>
                    <a:pt x="764" y="181"/>
                    <a:pt x="763" y="181"/>
                    <a:pt x="762" y="180"/>
                  </a:cubicBezTo>
                  <a:cubicBezTo>
                    <a:pt x="762" y="180"/>
                    <a:pt x="761" y="180"/>
                    <a:pt x="760" y="179"/>
                  </a:cubicBezTo>
                  <a:cubicBezTo>
                    <a:pt x="755" y="178"/>
                    <a:pt x="751" y="176"/>
                    <a:pt x="747" y="173"/>
                  </a:cubicBezTo>
                  <a:cubicBezTo>
                    <a:pt x="746" y="173"/>
                    <a:pt x="746" y="173"/>
                    <a:pt x="746" y="173"/>
                  </a:cubicBezTo>
                  <a:cubicBezTo>
                    <a:pt x="742" y="171"/>
                    <a:pt x="738" y="170"/>
                    <a:pt x="735" y="169"/>
                  </a:cubicBezTo>
                  <a:cubicBezTo>
                    <a:pt x="733" y="169"/>
                    <a:pt x="731" y="168"/>
                    <a:pt x="729" y="168"/>
                  </a:cubicBezTo>
                  <a:cubicBezTo>
                    <a:pt x="727" y="167"/>
                    <a:pt x="726" y="165"/>
                    <a:pt x="727" y="163"/>
                  </a:cubicBezTo>
                  <a:cubicBezTo>
                    <a:pt x="727" y="163"/>
                    <a:pt x="728" y="161"/>
                    <a:pt x="728" y="161"/>
                  </a:cubicBezTo>
                  <a:cubicBezTo>
                    <a:pt x="730" y="159"/>
                    <a:pt x="733" y="156"/>
                    <a:pt x="731" y="152"/>
                  </a:cubicBezTo>
                  <a:cubicBezTo>
                    <a:pt x="731" y="151"/>
                    <a:pt x="730" y="151"/>
                    <a:pt x="730" y="150"/>
                  </a:cubicBezTo>
                  <a:cubicBezTo>
                    <a:pt x="731" y="150"/>
                    <a:pt x="733" y="149"/>
                    <a:pt x="734" y="149"/>
                  </a:cubicBezTo>
                  <a:cubicBezTo>
                    <a:pt x="736" y="149"/>
                    <a:pt x="737" y="149"/>
                    <a:pt x="738" y="148"/>
                  </a:cubicBezTo>
                  <a:cubicBezTo>
                    <a:pt x="742" y="147"/>
                    <a:pt x="745" y="143"/>
                    <a:pt x="745" y="140"/>
                  </a:cubicBezTo>
                  <a:cubicBezTo>
                    <a:pt x="745" y="137"/>
                    <a:pt x="743" y="134"/>
                    <a:pt x="740" y="132"/>
                  </a:cubicBezTo>
                  <a:cubicBezTo>
                    <a:pt x="738" y="131"/>
                    <a:pt x="737" y="131"/>
                    <a:pt x="735" y="131"/>
                  </a:cubicBezTo>
                  <a:cubicBezTo>
                    <a:pt x="732" y="131"/>
                    <a:pt x="730" y="132"/>
                    <a:pt x="727" y="133"/>
                  </a:cubicBezTo>
                  <a:cubicBezTo>
                    <a:pt x="725" y="134"/>
                    <a:pt x="724" y="135"/>
                    <a:pt x="722" y="135"/>
                  </a:cubicBezTo>
                  <a:cubicBezTo>
                    <a:pt x="721" y="135"/>
                    <a:pt x="720" y="135"/>
                    <a:pt x="719" y="135"/>
                  </a:cubicBezTo>
                  <a:cubicBezTo>
                    <a:pt x="718" y="135"/>
                    <a:pt x="718" y="135"/>
                    <a:pt x="717" y="135"/>
                  </a:cubicBezTo>
                  <a:cubicBezTo>
                    <a:pt x="717" y="135"/>
                    <a:pt x="717" y="135"/>
                    <a:pt x="717" y="135"/>
                  </a:cubicBezTo>
                  <a:cubicBezTo>
                    <a:pt x="717" y="135"/>
                    <a:pt x="717" y="135"/>
                    <a:pt x="718" y="134"/>
                  </a:cubicBezTo>
                  <a:cubicBezTo>
                    <a:pt x="718" y="132"/>
                    <a:pt x="721" y="129"/>
                    <a:pt x="724" y="129"/>
                  </a:cubicBezTo>
                  <a:cubicBezTo>
                    <a:pt x="724" y="129"/>
                    <a:pt x="725" y="129"/>
                    <a:pt x="725" y="129"/>
                  </a:cubicBezTo>
                  <a:cubicBezTo>
                    <a:pt x="727" y="129"/>
                    <a:pt x="732" y="129"/>
                    <a:pt x="733" y="125"/>
                  </a:cubicBezTo>
                  <a:cubicBezTo>
                    <a:pt x="734" y="121"/>
                    <a:pt x="732" y="117"/>
                    <a:pt x="727" y="112"/>
                  </a:cubicBezTo>
                  <a:cubicBezTo>
                    <a:pt x="725" y="111"/>
                    <a:pt x="717" y="106"/>
                    <a:pt x="712" y="106"/>
                  </a:cubicBezTo>
                  <a:cubicBezTo>
                    <a:pt x="708" y="106"/>
                    <a:pt x="706" y="108"/>
                    <a:pt x="706" y="113"/>
                  </a:cubicBezTo>
                  <a:cubicBezTo>
                    <a:pt x="706" y="113"/>
                    <a:pt x="706" y="114"/>
                    <a:pt x="706" y="115"/>
                  </a:cubicBezTo>
                  <a:cubicBezTo>
                    <a:pt x="706" y="115"/>
                    <a:pt x="705" y="114"/>
                    <a:pt x="705" y="114"/>
                  </a:cubicBezTo>
                  <a:cubicBezTo>
                    <a:pt x="704" y="113"/>
                    <a:pt x="704" y="112"/>
                    <a:pt x="703" y="112"/>
                  </a:cubicBezTo>
                  <a:cubicBezTo>
                    <a:pt x="703" y="111"/>
                    <a:pt x="704" y="109"/>
                    <a:pt x="705" y="109"/>
                  </a:cubicBezTo>
                  <a:cubicBezTo>
                    <a:pt x="705" y="108"/>
                    <a:pt x="706" y="108"/>
                    <a:pt x="706" y="107"/>
                  </a:cubicBezTo>
                  <a:cubicBezTo>
                    <a:pt x="706" y="107"/>
                    <a:pt x="706" y="107"/>
                    <a:pt x="706" y="107"/>
                  </a:cubicBezTo>
                  <a:cubicBezTo>
                    <a:pt x="707" y="105"/>
                    <a:pt x="710" y="101"/>
                    <a:pt x="707" y="97"/>
                  </a:cubicBezTo>
                  <a:cubicBezTo>
                    <a:pt x="705" y="95"/>
                    <a:pt x="702" y="95"/>
                    <a:pt x="701" y="95"/>
                  </a:cubicBezTo>
                  <a:cubicBezTo>
                    <a:pt x="701" y="95"/>
                    <a:pt x="700" y="95"/>
                    <a:pt x="699" y="95"/>
                  </a:cubicBezTo>
                  <a:cubicBezTo>
                    <a:pt x="699" y="95"/>
                    <a:pt x="698" y="95"/>
                    <a:pt x="698" y="95"/>
                  </a:cubicBezTo>
                  <a:cubicBezTo>
                    <a:pt x="697" y="95"/>
                    <a:pt x="697" y="95"/>
                    <a:pt x="697" y="95"/>
                  </a:cubicBezTo>
                  <a:cubicBezTo>
                    <a:pt x="697" y="95"/>
                    <a:pt x="696" y="94"/>
                    <a:pt x="695" y="94"/>
                  </a:cubicBezTo>
                  <a:cubicBezTo>
                    <a:pt x="694" y="93"/>
                    <a:pt x="693" y="92"/>
                    <a:pt x="691" y="92"/>
                  </a:cubicBezTo>
                  <a:cubicBezTo>
                    <a:pt x="690" y="92"/>
                    <a:pt x="690" y="92"/>
                    <a:pt x="689" y="93"/>
                  </a:cubicBezTo>
                  <a:cubicBezTo>
                    <a:pt x="689" y="93"/>
                    <a:pt x="688" y="93"/>
                    <a:pt x="687" y="94"/>
                  </a:cubicBezTo>
                  <a:cubicBezTo>
                    <a:pt x="687" y="93"/>
                    <a:pt x="687" y="93"/>
                    <a:pt x="687" y="93"/>
                  </a:cubicBezTo>
                  <a:cubicBezTo>
                    <a:pt x="685" y="93"/>
                    <a:pt x="685" y="93"/>
                    <a:pt x="685" y="93"/>
                  </a:cubicBezTo>
                  <a:cubicBezTo>
                    <a:pt x="683" y="93"/>
                    <a:pt x="681" y="94"/>
                    <a:pt x="679" y="95"/>
                  </a:cubicBezTo>
                  <a:cubicBezTo>
                    <a:pt x="679" y="95"/>
                    <a:pt x="679" y="95"/>
                    <a:pt x="679" y="95"/>
                  </a:cubicBezTo>
                  <a:cubicBezTo>
                    <a:pt x="678" y="96"/>
                    <a:pt x="677" y="97"/>
                    <a:pt x="676" y="97"/>
                  </a:cubicBezTo>
                  <a:cubicBezTo>
                    <a:pt x="676" y="98"/>
                    <a:pt x="675" y="98"/>
                    <a:pt x="675" y="99"/>
                  </a:cubicBezTo>
                  <a:cubicBezTo>
                    <a:pt x="675" y="99"/>
                    <a:pt x="675" y="98"/>
                    <a:pt x="675" y="98"/>
                  </a:cubicBezTo>
                  <a:cubicBezTo>
                    <a:pt x="675" y="96"/>
                    <a:pt x="675" y="90"/>
                    <a:pt x="670" y="88"/>
                  </a:cubicBezTo>
                  <a:cubicBezTo>
                    <a:pt x="670" y="88"/>
                    <a:pt x="669" y="88"/>
                    <a:pt x="668" y="88"/>
                  </a:cubicBezTo>
                  <a:cubicBezTo>
                    <a:pt x="664" y="88"/>
                    <a:pt x="663" y="92"/>
                    <a:pt x="661" y="95"/>
                  </a:cubicBezTo>
                  <a:cubicBezTo>
                    <a:pt x="661" y="96"/>
                    <a:pt x="661" y="97"/>
                    <a:pt x="661" y="97"/>
                  </a:cubicBezTo>
                  <a:cubicBezTo>
                    <a:pt x="660" y="98"/>
                    <a:pt x="660" y="99"/>
                    <a:pt x="659" y="99"/>
                  </a:cubicBezTo>
                  <a:cubicBezTo>
                    <a:pt x="658" y="101"/>
                    <a:pt x="656" y="104"/>
                    <a:pt x="655" y="104"/>
                  </a:cubicBezTo>
                  <a:cubicBezTo>
                    <a:pt x="654" y="104"/>
                    <a:pt x="654" y="104"/>
                    <a:pt x="654" y="104"/>
                  </a:cubicBezTo>
                  <a:cubicBezTo>
                    <a:pt x="654" y="104"/>
                    <a:pt x="653" y="103"/>
                    <a:pt x="654" y="101"/>
                  </a:cubicBezTo>
                  <a:cubicBezTo>
                    <a:pt x="655" y="98"/>
                    <a:pt x="656" y="97"/>
                    <a:pt x="656" y="96"/>
                  </a:cubicBezTo>
                  <a:cubicBezTo>
                    <a:pt x="659" y="95"/>
                    <a:pt x="663" y="92"/>
                    <a:pt x="665" y="87"/>
                  </a:cubicBezTo>
                  <a:cubicBezTo>
                    <a:pt x="666" y="85"/>
                    <a:pt x="665" y="83"/>
                    <a:pt x="664" y="82"/>
                  </a:cubicBezTo>
                  <a:cubicBezTo>
                    <a:pt x="663" y="80"/>
                    <a:pt x="661" y="79"/>
                    <a:pt x="659" y="78"/>
                  </a:cubicBezTo>
                  <a:cubicBezTo>
                    <a:pt x="659" y="78"/>
                    <a:pt x="658" y="78"/>
                    <a:pt x="658" y="78"/>
                  </a:cubicBezTo>
                  <a:cubicBezTo>
                    <a:pt x="657" y="78"/>
                    <a:pt x="657" y="77"/>
                    <a:pt x="656" y="77"/>
                  </a:cubicBezTo>
                  <a:cubicBezTo>
                    <a:pt x="654" y="76"/>
                    <a:pt x="651" y="74"/>
                    <a:pt x="648" y="74"/>
                  </a:cubicBezTo>
                  <a:cubicBezTo>
                    <a:pt x="647" y="73"/>
                    <a:pt x="646" y="73"/>
                    <a:pt x="645" y="73"/>
                  </a:cubicBezTo>
                  <a:cubicBezTo>
                    <a:pt x="642" y="73"/>
                    <a:pt x="640" y="74"/>
                    <a:pt x="638" y="76"/>
                  </a:cubicBezTo>
                  <a:cubicBezTo>
                    <a:pt x="637" y="78"/>
                    <a:pt x="637" y="80"/>
                    <a:pt x="637" y="82"/>
                  </a:cubicBezTo>
                  <a:cubicBezTo>
                    <a:pt x="637" y="83"/>
                    <a:pt x="637" y="84"/>
                    <a:pt x="637" y="85"/>
                  </a:cubicBezTo>
                  <a:cubicBezTo>
                    <a:pt x="637" y="86"/>
                    <a:pt x="636" y="87"/>
                    <a:pt x="636" y="87"/>
                  </a:cubicBezTo>
                  <a:cubicBezTo>
                    <a:pt x="636" y="87"/>
                    <a:pt x="636" y="86"/>
                    <a:pt x="635" y="86"/>
                  </a:cubicBezTo>
                  <a:cubicBezTo>
                    <a:pt x="634" y="82"/>
                    <a:pt x="632" y="77"/>
                    <a:pt x="627" y="76"/>
                  </a:cubicBezTo>
                  <a:cubicBezTo>
                    <a:pt x="626" y="76"/>
                    <a:pt x="626" y="76"/>
                    <a:pt x="625" y="76"/>
                  </a:cubicBezTo>
                  <a:cubicBezTo>
                    <a:pt x="623" y="76"/>
                    <a:pt x="621" y="77"/>
                    <a:pt x="619" y="78"/>
                  </a:cubicBezTo>
                  <a:cubicBezTo>
                    <a:pt x="619" y="78"/>
                    <a:pt x="618" y="79"/>
                    <a:pt x="617" y="79"/>
                  </a:cubicBezTo>
                  <a:cubicBezTo>
                    <a:pt x="618" y="79"/>
                    <a:pt x="618" y="78"/>
                    <a:pt x="618" y="77"/>
                  </a:cubicBezTo>
                  <a:cubicBezTo>
                    <a:pt x="620" y="75"/>
                    <a:pt x="622" y="72"/>
                    <a:pt x="621" y="70"/>
                  </a:cubicBezTo>
                  <a:cubicBezTo>
                    <a:pt x="621" y="64"/>
                    <a:pt x="616" y="63"/>
                    <a:pt x="614" y="63"/>
                  </a:cubicBezTo>
                  <a:cubicBezTo>
                    <a:pt x="611" y="63"/>
                    <a:pt x="610" y="62"/>
                    <a:pt x="609" y="61"/>
                  </a:cubicBezTo>
                  <a:cubicBezTo>
                    <a:pt x="609" y="60"/>
                    <a:pt x="608" y="59"/>
                    <a:pt x="608" y="58"/>
                  </a:cubicBezTo>
                  <a:cubicBezTo>
                    <a:pt x="608" y="56"/>
                    <a:pt x="607" y="55"/>
                    <a:pt x="607" y="54"/>
                  </a:cubicBezTo>
                  <a:cubicBezTo>
                    <a:pt x="605" y="50"/>
                    <a:pt x="600" y="47"/>
                    <a:pt x="596" y="46"/>
                  </a:cubicBezTo>
                  <a:cubicBezTo>
                    <a:pt x="596" y="46"/>
                    <a:pt x="595" y="46"/>
                    <a:pt x="595" y="46"/>
                  </a:cubicBezTo>
                  <a:cubicBezTo>
                    <a:pt x="594" y="46"/>
                    <a:pt x="593" y="46"/>
                    <a:pt x="593" y="47"/>
                  </a:cubicBezTo>
                  <a:cubicBezTo>
                    <a:pt x="592" y="47"/>
                    <a:pt x="591" y="47"/>
                    <a:pt x="591" y="47"/>
                  </a:cubicBezTo>
                  <a:cubicBezTo>
                    <a:pt x="590" y="47"/>
                    <a:pt x="590" y="47"/>
                    <a:pt x="589" y="47"/>
                  </a:cubicBezTo>
                  <a:cubicBezTo>
                    <a:pt x="588" y="46"/>
                    <a:pt x="587" y="46"/>
                    <a:pt x="586" y="45"/>
                  </a:cubicBezTo>
                  <a:cubicBezTo>
                    <a:pt x="584" y="44"/>
                    <a:pt x="581" y="43"/>
                    <a:pt x="578" y="43"/>
                  </a:cubicBezTo>
                  <a:cubicBezTo>
                    <a:pt x="578" y="43"/>
                    <a:pt x="577" y="43"/>
                    <a:pt x="576" y="44"/>
                  </a:cubicBezTo>
                  <a:cubicBezTo>
                    <a:pt x="572" y="44"/>
                    <a:pt x="568" y="47"/>
                    <a:pt x="564" y="52"/>
                  </a:cubicBezTo>
                  <a:cubicBezTo>
                    <a:pt x="561" y="57"/>
                    <a:pt x="560" y="60"/>
                    <a:pt x="564" y="65"/>
                  </a:cubicBezTo>
                  <a:cubicBezTo>
                    <a:pt x="564" y="65"/>
                    <a:pt x="564" y="65"/>
                    <a:pt x="564" y="65"/>
                  </a:cubicBezTo>
                  <a:cubicBezTo>
                    <a:pt x="563" y="66"/>
                    <a:pt x="562" y="66"/>
                    <a:pt x="561" y="67"/>
                  </a:cubicBezTo>
                  <a:cubicBezTo>
                    <a:pt x="560" y="65"/>
                    <a:pt x="557" y="64"/>
                    <a:pt x="555" y="64"/>
                  </a:cubicBezTo>
                  <a:cubicBezTo>
                    <a:pt x="555" y="64"/>
                    <a:pt x="554" y="64"/>
                    <a:pt x="554" y="63"/>
                  </a:cubicBezTo>
                  <a:cubicBezTo>
                    <a:pt x="553" y="63"/>
                    <a:pt x="551" y="63"/>
                    <a:pt x="550" y="63"/>
                  </a:cubicBezTo>
                  <a:cubicBezTo>
                    <a:pt x="549" y="63"/>
                    <a:pt x="549" y="63"/>
                    <a:pt x="549" y="63"/>
                  </a:cubicBezTo>
                  <a:cubicBezTo>
                    <a:pt x="549" y="63"/>
                    <a:pt x="549" y="63"/>
                    <a:pt x="549" y="63"/>
                  </a:cubicBezTo>
                  <a:cubicBezTo>
                    <a:pt x="545" y="63"/>
                    <a:pt x="544" y="67"/>
                    <a:pt x="544" y="70"/>
                  </a:cubicBezTo>
                  <a:cubicBezTo>
                    <a:pt x="543" y="70"/>
                    <a:pt x="543" y="71"/>
                    <a:pt x="543" y="71"/>
                  </a:cubicBezTo>
                  <a:cubicBezTo>
                    <a:pt x="542" y="74"/>
                    <a:pt x="541" y="76"/>
                    <a:pt x="541" y="77"/>
                  </a:cubicBezTo>
                  <a:cubicBezTo>
                    <a:pt x="540" y="76"/>
                    <a:pt x="540" y="74"/>
                    <a:pt x="540" y="72"/>
                  </a:cubicBezTo>
                  <a:cubicBezTo>
                    <a:pt x="540" y="72"/>
                    <a:pt x="540" y="71"/>
                    <a:pt x="540" y="71"/>
                  </a:cubicBezTo>
                  <a:cubicBezTo>
                    <a:pt x="540" y="70"/>
                    <a:pt x="540" y="69"/>
                    <a:pt x="540" y="69"/>
                  </a:cubicBezTo>
                  <a:cubicBezTo>
                    <a:pt x="540" y="66"/>
                    <a:pt x="539" y="64"/>
                    <a:pt x="540" y="62"/>
                  </a:cubicBezTo>
                  <a:cubicBezTo>
                    <a:pt x="540" y="62"/>
                    <a:pt x="540" y="62"/>
                    <a:pt x="541" y="61"/>
                  </a:cubicBezTo>
                  <a:cubicBezTo>
                    <a:pt x="542" y="60"/>
                    <a:pt x="543" y="60"/>
                    <a:pt x="543" y="58"/>
                  </a:cubicBezTo>
                  <a:cubicBezTo>
                    <a:pt x="547" y="52"/>
                    <a:pt x="543" y="47"/>
                    <a:pt x="541" y="43"/>
                  </a:cubicBezTo>
                  <a:cubicBezTo>
                    <a:pt x="540" y="42"/>
                    <a:pt x="539" y="41"/>
                    <a:pt x="539" y="40"/>
                  </a:cubicBezTo>
                  <a:cubicBezTo>
                    <a:pt x="538" y="38"/>
                    <a:pt x="537" y="37"/>
                    <a:pt x="536" y="36"/>
                  </a:cubicBezTo>
                  <a:cubicBezTo>
                    <a:pt x="535" y="34"/>
                    <a:pt x="534" y="33"/>
                    <a:pt x="533" y="32"/>
                  </a:cubicBezTo>
                  <a:cubicBezTo>
                    <a:pt x="533" y="31"/>
                    <a:pt x="533" y="30"/>
                    <a:pt x="533" y="29"/>
                  </a:cubicBezTo>
                  <a:cubicBezTo>
                    <a:pt x="532" y="28"/>
                    <a:pt x="532" y="27"/>
                    <a:pt x="532" y="26"/>
                  </a:cubicBezTo>
                  <a:cubicBezTo>
                    <a:pt x="531" y="21"/>
                    <a:pt x="527" y="16"/>
                    <a:pt x="523" y="14"/>
                  </a:cubicBezTo>
                  <a:cubicBezTo>
                    <a:pt x="522" y="13"/>
                    <a:pt x="521" y="13"/>
                    <a:pt x="519" y="13"/>
                  </a:cubicBezTo>
                  <a:cubicBezTo>
                    <a:pt x="517" y="13"/>
                    <a:pt x="515" y="14"/>
                    <a:pt x="513" y="15"/>
                  </a:cubicBezTo>
                  <a:cubicBezTo>
                    <a:pt x="512" y="16"/>
                    <a:pt x="511" y="16"/>
                    <a:pt x="510" y="17"/>
                  </a:cubicBezTo>
                  <a:cubicBezTo>
                    <a:pt x="509" y="17"/>
                    <a:pt x="509" y="17"/>
                    <a:pt x="508" y="17"/>
                  </a:cubicBezTo>
                  <a:cubicBezTo>
                    <a:pt x="506" y="18"/>
                    <a:pt x="504" y="18"/>
                    <a:pt x="501" y="20"/>
                  </a:cubicBezTo>
                  <a:cubicBezTo>
                    <a:pt x="496" y="23"/>
                    <a:pt x="491" y="28"/>
                    <a:pt x="487" y="33"/>
                  </a:cubicBezTo>
                  <a:cubicBezTo>
                    <a:pt x="479" y="43"/>
                    <a:pt x="473" y="57"/>
                    <a:pt x="479" y="67"/>
                  </a:cubicBezTo>
                  <a:cubicBezTo>
                    <a:pt x="480" y="68"/>
                    <a:pt x="482" y="70"/>
                    <a:pt x="484" y="71"/>
                  </a:cubicBezTo>
                  <a:cubicBezTo>
                    <a:pt x="485" y="72"/>
                    <a:pt x="488" y="74"/>
                    <a:pt x="489" y="75"/>
                  </a:cubicBezTo>
                  <a:cubicBezTo>
                    <a:pt x="488" y="76"/>
                    <a:pt x="488" y="76"/>
                    <a:pt x="487" y="76"/>
                  </a:cubicBezTo>
                  <a:cubicBezTo>
                    <a:pt x="487" y="76"/>
                    <a:pt x="486" y="77"/>
                    <a:pt x="486" y="77"/>
                  </a:cubicBezTo>
                  <a:cubicBezTo>
                    <a:pt x="484" y="79"/>
                    <a:pt x="481" y="81"/>
                    <a:pt x="479" y="85"/>
                  </a:cubicBezTo>
                  <a:cubicBezTo>
                    <a:pt x="476" y="94"/>
                    <a:pt x="485" y="100"/>
                    <a:pt x="489" y="102"/>
                  </a:cubicBezTo>
                  <a:cubicBezTo>
                    <a:pt x="493" y="105"/>
                    <a:pt x="495" y="106"/>
                    <a:pt x="494" y="110"/>
                  </a:cubicBezTo>
                  <a:cubicBezTo>
                    <a:pt x="494" y="111"/>
                    <a:pt x="494" y="111"/>
                    <a:pt x="494" y="112"/>
                  </a:cubicBezTo>
                  <a:cubicBezTo>
                    <a:pt x="494" y="108"/>
                    <a:pt x="490" y="106"/>
                    <a:pt x="487" y="104"/>
                  </a:cubicBezTo>
                  <a:cubicBezTo>
                    <a:pt x="486" y="103"/>
                    <a:pt x="484" y="102"/>
                    <a:pt x="483" y="101"/>
                  </a:cubicBezTo>
                  <a:cubicBezTo>
                    <a:pt x="482" y="100"/>
                    <a:pt x="481" y="97"/>
                    <a:pt x="480" y="95"/>
                  </a:cubicBezTo>
                  <a:cubicBezTo>
                    <a:pt x="480" y="94"/>
                    <a:pt x="479" y="93"/>
                    <a:pt x="478" y="91"/>
                  </a:cubicBezTo>
                  <a:cubicBezTo>
                    <a:pt x="478" y="90"/>
                    <a:pt x="478" y="90"/>
                    <a:pt x="478" y="90"/>
                  </a:cubicBezTo>
                  <a:cubicBezTo>
                    <a:pt x="476" y="87"/>
                    <a:pt x="475" y="86"/>
                    <a:pt x="475" y="83"/>
                  </a:cubicBezTo>
                  <a:cubicBezTo>
                    <a:pt x="475" y="81"/>
                    <a:pt x="475" y="80"/>
                    <a:pt x="476" y="78"/>
                  </a:cubicBezTo>
                  <a:cubicBezTo>
                    <a:pt x="476" y="73"/>
                    <a:pt x="477" y="68"/>
                    <a:pt x="473" y="62"/>
                  </a:cubicBezTo>
                  <a:cubicBezTo>
                    <a:pt x="473" y="62"/>
                    <a:pt x="472" y="61"/>
                    <a:pt x="472" y="61"/>
                  </a:cubicBezTo>
                  <a:cubicBezTo>
                    <a:pt x="471" y="60"/>
                    <a:pt x="471" y="59"/>
                    <a:pt x="471" y="58"/>
                  </a:cubicBezTo>
                  <a:cubicBezTo>
                    <a:pt x="471" y="55"/>
                    <a:pt x="472" y="51"/>
                    <a:pt x="473" y="49"/>
                  </a:cubicBezTo>
                  <a:cubicBezTo>
                    <a:pt x="474" y="46"/>
                    <a:pt x="475" y="43"/>
                    <a:pt x="477" y="41"/>
                  </a:cubicBezTo>
                  <a:cubicBezTo>
                    <a:pt x="477" y="40"/>
                    <a:pt x="478" y="39"/>
                    <a:pt x="478" y="38"/>
                  </a:cubicBezTo>
                  <a:cubicBezTo>
                    <a:pt x="479" y="36"/>
                    <a:pt x="481" y="33"/>
                    <a:pt x="483" y="31"/>
                  </a:cubicBezTo>
                  <a:cubicBezTo>
                    <a:pt x="483" y="30"/>
                    <a:pt x="484" y="30"/>
                    <a:pt x="485" y="29"/>
                  </a:cubicBezTo>
                  <a:cubicBezTo>
                    <a:pt x="487" y="25"/>
                    <a:pt x="489" y="22"/>
                    <a:pt x="489" y="17"/>
                  </a:cubicBezTo>
                  <a:cubicBezTo>
                    <a:pt x="488" y="14"/>
                    <a:pt x="488" y="14"/>
                    <a:pt x="488" y="14"/>
                  </a:cubicBezTo>
                  <a:cubicBezTo>
                    <a:pt x="486" y="14"/>
                    <a:pt x="486" y="14"/>
                    <a:pt x="486" y="14"/>
                  </a:cubicBezTo>
                  <a:cubicBezTo>
                    <a:pt x="481" y="14"/>
                    <a:pt x="477" y="14"/>
                    <a:pt x="473" y="13"/>
                  </a:cubicBezTo>
                  <a:cubicBezTo>
                    <a:pt x="470" y="13"/>
                    <a:pt x="470" y="13"/>
                    <a:pt x="470" y="13"/>
                  </a:cubicBezTo>
                  <a:cubicBezTo>
                    <a:pt x="469" y="13"/>
                    <a:pt x="468" y="13"/>
                    <a:pt x="467" y="13"/>
                  </a:cubicBezTo>
                  <a:cubicBezTo>
                    <a:pt x="464" y="13"/>
                    <a:pt x="462" y="13"/>
                    <a:pt x="460" y="15"/>
                  </a:cubicBezTo>
                  <a:cubicBezTo>
                    <a:pt x="459" y="16"/>
                    <a:pt x="459" y="16"/>
                    <a:pt x="458" y="17"/>
                  </a:cubicBezTo>
                  <a:cubicBezTo>
                    <a:pt x="455" y="19"/>
                    <a:pt x="451" y="22"/>
                    <a:pt x="449" y="25"/>
                  </a:cubicBezTo>
                  <a:cubicBezTo>
                    <a:pt x="448" y="27"/>
                    <a:pt x="448" y="27"/>
                    <a:pt x="448" y="27"/>
                  </a:cubicBezTo>
                  <a:cubicBezTo>
                    <a:pt x="443" y="36"/>
                    <a:pt x="437" y="44"/>
                    <a:pt x="434" y="54"/>
                  </a:cubicBezTo>
                  <a:cubicBezTo>
                    <a:pt x="430" y="68"/>
                    <a:pt x="426" y="89"/>
                    <a:pt x="428" y="108"/>
                  </a:cubicBezTo>
                  <a:cubicBezTo>
                    <a:pt x="430" y="115"/>
                    <a:pt x="434" y="119"/>
                    <a:pt x="441" y="121"/>
                  </a:cubicBezTo>
                  <a:cubicBezTo>
                    <a:pt x="444" y="122"/>
                    <a:pt x="446" y="122"/>
                    <a:pt x="449" y="122"/>
                  </a:cubicBezTo>
                  <a:cubicBezTo>
                    <a:pt x="450" y="122"/>
                    <a:pt x="450" y="122"/>
                    <a:pt x="450" y="122"/>
                  </a:cubicBezTo>
                  <a:cubicBezTo>
                    <a:pt x="454" y="122"/>
                    <a:pt x="461" y="126"/>
                    <a:pt x="461" y="129"/>
                  </a:cubicBezTo>
                  <a:cubicBezTo>
                    <a:pt x="461" y="129"/>
                    <a:pt x="461" y="129"/>
                    <a:pt x="460" y="129"/>
                  </a:cubicBezTo>
                  <a:cubicBezTo>
                    <a:pt x="458" y="129"/>
                    <a:pt x="453" y="127"/>
                    <a:pt x="452" y="126"/>
                  </a:cubicBezTo>
                  <a:cubicBezTo>
                    <a:pt x="452" y="126"/>
                    <a:pt x="450" y="126"/>
                    <a:pt x="449" y="125"/>
                  </a:cubicBezTo>
                  <a:cubicBezTo>
                    <a:pt x="447" y="124"/>
                    <a:pt x="443" y="123"/>
                    <a:pt x="440" y="123"/>
                  </a:cubicBezTo>
                  <a:cubicBezTo>
                    <a:pt x="438" y="123"/>
                    <a:pt x="437" y="124"/>
                    <a:pt x="436" y="125"/>
                  </a:cubicBezTo>
                  <a:cubicBezTo>
                    <a:pt x="431" y="129"/>
                    <a:pt x="434" y="134"/>
                    <a:pt x="436" y="137"/>
                  </a:cubicBezTo>
                  <a:cubicBezTo>
                    <a:pt x="437" y="138"/>
                    <a:pt x="437" y="139"/>
                    <a:pt x="437" y="139"/>
                  </a:cubicBezTo>
                  <a:cubicBezTo>
                    <a:pt x="439" y="145"/>
                    <a:pt x="442" y="147"/>
                    <a:pt x="446" y="151"/>
                  </a:cubicBezTo>
                  <a:cubicBezTo>
                    <a:pt x="452" y="156"/>
                    <a:pt x="460" y="157"/>
                    <a:pt x="463" y="157"/>
                  </a:cubicBezTo>
                  <a:cubicBezTo>
                    <a:pt x="463" y="157"/>
                    <a:pt x="464" y="157"/>
                    <a:pt x="464" y="157"/>
                  </a:cubicBezTo>
                  <a:cubicBezTo>
                    <a:pt x="466" y="157"/>
                    <a:pt x="468" y="157"/>
                    <a:pt x="469" y="156"/>
                  </a:cubicBezTo>
                  <a:cubicBezTo>
                    <a:pt x="470" y="156"/>
                    <a:pt x="471" y="156"/>
                    <a:pt x="472" y="156"/>
                  </a:cubicBezTo>
                  <a:cubicBezTo>
                    <a:pt x="472" y="156"/>
                    <a:pt x="473" y="156"/>
                    <a:pt x="474" y="158"/>
                  </a:cubicBezTo>
                  <a:cubicBezTo>
                    <a:pt x="475" y="159"/>
                    <a:pt x="475" y="159"/>
                    <a:pt x="475" y="159"/>
                  </a:cubicBezTo>
                  <a:cubicBezTo>
                    <a:pt x="477" y="162"/>
                    <a:pt x="480" y="166"/>
                    <a:pt x="484" y="167"/>
                  </a:cubicBezTo>
                  <a:cubicBezTo>
                    <a:pt x="485" y="167"/>
                    <a:pt x="485" y="167"/>
                    <a:pt x="486" y="167"/>
                  </a:cubicBezTo>
                  <a:cubicBezTo>
                    <a:pt x="488" y="167"/>
                    <a:pt x="489" y="166"/>
                    <a:pt x="491" y="166"/>
                  </a:cubicBezTo>
                  <a:cubicBezTo>
                    <a:pt x="492" y="165"/>
                    <a:pt x="493" y="165"/>
                    <a:pt x="494" y="165"/>
                  </a:cubicBezTo>
                  <a:cubicBezTo>
                    <a:pt x="494" y="165"/>
                    <a:pt x="495" y="165"/>
                    <a:pt x="495" y="165"/>
                  </a:cubicBezTo>
                  <a:cubicBezTo>
                    <a:pt x="498" y="166"/>
                    <a:pt x="498" y="166"/>
                    <a:pt x="498" y="166"/>
                  </a:cubicBezTo>
                  <a:cubicBezTo>
                    <a:pt x="500" y="166"/>
                    <a:pt x="502" y="167"/>
                    <a:pt x="505" y="167"/>
                  </a:cubicBezTo>
                  <a:cubicBezTo>
                    <a:pt x="503" y="167"/>
                    <a:pt x="501" y="168"/>
                    <a:pt x="500" y="168"/>
                  </a:cubicBezTo>
                  <a:cubicBezTo>
                    <a:pt x="499" y="169"/>
                    <a:pt x="499" y="169"/>
                    <a:pt x="498" y="169"/>
                  </a:cubicBezTo>
                  <a:cubicBezTo>
                    <a:pt x="497" y="169"/>
                    <a:pt x="496" y="169"/>
                    <a:pt x="495" y="169"/>
                  </a:cubicBezTo>
                  <a:cubicBezTo>
                    <a:pt x="495" y="169"/>
                    <a:pt x="495" y="169"/>
                    <a:pt x="495" y="169"/>
                  </a:cubicBezTo>
                  <a:cubicBezTo>
                    <a:pt x="495" y="169"/>
                    <a:pt x="494" y="169"/>
                    <a:pt x="494" y="169"/>
                  </a:cubicBezTo>
                  <a:cubicBezTo>
                    <a:pt x="494" y="169"/>
                    <a:pt x="493" y="169"/>
                    <a:pt x="492" y="169"/>
                  </a:cubicBezTo>
                  <a:cubicBezTo>
                    <a:pt x="492" y="169"/>
                    <a:pt x="491" y="169"/>
                    <a:pt x="491" y="169"/>
                  </a:cubicBezTo>
                  <a:cubicBezTo>
                    <a:pt x="487" y="171"/>
                    <a:pt x="487" y="176"/>
                    <a:pt x="488" y="181"/>
                  </a:cubicBezTo>
                  <a:cubicBezTo>
                    <a:pt x="488" y="181"/>
                    <a:pt x="488" y="182"/>
                    <a:pt x="488" y="182"/>
                  </a:cubicBezTo>
                  <a:cubicBezTo>
                    <a:pt x="488" y="186"/>
                    <a:pt x="488" y="190"/>
                    <a:pt x="489" y="193"/>
                  </a:cubicBezTo>
                  <a:cubicBezTo>
                    <a:pt x="490" y="198"/>
                    <a:pt x="494" y="199"/>
                    <a:pt x="497" y="199"/>
                  </a:cubicBezTo>
                  <a:cubicBezTo>
                    <a:pt x="497" y="200"/>
                    <a:pt x="497" y="200"/>
                    <a:pt x="497" y="201"/>
                  </a:cubicBezTo>
                  <a:cubicBezTo>
                    <a:pt x="497" y="201"/>
                    <a:pt x="497" y="202"/>
                    <a:pt x="497" y="203"/>
                  </a:cubicBezTo>
                  <a:cubicBezTo>
                    <a:pt x="497" y="203"/>
                    <a:pt x="497" y="204"/>
                    <a:pt x="497" y="204"/>
                  </a:cubicBezTo>
                  <a:cubicBezTo>
                    <a:pt x="497" y="206"/>
                    <a:pt x="497" y="209"/>
                    <a:pt x="496" y="210"/>
                  </a:cubicBezTo>
                  <a:cubicBezTo>
                    <a:pt x="495" y="210"/>
                    <a:pt x="494" y="211"/>
                    <a:pt x="494" y="211"/>
                  </a:cubicBezTo>
                  <a:cubicBezTo>
                    <a:pt x="492" y="212"/>
                    <a:pt x="489" y="213"/>
                    <a:pt x="488" y="215"/>
                  </a:cubicBezTo>
                  <a:cubicBezTo>
                    <a:pt x="487" y="217"/>
                    <a:pt x="487" y="220"/>
                    <a:pt x="487" y="223"/>
                  </a:cubicBezTo>
                  <a:cubicBezTo>
                    <a:pt x="487" y="224"/>
                    <a:pt x="487" y="225"/>
                    <a:pt x="486" y="226"/>
                  </a:cubicBezTo>
                  <a:cubicBezTo>
                    <a:pt x="486" y="229"/>
                    <a:pt x="486" y="231"/>
                    <a:pt x="486" y="234"/>
                  </a:cubicBezTo>
                  <a:cubicBezTo>
                    <a:pt x="486" y="237"/>
                    <a:pt x="486" y="240"/>
                    <a:pt x="485" y="243"/>
                  </a:cubicBezTo>
                  <a:cubicBezTo>
                    <a:pt x="485" y="243"/>
                    <a:pt x="485" y="243"/>
                    <a:pt x="484" y="243"/>
                  </a:cubicBezTo>
                  <a:cubicBezTo>
                    <a:pt x="484" y="244"/>
                    <a:pt x="484" y="244"/>
                    <a:pt x="483" y="244"/>
                  </a:cubicBezTo>
                  <a:cubicBezTo>
                    <a:pt x="481" y="246"/>
                    <a:pt x="479" y="250"/>
                    <a:pt x="478" y="254"/>
                  </a:cubicBezTo>
                  <a:cubicBezTo>
                    <a:pt x="478" y="255"/>
                    <a:pt x="478" y="257"/>
                    <a:pt x="478" y="258"/>
                  </a:cubicBezTo>
                  <a:cubicBezTo>
                    <a:pt x="478" y="260"/>
                    <a:pt x="478" y="262"/>
                    <a:pt x="478" y="263"/>
                  </a:cubicBezTo>
                  <a:cubicBezTo>
                    <a:pt x="477" y="263"/>
                    <a:pt x="477" y="264"/>
                    <a:pt x="476" y="264"/>
                  </a:cubicBezTo>
                  <a:cubicBezTo>
                    <a:pt x="475" y="264"/>
                    <a:pt x="474" y="265"/>
                    <a:pt x="473" y="266"/>
                  </a:cubicBezTo>
                  <a:cubicBezTo>
                    <a:pt x="472" y="267"/>
                    <a:pt x="471" y="268"/>
                    <a:pt x="471" y="269"/>
                  </a:cubicBezTo>
                  <a:cubicBezTo>
                    <a:pt x="470" y="268"/>
                    <a:pt x="469" y="266"/>
                    <a:pt x="468" y="264"/>
                  </a:cubicBezTo>
                  <a:cubicBezTo>
                    <a:pt x="467" y="262"/>
                    <a:pt x="465" y="260"/>
                    <a:pt x="463" y="258"/>
                  </a:cubicBezTo>
                  <a:cubicBezTo>
                    <a:pt x="463" y="258"/>
                    <a:pt x="463" y="258"/>
                    <a:pt x="463" y="258"/>
                  </a:cubicBezTo>
                  <a:cubicBezTo>
                    <a:pt x="461" y="257"/>
                    <a:pt x="460" y="255"/>
                    <a:pt x="459" y="253"/>
                  </a:cubicBezTo>
                  <a:cubicBezTo>
                    <a:pt x="458" y="251"/>
                    <a:pt x="457" y="251"/>
                    <a:pt x="457" y="250"/>
                  </a:cubicBezTo>
                  <a:cubicBezTo>
                    <a:pt x="457" y="248"/>
                    <a:pt x="457" y="248"/>
                    <a:pt x="457" y="248"/>
                  </a:cubicBezTo>
                  <a:cubicBezTo>
                    <a:pt x="458" y="246"/>
                    <a:pt x="458" y="243"/>
                    <a:pt x="457" y="241"/>
                  </a:cubicBezTo>
                  <a:cubicBezTo>
                    <a:pt x="457" y="240"/>
                    <a:pt x="457" y="240"/>
                    <a:pt x="457" y="240"/>
                  </a:cubicBezTo>
                  <a:cubicBezTo>
                    <a:pt x="457" y="239"/>
                    <a:pt x="456" y="237"/>
                    <a:pt x="456" y="237"/>
                  </a:cubicBezTo>
                  <a:cubicBezTo>
                    <a:pt x="457" y="236"/>
                    <a:pt x="458" y="235"/>
                    <a:pt x="458" y="234"/>
                  </a:cubicBezTo>
                  <a:cubicBezTo>
                    <a:pt x="459" y="233"/>
                    <a:pt x="459" y="233"/>
                    <a:pt x="459" y="233"/>
                  </a:cubicBezTo>
                  <a:cubicBezTo>
                    <a:pt x="461" y="231"/>
                    <a:pt x="462" y="228"/>
                    <a:pt x="462" y="226"/>
                  </a:cubicBezTo>
                  <a:cubicBezTo>
                    <a:pt x="462" y="225"/>
                    <a:pt x="462" y="224"/>
                    <a:pt x="462" y="223"/>
                  </a:cubicBezTo>
                  <a:cubicBezTo>
                    <a:pt x="462" y="220"/>
                    <a:pt x="463" y="216"/>
                    <a:pt x="461" y="212"/>
                  </a:cubicBezTo>
                  <a:cubicBezTo>
                    <a:pt x="460" y="211"/>
                    <a:pt x="459" y="210"/>
                    <a:pt x="459" y="209"/>
                  </a:cubicBezTo>
                  <a:cubicBezTo>
                    <a:pt x="458" y="208"/>
                    <a:pt x="458" y="208"/>
                    <a:pt x="457" y="207"/>
                  </a:cubicBezTo>
                  <a:cubicBezTo>
                    <a:pt x="456" y="205"/>
                    <a:pt x="454" y="204"/>
                    <a:pt x="452" y="202"/>
                  </a:cubicBezTo>
                  <a:cubicBezTo>
                    <a:pt x="452" y="201"/>
                    <a:pt x="451" y="201"/>
                    <a:pt x="450" y="200"/>
                  </a:cubicBezTo>
                  <a:cubicBezTo>
                    <a:pt x="449" y="200"/>
                    <a:pt x="448" y="199"/>
                    <a:pt x="448" y="199"/>
                  </a:cubicBezTo>
                  <a:cubicBezTo>
                    <a:pt x="448" y="198"/>
                    <a:pt x="448" y="198"/>
                    <a:pt x="447" y="197"/>
                  </a:cubicBezTo>
                  <a:cubicBezTo>
                    <a:pt x="446" y="196"/>
                    <a:pt x="444" y="192"/>
                    <a:pt x="441" y="192"/>
                  </a:cubicBezTo>
                  <a:cubicBezTo>
                    <a:pt x="440" y="192"/>
                    <a:pt x="440" y="192"/>
                    <a:pt x="440" y="192"/>
                  </a:cubicBezTo>
                  <a:cubicBezTo>
                    <a:pt x="435" y="193"/>
                    <a:pt x="435" y="197"/>
                    <a:pt x="435" y="199"/>
                  </a:cubicBezTo>
                  <a:cubicBezTo>
                    <a:pt x="435" y="199"/>
                    <a:pt x="434" y="200"/>
                    <a:pt x="434" y="201"/>
                  </a:cubicBezTo>
                  <a:cubicBezTo>
                    <a:pt x="433" y="202"/>
                    <a:pt x="433" y="203"/>
                    <a:pt x="432" y="205"/>
                  </a:cubicBezTo>
                  <a:cubicBezTo>
                    <a:pt x="432" y="206"/>
                    <a:pt x="432" y="206"/>
                    <a:pt x="432" y="206"/>
                  </a:cubicBezTo>
                  <a:cubicBezTo>
                    <a:pt x="432" y="208"/>
                    <a:pt x="432" y="210"/>
                    <a:pt x="432" y="212"/>
                  </a:cubicBezTo>
                  <a:cubicBezTo>
                    <a:pt x="432" y="215"/>
                    <a:pt x="431" y="217"/>
                    <a:pt x="429" y="220"/>
                  </a:cubicBezTo>
                  <a:cubicBezTo>
                    <a:pt x="429" y="221"/>
                    <a:pt x="429" y="222"/>
                    <a:pt x="428" y="223"/>
                  </a:cubicBezTo>
                  <a:cubicBezTo>
                    <a:pt x="428" y="224"/>
                    <a:pt x="428" y="226"/>
                    <a:pt x="428" y="227"/>
                  </a:cubicBezTo>
                  <a:cubicBezTo>
                    <a:pt x="428" y="230"/>
                    <a:pt x="427" y="230"/>
                    <a:pt x="427" y="231"/>
                  </a:cubicBezTo>
                  <a:cubicBezTo>
                    <a:pt x="427" y="231"/>
                    <a:pt x="426" y="230"/>
                    <a:pt x="425" y="222"/>
                  </a:cubicBezTo>
                  <a:cubicBezTo>
                    <a:pt x="425" y="221"/>
                    <a:pt x="425" y="219"/>
                    <a:pt x="426" y="217"/>
                  </a:cubicBezTo>
                  <a:cubicBezTo>
                    <a:pt x="426" y="213"/>
                    <a:pt x="426" y="208"/>
                    <a:pt x="424" y="203"/>
                  </a:cubicBezTo>
                  <a:cubicBezTo>
                    <a:pt x="423" y="202"/>
                    <a:pt x="422" y="201"/>
                    <a:pt x="422" y="200"/>
                  </a:cubicBezTo>
                  <a:cubicBezTo>
                    <a:pt x="421" y="199"/>
                    <a:pt x="420" y="198"/>
                    <a:pt x="419" y="197"/>
                  </a:cubicBezTo>
                  <a:cubicBezTo>
                    <a:pt x="419" y="196"/>
                    <a:pt x="420" y="196"/>
                    <a:pt x="421" y="194"/>
                  </a:cubicBezTo>
                  <a:cubicBezTo>
                    <a:pt x="423" y="193"/>
                    <a:pt x="425" y="191"/>
                    <a:pt x="425" y="188"/>
                  </a:cubicBezTo>
                  <a:cubicBezTo>
                    <a:pt x="425" y="184"/>
                    <a:pt x="421" y="183"/>
                    <a:pt x="418" y="182"/>
                  </a:cubicBezTo>
                  <a:cubicBezTo>
                    <a:pt x="418" y="182"/>
                    <a:pt x="417" y="182"/>
                    <a:pt x="417" y="182"/>
                  </a:cubicBezTo>
                  <a:cubicBezTo>
                    <a:pt x="416" y="181"/>
                    <a:pt x="415" y="181"/>
                    <a:pt x="415" y="181"/>
                  </a:cubicBezTo>
                  <a:cubicBezTo>
                    <a:pt x="414" y="180"/>
                    <a:pt x="412" y="179"/>
                    <a:pt x="411" y="179"/>
                  </a:cubicBezTo>
                  <a:cubicBezTo>
                    <a:pt x="409" y="179"/>
                    <a:pt x="407" y="181"/>
                    <a:pt x="405" y="182"/>
                  </a:cubicBezTo>
                  <a:cubicBezTo>
                    <a:pt x="405" y="183"/>
                    <a:pt x="404" y="183"/>
                    <a:pt x="404" y="183"/>
                  </a:cubicBezTo>
                  <a:cubicBezTo>
                    <a:pt x="404" y="183"/>
                    <a:pt x="403" y="182"/>
                    <a:pt x="403" y="181"/>
                  </a:cubicBezTo>
                  <a:cubicBezTo>
                    <a:pt x="402" y="180"/>
                    <a:pt x="402" y="180"/>
                    <a:pt x="402" y="180"/>
                  </a:cubicBezTo>
                  <a:cubicBezTo>
                    <a:pt x="401" y="179"/>
                    <a:pt x="399" y="178"/>
                    <a:pt x="398" y="177"/>
                  </a:cubicBezTo>
                  <a:cubicBezTo>
                    <a:pt x="398" y="177"/>
                    <a:pt x="397" y="176"/>
                    <a:pt x="397" y="176"/>
                  </a:cubicBezTo>
                  <a:cubicBezTo>
                    <a:pt x="397" y="176"/>
                    <a:pt x="397" y="176"/>
                    <a:pt x="397" y="176"/>
                  </a:cubicBezTo>
                  <a:cubicBezTo>
                    <a:pt x="397" y="176"/>
                    <a:pt x="397" y="176"/>
                    <a:pt x="400" y="175"/>
                  </a:cubicBezTo>
                  <a:cubicBezTo>
                    <a:pt x="401" y="174"/>
                    <a:pt x="403" y="173"/>
                    <a:pt x="405" y="172"/>
                  </a:cubicBezTo>
                  <a:cubicBezTo>
                    <a:pt x="406" y="170"/>
                    <a:pt x="406" y="168"/>
                    <a:pt x="406" y="167"/>
                  </a:cubicBezTo>
                  <a:cubicBezTo>
                    <a:pt x="406" y="166"/>
                    <a:pt x="406" y="165"/>
                    <a:pt x="406" y="165"/>
                  </a:cubicBezTo>
                  <a:cubicBezTo>
                    <a:pt x="406" y="165"/>
                    <a:pt x="407" y="165"/>
                    <a:pt x="408" y="165"/>
                  </a:cubicBezTo>
                  <a:cubicBezTo>
                    <a:pt x="409" y="165"/>
                    <a:pt x="411" y="165"/>
                    <a:pt x="412" y="161"/>
                  </a:cubicBezTo>
                  <a:cubicBezTo>
                    <a:pt x="414" y="157"/>
                    <a:pt x="410" y="154"/>
                    <a:pt x="409" y="153"/>
                  </a:cubicBezTo>
                  <a:cubicBezTo>
                    <a:pt x="407" y="152"/>
                    <a:pt x="407" y="152"/>
                    <a:pt x="406" y="151"/>
                  </a:cubicBezTo>
                  <a:cubicBezTo>
                    <a:pt x="406" y="150"/>
                    <a:pt x="405" y="149"/>
                    <a:pt x="405" y="148"/>
                  </a:cubicBezTo>
                  <a:cubicBezTo>
                    <a:pt x="404" y="147"/>
                    <a:pt x="404" y="146"/>
                    <a:pt x="403" y="145"/>
                  </a:cubicBezTo>
                  <a:cubicBezTo>
                    <a:pt x="403" y="144"/>
                    <a:pt x="403" y="143"/>
                    <a:pt x="403" y="143"/>
                  </a:cubicBezTo>
                  <a:cubicBezTo>
                    <a:pt x="402" y="141"/>
                    <a:pt x="402" y="140"/>
                    <a:pt x="401" y="138"/>
                  </a:cubicBezTo>
                  <a:cubicBezTo>
                    <a:pt x="400" y="137"/>
                    <a:pt x="399" y="137"/>
                    <a:pt x="399" y="136"/>
                  </a:cubicBezTo>
                  <a:cubicBezTo>
                    <a:pt x="398" y="135"/>
                    <a:pt x="397" y="135"/>
                    <a:pt x="397" y="134"/>
                  </a:cubicBezTo>
                  <a:cubicBezTo>
                    <a:pt x="396" y="132"/>
                    <a:pt x="396" y="130"/>
                    <a:pt x="397" y="127"/>
                  </a:cubicBezTo>
                  <a:cubicBezTo>
                    <a:pt x="397" y="125"/>
                    <a:pt x="397" y="124"/>
                    <a:pt x="397" y="123"/>
                  </a:cubicBezTo>
                  <a:cubicBezTo>
                    <a:pt x="397" y="119"/>
                    <a:pt x="396" y="115"/>
                    <a:pt x="394" y="112"/>
                  </a:cubicBezTo>
                  <a:cubicBezTo>
                    <a:pt x="394" y="110"/>
                    <a:pt x="392" y="108"/>
                    <a:pt x="391" y="107"/>
                  </a:cubicBezTo>
                  <a:cubicBezTo>
                    <a:pt x="391" y="106"/>
                    <a:pt x="390" y="105"/>
                    <a:pt x="389" y="104"/>
                  </a:cubicBezTo>
                  <a:cubicBezTo>
                    <a:pt x="389" y="104"/>
                    <a:pt x="389" y="103"/>
                    <a:pt x="388" y="102"/>
                  </a:cubicBezTo>
                  <a:cubicBezTo>
                    <a:pt x="388" y="100"/>
                    <a:pt x="387" y="97"/>
                    <a:pt x="385" y="96"/>
                  </a:cubicBezTo>
                  <a:cubicBezTo>
                    <a:pt x="383" y="94"/>
                    <a:pt x="381" y="94"/>
                    <a:pt x="379" y="93"/>
                  </a:cubicBezTo>
                  <a:cubicBezTo>
                    <a:pt x="379" y="93"/>
                    <a:pt x="379" y="93"/>
                    <a:pt x="378" y="93"/>
                  </a:cubicBezTo>
                  <a:cubicBezTo>
                    <a:pt x="380" y="92"/>
                    <a:pt x="381" y="91"/>
                    <a:pt x="382" y="90"/>
                  </a:cubicBezTo>
                  <a:cubicBezTo>
                    <a:pt x="383" y="89"/>
                    <a:pt x="384" y="88"/>
                    <a:pt x="385" y="87"/>
                  </a:cubicBezTo>
                  <a:cubicBezTo>
                    <a:pt x="386" y="86"/>
                    <a:pt x="387" y="86"/>
                    <a:pt x="388" y="85"/>
                  </a:cubicBezTo>
                  <a:cubicBezTo>
                    <a:pt x="393" y="80"/>
                    <a:pt x="392" y="71"/>
                    <a:pt x="391" y="65"/>
                  </a:cubicBezTo>
                  <a:cubicBezTo>
                    <a:pt x="391" y="64"/>
                    <a:pt x="391" y="64"/>
                    <a:pt x="391" y="64"/>
                  </a:cubicBezTo>
                  <a:cubicBezTo>
                    <a:pt x="391" y="63"/>
                    <a:pt x="391" y="62"/>
                    <a:pt x="391" y="62"/>
                  </a:cubicBezTo>
                  <a:cubicBezTo>
                    <a:pt x="391" y="62"/>
                    <a:pt x="392" y="62"/>
                    <a:pt x="393" y="63"/>
                  </a:cubicBezTo>
                  <a:cubicBezTo>
                    <a:pt x="396" y="63"/>
                    <a:pt x="398" y="64"/>
                    <a:pt x="400" y="64"/>
                  </a:cubicBezTo>
                  <a:cubicBezTo>
                    <a:pt x="405" y="64"/>
                    <a:pt x="409" y="62"/>
                    <a:pt x="412" y="58"/>
                  </a:cubicBezTo>
                  <a:cubicBezTo>
                    <a:pt x="414" y="55"/>
                    <a:pt x="416" y="51"/>
                    <a:pt x="417" y="48"/>
                  </a:cubicBezTo>
                  <a:cubicBezTo>
                    <a:pt x="418" y="45"/>
                    <a:pt x="418" y="43"/>
                    <a:pt x="420" y="41"/>
                  </a:cubicBezTo>
                  <a:cubicBezTo>
                    <a:pt x="421" y="39"/>
                    <a:pt x="422" y="37"/>
                    <a:pt x="424" y="35"/>
                  </a:cubicBezTo>
                  <a:cubicBezTo>
                    <a:pt x="426" y="32"/>
                    <a:pt x="429" y="28"/>
                    <a:pt x="430" y="24"/>
                  </a:cubicBezTo>
                  <a:cubicBezTo>
                    <a:pt x="431" y="20"/>
                    <a:pt x="431" y="17"/>
                    <a:pt x="429" y="15"/>
                  </a:cubicBezTo>
                  <a:cubicBezTo>
                    <a:pt x="426" y="10"/>
                    <a:pt x="418" y="8"/>
                    <a:pt x="411" y="6"/>
                  </a:cubicBezTo>
                  <a:cubicBezTo>
                    <a:pt x="408" y="6"/>
                    <a:pt x="405" y="5"/>
                    <a:pt x="403" y="4"/>
                  </a:cubicBezTo>
                  <a:cubicBezTo>
                    <a:pt x="398" y="1"/>
                    <a:pt x="393" y="0"/>
                    <a:pt x="389" y="0"/>
                  </a:cubicBezTo>
                  <a:cubicBezTo>
                    <a:pt x="386" y="0"/>
                    <a:pt x="384" y="1"/>
                    <a:pt x="382" y="1"/>
                  </a:cubicBezTo>
                  <a:cubicBezTo>
                    <a:pt x="379" y="2"/>
                    <a:pt x="372" y="4"/>
                    <a:pt x="370" y="9"/>
                  </a:cubicBezTo>
                  <a:cubicBezTo>
                    <a:pt x="369" y="10"/>
                    <a:pt x="369" y="13"/>
                    <a:pt x="370" y="16"/>
                  </a:cubicBezTo>
                  <a:cubicBezTo>
                    <a:pt x="369" y="16"/>
                    <a:pt x="368" y="17"/>
                    <a:pt x="368" y="17"/>
                  </a:cubicBezTo>
                  <a:cubicBezTo>
                    <a:pt x="365" y="19"/>
                    <a:pt x="365" y="22"/>
                    <a:pt x="365" y="24"/>
                  </a:cubicBezTo>
                  <a:cubicBezTo>
                    <a:pt x="365" y="25"/>
                    <a:pt x="365" y="25"/>
                    <a:pt x="365" y="25"/>
                  </a:cubicBezTo>
                  <a:cubicBezTo>
                    <a:pt x="365" y="26"/>
                    <a:pt x="365" y="27"/>
                    <a:pt x="365" y="28"/>
                  </a:cubicBezTo>
                  <a:cubicBezTo>
                    <a:pt x="364" y="30"/>
                    <a:pt x="364" y="32"/>
                    <a:pt x="364" y="34"/>
                  </a:cubicBezTo>
                  <a:cubicBezTo>
                    <a:pt x="364" y="36"/>
                    <a:pt x="364" y="37"/>
                    <a:pt x="364" y="39"/>
                  </a:cubicBezTo>
                  <a:cubicBezTo>
                    <a:pt x="364" y="42"/>
                    <a:pt x="365" y="45"/>
                    <a:pt x="364" y="47"/>
                  </a:cubicBezTo>
                  <a:cubicBezTo>
                    <a:pt x="364" y="47"/>
                    <a:pt x="364" y="48"/>
                    <a:pt x="363" y="48"/>
                  </a:cubicBezTo>
                  <a:cubicBezTo>
                    <a:pt x="363" y="50"/>
                    <a:pt x="362" y="52"/>
                    <a:pt x="363" y="55"/>
                  </a:cubicBezTo>
                  <a:cubicBezTo>
                    <a:pt x="363" y="56"/>
                    <a:pt x="363" y="57"/>
                    <a:pt x="364" y="58"/>
                  </a:cubicBezTo>
                  <a:cubicBezTo>
                    <a:pt x="364" y="59"/>
                    <a:pt x="365" y="59"/>
                    <a:pt x="365" y="60"/>
                  </a:cubicBezTo>
                  <a:cubicBezTo>
                    <a:pt x="366" y="64"/>
                    <a:pt x="366" y="68"/>
                    <a:pt x="366" y="73"/>
                  </a:cubicBezTo>
                  <a:cubicBezTo>
                    <a:pt x="366" y="74"/>
                    <a:pt x="366" y="76"/>
                    <a:pt x="366" y="77"/>
                  </a:cubicBezTo>
                  <a:cubicBezTo>
                    <a:pt x="366" y="79"/>
                    <a:pt x="366" y="81"/>
                    <a:pt x="366" y="82"/>
                  </a:cubicBezTo>
                  <a:cubicBezTo>
                    <a:pt x="366" y="83"/>
                    <a:pt x="365" y="83"/>
                    <a:pt x="365" y="84"/>
                  </a:cubicBezTo>
                  <a:cubicBezTo>
                    <a:pt x="364" y="86"/>
                    <a:pt x="363" y="88"/>
                    <a:pt x="365" y="91"/>
                  </a:cubicBezTo>
                  <a:cubicBezTo>
                    <a:pt x="365" y="91"/>
                    <a:pt x="365" y="91"/>
                    <a:pt x="365" y="91"/>
                  </a:cubicBezTo>
                  <a:cubicBezTo>
                    <a:pt x="363" y="92"/>
                    <a:pt x="363" y="94"/>
                    <a:pt x="362" y="95"/>
                  </a:cubicBezTo>
                  <a:cubicBezTo>
                    <a:pt x="362" y="96"/>
                    <a:pt x="362" y="96"/>
                    <a:pt x="362" y="96"/>
                  </a:cubicBezTo>
                  <a:cubicBezTo>
                    <a:pt x="362" y="96"/>
                    <a:pt x="362" y="96"/>
                    <a:pt x="361" y="97"/>
                  </a:cubicBezTo>
                  <a:cubicBezTo>
                    <a:pt x="359" y="97"/>
                    <a:pt x="357" y="98"/>
                    <a:pt x="356" y="100"/>
                  </a:cubicBezTo>
                  <a:cubicBezTo>
                    <a:pt x="355" y="102"/>
                    <a:pt x="355" y="105"/>
                    <a:pt x="356" y="106"/>
                  </a:cubicBezTo>
                  <a:cubicBezTo>
                    <a:pt x="357" y="107"/>
                    <a:pt x="358" y="108"/>
                    <a:pt x="360" y="108"/>
                  </a:cubicBezTo>
                  <a:cubicBezTo>
                    <a:pt x="360" y="108"/>
                    <a:pt x="360" y="108"/>
                    <a:pt x="359" y="108"/>
                  </a:cubicBezTo>
                  <a:cubicBezTo>
                    <a:pt x="359" y="108"/>
                    <a:pt x="359" y="108"/>
                    <a:pt x="358" y="108"/>
                  </a:cubicBezTo>
                  <a:cubicBezTo>
                    <a:pt x="358" y="108"/>
                    <a:pt x="357" y="108"/>
                    <a:pt x="356" y="108"/>
                  </a:cubicBezTo>
                  <a:cubicBezTo>
                    <a:pt x="355" y="108"/>
                    <a:pt x="352" y="108"/>
                    <a:pt x="350" y="110"/>
                  </a:cubicBezTo>
                  <a:cubicBezTo>
                    <a:pt x="348" y="113"/>
                    <a:pt x="347" y="118"/>
                    <a:pt x="346" y="121"/>
                  </a:cubicBezTo>
                  <a:cubicBezTo>
                    <a:pt x="345" y="122"/>
                    <a:pt x="345" y="123"/>
                    <a:pt x="345" y="124"/>
                  </a:cubicBezTo>
                  <a:cubicBezTo>
                    <a:pt x="345" y="124"/>
                    <a:pt x="345" y="125"/>
                    <a:pt x="345" y="125"/>
                  </a:cubicBezTo>
                  <a:cubicBezTo>
                    <a:pt x="343" y="128"/>
                    <a:pt x="341" y="136"/>
                    <a:pt x="347" y="139"/>
                  </a:cubicBezTo>
                  <a:cubicBezTo>
                    <a:pt x="348" y="139"/>
                    <a:pt x="348" y="139"/>
                    <a:pt x="349" y="139"/>
                  </a:cubicBezTo>
                  <a:cubicBezTo>
                    <a:pt x="349" y="139"/>
                    <a:pt x="348" y="140"/>
                    <a:pt x="348" y="140"/>
                  </a:cubicBezTo>
                  <a:cubicBezTo>
                    <a:pt x="346" y="141"/>
                    <a:pt x="345" y="143"/>
                    <a:pt x="344" y="144"/>
                  </a:cubicBezTo>
                  <a:cubicBezTo>
                    <a:pt x="344" y="144"/>
                    <a:pt x="344" y="145"/>
                    <a:pt x="343" y="145"/>
                  </a:cubicBezTo>
                  <a:cubicBezTo>
                    <a:pt x="343" y="146"/>
                    <a:pt x="342" y="146"/>
                    <a:pt x="341" y="148"/>
                  </a:cubicBezTo>
                  <a:cubicBezTo>
                    <a:pt x="340" y="151"/>
                    <a:pt x="340" y="156"/>
                    <a:pt x="340" y="158"/>
                  </a:cubicBezTo>
                  <a:cubicBezTo>
                    <a:pt x="341" y="161"/>
                    <a:pt x="342" y="162"/>
                    <a:pt x="344" y="163"/>
                  </a:cubicBezTo>
                  <a:cubicBezTo>
                    <a:pt x="344" y="164"/>
                    <a:pt x="345" y="164"/>
                    <a:pt x="345" y="165"/>
                  </a:cubicBezTo>
                  <a:cubicBezTo>
                    <a:pt x="345" y="165"/>
                    <a:pt x="345" y="166"/>
                    <a:pt x="345" y="166"/>
                  </a:cubicBezTo>
                  <a:cubicBezTo>
                    <a:pt x="345" y="167"/>
                    <a:pt x="345" y="168"/>
                    <a:pt x="345" y="170"/>
                  </a:cubicBezTo>
                  <a:cubicBezTo>
                    <a:pt x="346" y="172"/>
                    <a:pt x="347" y="173"/>
                    <a:pt x="349" y="174"/>
                  </a:cubicBezTo>
                  <a:cubicBezTo>
                    <a:pt x="351" y="175"/>
                    <a:pt x="353" y="176"/>
                    <a:pt x="355" y="177"/>
                  </a:cubicBezTo>
                  <a:cubicBezTo>
                    <a:pt x="356" y="177"/>
                    <a:pt x="356" y="177"/>
                    <a:pt x="357" y="178"/>
                  </a:cubicBezTo>
                  <a:cubicBezTo>
                    <a:pt x="360" y="179"/>
                    <a:pt x="362" y="181"/>
                    <a:pt x="364" y="182"/>
                  </a:cubicBezTo>
                  <a:cubicBezTo>
                    <a:pt x="365" y="184"/>
                    <a:pt x="367" y="185"/>
                    <a:pt x="368" y="186"/>
                  </a:cubicBezTo>
                  <a:cubicBezTo>
                    <a:pt x="370" y="187"/>
                    <a:pt x="372" y="188"/>
                    <a:pt x="374" y="188"/>
                  </a:cubicBezTo>
                  <a:cubicBezTo>
                    <a:pt x="374" y="188"/>
                    <a:pt x="375" y="188"/>
                    <a:pt x="375" y="188"/>
                  </a:cubicBezTo>
                  <a:cubicBezTo>
                    <a:pt x="376" y="188"/>
                    <a:pt x="377" y="188"/>
                    <a:pt x="378" y="188"/>
                  </a:cubicBezTo>
                  <a:cubicBezTo>
                    <a:pt x="378" y="188"/>
                    <a:pt x="379" y="188"/>
                    <a:pt x="379" y="188"/>
                  </a:cubicBezTo>
                  <a:cubicBezTo>
                    <a:pt x="380" y="188"/>
                    <a:pt x="380" y="188"/>
                    <a:pt x="381" y="188"/>
                  </a:cubicBezTo>
                  <a:cubicBezTo>
                    <a:pt x="381" y="189"/>
                    <a:pt x="380" y="189"/>
                    <a:pt x="379" y="190"/>
                  </a:cubicBezTo>
                  <a:cubicBezTo>
                    <a:pt x="379" y="190"/>
                    <a:pt x="379" y="190"/>
                    <a:pt x="379" y="190"/>
                  </a:cubicBezTo>
                  <a:cubicBezTo>
                    <a:pt x="378" y="190"/>
                    <a:pt x="377" y="189"/>
                    <a:pt x="377" y="189"/>
                  </a:cubicBezTo>
                  <a:cubicBezTo>
                    <a:pt x="376" y="189"/>
                    <a:pt x="375" y="189"/>
                    <a:pt x="374" y="189"/>
                  </a:cubicBezTo>
                  <a:cubicBezTo>
                    <a:pt x="368" y="189"/>
                    <a:pt x="367" y="193"/>
                    <a:pt x="367" y="195"/>
                  </a:cubicBezTo>
                  <a:cubicBezTo>
                    <a:pt x="367" y="196"/>
                    <a:pt x="368" y="197"/>
                    <a:pt x="368" y="198"/>
                  </a:cubicBezTo>
                  <a:cubicBezTo>
                    <a:pt x="368" y="199"/>
                    <a:pt x="368" y="201"/>
                    <a:pt x="368" y="201"/>
                  </a:cubicBezTo>
                  <a:cubicBezTo>
                    <a:pt x="367" y="202"/>
                    <a:pt x="363" y="203"/>
                    <a:pt x="362" y="208"/>
                  </a:cubicBezTo>
                  <a:cubicBezTo>
                    <a:pt x="362" y="211"/>
                    <a:pt x="363" y="214"/>
                    <a:pt x="365" y="216"/>
                  </a:cubicBezTo>
                  <a:cubicBezTo>
                    <a:pt x="367" y="217"/>
                    <a:pt x="368" y="218"/>
                    <a:pt x="369" y="218"/>
                  </a:cubicBezTo>
                  <a:cubicBezTo>
                    <a:pt x="373" y="218"/>
                    <a:pt x="374" y="215"/>
                    <a:pt x="376" y="212"/>
                  </a:cubicBezTo>
                  <a:cubicBezTo>
                    <a:pt x="376" y="213"/>
                    <a:pt x="376" y="214"/>
                    <a:pt x="376" y="214"/>
                  </a:cubicBezTo>
                  <a:cubicBezTo>
                    <a:pt x="376" y="216"/>
                    <a:pt x="376" y="217"/>
                    <a:pt x="376" y="219"/>
                  </a:cubicBezTo>
                  <a:cubicBezTo>
                    <a:pt x="376" y="219"/>
                    <a:pt x="375" y="219"/>
                    <a:pt x="374" y="220"/>
                  </a:cubicBezTo>
                  <a:cubicBezTo>
                    <a:pt x="373" y="221"/>
                    <a:pt x="371" y="223"/>
                    <a:pt x="369" y="225"/>
                  </a:cubicBezTo>
                  <a:cubicBezTo>
                    <a:pt x="367" y="226"/>
                    <a:pt x="366" y="228"/>
                    <a:pt x="365" y="230"/>
                  </a:cubicBezTo>
                  <a:cubicBezTo>
                    <a:pt x="364" y="232"/>
                    <a:pt x="364" y="232"/>
                    <a:pt x="364" y="232"/>
                  </a:cubicBezTo>
                  <a:cubicBezTo>
                    <a:pt x="364" y="232"/>
                    <a:pt x="364" y="232"/>
                    <a:pt x="364" y="233"/>
                  </a:cubicBezTo>
                  <a:cubicBezTo>
                    <a:pt x="363" y="233"/>
                    <a:pt x="363" y="234"/>
                    <a:pt x="363" y="234"/>
                  </a:cubicBezTo>
                  <a:cubicBezTo>
                    <a:pt x="363" y="234"/>
                    <a:pt x="362" y="234"/>
                    <a:pt x="362" y="234"/>
                  </a:cubicBezTo>
                  <a:cubicBezTo>
                    <a:pt x="362" y="234"/>
                    <a:pt x="361" y="234"/>
                    <a:pt x="361" y="234"/>
                  </a:cubicBezTo>
                  <a:cubicBezTo>
                    <a:pt x="360" y="234"/>
                    <a:pt x="360" y="234"/>
                    <a:pt x="359" y="234"/>
                  </a:cubicBezTo>
                  <a:cubicBezTo>
                    <a:pt x="357" y="234"/>
                    <a:pt x="356" y="234"/>
                    <a:pt x="354" y="235"/>
                  </a:cubicBezTo>
                  <a:cubicBezTo>
                    <a:pt x="351" y="237"/>
                    <a:pt x="349" y="239"/>
                    <a:pt x="347" y="242"/>
                  </a:cubicBezTo>
                  <a:cubicBezTo>
                    <a:pt x="347" y="242"/>
                    <a:pt x="347" y="242"/>
                    <a:pt x="347" y="242"/>
                  </a:cubicBezTo>
                  <a:cubicBezTo>
                    <a:pt x="344" y="247"/>
                    <a:pt x="345" y="251"/>
                    <a:pt x="346" y="254"/>
                  </a:cubicBezTo>
                  <a:cubicBezTo>
                    <a:pt x="346" y="255"/>
                    <a:pt x="346" y="255"/>
                    <a:pt x="346" y="255"/>
                  </a:cubicBezTo>
                  <a:cubicBezTo>
                    <a:pt x="347" y="256"/>
                    <a:pt x="347" y="257"/>
                    <a:pt x="347" y="259"/>
                  </a:cubicBezTo>
                  <a:cubicBezTo>
                    <a:pt x="347" y="259"/>
                    <a:pt x="348" y="260"/>
                    <a:pt x="348" y="260"/>
                  </a:cubicBezTo>
                  <a:cubicBezTo>
                    <a:pt x="348" y="262"/>
                    <a:pt x="348" y="263"/>
                    <a:pt x="349" y="265"/>
                  </a:cubicBezTo>
                  <a:cubicBezTo>
                    <a:pt x="349" y="267"/>
                    <a:pt x="349" y="268"/>
                    <a:pt x="348" y="269"/>
                  </a:cubicBezTo>
                  <a:cubicBezTo>
                    <a:pt x="348" y="270"/>
                    <a:pt x="348" y="270"/>
                    <a:pt x="348" y="270"/>
                  </a:cubicBezTo>
                  <a:cubicBezTo>
                    <a:pt x="348" y="270"/>
                    <a:pt x="348" y="270"/>
                    <a:pt x="347" y="270"/>
                  </a:cubicBezTo>
                  <a:cubicBezTo>
                    <a:pt x="347" y="270"/>
                    <a:pt x="346" y="269"/>
                    <a:pt x="345" y="269"/>
                  </a:cubicBezTo>
                  <a:cubicBezTo>
                    <a:pt x="345" y="268"/>
                    <a:pt x="344" y="268"/>
                    <a:pt x="344" y="268"/>
                  </a:cubicBezTo>
                  <a:cubicBezTo>
                    <a:pt x="343" y="268"/>
                    <a:pt x="342" y="268"/>
                    <a:pt x="342" y="267"/>
                  </a:cubicBezTo>
                  <a:cubicBezTo>
                    <a:pt x="342" y="267"/>
                    <a:pt x="342" y="266"/>
                    <a:pt x="342" y="265"/>
                  </a:cubicBezTo>
                  <a:cubicBezTo>
                    <a:pt x="342" y="264"/>
                    <a:pt x="342" y="264"/>
                    <a:pt x="342" y="263"/>
                  </a:cubicBezTo>
                  <a:cubicBezTo>
                    <a:pt x="342" y="262"/>
                    <a:pt x="341" y="260"/>
                    <a:pt x="340" y="259"/>
                  </a:cubicBezTo>
                  <a:cubicBezTo>
                    <a:pt x="340" y="258"/>
                    <a:pt x="340" y="257"/>
                    <a:pt x="340" y="257"/>
                  </a:cubicBezTo>
                  <a:cubicBezTo>
                    <a:pt x="340" y="255"/>
                    <a:pt x="340" y="254"/>
                    <a:pt x="341" y="252"/>
                  </a:cubicBezTo>
                  <a:cubicBezTo>
                    <a:pt x="341" y="251"/>
                    <a:pt x="341" y="250"/>
                    <a:pt x="341" y="249"/>
                  </a:cubicBezTo>
                  <a:cubicBezTo>
                    <a:pt x="341" y="249"/>
                    <a:pt x="341" y="248"/>
                    <a:pt x="342" y="247"/>
                  </a:cubicBezTo>
                  <a:cubicBezTo>
                    <a:pt x="342" y="246"/>
                    <a:pt x="343" y="245"/>
                    <a:pt x="344" y="244"/>
                  </a:cubicBezTo>
                  <a:cubicBezTo>
                    <a:pt x="346" y="242"/>
                    <a:pt x="348" y="240"/>
                    <a:pt x="348" y="236"/>
                  </a:cubicBezTo>
                  <a:cubicBezTo>
                    <a:pt x="348" y="234"/>
                    <a:pt x="347" y="233"/>
                    <a:pt x="346" y="231"/>
                  </a:cubicBezTo>
                  <a:cubicBezTo>
                    <a:pt x="345" y="230"/>
                    <a:pt x="343" y="229"/>
                    <a:pt x="341" y="229"/>
                  </a:cubicBezTo>
                  <a:cubicBezTo>
                    <a:pt x="340" y="229"/>
                    <a:pt x="340" y="229"/>
                    <a:pt x="340" y="229"/>
                  </a:cubicBezTo>
                  <a:cubicBezTo>
                    <a:pt x="339" y="228"/>
                    <a:pt x="339" y="227"/>
                    <a:pt x="338" y="226"/>
                  </a:cubicBezTo>
                  <a:cubicBezTo>
                    <a:pt x="337" y="226"/>
                    <a:pt x="336" y="226"/>
                    <a:pt x="335" y="226"/>
                  </a:cubicBezTo>
                  <a:cubicBezTo>
                    <a:pt x="335" y="226"/>
                    <a:pt x="334" y="226"/>
                    <a:pt x="334" y="226"/>
                  </a:cubicBezTo>
                  <a:cubicBezTo>
                    <a:pt x="334" y="225"/>
                    <a:pt x="334" y="224"/>
                    <a:pt x="334" y="224"/>
                  </a:cubicBezTo>
                  <a:cubicBezTo>
                    <a:pt x="332" y="222"/>
                    <a:pt x="331" y="221"/>
                    <a:pt x="330" y="220"/>
                  </a:cubicBezTo>
                  <a:cubicBezTo>
                    <a:pt x="329" y="220"/>
                    <a:pt x="329" y="220"/>
                    <a:pt x="329" y="220"/>
                  </a:cubicBezTo>
                  <a:cubicBezTo>
                    <a:pt x="329" y="220"/>
                    <a:pt x="328" y="219"/>
                    <a:pt x="328" y="219"/>
                  </a:cubicBezTo>
                  <a:cubicBezTo>
                    <a:pt x="327" y="219"/>
                    <a:pt x="327" y="218"/>
                    <a:pt x="326" y="217"/>
                  </a:cubicBezTo>
                  <a:cubicBezTo>
                    <a:pt x="325" y="217"/>
                    <a:pt x="323" y="217"/>
                    <a:pt x="322" y="217"/>
                  </a:cubicBezTo>
                  <a:cubicBezTo>
                    <a:pt x="320" y="217"/>
                    <a:pt x="318" y="218"/>
                    <a:pt x="316" y="219"/>
                  </a:cubicBezTo>
                  <a:cubicBezTo>
                    <a:pt x="316" y="219"/>
                    <a:pt x="315" y="219"/>
                    <a:pt x="315" y="220"/>
                  </a:cubicBezTo>
                  <a:cubicBezTo>
                    <a:pt x="315" y="220"/>
                    <a:pt x="315" y="220"/>
                    <a:pt x="314" y="220"/>
                  </a:cubicBezTo>
                  <a:cubicBezTo>
                    <a:pt x="314" y="220"/>
                    <a:pt x="314" y="220"/>
                    <a:pt x="313" y="220"/>
                  </a:cubicBezTo>
                  <a:cubicBezTo>
                    <a:pt x="313" y="220"/>
                    <a:pt x="312" y="220"/>
                    <a:pt x="312" y="220"/>
                  </a:cubicBezTo>
                  <a:cubicBezTo>
                    <a:pt x="310" y="220"/>
                    <a:pt x="308" y="220"/>
                    <a:pt x="307" y="221"/>
                  </a:cubicBezTo>
                  <a:cubicBezTo>
                    <a:pt x="304" y="224"/>
                    <a:pt x="305" y="228"/>
                    <a:pt x="305" y="230"/>
                  </a:cubicBezTo>
                  <a:cubicBezTo>
                    <a:pt x="305" y="231"/>
                    <a:pt x="305" y="231"/>
                    <a:pt x="305" y="231"/>
                  </a:cubicBezTo>
                  <a:cubicBezTo>
                    <a:pt x="306" y="233"/>
                    <a:pt x="306" y="238"/>
                    <a:pt x="310" y="240"/>
                  </a:cubicBezTo>
                  <a:cubicBezTo>
                    <a:pt x="312" y="241"/>
                    <a:pt x="313" y="242"/>
                    <a:pt x="315" y="242"/>
                  </a:cubicBezTo>
                  <a:cubicBezTo>
                    <a:pt x="317" y="242"/>
                    <a:pt x="319" y="241"/>
                    <a:pt x="320" y="241"/>
                  </a:cubicBezTo>
                  <a:cubicBezTo>
                    <a:pt x="321" y="241"/>
                    <a:pt x="321" y="241"/>
                    <a:pt x="321" y="241"/>
                  </a:cubicBezTo>
                  <a:cubicBezTo>
                    <a:pt x="322" y="241"/>
                    <a:pt x="322" y="241"/>
                    <a:pt x="322" y="241"/>
                  </a:cubicBezTo>
                  <a:cubicBezTo>
                    <a:pt x="322" y="241"/>
                    <a:pt x="322" y="241"/>
                    <a:pt x="322" y="241"/>
                  </a:cubicBezTo>
                  <a:cubicBezTo>
                    <a:pt x="322" y="241"/>
                    <a:pt x="322" y="242"/>
                    <a:pt x="322" y="242"/>
                  </a:cubicBezTo>
                  <a:cubicBezTo>
                    <a:pt x="323" y="243"/>
                    <a:pt x="323" y="244"/>
                    <a:pt x="324" y="246"/>
                  </a:cubicBezTo>
                  <a:cubicBezTo>
                    <a:pt x="324" y="247"/>
                    <a:pt x="324" y="247"/>
                    <a:pt x="324" y="248"/>
                  </a:cubicBezTo>
                  <a:cubicBezTo>
                    <a:pt x="324" y="249"/>
                    <a:pt x="322" y="250"/>
                    <a:pt x="321" y="250"/>
                  </a:cubicBezTo>
                  <a:cubicBezTo>
                    <a:pt x="320" y="250"/>
                    <a:pt x="320" y="250"/>
                    <a:pt x="320" y="250"/>
                  </a:cubicBezTo>
                  <a:cubicBezTo>
                    <a:pt x="319" y="249"/>
                    <a:pt x="318" y="248"/>
                    <a:pt x="317" y="247"/>
                  </a:cubicBezTo>
                  <a:cubicBezTo>
                    <a:pt x="317" y="246"/>
                    <a:pt x="316" y="244"/>
                    <a:pt x="314" y="243"/>
                  </a:cubicBezTo>
                  <a:cubicBezTo>
                    <a:pt x="313" y="242"/>
                    <a:pt x="310" y="241"/>
                    <a:pt x="308" y="241"/>
                  </a:cubicBezTo>
                  <a:cubicBezTo>
                    <a:pt x="305" y="241"/>
                    <a:pt x="303" y="242"/>
                    <a:pt x="301" y="243"/>
                  </a:cubicBezTo>
                  <a:cubicBezTo>
                    <a:pt x="300" y="243"/>
                    <a:pt x="300" y="243"/>
                    <a:pt x="300" y="243"/>
                  </a:cubicBezTo>
                  <a:cubicBezTo>
                    <a:pt x="299" y="243"/>
                    <a:pt x="299" y="244"/>
                    <a:pt x="298" y="244"/>
                  </a:cubicBezTo>
                  <a:cubicBezTo>
                    <a:pt x="298" y="244"/>
                    <a:pt x="298" y="244"/>
                    <a:pt x="298" y="244"/>
                  </a:cubicBezTo>
                  <a:cubicBezTo>
                    <a:pt x="297" y="243"/>
                    <a:pt x="297" y="242"/>
                    <a:pt x="296" y="242"/>
                  </a:cubicBezTo>
                  <a:cubicBezTo>
                    <a:pt x="295" y="241"/>
                    <a:pt x="294" y="240"/>
                    <a:pt x="293" y="239"/>
                  </a:cubicBezTo>
                  <a:cubicBezTo>
                    <a:pt x="291" y="238"/>
                    <a:pt x="290" y="238"/>
                    <a:pt x="289" y="238"/>
                  </a:cubicBezTo>
                  <a:cubicBezTo>
                    <a:pt x="288" y="238"/>
                    <a:pt x="288" y="238"/>
                    <a:pt x="288" y="238"/>
                  </a:cubicBezTo>
                  <a:cubicBezTo>
                    <a:pt x="287" y="238"/>
                    <a:pt x="287" y="238"/>
                    <a:pt x="287" y="238"/>
                  </a:cubicBezTo>
                  <a:cubicBezTo>
                    <a:pt x="286" y="238"/>
                    <a:pt x="285" y="237"/>
                    <a:pt x="284" y="237"/>
                  </a:cubicBezTo>
                  <a:cubicBezTo>
                    <a:pt x="282" y="236"/>
                    <a:pt x="281" y="236"/>
                    <a:pt x="279" y="236"/>
                  </a:cubicBezTo>
                  <a:cubicBezTo>
                    <a:pt x="278" y="236"/>
                    <a:pt x="278" y="236"/>
                    <a:pt x="277" y="236"/>
                  </a:cubicBezTo>
                  <a:cubicBezTo>
                    <a:pt x="274" y="236"/>
                    <a:pt x="271" y="236"/>
                    <a:pt x="269" y="237"/>
                  </a:cubicBezTo>
                  <a:cubicBezTo>
                    <a:pt x="268" y="237"/>
                    <a:pt x="267" y="237"/>
                    <a:pt x="267" y="237"/>
                  </a:cubicBezTo>
                  <a:cubicBezTo>
                    <a:pt x="265" y="238"/>
                    <a:pt x="264" y="238"/>
                    <a:pt x="262" y="238"/>
                  </a:cubicBezTo>
                  <a:cubicBezTo>
                    <a:pt x="262" y="238"/>
                    <a:pt x="261" y="238"/>
                    <a:pt x="261" y="237"/>
                  </a:cubicBezTo>
                  <a:cubicBezTo>
                    <a:pt x="260" y="236"/>
                    <a:pt x="260" y="236"/>
                    <a:pt x="258" y="235"/>
                  </a:cubicBezTo>
                  <a:cubicBezTo>
                    <a:pt x="257" y="234"/>
                    <a:pt x="256" y="234"/>
                    <a:pt x="255" y="234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4" y="237"/>
                    <a:pt x="254" y="237"/>
                    <a:pt x="254" y="237"/>
                  </a:cubicBezTo>
                  <a:cubicBezTo>
                    <a:pt x="254" y="234"/>
                    <a:pt x="254" y="234"/>
                    <a:pt x="254" y="234"/>
                  </a:cubicBezTo>
                  <a:cubicBezTo>
                    <a:pt x="252" y="234"/>
                    <a:pt x="251" y="234"/>
                    <a:pt x="250" y="232"/>
                  </a:cubicBezTo>
                  <a:cubicBezTo>
                    <a:pt x="249" y="231"/>
                    <a:pt x="249" y="231"/>
                    <a:pt x="248" y="230"/>
                  </a:cubicBezTo>
                  <a:cubicBezTo>
                    <a:pt x="247" y="230"/>
                    <a:pt x="247" y="229"/>
                    <a:pt x="246" y="229"/>
                  </a:cubicBezTo>
                  <a:cubicBezTo>
                    <a:pt x="246" y="229"/>
                    <a:pt x="246" y="229"/>
                    <a:pt x="246" y="229"/>
                  </a:cubicBezTo>
                  <a:cubicBezTo>
                    <a:pt x="246" y="228"/>
                    <a:pt x="245" y="227"/>
                    <a:pt x="245" y="227"/>
                  </a:cubicBezTo>
                  <a:cubicBezTo>
                    <a:pt x="244" y="226"/>
                    <a:pt x="244" y="226"/>
                    <a:pt x="244" y="226"/>
                  </a:cubicBezTo>
                  <a:cubicBezTo>
                    <a:pt x="243" y="222"/>
                    <a:pt x="241" y="218"/>
                    <a:pt x="236" y="218"/>
                  </a:cubicBezTo>
                  <a:cubicBezTo>
                    <a:pt x="235" y="218"/>
                    <a:pt x="235" y="218"/>
                    <a:pt x="234" y="218"/>
                  </a:cubicBezTo>
                  <a:cubicBezTo>
                    <a:pt x="233" y="218"/>
                    <a:pt x="231" y="219"/>
                    <a:pt x="229" y="219"/>
                  </a:cubicBezTo>
                  <a:cubicBezTo>
                    <a:pt x="228" y="219"/>
                    <a:pt x="227" y="218"/>
                    <a:pt x="227" y="218"/>
                  </a:cubicBezTo>
                  <a:cubicBezTo>
                    <a:pt x="226" y="218"/>
                    <a:pt x="225" y="215"/>
                    <a:pt x="225" y="214"/>
                  </a:cubicBezTo>
                  <a:cubicBezTo>
                    <a:pt x="225" y="213"/>
                    <a:pt x="225" y="213"/>
                    <a:pt x="225" y="213"/>
                  </a:cubicBezTo>
                  <a:cubicBezTo>
                    <a:pt x="224" y="211"/>
                    <a:pt x="223" y="209"/>
                    <a:pt x="222" y="207"/>
                  </a:cubicBezTo>
                  <a:cubicBezTo>
                    <a:pt x="220" y="205"/>
                    <a:pt x="218" y="205"/>
                    <a:pt x="217" y="205"/>
                  </a:cubicBezTo>
                  <a:cubicBezTo>
                    <a:pt x="217" y="205"/>
                    <a:pt x="217" y="204"/>
                    <a:pt x="217" y="204"/>
                  </a:cubicBezTo>
                  <a:cubicBezTo>
                    <a:pt x="217" y="204"/>
                    <a:pt x="217" y="202"/>
                    <a:pt x="217" y="201"/>
                  </a:cubicBezTo>
                  <a:cubicBezTo>
                    <a:pt x="217" y="201"/>
                    <a:pt x="217" y="201"/>
                    <a:pt x="217" y="201"/>
                  </a:cubicBezTo>
                  <a:cubicBezTo>
                    <a:pt x="217" y="199"/>
                    <a:pt x="217" y="198"/>
                    <a:pt x="218" y="197"/>
                  </a:cubicBezTo>
                  <a:cubicBezTo>
                    <a:pt x="218" y="194"/>
                    <a:pt x="219" y="190"/>
                    <a:pt x="217" y="185"/>
                  </a:cubicBezTo>
                  <a:cubicBezTo>
                    <a:pt x="216" y="184"/>
                    <a:pt x="214" y="179"/>
                    <a:pt x="208" y="179"/>
                  </a:cubicBezTo>
                  <a:cubicBezTo>
                    <a:pt x="207" y="179"/>
                    <a:pt x="206" y="179"/>
                    <a:pt x="205" y="179"/>
                  </a:cubicBezTo>
                  <a:cubicBezTo>
                    <a:pt x="203" y="179"/>
                    <a:pt x="200" y="179"/>
                    <a:pt x="197" y="179"/>
                  </a:cubicBezTo>
                  <a:cubicBezTo>
                    <a:pt x="194" y="180"/>
                    <a:pt x="193" y="180"/>
                    <a:pt x="191" y="182"/>
                  </a:cubicBezTo>
                  <a:cubicBezTo>
                    <a:pt x="190" y="182"/>
                    <a:pt x="189" y="182"/>
                    <a:pt x="188" y="182"/>
                  </a:cubicBezTo>
                  <a:cubicBezTo>
                    <a:pt x="187" y="182"/>
                    <a:pt x="185" y="182"/>
                    <a:pt x="184" y="182"/>
                  </a:cubicBezTo>
                  <a:cubicBezTo>
                    <a:pt x="182" y="181"/>
                    <a:pt x="180" y="181"/>
                    <a:pt x="179" y="181"/>
                  </a:cubicBezTo>
                  <a:cubicBezTo>
                    <a:pt x="178" y="181"/>
                    <a:pt x="177" y="181"/>
                    <a:pt x="176" y="181"/>
                  </a:cubicBezTo>
                  <a:cubicBezTo>
                    <a:pt x="176" y="181"/>
                    <a:pt x="174" y="182"/>
                    <a:pt x="173" y="183"/>
                  </a:cubicBezTo>
                  <a:cubicBezTo>
                    <a:pt x="172" y="184"/>
                    <a:pt x="172" y="184"/>
                    <a:pt x="171" y="185"/>
                  </a:cubicBezTo>
                  <a:cubicBezTo>
                    <a:pt x="171" y="185"/>
                    <a:pt x="171" y="185"/>
                    <a:pt x="170" y="185"/>
                  </a:cubicBezTo>
                  <a:cubicBezTo>
                    <a:pt x="168" y="186"/>
                    <a:pt x="166" y="187"/>
                    <a:pt x="165" y="190"/>
                  </a:cubicBezTo>
                  <a:cubicBezTo>
                    <a:pt x="163" y="194"/>
                    <a:pt x="166" y="199"/>
                    <a:pt x="167" y="200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8" y="202"/>
                    <a:pt x="170" y="204"/>
                    <a:pt x="171" y="205"/>
                  </a:cubicBezTo>
                  <a:cubicBezTo>
                    <a:pt x="172" y="205"/>
                    <a:pt x="174" y="205"/>
                    <a:pt x="175" y="205"/>
                  </a:cubicBezTo>
                  <a:cubicBezTo>
                    <a:pt x="178" y="205"/>
                    <a:pt x="180" y="204"/>
                    <a:pt x="181" y="201"/>
                  </a:cubicBezTo>
                  <a:cubicBezTo>
                    <a:pt x="181" y="201"/>
                    <a:pt x="182" y="199"/>
                    <a:pt x="183" y="199"/>
                  </a:cubicBezTo>
                  <a:cubicBezTo>
                    <a:pt x="183" y="199"/>
                    <a:pt x="183" y="199"/>
                    <a:pt x="183" y="199"/>
                  </a:cubicBezTo>
                  <a:cubicBezTo>
                    <a:pt x="183" y="200"/>
                    <a:pt x="184" y="203"/>
                    <a:pt x="188" y="204"/>
                  </a:cubicBezTo>
                  <a:cubicBezTo>
                    <a:pt x="191" y="204"/>
                    <a:pt x="194" y="202"/>
                    <a:pt x="196" y="200"/>
                  </a:cubicBezTo>
                  <a:cubicBezTo>
                    <a:pt x="197" y="200"/>
                    <a:pt x="198" y="199"/>
                    <a:pt x="199" y="199"/>
                  </a:cubicBezTo>
                  <a:cubicBezTo>
                    <a:pt x="201" y="198"/>
                    <a:pt x="203" y="197"/>
                    <a:pt x="205" y="197"/>
                  </a:cubicBezTo>
                  <a:cubicBezTo>
                    <a:pt x="205" y="196"/>
                    <a:pt x="206" y="196"/>
                    <a:pt x="207" y="196"/>
                  </a:cubicBezTo>
                  <a:cubicBezTo>
                    <a:pt x="207" y="196"/>
                    <a:pt x="207" y="196"/>
                    <a:pt x="207" y="196"/>
                  </a:cubicBezTo>
                  <a:cubicBezTo>
                    <a:pt x="207" y="198"/>
                    <a:pt x="201" y="200"/>
                    <a:pt x="198" y="202"/>
                  </a:cubicBezTo>
                  <a:cubicBezTo>
                    <a:pt x="197" y="202"/>
                    <a:pt x="196" y="203"/>
                    <a:pt x="196" y="203"/>
                  </a:cubicBezTo>
                  <a:cubicBezTo>
                    <a:pt x="193" y="204"/>
                    <a:pt x="190" y="205"/>
                    <a:pt x="187" y="205"/>
                  </a:cubicBezTo>
                  <a:cubicBezTo>
                    <a:pt x="183" y="205"/>
                    <a:pt x="179" y="206"/>
                    <a:pt x="176" y="208"/>
                  </a:cubicBezTo>
                  <a:cubicBezTo>
                    <a:pt x="166" y="213"/>
                    <a:pt x="168" y="219"/>
                    <a:pt x="169" y="224"/>
                  </a:cubicBezTo>
                  <a:cubicBezTo>
                    <a:pt x="170" y="226"/>
                    <a:pt x="170" y="228"/>
                    <a:pt x="170" y="230"/>
                  </a:cubicBezTo>
                  <a:cubicBezTo>
                    <a:pt x="171" y="231"/>
                    <a:pt x="171" y="233"/>
                    <a:pt x="170" y="235"/>
                  </a:cubicBezTo>
                  <a:cubicBezTo>
                    <a:pt x="170" y="236"/>
                    <a:pt x="170" y="238"/>
                    <a:pt x="170" y="241"/>
                  </a:cubicBezTo>
                  <a:cubicBezTo>
                    <a:pt x="170" y="242"/>
                    <a:pt x="170" y="243"/>
                    <a:pt x="171" y="244"/>
                  </a:cubicBezTo>
                  <a:cubicBezTo>
                    <a:pt x="171" y="246"/>
                    <a:pt x="172" y="248"/>
                    <a:pt x="171" y="249"/>
                  </a:cubicBezTo>
                  <a:cubicBezTo>
                    <a:pt x="171" y="250"/>
                    <a:pt x="168" y="250"/>
                    <a:pt x="166" y="250"/>
                  </a:cubicBezTo>
                  <a:cubicBezTo>
                    <a:pt x="164" y="250"/>
                    <a:pt x="163" y="250"/>
                    <a:pt x="163" y="250"/>
                  </a:cubicBezTo>
                  <a:cubicBezTo>
                    <a:pt x="163" y="250"/>
                    <a:pt x="162" y="249"/>
                    <a:pt x="162" y="247"/>
                  </a:cubicBezTo>
                  <a:cubicBezTo>
                    <a:pt x="162" y="246"/>
                    <a:pt x="162" y="245"/>
                    <a:pt x="162" y="244"/>
                  </a:cubicBezTo>
                  <a:cubicBezTo>
                    <a:pt x="163" y="244"/>
                    <a:pt x="163" y="244"/>
                    <a:pt x="164" y="243"/>
                  </a:cubicBezTo>
                  <a:cubicBezTo>
                    <a:pt x="167" y="242"/>
                    <a:pt x="169" y="237"/>
                    <a:pt x="168" y="233"/>
                  </a:cubicBezTo>
                  <a:cubicBezTo>
                    <a:pt x="168" y="230"/>
                    <a:pt x="166" y="227"/>
                    <a:pt x="164" y="226"/>
                  </a:cubicBezTo>
                  <a:cubicBezTo>
                    <a:pt x="162" y="225"/>
                    <a:pt x="160" y="225"/>
                    <a:pt x="159" y="225"/>
                  </a:cubicBezTo>
                  <a:cubicBezTo>
                    <a:pt x="158" y="224"/>
                    <a:pt x="158" y="224"/>
                    <a:pt x="158" y="224"/>
                  </a:cubicBezTo>
                  <a:cubicBezTo>
                    <a:pt x="157" y="224"/>
                    <a:pt x="158" y="221"/>
                    <a:pt x="158" y="220"/>
                  </a:cubicBezTo>
                  <a:cubicBezTo>
                    <a:pt x="158" y="218"/>
                    <a:pt x="159" y="216"/>
                    <a:pt x="158" y="214"/>
                  </a:cubicBezTo>
                  <a:cubicBezTo>
                    <a:pt x="157" y="210"/>
                    <a:pt x="154" y="209"/>
                    <a:pt x="152" y="209"/>
                  </a:cubicBezTo>
                  <a:cubicBezTo>
                    <a:pt x="151" y="209"/>
                    <a:pt x="150" y="207"/>
                    <a:pt x="149" y="207"/>
                  </a:cubicBezTo>
                  <a:cubicBezTo>
                    <a:pt x="149" y="206"/>
                    <a:pt x="149" y="205"/>
                    <a:pt x="149" y="204"/>
                  </a:cubicBezTo>
                  <a:cubicBezTo>
                    <a:pt x="149" y="202"/>
                    <a:pt x="149" y="198"/>
                    <a:pt x="146" y="196"/>
                  </a:cubicBezTo>
                  <a:cubicBezTo>
                    <a:pt x="145" y="196"/>
                    <a:pt x="144" y="196"/>
                    <a:pt x="143" y="196"/>
                  </a:cubicBezTo>
                  <a:cubicBezTo>
                    <a:pt x="143" y="196"/>
                    <a:pt x="143" y="196"/>
                    <a:pt x="142" y="196"/>
                  </a:cubicBezTo>
                  <a:cubicBezTo>
                    <a:pt x="141" y="196"/>
                    <a:pt x="141" y="196"/>
                    <a:pt x="140" y="196"/>
                  </a:cubicBezTo>
                  <a:cubicBezTo>
                    <a:pt x="138" y="196"/>
                    <a:pt x="137" y="196"/>
                    <a:pt x="136" y="196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134" y="198"/>
                    <a:pt x="133" y="198"/>
                    <a:pt x="132" y="198"/>
                  </a:cubicBezTo>
                  <a:cubicBezTo>
                    <a:pt x="131" y="198"/>
                    <a:pt x="131" y="198"/>
                    <a:pt x="130" y="198"/>
                  </a:cubicBezTo>
                  <a:cubicBezTo>
                    <a:pt x="127" y="198"/>
                    <a:pt x="124" y="197"/>
                    <a:pt x="121" y="197"/>
                  </a:cubicBezTo>
                  <a:cubicBezTo>
                    <a:pt x="120" y="197"/>
                    <a:pt x="120" y="196"/>
                    <a:pt x="119" y="196"/>
                  </a:cubicBezTo>
                  <a:cubicBezTo>
                    <a:pt x="118" y="196"/>
                    <a:pt x="116" y="196"/>
                    <a:pt x="115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0" y="195"/>
                    <a:pt x="109" y="194"/>
                  </a:cubicBezTo>
                  <a:cubicBezTo>
                    <a:pt x="108" y="194"/>
                    <a:pt x="106" y="194"/>
                    <a:pt x="105" y="193"/>
                  </a:cubicBezTo>
                  <a:cubicBezTo>
                    <a:pt x="103" y="193"/>
                    <a:pt x="101" y="192"/>
                    <a:pt x="99" y="191"/>
                  </a:cubicBezTo>
                  <a:cubicBezTo>
                    <a:pt x="98" y="191"/>
                    <a:pt x="98" y="191"/>
                    <a:pt x="98" y="191"/>
                  </a:cubicBezTo>
                  <a:cubicBezTo>
                    <a:pt x="97" y="191"/>
                    <a:pt x="97" y="191"/>
                    <a:pt x="96" y="191"/>
                  </a:cubicBezTo>
                  <a:cubicBezTo>
                    <a:pt x="96" y="190"/>
                    <a:pt x="96" y="190"/>
                    <a:pt x="96" y="190"/>
                  </a:cubicBezTo>
                  <a:cubicBezTo>
                    <a:pt x="95" y="189"/>
                    <a:pt x="95" y="188"/>
                    <a:pt x="93" y="187"/>
                  </a:cubicBezTo>
                  <a:cubicBezTo>
                    <a:pt x="92" y="186"/>
                    <a:pt x="92" y="186"/>
                    <a:pt x="91" y="186"/>
                  </a:cubicBezTo>
                  <a:cubicBezTo>
                    <a:pt x="91" y="186"/>
                    <a:pt x="90" y="186"/>
                    <a:pt x="90" y="185"/>
                  </a:cubicBezTo>
                  <a:cubicBezTo>
                    <a:pt x="89" y="185"/>
                    <a:pt x="89" y="185"/>
                    <a:pt x="88" y="184"/>
                  </a:cubicBezTo>
                  <a:cubicBezTo>
                    <a:pt x="88" y="184"/>
                    <a:pt x="87" y="183"/>
                    <a:pt x="86" y="182"/>
                  </a:cubicBezTo>
                  <a:cubicBezTo>
                    <a:pt x="84" y="182"/>
                    <a:pt x="83" y="181"/>
                    <a:pt x="81" y="181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78" y="179"/>
                    <a:pt x="76" y="178"/>
                    <a:pt x="75" y="177"/>
                  </a:cubicBezTo>
                  <a:cubicBezTo>
                    <a:pt x="78" y="176"/>
                    <a:pt x="79" y="173"/>
                    <a:pt x="79" y="172"/>
                  </a:cubicBezTo>
                  <a:cubicBezTo>
                    <a:pt x="80" y="171"/>
                    <a:pt x="80" y="171"/>
                    <a:pt x="82" y="170"/>
                  </a:cubicBezTo>
                  <a:cubicBezTo>
                    <a:pt x="84" y="170"/>
                    <a:pt x="85" y="170"/>
                    <a:pt x="87" y="170"/>
                  </a:cubicBezTo>
                  <a:cubicBezTo>
                    <a:pt x="89" y="170"/>
                    <a:pt x="91" y="170"/>
                    <a:pt x="92" y="171"/>
                  </a:cubicBezTo>
                  <a:cubicBezTo>
                    <a:pt x="93" y="171"/>
                    <a:pt x="93" y="171"/>
                    <a:pt x="94" y="171"/>
                  </a:cubicBezTo>
                  <a:cubicBezTo>
                    <a:pt x="97" y="171"/>
                    <a:pt x="100" y="169"/>
                    <a:pt x="101" y="166"/>
                  </a:cubicBezTo>
                  <a:cubicBezTo>
                    <a:pt x="103" y="164"/>
                    <a:pt x="102" y="161"/>
                    <a:pt x="101" y="159"/>
                  </a:cubicBezTo>
                  <a:cubicBezTo>
                    <a:pt x="100" y="159"/>
                    <a:pt x="100" y="158"/>
                    <a:pt x="100" y="158"/>
                  </a:cubicBezTo>
                  <a:cubicBezTo>
                    <a:pt x="100" y="154"/>
                    <a:pt x="98" y="150"/>
                    <a:pt x="96" y="148"/>
                  </a:cubicBezTo>
                  <a:cubicBezTo>
                    <a:pt x="95" y="147"/>
                    <a:pt x="95" y="145"/>
                    <a:pt x="94" y="144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3" y="141"/>
                    <a:pt x="90" y="134"/>
                    <a:pt x="85" y="132"/>
                  </a:cubicBezTo>
                  <a:cubicBezTo>
                    <a:pt x="84" y="131"/>
                    <a:pt x="82" y="131"/>
                    <a:pt x="81" y="131"/>
                  </a:cubicBezTo>
                  <a:cubicBezTo>
                    <a:pt x="79" y="131"/>
                    <a:pt x="77" y="131"/>
                    <a:pt x="76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4" y="132"/>
                    <a:pt x="73" y="131"/>
                    <a:pt x="72" y="130"/>
                  </a:cubicBezTo>
                  <a:cubicBezTo>
                    <a:pt x="71" y="129"/>
                    <a:pt x="71" y="129"/>
                    <a:pt x="71" y="129"/>
                  </a:cubicBezTo>
                  <a:cubicBezTo>
                    <a:pt x="70" y="128"/>
                    <a:pt x="68" y="127"/>
                    <a:pt x="67" y="126"/>
                  </a:cubicBezTo>
                  <a:cubicBezTo>
                    <a:pt x="65" y="124"/>
                    <a:pt x="63" y="123"/>
                    <a:pt x="61" y="121"/>
                  </a:cubicBezTo>
                  <a:cubicBezTo>
                    <a:pt x="59" y="118"/>
                    <a:pt x="57" y="116"/>
                    <a:pt x="56" y="113"/>
                  </a:cubicBezTo>
                  <a:cubicBezTo>
                    <a:pt x="55" y="110"/>
                    <a:pt x="53" y="106"/>
                    <a:pt x="49" y="102"/>
                  </a:cubicBezTo>
                  <a:cubicBezTo>
                    <a:pt x="46" y="100"/>
                    <a:pt x="44" y="99"/>
                    <a:pt x="42" y="98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0" y="97"/>
                    <a:pt x="40" y="96"/>
                    <a:pt x="39" y="95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7" y="91"/>
                    <a:pt x="35" y="89"/>
                    <a:pt x="34" y="86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63" y="257"/>
                    <a:pt x="63" y="257"/>
                    <a:pt x="63" y="257"/>
                  </a:cubicBezTo>
                  <a:cubicBezTo>
                    <a:pt x="74" y="287"/>
                    <a:pt x="101" y="288"/>
                    <a:pt x="103" y="288"/>
                  </a:cubicBezTo>
                  <a:cubicBezTo>
                    <a:pt x="115" y="319"/>
                    <a:pt x="115" y="319"/>
                    <a:pt x="115" y="319"/>
                  </a:cubicBezTo>
                  <a:cubicBezTo>
                    <a:pt x="228" y="374"/>
                    <a:pt x="228" y="374"/>
                    <a:pt x="228" y="374"/>
                  </a:cubicBezTo>
                  <a:cubicBezTo>
                    <a:pt x="224" y="384"/>
                    <a:pt x="215" y="434"/>
                    <a:pt x="200" y="526"/>
                  </a:cubicBezTo>
                  <a:cubicBezTo>
                    <a:pt x="199" y="529"/>
                    <a:pt x="199" y="529"/>
                    <a:pt x="199" y="529"/>
                  </a:cubicBezTo>
                  <a:cubicBezTo>
                    <a:pt x="339" y="547"/>
                    <a:pt x="339" y="547"/>
                    <a:pt x="339" y="547"/>
                  </a:cubicBezTo>
                  <a:cubicBezTo>
                    <a:pt x="339" y="545"/>
                    <a:pt x="339" y="545"/>
                    <a:pt x="339" y="545"/>
                  </a:cubicBezTo>
                  <a:cubicBezTo>
                    <a:pt x="340" y="543"/>
                    <a:pt x="340" y="541"/>
                    <a:pt x="341" y="540"/>
                  </a:cubicBezTo>
                  <a:cubicBezTo>
                    <a:pt x="341" y="538"/>
                    <a:pt x="342" y="537"/>
                    <a:pt x="342" y="535"/>
                  </a:cubicBezTo>
                  <a:cubicBezTo>
                    <a:pt x="342" y="535"/>
                    <a:pt x="343" y="534"/>
                    <a:pt x="343" y="534"/>
                  </a:cubicBezTo>
                  <a:cubicBezTo>
                    <a:pt x="343" y="533"/>
                    <a:pt x="343" y="533"/>
                    <a:pt x="343" y="532"/>
                  </a:cubicBezTo>
                  <a:cubicBezTo>
                    <a:pt x="343" y="531"/>
                    <a:pt x="344" y="531"/>
                    <a:pt x="344" y="530"/>
                  </a:cubicBezTo>
                  <a:cubicBezTo>
                    <a:pt x="345" y="529"/>
                    <a:pt x="346" y="528"/>
                    <a:pt x="346" y="526"/>
                  </a:cubicBezTo>
                  <a:cubicBezTo>
                    <a:pt x="347" y="525"/>
                    <a:pt x="348" y="524"/>
                    <a:pt x="348" y="522"/>
                  </a:cubicBezTo>
                  <a:cubicBezTo>
                    <a:pt x="349" y="519"/>
                    <a:pt x="351" y="516"/>
                    <a:pt x="353" y="514"/>
                  </a:cubicBezTo>
                  <a:cubicBezTo>
                    <a:pt x="353" y="514"/>
                    <a:pt x="353" y="513"/>
                    <a:pt x="354" y="513"/>
                  </a:cubicBezTo>
                  <a:cubicBezTo>
                    <a:pt x="354" y="512"/>
                    <a:pt x="355" y="512"/>
                    <a:pt x="356" y="510"/>
                  </a:cubicBezTo>
                  <a:cubicBezTo>
                    <a:pt x="357" y="509"/>
                    <a:pt x="357" y="507"/>
                    <a:pt x="357" y="506"/>
                  </a:cubicBezTo>
                  <a:cubicBezTo>
                    <a:pt x="357" y="506"/>
                    <a:pt x="357" y="505"/>
                    <a:pt x="357" y="505"/>
                  </a:cubicBezTo>
                  <a:cubicBezTo>
                    <a:pt x="357" y="504"/>
                    <a:pt x="357" y="503"/>
                    <a:pt x="357" y="502"/>
                  </a:cubicBezTo>
                  <a:cubicBezTo>
                    <a:pt x="357" y="500"/>
                    <a:pt x="357" y="497"/>
                    <a:pt x="358" y="496"/>
                  </a:cubicBezTo>
                  <a:cubicBezTo>
                    <a:pt x="360" y="494"/>
                    <a:pt x="362" y="492"/>
                    <a:pt x="364" y="490"/>
                  </a:cubicBezTo>
                  <a:cubicBezTo>
                    <a:pt x="366" y="487"/>
                    <a:pt x="366" y="487"/>
                    <a:pt x="366" y="487"/>
                  </a:cubicBezTo>
                  <a:cubicBezTo>
                    <a:pt x="368" y="485"/>
                    <a:pt x="370" y="484"/>
                    <a:pt x="370" y="480"/>
                  </a:cubicBezTo>
                  <a:cubicBezTo>
                    <a:pt x="370" y="479"/>
                    <a:pt x="370" y="478"/>
                    <a:pt x="370" y="477"/>
                  </a:cubicBezTo>
                  <a:cubicBezTo>
                    <a:pt x="370" y="477"/>
                    <a:pt x="370" y="477"/>
                    <a:pt x="370" y="476"/>
                  </a:cubicBezTo>
                  <a:cubicBezTo>
                    <a:pt x="370" y="476"/>
                    <a:pt x="370" y="476"/>
                    <a:pt x="371" y="476"/>
                  </a:cubicBezTo>
                  <a:cubicBezTo>
                    <a:pt x="372" y="476"/>
                    <a:pt x="374" y="475"/>
                    <a:pt x="375" y="473"/>
                  </a:cubicBezTo>
                  <a:cubicBezTo>
                    <a:pt x="376" y="472"/>
                    <a:pt x="376" y="471"/>
                    <a:pt x="376" y="469"/>
                  </a:cubicBezTo>
                  <a:cubicBezTo>
                    <a:pt x="376" y="469"/>
                    <a:pt x="377" y="468"/>
                    <a:pt x="377" y="468"/>
                  </a:cubicBezTo>
                  <a:cubicBezTo>
                    <a:pt x="377" y="468"/>
                    <a:pt x="378" y="467"/>
                    <a:pt x="378" y="467"/>
                  </a:cubicBezTo>
                  <a:cubicBezTo>
                    <a:pt x="379" y="466"/>
                    <a:pt x="380" y="465"/>
                    <a:pt x="381" y="463"/>
                  </a:cubicBezTo>
                  <a:cubicBezTo>
                    <a:pt x="382" y="462"/>
                    <a:pt x="382" y="462"/>
                    <a:pt x="382" y="461"/>
                  </a:cubicBezTo>
                  <a:cubicBezTo>
                    <a:pt x="383" y="460"/>
                    <a:pt x="383" y="459"/>
                    <a:pt x="385" y="457"/>
                  </a:cubicBezTo>
                  <a:cubicBezTo>
                    <a:pt x="385" y="457"/>
                    <a:pt x="385" y="457"/>
                    <a:pt x="386" y="456"/>
                  </a:cubicBezTo>
                  <a:cubicBezTo>
                    <a:pt x="387" y="456"/>
                    <a:pt x="388" y="455"/>
                    <a:pt x="388" y="453"/>
                  </a:cubicBezTo>
                  <a:cubicBezTo>
                    <a:pt x="389" y="454"/>
                    <a:pt x="391" y="454"/>
                    <a:pt x="392" y="454"/>
                  </a:cubicBezTo>
                  <a:cubicBezTo>
                    <a:pt x="394" y="454"/>
                    <a:pt x="396" y="453"/>
                    <a:pt x="396" y="449"/>
                  </a:cubicBezTo>
                  <a:cubicBezTo>
                    <a:pt x="396" y="448"/>
                    <a:pt x="396" y="448"/>
                    <a:pt x="396" y="447"/>
                  </a:cubicBezTo>
                  <a:cubicBezTo>
                    <a:pt x="397" y="447"/>
                    <a:pt x="397" y="447"/>
                    <a:pt x="398" y="447"/>
                  </a:cubicBezTo>
                  <a:cubicBezTo>
                    <a:pt x="398" y="447"/>
                    <a:pt x="399" y="447"/>
                    <a:pt x="399" y="447"/>
                  </a:cubicBezTo>
                  <a:cubicBezTo>
                    <a:pt x="401" y="448"/>
                    <a:pt x="402" y="448"/>
                    <a:pt x="403" y="448"/>
                  </a:cubicBezTo>
                  <a:cubicBezTo>
                    <a:pt x="405" y="448"/>
                    <a:pt x="407" y="447"/>
                    <a:pt x="408" y="446"/>
                  </a:cubicBezTo>
                  <a:cubicBezTo>
                    <a:pt x="409" y="445"/>
                    <a:pt x="409" y="444"/>
                    <a:pt x="410" y="443"/>
                  </a:cubicBezTo>
                  <a:cubicBezTo>
                    <a:pt x="410" y="443"/>
                    <a:pt x="410" y="443"/>
                    <a:pt x="410" y="443"/>
                  </a:cubicBezTo>
                  <a:cubicBezTo>
                    <a:pt x="411" y="442"/>
                    <a:pt x="411" y="442"/>
                    <a:pt x="412" y="442"/>
                  </a:cubicBezTo>
                  <a:cubicBezTo>
                    <a:pt x="413" y="441"/>
                    <a:pt x="413" y="441"/>
                    <a:pt x="413" y="441"/>
                  </a:cubicBezTo>
                  <a:cubicBezTo>
                    <a:pt x="415" y="440"/>
                    <a:pt x="418" y="438"/>
                    <a:pt x="418" y="434"/>
                  </a:cubicBezTo>
                  <a:cubicBezTo>
                    <a:pt x="419" y="431"/>
                    <a:pt x="419" y="428"/>
                    <a:pt x="418" y="426"/>
                  </a:cubicBezTo>
                  <a:cubicBezTo>
                    <a:pt x="417" y="423"/>
                    <a:pt x="416" y="420"/>
                    <a:pt x="414" y="418"/>
                  </a:cubicBezTo>
                  <a:cubicBezTo>
                    <a:pt x="414" y="418"/>
                    <a:pt x="414" y="418"/>
                    <a:pt x="415" y="418"/>
                  </a:cubicBezTo>
                  <a:cubicBezTo>
                    <a:pt x="415" y="418"/>
                    <a:pt x="415" y="418"/>
                    <a:pt x="415" y="418"/>
                  </a:cubicBezTo>
                  <a:cubicBezTo>
                    <a:pt x="419" y="418"/>
                    <a:pt x="424" y="416"/>
                    <a:pt x="427" y="413"/>
                  </a:cubicBezTo>
                  <a:cubicBezTo>
                    <a:pt x="428" y="411"/>
                    <a:pt x="429" y="408"/>
                    <a:pt x="430" y="405"/>
                  </a:cubicBezTo>
                  <a:cubicBezTo>
                    <a:pt x="431" y="399"/>
                    <a:pt x="432" y="397"/>
                    <a:pt x="434" y="397"/>
                  </a:cubicBezTo>
                  <a:cubicBezTo>
                    <a:pt x="435" y="397"/>
                    <a:pt x="435" y="397"/>
                    <a:pt x="435" y="397"/>
                  </a:cubicBezTo>
                  <a:cubicBezTo>
                    <a:pt x="437" y="397"/>
                    <a:pt x="438" y="398"/>
                    <a:pt x="441" y="399"/>
                  </a:cubicBezTo>
                  <a:cubicBezTo>
                    <a:pt x="443" y="400"/>
                    <a:pt x="446" y="401"/>
                    <a:pt x="449" y="401"/>
                  </a:cubicBezTo>
                  <a:cubicBezTo>
                    <a:pt x="451" y="401"/>
                    <a:pt x="452" y="401"/>
                    <a:pt x="453" y="400"/>
                  </a:cubicBezTo>
                  <a:cubicBezTo>
                    <a:pt x="461" y="398"/>
                    <a:pt x="464" y="391"/>
                    <a:pt x="466" y="385"/>
                  </a:cubicBezTo>
                  <a:cubicBezTo>
                    <a:pt x="468" y="380"/>
                    <a:pt x="471" y="375"/>
                    <a:pt x="474" y="370"/>
                  </a:cubicBezTo>
                  <a:cubicBezTo>
                    <a:pt x="474" y="369"/>
                    <a:pt x="474" y="369"/>
                    <a:pt x="474" y="369"/>
                  </a:cubicBezTo>
                  <a:cubicBezTo>
                    <a:pt x="476" y="367"/>
                    <a:pt x="478" y="364"/>
                    <a:pt x="479" y="360"/>
                  </a:cubicBezTo>
                  <a:cubicBezTo>
                    <a:pt x="479" y="359"/>
                    <a:pt x="480" y="358"/>
                    <a:pt x="480" y="357"/>
                  </a:cubicBezTo>
                  <a:cubicBezTo>
                    <a:pt x="480" y="356"/>
                    <a:pt x="480" y="356"/>
                    <a:pt x="480" y="355"/>
                  </a:cubicBezTo>
                  <a:cubicBezTo>
                    <a:pt x="480" y="355"/>
                    <a:pt x="480" y="355"/>
                    <a:pt x="480" y="355"/>
                  </a:cubicBezTo>
                  <a:cubicBezTo>
                    <a:pt x="480" y="353"/>
                    <a:pt x="481" y="351"/>
                    <a:pt x="479" y="349"/>
                  </a:cubicBezTo>
                  <a:cubicBezTo>
                    <a:pt x="478" y="348"/>
                    <a:pt x="478" y="347"/>
                    <a:pt x="477" y="347"/>
                  </a:cubicBezTo>
                  <a:cubicBezTo>
                    <a:pt x="478" y="346"/>
                    <a:pt x="478" y="345"/>
                    <a:pt x="479" y="343"/>
                  </a:cubicBezTo>
                  <a:cubicBezTo>
                    <a:pt x="479" y="343"/>
                    <a:pt x="479" y="342"/>
                    <a:pt x="479" y="342"/>
                  </a:cubicBezTo>
                  <a:cubicBezTo>
                    <a:pt x="479" y="341"/>
                    <a:pt x="479" y="341"/>
                    <a:pt x="480" y="340"/>
                  </a:cubicBezTo>
                  <a:cubicBezTo>
                    <a:pt x="482" y="339"/>
                    <a:pt x="484" y="337"/>
                    <a:pt x="486" y="335"/>
                  </a:cubicBezTo>
                  <a:cubicBezTo>
                    <a:pt x="487" y="333"/>
                    <a:pt x="488" y="331"/>
                    <a:pt x="488" y="328"/>
                  </a:cubicBezTo>
                  <a:cubicBezTo>
                    <a:pt x="488" y="327"/>
                    <a:pt x="488" y="326"/>
                    <a:pt x="489" y="325"/>
                  </a:cubicBezTo>
                  <a:cubicBezTo>
                    <a:pt x="489" y="324"/>
                    <a:pt x="490" y="324"/>
                    <a:pt x="491" y="323"/>
                  </a:cubicBezTo>
                  <a:cubicBezTo>
                    <a:pt x="493" y="322"/>
                    <a:pt x="495" y="320"/>
                    <a:pt x="496" y="316"/>
                  </a:cubicBezTo>
                  <a:cubicBezTo>
                    <a:pt x="496" y="313"/>
                    <a:pt x="495" y="310"/>
                    <a:pt x="492" y="309"/>
                  </a:cubicBezTo>
                  <a:cubicBezTo>
                    <a:pt x="491" y="308"/>
                    <a:pt x="490" y="308"/>
                    <a:pt x="489" y="308"/>
                  </a:cubicBezTo>
                  <a:cubicBezTo>
                    <a:pt x="488" y="308"/>
                    <a:pt x="488" y="308"/>
                    <a:pt x="487" y="307"/>
                  </a:cubicBezTo>
                  <a:cubicBezTo>
                    <a:pt x="486" y="307"/>
                    <a:pt x="485" y="306"/>
                    <a:pt x="484" y="305"/>
                  </a:cubicBezTo>
                  <a:cubicBezTo>
                    <a:pt x="482" y="303"/>
                    <a:pt x="482" y="302"/>
                    <a:pt x="482" y="302"/>
                  </a:cubicBezTo>
                  <a:cubicBezTo>
                    <a:pt x="483" y="302"/>
                    <a:pt x="485" y="302"/>
                    <a:pt x="486" y="302"/>
                  </a:cubicBezTo>
                  <a:cubicBezTo>
                    <a:pt x="487" y="302"/>
                    <a:pt x="487" y="302"/>
                    <a:pt x="487" y="302"/>
                  </a:cubicBezTo>
                  <a:cubicBezTo>
                    <a:pt x="488" y="302"/>
                    <a:pt x="489" y="302"/>
                    <a:pt x="490" y="302"/>
                  </a:cubicBezTo>
                  <a:cubicBezTo>
                    <a:pt x="491" y="302"/>
                    <a:pt x="492" y="301"/>
                    <a:pt x="493" y="301"/>
                  </a:cubicBezTo>
                  <a:cubicBezTo>
                    <a:pt x="495" y="301"/>
                    <a:pt x="496" y="300"/>
                    <a:pt x="498" y="300"/>
                  </a:cubicBezTo>
                  <a:cubicBezTo>
                    <a:pt x="499" y="305"/>
                    <a:pt x="502" y="312"/>
                    <a:pt x="509" y="313"/>
                  </a:cubicBezTo>
                  <a:cubicBezTo>
                    <a:pt x="510" y="313"/>
                    <a:pt x="510" y="313"/>
                    <a:pt x="510" y="313"/>
                  </a:cubicBezTo>
                  <a:cubicBezTo>
                    <a:pt x="510" y="313"/>
                    <a:pt x="511" y="313"/>
                    <a:pt x="511" y="313"/>
                  </a:cubicBezTo>
                  <a:cubicBezTo>
                    <a:pt x="513" y="313"/>
                    <a:pt x="514" y="313"/>
                    <a:pt x="516" y="311"/>
                  </a:cubicBezTo>
                  <a:cubicBezTo>
                    <a:pt x="517" y="310"/>
                    <a:pt x="517" y="309"/>
                    <a:pt x="517" y="308"/>
                  </a:cubicBezTo>
                  <a:cubicBezTo>
                    <a:pt x="517" y="308"/>
                    <a:pt x="517" y="308"/>
                    <a:pt x="517" y="308"/>
                  </a:cubicBezTo>
                  <a:cubicBezTo>
                    <a:pt x="518" y="308"/>
                    <a:pt x="519" y="309"/>
                    <a:pt x="520" y="309"/>
                  </a:cubicBezTo>
                  <a:cubicBezTo>
                    <a:pt x="521" y="309"/>
                    <a:pt x="521" y="309"/>
                    <a:pt x="522" y="309"/>
                  </a:cubicBezTo>
                  <a:cubicBezTo>
                    <a:pt x="523" y="308"/>
                    <a:pt x="525" y="307"/>
                    <a:pt x="526" y="305"/>
                  </a:cubicBezTo>
                  <a:cubicBezTo>
                    <a:pt x="526" y="304"/>
                    <a:pt x="526" y="304"/>
                    <a:pt x="526" y="303"/>
                  </a:cubicBezTo>
                  <a:cubicBezTo>
                    <a:pt x="527" y="304"/>
                    <a:pt x="528" y="304"/>
                    <a:pt x="528" y="304"/>
                  </a:cubicBezTo>
                  <a:cubicBezTo>
                    <a:pt x="529" y="305"/>
                    <a:pt x="530" y="305"/>
                    <a:pt x="531" y="305"/>
                  </a:cubicBezTo>
                  <a:cubicBezTo>
                    <a:pt x="535" y="305"/>
                    <a:pt x="537" y="301"/>
                    <a:pt x="538" y="299"/>
                  </a:cubicBezTo>
                  <a:cubicBezTo>
                    <a:pt x="539" y="298"/>
                    <a:pt x="539" y="297"/>
                    <a:pt x="540" y="297"/>
                  </a:cubicBezTo>
                  <a:cubicBezTo>
                    <a:pt x="541" y="296"/>
                    <a:pt x="541" y="295"/>
                    <a:pt x="542" y="294"/>
                  </a:cubicBezTo>
                  <a:cubicBezTo>
                    <a:pt x="542" y="293"/>
                    <a:pt x="543" y="293"/>
                    <a:pt x="543" y="292"/>
                  </a:cubicBezTo>
                  <a:cubicBezTo>
                    <a:pt x="544" y="292"/>
                    <a:pt x="545" y="291"/>
                    <a:pt x="545" y="291"/>
                  </a:cubicBezTo>
                  <a:cubicBezTo>
                    <a:pt x="547" y="290"/>
                    <a:pt x="549" y="289"/>
                    <a:pt x="550" y="286"/>
                  </a:cubicBezTo>
                  <a:cubicBezTo>
                    <a:pt x="551" y="285"/>
                    <a:pt x="551" y="284"/>
                    <a:pt x="552" y="283"/>
                  </a:cubicBezTo>
                  <a:cubicBezTo>
                    <a:pt x="552" y="281"/>
                    <a:pt x="552" y="280"/>
                    <a:pt x="553" y="280"/>
                  </a:cubicBezTo>
                  <a:cubicBezTo>
                    <a:pt x="553" y="279"/>
                    <a:pt x="554" y="279"/>
                    <a:pt x="555" y="278"/>
                  </a:cubicBezTo>
                  <a:cubicBezTo>
                    <a:pt x="556" y="278"/>
                    <a:pt x="558" y="277"/>
                    <a:pt x="559" y="276"/>
                  </a:cubicBezTo>
                  <a:cubicBezTo>
                    <a:pt x="562" y="272"/>
                    <a:pt x="562" y="268"/>
                    <a:pt x="561" y="264"/>
                  </a:cubicBezTo>
                  <a:cubicBezTo>
                    <a:pt x="561" y="263"/>
                    <a:pt x="561" y="262"/>
                    <a:pt x="561" y="261"/>
                  </a:cubicBezTo>
                  <a:cubicBezTo>
                    <a:pt x="561" y="261"/>
                    <a:pt x="561" y="260"/>
                    <a:pt x="561" y="260"/>
                  </a:cubicBezTo>
                  <a:cubicBezTo>
                    <a:pt x="562" y="259"/>
                    <a:pt x="562" y="257"/>
                    <a:pt x="561" y="255"/>
                  </a:cubicBezTo>
                  <a:cubicBezTo>
                    <a:pt x="560" y="253"/>
                    <a:pt x="558" y="251"/>
                    <a:pt x="556" y="248"/>
                  </a:cubicBezTo>
                  <a:cubicBezTo>
                    <a:pt x="555" y="247"/>
                    <a:pt x="554" y="246"/>
                    <a:pt x="552" y="244"/>
                  </a:cubicBezTo>
                  <a:cubicBezTo>
                    <a:pt x="551" y="242"/>
                    <a:pt x="550" y="241"/>
                    <a:pt x="549" y="239"/>
                  </a:cubicBezTo>
                  <a:cubicBezTo>
                    <a:pt x="548" y="238"/>
                    <a:pt x="547" y="237"/>
                    <a:pt x="547" y="235"/>
                  </a:cubicBezTo>
                  <a:cubicBezTo>
                    <a:pt x="547" y="234"/>
                    <a:pt x="546" y="232"/>
                    <a:pt x="545" y="231"/>
                  </a:cubicBezTo>
                  <a:cubicBezTo>
                    <a:pt x="545" y="230"/>
                    <a:pt x="544" y="229"/>
                    <a:pt x="543" y="228"/>
                  </a:cubicBezTo>
                  <a:cubicBezTo>
                    <a:pt x="542" y="227"/>
                    <a:pt x="540" y="224"/>
                    <a:pt x="540" y="223"/>
                  </a:cubicBezTo>
                  <a:cubicBezTo>
                    <a:pt x="540" y="223"/>
                    <a:pt x="540" y="223"/>
                    <a:pt x="540" y="223"/>
                  </a:cubicBezTo>
                  <a:cubicBezTo>
                    <a:pt x="540" y="223"/>
                    <a:pt x="541" y="223"/>
                    <a:pt x="541" y="223"/>
                  </a:cubicBezTo>
                  <a:cubicBezTo>
                    <a:pt x="542" y="223"/>
                    <a:pt x="543" y="223"/>
                    <a:pt x="544" y="223"/>
                  </a:cubicBezTo>
                  <a:cubicBezTo>
                    <a:pt x="546" y="223"/>
                    <a:pt x="547" y="222"/>
                    <a:pt x="549" y="221"/>
                  </a:cubicBezTo>
                  <a:cubicBezTo>
                    <a:pt x="550" y="220"/>
                    <a:pt x="551" y="218"/>
                    <a:pt x="553" y="217"/>
                  </a:cubicBezTo>
                  <a:cubicBezTo>
                    <a:pt x="555" y="214"/>
                    <a:pt x="556" y="212"/>
                    <a:pt x="556" y="209"/>
                  </a:cubicBezTo>
                  <a:cubicBezTo>
                    <a:pt x="556" y="203"/>
                    <a:pt x="552" y="203"/>
                    <a:pt x="550" y="203"/>
                  </a:cubicBezTo>
                  <a:cubicBezTo>
                    <a:pt x="549" y="203"/>
                    <a:pt x="549" y="203"/>
                    <a:pt x="548" y="202"/>
                  </a:cubicBezTo>
                  <a:cubicBezTo>
                    <a:pt x="548" y="202"/>
                    <a:pt x="548" y="202"/>
                    <a:pt x="548" y="202"/>
                  </a:cubicBezTo>
                  <a:cubicBezTo>
                    <a:pt x="549" y="200"/>
                    <a:pt x="552" y="197"/>
                    <a:pt x="551" y="193"/>
                  </a:cubicBezTo>
                  <a:cubicBezTo>
                    <a:pt x="551" y="192"/>
                    <a:pt x="550" y="190"/>
                    <a:pt x="548" y="189"/>
                  </a:cubicBezTo>
                  <a:cubicBezTo>
                    <a:pt x="546" y="188"/>
                    <a:pt x="544" y="187"/>
                    <a:pt x="542" y="187"/>
                  </a:cubicBezTo>
                  <a:cubicBezTo>
                    <a:pt x="540" y="187"/>
                    <a:pt x="539" y="186"/>
                    <a:pt x="538" y="185"/>
                  </a:cubicBezTo>
                  <a:cubicBezTo>
                    <a:pt x="537" y="185"/>
                    <a:pt x="536" y="184"/>
                    <a:pt x="536" y="184"/>
                  </a:cubicBezTo>
                  <a:cubicBezTo>
                    <a:pt x="535" y="183"/>
                    <a:pt x="534" y="181"/>
                    <a:pt x="533" y="180"/>
                  </a:cubicBezTo>
                  <a:cubicBezTo>
                    <a:pt x="532" y="180"/>
                    <a:pt x="532" y="180"/>
                    <a:pt x="532" y="180"/>
                  </a:cubicBezTo>
                  <a:cubicBezTo>
                    <a:pt x="532" y="180"/>
                    <a:pt x="532" y="179"/>
                    <a:pt x="532" y="179"/>
                  </a:cubicBezTo>
                  <a:cubicBezTo>
                    <a:pt x="533" y="176"/>
                    <a:pt x="533" y="174"/>
                    <a:pt x="532" y="173"/>
                  </a:cubicBezTo>
                  <a:cubicBezTo>
                    <a:pt x="531" y="172"/>
                    <a:pt x="530" y="170"/>
                    <a:pt x="526" y="170"/>
                  </a:cubicBezTo>
                  <a:cubicBezTo>
                    <a:pt x="523" y="170"/>
                    <a:pt x="520" y="171"/>
                    <a:pt x="519" y="172"/>
                  </a:cubicBezTo>
                  <a:cubicBezTo>
                    <a:pt x="518" y="173"/>
                    <a:pt x="517" y="173"/>
                    <a:pt x="516" y="173"/>
                  </a:cubicBezTo>
                  <a:cubicBezTo>
                    <a:pt x="515" y="173"/>
                    <a:pt x="515" y="173"/>
                    <a:pt x="514" y="173"/>
                  </a:cubicBezTo>
                  <a:cubicBezTo>
                    <a:pt x="513" y="172"/>
                    <a:pt x="513" y="172"/>
                    <a:pt x="512" y="171"/>
                  </a:cubicBezTo>
                  <a:cubicBezTo>
                    <a:pt x="511" y="170"/>
                    <a:pt x="510" y="169"/>
                    <a:pt x="508" y="168"/>
                  </a:cubicBezTo>
                  <a:cubicBezTo>
                    <a:pt x="508" y="168"/>
                    <a:pt x="508" y="168"/>
                    <a:pt x="507" y="168"/>
                  </a:cubicBezTo>
                  <a:cubicBezTo>
                    <a:pt x="509" y="168"/>
                    <a:pt x="510" y="168"/>
                    <a:pt x="511" y="168"/>
                  </a:cubicBezTo>
                  <a:cubicBezTo>
                    <a:pt x="513" y="168"/>
                    <a:pt x="516" y="168"/>
                    <a:pt x="518" y="167"/>
                  </a:cubicBezTo>
                  <a:cubicBezTo>
                    <a:pt x="519" y="167"/>
                    <a:pt x="520" y="167"/>
                    <a:pt x="520" y="167"/>
                  </a:cubicBezTo>
                  <a:cubicBezTo>
                    <a:pt x="521" y="167"/>
                    <a:pt x="522" y="167"/>
                    <a:pt x="524" y="168"/>
                  </a:cubicBezTo>
                  <a:cubicBezTo>
                    <a:pt x="525" y="168"/>
                    <a:pt x="526" y="169"/>
                    <a:pt x="526" y="169"/>
                  </a:cubicBezTo>
                  <a:cubicBezTo>
                    <a:pt x="528" y="170"/>
                    <a:pt x="530" y="170"/>
                    <a:pt x="531" y="170"/>
                  </a:cubicBezTo>
                  <a:cubicBezTo>
                    <a:pt x="535" y="170"/>
                    <a:pt x="538" y="168"/>
                    <a:pt x="540" y="165"/>
                  </a:cubicBezTo>
                  <a:cubicBezTo>
                    <a:pt x="543" y="162"/>
                    <a:pt x="547" y="160"/>
                    <a:pt x="551" y="160"/>
                  </a:cubicBezTo>
                  <a:cubicBezTo>
                    <a:pt x="552" y="160"/>
                    <a:pt x="554" y="161"/>
                    <a:pt x="555" y="161"/>
                  </a:cubicBezTo>
                  <a:cubicBezTo>
                    <a:pt x="557" y="161"/>
                    <a:pt x="558" y="162"/>
                    <a:pt x="560" y="162"/>
                  </a:cubicBezTo>
                  <a:cubicBezTo>
                    <a:pt x="563" y="163"/>
                    <a:pt x="567" y="165"/>
                    <a:pt x="571" y="165"/>
                  </a:cubicBezTo>
                  <a:cubicBezTo>
                    <a:pt x="573" y="165"/>
                    <a:pt x="575" y="164"/>
                    <a:pt x="577" y="164"/>
                  </a:cubicBezTo>
                  <a:cubicBezTo>
                    <a:pt x="581" y="162"/>
                    <a:pt x="582" y="159"/>
                    <a:pt x="582" y="157"/>
                  </a:cubicBezTo>
                  <a:cubicBezTo>
                    <a:pt x="583" y="152"/>
                    <a:pt x="579" y="147"/>
                    <a:pt x="578" y="146"/>
                  </a:cubicBezTo>
                  <a:cubicBezTo>
                    <a:pt x="579" y="146"/>
                    <a:pt x="579" y="147"/>
                    <a:pt x="580" y="147"/>
                  </a:cubicBezTo>
                  <a:cubicBezTo>
                    <a:pt x="582" y="147"/>
                    <a:pt x="583" y="148"/>
                    <a:pt x="585" y="148"/>
                  </a:cubicBezTo>
                  <a:cubicBezTo>
                    <a:pt x="585" y="148"/>
                    <a:pt x="586" y="148"/>
                    <a:pt x="586" y="148"/>
                  </a:cubicBezTo>
                  <a:cubicBezTo>
                    <a:pt x="587" y="147"/>
                    <a:pt x="587" y="147"/>
                    <a:pt x="588" y="147"/>
                  </a:cubicBezTo>
                  <a:cubicBezTo>
                    <a:pt x="588" y="147"/>
                    <a:pt x="589" y="148"/>
                    <a:pt x="589" y="148"/>
                  </a:cubicBezTo>
                  <a:cubicBezTo>
                    <a:pt x="589" y="148"/>
                    <a:pt x="589" y="148"/>
                    <a:pt x="589" y="148"/>
                  </a:cubicBezTo>
                  <a:cubicBezTo>
                    <a:pt x="589" y="148"/>
                    <a:pt x="589" y="148"/>
                    <a:pt x="589" y="150"/>
                  </a:cubicBezTo>
                  <a:cubicBezTo>
                    <a:pt x="589" y="150"/>
                    <a:pt x="589" y="151"/>
                    <a:pt x="589" y="151"/>
                  </a:cubicBezTo>
                  <a:cubicBezTo>
                    <a:pt x="589" y="153"/>
                    <a:pt x="588" y="157"/>
                    <a:pt x="591" y="160"/>
                  </a:cubicBezTo>
                  <a:cubicBezTo>
                    <a:pt x="592" y="160"/>
                    <a:pt x="594" y="161"/>
                    <a:pt x="595" y="161"/>
                  </a:cubicBezTo>
                  <a:cubicBezTo>
                    <a:pt x="596" y="161"/>
                    <a:pt x="597" y="161"/>
                    <a:pt x="598" y="160"/>
                  </a:cubicBezTo>
                  <a:cubicBezTo>
                    <a:pt x="599" y="160"/>
                    <a:pt x="599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0" y="160"/>
                    <a:pt x="600" y="160"/>
                  </a:cubicBezTo>
                  <a:cubicBezTo>
                    <a:pt x="600" y="160"/>
                    <a:pt x="601" y="161"/>
                    <a:pt x="601" y="162"/>
                  </a:cubicBezTo>
                  <a:cubicBezTo>
                    <a:pt x="601" y="163"/>
                    <a:pt x="601" y="163"/>
                    <a:pt x="601" y="163"/>
                  </a:cubicBezTo>
                  <a:cubicBezTo>
                    <a:pt x="601" y="167"/>
                    <a:pt x="603" y="168"/>
                    <a:pt x="606" y="168"/>
                  </a:cubicBezTo>
                  <a:cubicBezTo>
                    <a:pt x="606" y="168"/>
                    <a:pt x="607" y="169"/>
                    <a:pt x="607" y="169"/>
                  </a:cubicBezTo>
                  <a:cubicBezTo>
                    <a:pt x="608" y="169"/>
                    <a:pt x="608" y="170"/>
                    <a:pt x="609" y="170"/>
                  </a:cubicBezTo>
                  <a:cubicBezTo>
                    <a:pt x="610" y="171"/>
                    <a:pt x="611" y="173"/>
                    <a:pt x="613" y="174"/>
                  </a:cubicBezTo>
                  <a:cubicBezTo>
                    <a:pt x="615" y="174"/>
                    <a:pt x="617" y="174"/>
                    <a:pt x="618" y="174"/>
                  </a:cubicBezTo>
                  <a:cubicBezTo>
                    <a:pt x="620" y="174"/>
                    <a:pt x="621" y="174"/>
                    <a:pt x="622" y="175"/>
                  </a:cubicBezTo>
                  <a:cubicBezTo>
                    <a:pt x="623" y="177"/>
                    <a:pt x="623" y="178"/>
                    <a:pt x="623" y="179"/>
                  </a:cubicBezTo>
                  <a:cubicBezTo>
                    <a:pt x="623" y="179"/>
                    <a:pt x="622" y="180"/>
                    <a:pt x="622" y="181"/>
                  </a:cubicBezTo>
                  <a:cubicBezTo>
                    <a:pt x="621" y="181"/>
                    <a:pt x="620" y="181"/>
                    <a:pt x="619" y="182"/>
                  </a:cubicBezTo>
                  <a:cubicBezTo>
                    <a:pt x="617" y="182"/>
                    <a:pt x="614" y="183"/>
                    <a:pt x="612" y="187"/>
                  </a:cubicBezTo>
                  <a:cubicBezTo>
                    <a:pt x="611" y="190"/>
                    <a:pt x="611" y="197"/>
                    <a:pt x="613" y="200"/>
                  </a:cubicBezTo>
                  <a:cubicBezTo>
                    <a:pt x="614" y="202"/>
                    <a:pt x="616" y="203"/>
                    <a:pt x="618" y="203"/>
                  </a:cubicBezTo>
                  <a:cubicBezTo>
                    <a:pt x="619" y="203"/>
                    <a:pt x="621" y="203"/>
                    <a:pt x="622" y="202"/>
                  </a:cubicBezTo>
                  <a:cubicBezTo>
                    <a:pt x="626" y="199"/>
                    <a:pt x="628" y="195"/>
                    <a:pt x="630" y="192"/>
                  </a:cubicBezTo>
                  <a:cubicBezTo>
                    <a:pt x="631" y="189"/>
                    <a:pt x="633" y="187"/>
                    <a:pt x="635" y="185"/>
                  </a:cubicBezTo>
                  <a:cubicBezTo>
                    <a:pt x="636" y="185"/>
                    <a:pt x="638" y="184"/>
                    <a:pt x="638" y="184"/>
                  </a:cubicBezTo>
                  <a:cubicBezTo>
                    <a:pt x="638" y="184"/>
                    <a:pt x="638" y="185"/>
                    <a:pt x="638" y="185"/>
                  </a:cubicBezTo>
                  <a:cubicBezTo>
                    <a:pt x="638" y="187"/>
                    <a:pt x="638" y="188"/>
                    <a:pt x="638" y="189"/>
                  </a:cubicBezTo>
                  <a:cubicBezTo>
                    <a:pt x="638" y="192"/>
                    <a:pt x="639" y="194"/>
                    <a:pt x="641" y="197"/>
                  </a:cubicBezTo>
                  <a:cubicBezTo>
                    <a:pt x="643" y="198"/>
                    <a:pt x="646" y="201"/>
                    <a:pt x="649" y="201"/>
                  </a:cubicBezTo>
                  <a:cubicBezTo>
                    <a:pt x="650" y="201"/>
                    <a:pt x="650" y="201"/>
                    <a:pt x="650" y="201"/>
                  </a:cubicBezTo>
                  <a:cubicBezTo>
                    <a:pt x="650" y="201"/>
                    <a:pt x="650" y="201"/>
                    <a:pt x="650" y="201"/>
                  </a:cubicBezTo>
                  <a:cubicBezTo>
                    <a:pt x="652" y="201"/>
                    <a:pt x="652" y="200"/>
                    <a:pt x="653" y="200"/>
                  </a:cubicBezTo>
                  <a:cubicBezTo>
                    <a:pt x="653" y="205"/>
                    <a:pt x="656" y="207"/>
                    <a:pt x="657" y="207"/>
                  </a:cubicBezTo>
                  <a:cubicBezTo>
                    <a:pt x="658" y="208"/>
                    <a:pt x="659" y="208"/>
                    <a:pt x="660" y="208"/>
                  </a:cubicBezTo>
                  <a:cubicBezTo>
                    <a:pt x="661" y="208"/>
                    <a:pt x="662" y="208"/>
                    <a:pt x="663" y="207"/>
                  </a:cubicBezTo>
                  <a:cubicBezTo>
                    <a:pt x="664" y="207"/>
                    <a:pt x="664" y="207"/>
                    <a:pt x="665" y="207"/>
                  </a:cubicBezTo>
                  <a:cubicBezTo>
                    <a:pt x="665" y="207"/>
                    <a:pt x="665" y="207"/>
                    <a:pt x="665" y="207"/>
                  </a:cubicBezTo>
                  <a:cubicBezTo>
                    <a:pt x="667" y="208"/>
                    <a:pt x="669" y="212"/>
                    <a:pt x="671" y="215"/>
                  </a:cubicBezTo>
                  <a:cubicBezTo>
                    <a:pt x="672" y="217"/>
                    <a:pt x="673" y="219"/>
                    <a:pt x="675" y="221"/>
                  </a:cubicBezTo>
                  <a:cubicBezTo>
                    <a:pt x="677" y="223"/>
                    <a:pt x="677" y="223"/>
                    <a:pt x="677" y="223"/>
                  </a:cubicBezTo>
                  <a:cubicBezTo>
                    <a:pt x="679" y="226"/>
                    <a:pt x="682" y="229"/>
                    <a:pt x="684" y="233"/>
                  </a:cubicBezTo>
                  <a:cubicBezTo>
                    <a:pt x="685" y="236"/>
                    <a:pt x="687" y="241"/>
                    <a:pt x="686" y="244"/>
                  </a:cubicBezTo>
                  <a:cubicBezTo>
                    <a:pt x="686" y="245"/>
                    <a:pt x="685" y="246"/>
                    <a:pt x="684" y="248"/>
                  </a:cubicBezTo>
                  <a:cubicBezTo>
                    <a:pt x="682" y="250"/>
                    <a:pt x="680" y="252"/>
                    <a:pt x="680" y="256"/>
                  </a:cubicBezTo>
                  <a:cubicBezTo>
                    <a:pt x="680" y="258"/>
                    <a:pt x="680" y="260"/>
                    <a:pt x="682" y="262"/>
                  </a:cubicBezTo>
                  <a:cubicBezTo>
                    <a:pt x="680" y="262"/>
                    <a:pt x="678" y="263"/>
                    <a:pt x="677" y="265"/>
                  </a:cubicBezTo>
                  <a:cubicBezTo>
                    <a:pt x="676" y="266"/>
                    <a:pt x="675" y="268"/>
                    <a:pt x="675" y="269"/>
                  </a:cubicBezTo>
                  <a:cubicBezTo>
                    <a:pt x="675" y="270"/>
                    <a:pt x="674" y="271"/>
                    <a:pt x="674" y="271"/>
                  </a:cubicBezTo>
                  <a:cubicBezTo>
                    <a:pt x="673" y="273"/>
                    <a:pt x="672" y="275"/>
                    <a:pt x="671" y="277"/>
                  </a:cubicBezTo>
                  <a:cubicBezTo>
                    <a:pt x="669" y="281"/>
                    <a:pt x="666" y="285"/>
                    <a:pt x="667" y="290"/>
                  </a:cubicBezTo>
                  <a:cubicBezTo>
                    <a:pt x="669" y="296"/>
                    <a:pt x="674" y="298"/>
                    <a:pt x="678" y="300"/>
                  </a:cubicBezTo>
                  <a:cubicBezTo>
                    <a:pt x="681" y="302"/>
                    <a:pt x="684" y="303"/>
                    <a:pt x="686" y="305"/>
                  </a:cubicBezTo>
                  <a:cubicBezTo>
                    <a:pt x="686" y="306"/>
                    <a:pt x="686" y="306"/>
                    <a:pt x="686" y="307"/>
                  </a:cubicBezTo>
                  <a:cubicBezTo>
                    <a:pt x="686" y="307"/>
                    <a:pt x="684" y="308"/>
                    <a:pt x="681" y="309"/>
                  </a:cubicBezTo>
                  <a:cubicBezTo>
                    <a:pt x="680" y="309"/>
                    <a:pt x="680" y="309"/>
                    <a:pt x="679" y="309"/>
                  </a:cubicBezTo>
                  <a:cubicBezTo>
                    <a:pt x="678" y="310"/>
                    <a:pt x="676" y="310"/>
                    <a:pt x="675" y="310"/>
                  </a:cubicBezTo>
                  <a:cubicBezTo>
                    <a:pt x="672" y="312"/>
                    <a:pt x="671" y="314"/>
                    <a:pt x="669" y="315"/>
                  </a:cubicBezTo>
                  <a:cubicBezTo>
                    <a:pt x="669" y="316"/>
                    <a:pt x="668" y="317"/>
                    <a:pt x="668" y="317"/>
                  </a:cubicBezTo>
                  <a:cubicBezTo>
                    <a:pt x="667" y="318"/>
                    <a:pt x="666" y="319"/>
                    <a:pt x="665" y="320"/>
                  </a:cubicBezTo>
                  <a:cubicBezTo>
                    <a:pt x="664" y="321"/>
                    <a:pt x="664" y="321"/>
                    <a:pt x="664" y="321"/>
                  </a:cubicBezTo>
                  <a:cubicBezTo>
                    <a:pt x="662" y="322"/>
                    <a:pt x="659" y="323"/>
                    <a:pt x="655" y="323"/>
                  </a:cubicBezTo>
                  <a:cubicBezTo>
                    <a:pt x="655" y="323"/>
                    <a:pt x="655" y="323"/>
                    <a:pt x="655" y="323"/>
                  </a:cubicBezTo>
                  <a:cubicBezTo>
                    <a:pt x="652" y="323"/>
                    <a:pt x="649" y="322"/>
                    <a:pt x="645" y="322"/>
                  </a:cubicBezTo>
                  <a:cubicBezTo>
                    <a:pt x="642" y="321"/>
                    <a:pt x="638" y="321"/>
                    <a:pt x="634" y="321"/>
                  </a:cubicBezTo>
                  <a:cubicBezTo>
                    <a:pt x="632" y="321"/>
                    <a:pt x="630" y="321"/>
                    <a:pt x="628" y="321"/>
                  </a:cubicBezTo>
                  <a:cubicBezTo>
                    <a:pt x="626" y="322"/>
                    <a:pt x="626" y="322"/>
                    <a:pt x="626" y="322"/>
                  </a:cubicBezTo>
                  <a:cubicBezTo>
                    <a:pt x="626" y="324"/>
                    <a:pt x="626" y="324"/>
                    <a:pt x="626" y="324"/>
                  </a:cubicBezTo>
                  <a:cubicBezTo>
                    <a:pt x="625" y="325"/>
                    <a:pt x="625" y="325"/>
                    <a:pt x="625" y="325"/>
                  </a:cubicBezTo>
                  <a:cubicBezTo>
                    <a:pt x="625" y="326"/>
                    <a:pt x="625" y="328"/>
                    <a:pt x="626" y="329"/>
                  </a:cubicBezTo>
                  <a:cubicBezTo>
                    <a:pt x="626" y="331"/>
                    <a:pt x="627" y="332"/>
                    <a:pt x="628" y="332"/>
                  </a:cubicBezTo>
                  <a:cubicBezTo>
                    <a:pt x="628" y="332"/>
                    <a:pt x="628" y="332"/>
                    <a:pt x="628" y="332"/>
                  </a:cubicBezTo>
                  <a:cubicBezTo>
                    <a:pt x="629" y="334"/>
                    <a:pt x="629" y="334"/>
                    <a:pt x="628" y="335"/>
                  </a:cubicBezTo>
                  <a:cubicBezTo>
                    <a:pt x="627" y="335"/>
                    <a:pt x="627" y="336"/>
                    <a:pt x="626" y="336"/>
                  </a:cubicBezTo>
                  <a:cubicBezTo>
                    <a:pt x="625" y="337"/>
                    <a:pt x="623" y="338"/>
                    <a:pt x="621" y="342"/>
                  </a:cubicBezTo>
                  <a:cubicBezTo>
                    <a:pt x="621" y="343"/>
                    <a:pt x="621" y="343"/>
                    <a:pt x="621" y="344"/>
                  </a:cubicBezTo>
                  <a:cubicBezTo>
                    <a:pt x="621" y="345"/>
                    <a:pt x="621" y="345"/>
                    <a:pt x="620" y="346"/>
                  </a:cubicBezTo>
                  <a:cubicBezTo>
                    <a:pt x="620" y="347"/>
                    <a:pt x="620" y="347"/>
                    <a:pt x="620" y="347"/>
                  </a:cubicBezTo>
                  <a:cubicBezTo>
                    <a:pt x="619" y="349"/>
                    <a:pt x="619" y="350"/>
                    <a:pt x="619" y="352"/>
                  </a:cubicBezTo>
                  <a:cubicBezTo>
                    <a:pt x="619" y="353"/>
                    <a:pt x="620" y="354"/>
                    <a:pt x="620" y="355"/>
                  </a:cubicBezTo>
                  <a:cubicBezTo>
                    <a:pt x="620" y="358"/>
                    <a:pt x="620" y="361"/>
                    <a:pt x="624" y="365"/>
                  </a:cubicBezTo>
                  <a:cubicBezTo>
                    <a:pt x="627" y="369"/>
                    <a:pt x="632" y="371"/>
                    <a:pt x="637" y="372"/>
                  </a:cubicBezTo>
                  <a:cubicBezTo>
                    <a:pt x="638" y="373"/>
                    <a:pt x="639" y="373"/>
                    <a:pt x="640" y="373"/>
                  </a:cubicBezTo>
                  <a:cubicBezTo>
                    <a:pt x="644" y="373"/>
                    <a:pt x="647" y="371"/>
                    <a:pt x="649" y="370"/>
                  </a:cubicBezTo>
                  <a:cubicBezTo>
                    <a:pt x="650" y="369"/>
                    <a:pt x="651" y="369"/>
                    <a:pt x="652" y="368"/>
                  </a:cubicBezTo>
                  <a:cubicBezTo>
                    <a:pt x="655" y="367"/>
                    <a:pt x="658" y="365"/>
                    <a:pt x="662" y="362"/>
                  </a:cubicBezTo>
                  <a:cubicBezTo>
                    <a:pt x="664" y="360"/>
                    <a:pt x="665" y="358"/>
                    <a:pt x="665" y="357"/>
                  </a:cubicBezTo>
                  <a:cubicBezTo>
                    <a:pt x="666" y="356"/>
                    <a:pt x="666" y="355"/>
                    <a:pt x="666" y="355"/>
                  </a:cubicBezTo>
                  <a:cubicBezTo>
                    <a:pt x="667" y="355"/>
                    <a:pt x="667" y="355"/>
                    <a:pt x="667" y="355"/>
                  </a:cubicBezTo>
                  <a:cubicBezTo>
                    <a:pt x="668" y="355"/>
                    <a:pt x="669" y="355"/>
                    <a:pt x="670" y="356"/>
                  </a:cubicBezTo>
                  <a:cubicBezTo>
                    <a:pt x="671" y="356"/>
                    <a:pt x="671" y="356"/>
                    <a:pt x="671" y="356"/>
                  </a:cubicBezTo>
                  <a:cubicBezTo>
                    <a:pt x="673" y="356"/>
                    <a:pt x="675" y="357"/>
                    <a:pt x="676" y="357"/>
                  </a:cubicBezTo>
                  <a:cubicBezTo>
                    <a:pt x="680" y="357"/>
                    <a:pt x="684" y="355"/>
                    <a:pt x="685" y="353"/>
                  </a:cubicBezTo>
                  <a:cubicBezTo>
                    <a:pt x="686" y="351"/>
                    <a:pt x="686" y="350"/>
                    <a:pt x="685" y="348"/>
                  </a:cubicBezTo>
                  <a:cubicBezTo>
                    <a:pt x="686" y="347"/>
                    <a:pt x="686" y="347"/>
                    <a:pt x="686" y="347"/>
                  </a:cubicBezTo>
                  <a:cubicBezTo>
                    <a:pt x="687" y="348"/>
                    <a:pt x="688" y="350"/>
                    <a:pt x="691" y="351"/>
                  </a:cubicBezTo>
                  <a:cubicBezTo>
                    <a:pt x="691" y="351"/>
                    <a:pt x="691" y="351"/>
                    <a:pt x="691" y="351"/>
                  </a:cubicBezTo>
                  <a:cubicBezTo>
                    <a:pt x="692" y="351"/>
                    <a:pt x="692" y="351"/>
                    <a:pt x="692" y="351"/>
                  </a:cubicBezTo>
                  <a:cubicBezTo>
                    <a:pt x="695" y="351"/>
                    <a:pt x="696" y="348"/>
                    <a:pt x="697" y="347"/>
                  </a:cubicBezTo>
                  <a:cubicBezTo>
                    <a:pt x="697" y="346"/>
                    <a:pt x="697" y="346"/>
                    <a:pt x="697" y="346"/>
                  </a:cubicBezTo>
                  <a:cubicBezTo>
                    <a:pt x="698" y="346"/>
                    <a:pt x="698" y="347"/>
                    <a:pt x="698" y="348"/>
                  </a:cubicBezTo>
                  <a:cubicBezTo>
                    <a:pt x="699" y="348"/>
                    <a:pt x="699" y="348"/>
                    <a:pt x="699" y="348"/>
                  </a:cubicBezTo>
                  <a:cubicBezTo>
                    <a:pt x="700" y="350"/>
                    <a:pt x="702" y="352"/>
                    <a:pt x="703" y="353"/>
                  </a:cubicBezTo>
                  <a:cubicBezTo>
                    <a:pt x="704" y="354"/>
                    <a:pt x="704" y="354"/>
                    <a:pt x="705" y="355"/>
                  </a:cubicBezTo>
                  <a:cubicBezTo>
                    <a:pt x="707" y="357"/>
                    <a:pt x="709" y="358"/>
                    <a:pt x="711" y="359"/>
                  </a:cubicBezTo>
                  <a:cubicBezTo>
                    <a:pt x="713" y="360"/>
                    <a:pt x="713" y="360"/>
                    <a:pt x="713" y="360"/>
                  </a:cubicBezTo>
                  <a:cubicBezTo>
                    <a:pt x="715" y="361"/>
                    <a:pt x="716" y="362"/>
                    <a:pt x="717" y="364"/>
                  </a:cubicBezTo>
                  <a:cubicBezTo>
                    <a:pt x="717" y="364"/>
                    <a:pt x="717" y="364"/>
                    <a:pt x="717" y="364"/>
                  </a:cubicBezTo>
                  <a:cubicBezTo>
                    <a:pt x="719" y="367"/>
                    <a:pt x="721" y="368"/>
                    <a:pt x="724" y="368"/>
                  </a:cubicBezTo>
                  <a:cubicBezTo>
                    <a:pt x="724" y="368"/>
                    <a:pt x="725" y="368"/>
                    <a:pt x="726" y="368"/>
                  </a:cubicBezTo>
                  <a:cubicBezTo>
                    <a:pt x="727" y="368"/>
                    <a:pt x="727" y="368"/>
                    <a:pt x="728" y="369"/>
                  </a:cubicBezTo>
                  <a:cubicBezTo>
                    <a:pt x="729" y="369"/>
                    <a:pt x="731" y="370"/>
                    <a:pt x="733" y="370"/>
                  </a:cubicBezTo>
                  <a:cubicBezTo>
                    <a:pt x="733" y="370"/>
                    <a:pt x="733" y="370"/>
                    <a:pt x="733" y="370"/>
                  </a:cubicBezTo>
                  <a:cubicBezTo>
                    <a:pt x="734" y="370"/>
                    <a:pt x="735" y="370"/>
                    <a:pt x="737" y="370"/>
                  </a:cubicBezTo>
                  <a:cubicBezTo>
                    <a:pt x="739" y="370"/>
                    <a:pt x="740" y="370"/>
                    <a:pt x="742" y="370"/>
                  </a:cubicBezTo>
                  <a:cubicBezTo>
                    <a:pt x="741" y="371"/>
                    <a:pt x="741" y="371"/>
                    <a:pt x="740" y="372"/>
                  </a:cubicBezTo>
                  <a:cubicBezTo>
                    <a:pt x="738" y="374"/>
                    <a:pt x="736" y="377"/>
                    <a:pt x="736" y="380"/>
                  </a:cubicBezTo>
                  <a:cubicBezTo>
                    <a:pt x="736" y="381"/>
                    <a:pt x="737" y="383"/>
                    <a:pt x="739" y="384"/>
                  </a:cubicBezTo>
                  <a:cubicBezTo>
                    <a:pt x="741" y="386"/>
                    <a:pt x="742" y="388"/>
                    <a:pt x="744" y="390"/>
                  </a:cubicBezTo>
                  <a:cubicBezTo>
                    <a:pt x="746" y="392"/>
                    <a:pt x="748" y="392"/>
                    <a:pt x="751" y="392"/>
                  </a:cubicBezTo>
                  <a:cubicBezTo>
                    <a:pt x="752" y="392"/>
                    <a:pt x="753" y="392"/>
                    <a:pt x="754" y="392"/>
                  </a:cubicBezTo>
                  <a:cubicBezTo>
                    <a:pt x="755" y="392"/>
                    <a:pt x="756" y="392"/>
                    <a:pt x="757" y="392"/>
                  </a:cubicBezTo>
                  <a:cubicBezTo>
                    <a:pt x="757" y="392"/>
                    <a:pt x="758" y="392"/>
                    <a:pt x="758" y="392"/>
                  </a:cubicBezTo>
                  <a:cubicBezTo>
                    <a:pt x="759" y="393"/>
                    <a:pt x="759" y="394"/>
                    <a:pt x="758" y="395"/>
                  </a:cubicBezTo>
                  <a:cubicBezTo>
                    <a:pt x="758" y="396"/>
                    <a:pt x="758" y="397"/>
                    <a:pt x="759" y="398"/>
                  </a:cubicBezTo>
                  <a:cubicBezTo>
                    <a:pt x="759" y="402"/>
                    <a:pt x="763" y="407"/>
                    <a:pt x="769" y="407"/>
                  </a:cubicBezTo>
                  <a:cubicBezTo>
                    <a:pt x="770" y="407"/>
                    <a:pt x="770" y="407"/>
                    <a:pt x="771" y="407"/>
                  </a:cubicBezTo>
                  <a:cubicBezTo>
                    <a:pt x="776" y="405"/>
                    <a:pt x="776" y="401"/>
                    <a:pt x="776" y="399"/>
                  </a:cubicBezTo>
                  <a:cubicBezTo>
                    <a:pt x="775" y="397"/>
                    <a:pt x="776" y="396"/>
                    <a:pt x="776" y="396"/>
                  </a:cubicBezTo>
                  <a:cubicBezTo>
                    <a:pt x="777" y="396"/>
                    <a:pt x="779" y="395"/>
                    <a:pt x="781" y="395"/>
                  </a:cubicBezTo>
                  <a:cubicBezTo>
                    <a:pt x="783" y="395"/>
                    <a:pt x="784" y="395"/>
                    <a:pt x="785" y="395"/>
                  </a:cubicBezTo>
                  <a:cubicBezTo>
                    <a:pt x="786" y="396"/>
                    <a:pt x="788" y="398"/>
                    <a:pt x="789" y="399"/>
                  </a:cubicBezTo>
                  <a:cubicBezTo>
                    <a:pt x="792" y="401"/>
                    <a:pt x="795" y="403"/>
                    <a:pt x="798" y="404"/>
                  </a:cubicBezTo>
                  <a:cubicBezTo>
                    <a:pt x="801" y="405"/>
                    <a:pt x="803" y="405"/>
                    <a:pt x="806" y="405"/>
                  </a:cubicBezTo>
                  <a:cubicBezTo>
                    <a:pt x="808" y="405"/>
                    <a:pt x="809" y="405"/>
                    <a:pt x="811" y="405"/>
                  </a:cubicBezTo>
                  <a:cubicBezTo>
                    <a:pt x="812" y="405"/>
                    <a:pt x="813" y="405"/>
                    <a:pt x="814" y="405"/>
                  </a:cubicBezTo>
                  <a:cubicBezTo>
                    <a:pt x="814" y="405"/>
                    <a:pt x="814" y="405"/>
                    <a:pt x="815" y="405"/>
                  </a:cubicBezTo>
                  <a:cubicBezTo>
                    <a:pt x="817" y="405"/>
                    <a:pt x="819" y="405"/>
                    <a:pt x="822" y="405"/>
                  </a:cubicBezTo>
                  <a:cubicBezTo>
                    <a:pt x="823" y="405"/>
                    <a:pt x="823" y="405"/>
                    <a:pt x="823" y="405"/>
                  </a:cubicBezTo>
                  <a:cubicBezTo>
                    <a:pt x="823" y="405"/>
                    <a:pt x="824" y="405"/>
                    <a:pt x="824" y="405"/>
                  </a:cubicBezTo>
                  <a:cubicBezTo>
                    <a:pt x="826" y="405"/>
                    <a:pt x="827" y="405"/>
                    <a:pt x="828" y="405"/>
                  </a:cubicBezTo>
                  <a:cubicBezTo>
                    <a:pt x="829" y="405"/>
                    <a:pt x="830" y="404"/>
                    <a:pt x="831" y="404"/>
                  </a:cubicBezTo>
                  <a:cubicBezTo>
                    <a:pt x="832" y="404"/>
                    <a:pt x="835" y="405"/>
                    <a:pt x="836" y="405"/>
                  </a:cubicBezTo>
                  <a:cubicBezTo>
                    <a:pt x="839" y="406"/>
                    <a:pt x="842" y="407"/>
                    <a:pt x="845" y="407"/>
                  </a:cubicBezTo>
                  <a:cubicBezTo>
                    <a:pt x="848" y="407"/>
                    <a:pt x="850" y="406"/>
                    <a:pt x="851" y="404"/>
                  </a:cubicBezTo>
                  <a:cubicBezTo>
                    <a:pt x="853" y="403"/>
                    <a:pt x="853" y="400"/>
                    <a:pt x="853" y="398"/>
                  </a:cubicBezTo>
                  <a:cubicBezTo>
                    <a:pt x="853" y="389"/>
                    <a:pt x="844" y="382"/>
                    <a:pt x="837" y="378"/>
                  </a:cubicBezTo>
                  <a:cubicBezTo>
                    <a:pt x="834" y="377"/>
                    <a:pt x="832" y="376"/>
                    <a:pt x="829" y="375"/>
                  </a:cubicBezTo>
                  <a:cubicBezTo>
                    <a:pt x="824" y="373"/>
                    <a:pt x="820" y="371"/>
                    <a:pt x="816" y="368"/>
                  </a:cubicBezTo>
                  <a:cubicBezTo>
                    <a:pt x="814" y="367"/>
                    <a:pt x="812" y="367"/>
                    <a:pt x="810" y="366"/>
                  </a:cubicBezTo>
                  <a:cubicBezTo>
                    <a:pt x="809" y="366"/>
                    <a:pt x="808" y="366"/>
                    <a:pt x="807" y="365"/>
                  </a:cubicBezTo>
                  <a:cubicBezTo>
                    <a:pt x="803" y="364"/>
                    <a:pt x="798" y="361"/>
                    <a:pt x="794" y="359"/>
                  </a:cubicBezTo>
                  <a:cubicBezTo>
                    <a:pt x="793" y="358"/>
                    <a:pt x="791" y="357"/>
                    <a:pt x="790" y="357"/>
                  </a:cubicBezTo>
                  <a:cubicBezTo>
                    <a:pt x="788" y="355"/>
                    <a:pt x="786" y="354"/>
                    <a:pt x="785" y="353"/>
                  </a:cubicBezTo>
                  <a:cubicBezTo>
                    <a:pt x="785" y="352"/>
                    <a:pt x="785" y="352"/>
                    <a:pt x="785" y="352"/>
                  </a:cubicBezTo>
                  <a:cubicBezTo>
                    <a:pt x="786" y="352"/>
                    <a:pt x="788" y="353"/>
                    <a:pt x="789" y="353"/>
                  </a:cubicBezTo>
                  <a:cubicBezTo>
                    <a:pt x="791" y="354"/>
                    <a:pt x="792" y="354"/>
                    <a:pt x="793" y="354"/>
                  </a:cubicBezTo>
                  <a:cubicBezTo>
                    <a:pt x="794" y="354"/>
                    <a:pt x="795" y="354"/>
                    <a:pt x="796" y="354"/>
                  </a:cubicBezTo>
                  <a:cubicBezTo>
                    <a:pt x="797" y="354"/>
                    <a:pt x="797" y="354"/>
                    <a:pt x="798" y="354"/>
                  </a:cubicBezTo>
                  <a:cubicBezTo>
                    <a:pt x="799" y="354"/>
                    <a:pt x="799" y="354"/>
                    <a:pt x="800" y="354"/>
                  </a:cubicBezTo>
                  <a:cubicBezTo>
                    <a:pt x="801" y="354"/>
                    <a:pt x="802" y="354"/>
                    <a:pt x="802" y="355"/>
                  </a:cubicBezTo>
                  <a:cubicBezTo>
                    <a:pt x="806" y="355"/>
                    <a:pt x="809" y="357"/>
                    <a:pt x="812" y="358"/>
                  </a:cubicBezTo>
                  <a:cubicBezTo>
                    <a:pt x="815" y="359"/>
                    <a:pt x="817" y="360"/>
                    <a:pt x="819" y="361"/>
                  </a:cubicBezTo>
                  <a:cubicBezTo>
                    <a:pt x="820" y="361"/>
                    <a:pt x="821" y="362"/>
                    <a:pt x="822" y="362"/>
                  </a:cubicBezTo>
                  <a:cubicBezTo>
                    <a:pt x="823" y="362"/>
                    <a:pt x="824" y="361"/>
                    <a:pt x="825" y="361"/>
                  </a:cubicBezTo>
                  <a:cubicBezTo>
                    <a:pt x="826" y="361"/>
                    <a:pt x="827" y="361"/>
                    <a:pt x="827" y="361"/>
                  </a:cubicBezTo>
                  <a:cubicBezTo>
                    <a:pt x="827" y="361"/>
                    <a:pt x="828" y="361"/>
                    <a:pt x="828" y="361"/>
                  </a:cubicBezTo>
                  <a:cubicBezTo>
                    <a:pt x="828" y="361"/>
                    <a:pt x="829" y="362"/>
                    <a:pt x="830" y="362"/>
                  </a:cubicBezTo>
                  <a:cubicBezTo>
                    <a:pt x="831" y="363"/>
                    <a:pt x="832" y="365"/>
                    <a:pt x="834" y="365"/>
                  </a:cubicBezTo>
                  <a:cubicBezTo>
                    <a:pt x="835" y="366"/>
                    <a:pt x="836" y="366"/>
                    <a:pt x="838" y="366"/>
                  </a:cubicBezTo>
                  <a:cubicBezTo>
                    <a:pt x="838" y="366"/>
                    <a:pt x="839" y="366"/>
                    <a:pt x="840" y="366"/>
                  </a:cubicBezTo>
                  <a:cubicBezTo>
                    <a:pt x="841" y="366"/>
                    <a:pt x="842" y="366"/>
                    <a:pt x="842" y="366"/>
                  </a:cubicBezTo>
                  <a:cubicBezTo>
                    <a:pt x="843" y="366"/>
                    <a:pt x="843" y="366"/>
                    <a:pt x="843" y="366"/>
                  </a:cubicBezTo>
                  <a:cubicBezTo>
                    <a:pt x="844" y="366"/>
                    <a:pt x="845" y="366"/>
                    <a:pt x="846" y="367"/>
                  </a:cubicBezTo>
                  <a:cubicBezTo>
                    <a:pt x="847" y="367"/>
                    <a:pt x="847" y="367"/>
                    <a:pt x="847" y="367"/>
                  </a:cubicBezTo>
                  <a:cubicBezTo>
                    <a:pt x="848" y="368"/>
                    <a:pt x="848" y="368"/>
                    <a:pt x="849" y="368"/>
                  </a:cubicBezTo>
                  <a:cubicBezTo>
                    <a:pt x="850" y="369"/>
                    <a:pt x="851" y="369"/>
                    <a:pt x="852" y="370"/>
                  </a:cubicBezTo>
                  <a:cubicBezTo>
                    <a:pt x="854" y="371"/>
                    <a:pt x="855" y="371"/>
                    <a:pt x="857" y="371"/>
                  </a:cubicBezTo>
                  <a:cubicBezTo>
                    <a:pt x="859" y="371"/>
                    <a:pt x="861" y="370"/>
                    <a:pt x="862" y="367"/>
                  </a:cubicBezTo>
                  <a:cubicBezTo>
                    <a:pt x="863" y="365"/>
                    <a:pt x="862" y="362"/>
                    <a:pt x="861" y="360"/>
                  </a:cubicBezTo>
                  <a:cubicBezTo>
                    <a:pt x="861" y="360"/>
                    <a:pt x="861" y="360"/>
                    <a:pt x="862" y="359"/>
                  </a:cubicBezTo>
                  <a:close/>
                  <a:moveTo>
                    <a:pt x="493" y="120"/>
                  </a:moveTo>
                  <a:cubicBezTo>
                    <a:pt x="493" y="120"/>
                    <a:pt x="493" y="121"/>
                    <a:pt x="493" y="121"/>
                  </a:cubicBezTo>
                  <a:cubicBezTo>
                    <a:pt x="492" y="120"/>
                    <a:pt x="490" y="120"/>
                    <a:pt x="489" y="120"/>
                  </a:cubicBezTo>
                  <a:cubicBezTo>
                    <a:pt x="489" y="120"/>
                    <a:pt x="489" y="120"/>
                    <a:pt x="489" y="120"/>
                  </a:cubicBezTo>
                  <a:cubicBezTo>
                    <a:pt x="490" y="120"/>
                    <a:pt x="490" y="120"/>
                    <a:pt x="490" y="120"/>
                  </a:cubicBezTo>
                  <a:cubicBezTo>
                    <a:pt x="492" y="118"/>
                    <a:pt x="493" y="116"/>
                    <a:pt x="494" y="115"/>
                  </a:cubicBezTo>
                  <a:cubicBezTo>
                    <a:pt x="494" y="116"/>
                    <a:pt x="493" y="120"/>
                    <a:pt x="493" y="120"/>
                  </a:cubicBezTo>
                  <a:close/>
                  <a:moveTo>
                    <a:pt x="457" y="346"/>
                  </a:moveTo>
                  <a:cubicBezTo>
                    <a:pt x="452" y="346"/>
                    <a:pt x="448" y="345"/>
                    <a:pt x="445" y="342"/>
                  </a:cubicBezTo>
                  <a:cubicBezTo>
                    <a:pt x="444" y="341"/>
                    <a:pt x="444" y="341"/>
                    <a:pt x="444" y="341"/>
                  </a:cubicBezTo>
                  <a:cubicBezTo>
                    <a:pt x="443" y="340"/>
                    <a:pt x="442" y="339"/>
                    <a:pt x="441" y="338"/>
                  </a:cubicBezTo>
                  <a:cubicBezTo>
                    <a:pt x="440" y="336"/>
                    <a:pt x="439" y="335"/>
                    <a:pt x="438" y="333"/>
                  </a:cubicBezTo>
                  <a:cubicBezTo>
                    <a:pt x="437" y="331"/>
                    <a:pt x="435" y="330"/>
                    <a:pt x="433" y="329"/>
                  </a:cubicBezTo>
                  <a:cubicBezTo>
                    <a:pt x="431" y="328"/>
                    <a:pt x="430" y="327"/>
                    <a:pt x="428" y="326"/>
                  </a:cubicBezTo>
                  <a:cubicBezTo>
                    <a:pt x="430" y="326"/>
                    <a:pt x="433" y="326"/>
                    <a:pt x="435" y="327"/>
                  </a:cubicBezTo>
                  <a:cubicBezTo>
                    <a:pt x="437" y="328"/>
                    <a:pt x="439" y="329"/>
                    <a:pt x="440" y="330"/>
                  </a:cubicBezTo>
                  <a:cubicBezTo>
                    <a:pt x="443" y="332"/>
                    <a:pt x="445" y="334"/>
                    <a:pt x="447" y="336"/>
                  </a:cubicBezTo>
                  <a:cubicBezTo>
                    <a:pt x="448" y="338"/>
                    <a:pt x="450" y="340"/>
                    <a:pt x="453" y="342"/>
                  </a:cubicBezTo>
                  <a:cubicBezTo>
                    <a:pt x="453" y="342"/>
                    <a:pt x="454" y="342"/>
                    <a:pt x="454" y="343"/>
                  </a:cubicBezTo>
                  <a:cubicBezTo>
                    <a:pt x="455" y="344"/>
                    <a:pt x="456" y="345"/>
                    <a:pt x="457" y="345"/>
                  </a:cubicBezTo>
                  <a:cubicBezTo>
                    <a:pt x="458" y="346"/>
                    <a:pt x="458" y="346"/>
                    <a:pt x="458" y="346"/>
                  </a:cubicBezTo>
                  <a:cubicBezTo>
                    <a:pt x="458" y="346"/>
                    <a:pt x="458" y="346"/>
                    <a:pt x="458" y="346"/>
                  </a:cubicBezTo>
                  <a:cubicBezTo>
                    <a:pt x="458" y="346"/>
                    <a:pt x="458" y="346"/>
                    <a:pt x="457" y="346"/>
                  </a:cubicBezTo>
                  <a:close/>
                  <a:moveTo>
                    <a:pt x="567" y="79"/>
                  </a:moveTo>
                  <a:cubicBezTo>
                    <a:pt x="566" y="78"/>
                    <a:pt x="566" y="78"/>
                    <a:pt x="566" y="78"/>
                  </a:cubicBezTo>
                  <a:cubicBezTo>
                    <a:pt x="565" y="77"/>
                    <a:pt x="564" y="76"/>
                    <a:pt x="563" y="75"/>
                  </a:cubicBezTo>
                  <a:cubicBezTo>
                    <a:pt x="563" y="75"/>
                    <a:pt x="563" y="75"/>
                    <a:pt x="563" y="74"/>
                  </a:cubicBezTo>
                  <a:cubicBezTo>
                    <a:pt x="563" y="74"/>
                    <a:pt x="564" y="74"/>
                    <a:pt x="564" y="74"/>
                  </a:cubicBezTo>
                  <a:cubicBezTo>
                    <a:pt x="567" y="75"/>
                    <a:pt x="572" y="79"/>
                    <a:pt x="573" y="81"/>
                  </a:cubicBezTo>
                  <a:cubicBezTo>
                    <a:pt x="573" y="82"/>
                    <a:pt x="573" y="82"/>
                    <a:pt x="573" y="82"/>
                  </a:cubicBezTo>
                  <a:cubicBezTo>
                    <a:pt x="573" y="82"/>
                    <a:pt x="573" y="82"/>
                    <a:pt x="572" y="82"/>
                  </a:cubicBezTo>
                  <a:cubicBezTo>
                    <a:pt x="571" y="82"/>
                    <a:pt x="569" y="81"/>
                    <a:pt x="567" y="79"/>
                  </a:cubicBezTo>
                  <a:close/>
                  <a:moveTo>
                    <a:pt x="573" y="140"/>
                  </a:moveTo>
                  <a:cubicBezTo>
                    <a:pt x="573" y="140"/>
                    <a:pt x="574" y="140"/>
                    <a:pt x="574" y="140"/>
                  </a:cubicBezTo>
                  <a:cubicBezTo>
                    <a:pt x="574" y="140"/>
                    <a:pt x="574" y="140"/>
                    <a:pt x="574" y="140"/>
                  </a:cubicBezTo>
                  <a:cubicBezTo>
                    <a:pt x="575" y="140"/>
                    <a:pt x="575" y="141"/>
                    <a:pt x="575" y="142"/>
                  </a:cubicBezTo>
                  <a:cubicBezTo>
                    <a:pt x="575" y="142"/>
                    <a:pt x="576" y="143"/>
                    <a:pt x="576" y="144"/>
                  </a:cubicBezTo>
                  <a:cubicBezTo>
                    <a:pt x="575" y="143"/>
                    <a:pt x="574" y="142"/>
                    <a:pt x="573" y="140"/>
                  </a:cubicBezTo>
                  <a:close/>
                  <a:moveTo>
                    <a:pt x="739" y="259"/>
                  </a:moveTo>
                  <a:cubicBezTo>
                    <a:pt x="739" y="260"/>
                    <a:pt x="738" y="261"/>
                    <a:pt x="736" y="261"/>
                  </a:cubicBezTo>
                  <a:cubicBezTo>
                    <a:pt x="736" y="261"/>
                    <a:pt x="735" y="261"/>
                    <a:pt x="735" y="261"/>
                  </a:cubicBezTo>
                  <a:cubicBezTo>
                    <a:pt x="734" y="261"/>
                    <a:pt x="732" y="261"/>
                    <a:pt x="732" y="261"/>
                  </a:cubicBezTo>
                  <a:cubicBezTo>
                    <a:pt x="731" y="261"/>
                    <a:pt x="731" y="261"/>
                    <a:pt x="730" y="261"/>
                  </a:cubicBezTo>
                  <a:cubicBezTo>
                    <a:pt x="726" y="263"/>
                    <a:pt x="723" y="268"/>
                    <a:pt x="720" y="273"/>
                  </a:cubicBezTo>
                  <a:cubicBezTo>
                    <a:pt x="719" y="273"/>
                    <a:pt x="719" y="273"/>
                    <a:pt x="719" y="273"/>
                  </a:cubicBezTo>
                  <a:cubicBezTo>
                    <a:pt x="720" y="271"/>
                    <a:pt x="720" y="270"/>
                    <a:pt x="719" y="267"/>
                  </a:cubicBezTo>
                  <a:cubicBezTo>
                    <a:pt x="717" y="262"/>
                    <a:pt x="714" y="259"/>
                    <a:pt x="710" y="258"/>
                  </a:cubicBezTo>
                  <a:cubicBezTo>
                    <a:pt x="712" y="254"/>
                    <a:pt x="713" y="250"/>
                    <a:pt x="713" y="246"/>
                  </a:cubicBezTo>
                  <a:cubicBezTo>
                    <a:pt x="716" y="247"/>
                    <a:pt x="719" y="249"/>
                    <a:pt x="723" y="250"/>
                  </a:cubicBezTo>
                  <a:cubicBezTo>
                    <a:pt x="725" y="250"/>
                    <a:pt x="727" y="251"/>
                    <a:pt x="729" y="251"/>
                  </a:cubicBezTo>
                  <a:cubicBezTo>
                    <a:pt x="731" y="251"/>
                    <a:pt x="734" y="251"/>
                    <a:pt x="736" y="252"/>
                  </a:cubicBezTo>
                  <a:cubicBezTo>
                    <a:pt x="738" y="253"/>
                    <a:pt x="739" y="255"/>
                    <a:pt x="740" y="257"/>
                  </a:cubicBezTo>
                  <a:cubicBezTo>
                    <a:pt x="740" y="258"/>
                    <a:pt x="740" y="259"/>
                    <a:pt x="739" y="25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8636091" y="1686699"/>
              <a:ext cx="53035" cy="39671"/>
            </a:xfrm>
            <a:custGeom>
              <a:avLst/>
              <a:gdLst>
                <a:gd name="T0" fmla="*/ 16 w 17"/>
                <a:gd name="T1" fmla="*/ 2 h 14"/>
                <a:gd name="T2" fmla="*/ 12 w 17"/>
                <a:gd name="T3" fmla="*/ 0 h 14"/>
                <a:gd name="T4" fmla="*/ 10 w 17"/>
                <a:gd name="T5" fmla="*/ 0 h 14"/>
                <a:gd name="T6" fmla="*/ 7 w 17"/>
                <a:gd name="T7" fmla="*/ 2 h 14"/>
                <a:gd name="T8" fmla="*/ 6 w 17"/>
                <a:gd name="T9" fmla="*/ 3 h 14"/>
                <a:gd name="T10" fmla="*/ 1 w 17"/>
                <a:gd name="T11" fmla="*/ 7 h 14"/>
                <a:gd name="T12" fmla="*/ 1 w 17"/>
                <a:gd name="T13" fmla="*/ 11 h 14"/>
                <a:gd name="T14" fmla="*/ 5 w 17"/>
                <a:gd name="T15" fmla="*/ 14 h 14"/>
                <a:gd name="T16" fmla="*/ 10 w 17"/>
                <a:gd name="T17" fmla="*/ 11 h 14"/>
                <a:gd name="T18" fmla="*/ 10 w 17"/>
                <a:gd name="T19" fmla="*/ 11 h 14"/>
                <a:gd name="T20" fmla="*/ 12 w 17"/>
                <a:gd name="T21" fmla="*/ 11 h 14"/>
                <a:gd name="T22" fmla="*/ 16 w 17"/>
                <a:gd name="T23" fmla="*/ 7 h 14"/>
                <a:gd name="T24" fmla="*/ 16 w 17"/>
                <a:gd name="T25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4">
                  <a:moveTo>
                    <a:pt x="16" y="2"/>
                  </a:moveTo>
                  <a:cubicBezTo>
                    <a:pt x="15" y="0"/>
                    <a:pt x="14" y="0"/>
                    <a:pt x="12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0"/>
                    <a:pt x="8" y="1"/>
                    <a:pt x="7" y="2"/>
                  </a:cubicBezTo>
                  <a:cubicBezTo>
                    <a:pt x="7" y="2"/>
                    <a:pt x="6" y="3"/>
                    <a:pt x="6" y="3"/>
                  </a:cubicBezTo>
                  <a:cubicBezTo>
                    <a:pt x="4" y="3"/>
                    <a:pt x="2" y="4"/>
                    <a:pt x="1" y="7"/>
                  </a:cubicBezTo>
                  <a:cubicBezTo>
                    <a:pt x="0" y="7"/>
                    <a:pt x="0" y="9"/>
                    <a:pt x="1" y="11"/>
                  </a:cubicBezTo>
                  <a:cubicBezTo>
                    <a:pt x="2" y="14"/>
                    <a:pt x="4" y="14"/>
                    <a:pt x="5" y="14"/>
                  </a:cubicBezTo>
                  <a:cubicBezTo>
                    <a:pt x="7" y="14"/>
                    <a:pt x="9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3" y="10"/>
                    <a:pt x="15" y="9"/>
                    <a:pt x="16" y="7"/>
                  </a:cubicBezTo>
                  <a:cubicBezTo>
                    <a:pt x="17" y="6"/>
                    <a:pt x="17" y="3"/>
                    <a:pt x="1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10108106" y="3154521"/>
              <a:ext cx="62464" cy="58970"/>
            </a:xfrm>
            <a:custGeom>
              <a:avLst/>
              <a:gdLst>
                <a:gd name="T0" fmla="*/ 19 w 20"/>
                <a:gd name="T1" fmla="*/ 8 h 21"/>
                <a:gd name="T2" fmla="*/ 14 w 20"/>
                <a:gd name="T3" fmla="*/ 3 h 21"/>
                <a:gd name="T4" fmla="*/ 10 w 20"/>
                <a:gd name="T5" fmla="*/ 0 h 21"/>
                <a:gd name="T6" fmla="*/ 7 w 20"/>
                <a:gd name="T7" fmla="*/ 0 h 21"/>
                <a:gd name="T8" fmla="*/ 2 w 20"/>
                <a:gd name="T9" fmla="*/ 3 h 21"/>
                <a:gd name="T10" fmla="*/ 3 w 20"/>
                <a:gd name="T11" fmla="*/ 7 h 21"/>
                <a:gd name="T12" fmla="*/ 0 w 20"/>
                <a:gd name="T13" fmla="*/ 8 h 21"/>
                <a:gd name="T14" fmla="*/ 0 w 20"/>
                <a:gd name="T15" fmla="*/ 11 h 21"/>
                <a:gd name="T16" fmla="*/ 1 w 20"/>
                <a:gd name="T17" fmla="*/ 13 h 21"/>
                <a:gd name="T18" fmla="*/ 3 w 20"/>
                <a:gd name="T19" fmla="*/ 19 h 21"/>
                <a:gd name="T20" fmla="*/ 7 w 20"/>
                <a:gd name="T21" fmla="*/ 21 h 21"/>
                <a:gd name="T22" fmla="*/ 12 w 20"/>
                <a:gd name="T23" fmla="*/ 18 h 21"/>
                <a:gd name="T24" fmla="*/ 13 w 20"/>
                <a:gd name="T25" fmla="*/ 17 h 21"/>
                <a:gd name="T26" fmla="*/ 14 w 20"/>
                <a:gd name="T27" fmla="*/ 16 h 21"/>
                <a:gd name="T28" fmla="*/ 16 w 20"/>
                <a:gd name="T29" fmla="*/ 15 h 21"/>
                <a:gd name="T30" fmla="*/ 19 w 20"/>
                <a:gd name="T31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" h="21">
                  <a:moveTo>
                    <a:pt x="19" y="8"/>
                  </a:moveTo>
                  <a:cubicBezTo>
                    <a:pt x="18" y="5"/>
                    <a:pt x="16" y="3"/>
                    <a:pt x="14" y="3"/>
                  </a:cubicBezTo>
                  <a:cubicBezTo>
                    <a:pt x="13" y="2"/>
                    <a:pt x="12" y="1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2" y="5"/>
                    <a:pt x="2" y="6"/>
                    <a:pt x="3" y="7"/>
                  </a:cubicBezTo>
                  <a:cubicBezTo>
                    <a:pt x="3" y="7"/>
                    <a:pt x="0" y="8"/>
                    <a:pt x="0" y="8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1"/>
                    <a:pt x="1" y="12"/>
                    <a:pt x="1" y="13"/>
                  </a:cubicBezTo>
                  <a:cubicBezTo>
                    <a:pt x="1" y="15"/>
                    <a:pt x="1" y="17"/>
                    <a:pt x="3" y="19"/>
                  </a:cubicBezTo>
                  <a:cubicBezTo>
                    <a:pt x="4" y="20"/>
                    <a:pt x="6" y="21"/>
                    <a:pt x="7" y="21"/>
                  </a:cubicBezTo>
                  <a:cubicBezTo>
                    <a:pt x="10" y="21"/>
                    <a:pt x="11" y="19"/>
                    <a:pt x="12" y="18"/>
                  </a:cubicBezTo>
                  <a:cubicBezTo>
                    <a:pt x="12" y="17"/>
                    <a:pt x="12" y="17"/>
                    <a:pt x="13" y="17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5" y="16"/>
                    <a:pt x="16" y="15"/>
                  </a:cubicBezTo>
                  <a:cubicBezTo>
                    <a:pt x="19" y="14"/>
                    <a:pt x="20" y="11"/>
                    <a:pt x="19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10320245" y="3096623"/>
              <a:ext cx="1001771" cy="917790"/>
            </a:xfrm>
            <a:custGeom>
              <a:avLst/>
              <a:gdLst>
                <a:gd name="T0" fmla="*/ 307 w 320"/>
                <a:gd name="T1" fmla="*/ 198 h 322"/>
                <a:gd name="T2" fmla="*/ 303 w 320"/>
                <a:gd name="T3" fmla="*/ 188 h 322"/>
                <a:gd name="T4" fmla="*/ 296 w 320"/>
                <a:gd name="T5" fmla="*/ 170 h 322"/>
                <a:gd name="T6" fmla="*/ 274 w 320"/>
                <a:gd name="T7" fmla="*/ 161 h 322"/>
                <a:gd name="T8" fmla="*/ 258 w 320"/>
                <a:gd name="T9" fmla="*/ 166 h 322"/>
                <a:gd name="T10" fmla="*/ 247 w 320"/>
                <a:gd name="T11" fmla="*/ 156 h 322"/>
                <a:gd name="T12" fmla="*/ 229 w 320"/>
                <a:gd name="T13" fmla="*/ 166 h 322"/>
                <a:gd name="T14" fmla="*/ 221 w 320"/>
                <a:gd name="T15" fmla="*/ 175 h 322"/>
                <a:gd name="T16" fmla="*/ 218 w 320"/>
                <a:gd name="T17" fmla="*/ 175 h 322"/>
                <a:gd name="T18" fmla="*/ 227 w 320"/>
                <a:gd name="T19" fmla="*/ 162 h 322"/>
                <a:gd name="T20" fmla="*/ 240 w 320"/>
                <a:gd name="T21" fmla="*/ 144 h 322"/>
                <a:gd name="T22" fmla="*/ 225 w 320"/>
                <a:gd name="T23" fmla="*/ 140 h 322"/>
                <a:gd name="T24" fmla="*/ 208 w 320"/>
                <a:gd name="T25" fmla="*/ 147 h 322"/>
                <a:gd name="T26" fmla="*/ 195 w 320"/>
                <a:gd name="T27" fmla="*/ 140 h 322"/>
                <a:gd name="T28" fmla="*/ 174 w 320"/>
                <a:gd name="T29" fmla="*/ 143 h 322"/>
                <a:gd name="T30" fmla="*/ 165 w 320"/>
                <a:gd name="T31" fmla="*/ 148 h 322"/>
                <a:gd name="T32" fmla="*/ 155 w 320"/>
                <a:gd name="T33" fmla="*/ 132 h 322"/>
                <a:gd name="T34" fmla="*/ 142 w 320"/>
                <a:gd name="T35" fmla="*/ 132 h 322"/>
                <a:gd name="T36" fmla="*/ 132 w 320"/>
                <a:gd name="T37" fmla="*/ 132 h 322"/>
                <a:gd name="T38" fmla="*/ 112 w 320"/>
                <a:gd name="T39" fmla="*/ 119 h 322"/>
                <a:gd name="T40" fmla="*/ 117 w 320"/>
                <a:gd name="T41" fmla="*/ 107 h 322"/>
                <a:gd name="T42" fmla="*/ 110 w 320"/>
                <a:gd name="T43" fmla="*/ 93 h 322"/>
                <a:gd name="T44" fmla="*/ 104 w 320"/>
                <a:gd name="T45" fmla="*/ 92 h 322"/>
                <a:gd name="T46" fmla="*/ 95 w 320"/>
                <a:gd name="T47" fmla="*/ 76 h 322"/>
                <a:gd name="T48" fmla="*/ 73 w 320"/>
                <a:gd name="T49" fmla="*/ 68 h 322"/>
                <a:gd name="T50" fmla="*/ 62 w 320"/>
                <a:gd name="T51" fmla="*/ 60 h 322"/>
                <a:gd name="T52" fmla="*/ 38 w 320"/>
                <a:gd name="T53" fmla="*/ 36 h 322"/>
                <a:gd name="T54" fmla="*/ 13 w 320"/>
                <a:gd name="T55" fmla="*/ 14 h 322"/>
                <a:gd name="T56" fmla="*/ 3 w 320"/>
                <a:gd name="T57" fmla="*/ 11 h 322"/>
                <a:gd name="T58" fmla="*/ 11 w 320"/>
                <a:gd name="T59" fmla="*/ 42 h 322"/>
                <a:gd name="T60" fmla="*/ 21 w 320"/>
                <a:gd name="T61" fmla="*/ 50 h 322"/>
                <a:gd name="T62" fmla="*/ 38 w 320"/>
                <a:gd name="T63" fmla="*/ 58 h 322"/>
                <a:gd name="T64" fmla="*/ 65 w 320"/>
                <a:gd name="T65" fmla="*/ 114 h 322"/>
                <a:gd name="T66" fmla="*/ 83 w 320"/>
                <a:gd name="T67" fmla="*/ 156 h 322"/>
                <a:gd name="T68" fmla="*/ 104 w 320"/>
                <a:gd name="T69" fmla="*/ 181 h 322"/>
                <a:gd name="T70" fmla="*/ 94 w 320"/>
                <a:gd name="T71" fmla="*/ 207 h 322"/>
                <a:gd name="T72" fmla="*/ 43 w 320"/>
                <a:gd name="T73" fmla="*/ 210 h 322"/>
                <a:gd name="T74" fmla="*/ 34 w 320"/>
                <a:gd name="T75" fmla="*/ 223 h 322"/>
                <a:gd name="T76" fmla="*/ 24 w 320"/>
                <a:gd name="T77" fmla="*/ 242 h 322"/>
                <a:gd name="T78" fmla="*/ 38 w 320"/>
                <a:gd name="T79" fmla="*/ 272 h 322"/>
                <a:gd name="T80" fmla="*/ 59 w 320"/>
                <a:gd name="T81" fmla="*/ 290 h 322"/>
                <a:gd name="T82" fmla="*/ 72 w 320"/>
                <a:gd name="T83" fmla="*/ 292 h 322"/>
                <a:gd name="T84" fmla="*/ 81 w 320"/>
                <a:gd name="T85" fmla="*/ 311 h 322"/>
                <a:gd name="T86" fmla="*/ 107 w 320"/>
                <a:gd name="T87" fmla="*/ 312 h 322"/>
                <a:gd name="T88" fmla="*/ 135 w 320"/>
                <a:gd name="T89" fmla="*/ 322 h 322"/>
                <a:gd name="T90" fmla="*/ 129 w 320"/>
                <a:gd name="T91" fmla="*/ 263 h 322"/>
                <a:gd name="T92" fmla="*/ 154 w 320"/>
                <a:gd name="T93" fmla="*/ 297 h 322"/>
                <a:gd name="T94" fmla="*/ 302 w 320"/>
                <a:gd name="T95" fmla="*/ 249 h 322"/>
                <a:gd name="T96" fmla="*/ 201 w 320"/>
                <a:gd name="T97" fmla="*/ 212 h 322"/>
                <a:gd name="T98" fmla="*/ 214 w 320"/>
                <a:gd name="T99" fmla="*/ 189 h 322"/>
                <a:gd name="T100" fmla="*/ 201 w 320"/>
                <a:gd name="T101" fmla="*/ 216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20" h="322">
                  <a:moveTo>
                    <a:pt x="320" y="207"/>
                  </a:moveTo>
                  <a:cubicBezTo>
                    <a:pt x="319" y="206"/>
                    <a:pt x="319" y="206"/>
                    <a:pt x="319" y="206"/>
                  </a:cubicBezTo>
                  <a:cubicBezTo>
                    <a:pt x="319" y="204"/>
                    <a:pt x="319" y="202"/>
                    <a:pt x="316" y="200"/>
                  </a:cubicBezTo>
                  <a:cubicBezTo>
                    <a:pt x="314" y="198"/>
                    <a:pt x="311" y="198"/>
                    <a:pt x="310" y="198"/>
                  </a:cubicBezTo>
                  <a:cubicBezTo>
                    <a:pt x="309" y="198"/>
                    <a:pt x="308" y="198"/>
                    <a:pt x="307" y="198"/>
                  </a:cubicBezTo>
                  <a:cubicBezTo>
                    <a:pt x="306" y="198"/>
                    <a:pt x="306" y="198"/>
                    <a:pt x="305" y="198"/>
                  </a:cubicBezTo>
                  <a:cubicBezTo>
                    <a:pt x="304" y="198"/>
                    <a:pt x="304" y="198"/>
                    <a:pt x="303" y="198"/>
                  </a:cubicBezTo>
                  <a:cubicBezTo>
                    <a:pt x="303" y="197"/>
                    <a:pt x="303" y="197"/>
                    <a:pt x="302" y="195"/>
                  </a:cubicBezTo>
                  <a:cubicBezTo>
                    <a:pt x="302" y="193"/>
                    <a:pt x="302" y="192"/>
                    <a:pt x="303" y="190"/>
                  </a:cubicBezTo>
                  <a:cubicBezTo>
                    <a:pt x="303" y="189"/>
                    <a:pt x="303" y="189"/>
                    <a:pt x="303" y="188"/>
                  </a:cubicBezTo>
                  <a:cubicBezTo>
                    <a:pt x="303" y="186"/>
                    <a:pt x="303" y="183"/>
                    <a:pt x="301" y="181"/>
                  </a:cubicBezTo>
                  <a:cubicBezTo>
                    <a:pt x="300" y="180"/>
                    <a:pt x="299" y="180"/>
                    <a:pt x="298" y="180"/>
                  </a:cubicBezTo>
                  <a:cubicBezTo>
                    <a:pt x="298" y="180"/>
                    <a:pt x="298" y="180"/>
                    <a:pt x="298" y="180"/>
                  </a:cubicBezTo>
                  <a:cubicBezTo>
                    <a:pt x="298" y="179"/>
                    <a:pt x="298" y="179"/>
                    <a:pt x="298" y="179"/>
                  </a:cubicBezTo>
                  <a:cubicBezTo>
                    <a:pt x="299" y="177"/>
                    <a:pt x="300" y="174"/>
                    <a:pt x="296" y="170"/>
                  </a:cubicBezTo>
                  <a:cubicBezTo>
                    <a:pt x="293" y="167"/>
                    <a:pt x="290" y="166"/>
                    <a:pt x="286" y="164"/>
                  </a:cubicBezTo>
                  <a:cubicBezTo>
                    <a:pt x="284" y="164"/>
                    <a:pt x="283" y="163"/>
                    <a:pt x="281" y="163"/>
                  </a:cubicBezTo>
                  <a:cubicBezTo>
                    <a:pt x="281" y="163"/>
                    <a:pt x="281" y="163"/>
                    <a:pt x="280" y="163"/>
                  </a:cubicBezTo>
                  <a:cubicBezTo>
                    <a:pt x="279" y="163"/>
                    <a:pt x="279" y="163"/>
                    <a:pt x="278" y="162"/>
                  </a:cubicBezTo>
                  <a:cubicBezTo>
                    <a:pt x="277" y="162"/>
                    <a:pt x="275" y="162"/>
                    <a:pt x="274" y="161"/>
                  </a:cubicBezTo>
                  <a:cubicBezTo>
                    <a:pt x="273" y="161"/>
                    <a:pt x="272" y="161"/>
                    <a:pt x="272" y="161"/>
                  </a:cubicBezTo>
                  <a:cubicBezTo>
                    <a:pt x="271" y="161"/>
                    <a:pt x="269" y="161"/>
                    <a:pt x="268" y="161"/>
                  </a:cubicBezTo>
                  <a:cubicBezTo>
                    <a:pt x="268" y="161"/>
                    <a:pt x="267" y="161"/>
                    <a:pt x="267" y="161"/>
                  </a:cubicBezTo>
                  <a:cubicBezTo>
                    <a:pt x="264" y="161"/>
                    <a:pt x="261" y="163"/>
                    <a:pt x="261" y="163"/>
                  </a:cubicBezTo>
                  <a:cubicBezTo>
                    <a:pt x="260" y="164"/>
                    <a:pt x="259" y="165"/>
                    <a:pt x="258" y="166"/>
                  </a:cubicBezTo>
                  <a:cubicBezTo>
                    <a:pt x="258" y="165"/>
                    <a:pt x="257" y="164"/>
                    <a:pt x="257" y="163"/>
                  </a:cubicBezTo>
                  <a:cubicBezTo>
                    <a:pt x="256" y="161"/>
                    <a:pt x="254" y="161"/>
                    <a:pt x="253" y="160"/>
                  </a:cubicBezTo>
                  <a:cubicBezTo>
                    <a:pt x="253" y="160"/>
                    <a:pt x="252" y="160"/>
                    <a:pt x="252" y="159"/>
                  </a:cubicBezTo>
                  <a:cubicBezTo>
                    <a:pt x="252" y="159"/>
                    <a:pt x="251" y="159"/>
                    <a:pt x="251" y="158"/>
                  </a:cubicBezTo>
                  <a:cubicBezTo>
                    <a:pt x="250" y="158"/>
                    <a:pt x="249" y="157"/>
                    <a:pt x="247" y="156"/>
                  </a:cubicBezTo>
                  <a:cubicBezTo>
                    <a:pt x="246" y="156"/>
                    <a:pt x="244" y="155"/>
                    <a:pt x="242" y="155"/>
                  </a:cubicBezTo>
                  <a:cubicBezTo>
                    <a:pt x="241" y="155"/>
                    <a:pt x="240" y="155"/>
                    <a:pt x="239" y="155"/>
                  </a:cubicBezTo>
                  <a:cubicBezTo>
                    <a:pt x="234" y="156"/>
                    <a:pt x="233" y="158"/>
                    <a:pt x="231" y="162"/>
                  </a:cubicBezTo>
                  <a:cubicBezTo>
                    <a:pt x="231" y="163"/>
                    <a:pt x="231" y="163"/>
                    <a:pt x="231" y="163"/>
                  </a:cubicBezTo>
                  <a:cubicBezTo>
                    <a:pt x="230" y="164"/>
                    <a:pt x="230" y="165"/>
                    <a:pt x="229" y="166"/>
                  </a:cubicBezTo>
                  <a:cubicBezTo>
                    <a:pt x="229" y="166"/>
                    <a:pt x="229" y="166"/>
                    <a:pt x="229" y="167"/>
                  </a:cubicBezTo>
                  <a:cubicBezTo>
                    <a:pt x="228" y="167"/>
                    <a:pt x="228" y="167"/>
                    <a:pt x="227" y="167"/>
                  </a:cubicBezTo>
                  <a:cubicBezTo>
                    <a:pt x="226" y="168"/>
                    <a:pt x="225" y="170"/>
                    <a:pt x="224" y="171"/>
                  </a:cubicBezTo>
                  <a:cubicBezTo>
                    <a:pt x="224" y="172"/>
                    <a:pt x="223" y="173"/>
                    <a:pt x="223" y="173"/>
                  </a:cubicBezTo>
                  <a:cubicBezTo>
                    <a:pt x="222" y="174"/>
                    <a:pt x="222" y="175"/>
                    <a:pt x="221" y="175"/>
                  </a:cubicBezTo>
                  <a:cubicBezTo>
                    <a:pt x="220" y="176"/>
                    <a:pt x="219" y="177"/>
                    <a:pt x="218" y="178"/>
                  </a:cubicBezTo>
                  <a:cubicBezTo>
                    <a:pt x="218" y="178"/>
                    <a:pt x="218" y="178"/>
                    <a:pt x="218" y="178"/>
                  </a:cubicBezTo>
                  <a:cubicBezTo>
                    <a:pt x="218" y="178"/>
                    <a:pt x="218" y="177"/>
                    <a:pt x="218" y="177"/>
                  </a:cubicBezTo>
                  <a:cubicBezTo>
                    <a:pt x="218" y="176"/>
                    <a:pt x="218" y="176"/>
                    <a:pt x="218" y="175"/>
                  </a:cubicBezTo>
                  <a:cubicBezTo>
                    <a:pt x="218" y="175"/>
                    <a:pt x="218" y="175"/>
                    <a:pt x="218" y="175"/>
                  </a:cubicBezTo>
                  <a:cubicBezTo>
                    <a:pt x="219" y="174"/>
                    <a:pt x="219" y="172"/>
                    <a:pt x="219" y="172"/>
                  </a:cubicBezTo>
                  <a:cubicBezTo>
                    <a:pt x="220" y="172"/>
                    <a:pt x="220" y="171"/>
                    <a:pt x="221" y="171"/>
                  </a:cubicBezTo>
                  <a:cubicBezTo>
                    <a:pt x="222" y="171"/>
                    <a:pt x="223" y="170"/>
                    <a:pt x="224" y="169"/>
                  </a:cubicBezTo>
                  <a:cubicBezTo>
                    <a:pt x="226" y="168"/>
                    <a:pt x="226" y="166"/>
                    <a:pt x="227" y="164"/>
                  </a:cubicBezTo>
                  <a:cubicBezTo>
                    <a:pt x="227" y="163"/>
                    <a:pt x="227" y="163"/>
                    <a:pt x="227" y="162"/>
                  </a:cubicBezTo>
                  <a:cubicBezTo>
                    <a:pt x="228" y="161"/>
                    <a:pt x="230" y="160"/>
                    <a:pt x="231" y="159"/>
                  </a:cubicBezTo>
                  <a:cubicBezTo>
                    <a:pt x="232" y="158"/>
                    <a:pt x="232" y="158"/>
                    <a:pt x="232" y="158"/>
                  </a:cubicBezTo>
                  <a:cubicBezTo>
                    <a:pt x="232" y="157"/>
                    <a:pt x="233" y="157"/>
                    <a:pt x="234" y="156"/>
                  </a:cubicBezTo>
                  <a:cubicBezTo>
                    <a:pt x="235" y="155"/>
                    <a:pt x="237" y="154"/>
                    <a:pt x="239" y="152"/>
                  </a:cubicBezTo>
                  <a:cubicBezTo>
                    <a:pt x="241" y="149"/>
                    <a:pt x="241" y="146"/>
                    <a:pt x="240" y="144"/>
                  </a:cubicBezTo>
                  <a:cubicBezTo>
                    <a:pt x="240" y="142"/>
                    <a:pt x="238" y="141"/>
                    <a:pt x="236" y="140"/>
                  </a:cubicBezTo>
                  <a:cubicBezTo>
                    <a:pt x="235" y="140"/>
                    <a:pt x="234" y="139"/>
                    <a:pt x="233" y="139"/>
                  </a:cubicBezTo>
                  <a:cubicBezTo>
                    <a:pt x="231" y="139"/>
                    <a:pt x="229" y="140"/>
                    <a:pt x="228" y="141"/>
                  </a:cubicBezTo>
                  <a:cubicBezTo>
                    <a:pt x="227" y="141"/>
                    <a:pt x="227" y="141"/>
                    <a:pt x="227" y="141"/>
                  </a:cubicBezTo>
                  <a:cubicBezTo>
                    <a:pt x="227" y="141"/>
                    <a:pt x="226" y="140"/>
                    <a:pt x="225" y="140"/>
                  </a:cubicBezTo>
                  <a:cubicBezTo>
                    <a:pt x="225" y="140"/>
                    <a:pt x="223" y="139"/>
                    <a:pt x="222" y="139"/>
                  </a:cubicBezTo>
                  <a:cubicBezTo>
                    <a:pt x="221" y="138"/>
                    <a:pt x="221" y="138"/>
                    <a:pt x="220" y="138"/>
                  </a:cubicBezTo>
                  <a:cubicBezTo>
                    <a:pt x="217" y="138"/>
                    <a:pt x="213" y="140"/>
                    <a:pt x="211" y="143"/>
                  </a:cubicBezTo>
                  <a:cubicBezTo>
                    <a:pt x="211" y="144"/>
                    <a:pt x="211" y="144"/>
                    <a:pt x="211" y="144"/>
                  </a:cubicBezTo>
                  <a:cubicBezTo>
                    <a:pt x="210" y="146"/>
                    <a:pt x="209" y="147"/>
                    <a:pt x="208" y="147"/>
                  </a:cubicBezTo>
                  <a:cubicBezTo>
                    <a:pt x="207" y="147"/>
                    <a:pt x="207" y="147"/>
                    <a:pt x="207" y="147"/>
                  </a:cubicBezTo>
                  <a:cubicBezTo>
                    <a:pt x="206" y="147"/>
                    <a:pt x="204" y="147"/>
                    <a:pt x="204" y="146"/>
                  </a:cubicBezTo>
                  <a:cubicBezTo>
                    <a:pt x="203" y="146"/>
                    <a:pt x="203" y="145"/>
                    <a:pt x="203" y="145"/>
                  </a:cubicBezTo>
                  <a:cubicBezTo>
                    <a:pt x="202" y="144"/>
                    <a:pt x="201" y="142"/>
                    <a:pt x="199" y="141"/>
                  </a:cubicBezTo>
                  <a:cubicBezTo>
                    <a:pt x="198" y="140"/>
                    <a:pt x="196" y="140"/>
                    <a:pt x="195" y="140"/>
                  </a:cubicBezTo>
                  <a:cubicBezTo>
                    <a:pt x="192" y="140"/>
                    <a:pt x="189" y="141"/>
                    <a:pt x="187" y="143"/>
                  </a:cubicBezTo>
                  <a:cubicBezTo>
                    <a:pt x="186" y="143"/>
                    <a:pt x="185" y="144"/>
                    <a:pt x="184" y="144"/>
                  </a:cubicBezTo>
                  <a:cubicBezTo>
                    <a:pt x="183" y="144"/>
                    <a:pt x="182" y="144"/>
                    <a:pt x="182" y="143"/>
                  </a:cubicBezTo>
                  <a:cubicBezTo>
                    <a:pt x="181" y="143"/>
                    <a:pt x="179" y="142"/>
                    <a:pt x="177" y="142"/>
                  </a:cubicBezTo>
                  <a:cubicBezTo>
                    <a:pt x="176" y="142"/>
                    <a:pt x="175" y="142"/>
                    <a:pt x="174" y="143"/>
                  </a:cubicBezTo>
                  <a:cubicBezTo>
                    <a:pt x="172" y="144"/>
                    <a:pt x="171" y="145"/>
                    <a:pt x="170" y="147"/>
                  </a:cubicBezTo>
                  <a:cubicBezTo>
                    <a:pt x="169" y="148"/>
                    <a:pt x="169" y="149"/>
                    <a:pt x="168" y="149"/>
                  </a:cubicBezTo>
                  <a:cubicBezTo>
                    <a:pt x="168" y="149"/>
                    <a:pt x="167" y="149"/>
                    <a:pt x="166" y="149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5" y="146"/>
                    <a:pt x="166" y="141"/>
                    <a:pt x="162" y="139"/>
                  </a:cubicBezTo>
                  <a:cubicBezTo>
                    <a:pt x="162" y="138"/>
                    <a:pt x="161" y="138"/>
                    <a:pt x="160" y="138"/>
                  </a:cubicBezTo>
                  <a:cubicBezTo>
                    <a:pt x="160" y="138"/>
                    <a:pt x="160" y="137"/>
                    <a:pt x="160" y="137"/>
                  </a:cubicBezTo>
                  <a:cubicBezTo>
                    <a:pt x="160" y="136"/>
                    <a:pt x="160" y="134"/>
                    <a:pt x="158" y="133"/>
                  </a:cubicBezTo>
                  <a:cubicBezTo>
                    <a:pt x="157" y="132"/>
                    <a:pt x="156" y="132"/>
                    <a:pt x="155" y="132"/>
                  </a:cubicBezTo>
                  <a:cubicBezTo>
                    <a:pt x="153" y="132"/>
                    <a:pt x="152" y="132"/>
                    <a:pt x="151" y="133"/>
                  </a:cubicBezTo>
                  <a:cubicBezTo>
                    <a:pt x="151" y="133"/>
                    <a:pt x="151" y="133"/>
                    <a:pt x="151" y="133"/>
                  </a:cubicBezTo>
                  <a:cubicBezTo>
                    <a:pt x="151" y="133"/>
                    <a:pt x="150" y="133"/>
                    <a:pt x="150" y="133"/>
                  </a:cubicBezTo>
                  <a:cubicBezTo>
                    <a:pt x="149" y="133"/>
                    <a:pt x="148" y="133"/>
                    <a:pt x="148" y="132"/>
                  </a:cubicBezTo>
                  <a:cubicBezTo>
                    <a:pt x="146" y="132"/>
                    <a:pt x="144" y="132"/>
                    <a:pt x="142" y="132"/>
                  </a:cubicBezTo>
                  <a:cubicBezTo>
                    <a:pt x="141" y="132"/>
                    <a:pt x="140" y="132"/>
                    <a:pt x="139" y="132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7" y="132"/>
                    <a:pt x="137" y="131"/>
                    <a:pt x="136" y="131"/>
                  </a:cubicBezTo>
                  <a:cubicBezTo>
                    <a:pt x="134" y="131"/>
                    <a:pt x="134" y="132"/>
                    <a:pt x="133" y="132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1" y="132"/>
                    <a:pt x="129" y="131"/>
                    <a:pt x="128" y="129"/>
                  </a:cubicBezTo>
                  <a:cubicBezTo>
                    <a:pt x="126" y="127"/>
                    <a:pt x="124" y="126"/>
                    <a:pt x="121" y="124"/>
                  </a:cubicBezTo>
                  <a:cubicBezTo>
                    <a:pt x="120" y="124"/>
                    <a:pt x="119" y="123"/>
                    <a:pt x="118" y="123"/>
                  </a:cubicBezTo>
                  <a:cubicBezTo>
                    <a:pt x="117" y="123"/>
                    <a:pt x="116" y="123"/>
                    <a:pt x="116" y="122"/>
                  </a:cubicBezTo>
                  <a:cubicBezTo>
                    <a:pt x="115" y="121"/>
                    <a:pt x="114" y="120"/>
                    <a:pt x="112" y="119"/>
                  </a:cubicBezTo>
                  <a:cubicBezTo>
                    <a:pt x="111" y="119"/>
                    <a:pt x="111" y="118"/>
                    <a:pt x="111" y="118"/>
                  </a:cubicBezTo>
                  <a:cubicBezTo>
                    <a:pt x="110" y="118"/>
                    <a:pt x="110" y="118"/>
                    <a:pt x="110" y="118"/>
                  </a:cubicBezTo>
                  <a:cubicBezTo>
                    <a:pt x="111" y="117"/>
                    <a:pt x="111" y="117"/>
                    <a:pt x="111" y="117"/>
                  </a:cubicBezTo>
                  <a:cubicBezTo>
                    <a:pt x="112" y="117"/>
                    <a:pt x="112" y="117"/>
                    <a:pt x="112" y="117"/>
                  </a:cubicBezTo>
                  <a:cubicBezTo>
                    <a:pt x="115" y="115"/>
                    <a:pt x="117" y="109"/>
                    <a:pt x="117" y="107"/>
                  </a:cubicBezTo>
                  <a:cubicBezTo>
                    <a:pt x="117" y="107"/>
                    <a:pt x="118" y="106"/>
                    <a:pt x="118" y="10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19" y="105"/>
                    <a:pt x="119" y="104"/>
                    <a:pt x="119" y="102"/>
                  </a:cubicBezTo>
                  <a:cubicBezTo>
                    <a:pt x="120" y="99"/>
                    <a:pt x="118" y="97"/>
                    <a:pt x="116" y="95"/>
                  </a:cubicBezTo>
                  <a:cubicBezTo>
                    <a:pt x="114" y="94"/>
                    <a:pt x="112" y="93"/>
                    <a:pt x="110" y="93"/>
                  </a:cubicBezTo>
                  <a:cubicBezTo>
                    <a:pt x="109" y="93"/>
                    <a:pt x="108" y="93"/>
                    <a:pt x="107" y="94"/>
                  </a:cubicBezTo>
                  <a:cubicBezTo>
                    <a:pt x="107" y="94"/>
                    <a:pt x="106" y="94"/>
                    <a:pt x="105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5" y="94"/>
                    <a:pt x="105" y="94"/>
                    <a:pt x="105" y="94"/>
                  </a:cubicBezTo>
                  <a:cubicBezTo>
                    <a:pt x="104" y="94"/>
                    <a:pt x="104" y="93"/>
                    <a:pt x="104" y="92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2" y="89"/>
                    <a:pt x="100" y="88"/>
                    <a:pt x="98" y="88"/>
                  </a:cubicBezTo>
                  <a:cubicBezTo>
                    <a:pt x="98" y="88"/>
                    <a:pt x="97" y="88"/>
                    <a:pt x="97" y="88"/>
                  </a:cubicBezTo>
                  <a:cubicBezTo>
                    <a:pt x="97" y="87"/>
                    <a:pt x="97" y="86"/>
                    <a:pt x="97" y="84"/>
                  </a:cubicBezTo>
                  <a:cubicBezTo>
                    <a:pt x="97" y="82"/>
                    <a:pt x="97" y="79"/>
                    <a:pt x="95" y="76"/>
                  </a:cubicBezTo>
                  <a:cubicBezTo>
                    <a:pt x="91" y="73"/>
                    <a:pt x="87" y="73"/>
                    <a:pt x="84" y="73"/>
                  </a:cubicBezTo>
                  <a:cubicBezTo>
                    <a:pt x="84" y="73"/>
                    <a:pt x="82" y="73"/>
                    <a:pt x="82" y="73"/>
                  </a:cubicBezTo>
                  <a:cubicBezTo>
                    <a:pt x="82" y="71"/>
                    <a:pt x="82" y="71"/>
                    <a:pt x="81" y="70"/>
                  </a:cubicBezTo>
                  <a:cubicBezTo>
                    <a:pt x="80" y="69"/>
                    <a:pt x="78" y="68"/>
                    <a:pt x="75" y="68"/>
                  </a:cubicBezTo>
                  <a:cubicBezTo>
                    <a:pt x="74" y="68"/>
                    <a:pt x="74" y="68"/>
                    <a:pt x="73" y="68"/>
                  </a:cubicBezTo>
                  <a:cubicBezTo>
                    <a:pt x="73" y="67"/>
                    <a:pt x="73" y="66"/>
                    <a:pt x="73" y="65"/>
                  </a:cubicBezTo>
                  <a:cubicBezTo>
                    <a:pt x="74" y="64"/>
                    <a:pt x="73" y="63"/>
                    <a:pt x="73" y="62"/>
                  </a:cubicBezTo>
                  <a:cubicBezTo>
                    <a:pt x="71" y="60"/>
                    <a:pt x="67" y="59"/>
                    <a:pt x="64" y="59"/>
                  </a:cubicBezTo>
                  <a:cubicBezTo>
                    <a:pt x="63" y="59"/>
                    <a:pt x="63" y="59"/>
                    <a:pt x="62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3" y="58"/>
                    <a:pt x="64" y="55"/>
                    <a:pt x="63" y="52"/>
                  </a:cubicBezTo>
                  <a:cubicBezTo>
                    <a:pt x="61" y="48"/>
                    <a:pt x="56" y="46"/>
                    <a:pt x="52" y="45"/>
                  </a:cubicBezTo>
                  <a:cubicBezTo>
                    <a:pt x="51" y="44"/>
                    <a:pt x="51" y="43"/>
                    <a:pt x="51" y="43"/>
                  </a:cubicBezTo>
                  <a:cubicBezTo>
                    <a:pt x="50" y="40"/>
                    <a:pt x="46" y="39"/>
                    <a:pt x="44" y="38"/>
                  </a:cubicBezTo>
                  <a:cubicBezTo>
                    <a:pt x="42" y="38"/>
                    <a:pt x="40" y="37"/>
                    <a:pt x="38" y="36"/>
                  </a:cubicBezTo>
                  <a:cubicBezTo>
                    <a:pt x="35" y="35"/>
                    <a:pt x="31" y="32"/>
                    <a:pt x="28" y="30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22" y="25"/>
                    <a:pt x="22" y="24"/>
                    <a:pt x="21" y="23"/>
                  </a:cubicBezTo>
                  <a:cubicBezTo>
                    <a:pt x="20" y="22"/>
                    <a:pt x="19" y="20"/>
                    <a:pt x="18" y="19"/>
                  </a:cubicBezTo>
                  <a:cubicBezTo>
                    <a:pt x="16" y="18"/>
                    <a:pt x="14" y="16"/>
                    <a:pt x="13" y="14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1" y="9"/>
                    <a:pt x="9" y="6"/>
                    <a:pt x="6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3" y="11"/>
                    <a:pt x="3" y="11"/>
                  </a:cubicBezTo>
                  <a:cubicBezTo>
                    <a:pt x="3" y="14"/>
                    <a:pt x="4" y="17"/>
                    <a:pt x="5" y="20"/>
                  </a:cubicBezTo>
                  <a:cubicBezTo>
                    <a:pt x="6" y="22"/>
                    <a:pt x="6" y="24"/>
                    <a:pt x="7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7"/>
                    <a:pt x="10" y="40"/>
                    <a:pt x="11" y="42"/>
                  </a:cubicBezTo>
                  <a:cubicBezTo>
                    <a:pt x="13" y="43"/>
                    <a:pt x="14" y="43"/>
                    <a:pt x="14" y="43"/>
                  </a:cubicBezTo>
                  <a:cubicBezTo>
                    <a:pt x="15" y="43"/>
                    <a:pt x="15" y="43"/>
                    <a:pt x="16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19" y="43"/>
                    <a:pt x="20" y="43"/>
                    <a:pt x="21" y="45"/>
                  </a:cubicBezTo>
                  <a:cubicBezTo>
                    <a:pt x="22" y="46"/>
                    <a:pt x="22" y="48"/>
                    <a:pt x="21" y="50"/>
                  </a:cubicBezTo>
                  <a:cubicBezTo>
                    <a:pt x="21" y="52"/>
                    <a:pt x="20" y="54"/>
                    <a:pt x="21" y="55"/>
                  </a:cubicBezTo>
                  <a:cubicBezTo>
                    <a:pt x="21" y="57"/>
                    <a:pt x="22" y="60"/>
                    <a:pt x="25" y="60"/>
                  </a:cubicBezTo>
                  <a:cubicBezTo>
                    <a:pt x="26" y="60"/>
                    <a:pt x="28" y="59"/>
                    <a:pt x="29" y="59"/>
                  </a:cubicBezTo>
                  <a:cubicBezTo>
                    <a:pt x="31" y="58"/>
                    <a:pt x="33" y="58"/>
                    <a:pt x="35" y="58"/>
                  </a:cubicBezTo>
                  <a:cubicBezTo>
                    <a:pt x="36" y="58"/>
                    <a:pt x="37" y="58"/>
                    <a:pt x="38" y="58"/>
                  </a:cubicBezTo>
                  <a:cubicBezTo>
                    <a:pt x="45" y="61"/>
                    <a:pt x="45" y="67"/>
                    <a:pt x="44" y="76"/>
                  </a:cubicBezTo>
                  <a:cubicBezTo>
                    <a:pt x="43" y="83"/>
                    <a:pt x="42" y="90"/>
                    <a:pt x="49" y="93"/>
                  </a:cubicBezTo>
                  <a:cubicBezTo>
                    <a:pt x="52" y="95"/>
                    <a:pt x="54" y="95"/>
                    <a:pt x="56" y="96"/>
                  </a:cubicBezTo>
                  <a:cubicBezTo>
                    <a:pt x="61" y="96"/>
                    <a:pt x="63" y="97"/>
                    <a:pt x="65" y="105"/>
                  </a:cubicBezTo>
                  <a:cubicBezTo>
                    <a:pt x="65" y="108"/>
                    <a:pt x="65" y="111"/>
                    <a:pt x="65" y="114"/>
                  </a:cubicBezTo>
                  <a:cubicBezTo>
                    <a:pt x="65" y="118"/>
                    <a:pt x="65" y="122"/>
                    <a:pt x="66" y="127"/>
                  </a:cubicBezTo>
                  <a:cubicBezTo>
                    <a:pt x="67" y="129"/>
                    <a:pt x="67" y="132"/>
                    <a:pt x="67" y="136"/>
                  </a:cubicBezTo>
                  <a:cubicBezTo>
                    <a:pt x="68" y="141"/>
                    <a:pt x="68" y="146"/>
                    <a:pt x="70" y="150"/>
                  </a:cubicBezTo>
                  <a:cubicBezTo>
                    <a:pt x="72" y="154"/>
                    <a:pt x="75" y="154"/>
                    <a:pt x="78" y="154"/>
                  </a:cubicBezTo>
                  <a:cubicBezTo>
                    <a:pt x="79" y="155"/>
                    <a:pt x="81" y="155"/>
                    <a:pt x="83" y="156"/>
                  </a:cubicBezTo>
                  <a:cubicBezTo>
                    <a:pt x="85" y="157"/>
                    <a:pt x="86" y="158"/>
                    <a:pt x="87" y="160"/>
                  </a:cubicBezTo>
                  <a:cubicBezTo>
                    <a:pt x="88" y="161"/>
                    <a:pt x="89" y="162"/>
                    <a:pt x="90" y="163"/>
                  </a:cubicBezTo>
                  <a:cubicBezTo>
                    <a:pt x="92" y="165"/>
                    <a:pt x="94" y="166"/>
                    <a:pt x="96" y="167"/>
                  </a:cubicBezTo>
                  <a:cubicBezTo>
                    <a:pt x="100" y="169"/>
                    <a:pt x="104" y="170"/>
                    <a:pt x="104" y="176"/>
                  </a:cubicBezTo>
                  <a:cubicBezTo>
                    <a:pt x="104" y="178"/>
                    <a:pt x="104" y="179"/>
                    <a:pt x="104" y="181"/>
                  </a:cubicBezTo>
                  <a:cubicBezTo>
                    <a:pt x="103" y="183"/>
                    <a:pt x="103" y="185"/>
                    <a:pt x="104" y="188"/>
                  </a:cubicBezTo>
                  <a:cubicBezTo>
                    <a:pt x="105" y="190"/>
                    <a:pt x="106" y="191"/>
                    <a:pt x="107" y="192"/>
                  </a:cubicBezTo>
                  <a:cubicBezTo>
                    <a:pt x="108" y="194"/>
                    <a:pt x="110" y="196"/>
                    <a:pt x="110" y="199"/>
                  </a:cubicBezTo>
                  <a:cubicBezTo>
                    <a:pt x="110" y="205"/>
                    <a:pt x="106" y="207"/>
                    <a:pt x="98" y="207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2" y="207"/>
                    <a:pt x="90" y="207"/>
                    <a:pt x="88" y="208"/>
                  </a:cubicBezTo>
                  <a:cubicBezTo>
                    <a:pt x="85" y="209"/>
                    <a:pt x="82" y="210"/>
                    <a:pt x="78" y="211"/>
                  </a:cubicBezTo>
                  <a:cubicBezTo>
                    <a:pt x="73" y="213"/>
                    <a:pt x="68" y="216"/>
                    <a:pt x="62" y="216"/>
                  </a:cubicBezTo>
                  <a:cubicBezTo>
                    <a:pt x="56" y="216"/>
                    <a:pt x="52" y="214"/>
                    <a:pt x="47" y="211"/>
                  </a:cubicBezTo>
                  <a:cubicBezTo>
                    <a:pt x="46" y="211"/>
                    <a:pt x="44" y="210"/>
                    <a:pt x="43" y="210"/>
                  </a:cubicBezTo>
                  <a:cubicBezTo>
                    <a:pt x="38" y="208"/>
                    <a:pt x="38" y="208"/>
                    <a:pt x="38" y="208"/>
                  </a:cubicBezTo>
                  <a:cubicBezTo>
                    <a:pt x="39" y="213"/>
                    <a:pt x="39" y="213"/>
                    <a:pt x="39" y="213"/>
                  </a:cubicBezTo>
                  <a:cubicBezTo>
                    <a:pt x="39" y="215"/>
                    <a:pt x="40" y="221"/>
                    <a:pt x="39" y="222"/>
                  </a:cubicBezTo>
                  <a:cubicBezTo>
                    <a:pt x="38" y="223"/>
                    <a:pt x="37" y="223"/>
                    <a:pt x="36" y="223"/>
                  </a:cubicBezTo>
                  <a:cubicBezTo>
                    <a:pt x="36" y="223"/>
                    <a:pt x="35" y="223"/>
                    <a:pt x="34" y="223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3" y="230"/>
                    <a:pt x="34" y="231"/>
                    <a:pt x="34" y="234"/>
                  </a:cubicBezTo>
                  <a:cubicBezTo>
                    <a:pt x="30" y="235"/>
                    <a:pt x="27" y="237"/>
                    <a:pt x="25" y="240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24" y="242"/>
                    <a:pt x="24" y="242"/>
                    <a:pt x="24" y="242"/>
                  </a:cubicBezTo>
                  <a:cubicBezTo>
                    <a:pt x="26" y="255"/>
                    <a:pt x="27" y="258"/>
                    <a:pt x="28" y="259"/>
                  </a:cubicBezTo>
                  <a:cubicBezTo>
                    <a:pt x="29" y="260"/>
                    <a:pt x="31" y="261"/>
                    <a:pt x="32" y="261"/>
                  </a:cubicBezTo>
                  <a:cubicBezTo>
                    <a:pt x="34" y="262"/>
                    <a:pt x="35" y="262"/>
                    <a:pt x="36" y="263"/>
                  </a:cubicBezTo>
                  <a:cubicBezTo>
                    <a:pt x="37" y="265"/>
                    <a:pt x="37" y="266"/>
                    <a:pt x="37" y="268"/>
                  </a:cubicBezTo>
                  <a:cubicBezTo>
                    <a:pt x="37" y="269"/>
                    <a:pt x="38" y="271"/>
                    <a:pt x="38" y="272"/>
                  </a:cubicBezTo>
                  <a:cubicBezTo>
                    <a:pt x="41" y="275"/>
                    <a:pt x="44" y="275"/>
                    <a:pt x="47" y="275"/>
                  </a:cubicBezTo>
                  <a:cubicBezTo>
                    <a:pt x="49" y="275"/>
                    <a:pt x="51" y="276"/>
                    <a:pt x="53" y="277"/>
                  </a:cubicBezTo>
                  <a:cubicBezTo>
                    <a:pt x="57" y="279"/>
                    <a:pt x="58" y="282"/>
                    <a:pt x="58" y="286"/>
                  </a:cubicBezTo>
                  <a:cubicBezTo>
                    <a:pt x="59" y="287"/>
                    <a:pt x="59" y="289"/>
                    <a:pt x="59" y="290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61" y="298"/>
                    <a:pt x="63" y="300"/>
                    <a:pt x="64" y="301"/>
                  </a:cubicBezTo>
                  <a:cubicBezTo>
                    <a:pt x="67" y="303"/>
                    <a:pt x="67" y="303"/>
                    <a:pt x="67" y="303"/>
                  </a:cubicBezTo>
                  <a:cubicBezTo>
                    <a:pt x="68" y="299"/>
                    <a:pt x="68" y="299"/>
                    <a:pt x="68" y="299"/>
                  </a:cubicBezTo>
                  <a:cubicBezTo>
                    <a:pt x="69" y="299"/>
                    <a:pt x="69" y="298"/>
                    <a:pt x="69" y="297"/>
                  </a:cubicBezTo>
                  <a:cubicBezTo>
                    <a:pt x="70" y="294"/>
                    <a:pt x="71" y="293"/>
                    <a:pt x="72" y="292"/>
                  </a:cubicBezTo>
                  <a:cubicBezTo>
                    <a:pt x="72" y="292"/>
                    <a:pt x="72" y="292"/>
                    <a:pt x="72" y="292"/>
                  </a:cubicBezTo>
                  <a:cubicBezTo>
                    <a:pt x="74" y="292"/>
                    <a:pt x="75" y="294"/>
                    <a:pt x="76" y="294"/>
                  </a:cubicBezTo>
                  <a:cubicBezTo>
                    <a:pt x="77" y="295"/>
                    <a:pt x="78" y="299"/>
                    <a:pt x="79" y="303"/>
                  </a:cubicBezTo>
                  <a:cubicBezTo>
                    <a:pt x="79" y="306"/>
                    <a:pt x="80" y="309"/>
                    <a:pt x="81" y="310"/>
                  </a:cubicBezTo>
                  <a:cubicBezTo>
                    <a:pt x="81" y="311"/>
                    <a:pt x="81" y="311"/>
                    <a:pt x="81" y="311"/>
                  </a:cubicBezTo>
                  <a:cubicBezTo>
                    <a:pt x="84" y="316"/>
                    <a:pt x="85" y="316"/>
                    <a:pt x="90" y="316"/>
                  </a:cubicBezTo>
                  <a:cubicBezTo>
                    <a:pt x="92" y="316"/>
                    <a:pt x="92" y="316"/>
                    <a:pt x="92" y="316"/>
                  </a:cubicBezTo>
                  <a:cubicBezTo>
                    <a:pt x="93" y="316"/>
                    <a:pt x="94" y="316"/>
                    <a:pt x="95" y="316"/>
                  </a:cubicBezTo>
                  <a:cubicBezTo>
                    <a:pt x="99" y="316"/>
                    <a:pt x="101" y="315"/>
                    <a:pt x="105" y="313"/>
                  </a:cubicBezTo>
                  <a:cubicBezTo>
                    <a:pt x="107" y="312"/>
                    <a:pt x="107" y="312"/>
                    <a:pt x="107" y="312"/>
                  </a:cubicBezTo>
                  <a:cubicBezTo>
                    <a:pt x="109" y="310"/>
                    <a:pt x="111" y="309"/>
                    <a:pt x="113" y="309"/>
                  </a:cubicBezTo>
                  <a:cubicBezTo>
                    <a:pt x="114" y="309"/>
                    <a:pt x="116" y="310"/>
                    <a:pt x="119" y="311"/>
                  </a:cubicBezTo>
                  <a:cubicBezTo>
                    <a:pt x="119" y="312"/>
                    <a:pt x="119" y="312"/>
                    <a:pt x="119" y="312"/>
                  </a:cubicBezTo>
                  <a:cubicBezTo>
                    <a:pt x="124" y="316"/>
                    <a:pt x="128" y="319"/>
                    <a:pt x="130" y="320"/>
                  </a:cubicBezTo>
                  <a:cubicBezTo>
                    <a:pt x="135" y="322"/>
                    <a:pt x="135" y="322"/>
                    <a:pt x="135" y="322"/>
                  </a:cubicBezTo>
                  <a:cubicBezTo>
                    <a:pt x="135" y="315"/>
                    <a:pt x="135" y="315"/>
                    <a:pt x="135" y="315"/>
                  </a:cubicBezTo>
                  <a:cubicBezTo>
                    <a:pt x="136" y="308"/>
                    <a:pt x="136" y="300"/>
                    <a:pt x="134" y="294"/>
                  </a:cubicBezTo>
                  <a:cubicBezTo>
                    <a:pt x="132" y="291"/>
                    <a:pt x="130" y="289"/>
                    <a:pt x="128" y="286"/>
                  </a:cubicBezTo>
                  <a:cubicBezTo>
                    <a:pt x="126" y="283"/>
                    <a:pt x="123" y="280"/>
                    <a:pt x="123" y="275"/>
                  </a:cubicBezTo>
                  <a:cubicBezTo>
                    <a:pt x="123" y="270"/>
                    <a:pt x="125" y="264"/>
                    <a:pt x="129" y="263"/>
                  </a:cubicBezTo>
                  <a:cubicBezTo>
                    <a:pt x="130" y="263"/>
                    <a:pt x="130" y="263"/>
                    <a:pt x="131" y="263"/>
                  </a:cubicBezTo>
                  <a:cubicBezTo>
                    <a:pt x="133" y="263"/>
                    <a:pt x="135" y="264"/>
                    <a:pt x="137" y="267"/>
                  </a:cubicBezTo>
                  <a:cubicBezTo>
                    <a:pt x="140" y="271"/>
                    <a:pt x="139" y="274"/>
                    <a:pt x="139" y="278"/>
                  </a:cubicBezTo>
                  <a:cubicBezTo>
                    <a:pt x="138" y="282"/>
                    <a:pt x="138" y="286"/>
                    <a:pt x="142" y="291"/>
                  </a:cubicBezTo>
                  <a:cubicBezTo>
                    <a:pt x="146" y="295"/>
                    <a:pt x="149" y="297"/>
                    <a:pt x="154" y="297"/>
                  </a:cubicBezTo>
                  <a:cubicBezTo>
                    <a:pt x="156" y="297"/>
                    <a:pt x="158" y="297"/>
                    <a:pt x="161" y="296"/>
                  </a:cubicBezTo>
                  <a:cubicBezTo>
                    <a:pt x="165" y="293"/>
                    <a:pt x="170" y="291"/>
                    <a:pt x="174" y="289"/>
                  </a:cubicBezTo>
                  <a:cubicBezTo>
                    <a:pt x="201" y="275"/>
                    <a:pt x="228" y="262"/>
                    <a:pt x="253" y="249"/>
                  </a:cubicBezTo>
                  <a:cubicBezTo>
                    <a:pt x="266" y="242"/>
                    <a:pt x="279" y="236"/>
                    <a:pt x="292" y="229"/>
                  </a:cubicBezTo>
                  <a:cubicBezTo>
                    <a:pt x="302" y="249"/>
                    <a:pt x="302" y="249"/>
                    <a:pt x="302" y="249"/>
                  </a:cubicBezTo>
                  <a:cubicBezTo>
                    <a:pt x="305" y="246"/>
                    <a:pt x="305" y="246"/>
                    <a:pt x="305" y="246"/>
                  </a:cubicBezTo>
                  <a:cubicBezTo>
                    <a:pt x="307" y="244"/>
                    <a:pt x="309" y="242"/>
                    <a:pt x="310" y="240"/>
                  </a:cubicBezTo>
                  <a:cubicBezTo>
                    <a:pt x="313" y="232"/>
                    <a:pt x="316" y="225"/>
                    <a:pt x="318" y="219"/>
                  </a:cubicBezTo>
                  <a:cubicBezTo>
                    <a:pt x="319" y="215"/>
                    <a:pt x="320" y="211"/>
                    <a:pt x="320" y="207"/>
                  </a:cubicBezTo>
                  <a:close/>
                  <a:moveTo>
                    <a:pt x="201" y="212"/>
                  </a:moveTo>
                  <a:cubicBezTo>
                    <a:pt x="201" y="206"/>
                    <a:pt x="201" y="202"/>
                    <a:pt x="204" y="198"/>
                  </a:cubicBezTo>
                  <a:cubicBezTo>
                    <a:pt x="205" y="197"/>
                    <a:pt x="207" y="196"/>
                    <a:pt x="208" y="195"/>
                  </a:cubicBezTo>
                  <a:cubicBezTo>
                    <a:pt x="208" y="194"/>
                    <a:pt x="209" y="193"/>
                    <a:pt x="210" y="192"/>
                  </a:cubicBezTo>
                  <a:cubicBezTo>
                    <a:pt x="211" y="191"/>
                    <a:pt x="213" y="189"/>
                    <a:pt x="214" y="187"/>
                  </a:cubicBezTo>
                  <a:cubicBezTo>
                    <a:pt x="214" y="188"/>
                    <a:pt x="214" y="188"/>
                    <a:pt x="214" y="189"/>
                  </a:cubicBezTo>
                  <a:cubicBezTo>
                    <a:pt x="214" y="190"/>
                    <a:pt x="214" y="191"/>
                    <a:pt x="214" y="192"/>
                  </a:cubicBezTo>
                  <a:cubicBezTo>
                    <a:pt x="213" y="195"/>
                    <a:pt x="212" y="197"/>
                    <a:pt x="209" y="199"/>
                  </a:cubicBezTo>
                  <a:cubicBezTo>
                    <a:pt x="208" y="200"/>
                    <a:pt x="207" y="200"/>
                    <a:pt x="206" y="202"/>
                  </a:cubicBezTo>
                  <a:cubicBezTo>
                    <a:pt x="203" y="205"/>
                    <a:pt x="203" y="209"/>
                    <a:pt x="202" y="212"/>
                  </a:cubicBezTo>
                  <a:cubicBezTo>
                    <a:pt x="202" y="214"/>
                    <a:pt x="202" y="215"/>
                    <a:pt x="201" y="216"/>
                  </a:cubicBezTo>
                  <a:cubicBezTo>
                    <a:pt x="201" y="216"/>
                    <a:pt x="201" y="215"/>
                    <a:pt x="201" y="214"/>
                  </a:cubicBezTo>
                  <a:cubicBezTo>
                    <a:pt x="201" y="213"/>
                    <a:pt x="201" y="213"/>
                    <a:pt x="201" y="2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0214175" y="2891835"/>
              <a:ext cx="31821" cy="34310"/>
            </a:xfrm>
            <a:custGeom>
              <a:avLst/>
              <a:gdLst>
                <a:gd name="T0" fmla="*/ 9 w 10"/>
                <a:gd name="T1" fmla="*/ 4 h 12"/>
                <a:gd name="T2" fmla="*/ 7 w 10"/>
                <a:gd name="T3" fmla="*/ 3 h 12"/>
                <a:gd name="T4" fmla="*/ 7 w 10"/>
                <a:gd name="T5" fmla="*/ 0 h 12"/>
                <a:gd name="T6" fmla="*/ 0 w 10"/>
                <a:gd name="T7" fmla="*/ 7 h 12"/>
                <a:gd name="T8" fmla="*/ 1 w 10"/>
                <a:gd name="T9" fmla="*/ 11 h 12"/>
                <a:gd name="T10" fmla="*/ 5 w 10"/>
                <a:gd name="T11" fmla="*/ 12 h 12"/>
                <a:gd name="T12" fmla="*/ 5 w 10"/>
                <a:gd name="T13" fmla="*/ 9 h 12"/>
                <a:gd name="T14" fmla="*/ 5 w 10"/>
                <a:gd name="T15" fmla="*/ 9 h 12"/>
                <a:gd name="T16" fmla="*/ 9 w 10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9" y="4"/>
                  </a:moveTo>
                  <a:cubicBezTo>
                    <a:pt x="9" y="3"/>
                    <a:pt x="8" y="3"/>
                    <a:pt x="7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4"/>
                    <a:pt x="0" y="7"/>
                  </a:cubicBezTo>
                  <a:cubicBezTo>
                    <a:pt x="0" y="9"/>
                    <a:pt x="0" y="10"/>
                    <a:pt x="1" y="11"/>
                  </a:cubicBezTo>
                  <a:cubicBezTo>
                    <a:pt x="2" y="11"/>
                    <a:pt x="4" y="12"/>
                    <a:pt x="5" y="12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8" y="9"/>
                    <a:pt x="10" y="7"/>
                    <a:pt x="9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1507050" y="3880390"/>
              <a:ext cx="53035" cy="48249"/>
            </a:xfrm>
            <a:custGeom>
              <a:avLst/>
              <a:gdLst>
                <a:gd name="T0" fmla="*/ 13 w 17"/>
                <a:gd name="T1" fmla="*/ 0 h 17"/>
                <a:gd name="T2" fmla="*/ 10 w 17"/>
                <a:gd name="T3" fmla="*/ 1 h 17"/>
                <a:gd name="T4" fmla="*/ 2 w 17"/>
                <a:gd name="T5" fmla="*/ 10 h 17"/>
                <a:gd name="T6" fmla="*/ 1 w 17"/>
                <a:gd name="T7" fmla="*/ 16 h 17"/>
                <a:gd name="T8" fmla="*/ 4 w 17"/>
                <a:gd name="T9" fmla="*/ 17 h 17"/>
                <a:gd name="T10" fmla="*/ 8 w 17"/>
                <a:gd name="T11" fmla="*/ 16 h 17"/>
                <a:gd name="T12" fmla="*/ 11 w 17"/>
                <a:gd name="T13" fmla="*/ 11 h 17"/>
                <a:gd name="T14" fmla="*/ 12 w 17"/>
                <a:gd name="T15" fmla="*/ 10 h 17"/>
                <a:gd name="T16" fmla="*/ 12 w 17"/>
                <a:gd name="T17" fmla="*/ 10 h 17"/>
                <a:gd name="T18" fmla="*/ 17 w 17"/>
                <a:gd name="T19" fmla="*/ 4 h 17"/>
                <a:gd name="T20" fmla="*/ 13 w 17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7">
                  <a:moveTo>
                    <a:pt x="13" y="0"/>
                  </a:moveTo>
                  <a:cubicBezTo>
                    <a:pt x="12" y="0"/>
                    <a:pt x="11" y="1"/>
                    <a:pt x="10" y="1"/>
                  </a:cubicBezTo>
                  <a:cubicBezTo>
                    <a:pt x="7" y="3"/>
                    <a:pt x="3" y="7"/>
                    <a:pt x="2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2" y="17"/>
                    <a:pt x="3" y="17"/>
                    <a:pt x="4" y="17"/>
                  </a:cubicBezTo>
                  <a:cubicBezTo>
                    <a:pt x="6" y="17"/>
                    <a:pt x="7" y="17"/>
                    <a:pt x="8" y="16"/>
                  </a:cubicBezTo>
                  <a:cubicBezTo>
                    <a:pt x="10" y="15"/>
                    <a:pt x="11" y="13"/>
                    <a:pt x="11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6" y="9"/>
                    <a:pt x="17" y="7"/>
                    <a:pt x="17" y="4"/>
                  </a:cubicBezTo>
                  <a:cubicBezTo>
                    <a:pt x="17" y="0"/>
                    <a:pt x="14" y="0"/>
                    <a:pt x="1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1554192" y="3857874"/>
              <a:ext cx="40071" cy="31094"/>
            </a:xfrm>
            <a:custGeom>
              <a:avLst/>
              <a:gdLst>
                <a:gd name="T0" fmla="*/ 12 w 13"/>
                <a:gd name="T1" fmla="*/ 2 h 11"/>
                <a:gd name="T2" fmla="*/ 7 w 13"/>
                <a:gd name="T3" fmla="*/ 0 h 11"/>
                <a:gd name="T4" fmla="*/ 0 w 13"/>
                <a:gd name="T5" fmla="*/ 4 h 11"/>
                <a:gd name="T6" fmla="*/ 1 w 13"/>
                <a:gd name="T7" fmla="*/ 9 h 11"/>
                <a:gd name="T8" fmla="*/ 6 w 13"/>
                <a:gd name="T9" fmla="*/ 11 h 11"/>
                <a:gd name="T10" fmla="*/ 6 w 13"/>
                <a:gd name="T11" fmla="*/ 11 h 11"/>
                <a:gd name="T12" fmla="*/ 13 w 13"/>
                <a:gd name="T13" fmla="*/ 5 h 11"/>
                <a:gd name="T14" fmla="*/ 12 w 13"/>
                <a:gd name="T15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1">
                  <a:moveTo>
                    <a:pt x="12" y="2"/>
                  </a:moveTo>
                  <a:cubicBezTo>
                    <a:pt x="11" y="1"/>
                    <a:pt x="10" y="0"/>
                    <a:pt x="7" y="0"/>
                  </a:cubicBezTo>
                  <a:cubicBezTo>
                    <a:pt x="5" y="0"/>
                    <a:pt x="1" y="1"/>
                    <a:pt x="0" y="4"/>
                  </a:cubicBezTo>
                  <a:cubicBezTo>
                    <a:pt x="0" y="5"/>
                    <a:pt x="0" y="7"/>
                    <a:pt x="1" y="9"/>
                  </a:cubicBezTo>
                  <a:cubicBezTo>
                    <a:pt x="2" y="10"/>
                    <a:pt x="4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9" y="10"/>
                    <a:pt x="12" y="8"/>
                    <a:pt x="13" y="5"/>
                  </a:cubicBezTo>
                  <a:cubicBezTo>
                    <a:pt x="13" y="4"/>
                    <a:pt x="13" y="3"/>
                    <a:pt x="1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10217711" y="2963672"/>
              <a:ext cx="71892" cy="67548"/>
            </a:xfrm>
            <a:custGeom>
              <a:avLst/>
              <a:gdLst>
                <a:gd name="T0" fmla="*/ 22 w 23"/>
                <a:gd name="T1" fmla="*/ 15 h 24"/>
                <a:gd name="T2" fmla="*/ 18 w 23"/>
                <a:gd name="T3" fmla="*/ 9 h 24"/>
                <a:gd name="T4" fmla="*/ 14 w 23"/>
                <a:gd name="T5" fmla="*/ 8 h 24"/>
                <a:gd name="T6" fmla="*/ 14 w 23"/>
                <a:gd name="T7" fmla="*/ 8 h 24"/>
                <a:gd name="T8" fmla="*/ 13 w 23"/>
                <a:gd name="T9" fmla="*/ 8 h 24"/>
                <a:gd name="T10" fmla="*/ 13 w 23"/>
                <a:gd name="T11" fmla="*/ 6 h 24"/>
                <a:gd name="T12" fmla="*/ 11 w 23"/>
                <a:gd name="T13" fmla="*/ 3 h 24"/>
                <a:gd name="T14" fmla="*/ 6 w 23"/>
                <a:gd name="T15" fmla="*/ 0 h 24"/>
                <a:gd name="T16" fmla="*/ 2 w 23"/>
                <a:gd name="T17" fmla="*/ 2 h 24"/>
                <a:gd name="T18" fmla="*/ 0 w 23"/>
                <a:gd name="T19" fmla="*/ 6 h 24"/>
                <a:gd name="T20" fmla="*/ 4 w 23"/>
                <a:gd name="T21" fmla="*/ 11 h 24"/>
                <a:gd name="T22" fmla="*/ 4 w 23"/>
                <a:gd name="T23" fmla="*/ 11 h 24"/>
                <a:gd name="T24" fmla="*/ 1 w 23"/>
                <a:gd name="T25" fmla="*/ 17 h 24"/>
                <a:gd name="T26" fmla="*/ 2 w 23"/>
                <a:gd name="T27" fmla="*/ 21 h 24"/>
                <a:gd name="T28" fmla="*/ 7 w 23"/>
                <a:gd name="T29" fmla="*/ 23 h 24"/>
                <a:gd name="T30" fmla="*/ 9 w 23"/>
                <a:gd name="T31" fmla="*/ 23 h 24"/>
                <a:gd name="T32" fmla="*/ 12 w 23"/>
                <a:gd name="T33" fmla="*/ 23 h 24"/>
                <a:gd name="T34" fmla="*/ 15 w 23"/>
                <a:gd name="T35" fmla="*/ 24 h 24"/>
                <a:gd name="T36" fmla="*/ 15 w 23"/>
                <a:gd name="T37" fmla="*/ 24 h 24"/>
                <a:gd name="T38" fmla="*/ 21 w 23"/>
                <a:gd name="T39" fmla="*/ 21 h 24"/>
                <a:gd name="T40" fmla="*/ 22 w 23"/>
                <a:gd name="T41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" h="24">
                  <a:moveTo>
                    <a:pt x="22" y="15"/>
                  </a:moveTo>
                  <a:cubicBezTo>
                    <a:pt x="22" y="12"/>
                    <a:pt x="20" y="10"/>
                    <a:pt x="18" y="9"/>
                  </a:cubicBezTo>
                  <a:cubicBezTo>
                    <a:pt x="17" y="8"/>
                    <a:pt x="15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1"/>
                    <a:pt x="8" y="0"/>
                    <a:pt x="6" y="0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8"/>
                    <a:pt x="2" y="10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2"/>
                    <a:pt x="1" y="14"/>
                    <a:pt x="1" y="17"/>
                  </a:cubicBezTo>
                  <a:cubicBezTo>
                    <a:pt x="1" y="19"/>
                    <a:pt x="1" y="20"/>
                    <a:pt x="2" y="21"/>
                  </a:cubicBezTo>
                  <a:cubicBezTo>
                    <a:pt x="4" y="23"/>
                    <a:pt x="6" y="23"/>
                    <a:pt x="7" y="23"/>
                  </a:cubicBezTo>
                  <a:cubicBezTo>
                    <a:pt x="7" y="23"/>
                    <a:pt x="9" y="23"/>
                    <a:pt x="9" y="23"/>
                  </a:cubicBezTo>
                  <a:cubicBezTo>
                    <a:pt x="10" y="23"/>
                    <a:pt x="11" y="23"/>
                    <a:pt x="12" y="23"/>
                  </a:cubicBezTo>
                  <a:cubicBezTo>
                    <a:pt x="13" y="24"/>
                    <a:pt x="14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8" y="24"/>
                    <a:pt x="20" y="23"/>
                    <a:pt x="21" y="21"/>
                  </a:cubicBezTo>
                  <a:cubicBezTo>
                    <a:pt x="22" y="19"/>
                    <a:pt x="23" y="17"/>
                    <a:pt x="22" y="1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11272517" y="4128064"/>
              <a:ext cx="49499" cy="51465"/>
            </a:xfrm>
            <a:custGeom>
              <a:avLst/>
              <a:gdLst>
                <a:gd name="T0" fmla="*/ 14 w 16"/>
                <a:gd name="T1" fmla="*/ 3 h 18"/>
                <a:gd name="T2" fmla="*/ 10 w 16"/>
                <a:gd name="T3" fmla="*/ 0 h 18"/>
                <a:gd name="T4" fmla="*/ 7 w 16"/>
                <a:gd name="T5" fmla="*/ 1 h 18"/>
                <a:gd name="T6" fmla="*/ 1 w 16"/>
                <a:gd name="T7" fmla="*/ 10 h 18"/>
                <a:gd name="T8" fmla="*/ 2 w 16"/>
                <a:gd name="T9" fmla="*/ 16 h 18"/>
                <a:gd name="T10" fmla="*/ 6 w 16"/>
                <a:gd name="T11" fmla="*/ 18 h 18"/>
                <a:gd name="T12" fmla="*/ 9 w 16"/>
                <a:gd name="T13" fmla="*/ 16 h 18"/>
                <a:gd name="T14" fmla="*/ 15 w 16"/>
                <a:gd name="T15" fmla="*/ 9 h 18"/>
                <a:gd name="T16" fmla="*/ 14 w 16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8">
                  <a:moveTo>
                    <a:pt x="14" y="3"/>
                  </a:moveTo>
                  <a:cubicBezTo>
                    <a:pt x="13" y="1"/>
                    <a:pt x="11" y="0"/>
                    <a:pt x="10" y="0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4" y="2"/>
                    <a:pt x="1" y="8"/>
                    <a:pt x="1" y="10"/>
                  </a:cubicBezTo>
                  <a:cubicBezTo>
                    <a:pt x="0" y="12"/>
                    <a:pt x="1" y="15"/>
                    <a:pt x="2" y="16"/>
                  </a:cubicBezTo>
                  <a:cubicBezTo>
                    <a:pt x="3" y="17"/>
                    <a:pt x="4" y="18"/>
                    <a:pt x="6" y="18"/>
                  </a:cubicBezTo>
                  <a:cubicBezTo>
                    <a:pt x="7" y="18"/>
                    <a:pt x="8" y="17"/>
                    <a:pt x="9" y="16"/>
                  </a:cubicBezTo>
                  <a:cubicBezTo>
                    <a:pt x="12" y="15"/>
                    <a:pt x="14" y="12"/>
                    <a:pt x="15" y="9"/>
                  </a:cubicBezTo>
                  <a:cubicBezTo>
                    <a:pt x="16" y="7"/>
                    <a:pt x="16" y="5"/>
                    <a:pt x="14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9688540" y="3022642"/>
              <a:ext cx="53035" cy="28949"/>
            </a:xfrm>
            <a:custGeom>
              <a:avLst/>
              <a:gdLst>
                <a:gd name="T0" fmla="*/ 16 w 17"/>
                <a:gd name="T1" fmla="*/ 2 h 10"/>
                <a:gd name="T2" fmla="*/ 13 w 17"/>
                <a:gd name="T3" fmla="*/ 1 h 10"/>
                <a:gd name="T4" fmla="*/ 10 w 17"/>
                <a:gd name="T5" fmla="*/ 1 h 10"/>
                <a:gd name="T6" fmla="*/ 10 w 17"/>
                <a:gd name="T7" fmla="*/ 2 h 10"/>
                <a:gd name="T8" fmla="*/ 9 w 17"/>
                <a:gd name="T9" fmla="*/ 1 h 10"/>
                <a:gd name="T10" fmla="*/ 5 w 17"/>
                <a:gd name="T11" fmla="*/ 0 h 10"/>
                <a:gd name="T12" fmla="*/ 4 w 17"/>
                <a:gd name="T13" fmla="*/ 0 h 10"/>
                <a:gd name="T14" fmla="*/ 0 w 17"/>
                <a:gd name="T15" fmla="*/ 3 h 10"/>
                <a:gd name="T16" fmla="*/ 1 w 17"/>
                <a:gd name="T17" fmla="*/ 8 h 10"/>
                <a:gd name="T18" fmla="*/ 6 w 17"/>
                <a:gd name="T19" fmla="*/ 10 h 10"/>
                <a:gd name="T20" fmla="*/ 6 w 17"/>
                <a:gd name="T21" fmla="*/ 10 h 10"/>
                <a:gd name="T22" fmla="*/ 7 w 17"/>
                <a:gd name="T23" fmla="*/ 10 h 10"/>
                <a:gd name="T24" fmla="*/ 10 w 17"/>
                <a:gd name="T25" fmla="*/ 10 h 10"/>
                <a:gd name="T26" fmla="*/ 17 w 17"/>
                <a:gd name="T27" fmla="*/ 6 h 10"/>
                <a:gd name="T28" fmla="*/ 16 w 17"/>
                <a:gd name="T2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10">
                  <a:moveTo>
                    <a:pt x="16" y="2"/>
                  </a:moveTo>
                  <a:cubicBezTo>
                    <a:pt x="16" y="2"/>
                    <a:pt x="15" y="1"/>
                    <a:pt x="13" y="1"/>
                  </a:cubicBezTo>
                  <a:cubicBezTo>
                    <a:pt x="12" y="1"/>
                    <a:pt x="11" y="1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1"/>
                    <a:pt x="9" y="1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2" y="1"/>
                    <a:pt x="1" y="2"/>
                    <a:pt x="0" y="3"/>
                  </a:cubicBezTo>
                  <a:cubicBezTo>
                    <a:pt x="0" y="5"/>
                    <a:pt x="0" y="7"/>
                    <a:pt x="1" y="8"/>
                  </a:cubicBezTo>
                  <a:cubicBezTo>
                    <a:pt x="2" y="10"/>
                    <a:pt x="5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9" y="10"/>
                    <a:pt x="10" y="10"/>
                  </a:cubicBezTo>
                  <a:cubicBezTo>
                    <a:pt x="15" y="10"/>
                    <a:pt x="17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9465794" y="2979755"/>
              <a:ext cx="75428" cy="57898"/>
            </a:xfrm>
            <a:custGeom>
              <a:avLst/>
              <a:gdLst>
                <a:gd name="T0" fmla="*/ 23 w 24"/>
                <a:gd name="T1" fmla="*/ 8 h 20"/>
                <a:gd name="T2" fmla="*/ 12 w 24"/>
                <a:gd name="T3" fmla="*/ 0 h 20"/>
                <a:gd name="T4" fmla="*/ 11 w 24"/>
                <a:gd name="T5" fmla="*/ 0 h 20"/>
                <a:gd name="T6" fmla="*/ 3 w 24"/>
                <a:gd name="T7" fmla="*/ 3 h 20"/>
                <a:gd name="T8" fmla="*/ 0 w 24"/>
                <a:gd name="T9" fmla="*/ 8 h 20"/>
                <a:gd name="T10" fmla="*/ 2 w 24"/>
                <a:gd name="T11" fmla="*/ 12 h 20"/>
                <a:gd name="T12" fmla="*/ 4 w 24"/>
                <a:gd name="T13" fmla="*/ 13 h 20"/>
                <a:gd name="T14" fmla="*/ 5 w 24"/>
                <a:gd name="T15" fmla="*/ 14 h 20"/>
                <a:gd name="T16" fmla="*/ 7 w 24"/>
                <a:gd name="T17" fmla="*/ 16 h 20"/>
                <a:gd name="T18" fmla="*/ 8 w 24"/>
                <a:gd name="T19" fmla="*/ 17 h 20"/>
                <a:gd name="T20" fmla="*/ 15 w 24"/>
                <a:gd name="T21" fmla="*/ 20 h 20"/>
                <a:gd name="T22" fmla="*/ 15 w 24"/>
                <a:gd name="T23" fmla="*/ 20 h 20"/>
                <a:gd name="T24" fmla="*/ 20 w 24"/>
                <a:gd name="T25" fmla="*/ 18 h 20"/>
                <a:gd name="T26" fmla="*/ 23 w 24"/>
                <a:gd name="T27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0">
                  <a:moveTo>
                    <a:pt x="23" y="8"/>
                  </a:moveTo>
                  <a:cubicBezTo>
                    <a:pt x="22" y="4"/>
                    <a:pt x="17" y="0"/>
                    <a:pt x="12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8" y="0"/>
                    <a:pt x="6" y="1"/>
                    <a:pt x="3" y="3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0" y="9"/>
                    <a:pt x="0" y="11"/>
                    <a:pt x="2" y="12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4" y="13"/>
                    <a:pt x="5" y="14"/>
                    <a:pt x="5" y="14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18"/>
                    <a:pt x="12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7" y="20"/>
                    <a:pt x="19" y="19"/>
                    <a:pt x="20" y="18"/>
                  </a:cubicBezTo>
                  <a:cubicBezTo>
                    <a:pt x="23" y="15"/>
                    <a:pt x="24" y="11"/>
                    <a:pt x="23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9484650" y="2920784"/>
              <a:ext cx="34178" cy="31094"/>
            </a:xfrm>
            <a:custGeom>
              <a:avLst/>
              <a:gdLst>
                <a:gd name="T0" fmla="*/ 10 w 11"/>
                <a:gd name="T1" fmla="*/ 3 h 11"/>
                <a:gd name="T2" fmla="*/ 7 w 11"/>
                <a:gd name="T3" fmla="*/ 0 h 11"/>
                <a:gd name="T4" fmla="*/ 3 w 11"/>
                <a:gd name="T5" fmla="*/ 2 h 11"/>
                <a:gd name="T6" fmla="*/ 1 w 11"/>
                <a:gd name="T7" fmla="*/ 9 h 11"/>
                <a:gd name="T8" fmla="*/ 4 w 11"/>
                <a:gd name="T9" fmla="*/ 11 h 11"/>
                <a:gd name="T10" fmla="*/ 8 w 11"/>
                <a:gd name="T11" fmla="*/ 9 h 11"/>
                <a:gd name="T12" fmla="*/ 8 w 11"/>
                <a:gd name="T13" fmla="*/ 9 h 11"/>
                <a:gd name="T14" fmla="*/ 10 w 11"/>
                <a:gd name="T15" fmla="*/ 7 h 11"/>
                <a:gd name="T16" fmla="*/ 10 w 11"/>
                <a:gd name="T17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10" y="3"/>
                  </a:moveTo>
                  <a:cubicBezTo>
                    <a:pt x="10" y="1"/>
                    <a:pt x="8" y="0"/>
                    <a:pt x="7" y="0"/>
                  </a:cubicBezTo>
                  <a:cubicBezTo>
                    <a:pt x="5" y="0"/>
                    <a:pt x="3" y="1"/>
                    <a:pt x="3" y="2"/>
                  </a:cubicBezTo>
                  <a:cubicBezTo>
                    <a:pt x="1" y="4"/>
                    <a:pt x="0" y="6"/>
                    <a:pt x="1" y="9"/>
                  </a:cubicBezTo>
                  <a:cubicBezTo>
                    <a:pt x="1" y="10"/>
                    <a:pt x="3" y="11"/>
                    <a:pt x="4" y="11"/>
                  </a:cubicBezTo>
                  <a:cubicBezTo>
                    <a:pt x="5" y="11"/>
                    <a:pt x="7" y="10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11" y="6"/>
                    <a:pt x="11" y="4"/>
                    <a:pt x="10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9518828" y="2951878"/>
              <a:ext cx="65999" cy="45032"/>
            </a:xfrm>
            <a:custGeom>
              <a:avLst/>
              <a:gdLst>
                <a:gd name="T0" fmla="*/ 18 w 21"/>
                <a:gd name="T1" fmla="*/ 3 h 16"/>
                <a:gd name="T2" fmla="*/ 9 w 21"/>
                <a:gd name="T3" fmla="*/ 0 h 16"/>
                <a:gd name="T4" fmla="*/ 1 w 21"/>
                <a:gd name="T5" fmla="*/ 5 h 16"/>
                <a:gd name="T6" fmla="*/ 3 w 21"/>
                <a:gd name="T7" fmla="*/ 10 h 16"/>
                <a:gd name="T8" fmla="*/ 7 w 21"/>
                <a:gd name="T9" fmla="*/ 11 h 16"/>
                <a:gd name="T10" fmla="*/ 9 w 21"/>
                <a:gd name="T11" fmla="*/ 12 h 16"/>
                <a:gd name="T12" fmla="*/ 10 w 21"/>
                <a:gd name="T13" fmla="*/ 13 h 16"/>
                <a:gd name="T14" fmla="*/ 15 w 21"/>
                <a:gd name="T15" fmla="*/ 16 h 16"/>
                <a:gd name="T16" fmla="*/ 18 w 21"/>
                <a:gd name="T17" fmla="*/ 15 h 16"/>
                <a:gd name="T18" fmla="*/ 21 w 21"/>
                <a:gd name="T19" fmla="*/ 10 h 16"/>
                <a:gd name="T20" fmla="*/ 18 w 21"/>
                <a:gd name="T21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6">
                  <a:moveTo>
                    <a:pt x="18" y="3"/>
                  </a:moveTo>
                  <a:cubicBezTo>
                    <a:pt x="15" y="0"/>
                    <a:pt x="10" y="0"/>
                    <a:pt x="9" y="0"/>
                  </a:cubicBezTo>
                  <a:cubicBezTo>
                    <a:pt x="7" y="0"/>
                    <a:pt x="2" y="1"/>
                    <a:pt x="1" y="5"/>
                  </a:cubicBezTo>
                  <a:cubicBezTo>
                    <a:pt x="1" y="5"/>
                    <a:pt x="0" y="8"/>
                    <a:pt x="3" y="10"/>
                  </a:cubicBezTo>
                  <a:cubicBezTo>
                    <a:pt x="4" y="10"/>
                    <a:pt x="5" y="11"/>
                    <a:pt x="7" y="11"/>
                  </a:cubicBezTo>
                  <a:cubicBezTo>
                    <a:pt x="7" y="11"/>
                    <a:pt x="8" y="12"/>
                    <a:pt x="9" y="12"/>
                  </a:cubicBezTo>
                  <a:cubicBezTo>
                    <a:pt x="9" y="12"/>
                    <a:pt x="9" y="13"/>
                    <a:pt x="10" y="13"/>
                  </a:cubicBezTo>
                  <a:cubicBezTo>
                    <a:pt x="11" y="14"/>
                    <a:pt x="13" y="16"/>
                    <a:pt x="15" y="16"/>
                  </a:cubicBezTo>
                  <a:cubicBezTo>
                    <a:pt x="16" y="16"/>
                    <a:pt x="17" y="16"/>
                    <a:pt x="18" y="15"/>
                  </a:cubicBezTo>
                  <a:cubicBezTo>
                    <a:pt x="20" y="14"/>
                    <a:pt x="21" y="12"/>
                    <a:pt x="21" y="10"/>
                  </a:cubicBezTo>
                  <a:cubicBezTo>
                    <a:pt x="21" y="7"/>
                    <a:pt x="20" y="4"/>
                    <a:pt x="18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9425722" y="2441518"/>
              <a:ext cx="196819" cy="142601"/>
            </a:xfrm>
            <a:custGeom>
              <a:avLst/>
              <a:gdLst>
                <a:gd name="T0" fmla="*/ 59 w 63"/>
                <a:gd name="T1" fmla="*/ 7 h 50"/>
                <a:gd name="T2" fmla="*/ 50 w 63"/>
                <a:gd name="T3" fmla="*/ 4 h 50"/>
                <a:gd name="T4" fmla="*/ 47 w 63"/>
                <a:gd name="T5" fmla="*/ 4 h 50"/>
                <a:gd name="T6" fmla="*/ 44 w 63"/>
                <a:gd name="T7" fmla="*/ 4 h 50"/>
                <a:gd name="T8" fmla="*/ 36 w 63"/>
                <a:gd name="T9" fmla="*/ 7 h 50"/>
                <a:gd name="T10" fmla="*/ 35 w 63"/>
                <a:gd name="T11" fmla="*/ 9 h 50"/>
                <a:gd name="T12" fmla="*/ 25 w 63"/>
                <a:gd name="T13" fmla="*/ 1 h 50"/>
                <a:gd name="T14" fmla="*/ 21 w 63"/>
                <a:gd name="T15" fmla="*/ 0 h 50"/>
                <a:gd name="T16" fmla="*/ 10 w 63"/>
                <a:gd name="T17" fmla="*/ 6 h 50"/>
                <a:gd name="T18" fmla="*/ 10 w 63"/>
                <a:gd name="T19" fmla="*/ 6 h 50"/>
                <a:gd name="T20" fmla="*/ 2 w 63"/>
                <a:gd name="T21" fmla="*/ 19 h 50"/>
                <a:gd name="T22" fmla="*/ 8 w 63"/>
                <a:gd name="T23" fmla="*/ 47 h 50"/>
                <a:gd name="T24" fmla="*/ 18 w 63"/>
                <a:gd name="T25" fmla="*/ 50 h 50"/>
                <a:gd name="T26" fmla="*/ 35 w 63"/>
                <a:gd name="T27" fmla="*/ 42 h 50"/>
                <a:gd name="T28" fmla="*/ 38 w 63"/>
                <a:gd name="T29" fmla="*/ 17 h 50"/>
                <a:gd name="T30" fmla="*/ 43 w 63"/>
                <a:gd name="T31" fmla="*/ 21 h 50"/>
                <a:gd name="T32" fmla="*/ 45 w 63"/>
                <a:gd name="T33" fmla="*/ 21 h 50"/>
                <a:gd name="T34" fmla="*/ 48 w 63"/>
                <a:gd name="T35" fmla="*/ 21 h 50"/>
                <a:gd name="T36" fmla="*/ 49 w 63"/>
                <a:gd name="T37" fmla="*/ 21 h 50"/>
                <a:gd name="T38" fmla="*/ 51 w 63"/>
                <a:gd name="T39" fmla="*/ 21 h 50"/>
                <a:gd name="T40" fmla="*/ 54 w 63"/>
                <a:gd name="T41" fmla="*/ 21 h 50"/>
                <a:gd name="T42" fmla="*/ 55 w 63"/>
                <a:gd name="T43" fmla="*/ 21 h 50"/>
                <a:gd name="T44" fmla="*/ 62 w 63"/>
                <a:gd name="T45" fmla="*/ 16 h 50"/>
                <a:gd name="T46" fmla="*/ 59 w 63"/>
                <a:gd name="T47" fmla="*/ 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3" h="50">
                  <a:moveTo>
                    <a:pt x="59" y="7"/>
                  </a:moveTo>
                  <a:cubicBezTo>
                    <a:pt x="57" y="4"/>
                    <a:pt x="53" y="4"/>
                    <a:pt x="50" y="4"/>
                  </a:cubicBezTo>
                  <a:cubicBezTo>
                    <a:pt x="49" y="4"/>
                    <a:pt x="48" y="4"/>
                    <a:pt x="47" y="4"/>
                  </a:cubicBezTo>
                  <a:cubicBezTo>
                    <a:pt x="46" y="4"/>
                    <a:pt x="45" y="4"/>
                    <a:pt x="44" y="4"/>
                  </a:cubicBezTo>
                  <a:cubicBezTo>
                    <a:pt x="42" y="4"/>
                    <a:pt x="38" y="4"/>
                    <a:pt x="36" y="7"/>
                  </a:cubicBezTo>
                  <a:cubicBezTo>
                    <a:pt x="35" y="7"/>
                    <a:pt x="35" y="8"/>
                    <a:pt x="35" y="9"/>
                  </a:cubicBezTo>
                  <a:cubicBezTo>
                    <a:pt x="33" y="6"/>
                    <a:pt x="30" y="3"/>
                    <a:pt x="25" y="1"/>
                  </a:cubicBezTo>
                  <a:cubicBezTo>
                    <a:pt x="24" y="0"/>
                    <a:pt x="23" y="0"/>
                    <a:pt x="21" y="0"/>
                  </a:cubicBezTo>
                  <a:cubicBezTo>
                    <a:pt x="17" y="0"/>
                    <a:pt x="13" y="3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6" y="10"/>
                    <a:pt x="3" y="14"/>
                    <a:pt x="2" y="19"/>
                  </a:cubicBezTo>
                  <a:cubicBezTo>
                    <a:pt x="0" y="28"/>
                    <a:pt x="1" y="40"/>
                    <a:pt x="8" y="47"/>
                  </a:cubicBezTo>
                  <a:cubicBezTo>
                    <a:pt x="10" y="49"/>
                    <a:pt x="14" y="50"/>
                    <a:pt x="18" y="50"/>
                  </a:cubicBezTo>
                  <a:cubicBezTo>
                    <a:pt x="25" y="50"/>
                    <a:pt x="31" y="46"/>
                    <a:pt x="35" y="42"/>
                  </a:cubicBezTo>
                  <a:cubicBezTo>
                    <a:pt x="42" y="35"/>
                    <a:pt x="40" y="24"/>
                    <a:pt x="38" y="17"/>
                  </a:cubicBezTo>
                  <a:cubicBezTo>
                    <a:pt x="39" y="19"/>
                    <a:pt x="40" y="20"/>
                    <a:pt x="43" y="21"/>
                  </a:cubicBezTo>
                  <a:cubicBezTo>
                    <a:pt x="43" y="21"/>
                    <a:pt x="44" y="21"/>
                    <a:pt x="45" y="21"/>
                  </a:cubicBezTo>
                  <a:cubicBezTo>
                    <a:pt x="46" y="21"/>
                    <a:pt x="47" y="21"/>
                    <a:pt x="48" y="21"/>
                  </a:cubicBezTo>
                  <a:cubicBezTo>
                    <a:pt x="48" y="21"/>
                    <a:pt x="49" y="21"/>
                    <a:pt x="49" y="21"/>
                  </a:cubicBezTo>
                  <a:cubicBezTo>
                    <a:pt x="50" y="21"/>
                    <a:pt x="50" y="21"/>
                    <a:pt x="51" y="21"/>
                  </a:cubicBezTo>
                  <a:cubicBezTo>
                    <a:pt x="51" y="21"/>
                    <a:pt x="53" y="21"/>
                    <a:pt x="54" y="21"/>
                  </a:cubicBezTo>
                  <a:cubicBezTo>
                    <a:pt x="54" y="21"/>
                    <a:pt x="55" y="21"/>
                    <a:pt x="55" y="21"/>
                  </a:cubicBezTo>
                  <a:cubicBezTo>
                    <a:pt x="58" y="20"/>
                    <a:pt x="61" y="19"/>
                    <a:pt x="62" y="16"/>
                  </a:cubicBezTo>
                  <a:cubicBezTo>
                    <a:pt x="63" y="13"/>
                    <a:pt x="62" y="10"/>
                    <a:pt x="59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9488186" y="2398630"/>
              <a:ext cx="49499" cy="49320"/>
            </a:xfrm>
            <a:custGeom>
              <a:avLst/>
              <a:gdLst>
                <a:gd name="T0" fmla="*/ 7 w 16"/>
                <a:gd name="T1" fmla="*/ 16 h 17"/>
                <a:gd name="T2" fmla="*/ 10 w 16"/>
                <a:gd name="T3" fmla="*/ 17 h 17"/>
                <a:gd name="T4" fmla="*/ 14 w 16"/>
                <a:gd name="T5" fmla="*/ 15 h 17"/>
                <a:gd name="T6" fmla="*/ 15 w 16"/>
                <a:gd name="T7" fmla="*/ 10 h 17"/>
                <a:gd name="T8" fmla="*/ 13 w 16"/>
                <a:gd name="T9" fmla="*/ 5 h 17"/>
                <a:gd name="T10" fmla="*/ 11 w 16"/>
                <a:gd name="T11" fmla="*/ 4 h 17"/>
                <a:gd name="T12" fmla="*/ 6 w 16"/>
                <a:gd name="T13" fmla="*/ 0 h 17"/>
                <a:gd name="T14" fmla="*/ 1 w 16"/>
                <a:gd name="T15" fmla="*/ 6 h 17"/>
                <a:gd name="T16" fmla="*/ 7 w 16"/>
                <a:gd name="T17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7" y="16"/>
                  </a:moveTo>
                  <a:cubicBezTo>
                    <a:pt x="8" y="17"/>
                    <a:pt x="9" y="17"/>
                    <a:pt x="10" y="17"/>
                  </a:cubicBezTo>
                  <a:cubicBezTo>
                    <a:pt x="12" y="17"/>
                    <a:pt x="13" y="16"/>
                    <a:pt x="14" y="15"/>
                  </a:cubicBezTo>
                  <a:cubicBezTo>
                    <a:pt x="15" y="14"/>
                    <a:pt x="16" y="12"/>
                    <a:pt x="15" y="10"/>
                  </a:cubicBezTo>
                  <a:cubicBezTo>
                    <a:pt x="15" y="8"/>
                    <a:pt x="14" y="6"/>
                    <a:pt x="13" y="5"/>
                  </a:cubicBezTo>
                  <a:cubicBezTo>
                    <a:pt x="12" y="5"/>
                    <a:pt x="11" y="4"/>
                    <a:pt x="11" y="4"/>
                  </a:cubicBezTo>
                  <a:cubicBezTo>
                    <a:pt x="10" y="1"/>
                    <a:pt x="8" y="0"/>
                    <a:pt x="6" y="0"/>
                  </a:cubicBezTo>
                  <a:cubicBezTo>
                    <a:pt x="3" y="0"/>
                    <a:pt x="1" y="2"/>
                    <a:pt x="1" y="6"/>
                  </a:cubicBezTo>
                  <a:cubicBezTo>
                    <a:pt x="0" y="10"/>
                    <a:pt x="4" y="14"/>
                    <a:pt x="7" y="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9418651" y="3436505"/>
              <a:ext cx="31821" cy="33238"/>
            </a:xfrm>
            <a:custGeom>
              <a:avLst/>
              <a:gdLst>
                <a:gd name="T0" fmla="*/ 6 w 10"/>
                <a:gd name="T1" fmla="*/ 0 h 12"/>
                <a:gd name="T2" fmla="*/ 5 w 10"/>
                <a:gd name="T3" fmla="*/ 0 h 12"/>
                <a:gd name="T4" fmla="*/ 2 w 10"/>
                <a:gd name="T5" fmla="*/ 2 h 12"/>
                <a:gd name="T6" fmla="*/ 1 w 10"/>
                <a:gd name="T7" fmla="*/ 9 h 12"/>
                <a:gd name="T8" fmla="*/ 1 w 10"/>
                <a:gd name="T9" fmla="*/ 11 h 12"/>
                <a:gd name="T10" fmla="*/ 3 w 10"/>
                <a:gd name="T11" fmla="*/ 11 h 12"/>
                <a:gd name="T12" fmla="*/ 5 w 10"/>
                <a:gd name="T13" fmla="*/ 12 h 12"/>
                <a:gd name="T14" fmla="*/ 10 w 10"/>
                <a:gd name="T15" fmla="*/ 6 h 12"/>
                <a:gd name="T16" fmla="*/ 6 w 10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2"/>
                  </a:cubicBezTo>
                  <a:cubicBezTo>
                    <a:pt x="0" y="4"/>
                    <a:pt x="1" y="8"/>
                    <a:pt x="1" y="9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8" y="12"/>
                    <a:pt x="10" y="9"/>
                    <a:pt x="10" y="6"/>
                  </a:cubicBezTo>
                  <a:cubicBezTo>
                    <a:pt x="10" y="3"/>
                    <a:pt x="9" y="1"/>
                    <a:pt x="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9507043" y="3744222"/>
              <a:ext cx="119034" cy="105074"/>
            </a:xfrm>
            <a:custGeom>
              <a:avLst/>
              <a:gdLst>
                <a:gd name="T0" fmla="*/ 37 w 38"/>
                <a:gd name="T1" fmla="*/ 11 h 37"/>
                <a:gd name="T2" fmla="*/ 37 w 38"/>
                <a:gd name="T3" fmla="*/ 10 h 37"/>
                <a:gd name="T4" fmla="*/ 37 w 38"/>
                <a:gd name="T5" fmla="*/ 9 h 37"/>
                <a:gd name="T6" fmla="*/ 36 w 38"/>
                <a:gd name="T7" fmla="*/ 5 h 37"/>
                <a:gd name="T8" fmla="*/ 33 w 38"/>
                <a:gd name="T9" fmla="*/ 3 h 37"/>
                <a:gd name="T10" fmla="*/ 30 w 38"/>
                <a:gd name="T11" fmla="*/ 5 h 37"/>
                <a:gd name="T12" fmla="*/ 29 w 38"/>
                <a:gd name="T13" fmla="*/ 5 h 37"/>
                <a:gd name="T14" fmla="*/ 28 w 38"/>
                <a:gd name="T15" fmla="*/ 5 h 37"/>
                <a:gd name="T16" fmla="*/ 26 w 38"/>
                <a:gd name="T17" fmla="*/ 2 h 37"/>
                <a:gd name="T18" fmla="*/ 23 w 38"/>
                <a:gd name="T19" fmla="*/ 0 h 37"/>
                <a:gd name="T20" fmla="*/ 18 w 38"/>
                <a:gd name="T21" fmla="*/ 6 h 37"/>
                <a:gd name="T22" fmla="*/ 17 w 38"/>
                <a:gd name="T23" fmla="*/ 7 h 37"/>
                <a:gd name="T24" fmla="*/ 16 w 38"/>
                <a:gd name="T25" fmla="*/ 9 h 37"/>
                <a:gd name="T26" fmla="*/ 15 w 38"/>
                <a:gd name="T27" fmla="*/ 8 h 37"/>
                <a:gd name="T28" fmla="*/ 11 w 38"/>
                <a:gd name="T29" fmla="*/ 7 h 37"/>
                <a:gd name="T30" fmla="*/ 9 w 38"/>
                <a:gd name="T31" fmla="*/ 7 h 37"/>
                <a:gd name="T32" fmla="*/ 6 w 38"/>
                <a:gd name="T33" fmla="*/ 11 h 37"/>
                <a:gd name="T34" fmla="*/ 6 w 38"/>
                <a:gd name="T35" fmla="*/ 11 h 37"/>
                <a:gd name="T36" fmla="*/ 1 w 38"/>
                <a:gd name="T37" fmla="*/ 16 h 37"/>
                <a:gd name="T38" fmla="*/ 1 w 38"/>
                <a:gd name="T39" fmla="*/ 21 h 37"/>
                <a:gd name="T40" fmla="*/ 5 w 38"/>
                <a:gd name="T41" fmla="*/ 24 h 37"/>
                <a:gd name="T42" fmla="*/ 6 w 38"/>
                <a:gd name="T43" fmla="*/ 23 h 37"/>
                <a:gd name="T44" fmla="*/ 5 w 38"/>
                <a:gd name="T45" fmla="*/ 25 h 37"/>
                <a:gd name="T46" fmla="*/ 4 w 38"/>
                <a:gd name="T47" fmla="*/ 26 h 37"/>
                <a:gd name="T48" fmla="*/ 3 w 38"/>
                <a:gd name="T49" fmla="*/ 29 h 37"/>
                <a:gd name="T50" fmla="*/ 4 w 38"/>
                <a:gd name="T51" fmla="*/ 32 h 37"/>
                <a:gd name="T52" fmla="*/ 4 w 38"/>
                <a:gd name="T53" fmla="*/ 36 h 37"/>
                <a:gd name="T54" fmla="*/ 8 w 38"/>
                <a:gd name="T55" fmla="*/ 35 h 37"/>
                <a:gd name="T56" fmla="*/ 8 w 38"/>
                <a:gd name="T57" fmla="*/ 35 h 37"/>
                <a:gd name="T58" fmla="*/ 10 w 38"/>
                <a:gd name="T59" fmla="*/ 36 h 37"/>
                <a:gd name="T60" fmla="*/ 12 w 38"/>
                <a:gd name="T61" fmla="*/ 36 h 37"/>
                <a:gd name="T62" fmla="*/ 16 w 38"/>
                <a:gd name="T63" fmla="*/ 35 h 37"/>
                <a:gd name="T64" fmla="*/ 17 w 38"/>
                <a:gd name="T65" fmla="*/ 37 h 37"/>
                <a:gd name="T66" fmla="*/ 20 w 38"/>
                <a:gd name="T67" fmla="*/ 33 h 37"/>
                <a:gd name="T68" fmla="*/ 21 w 38"/>
                <a:gd name="T69" fmla="*/ 32 h 37"/>
                <a:gd name="T70" fmla="*/ 22 w 38"/>
                <a:gd name="T71" fmla="*/ 32 h 37"/>
                <a:gd name="T72" fmla="*/ 24 w 38"/>
                <a:gd name="T73" fmla="*/ 32 h 37"/>
                <a:gd name="T74" fmla="*/ 24 w 38"/>
                <a:gd name="T75" fmla="*/ 31 h 37"/>
                <a:gd name="T76" fmla="*/ 25 w 38"/>
                <a:gd name="T77" fmla="*/ 30 h 37"/>
                <a:gd name="T78" fmla="*/ 27 w 38"/>
                <a:gd name="T79" fmla="*/ 30 h 37"/>
                <a:gd name="T80" fmla="*/ 30 w 38"/>
                <a:gd name="T81" fmla="*/ 28 h 37"/>
                <a:gd name="T82" fmla="*/ 30 w 38"/>
                <a:gd name="T83" fmla="*/ 24 h 37"/>
                <a:gd name="T84" fmla="*/ 30 w 38"/>
                <a:gd name="T85" fmla="*/ 23 h 37"/>
                <a:gd name="T86" fmla="*/ 30 w 38"/>
                <a:gd name="T87" fmla="*/ 22 h 37"/>
                <a:gd name="T88" fmla="*/ 30 w 38"/>
                <a:gd name="T89" fmla="*/ 20 h 37"/>
                <a:gd name="T90" fmla="*/ 32 w 38"/>
                <a:gd name="T91" fmla="*/ 21 h 37"/>
                <a:gd name="T92" fmla="*/ 33 w 38"/>
                <a:gd name="T93" fmla="*/ 21 h 37"/>
                <a:gd name="T94" fmla="*/ 33 w 38"/>
                <a:gd name="T95" fmla="*/ 21 h 37"/>
                <a:gd name="T96" fmla="*/ 36 w 38"/>
                <a:gd name="T97" fmla="*/ 17 h 37"/>
                <a:gd name="T98" fmla="*/ 36 w 38"/>
                <a:gd name="T99" fmla="*/ 17 h 37"/>
                <a:gd name="T100" fmla="*/ 38 w 38"/>
                <a:gd name="T101" fmla="*/ 14 h 37"/>
                <a:gd name="T102" fmla="*/ 37 w 38"/>
                <a:gd name="T103" fmla="*/ 1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37"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8"/>
                    <a:pt x="37" y="7"/>
                    <a:pt x="36" y="5"/>
                  </a:cubicBezTo>
                  <a:cubicBezTo>
                    <a:pt x="35" y="3"/>
                    <a:pt x="34" y="3"/>
                    <a:pt x="33" y="3"/>
                  </a:cubicBezTo>
                  <a:cubicBezTo>
                    <a:pt x="32" y="3"/>
                    <a:pt x="31" y="3"/>
                    <a:pt x="30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7" y="3"/>
                    <a:pt x="26" y="2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0" y="0"/>
                    <a:pt x="19" y="4"/>
                    <a:pt x="18" y="6"/>
                  </a:cubicBezTo>
                  <a:cubicBezTo>
                    <a:pt x="18" y="6"/>
                    <a:pt x="18" y="6"/>
                    <a:pt x="17" y="7"/>
                  </a:cubicBezTo>
                  <a:cubicBezTo>
                    <a:pt x="17" y="7"/>
                    <a:pt x="16" y="8"/>
                    <a:pt x="16" y="9"/>
                  </a:cubicBezTo>
                  <a:cubicBezTo>
                    <a:pt x="16" y="9"/>
                    <a:pt x="16" y="9"/>
                    <a:pt x="15" y="8"/>
                  </a:cubicBezTo>
                  <a:cubicBezTo>
                    <a:pt x="14" y="7"/>
                    <a:pt x="13" y="7"/>
                    <a:pt x="11" y="7"/>
                  </a:cubicBezTo>
                  <a:cubicBezTo>
                    <a:pt x="11" y="7"/>
                    <a:pt x="10" y="7"/>
                    <a:pt x="9" y="7"/>
                  </a:cubicBezTo>
                  <a:cubicBezTo>
                    <a:pt x="7" y="8"/>
                    <a:pt x="6" y="10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4" y="12"/>
                    <a:pt x="1" y="13"/>
                    <a:pt x="1" y="16"/>
                  </a:cubicBezTo>
                  <a:cubicBezTo>
                    <a:pt x="0" y="18"/>
                    <a:pt x="0" y="20"/>
                    <a:pt x="1" y="21"/>
                  </a:cubicBezTo>
                  <a:cubicBezTo>
                    <a:pt x="2" y="23"/>
                    <a:pt x="3" y="24"/>
                    <a:pt x="5" y="24"/>
                  </a:cubicBezTo>
                  <a:cubicBezTo>
                    <a:pt x="5" y="24"/>
                    <a:pt x="5" y="23"/>
                    <a:pt x="6" y="23"/>
                  </a:cubicBezTo>
                  <a:cubicBezTo>
                    <a:pt x="5" y="24"/>
                    <a:pt x="5" y="25"/>
                    <a:pt x="5" y="25"/>
                  </a:cubicBezTo>
                  <a:cubicBezTo>
                    <a:pt x="5" y="25"/>
                    <a:pt x="5" y="25"/>
                    <a:pt x="4" y="26"/>
                  </a:cubicBezTo>
                  <a:cubicBezTo>
                    <a:pt x="4" y="27"/>
                    <a:pt x="3" y="28"/>
                    <a:pt x="3" y="29"/>
                  </a:cubicBezTo>
                  <a:cubicBezTo>
                    <a:pt x="3" y="31"/>
                    <a:pt x="4" y="31"/>
                    <a:pt x="4" y="3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8" y="35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6"/>
                    <a:pt x="12" y="36"/>
                    <a:pt x="12" y="36"/>
                  </a:cubicBezTo>
                  <a:cubicBezTo>
                    <a:pt x="14" y="36"/>
                    <a:pt x="15" y="36"/>
                    <a:pt x="16" y="35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3"/>
                    <a:pt x="21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1"/>
                    <a:pt x="25" y="30"/>
                    <a:pt x="25" y="30"/>
                  </a:cubicBezTo>
                  <a:cubicBezTo>
                    <a:pt x="26" y="30"/>
                    <a:pt x="26" y="30"/>
                    <a:pt x="27" y="30"/>
                  </a:cubicBezTo>
                  <a:cubicBezTo>
                    <a:pt x="28" y="30"/>
                    <a:pt x="29" y="29"/>
                    <a:pt x="30" y="28"/>
                  </a:cubicBezTo>
                  <a:cubicBezTo>
                    <a:pt x="31" y="26"/>
                    <a:pt x="30" y="25"/>
                    <a:pt x="30" y="24"/>
                  </a:cubicBezTo>
                  <a:cubicBezTo>
                    <a:pt x="30" y="24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1"/>
                    <a:pt x="30" y="21"/>
                    <a:pt x="30" y="20"/>
                  </a:cubicBezTo>
                  <a:cubicBezTo>
                    <a:pt x="30" y="21"/>
                    <a:pt x="31" y="21"/>
                    <a:pt x="32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6" y="20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7" y="16"/>
                    <a:pt x="37" y="15"/>
                    <a:pt x="38" y="14"/>
                  </a:cubicBezTo>
                  <a:cubicBezTo>
                    <a:pt x="38" y="13"/>
                    <a:pt x="38" y="12"/>
                    <a:pt x="37" y="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9503507" y="3641292"/>
              <a:ext cx="28285" cy="25733"/>
            </a:xfrm>
            <a:custGeom>
              <a:avLst/>
              <a:gdLst>
                <a:gd name="T0" fmla="*/ 5 w 9"/>
                <a:gd name="T1" fmla="*/ 9 h 9"/>
                <a:gd name="T2" fmla="*/ 7 w 9"/>
                <a:gd name="T3" fmla="*/ 8 h 9"/>
                <a:gd name="T4" fmla="*/ 9 w 9"/>
                <a:gd name="T5" fmla="*/ 3 h 9"/>
                <a:gd name="T6" fmla="*/ 5 w 9"/>
                <a:gd name="T7" fmla="*/ 0 h 9"/>
                <a:gd name="T8" fmla="*/ 5 w 9"/>
                <a:gd name="T9" fmla="*/ 0 h 9"/>
                <a:gd name="T10" fmla="*/ 2 w 9"/>
                <a:gd name="T11" fmla="*/ 1 h 9"/>
                <a:gd name="T12" fmla="*/ 1 w 9"/>
                <a:gd name="T13" fmla="*/ 6 h 9"/>
                <a:gd name="T14" fmla="*/ 5 w 9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5" y="9"/>
                    <a:pt x="6" y="9"/>
                    <a:pt x="7" y="8"/>
                  </a:cubicBezTo>
                  <a:cubicBezTo>
                    <a:pt x="9" y="7"/>
                    <a:pt x="9" y="4"/>
                    <a:pt x="9" y="3"/>
                  </a:cubicBezTo>
                  <a:cubicBezTo>
                    <a:pt x="8" y="1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2" y="0"/>
                    <a:pt x="2" y="1"/>
                  </a:cubicBezTo>
                  <a:cubicBezTo>
                    <a:pt x="1" y="3"/>
                    <a:pt x="0" y="4"/>
                    <a:pt x="1" y="6"/>
                  </a:cubicBezTo>
                  <a:cubicBezTo>
                    <a:pt x="1" y="8"/>
                    <a:pt x="3" y="9"/>
                    <a:pt x="5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9535328" y="3723851"/>
              <a:ext cx="27107" cy="28949"/>
            </a:xfrm>
            <a:custGeom>
              <a:avLst/>
              <a:gdLst>
                <a:gd name="T0" fmla="*/ 2 w 9"/>
                <a:gd name="T1" fmla="*/ 10 h 10"/>
                <a:gd name="T2" fmla="*/ 3 w 9"/>
                <a:gd name="T3" fmla="*/ 10 h 10"/>
                <a:gd name="T4" fmla="*/ 4 w 9"/>
                <a:gd name="T5" fmla="*/ 10 h 10"/>
                <a:gd name="T6" fmla="*/ 8 w 9"/>
                <a:gd name="T7" fmla="*/ 8 h 10"/>
                <a:gd name="T8" fmla="*/ 9 w 9"/>
                <a:gd name="T9" fmla="*/ 4 h 10"/>
                <a:gd name="T10" fmla="*/ 5 w 9"/>
                <a:gd name="T11" fmla="*/ 0 h 10"/>
                <a:gd name="T12" fmla="*/ 0 w 9"/>
                <a:gd name="T13" fmla="*/ 3 h 10"/>
                <a:gd name="T14" fmla="*/ 1 w 9"/>
                <a:gd name="T15" fmla="*/ 8 h 10"/>
                <a:gd name="T16" fmla="*/ 2 w 9"/>
                <a:gd name="T1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2" y="10"/>
                  </a:moveTo>
                  <a:cubicBezTo>
                    <a:pt x="3" y="10"/>
                    <a:pt x="3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5" y="10"/>
                    <a:pt x="7" y="9"/>
                    <a:pt x="8" y="8"/>
                  </a:cubicBezTo>
                  <a:cubicBezTo>
                    <a:pt x="9" y="7"/>
                    <a:pt x="9" y="6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3" y="0"/>
                    <a:pt x="1" y="2"/>
                    <a:pt x="0" y="3"/>
                  </a:cubicBezTo>
                  <a:cubicBezTo>
                    <a:pt x="0" y="5"/>
                    <a:pt x="0" y="7"/>
                    <a:pt x="1" y="8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9431615" y="4128064"/>
              <a:ext cx="119034" cy="65403"/>
            </a:xfrm>
            <a:custGeom>
              <a:avLst/>
              <a:gdLst>
                <a:gd name="T0" fmla="*/ 18 w 38"/>
                <a:gd name="T1" fmla="*/ 1 h 23"/>
                <a:gd name="T2" fmla="*/ 17 w 38"/>
                <a:gd name="T3" fmla="*/ 0 h 23"/>
                <a:gd name="T4" fmla="*/ 1 w 38"/>
                <a:gd name="T5" fmla="*/ 9 h 23"/>
                <a:gd name="T6" fmla="*/ 2 w 38"/>
                <a:gd name="T7" fmla="*/ 16 h 23"/>
                <a:gd name="T8" fmla="*/ 13 w 38"/>
                <a:gd name="T9" fmla="*/ 19 h 23"/>
                <a:gd name="T10" fmla="*/ 17 w 38"/>
                <a:gd name="T11" fmla="*/ 20 h 23"/>
                <a:gd name="T12" fmla="*/ 18 w 38"/>
                <a:gd name="T13" fmla="*/ 21 h 23"/>
                <a:gd name="T14" fmla="*/ 31 w 38"/>
                <a:gd name="T15" fmla="*/ 23 h 23"/>
                <a:gd name="T16" fmla="*/ 36 w 38"/>
                <a:gd name="T17" fmla="*/ 22 h 23"/>
                <a:gd name="T18" fmla="*/ 38 w 38"/>
                <a:gd name="T19" fmla="*/ 22 h 23"/>
                <a:gd name="T20" fmla="*/ 38 w 38"/>
                <a:gd name="T21" fmla="*/ 19 h 23"/>
                <a:gd name="T22" fmla="*/ 18 w 38"/>
                <a:gd name="T2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23">
                  <a:moveTo>
                    <a:pt x="18" y="1"/>
                  </a:moveTo>
                  <a:cubicBezTo>
                    <a:pt x="18" y="1"/>
                    <a:pt x="18" y="0"/>
                    <a:pt x="17" y="0"/>
                  </a:cubicBezTo>
                  <a:cubicBezTo>
                    <a:pt x="13" y="0"/>
                    <a:pt x="3" y="4"/>
                    <a:pt x="1" y="9"/>
                  </a:cubicBezTo>
                  <a:cubicBezTo>
                    <a:pt x="0" y="11"/>
                    <a:pt x="0" y="14"/>
                    <a:pt x="2" y="16"/>
                  </a:cubicBezTo>
                  <a:cubicBezTo>
                    <a:pt x="4" y="18"/>
                    <a:pt x="8" y="18"/>
                    <a:pt x="13" y="19"/>
                  </a:cubicBezTo>
                  <a:cubicBezTo>
                    <a:pt x="15" y="20"/>
                    <a:pt x="16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22" y="22"/>
                    <a:pt x="26" y="23"/>
                    <a:pt x="31" y="23"/>
                  </a:cubicBezTo>
                  <a:cubicBezTo>
                    <a:pt x="33" y="23"/>
                    <a:pt x="34" y="23"/>
                    <a:pt x="36" y="22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10"/>
                    <a:pt x="26" y="2"/>
                    <a:pt x="18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9184119" y="3071963"/>
              <a:ext cx="128463" cy="113651"/>
            </a:xfrm>
            <a:custGeom>
              <a:avLst/>
              <a:gdLst>
                <a:gd name="T0" fmla="*/ 33 w 41"/>
                <a:gd name="T1" fmla="*/ 0 h 40"/>
                <a:gd name="T2" fmla="*/ 24 w 41"/>
                <a:gd name="T3" fmla="*/ 3 h 40"/>
                <a:gd name="T4" fmla="*/ 19 w 41"/>
                <a:gd name="T5" fmla="*/ 5 h 40"/>
                <a:gd name="T6" fmla="*/ 18 w 41"/>
                <a:gd name="T7" fmla="*/ 5 h 40"/>
                <a:gd name="T8" fmla="*/ 17 w 41"/>
                <a:gd name="T9" fmla="*/ 5 h 40"/>
                <a:gd name="T10" fmla="*/ 15 w 41"/>
                <a:gd name="T11" fmla="*/ 5 h 40"/>
                <a:gd name="T12" fmla="*/ 10 w 41"/>
                <a:gd name="T13" fmla="*/ 7 h 40"/>
                <a:gd name="T14" fmla="*/ 4 w 41"/>
                <a:gd name="T15" fmla="*/ 15 h 40"/>
                <a:gd name="T16" fmla="*/ 4 w 41"/>
                <a:gd name="T17" fmla="*/ 17 h 40"/>
                <a:gd name="T18" fmla="*/ 2 w 41"/>
                <a:gd name="T19" fmla="*/ 29 h 40"/>
                <a:gd name="T20" fmla="*/ 3 w 41"/>
                <a:gd name="T21" fmla="*/ 31 h 40"/>
                <a:gd name="T22" fmla="*/ 10 w 41"/>
                <a:gd name="T23" fmla="*/ 40 h 40"/>
                <a:gd name="T24" fmla="*/ 10 w 41"/>
                <a:gd name="T25" fmla="*/ 40 h 40"/>
                <a:gd name="T26" fmla="*/ 14 w 41"/>
                <a:gd name="T27" fmla="*/ 37 h 40"/>
                <a:gd name="T28" fmla="*/ 15 w 41"/>
                <a:gd name="T29" fmla="*/ 37 h 40"/>
                <a:gd name="T30" fmla="*/ 19 w 41"/>
                <a:gd name="T31" fmla="*/ 35 h 40"/>
                <a:gd name="T32" fmla="*/ 29 w 41"/>
                <a:gd name="T33" fmla="*/ 28 h 40"/>
                <a:gd name="T34" fmla="*/ 31 w 41"/>
                <a:gd name="T35" fmla="*/ 25 h 40"/>
                <a:gd name="T36" fmla="*/ 35 w 41"/>
                <a:gd name="T37" fmla="*/ 19 h 40"/>
                <a:gd name="T38" fmla="*/ 40 w 41"/>
                <a:gd name="T39" fmla="*/ 6 h 40"/>
                <a:gd name="T40" fmla="*/ 33 w 41"/>
                <a:gd name="T4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1" h="40">
                  <a:moveTo>
                    <a:pt x="33" y="0"/>
                  </a:moveTo>
                  <a:cubicBezTo>
                    <a:pt x="30" y="0"/>
                    <a:pt x="27" y="1"/>
                    <a:pt x="24" y="3"/>
                  </a:cubicBezTo>
                  <a:cubicBezTo>
                    <a:pt x="22" y="4"/>
                    <a:pt x="20" y="5"/>
                    <a:pt x="19" y="5"/>
                  </a:cubicBezTo>
                  <a:cubicBezTo>
                    <a:pt x="19" y="5"/>
                    <a:pt x="19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3" y="5"/>
                    <a:pt x="11" y="5"/>
                    <a:pt x="10" y="7"/>
                  </a:cubicBezTo>
                  <a:cubicBezTo>
                    <a:pt x="7" y="9"/>
                    <a:pt x="5" y="12"/>
                    <a:pt x="4" y="15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2" y="21"/>
                    <a:pt x="0" y="25"/>
                    <a:pt x="2" y="29"/>
                  </a:cubicBezTo>
                  <a:cubicBezTo>
                    <a:pt x="2" y="30"/>
                    <a:pt x="2" y="30"/>
                    <a:pt x="3" y="31"/>
                  </a:cubicBezTo>
                  <a:cubicBezTo>
                    <a:pt x="3" y="34"/>
                    <a:pt x="5" y="40"/>
                    <a:pt x="10" y="40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2" y="39"/>
                    <a:pt x="14" y="38"/>
                    <a:pt x="14" y="37"/>
                  </a:cubicBezTo>
                  <a:cubicBezTo>
                    <a:pt x="14" y="37"/>
                    <a:pt x="14" y="37"/>
                    <a:pt x="15" y="37"/>
                  </a:cubicBezTo>
                  <a:cubicBezTo>
                    <a:pt x="16" y="36"/>
                    <a:pt x="17" y="36"/>
                    <a:pt x="19" y="35"/>
                  </a:cubicBezTo>
                  <a:cubicBezTo>
                    <a:pt x="23" y="34"/>
                    <a:pt x="26" y="32"/>
                    <a:pt x="29" y="28"/>
                  </a:cubicBezTo>
                  <a:cubicBezTo>
                    <a:pt x="29" y="27"/>
                    <a:pt x="30" y="26"/>
                    <a:pt x="31" y="25"/>
                  </a:cubicBezTo>
                  <a:cubicBezTo>
                    <a:pt x="32" y="23"/>
                    <a:pt x="34" y="21"/>
                    <a:pt x="35" y="19"/>
                  </a:cubicBezTo>
                  <a:cubicBezTo>
                    <a:pt x="37" y="16"/>
                    <a:pt x="41" y="12"/>
                    <a:pt x="40" y="6"/>
                  </a:cubicBezTo>
                  <a:cubicBezTo>
                    <a:pt x="39" y="0"/>
                    <a:pt x="35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9390366" y="3111633"/>
              <a:ext cx="81320" cy="105074"/>
            </a:xfrm>
            <a:custGeom>
              <a:avLst/>
              <a:gdLst>
                <a:gd name="T0" fmla="*/ 15 w 26"/>
                <a:gd name="T1" fmla="*/ 37 h 37"/>
                <a:gd name="T2" fmla="*/ 18 w 26"/>
                <a:gd name="T3" fmla="*/ 36 h 37"/>
                <a:gd name="T4" fmla="*/ 21 w 26"/>
                <a:gd name="T5" fmla="*/ 29 h 37"/>
                <a:gd name="T6" fmla="*/ 21 w 26"/>
                <a:gd name="T7" fmla="*/ 28 h 37"/>
                <a:gd name="T8" fmla="*/ 24 w 26"/>
                <a:gd name="T9" fmla="*/ 20 h 37"/>
                <a:gd name="T10" fmla="*/ 19 w 26"/>
                <a:gd name="T11" fmla="*/ 2 h 37"/>
                <a:gd name="T12" fmla="*/ 14 w 26"/>
                <a:gd name="T13" fmla="*/ 0 h 37"/>
                <a:gd name="T14" fmla="*/ 3 w 26"/>
                <a:gd name="T15" fmla="*/ 9 h 37"/>
                <a:gd name="T16" fmla="*/ 2 w 26"/>
                <a:gd name="T17" fmla="*/ 27 h 37"/>
                <a:gd name="T18" fmla="*/ 15 w 26"/>
                <a:gd name="T19" fmla="*/ 37 h 37"/>
                <a:gd name="T20" fmla="*/ 15 w 26"/>
                <a:gd name="T2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37">
                  <a:moveTo>
                    <a:pt x="15" y="37"/>
                  </a:moveTo>
                  <a:cubicBezTo>
                    <a:pt x="16" y="37"/>
                    <a:pt x="17" y="36"/>
                    <a:pt x="18" y="36"/>
                  </a:cubicBezTo>
                  <a:cubicBezTo>
                    <a:pt x="21" y="35"/>
                    <a:pt x="21" y="31"/>
                    <a:pt x="21" y="29"/>
                  </a:cubicBezTo>
                  <a:cubicBezTo>
                    <a:pt x="21" y="29"/>
                    <a:pt x="21" y="28"/>
                    <a:pt x="21" y="28"/>
                  </a:cubicBezTo>
                  <a:cubicBezTo>
                    <a:pt x="22" y="25"/>
                    <a:pt x="23" y="23"/>
                    <a:pt x="24" y="20"/>
                  </a:cubicBezTo>
                  <a:cubicBezTo>
                    <a:pt x="26" y="14"/>
                    <a:pt x="25" y="6"/>
                    <a:pt x="19" y="2"/>
                  </a:cubicBezTo>
                  <a:cubicBezTo>
                    <a:pt x="17" y="1"/>
                    <a:pt x="16" y="0"/>
                    <a:pt x="14" y="0"/>
                  </a:cubicBezTo>
                  <a:cubicBezTo>
                    <a:pt x="10" y="0"/>
                    <a:pt x="6" y="4"/>
                    <a:pt x="3" y="9"/>
                  </a:cubicBezTo>
                  <a:cubicBezTo>
                    <a:pt x="0" y="15"/>
                    <a:pt x="0" y="21"/>
                    <a:pt x="2" y="27"/>
                  </a:cubicBezTo>
                  <a:cubicBezTo>
                    <a:pt x="4" y="30"/>
                    <a:pt x="9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9428080" y="3393618"/>
              <a:ext cx="43607" cy="51465"/>
            </a:xfrm>
            <a:custGeom>
              <a:avLst/>
              <a:gdLst>
                <a:gd name="T0" fmla="*/ 13 w 14"/>
                <a:gd name="T1" fmla="*/ 2 h 18"/>
                <a:gd name="T2" fmla="*/ 9 w 14"/>
                <a:gd name="T3" fmla="*/ 0 h 18"/>
                <a:gd name="T4" fmla="*/ 7 w 14"/>
                <a:gd name="T5" fmla="*/ 1 h 18"/>
                <a:gd name="T6" fmla="*/ 3 w 14"/>
                <a:gd name="T7" fmla="*/ 8 h 18"/>
                <a:gd name="T8" fmla="*/ 3 w 14"/>
                <a:gd name="T9" fmla="*/ 8 h 18"/>
                <a:gd name="T10" fmla="*/ 3 w 14"/>
                <a:gd name="T11" fmla="*/ 9 h 18"/>
                <a:gd name="T12" fmla="*/ 0 w 14"/>
                <a:gd name="T13" fmla="*/ 13 h 18"/>
                <a:gd name="T14" fmla="*/ 1 w 14"/>
                <a:gd name="T15" fmla="*/ 16 h 18"/>
                <a:gd name="T16" fmla="*/ 4 w 14"/>
                <a:gd name="T17" fmla="*/ 18 h 18"/>
                <a:gd name="T18" fmla="*/ 5 w 14"/>
                <a:gd name="T19" fmla="*/ 18 h 18"/>
                <a:gd name="T20" fmla="*/ 9 w 14"/>
                <a:gd name="T21" fmla="*/ 14 h 18"/>
                <a:gd name="T22" fmla="*/ 10 w 14"/>
                <a:gd name="T23" fmla="*/ 13 h 18"/>
                <a:gd name="T24" fmla="*/ 12 w 14"/>
                <a:gd name="T25" fmla="*/ 10 h 18"/>
                <a:gd name="T26" fmla="*/ 13 w 14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8">
                  <a:moveTo>
                    <a:pt x="13" y="2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8" y="0"/>
                    <a:pt x="8" y="0"/>
                    <a:pt x="7" y="1"/>
                  </a:cubicBezTo>
                  <a:cubicBezTo>
                    <a:pt x="4" y="2"/>
                    <a:pt x="4" y="5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2" y="9"/>
                    <a:pt x="0" y="11"/>
                    <a:pt x="0" y="13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7"/>
                    <a:pt x="8" y="15"/>
                    <a:pt x="9" y="14"/>
                  </a:cubicBezTo>
                  <a:cubicBezTo>
                    <a:pt x="9" y="13"/>
                    <a:pt x="9" y="13"/>
                    <a:pt x="10" y="13"/>
                  </a:cubicBezTo>
                  <a:cubicBezTo>
                    <a:pt x="11" y="12"/>
                    <a:pt x="12" y="11"/>
                    <a:pt x="12" y="10"/>
                  </a:cubicBezTo>
                  <a:cubicBezTo>
                    <a:pt x="13" y="8"/>
                    <a:pt x="14" y="5"/>
                    <a:pt x="1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6229483" y="3906122"/>
              <a:ext cx="18857" cy="34310"/>
            </a:xfrm>
            <a:custGeom>
              <a:avLst/>
              <a:gdLst>
                <a:gd name="T0" fmla="*/ 4 w 6"/>
                <a:gd name="T1" fmla="*/ 5 h 12"/>
                <a:gd name="T2" fmla="*/ 3 w 6"/>
                <a:gd name="T3" fmla="*/ 2 h 12"/>
                <a:gd name="T4" fmla="*/ 1 w 6"/>
                <a:gd name="T5" fmla="*/ 5 h 12"/>
                <a:gd name="T6" fmla="*/ 2 w 6"/>
                <a:gd name="T7" fmla="*/ 7 h 12"/>
                <a:gd name="T8" fmla="*/ 5 w 6"/>
                <a:gd name="T9" fmla="*/ 11 h 12"/>
                <a:gd name="T10" fmla="*/ 5 w 6"/>
                <a:gd name="T11" fmla="*/ 6 h 12"/>
                <a:gd name="T12" fmla="*/ 4 w 6"/>
                <a:gd name="T13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2">
                  <a:moveTo>
                    <a:pt x="4" y="5"/>
                  </a:moveTo>
                  <a:cubicBezTo>
                    <a:pt x="4" y="4"/>
                    <a:pt x="4" y="2"/>
                    <a:pt x="3" y="2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1" y="6"/>
                    <a:pt x="2" y="6"/>
                    <a:pt x="2" y="7"/>
                  </a:cubicBezTo>
                  <a:cubicBezTo>
                    <a:pt x="3" y="8"/>
                    <a:pt x="3" y="12"/>
                    <a:pt x="5" y="11"/>
                  </a:cubicBezTo>
                  <a:cubicBezTo>
                    <a:pt x="6" y="10"/>
                    <a:pt x="5" y="8"/>
                    <a:pt x="5" y="6"/>
                  </a:cubicBezTo>
                  <a:cubicBezTo>
                    <a:pt x="4" y="6"/>
                    <a:pt x="4" y="5"/>
                    <a:pt x="4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6751582" y="3039797"/>
              <a:ext cx="927523" cy="1370252"/>
            </a:xfrm>
            <a:custGeom>
              <a:avLst/>
              <a:gdLst>
                <a:gd name="T0" fmla="*/ 267 w 296"/>
                <a:gd name="T1" fmla="*/ 110 h 481"/>
                <a:gd name="T2" fmla="*/ 272 w 296"/>
                <a:gd name="T3" fmla="*/ 108 h 481"/>
                <a:gd name="T4" fmla="*/ 278 w 296"/>
                <a:gd name="T5" fmla="*/ 106 h 481"/>
                <a:gd name="T6" fmla="*/ 285 w 296"/>
                <a:gd name="T7" fmla="*/ 104 h 481"/>
                <a:gd name="T8" fmla="*/ 287 w 296"/>
                <a:gd name="T9" fmla="*/ 103 h 481"/>
                <a:gd name="T10" fmla="*/ 296 w 296"/>
                <a:gd name="T11" fmla="*/ 76 h 481"/>
                <a:gd name="T12" fmla="*/ 293 w 296"/>
                <a:gd name="T13" fmla="*/ 75 h 481"/>
                <a:gd name="T14" fmla="*/ 120 w 296"/>
                <a:gd name="T15" fmla="*/ 1 h 481"/>
                <a:gd name="T16" fmla="*/ 117 w 296"/>
                <a:gd name="T17" fmla="*/ 0 h 481"/>
                <a:gd name="T18" fmla="*/ 116 w 296"/>
                <a:gd name="T19" fmla="*/ 3 h 481"/>
                <a:gd name="T20" fmla="*/ 99 w 296"/>
                <a:gd name="T21" fmla="*/ 37 h 481"/>
                <a:gd name="T22" fmla="*/ 97 w 296"/>
                <a:gd name="T23" fmla="*/ 40 h 481"/>
                <a:gd name="T24" fmla="*/ 83 w 296"/>
                <a:gd name="T25" fmla="*/ 69 h 481"/>
                <a:gd name="T26" fmla="*/ 62 w 296"/>
                <a:gd name="T27" fmla="*/ 110 h 481"/>
                <a:gd name="T28" fmla="*/ 24 w 296"/>
                <a:gd name="T29" fmla="*/ 184 h 481"/>
                <a:gd name="T30" fmla="*/ 20 w 296"/>
                <a:gd name="T31" fmla="*/ 191 h 481"/>
                <a:gd name="T32" fmla="*/ 5 w 296"/>
                <a:gd name="T33" fmla="*/ 235 h 481"/>
                <a:gd name="T34" fmla="*/ 10 w 296"/>
                <a:gd name="T35" fmla="*/ 239 h 481"/>
                <a:gd name="T36" fmla="*/ 14 w 296"/>
                <a:gd name="T37" fmla="*/ 241 h 481"/>
                <a:gd name="T38" fmla="*/ 22 w 296"/>
                <a:gd name="T39" fmla="*/ 263 h 481"/>
                <a:gd name="T40" fmla="*/ 23 w 296"/>
                <a:gd name="T41" fmla="*/ 266 h 481"/>
                <a:gd name="T42" fmla="*/ 23 w 296"/>
                <a:gd name="T43" fmla="*/ 272 h 481"/>
                <a:gd name="T44" fmla="*/ 23 w 296"/>
                <a:gd name="T45" fmla="*/ 280 h 481"/>
                <a:gd name="T46" fmla="*/ 25 w 296"/>
                <a:gd name="T47" fmla="*/ 284 h 481"/>
                <a:gd name="T48" fmla="*/ 29 w 296"/>
                <a:gd name="T49" fmla="*/ 287 h 481"/>
                <a:gd name="T50" fmla="*/ 29 w 296"/>
                <a:gd name="T51" fmla="*/ 285 h 481"/>
                <a:gd name="T52" fmla="*/ 33 w 296"/>
                <a:gd name="T53" fmla="*/ 287 h 481"/>
                <a:gd name="T54" fmla="*/ 38 w 296"/>
                <a:gd name="T55" fmla="*/ 310 h 481"/>
                <a:gd name="T56" fmla="*/ 38 w 296"/>
                <a:gd name="T57" fmla="*/ 312 h 481"/>
                <a:gd name="T58" fmla="*/ 42 w 296"/>
                <a:gd name="T59" fmla="*/ 325 h 481"/>
                <a:gd name="T60" fmla="*/ 47 w 296"/>
                <a:gd name="T61" fmla="*/ 333 h 481"/>
                <a:gd name="T62" fmla="*/ 53 w 296"/>
                <a:gd name="T63" fmla="*/ 353 h 481"/>
                <a:gd name="T64" fmla="*/ 54 w 296"/>
                <a:gd name="T65" fmla="*/ 358 h 481"/>
                <a:gd name="T66" fmla="*/ 60 w 296"/>
                <a:gd name="T67" fmla="*/ 372 h 481"/>
                <a:gd name="T68" fmla="*/ 65 w 296"/>
                <a:gd name="T69" fmla="*/ 380 h 481"/>
                <a:gd name="T70" fmla="*/ 62 w 296"/>
                <a:gd name="T71" fmla="*/ 405 h 481"/>
                <a:gd name="T72" fmla="*/ 61 w 296"/>
                <a:gd name="T73" fmla="*/ 411 h 481"/>
                <a:gd name="T74" fmla="*/ 57 w 296"/>
                <a:gd name="T75" fmla="*/ 437 h 481"/>
                <a:gd name="T76" fmla="*/ 60 w 296"/>
                <a:gd name="T77" fmla="*/ 444 h 481"/>
                <a:gd name="T78" fmla="*/ 60 w 296"/>
                <a:gd name="T79" fmla="*/ 445 h 481"/>
                <a:gd name="T80" fmla="*/ 61 w 296"/>
                <a:gd name="T81" fmla="*/ 446 h 481"/>
                <a:gd name="T82" fmla="*/ 62 w 296"/>
                <a:gd name="T83" fmla="*/ 447 h 481"/>
                <a:gd name="T84" fmla="*/ 156 w 296"/>
                <a:gd name="T85" fmla="*/ 480 h 481"/>
                <a:gd name="T86" fmla="*/ 159 w 296"/>
                <a:gd name="T87" fmla="*/ 481 h 481"/>
                <a:gd name="T88" fmla="*/ 286 w 296"/>
                <a:gd name="T89" fmla="*/ 106 h 481"/>
                <a:gd name="T90" fmla="*/ 280 w 296"/>
                <a:gd name="T91" fmla="*/ 109 h 481"/>
                <a:gd name="T92" fmla="*/ 276 w 296"/>
                <a:gd name="T93" fmla="*/ 110 h 481"/>
                <a:gd name="T94" fmla="*/ 272 w 296"/>
                <a:gd name="T95" fmla="*/ 113 h 481"/>
                <a:gd name="T96" fmla="*/ 263 w 296"/>
                <a:gd name="T97" fmla="*/ 119 h 481"/>
                <a:gd name="T98" fmla="*/ 261 w 296"/>
                <a:gd name="T99" fmla="*/ 116 h 481"/>
                <a:gd name="T100" fmla="*/ 267 w 296"/>
                <a:gd name="T101" fmla="*/ 11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6" h="481">
                  <a:moveTo>
                    <a:pt x="267" y="110"/>
                  </a:moveTo>
                  <a:cubicBezTo>
                    <a:pt x="269" y="109"/>
                    <a:pt x="270" y="109"/>
                    <a:pt x="272" y="108"/>
                  </a:cubicBezTo>
                  <a:cubicBezTo>
                    <a:pt x="274" y="107"/>
                    <a:pt x="276" y="106"/>
                    <a:pt x="278" y="106"/>
                  </a:cubicBezTo>
                  <a:cubicBezTo>
                    <a:pt x="281" y="105"/>
                    <a:pt x="283" y="105"/>
                    <a:pt x="285" y="104"/>
                  </a:cubicBezTo>
                  <a:cubicBezTo>
                    <a:pt x="287" y="103"/>
                    <a:pt x="287" y="103"/>
                    <a:pt x="287" y="103"/>
                  </a:cubicBezTo>
                  <a:cubicBezTo>
                    <a:pt x="296" y="76"/>
                    <a:pt x="296" y="76"/>
                    <a:pt x="296" y="76"/>
                  </a:cubicBezTo>
                  <a:cubicBezTo>
                    <a:pt x="293" y="75"/>
                    <a:pt x="293" y="75"/>
                    <a:pt x="293" y="75"/>
                  </a:cubicBezTo>
                  <a:cubicBezTo>
                    <a:pt x="234" y="55"/>
                    <a:pt x="176" y="31"/>
                    <a:pt x="120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0" y="14"/>
                    <a:pt x="104" y="26"/>
                    <a:pt x="99" y="37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92" y="50"/>
                    <a:pt x="88" y="59"/>
                    <a:pt x="83" y="69"/>
                  </a:cubicBezTo>
                  <a:cubicBezTo>
                    <a:pt x="76" y="83"/>
                    <a:pt x="69" y="97"/>
                    <a:pt x="62" y="110"/>
                  </a:cubicBezTo>
                  <a:cubicBezTo>
                    <a:pt x="50" y="135"/>
                    <a:pt x="38" y="160"/>
                    <a:pt x="24" y="184"/>
                  </a:cubicBezTo>
                  <a:cubicBezTo>
                    <a:pt x="23" y="186"/>
                    <a:pt x="22" y="188"/>
                    <a:pt x="20" y="191"/>
                  </a:cubicBezTo>
                  <a:cubicBezTo>
                    <a:pt x="10" y="207"/>
                    <a:pt x="0" y="226"/>
                    <a:pt x="5" y="235"/>
                  </a:cubicBezTo>
                  <a:cubicBezTo>
                    <a:pt x="6" y="238"/>
                    <a:pt x="8" y="238"/>
                    <a:pt x="10" y="239"/>
                  </a:cubicBezTo>
                  <a:cubicBezTo>
                    <a:pt x="11" y="240"/>
                    <a:pt x="12" y="240"/>
                    <a:pt x="14" y="241"/>
                  </a:cubicBezTo>
                  <a:cubicBezTo>
                    <a:pt x="20" y="246"/>
                    <a:pt x="21" y="255"/>
                    <a:pt x="22" y="263"/>
                  </a:cubicBezTo>
                  <a:cubicBezTo>
                    <a:pt x="23" y="266"/>
                    <a:pt x="23" y="266"/>
                    <a:pt x="23" y="266"/>
                  </a:cubicBezTo>
                  <a:cubicBezTo>
                    <a:pt x="23" y="268"/>
                    <a:pt x="23" y="270"/>
                    <a:pt x="23" y="272"/>
                  </a:cubicBezTo>
                  <a:cubicBezTo>
                    <a:pt x="23" y="275"/>
                    <a:pt x="23" y="277"/>
                    <a:pt x="23" y="280"/>
                  </a:cubicBezTo>
                  <a:cubicBezTo>
                    <a:pt x="24" y="283"/>
                    <a:pt x="25" y="284"/>
                    <a:pt x="25" y="284"/>
                  </a:cubicBezTo>
                  <a:cubicBezTo>
                    <a:pt x="29" y="287"/>
                    <a:pt x="29" y="287"/>
                    <a:pt x="29" y="287"/>
                  </a:cubicBezTo>
                  <a:cubicBezTo>
                    <a:pt x="29" y="285"/>
                    <a:pt x="29" y="285"/>
                    <a:pt x="29" y="285"/>
                  </a:cubicBezTo>
                  <a:cubicBezTo>
                    <a:pt x="30" y="286"/>
                    <a:pt x="31" y="286"/>
                    <a:pt x="33" y="287"/>
                  </a:cubicBezTo>
                  <a:cubicBezTo>
                    <a:pt x="39" y="291"/>
                    <a:pt x="38" y="302"/>
                    <a:pt x="38" y="310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7" y="320"/>
                    <a:pt x="39" y="322"/>
                    <a:pt x="42" y="325"/>
                  </a:cubicBezTo>
                  <a:cubicBezTo>
                    <a:pt x="44" y="327"/>
                    <a:pt x="45" y="329"/>
                    <a:pt x="47" y="333"/>
                  </a:cubicBezTo>
                  <a:cubicBezTo>
                    <a:pt x="50" y="338"/>
                    <a:pt x="52" y="346"/>
                    <a:pt x="53" y="353"/>
                  </a:cubicBezTo>
                  <a:cubicBezTo>
                    <a:pt x="53" y="355"/>
                    <a:pt x="54" y="356"/>
                    <a:pt x="54" y="358"/>
                  </a:cubicBezTo>
                  <a:cubicBezTo>
                    <a:pt x="55" y="364"/>
                    <a:pt x="58" y="368"/>
                    <a:pt x="60" y="372"/>
                  </a:cubicBezTo>
                  <a:cubicBezTo>
                    <a:pt x="62" y="374"/>
                    <a:pt x="64" y="377"/>
                    <a:pt x="65" y="380"/>
                  </a:cubicBezTo>
                  <a:cubicBezTo>
                    <a:pt x="68" y="388"/>
                    <a:pt x="65" y="398"/>
                    <a:pt x="62" y="405"/>
                  </a:cubicBezTo>
                  <a:cubicBezTo>
                    <a:pt x="62" y="407"/>
                    <a:pt x="61" y="411"/>
                    <a:pt x="61" y="411"/>
                  </a:cubicBezTo>
                  <a:cubicBezTo>
                    <a:pt x="58" y="419"/>
                    <a:pt x="55" y="427"/>
                    <a:pt x="57" y="437"/>
                  </a:cubicBezTo>
                  <a:cubicBezTo>
                    <a:pt x="58" y="439"/>
                    <a:pt x="59" y="441"/>
                    <a:pt x="60" y="444"/>
                  </a:cubicBezTo>
                  <a:cubicBezTo>
                    <a:pt x="60" y="445"/>
                    <a:pt x="60" y="445"/>
                    <a:pt x="60" y="445"/>
                  </a:cubicBezTo>
                  <a:cubicBezTo>
                    <a:pt x="61" y="446"/>
                    <a:pt x="61" y="446"/>
                    <a:pt x="61" y="446"/>
                  </a:cubicBezTo>
                  <a:cubicBezTo>
                    <a:pt x="62" y="447"/>
                    <a:pt x="62" y="447"/>
                    <a:pt x="62" y="447"/>
                  </a:cubicBezTo>
                  <a:cubicBezTo>
                    <a:pt x="91" y="458"/>
                    <a:pt x="123" y="469"/>
                    <a:pt x="156" y="480"/>
                  </a:cubicBezTo>
                  <a:cubicBezTo>
                    <a:pt x="159" y="481"/>
                    <a:pt x="159" y="481"/>
                    <a:pt x="159" y="481"/>
                  </a:cubicBezTo>
                  <a:cubicBezTo>
                    <a:pt x="286" y="106"/>
                    <a:pt x="286" y="106"/>
                    <a:pt x="286" y="106"/>
                  </a:cubicBezTo>
                  <a:cubicBezTo>
                    <a:pt x="280" y="109"/>
                    <a:pt x="280" y="109"/>
                    <a:pt x="280" y="109"/>
                  </a:cubicBezTo>
                  <a:cubicBezTo>
                    <a:pt x="278" y="109"/>
                    <a:pt x="277" y="110"/>
                    <a:pt x="276" y="110"/>
                  </a:cubicBezTo>
                  <a:cubicBezTo>
                    <a:pt x="275" y="111"/>
                    <a:pt x="273" y="112"/>
                    <a:pt x="272" y="113"/>
                  </a:cubicBezTo>
                  <a:cubicBezTo>
                    <a:pt x="269" y="116"/>
                    <a:pt x="265" y="119"/>
                    <a:pt x="263" y="119"/>
                  </a:cubicBezTo>
                  <a:cubicBezTo>
                    <a:pt x="262" y="119"/>
                    <a:pt x="261" y="117"/>
                    <a:pt x="261" y="116"/>
                  </a:cubicBezTo>
                  <a:cubicBezTo>
                    <a:pt x="260" y="113"/>
                    <a:pt x="261" y="112"/>
                    <a:pt x="267" y="1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6129306" y="1618080"/>
              <a:ext cx="894523" cy="1313426"/>
            </a:xfrm>
            <a:custGeom>
              <a:avLst/>
              <a:gdLst>
                <a:gd name="T0" fmla="*/ 280 w 286"/>
                <a:gd name="T1" fmla="*/ 55 h 461"/>
                <a:gd name="T2" fmla="*/ 278 w 286"/>
                <a:gd name="T3" fmla="*/ 44 h 461"/>
                <a:gd name="T4" fmla="*/ 276 w 286"/>
                <a:gd name="T5" fmla="*/ 28 h 461"/>
                <a:gd name="T6" fmla="*/ 264 w 286"/>
                <a:gd name="T7" fmla="*/ 3 h 461"/>
                <a:gd name="T8" fmla="*/ 261 w 286"/>
                <a:gd name="T9" fmla="*/ 0 h 461"/>
                <a:gd name="T10" fmla="*/ 2 w 286"/>
                <a:gd name="T11" fmla="*/ 252 h 461"/>
                <a:gd name="T12" fmla="*/ 8 w 286"/>
                <a:gd name="T13" fmla="*/ 264 h 461"/>
                <a:gd name="T14" fmla="*/ 18 w 286"/>
                <a:gd name="T15" fmla="*/ 272 h 461"/>
                <a:gd name="T16" fmla="*/ 23 w 286"/>
                <a:gd name="T17" fmla="*/ 276 h 461"/>
                <a:gd name="T18" fmla="*/ 19 w 286"/>
                <a:gd name="T19" fmla="*/ 279 h 461"/>
                <a:gd name="T20" fmla="*/ 19 w 286"/>
                <a:gd name="T21" fmla="*/ 283 h 461"/>
                <a:gd name="T22" fmla="*/ 250 w 286"/>
                <a:gd name="T23" fmla="*/ 461 h 461"/>
                <a:gd name="T24" fmla="*/ 253 w 286"/>
                <a:gd name="T25" fmla="*/ 454 h 461"/>
                <a:gd name="T26" fmla="*/ 253 w 286"/>
                <a:gd name="T27" fmla="*/ 437 h 461"/>
                <a:gd name="T28" fmla="*/ 258 w 286"/>
                <a:gd name="T29" fmla="*/ 425 h 461"/>
                <a:gd name="T30" fmla="*/ 250 w 286"/>
                <a:gd name="T31" fmla="*/ 423 h 461"/>
                <a:gd name="T32" fmla="*/ 243 w 286"/>
                <a:gd name="T33" fmla="*/ 422 h 461"/>
                <a:gd name="T34" fmla="*/ 239 w 286"/>
                <a:gd name="T35" fmla="*/ 417 h 461"/>
                <a:gd name="T36" fmla="*/ 227 w 286"/>
                <a:gd name="T37" fmla="*/ 413 h 461"/>
                <a:gd name="T38" fmla="*/ 226 w 286"/>
                <a:gd name="T39" fmla="*/ 395 h 461"/>
                <a:gd name="T40" fmla="*/ 225 w 286"/>
                <a:gd name="T41" fmla="*/ 379 h 461"/>
                <a:gd name="T42" fmla="*/ 221 w 286"/>
                <a:gd name="T43" fmla="*/ 362 h 461"/>
                <a:gd name="T44" fmla="*/ 216 w 286"/>
                <a:gd name="T45" fmla="*/ 343 h 461"/>
                <a:gd name="T46" fmla="*/ 218 w 286"/>
                <a:gd name="T47" fmla="*/ 331 h 461"/>
                <a:gd name="T48" fmla="*/ 221 w 286"/>
                <a:gd name="T49" fmla="*/ 315 h 461"/>
                <a:gd name="T50" fmla="*/ 227 w 286"/>
                <a:gd name="T51" fmla="*/ 298 h 461"/>
                <a:gd name="T52" fmla="*/ 235 w 286"/>
                <a:gd name="T53" fmla="*/ 279 h 461"/>
                <a:gd name="T54" fmla="*/ 234 w 286"/>
                <a:gd name="T55" fmla="*/ 263 h 461"/>
                <a:gd name="T56" fmla="*/ 235 w 286"/>
                <a:gd name="T57" fmla="*/ 258 h 461"/>
                <a:gd name="T58" fmla="*/ 233 w 286"/>
                <a:gd name="T59" fmla="*/ 244 h 461"/>
                <a:gd name="T60" fmla="*/ 229 w 286"/>
                <a:gd name="T61" fmla="*/ 233 h 461"/>
                <a:gd name="T62" fmla="*/ 238 w 286"/>
                <a:gd name="T63" fmla="*/ 210 h 461"/>
                <a:gd name="T64" fmla="*/ 249 w 286"/>
                <a:gd name="T65" fmla="*/ 184 h 461"/>
                <a:gd name="T66" fmla="*/ 254 w 286"/>
                <a:gd name="T67" fmla="*/ 160 h 461"/>
                <a:gd name="T68" fmla="*/ 264 w 286"/>
                <a:gd name="T69" fmla="*/ 141 h 461"/>
                <a:gd name="T70" fmla="*/ 244 w 286"/>
                <a:gd name="T71" fmla="*/ 130 h 461"/>
                <a:gd name="T72" fmla="*/ 243 w 286"/>
                <a:gd name="T73" fmla="*/ 117 h 461"/>
                <a:gd name="T74" fmla="*/ 255 w 286"/>
                <a:gd name="T75" fmla="*/ 104 h 461"/>
                <a:gd name="T76" fmla="*/ 259 w 286"/>
                <a:gd name="T77" fmla="*/ 91 h 461"/>
                <a:gd name="T78" fmla="*/ 272 w 286"/>
                <a:gd name="T79" fmla="*/ 82 h 461"/>
                <a:gd name="T80" fmla="*/ 282 w 286"/>
                <a:gd name="T81" fmla="*/ 68 h 461"/>
                <a:gd name="T82" fmla="*/ 286 w 286"/>
                <a:gd name="T83" fmla="*/ 6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6" h="461">
                  <a:moveTo>
                    <a:pt x="283" y="59"/>
                  </a:moveTo>
                  <a:cubicBezTo>
                    <a:pt x="282" y="58"/>
                    <a:pt x="281" y="57"/>
                    <a:pt x="280" y="55"/>
                  </a:cubicBezTo>
                  <a:cubicBezTo>
                    <a:pt x="279" y="54"/>
                    <a:pt x="279" y="52"/>
                    <a:pt x="279" y="50"/>
                  </a:cubicBezTo>
                  <a:cubicBezTo>
                    <a:pt x="279" y="48"/>
                    <a:pt x="279" y="46"/>
                    <a:pt x="278" y="44"/>
                  </a:cubicBezTo>
                  <a:cubicBezTo>
                    <a:pt x="276" y="40"/>
                    <a:pt x="276" y="36"/>
                    <a:pt x="276" y="32"/>
                  </a:cubicBezTo>
                  <a:cubicBezTo>
                    <a:pt x="276" y="31"/>
                    <a:pt x="276" y="29"/>
                    <a:pt x="276" y="28"/>
                  </a:cubicBezTo>
                  <a:cubicBezTo>
                    <a:pt x="277" y="24"/>
                    <a:pt x="277" y="20"/>
                    <a:pt x="274" y="15"/>
                  </a:cubicBezTo>
                  <a:cubicBezTo>
                    <a:pt x="272" y="11"/>
                    <a:pt x="267" y="7"/>
                    <a:pt x="264" y="3"/>
                  </a:cubicBezTo>
                  <a:cubicBezTo>
                    <a:pt x="263" y="3"/>
                    <a:pt x="263" y="3"/>
                    <a:pt x="263" y="3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0" y="250"/>
                    <a:pt x="0" y="250"/>
                    <a:pt x="0" y="250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2" y="253"/>
                    <a:pt x="3" y="255"/>
                    <a:pt x="4" y="257"/>
                  </a:cubicBezTo>
                  <a:cubicBezTo>
                    <a:pt x="5" y="259"/>
                    <a:pt x="7" y="262"/>
                    <a:pt x="8" y="264"/>
                  </a:cubicBezTo>
                  <a:cubicBezTo>
                    <a:pt x="11" y="268"/>
                    <a:pt x="12" y="269"/>
                    <a:pt x="18" y="271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24" y="274"/>
                    <a:pt x="25" y="275"/>
                    <a:pt x="25" y="275"/>
                  </a:cubicBezTo>
                  <a:cubicBezTo>
                    <a:pt x="25" y="275"/>
                    <a:pt x="24" y="275"/>
                    <a:pt x="23" y="276"/>
                  </a:cubicBezTo>
                  <a:cubicBezTo>
                    <a:pt x="22" y="276"/>
                    <a:pt x="21" y="277"/>
                    <a:pt x="20" y="278"/>
                  </a:cubicBezTo>
                  <a:cubicBezTo>
                    <a:pt x="20" y="278"/>
                    <a:pt x="19" y="279"/>
                    <a:pt x="19" y="279"/>
                  </a:cubicBezTo>
                  <a:cubicBezTo>
                    <a:pt x="17" y="281"/>
                    <a:pt x="17" y="281"/>
                    <a:pt x="17" y="281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42" y="306"/>
                    <a:pt x="125" y="385"/>
                    <a:pt x="247" y="459"/>
                  </a:cubicBezTo>
                  <a:cubicBezTo>
                    <a:pt x="250" y="461"/>
                    <a:pt x="250" y="461"/>
                    <a:pt x="250" y="461"/>
                  </a:cubicBezTo>
                  <a:cubicBezTo>
                    <a:pt x="251" y="457"/>
                    <a:pt x="251" y="457"/>
                    <a:pt x="251" y="457"/>
                  </a:cubicBezTo>
                  <a:cubicBezTo>
                    <a:pt x="252" y="456"/>
                    <a:pt x="252" y="456"/>
                    <a:pt x="253" y="454"/>
                  </a:cubicBezTo>
                  <a:cubicBezTo>
                    <a:pt x="253" y="451"/>
                    <a:pt x="253" y="449"/>
                    <a:pt x="252" y="447"/>
                  </a:cubicBezTo>
                  <a:cubicBezTo>
                    <a:pt x="252" y="443"/>
                    <a:pt x="251" y="440"/>
                    <a:pt x="253" y="437"/>
                  </a:cubicBezTo>
                  <a:cubicBezTo>
                    <a:pt x="253" y="436"/>
                    <a:pt x="254" y="435"/>
                    <a:pt x="255" y="434"/>
                  </a:cubicBezTo>
                  <a:cubicBezTo>
                    <a:pt x="258" y="431"/>
                    <a:pt x="260" y="428"/>
                    <a:pt x="258" y="425"/>
                  </a:cubicBezTo>
                  <a:cubicBezTo>
                    <a:pt x="256" y="423"/>
                    <a:pt x="253" y="423"/>
                    <a:pt x="252" y="423"/>
                  </a:cubicBezTo>
                  <a:cubicBezTo>
                    <a:pt x="251" y="423"/>
                    <a:pt x="251" y="423"/>
                    <a:pt x="250" y="423"/>
                  </a:cubicBezTo>
                  <a:cubicBezTo>
                    <a:pt x="249" y="423"/>
                    <a:pt x="249" y="423"/>
                    <a:pt x="248" y="423"/>
                  </a:cubicBezTo>
                  <a:cubicBezTo>
                    <a:pt x="246" y="423"/>
                    <a:pt x="244" y="422"/>
                    <a:pt x="243" y="422"/>
                  </a:cubicBezTo>
                  <a:cubicBezTo>
                    <a:pt x="242" y="421"/>
                    <a:pt x="241" y="420"/>
                    <a:pt x="241" y="419"/>
                  </a:cubicBezTo>
                  <a:cubicBezTo>
                    <a:pt x="240" y="419"/>
                    <a:pt x="240" y="418"/>
                    <a:pt x="239" y="417"/>
                  </a:cubicBezTo>
                  <a:cubicBezTo>
                    <a:pt x="237" y="416"/>
                    <a:pt x="235" y="416"/>
                    <a:pt x="233" y="415"/>
                  </a:cubicBezTo>
                  <a:cubicBezTo>
                    <a:pt x="231" y="415"/>
                    <a:pt x="229" y="415"/>
                    <a:pt x="227" y="413"/>
                  </a:cubicBezTo>
                  <a:cubicBezTo>
                    <a:pt x="224" y="411"/>
                    <a:pt x="222" y="408"/>
                    <a:pt x="223" y="403"/>
                  </a:cubicBezTo>
                  <a:cubicBezTo>
                    <a:pt x="223" y="400"/>
                    <a:pt x="224" y="398"/>
                    <a:pt x="226" y="395"/>
                  </a:cubicBezTo>
                  <a:cubicBezTo>
                    <a:pt x="227" y="393"/>
                    <a:pt x="229" y="390"/>
                    <a:pt x="228" y="385"/>
                  </a:cubicBezTo>
                  <a:cubicBezTo>
                    <a:pt x="228" y="383"/>
                    <a:pt x="227" y="381"/>
                    <a:pt x="225" y="379"/>
                  </a:cubicBezTo>
                  <a:cubicBezTo>
                    <a:pt x="224" y="377"/>
                    <a:pt x="223" y="376"/>
                    <a:pt x="222" y="374"/>
                  </a:cubicBezTo>
                  <a:cubicBezTo>
                    <a:pt x="221" y="370"/>
                    <a:pt x="221" y="366"/>
                    <a:pt x="221" y="362"/>
                  </a:cubicBezTo>
                  <a:cubicBezTo>
                    <a:pt x="221" y="357"/>
                    <a:pt x="221" y="351"/>
                    <a:pt x="219" y="346"/>
                  </a:cubicBezTo>
                  <a:cubicBezTo>
                    <a:pt x="218" y="345"/>
                    <a:pt x="217" y="344"/>
                    <a:pt x="216" y="343"/>
                  </a:cubicBezTo>
                  <a:cubicBezTo>
                    <a:pt x="214" y="341"/>
                    <a:pt x="213" y="339"/>
                    <a:pt x="215" y="335"/>
                  </a:cubicBezTo>
                  <a:cubicBezTo>
                    <a:pt x="216" y="333"/>
                    <a:pt x="217" y="332"/>
                    <a:pt x="218" y="331"/>
                  </a:cubicBezTo>
                  <a:cubicBezTo>
                    <a:pt x="220" y="328"/>
                    <a:pt x="222" y="325"/>
                    <a:pt x="221" y="320"/>
                  </a:cubicBezTo>
                  <a:cubicBezTo>
                    <a:pt x="221" y="318"/>
                    <a:pt x="221" y="317"/>
                    <a:pt x="221" y="315"/>
                  </a:cubicBezTo>
                  <a:cubicBezTo>
                    <a:pt x="220" y="311"/>
                    <a:pt x="220" y="307"/>
                    <a:pt x="222" y="304"/>
                  </a:cubicBezTo>
                  <a:cubicBezTo>
                    <a:pt x="223" y="301"/>
                    <a:pt x="225" y="299"/>
                    <a:pt x="227" y="298"/>
                  </a:cubicBezTo>
                  <a:cubicBezTo>
                    <a:pt x="230" y="295"/>
                    <a:pt x="233" y="293"/>
                    <a:pt x="234" y="289"/>
                  </a:cubicBezTo>
                  <a:cubicBezTo>
                    <a:pt x="236" y="285"/>
                    <a:pt x="235" y="282"/>
                    <a:pt x="235" y="279"/>
                  </a:cubicBezTo>
                  <a:cubicBezTo>
                    <a:pt x="235" y="279"/>
                    <a:pt x="234" y="277"/>
                    <a:pt x="234" y="277"/>
                  </a:cubicBezTo>
                  <a:cubicBezTo>
                    <a:pt x="234" y="272"/>
                    <a:pt x="234" y="267"/>
                    <a:pt x="234" y="263"/>
                  </a:cubicBezTo>
                  <a:cubicBezTo>
                    <a:pt x="235" y="261"/>
                    <a:pt x="235" y="261"/>
                    <a:pt x="235" y="261"/>
                  </a:cubicBezTo>
                  <a:cubicBezTo>
                    <a:pt x="235" y="260"/>
                    <a:pt x="235" y="259"/>
                    <a:pt x="235" y="258"/>
                  </a:cubicBezTo>
                  <a:cubicBezTo>
                    <a:pt x="236" y="253"/>
                    <a:pt x="236" y="250"/>
                    <a:pt x="235" y="247"/>
                  </a:cubicBezTo>
                  <a:cubicBezTo>
                    <a:pt x="234" y="246"/>
                    <a:pt x="233" y="245"/>
                    <a:pt x="233" y="244"/>
                  </a:cubicBezTo>
                  <a:cubicBezTo>
                    <a:pt x="231" y="241"/>
                    <a:pt x="230" y="239"/>
                    <a:pt x="229" y="235"/>
                  </a:cubicBezTo>
                  <a:cubicBezTo>
                    <a:pt x="229" y="233"/>
                    <a:pt x="229" y="233"/>
                    <a:pt x="229" y="233"/>
                  </a:cubicBezTo>
                  <a:cubicBezTo>
                    <a:pt x="229" y="225"/>
                    <a:pt x="228" y="217"/>
                    <a:pt x="236" y="212"/>
                  </a:cubicBezTo>
                  <a:cubicBezTo>
                    <a:pt x="238" y="210"/>
                    <a:pt x="238" y="210"/>
                    <a:pt x="238" y="210"/>
                  </a:cubicBezTo>
                  <a:cubicBezTo>
                    <a:pt x="244" y="206"/>
                    <a:pt x="251" y="201"/>
                    <a:pt x="254" y="195"/>
                  </a:cubicBezTo>
                  <a:cubicBezTo>
                    <a:pt x="257" y="189"/>
                    <a:pt x="253" y="187"/>
                    <a:pt x="249" y="184"/>
                  </a:cubicBezTo>
                  <a:cubicBezTo>
                    <a:pt x="247" y="182"/>
                    <a:pt x="245" y="180"/>
                    <a:pt x="243" y="178"/>
                  </a:cubicBezTo>
                  <a:cubicBezTo>
                    <a:pt x="241" y="173"/>
                    <a:pt x="246" y="167"/>
                    <a:pt x="254" y="160"/>
                  </a:cubicBezTo>
                  <a:cubicBezTo>
                    <a:pt x="258" y="157"/>
                    <a:pt x="262" y="154"/>
                    <a:pt x="263" y="151"/>
                  </a:cubicBezTo>
                  <a:cubicBezTo>
                    <a:pt x="265" y="147"/>
                    <a:pt x="265" y="144"/>
                    <a:pt x="264" y="141"/>
                  </a:cubicBezTo>
                  <a:cubicBezTo>
                    <a:pt x="263" y="138"/>
                    <a:pt x="258" y="136"/>
                    <a:pt x="254" y="135"/>
                  </a:cubicBezTo>
                  <a:cubicBezTo>
                    <a:pt x="250" y="134"/>
                    <a:pt x="246" y="132"/>
                    <a:pt x="244" y="130"/>
                  </a:cubicBezTo>
                  <a:cubicBezTo>
                    <a:pt x="241" y="128"/>
                    <a:pt x="240" y="125"/>
                    <a:pt x="240" y="123"/>
                  </a:cubicBezTo>
                  <a:cubicBezTo>
                    <a:pt x="240" y="121"/>
                    <a:pt x="241" y="118"/>
                    <a:pt x="243" y="117"/>
                  </a:cubicBezTo>
                  <a:cubicBezTo>
                    <a:pt x="244" y="116"/>
                    <a:pt x="244" y="116"/>
                    <a:pt x="244" y="116"/>
                  </a:cubicBezTo>
                  <a:cubicBezTo>
                    <a:pt x="248" y="112"/>
                    <a:pt x="252" y="109"/>
                    <a:pt x="255" y="104"/>
                  </a:cubicBezTo>
                  <a:cubicBezTo>
                    <a:pt x="256" y="102"/>
                    <a:pt x="257" y="100"/>
                    <a:pt x="257" y="98"/>
                  </a:cubicBezTo>
                  <a:cubicBezTo>
                    <a:pt x="258" y="95"/>
                    <a:pt x="258" y="93"/>
                    <a:pt x="259" y="91"/>
                  </a:cubicBezTo>
                  <a:cubicBezTo>
                    <a:pt x="261" y="88"/>
                    <a:pt x="264" y="87"/>
                    <a:pt x="267" y="85"/>
                  </a:cubicBezTo>
                  <a:cubicBezTo>
                    <a:pt x="269" y="84"/>
                    <a:pt x="271" y="83"/>
                    <a:pt x="272" y="82"/>
                  </a:cubicBezTo>
                  <a:cubicBezTo>
                    <a:pt x="275" y="80"/>
                    <a:pt x="276" y="77"/>
                    <a:pt x="278" y="73"/>
                  </a:cubicBezTo>
                  <a:cubicBezTo>
                    <a:pt x="280" y="72"/>
                    <a:pt x="281" y="70"/>
                    <a:pt x="282" y="68"/>
                  </a:cubicBezTo>
                  <a:cubicBezTo>
                    <a:pt x="283" y="67"/>
                    <a:pt x="284" y="65"/>
                    <a:pt x="285" y="64"/>
                  </a:cubicBezTo>
                  <a:cubicBezTo>
                    <a:pt x="286" y="62"/>
                    <a:pt x="286" y="62"/>
                    <a:pt x="286" y="62"/>
                  </a:cubicBezTo>
                  <a:lnTo>
                    <a:pt x="283" y="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7250111" y="3256378"/>
              <a:ext cx="888630" cy="1316643"/>
            </a:xfrm>
            <a:custGeom>
              <a:avLst/>
              <a:gdLst>
                <a:gd name="T0" fmla="*/ 281 w 284"/>
                <a:gd name="T1" fmla="*/ 36 h 462"/>
                <a:gd name="T2" fmla="*/ 140 w 284"/>
                <a:gd name="T3" fmla="*/ 1 h 462"/>
                <a:gd name="T4" fmla="*/ 137 w 284"/>
                <a:gd name="T5" fmla="*/ 0 h 462"/>
                <a:gd name="T6" fmla="*/ 128 w 284"/>
                <a:gd name="T7" fmla="*/ 27 h 462"/>
                <a:gd name="T8" fmla="*/ 136 w 284"/>
                <a:gd name="T9" fmla="*/ 21 h 462"/>
                <a:gd name="T10" fmla="*/ 140 w 284"/>
                <a:gd name="T11" fmla="*/ 19 h 462"/>
                <a:gd name="T12" fmla="*/ 141 w 284"/>
                <a:gd name="T13" fmla="*/ 19 h 462"/>
                <a:gd name="T14" fmla="*/ 145 w 284"/>
                <a:gd name="T15" fmla="*/ 24 h 462"/>
                <a:gd name="T16" fmla="*/ 152 w 284"/>
                <a:gd name="T17" fmla="*/ 31 h 462"/>
                <a:gd name="T18" fmla="*/ 158 w 284"/>
                <a:gd name="T19" fmla="*/ 32 h 462"/>
                <a:gd name="T20" fmla="*/ 166 w 284"/>
                <a:gd name="T21" fmla="*/ 34 h 462"/>
                <a:gd name="T22" fmla="*/ 165 w 284"/>
                <a:gd name="T23" fmla="*/ 34 h 462"/>
                <a:gd name="T24" fmla="*/ 158 w 284"/>
                <a:gd name="T25" fmla="*/ 36 h 462"/>
                <a:gd name="T26" fmla="*/ 155 w 284"/>
                <a:gd name="T27" fmla="*/ 36 h 462"/>
                <a:gd name="T28" fmla="*/ 145 w 284"/>
                <a:gd name="T29" fmla="*/ 34 h 462"/>
                <a:gd name="T30" fmla="*/ 130 w 284"/>
                <a:gd name="T31" fmla="*/ 31 h 462"/>
                <a:gd name="T32" fmla="*/ 129 w 284"/>
                <a:gd name="T33" fmla="*/ 31 h 462"/>
                <a:gd name="T34" fmla="*/ 127 w 284"/>
                <a:gd name="T35" fmla="*/ 31 h 462"/>
                <a:gd name="T36" fmla="*/ 0 w 284"/>
                <a:gd name="T37" fmla="*/ 405 h 462"/>
                <a:gd name="T38" fmla="*/ 3 w 284"/>
                <a:gd name="T39" fmla="*/ 406 h 462"/>
                <a:gd name="T40" fmla="*/ 127 w 284"/>
                <a:gd name="T41" fmla="*/ 442 h 462"/>
                <a:gd name="T42" fmla="*/ 177 w 284"/>
                <a:gd name="T43" fmla="*/ 454 h 462"/>
                <a:gd name="T44" fmla="*/ 184 w 284"/>
                <a:gd name="T45" fmla="*/ 455 h 462"/>
                <a:gd name="T46" fmla="*/ 217 w 284"/>
                <a:gd name="T47" fmla="*/ 461 h 462"/>
                <a:gd name="T48" fmla="*/ 220 w 284"/>
                <a:gd name="T49" fmla="*/ 462 h 462"/>
                <a:gd name="T50" fmla="*/ 221 w 284"/>
                <a:gd name="T51" fmla="*/ 459 h 462"/>
                <a:gd name="T52" fmla="*/ 267 w 284"/>
                <a:gd name="T53" fmla="*/ 144 h 462"/>
                <a:gd name="T54" fmla="*/ 261 w 284"/>
                <a:gd name="T55" fmla="*/ 143 h 462"/>
                <a:gd name="T56" fmla="*/ 261 w 284"/>
                <a:gd name="T57" fmla="*/ 145 h 462"/>
                <a:gd name="T58" fmla="*/ 257 w 284"/>
                <a:gd name="T59" fmla="*/ 150 h 462"/>
                <a:gd name="T60" fmla="*/ 255 w 284"/>
                <a:gd name="T61" fmla="*/ 151 h 462"/>
                <a:gd name="T62" fmla="*/ 253 w 284"/>
                <a:gd name="T63" fmla="*/ 154 h 462"/>
                <a:gd name="T64" fmla="*/ 253 w 284"/>
                <a:gd name="T65" fmla="*/ 148 h 462"/>
                <a:gd name="T66" fmla="*/ 252 w 284"/>
                <a:gd name="T67" fmla="*/ 145 h 462"/>
                <a:gd name="T68" fmla="*/ 252 w 284"/>
                <a:gd name="T69" fmla="*/ 144 h 462"/>
                <a:gd name="T70" fmla="*/ 251 w 284"/>
                <a:gd name="T71" fmla="*/ 143 h 462"/>
                <a:gd name="T72" fmla="*/ 251 w 284"/>
                <a:gd name="T73" fmla="*/ 142 h 462"/>
                <a:gd name="T74" fmla="*/ 251 w 284"/>
                <a:gd name="T75" fmla="*/ 140 h 462"/>
                <a:gd name="T76" fmla="*/ 250 w 284"/>
                <a:gd name="T77" fmla="*/ 136 h 462"/>
                <a:gd name="T78" fmla="*/ 249 w 284"/>
                <a:gd name="T79" fmla="*/ 135 h 462"/>
                <a:gd name="T80" fmla="*/ 257 w 284"/>
                <a:gd name="T81" fmla="*/ 125 h 462"/>
                <a:gd name="T82" fmla="*/ 258 w 284"/>
                <a:gd name="T83" fmla="*/ 123 h 462"/>
                <a:gd name="T84" fmla="*/ 260 w 284"/>
                <a:gd name="T85" fmla="*/ 121 h 462"/>
                <a:gd name="T86" fmla="*/ 269 w 284"/>
                <a:gd name="T87" fmla="*/ 114 h 462"/>
                <a:gd name="T88" fmla="*/ 272 w 284"/>
                <a:gd name="T89" fmla="*/ 113 h 462"/>
                <a:gd name="T90" fmla="*/ 272 w 284"/>
                <a:gd name="T91" fmla="*/ 111 h 462"/>
                <a:gd name="T92" fmla="*/ 284 w 284"/>
                <a:gd name="T93" fmla="*/ 39 h 462"/>
                <a:gd name="T94" fmla="*/ 284 w 284"/>
                <a:gd name="T95" fmla="*/ 36 h 462"/>
                <a:gd name="T96" fmla="*/ 281 w 284"/>
                <a:gd name="T97" fmla="*/ 36 h 462"/>
                <a:gd name="T98" fmla="*/ 233 w 284"/>
                <a:gd name="T99" fmla="*/ 166 h 462"/>
                <a:gd name="T100" fmla="*/ 237 w 284"/>
                <a:gd name="T101" fmla="*/ 160 h 462"/>
                <a:gd name="T102" fmla="*/ 239 w 284"/>
                <a:gd name="T103" fmla="*/ 164 h 462"/>
                <a:gd name="T104" fmla="*/ 238 w 284"/>
                <a:gd name="T105" fmla="*/ 165 h 462"/>
                <a:gd name="T106" fmla="*/ 233 w 284"/>
                <a:gd name="T107" fmla="*/ 167 h 462"/>
                <a:gd name="T108" fmla="*/ 233 w 284"/>
                <a:gd name="T109" fmla="*/ 167 h 462"/>
                <a:gd name="T110" fmla="*/ 233 w 284"/>
                <a:gd name="T111" fmla="*/ 166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4" h="462">
                  <a:moveTo>
                    <a:pt x="281" y="36"/>
                  </a:moveTo>
                  <a:cubicBezTo>
                    <a:pt x="267" y="34"/>
                    <a:pt x="214" y="25"/>
                    <a:pt x="140" y="1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36" y="21"/>
                    <a:pt x="136" y="21"/>
                    <a:pt x="136" y="21"/>
                  </a:cubicBezTo>
                  <a:cubicBezTo>
                    <a:pt x="137" y="20"/>
                    <a:pt x="139" y="19"/>
                    <a:pt x="140" y="19"/>
                  </a:cubicBezTo>
                  <a:cubicBezTo>
                    <a:pt x="140" y="19"/>
                    <a:pt x="141" y="19"/>
                    <a:pt x="141" y="19"/>
                  </a:cubicBezTo>
                  <a:cubicBezTo>
                    <a:pt x="143" y="20"/>
                    <a:pt x="144" y="22"/>
                    <a:pt x="145" y="24"/>
                  </a:cubicBezTo>
                  <a:cubicBezTo>
                    <a:pt x="147" y="26"/>
                    <a:pt x="149" y="29"/>
                    <a:pt x="152" y="31"/>
                  </a:cubicBezTo>
                  <a:cubicBezTo>
                    <a:pt x="154" y="32"/>
                    <a:pt x="156" y="32"/>
                    <a:pt x="158" y="32"/>
                  </a:cubicBezTo>
                  <a:cubicBezTo>
                    <a:pt x="163" y="32"/>
                    <a:pt x="165" y="33"/>
                    <a:pt x="166" y="34"/>
                  </a:cubicBezTo>
                  <a:cubicBezTo>
                    <a:pt x="166" y="34"/>
                    <a:pt x="166" y="34"/>
                    <a:pt x="165" y="34"/>
                  </a:cubicBezTo>
                  <a:cubicBezTo>
                    <a:pt x="165" y="35"/>
                    <a:pt x="162" y="36"/>
                    <a:pt x="158" y="36"/>
                  </a:cubicBezTo>
                  <a:cubicBezTo>
                    <a:pt x="156" y="36"/>
                    <a:pt x="155" y="36"/>
                    <a:pt x="155" y="36"/>
                  </a:cubicBezTo>
                  <a:cubicBezTo>
                    <a:pt x="152" y="36"/>
                    <a:pt x="148" y="35"/>
                    <a:pt x="145" y="34"/>
                  </a:cubicBezTo>
                  <a:cubicBezTo>
                    <a:pt x="140" y="32"/>
                    <a:pt x="135" y="31"/>
                    <a:pt x="130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7" y="31"/>
                    <a:pt x="127" y="31"/>
                    <a:pt x="127" y="31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3" y="406"/>
                    <a:pt x="3" y="406"/>
                    <a:pt x="3" y="406"/>
                  </a:cubicBezTo>
                  <a:cubicBezTo>
                    <a:pt x="42" y="418"/>
                    <a:pt x="83" y="430"/>
                    <a:pt x="127" y="442"/>
                  </a:cubicBezTo>
                  <a:cubicBezTo>
                    <a:pt x="143" y="447"/>
                    <a:pt x="160" y="450"/>
                    <a:pt x="177" y="454"/>
                  </a:cubicBezTo>
                  <a:cubicBezTo>
                    <a:pt x="184" y="455"/>
                    <a:pt x="184" y="455"/>
                    <a:pt x="184" y="455"/>
                  </a:cubicBezTo>
                  <a:cubicBezTo>
                    <a:pt x="194" y="457"/>
                    <a:pt x="205" y="459"/>
                    <a:pt x="217" y="461"/>
                  </a:cubicBezTo>
                  <a:cubicBezTo>
                    <a:pt x="220" y="462"/>
                    <a:pt x="220" y="462"/>
                    <a:pt x="220" y="462"/>
                  </a:cubicBezTo>
                  <a:cubicBezTo>
                    <a:pt x="221" y="459"/>
                    <a:pt x="221" y="459"/>
                    <a:pt x="221" y="459"/>
                  </a:cubicBezTo>
                  <a:cubicBezTo>
                    <a:pt x="226" y="419"/>
                    <a:pt x="247" y="277"/>
                    <a:pt x="267" y="144"/>
                  </a:cubicBezTo>
                  <a:cubicBezTo>
                    <a:pt x="261" y="143"/>
                    <a:pt x="261" y="143"/>
                    <a:pt x="261" y="143"/>
                  </a:cubicBezTo>
                  <a:cubicBezTo>
                    <a:pt x="261" y="143"/>
                    <a:pt x="261" y="144"/>
                    <a:pt x="261" y="145"/>
                  </a:cubicBezTo>
                  <a:cubicBezTo>
                    <a:pt x="260" y="147"/>
                    <a:pt x="258" y="148"/>
                    <a:pt x="257" y="150"/>
                  </a:cubicBezTo>
                  <a:cubicBezTo>
                    <a:pt x="256" y="150"/>
                    <a:pt x="256" y="151"/>
                    <a:pt x="255" y="151"/>
                  </a:cubicBezTo>
                  <a:cubicBezTo>
                    <a:pt x="254" y="152"/>
                    <a:pt x="253" y="153"/>
                    <a:pt x="253" y="154"/>
                  </a:cubicBezTo>
                  <a:cubicBezTo>
                    <a:pt x="253" y="152"/>
                    <a:pt x="253" y="150"/>
                    <a:pt x="253" y="148"/>
                  </a:cubicBezTo>
                  <a:cubicBezTo>
                    <a:pt x="253" y="147"/>
                    <a:pt x="252" y="146"/>
                    <a:pt x="252" y="145"/>
                  </a:cubicBezTo>
                  <a:cubicBezTo>
                    <a:pt x="252" y="144"/>
                    <a:pt x="252" y="144"/>
                    <a:pt x="252" y="144"/>
                  </a:cubicBezTo>
                  <a:cubicBezTo>
                    <a:pt x="251" y="143"/>
                    <a:pt x="251" y="143"/>
                    <a:pt x="251" y="143"/>
                  </a:cubicBezTo>
                  <a:cubicBezTo>
                    <a:pt x="251" y="142"/>
                    <a:pt x="251" y="142"/>
                    <a:pt x="251" y="142"/>
                  </a:cubicBezTo>
                  <a:cubicBezTo>
                    <a:pt x="251" y="141"/>
                    <a:pt x="251" y="141"/>
                    <a:pt x="251" y="140"/>
                  </a:cubicBezTo>
                  <a:cubicBezTo>
                    <a:pt x="251" y="138"/>
                    <a:pt x="250" y="137"/>
                    <a:pt x="250" y="136"/>
                  </a:cubicBezTo>
                  <a:cubicBezTo>
                    <a:pt x="250" y="136"/>
                    <a:pt x="250" y="135"/>
                    <a:pt x="249" y="135"/>
                  </a:cubicBezTo>
                  <a:cubicBezTo>
                    <a:pt x="248" y="132"/>
                    <a:pt x="254" y="127"/>
                    <a:pt x="257" y="125"/>
                  </a:cubicBezTo>
                  <a:cubicBezTo>
                    <a:pt x="258" y="123"/>
                    <a:pt x="258" y="123"/>
                    <a:pt x="258" y="123"/>
                  </a:cubicBezTo>
                  <a:cubicBezTo>
                    <a:pt x="258" y="123"/>
                    <a:pt x="259" y="122"/>
                    <a:pt x="260" y="121"/>
                  </a:cubicBezTo>
                  <a:cubicBezTo>
                    <a:pt x="262" y="119"/>
                    <a:pt x="267" y="114"/>
                    <a:pt x="269" y="114"/>
                  </a:cubicBezTo>
                  <a:cubicBezTo>
                    <a:pt x="272" y="113"/>
                    <a:pt x="272" y="113"/>
                    <a:pt x="272" y="113"/>
                  </a:cubicBezTo>
                  <a:cubicBezTo>
                    <a:pt x="272" y="111"/>
                    <a:pt x="272" y="111"/>
                    <a:pt x="272" y="111"/>
                  </a:cubicBezTo>
                  <a:cubicBezTo>
                    <a:pt x="276" y="86"/>
                    <a:pt x="280" y="62"/>
                    <a:pt x="284" y="39"/>
                  </a:cubicBezTo>
                  <a:cubicBezTo>
                    <a:pt x="284" y="36"/>
                    <a:pt x="284" y="36"/>
                    <a:pt x="284" y="36"/>
                  </a:cubicBezTo>
                  <a:lnTo>
                    <a:pt x="281" y="36"/>
                  </a:lnTo>
                  <a:close/>
                  <a:moveTo>
                    <a:pt x="233" y="166"/>
                  </a:moveTo>
                  <a:cubicBezTo>
                    <a:pt x="233" y="164"/>
                    <a:pt x="235" y="161"/>
                    <a:pt x="237" y="160"/>
                  </a:cubicBezTo>
                  <a:cubicBezTo>
                    <a:pt x="237" y="161"/>
                    <a:pt x="237" y="163"/>
                    <a:pt x="239" y="164"/>
                  </a:cubicBezTo>
                  <a:cubicBezTo>
                    <a:pt x="238" y="164"/>
                    <a:pt x="238" y="165"/>
                    <a:pt x="238" y="165"/>
                  </a:cubicBezTo>
                  <a:cubicBezTo>
                    <a:pt x="236" y="166"/>
                    <a:pt x="235" y="167"/>
                    <a:pt x="233" y="167"/>
                  </a:cubicBezTo>
                  <a:cubicBezTo>
                    <a:pt x="233" y="167"/>
                    <a:pt x="233" y="167"/>
                    <a:pt x="233" y="167"/>
                  </a:cubicBezTo>
                  <a:cubicBezTo>
                    <a:pt x="233" y="167"/>
                    <a:pt x="233" y="167"/>
                    <a:pt x="233" y="1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6" name="Freeform 55"/>
            <p:cNvSpPr>
              <a:spLocks noEditPoints="1"/>
            </p:cNvSpPr>
            <p:nvPr/>
          </p:nvSpPr>
          <p:spPr bwMode="auto">
            <a:xfrm>
              <a:off x="6031485" y="2419002"/>
              <a:ext cx="1086627" cy="1891334"/>
            </a:xfrm>
            <a:custGeom>
              <a:avLst/>
              <a:gdLst>
                <a:gd name="T0" fmla="*/ 281 w 347"/>
                <a:gd name="T1" fmla="*/ 180 h 664"/>
                <a:gd name="T2" fmla="*/ 48 w 347"/>
                <a:gd name="T3" fmla="*/ 37 h 664"/>
                <a:gd name="T4" fmla="*/ 56 w 347"/>
                <a:gd name="T5" fmla="*/ 60 h 664"/>
                <a:gd name="T6" fmla="*/ 94 w 347"/>
                <a:gd name="T7" fmla="*/ 61 h 664"/>
                <a:gd name="T8" fmla="*/ 90 w 347"/>
                <a:gd name="T9" fmla="*/ 86 h 664"/>
                <a:gd name="T10" fmla="*/ 83 w 347"/>
                <a:gd name="T11" fmla="*/ 161 h 664"/>
                <a:gd name="T12" fmla="*/ 76 w 347"/>
                <a:gd name="T13" fmla="*/ 193 h 664"/>
                <a:gd name="T14" fmla="*/ 79 w 347"/>
                <a:gd name="T15" fmla="*/ 207 h 664"/>
                <a:gd name="T16" fmla="*/ 91 w 347"/>
                <a:gd name="T17" fmla="*/ 235 h 664"/>
                <a:gd name="T18" fmla="*/ 77 w 347"/>
                <a:gd name="T19" fmla="*/ 268 h 664"/>
                <a:gd name="T20" fmla="*/ 63 w 347"/>
                <a:gd name="T21" fmla="*/ 276 h 664"/>
                <a:gd name="T22" fmla="*/ 56 w 347"/>
                <a:gd name="T23" fmla="*/ 282 h 664"/>
                <a:gd name="T24" fmla="*/ 40 w 347"/>
                <a:gd name="T25" fmla="*/ 293 h 664"/>
                <a:gd name="T26" fmla="*/ 31 w 347"/>
                <a:gd name="T27" fmla="*/ 295 h 664"/>
                <a:gd name="T28" fmla="*/ 36 w 347"/>
                <a:gd name="T29" fmla="*/ 311 h 664"/>
                <a:gd name="T30" fmla="*/ 28 w 347"/>
                <a:gd name="T31" fmla="*/ 327 h 664"/>
                <a:gd name="T32" fmla="*/ 40 w 347"/>
                <a:gd name="T33" fmla="*/ 337 h 664"/>
                <a:gd name="T34" fmla="*/ 60 w 347"/>
                <a:gd name="T35" fmla="*/ 330 h 664"/>
                <a:gd name="T36" fmla="*/ 52 w 347"/>
                <a:gd name="T37" fmla="*/ 338 h 664"/>
                <a:gd name="T38" fmla="*/ 31 w 347"/>
                <a:gd name="T39" fmla="*/ 352 h 664"/>
                <a:gd name="T40" fmla="*/ 39 w 347"/>
                <a:gd name="T41" fmla="*/ 365 h 664"/>
                <a:gd name="T42" fmla="*/ 46 w 347"/>
                <a:gd name="T43" fmla="*/ 369 h 664"/>
                <a:gd name="T44" fmla="*/ 45 w 347"/>
                <a:gd name="T45" fmla="*/ 382 h 664"/>
                <a:gd name="T46" fmla="*/ 41 w 347"/>
                <a:gd name="T47" fmla="*/ 390 h 664"/>
                <a:gd name="T48" fmla="*/ 26 w 347"/>
                <a:gd name="T49" fmla="*/ 405 h 664"/>
                <a:gd name="T50" fmla="*/ 34 w 347"/>
                <a:gd name="T51" fmla="*/ 418 h 664"/>
                <a:gd name="T52" fmla="*/ 26 w 347"/>
                <a:gd name="T53" fmla="*/ 433 h 664"/>
                <a:gd name="T54" fmla="*/ 38 w 347"/>
                <a:gd name="T55" fmla="*/ 450 h 664"/>
                <a:gd name="T56" fmla="*/ 33 w 347"/>
                <a:gd name="T57" fmla="*/ 454 h 664"/>
                <a:gd name="T58" fmla="*/ 9 w 347"/>
                <a:gd name="T59" fmla="*/ 427 h 664"/>
                <a:gd name="T60" fmla="*/ 6 w 347"/>
                <a:gd name="T61" fmla="*/ 448 h 664"/>
                <a:gd name="T62" fmla="*/ 8 w 347"/>
                <a:gd name="T63" fmla="*/ 465 h 664"/>
                <a:gd name="T64" fmla="*/ 10 w 347"/>
                <a:gd name="T65" fmla="*/ 479 h 664"/>
                <a:gd name="T66" fmla="*/ 14 w 347"/>
                <a:gd name="T67" fmla="*/ 494 h 664"/>
                <a:gd name="T68" fmla="*/ 26 w 347"/>
                <a:gd name="T69" fmla="*/ 516 h 664"/>
                <a:gd name="T70" fmla="*/ 30 w 347"/>
                <a:gd name="T71" fmla="*/ 536 h 664"/>
                <a:gd name="T72" fmla="*/ 33 w 347"/>
                <a:gd name="T73" fmla="*/ 539 h 664"/>
                <a:gd name="T74" fmla="*/ 46 w 347"/>
                <a:gd name="T75" fmla="*/ 575 h 664"/>
                <a:gd name="T76" fmla="*/ 70 w 347"/>
                <a:gd name="T77" fmla="*/ 560 h 664"/>
                <a:gd name="T78" fmla="*/ 59 w 347"/>
                <a:gd name="T79" fmla="*/ 486 h 664"/>
                <a:gd name="T80" fmla="*/ 64 w 347"/>
                <a:gd name="T81" fmla="*/ 487 h 664"/>
                <a:gd name="T82" fmla="*/ 59 w 347"/>
                <a:gd name="T83" fmla="*/ 502 h 664"/>
                <a:gd name="T84" fmla="*/ 62 w 347"/>
                <a:gd name="T85" fmla="*/ 512 h 664"/>
                <a:gd name="T86" fmla="*/ 70 w 347"/>
                <a:gd name="T87" fmla="*/ 534 h 664"/>
                <a:gd name="T88" fmla="*/ 83 w 347"/>
                <a:gd name="T89" fmla="*/ 545 h 664"/>
                <a:gd name="T90" fmla="*/ 284 w 347"/>
                <a:gd name="T91" fmla="*/ 662 h 664"/>
                <a:gd name="T92" fmla="*/ 295 w 347"/>
                <a:gd name="T93" fmla="*/ 599 h 664"/>
                <a:gd name="T94" fmla="*/ 268 w 347"/>
                <a:gd name="T95" fmla="*/ 530 h 664"/>
                <a:gd name="T96" fmla="*/ 252 w 347"/>
                <a:gd name="T97" fmla="*/ 484 h 664"/>
                <a:gd name="T98" fmla="*/ 254 w 347"/>
                <a:gd name="T99" fmla="*/ 402 h 664"/>
                <a:gd name="T100" fmla="*/ 346 w 347"/>
                <a:gd name="T101" fmla="*/ 220 h 664"/>
                <a:gd name="T102" fmla="*/ 70 w 347"/>
                <a:gd name="T103" fmla="*/ 500 h 664"/>
                <a:gd name="T104" fmla="*/ 47 w 347"/>
                <a:gd name="T105" fmla="*/ 465 h 664"/>
                <a:gd name="T106" fmla="*/ 45 w 347"/>
                <a:gd name="T107" fmla="*/ 465 h 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47" h="664">
                  <a:moveTo>
                    <a:pt x="345" y="216"/>
                  </a:moveTo>
                  <a:cubicBezTo>
                    <a:pt x="324" y="205"/>
                    <a:pt x="303" y="193"/>
                    <a:pt x="282" y="181"/>
                  </a:cubicBezTo>
                  <a:cubicBezTo>
                    <a:pt x="282" y="181"/>
                    <a:pt x="282" y="181"/>
                    <a:pt x="282" y="181"/>
                  </a:cubicBezTo>
                  <a:cubicBezTo>
                    <a:pt x="282" y="181"/>
                    <a:pt x="282" y="181"/>
                    <a:pt x="282" y="181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160" y="107"/>
                    <a:pt x="75" y="27"/>
                    <a:pt x="52" y="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6" y="11"/>
                    <a:pt x="47" y="17"/>
                    <a:pt x="47" y="23"/>
                  </a:cubicBezTo>
                  <a:cubicBezTo>
                    <a:pt x="48" y="26"/>
                    <a:pt x="48" y="30"/>
                    <a:pt x="48" y="32"/>
                  </a:cubicBezTo>
                  <a:cubicBezTo>
                    <a:pt x="48" y="34"/>
                    <a:pt x="48" y="35"/>
                    <a:pt x="48" y="37"/>
                  </a:cubicBezTo>
                  <a:cubicBezTo>
                    <a:pt x="48" y="40"/>
                    <a:pt x="48" y="43"/>
                    <a:pt x="48" y="45"/>
                  </a:cubicBezTo>
                  <a:cubicBezTo>
                    <a:pt x="48" y="46"/>
                    <a:pt x="47" y="47"/>
                    <a:pt x="47" y="48"/>
                  </a:cubicBezTo>
                  <a:cubicBezTo>
                    <a:pt x="46" y="51"/>
                    <a:pt x="43" y="57"/>
                    <a:pt x="48" y="60"/>
                  </a:cubicBezTo>
                  <a:cubicBezTo>
                    <a:pt x="49" y="61"/>
                    <a:pt x="50" y="61"/>
                    <a:pt x="51" y="61"/>
                  </a:cubicBezTo>
                  <a:cubicBezTo>
                    <a:pt x="52" y="61"/>
                    <a:pt x="54" y="61"/>
                    <a:pt x="55" y="61"/>
                  </a:cubicBezTo>
                  <a:cubicBezTo>
                    <a:pt x="55" y="60"/>
                    <a:pt x="56" y="60"/>
                    <a:pt x="56" y="60"/>
                  </a:cubicBezTo>
                  <a:cubicBezTo>
                    <a:pt x="58" y="60"/>
                    <a:pt x="60" y="61"/>
                    <a:pt x="62" y="62"/>
                  </a:cubicBezTo>
                  <a:cubicBezTo>
                    <a:pt x="64" y="62"/>
                    <a:pt x="66" y="63"/>
                    <a:pt x="67" y="63"/>
                  </a:cubicBezTo>
                  <a:cubicBezTo>
                    <a:pt x="70" y="63"/>
                    <a:pt x="72" y="61"/>
                    <a:pt x="75" y="59"/>
                  </a:cubicBezTo>
                  <a:cubicBezTo>
                    <a:pt x="76" y="58"/>
                    <a:pt x="76" y="58"/>
                    <a:pt x="76" y="58"/>
                  </a:cubicBezTo>
                  <a:cubicBezTo>
                    <a:pt x="78" y="57"/>
                    <a:pt x="81" y="56"/>
                    <a:pt x="85" y="56"/>
                  </a:cubicBezTo>
                  <a:cubicBezTo>
                    <a:pt x="87" y="56"/>
                    <a:pt x="93" y="56"/>
                    <a:pt x="94" y="61"/>
                  </a:cubicBezTo>
                  <a:cubicBezTo>
                    <a:pt x="95" y="64"/>
                    <a:pt x="93" y="68"/>
                    <a:pt x="91" y="72"/>
                  </a:cubicBezTo>
                  <a:cubicBezTo>
                    <a:pt x="91" y="72"/>
                    <a:pt x="91" y="73"/>
                    <a:pt x="91" y="73"/>
                  </a:cubicBezTo>
                  <a:cubicBezTo>
                    <a:pt x="90" y="74"/>
                    <a:pt x="89" y="75"/>
                    <a:pt x="89" y="77"/>
                  </a:cubicBezTo>
                  <a:cubicBezTo>
                    <a:pt x="89" y="79"/>
                    <a:pt x="89" y="80"/>
                    <a:pt x="89" y="82"/>
                  </a:cubicBezTo>
                  <a:cubicBezTo>
                    <a:pt x="89" y="82"/>
                    <a:pt x="89" y="83"/>
                    <a:pt x="89" y="83"/>
                  </a:cubicBezTo>
                  <a:cubicBezTo>
                    <a:pt x="90" y="86"/>
                    <a:pt x="90" y="86"/>
                    <a:pt x="90" y="86"/>
                  </a:cubicBezTo>
                  <a:cubicBezTo>
                    <a:pt x="90" y="87"/>
                    <a:pt x="90" y="89"/>
                    <a:pt x="90" y="90"/>
                  </a:cubicBezTo>
                  <a:cubicBezTo>
                    <a:pt x="90" y="92"/>
                    <a:pt x="90" y="94"/>
                    <a:pt x="90" y="97"/>
                  </a:cubicBezTo>
                  <a:cubicBezTo>
                    <a:pt x="89" y="100"/>
                    <a:pt x="89" y="103"/>
                    <a:pt x="89" y="106"/>
                  </a:cubicBezTo>
                  <a:cubicBezTo>
                    <a:pt x="90" y="111"/>
                    <a:pt x="90" y="117"/>
                    <a:pt x="90" y="122"/>
                  </a:cubicBezTo>
                  <a:cubicBezTo>
                    <a:pt x="90" y="131"/>
                    <a:pt x="88" y="142"/>
                    <a:pt x="85" y="152"/>
                  </a:cubicBezTo>
                  <a:cubicBezTo>
                    <a:pt x="84" y="155"/>
                    <a:pt x="83" y="158"/>
                    <a:pt x="83" y="161"/>
                  </a:cubicBezTo>
                  <a:cubicBezTo>
                    <a:pt x="82" y="164"/>
                    <a:pt x="81" y="167"/>
                    <a:pt x="81" y="170"/>
                  </a:cubicBezTo>
                  <a:cubicBezTo>
                    <a:pt x="80" y="171"/>
                    <a:pt x="80" y="172"/>
                    <a:pt x="80" y="173"/>
                  </a:cubicBezTo>
                  <a:cubicBezTo>
                    <a:pt x="80" y="174"/>
                    <a:pt x="79" y="176"/>
                    <a:pt x="79" y="178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8" y="180"/>
                    <a:pt x="77" y="182"/>
                    <a:pt x="77" y="184"/>
                  </a:cubicBezTo>
                  <a:cubicBezTo>
                    <a:pt x="76" y="187"/>
                    <a:pt x="76" y="189"/>
                    <a:pt x="76" y="193"/>
                  </a:cubicBezTo>
                  <a:cubicBezTo>
                    <a:pt x="76" y="194"/>
                    <a:pt x="76" y="195"/>
                    <a:pt x="76" y="196"/>
                  </a:cubicBezTo>
                  <a:cubicBezTo>
                    <a:pt x="76" y="196"/>
                    <a:pt x="76" y="197"/>
                    <a:pt x="76" y="197"/>
                  </a:cubicBezTo>
                  <a:cubicBezTo>
                    <a:pt x="76" y="198"/>
                    <a:pt x="76" y="198"/>
                    <a:pt x="76" y="199"/>
                  </a:cubicBezTo>
                  <a:cubicBezTo>
                    <a:pt x="76" y="200"/>
                    <a:pt x="76" y="201"/>
                    <a:pt x="77" y="202"/>
                  </a:cubicBezTo>
                  <a:cubicBezTo>
                    <a:pt x="77" y="204"/>
                    <a:pt x="77" y="205"/>
                    <a:pt x="78" y="205"/>
                  </a:cubicBezTo>
                  <a:cubicBezTo>
                    <a:pt x="78" y="206"/>
                    <a:pt x="78" y="206"/>
                    <a:pt x="79" y="207"/>
                  </a:cubicBezTo>
                  <a:cubicBezTo>
                    <a:pt x="80" y="211"/>
                    <a:pt x="83" y="215"/>
                    <a:pt x="85" y="218"/>
                  </a:cubicBezTo>
                  <a:cubicBezTo>
                    <a:pt x="86" y="219"/>
                    <a:pt x="87" y="221"/>
                    <a:pt x="87" y="222"/>
                  </a:cubicBezTo>
                  <a:cubicBezTo>
                    <a:pt x="87" y="223"/>
                    <a:pt x="87" y="223"/>
                    <a:pt x="87" y="224"/>
                  </a:cubicBezTo>
                  <a:cubicBezTo>
                    <a:pt x="87" y="226"/>
                    <a:pt x="87" y="227"/>
                    <a:pt x="88" y="229"/>
                  </a:cubicBezTo>
                  <a:cubicBezTo>
                    <a:pt x="89" y="230"/>
                    <a:pt x="89" y="230"/>
                    <a:pt x="89" y="231"/>
                  </a:cubicBezTo>
                  <a:cubicBezTo>
                    <a:pt x="90" y="232"/>
                    <a:pt x="91" y="234"/>
                    <a:pt x="91" y="235"/>
                  </a:cubicBezTo>
                  <a:cubicBezTo>
                    <a:pt x="92" y="240"/>
                    <a:pt x="92" y="247"/>
                    <a:pt x="88" y="249"/>
                  </a:cubicBezTo>
                  <a:cubicBezTo>
                    <a:pt x="88" y="250"/>
                    <a:pt x="87" y="250"/>
                    <a:pt x="87" y="250"/>
                  </a:cubicBezTo>
                  <a:cubicBezTo>
                    <a:pt x="84" y="252"/>
                    <a:pt x="81" y="254"/>
                    <a:pt x="81" y="259"/>
                  </a:cubicBezTo>
                  <a:cubicBezTo>
                    <a:pt x="81" y="260"/>
                    <a:pt x="81" y="261"/>
                    <a:pt x="81" y="262"/>
                  </a:cubicBezTo>
                  <a:cubicBezTo>
                    <a:pt x="81" y="263"/>
                    <a:pt x="81" y="265"/>
                    <a:pt x="81" y="266"/>
                  </a:cubicBezTo>
                  <a:cubicBezTo>
                    <a:pt x="80" y="267"/>
                    <a:pt x="79" y="267"/>
                    <a:pt x="77" y="268"/>
                  </a:cubicBezTo>
                  <a:cubicBezTo>
                    <a:pt x="77" y="269"/>
                    <a:pt x="76" y="269"/>
                    <a:pt x="75" y="270"/>
                  </a:cubicBezTo>
                  <a:cubicBezTo>
                    <a:pt x="74" y="271"/>
                    <a:pt x="73" y="271"/>
                    <a:pt x="73" y="272"/>
                  </a:cubicBezTo>
                  <a:cubicBezTo>
                    <a:pt x="72" y="273"/>
                    <a:pt x="72" y="273"/>
                    <a:pt x="72" y="273"/>
                  </a:cubicBezTo>
                  <a:cubicBezTo>
                    <a:pt x="71" y="273"/>
                    <a:pt x="70" y="273"/>
                    <a:pt x="69" y="274"/>
                  </a:cubicBezTo>
                  <a:cubicBezTo>
                    <a:pt x="69" y="274"/>
                    <a:pt x="69" y="274"/>
                    <a:pt x="69" y="274"/>
                  </a:cubicBezTo>
                  <a:cubicBezTo>
                    <a:pt x="66" y="274"/>
                    <a:pt x="64" y="275"/>
                    <a:pt x="63" y="276"/>
                  </a:cubicBezTo>
                  <a:cubicBezTo>
                    <a:pt x="61" y="276"/>
                    <a:pt x="60" y="277"/>
                    <a:pt x="59" y="279"/>
                  </a:cubicBezTo>
                  <a:cubicBezTo>
                    <a:pt x="59" y="280"/>
                    <a:pt x="59" y="280"/>
                    <a:pt x="59" y="281"/>
                  </a:cubicBezTo>
                  <a:cubicBezTo>
                    <a:pt x="59" y="281"/>
                    <a:pt x="58" y="282"/>
                    <a:pt x="58" y="282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58" y="282"/>
                    <a:pt x="58" y="282"/>
                    <a:pt x="58" y="282"/>
                  </a:cubicBezTo>
                  <a:cubicBezTo>
                    <a:pt x="57" y="282"/>
                    <a:pt x="57" y="282"/>
                    <a:pt x="56" y="282"/>
                  </a:cubicBezTo>
                  <a:cubicBezTo>
                    <a:pt x="55" y="281"/>
                    <a:pt x="53" y="280"/>
                    <a:pt x="51" y="280"/>
                  </a:cubicBezTo>
                  <a:cubicBezTo>
                    <a:pt x="50" y="280"/>
                    <a:pt x="49" y="280"/>
                    <a:pt x="48" y="281"/>
                  </a:cubicBezTo>
                  <a:cubicBezTo>
                    <a:pt x="43" y="284"/>
                    <a:pt x="44" y="290"/>
                    <a:pt x="45" y="295"/>
                  </a:cubicBezTo>
                  <a:cubicBezTo>
                    <a:pt x="45" y="295"/>
                    <a:pt x="45" y="296"/>
                    <a:pt x="45" y="296"/>
                  </a:cubicBezTo>
                  <a:cubicBezTo>
                    <a:pt x="45" y="296"/>
                    <a:pt x="45" y="295"/>
                    <a:pt x="45" y="295"/>
                  </a:cubicBezTo>
                  <a:cubicBezTo>
                    <a:pt x="43" y="293"/>
                    <a:pt x="41" y="293"/>
                    <a:pt x="40" y="293"/>
                  </a:cubicBezTo>
                  <a:cubicBezTo>
                    <a:pt x="40" y="293"/>
                    <a:pt x="40" y="293"/>
                    <a:pt x="39" y="293"/>
                  </a:cubicBezTo>
                  <a:cubicBezTo>
                    <a:pt x="39" y="293"/>
                    <a:pt x="39" y="293"/>
                    <a:pt x="39" y="292"/>
                  </a:cubicBezTo>
                  <a:cubicBezTo>
                    <a:pt x="38" y="292"/>
                    <a:pt x="37" y="292"/>
                    <a:pt x="35" y="292"/>
                  </a:cubicBezTo>
                  <a:cubicBezTo>
                    <a:pt x="35" y="292"/>
                    <a:pt x="35" y="292"/>
                    <a:pt x="35" y="292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33" y="292"/>
                    <a:pt x="31" y="293"/>
                    <a:pt x="31" y="295"/>
                  </a:cubicBezTo>
                  <a:cubicBezTo>
                    <a:pt x="30" y="296"/>
                    <a:pt x="29" y="298"/>
                    <a:pt x="30" y="300"/>
                  </a:cubicBezTo>
                  <a:cubicBezTo>
                    <a:pt x="31" y="302"/>
                    <a:pt x="32" y="303"/>
                    <a:pt x="33" y="303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34" y="304"/>
                    <a:pt x="34" y="306"/>
                    <a:pt x="36" y="307"/>
                  </a:cubicBezTo>
                  <a:cubicBezTo>
                    <a:pt x="36" y="307"/>
                    <a:pt x="37" y="307"/>
                    <a:pt x="37" y="307"/>
                  </a:cubicBezTo>
                  <a:cubicBezTo>
                    <a:pt x="37" y="309"/>
                    <a:pt x="37" y="310"/>
                    <a:pt x="36" y="311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5" y="308"/>
                    <a:pt x="32" y="308"/>
                    <a:pt x="31" y="308"/>
                  </a:cubicBezTo>
                  <a:cubicBezTo>
                    <a:pt x="28" y="308"/>
                    <a:pt x="26" y="311"/>
                    <a:pt x="25" y="314"/>
                  </a:cubicBezTo>
                  <a:cubicBezTo>
                    <a:pt x="25" y="317"/>
                    <a:pt x="26" y="319"/>
                    <a:pt x="27" y="322"/>
                  </a:cubicBezTo>
                  <a:cubicBezTo>
                    <a:pt x="27" y="323"/>
                    <a:pt x="28" y="324"/>
                    <a:pt x="28" y="325"/>
                  </a:cubicBezTo>
                  <a:cubicBezTo>
                    <a:pt x="28" y="326"/>
                    <a:pt x="28" y="326"/>
                    <a:pt x="28" y="327"/>
                  </a:cubicBezTo>
                  <a:cubicBezTo>
                    <a:pt x="27" y="330"/>
                    <a:pt x="27" y="334"/>
                    <a:pt x="29" y="336"/>
                  </a:cubicBezTo>
                  <a:cubicBezTo>
                    <a:pt x="30" y="337"/>
                    <a:pt x="31" y="337"/>
                    <a:pt x="33" y="337"/>
                  </a:cubicBezTo>
                  <a:cubicBezTo>
                    <a:pt x="33" y="337"/>
                    <a:pt x="33" y="337"/>
                    <a:pt x="33" y="337"/>
                  </a:cubicBezTo>
                  <a:cubicBezTo>
                    <a:pt x="33" y="337"/>
                    <a:pt x="33" y="337"/>
                    <a:pt x="34" y="337"/>
                  </a:cubicBezTo>
                  <a:cubicBezTo>
                    <a:pt x="35" y="337"/>
                    <a:pt x="36" y="336"/>
                    <a:pt x="37" y="336"/>
                  </a:cubicBezTo>
                  <a:cubicBezTo>
                    <a:pt x="38" y="337"/>
                    <a:pt x="39" y="337"/>
                    <a:pt x="40" y="337"/>
                  </a:cubicBezTo>
                  <a:cubicBezTo>
                    <a:pt x="40" y="337"/>
                    <a:pt x="40" y="337"/>
                    <a:pt x="40" y="337"/>
                  </a:cubicBezTo>
                  <a:cubicBezTo>
                    <a:pt x="42" y="337"/>
                    <a:pt x="44" y="335"/>
                    <a:pt x="45" y="333"/>
                  </a:cubicBezTo>
                  <a:cubicBezTo>
                    <a:pt x="45" y="334"/>
                    <a:pt x="45" y="334"/>
                    <a:pt x="46" y="334"/>
                  </a:cubicBezTo>
                  <a:cubicBezTo>
                    <a:pt x="47" y="335"/>
                    <a:pt x="48" y="335"/>
                    <a:pt x="49" y="335"/>
                  </a:cubicBezTo>
                  <a:cubicBezTo>
                    <a:pt x="53" y="335"/>
                    <a:pt x="55" y="333"/>
                    <a:pt x="57" y="331"/>
                  </a:cubicBezTo>
                  <a:cubicBezTo>
                    <a:pt x="58" y="331"/>
                    <a:pt x="59" y="330"/>
                    <a:pt x="60" y="330"/>
                  </a:cubicBezTo>
                  <a:cubicBezTo>
                    <a:pt x="62" y="328"/>
                    <a:pt x="65" y="327"/>
                    <a:pt x="67" y="327"/>
                  </a:cubicBezTo>
                  <a:cubicBezTo>
                    <a:pt x="67" y="328"/>
                    <a:pt x="65" y="329"/>
                    <a:pt x="63" y="331"/>
                  </a:cubicBezTo>
                  <a:cubicBezTo>
                    <a:pt x="62" y="331"/>
                    <a:pt x="62" y="331"/>
                    <a:pt x="62" y="331"/>
                  </a:cubicBezTo>
                  <a:cubicBezTo>
                    <a:pt x="61" y="332"/>
                    <a:pt x="60" y="332"/>
                    <a:pt x="59" y="332"/>
                  </a:cubicBezTo>
                  <a:cubicBezTo>
                    <a:pt x="57" y="333"/>
                    <a:pt x="55" y="334"/>
                    <a:pt x="54" y="336"/>
                  </a:cubicBezTo>
                  <a:cubicBezTo>
                    <a:pt x="53" y="336"/>
                    <a:pt x="53" y="337"/>
                    <a:pt x="52" y="338"/>
                  </a:cubicBezTo>
                  <a:cubicBezTo>
                    <a:pt x="52" y="338"/>
                    <a:pt x="51" y="338"/>
                    <a:pt x="51" y="338"/>
                  </a:cubicBezTo>
                  <a:cubicBezTo>
                    <a:pt x="48" y="338"/>
                    <a:pt x="46" y="339"/>
                    <a:pt x="44" y="342"/>
                  </a:cubicBezTo>
                  <a:cubicBezTo>
                    <a:pt x="44" y="342"/>
                    <a:pt x="43" y="343"/>
                    <a:pt x="41" y="343"/>
                  </a:cubicBezTo>
                  <a:cubicBezTo>
                    <a:pt x="39" y="344"/>
                    <a:pt x="36" y="346"/>
                    <a:pt x="35" y="350"/>
                  </a:cubicBezTo>
                  <a:cubicBezTo>
                    <a:pt x="35" y="350"/>
                    <a:pt x="35" y="350"/>
                    <a:pt x="35" y="350"/>
                  </a:cubicBezTo>
                  <a:cubicBezTo>
                    <a:pt x="33" y="350"/>
                    <a:pt x="32" y="351"/>
                    <a:pt x="31" y="352"/>
                  </a:cubicBezTo>
                  <a:cubicBezTo>
                    <a:pt x="29" y="354"/>
                    <a:pt x="28" y="357"/>
                    <a:pt x="28" y="359"/>
                  </a:cubicBezTo>
                  <a:cubicBezTo>
                    <a:pt x="28" y="361"/>
                    <a:pt x="28" y="361"/>
                    <a:pt x="28" y="361"/>
                  </a:cubicBezTo>
                  <a:cubicBezTo>
                    <a:pt x="28" y="363"/>
                    <a:pt x="28" y="367"/>
                    <a:pt x="30" y="369"/>
                  </a:cubicBezTo>
                  <a:cubicBezTo>
                    <a:pt x="31" y="369"/>
                    <a:pt x="32" y="370"/>
                    <a:pt x="33" y="370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6" y="370"/>
                    <a:pt x="38" y="367"/>
                    <a:pt x="39" y="365"/>
                  </a:cubicBezTo>
                  <a:cubicBezTo>
                    <a:pt x="39" y="365"/>
                    <a:pt x="39" y="365"/>
                    <a:pt x="40" y="365"/>
                  </a:cubicBezTo>
                  <a:cubicBezTo>
                    <a:pt x="40" y="365"/>
                    <a:pt x="41" y="365"/>
                    <a:pt x="42" y="365"/>
                  </a:cubicBezTo>
                  <a:cubicBezTo>
                    <a:pt x="42" y="365"/>
                    <a:pt x="42" y="365"/>
                    <a:pt x="43" y="365"/>
                  </a:cubicBezTo>
                  <a:cubicBezTo>
                    <a:pt x="43" y="365"/>
                    <a:pt x="43" y="365"/>
                    <a:pt x="43" y="365"/>
                  </a:cubicBezTo>
                  <a:cubicBezTo>
                    <a:pt x="43" y="368"/>
                    <a:pt x="44" y="369"/>
                    <a:pt x="46" y="369"/>
                  </a:cubicBezTo>
                  <a:cubicBezTo>
                    <a:pt x="46" y="369"/>
                    <a:pt x="46" y="369"/>
                    <a:pt x="46" y="369"/>
                  </a:cubicBezTo>
                  <a:cubicBezTo>
                    <a:pt x="46" y="369"/>
                    <a:pt x="45" y="370"/>
                    <a:pt x="45" y="370"/>
                  </a:cubicBezTo>
                  <a:cubicBezTo>
                    <a:pt x="45" y="371"/>
                    <a:pt x="44" y="372"/>
                    <a:pt x="44" y="373"/>
                  </a:cubicBezTo>
                  <a:cubicBezTo>
                    <a:pt x="44" y="373"/>
                    <a:pt x="44" y="373"/>
                    <a:pt x="44" y="374"/>
                  </a:cubicBezTo>
                  <a:cubicBezTo>
                    <a:pt x="44" y="374"/>
                    <a:pt x="44" y="374"/>
                    <a:pt x="44" y="374"/>
                  </a:cubicBezTo>
                  <a:cubicBezTo>
                    <a:pt x="44" y="375"/>
                    <a:pt x="43" y="376"/>
                    <a:pt x="43" y="377"/>
                  </a:cubicBezTo>
                  <a:cubicBezTo>
                    <a:pt x="43" y="379"/>
                    <a:pt x="44" y="381"/>
                    <a:pt x="45" y="382"/>
                  </a:cubicBezTo>
                  <a:cubicBezTo>
                    <a:pt x="45" y="382"/>
                    <a:pt x="45" y="382"/>
                    <a:pt x="46" y="383"/>
                  </a:cubicBezTo>
                  <a:cubicBezTo>
                    <a:pt x="46" y="385"/>
                    <a:pt x="48" y="388"/>
                    <a:pt x="47" y="389"/>
                  </a:cubicBezTo>
                  <a:cubicBezTo>
                    <a:pt x="47" y="390"/>
                    <a:pt x="47" y="391"/>
                    <a:pt x="46" y="391"/>
                  </a:cubicBezTo>
                  <a:cubicBezTo>
                    <a:pt x="46" y="390"/>
                    <a:pt x="46" y="390"/>
                    <a:pt x="46" y="390"/>
                  </a:cubicBezTo>
                  <a:cubicBezTo>
                    <a:pt x="43" y="390"/>
                    <a:pt x="43" y="390"/>
                    <a:pt x="43" y="390"/>
                  </a:cubicBezTo>
                  <a:cubicBezTo>
                    <a:pt x="42" y="390"/>
                    <a:pt x="42" y="390"/>
                    <a:pt x="41" y="390"/>
                  </a:cubicBezTo>
                  <a:cubicBezTo>
                    <a:pt x="41" y="390"/>
                    <a:pt x="40" y="390"/>
                    <a:pt x="39" y="390"/>
                  </a:cubicBezTo>
                  <a:cubicBezTo>
                    <a:pt x="38" y="390"/>
                    <a:pt x="37" y="390"/>
                    <a:pt x="37" y="390"/>
                  </a:cubicBezTo>
                  <a:cubicBezTo>
                    <a:pt x="35" y="391"/>
                    <a:pt x="33" y="393"/>
                    <a:pt x="32" y="395"/>
                  </a:cubicBezTo>
                  <a:cubicBezTo>
                    <a:pt x="30" y="397"/>
                    <a:pt x="30" y="399"/>
                    <a:pt x="30" y="400"/>
                  </a:cubicBezTo>
                  <a:cubicBezTo>
                    <a:pt x="30" y="400"/>
                    <a:pt x="31" y="401"/>
                    <a:pt x="31" y="402"/>
                  </a:cubicBezTo>
                  <a:cubicBezTo>
                    <a:pt x="30" y="402"/>
                    <a:pt x="28" y="403"/>
                    <a:pt x="26" y="405"/>
                  </a:cubicBezTo>
                  <a:cubicBezTo>
                    <a:pt x="25" y="407"/>
                    <a:pt x="25" y="408"/>
                    <a:pt x="25" y="409"/>
                  </a:cubicBezTo>
                  <a:cubicBezTo>
                    <a:pt x="25" y="410"/>
                    <a:pt x="25" y="410"/>
                    <a:pt x="25" y="410"/>
                  </a:cubicBezTo>
                  <a:cubicBezTo>
                    <a:pt x="25" y="412"/>
                    <a:pt x="25" y="414"/>
                    <a:pt x="26" y="417"/>
                  </a:cubicBezTo>
                  <a:cubicBezTo>
                    <a:pt x="27" y="418"/>
                    <a:pt x="29" y="419"/>
                    <a:pt x="31" y="419"/>
                  </a:cubicBezTo>
                  <a:cubicBezTo>
                    <a:pt x="31" y="419"/>
                    <a:pt x="32" y="419"/>
                    <a:pt x="32" y="418"/>
                  </a:cubicBezTo>
                  <a:cubicBezTo>
                    <a:pt x="33" y="418"/>
                    <a:pt x="33" y="418"/>
                    <a:pt x="34" y="418"/>
                  </a:cubicBezTo>
                  <a:cubicBezTo>
                    <a:pt x="34" y="419"/>
                    <a:pt x="33" y="419"/>
                    <a:pt x="31" y="420"/>
                  </a:cubicBezTo>
                  <a:cubicBezTo>
                    <a:pt x="30" y="420"/>
                    <a:pt x="30" y="420"/>
                    <a:pt x="30" y="420"/>
                  </a:cubicBezTo>
                  <a:cubicBezTo>
                    <a:pt x="29" y="421"/>
                    <a:pt x="27" y="421"/>
                    <a:pt x="26" y="423"/>
                  </a:cubicBezTo>
                  <a:cubicBezTo>
                    <a:pt x="23" y="426"/>
                    <a:pt x="25" y="429"/>
                    <a:pt x="26" y="431"/>
                  </a:cubicBezTo>
                  <a:cubicBezTo>
                    <a:pt x="26" y="431"/>
                    <a:pt x="27" y="432"/>
                    <a:pt x="27" y="432"/>
                  </a:cubicBezTo>
                  <a:cubicBezTo>
                    <a:pt x="27" y="432"/>
                    <a:pt x="27" y="432"/>
                    <a:pt x="26" y="433"/>
                  </a:cubicBezTo>
                  <a:cubicBezTo>
                    <a:pt x="26" y="433"/>
                    <a:pt x="25" y="435"/>
                    <a:pt x="25" y="437"/>
                  </a:cubicBezTo>
                  <a:cubicBezTo>
                    <a:pt x="26" y="439"/>
                    <a:pt x="27" y="440"/>
                    <a:pt x="27" y="442"/>
                  </a:cubicBezTo>
                  <a:cubicBezTo>
                    <a:pt x="28" y="443"/>
                    <a:pt x="28" y="443"/>
                    <a:pt x="28" y="443"/>
                  </a:cubicBezTo>
                  <a:cubicBezTo>
                    <a:pt x="29" y="445"/>
                    <a:pt x="32" y="446"/>
                    <a:pt x="34" y="447"/>
                  </a:cubicBezTo>
                  <a:cubicBezTo>
                    <a:pt x="35" y="447"/>
                    <a:pt x="35" y="447"/>
                    <a:pt x="35" y="447"/>
                  </a:cubicBezTo>
                  <a:cubicBezTo>
                    <a:pt x="36" y="448"/>
                    <a:pt x="37" y="449"/>
                    <a:pt x="38" y="450"/>
                  </a:cubicBezTo>
                  <a:cubicBezTo>
                    <a:pt x="39" y="451"/>
                    <a:pt x="40" y="452"/>
                    <a:pt x="42" y="453"/>
                  </a:cubicBezTo>
                  <a:cubicBezTo>
                    <a:pt x="43" y="453"/>
                    <a:pt x="44" y="453"/>
                    <a:pt x="45" y="454"/>
                  </a:cubicBezTo>
                  <a:cubicBezTo>
                    <a:pt x="43" y="454"/>
                    <a:pt x="40" y="455"/>
                    <a:pt x="39" y="459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9" y="460"/>
                    <a:pt x="39" y="460"/>
                    <a:pt x="39" y="460"/>
                  </a:cubicBezTo>
                  <a:cubicBezTo>
                    <a:pt x="37" y="458"/>
                    <a:pt x="35" y="456"/>
                    <a:pt x="33" y="454"/>
                  </a:cubicBezTo>
                  <a:cubicBezTo>
                    <a:pt x="32" y="452"/>
                    <a:pt x="31" y="450"/>
                    <a:pt x="30" y="448"/>
                  </a:cubicBezTo>
                  <a:cubicBezTo>
                    <a:pt x="30" y="446"/>
                    <a:pt x="29" y="444"/>
                    <a:pt x="27" y="442"/>
                  </a:cubicBezTo>
                  <a:cubicBezTo>
                    <a:pt x="27" y="441"/>
                    <a:pt x="27" y="441"/>
                    <a:pt x="26" y="440"/>
                  </a:cubicBezTo>
                  <a:cubicBezTo>
                    <a:pt x="25" y="437"/>
                    <a:pt x="22" y="434"/>
                    <a:pt x="19" y="432"/>
                  </a:cubicBezTo>
                  <a:cubicBezTo>
                    <a:pt x="19" y="432"/>
                    <a:pt x="18" y="431"/>
                    <a:pt x="18" y="431"/>
                  </a:cubicBezTo>
                  <a:cubicBezTo>
                    <a:pt x="15" y="429"/>
                    <a:pt x="13" y="427"/>
                    <a:pt x="9" y="427"/>
                  </a:cubicBezTo>
                  <a:cubicBezTo>
                    <a:pt x="8" y="427"/>
                    <a:pt x="8" y="427"/>
                    <a:pt x="7" y="427"/>
                  </a:cubicBezTo>
                  <a:cubicBezTo>
                    <a:pt x="6" y="428"/>
                    <a:pt x="4" y="429"/>
                    <a:pt x="2" y="431"/>
                  </a:cubicBezTo>
                  <a:cubicBezTo>
                    <a:pt x="0" y="436"/>
                    <a:pt x="1" y="442"/>
                    <a:pt x="2" y="445"/>
                  </a:cubicBezTo>
                  <a:cubicBezTo>
                    <a:pt x="3" y="446"/>
                    <a:pt x="4" y="447"/>
                    <a:pt x="5" y="448"/>
                  </a:cubicBezTo>
                  <a:cubicBezTo>
                    <a:pt x="5" y="448"/>
                    <a:pt x="6" y="448"/>
                    <a:pt x="6" y="448"/>
                  </a:cubicBezTo>
                  <a:cubicBezTo>
                    <a:pt x="6" y="448"/>
                    <a:pt x="6" y="448"/>
                    <a:pt x="6" y="448"/>
                  </a:cubicBezTo>
                  <a:cubicBezTo>
                    <a:pt x="6" y="448"/>
                    <a:pt x="5" y="450"/>
                    <a:pt x="4" y="450"/>
                  </a:cubicBezTo>
                  <a:cubicBezTo>
                    <a:pt x="4" y="452"/>
                    <a:pt x="3" y="453"/>
                    <a:pt x="2" y="454"/>
                  </a:cubicBezTo>
                  <a:cubicBezTo>
                    <a:pt x="2" y="454"/>
                    <a:pt x="2" y="454"/>
                    <a:pt x="2" y="454"/>
                  </a:cubicBezTo>
                  <a:cubicBezTo>
                    <a:pt x="2" y="457"/>
                    <a:pt x="0" y="460"/>
                    <a:pt x="3" y="463"/>
                  </a:cubicBezTo>
                  <a:cubicBezTo>
                    <a:pt x="3" y="464"/>
                    <a:pt x="5" y="465"/>
                    <a:pt x="7" y="465"/>
                  </a:cubicBezTo>
                  <a:cubicBezTo>
                    <a:pt x="7" y="465"/>
                    <a:pt x="8" y="465"/>
                    <a:pt x="8" y="465"/>
                  </a:cubicBezTo>
                  <a:cubicBezTo>
                    <a:pt x="8" y="465"/>
                    <a:pt x="8" y="465"/>
                    <a:pt x="8" y="465"/>
                  </a:cubicBezTo>
                  <a:cubicBezTo>
                    <a:pt x="8" y="465"/>
                    <a:pt x="8" y="465"/>
                    <a:pt x="9" y="466"/>
                  </a:cubicBezTo>
                  <a:cubicBezTo>
                    <a:pt x="9" y="467"/>
                    <a:pt x="10" y="467"/>
                    <a:pt x="10" y="468"/>
                  </a:cubicBezTo>
                  <a:cubicBezTo>
                    <a:pt x="10" y="469"/>
                    <a:pt x="11" y="469"/>
                    <a:pt x="11" y="470"/>
                  </a:cubicBezTo>
                  <a:cubicBezTo>
                    <a:pt x="11" y="471"/>
                    <a:pt x="11" y="471"/>
                    <a:pt x="10" y="472"/>
                  </a:cubicBezTo>
                  <a:cubicBezTo>
                    <a:pt x="8" y="474"/>
                    <a:pt x="8" y="477"/>
                    <a:pt x="10" y="479"/>
                  </a:cubicBezTo>
                  <a:cubicBezTo>
                    <a:pt x="10" y="480"/>
                    <a:pt x="11" y="480"/>
                    <a:pt x="12" y="481"/>
                  </a:cubicBezTo>
                  <a:cubicBezTo>
                    <a:pt x="12" y="481"/>
                    <a:pt x="12" y="482"/>
                    <a:pt x="12" y="482"/>
                  </a:cubicBezTo>
                  <a:cubicBezTo>
                    <a:pt x="12" y="482"/>
                    <a:pt x="12" y="482"/>
                    <a:pt x="12" y="482"/>
                  </a:cubicBezTo>
                  <a:cubicBezTo>
                    <a:pt x="12" y="482"/>
                    <a:pt x="12" y="483"/>
                    <a:pt x="11" y="483"/>
                  </a:cubicBezTo>
                  <a:cubicBezTo>
                    <a:pt x="10" y="485"/>
                    <a:pt x="8" y="488"/>
                    <a:pt x="10" y="491"/>
                  </a:cubicBezTo>
                  <a:cubicBezTo>
                    <a:pt x="11" y="492"/>
                    <a:pt x="12" y="493"/>
                    <a:pt x="14" y="494"/>
                  </a:cubicBezTo>
                  <a:cubicBezTo>
                    <a:pt x="12" y="496"/>
                    <a:pt x="12" y="500"/>
                    <a:pt x="13" y="501"/>
                  </a:cubicBezTo>
                  <a:cubicBezTo>
                    <a:pt x="14" y="505"/>
                    <a:pt x="17" y="507"/>
                    <a:pt x="20" y="509"/>
                  </a:cubicBezTo>
                  <a:cubicBezTo>
                    <a:pt x="21" y="510"/>
                    <a:pt x="21" y="510"/>
                    <a:pt x="21" y="510"/>
                  </a:cubicBezTo>
                  <a:cubicBezTo>
                    <a:pt x="22" y="511"/>
                    <a:pt x="23" y="511"/>
                    <a:pt x="24" y="513"/>
                  </a:cubicBezTo>
                  <a:cubicBezTo>
                    <a:pt x="24" y="513"/>
                    <a:pt x="25" y="514"/>
                    <a:pt x="25" y="515"/>
                  </a:cubicBezTo>
                  <a:cubicBezTo>
                    <a:pt x="26" y="515"/>
                    <a:pt x="26" y="516"/>
                    <a:pt x="26" y="516"/>
                  </a:cubicBezTo>
                  <a:cubicBezTo>
                    <a:pt x="27" y="516"/>
                    <a:pt x="26" y="517"/>
                    <a:pt x="26" y="518"/>
                  </a:cubicBezTo>
                  <a:cubicBezTo>
                    <a:pt x="25" y="519"/>
                    <a:pt x="25" y="519"/>
                    <a:pt x="24" y="520"/>
                  </a:cubicBezTo>
                  <a:cubicBezTo>
                    <a:pt x="24" y="521"/>
                    <a:pt x="24" y="521"/>
                    <a:pt x="24" y="522"/>
                  </a:cubicBezTo>
                  <a:cubicBezTo>
                    <a:pt x="23" y="523"/>
                    <a:pt x="22" y="525"/>
                    <a:pt x="22" y="527"/>
                  </a:cubicBezTo>
                  <a:cubicBezTo>
                    <a:pt x="22" y="530"/>
                    <a:pt x="25" y="533"/>
                    <a:pt x="27" y="535"/>
                  </a:cubicBezTo>
                  <a:cubicBezTo>
                    <a:pt x="28" y="535"/>
                    <a:pt x="29" y="535"/>
                    <a:pt x="30" y="536"/>
                  </a:cubicBezTo>
                  <a:cubicBezTo>
                    <a:pt x="31" y="536"/>
                    <a:pt x="31" y="536"/>
                    <a:pt x="31" y="536"/>
                  </a:cubicBezTo>
                  <a:cubicBezTo>
                    <a:pt x="31" y="536"/>
                    <a:pt x="32" y="536"/>
                    <a:pt x="32" y="536"/>
                  </a:cubicBezTo>
                  <a:cubicBezTo>
                    <a:pt x="33" y="537"/>
                    <a:pt x="33" y="537"/>
                    <a:pt x="34" y="537"/>
                  </a:cubicBezTo>
                  <a:cubicBezTo>
                    <a:pt x="35" y="537"/>
                    <a:pt x="36" y="538"/>
                    <a:pt x="36" y="538"/>
                  </a:cubicBezTo>
                  <a:cubicBezTo>
                    <a:pt x="37" y="538"/>
                    <a:pt x="37" y="538"/>
                    <a:pt x="37" y="538"/>
                  </a:cubicBezTo>
                  <a:cubicBezTo>
                    <a:pt x="36" y="538"/>
                    <a:pt x="35" y="538"/>
                    <a:pt x="33" y="539"/>
                  </a:cubicBezTo>
                  <a:cubicBezTo>
                    <a:pt x="33" y="539"/>
                    <a:pt x="33" y="539"/>
                    <a:pt x="33" y="539"/>
                  </a:cubicBezTo>
                  <a:cubicBezTo>
                    <a:pt x="31" y="540"/>
                    <a:pt x="28" y="541"/>
                    <a:pt x="29" y="546"/>
                  </a:cubicBezTo>
                  <a:cubicBezTo>
                    <a:pt x="29" y="547"/>
                    <a:pt x="30" y="548"/>
                    <a:pt x="31" y="549"/>
                  </a:cubicBezTo>
                  <a:cubicBezTo>
                    <a:pt x="31" y="550"/>
                    <a:pt x="32" y="550"/>
                    <a:pt x="33" y="550"/>
                  </a:cubicBezTo>
                  <a:cubicBezTo>
                    <a:pt x="34" y="559"/>
                    <a:pt x="39" y="566"/>
                    <a:pt x="44" y="572"/>
                  </a:cubicBezTo>
                  <a:cubicBezTo>
                    <a:pt x="46" y="575"/>
                    <a:pt x="46" y="575"/>
                    <a:pt x="46" y="575"/>
                  </a:cubicBezTo>
                  <a:cubicBezTo>
                    <a:pt x="49" y="579"/>
                    <a:pt x="54" y="583"/>
                    <a:pt x="61" y="583"/>
                  </a:cubicBezTo>
                  <a:cubicBezTo>
                    <a:pt x="61" y="583"/>
                    <a:pt x="62" y="583"/>
                    <a:pt x="62" y="583"/>
                  </a:cubicBezTo>
                  <a:cubicBezTo>
                    <a:pt x="65" y="583"/>
                    <a:pt x="67" y="582"/>
                    <a:pt x="69" y="580"/>
                  </a:cubicBezTo>
                  <a:cubicBezTo>
                    <a:pt x="72" y="575"/>
                    <a:pt x="71" y="570"/>
                    <a:pt x="71" y="565"/>
                  </a:cubicBezTo>
                  <a:cubicBezTo>
                    <a:pt x="71" y="564"/>
                    <a:pt x="71" y="564"/>
                    <a:pt x="71" y="564"/>
                  </a:cubicBezTo>
                  <a:cubicBezTo>
                    <a:pt x="70" y="560"/>
                    <a:pt x="70" y="560"/>
                    <a:pt x="70" y="560"/>
                  </a:cubicBezTo>
                  <a:cubicBezTo>
                    <a:pt x="69" y="551"/>
                    <a:pt x="68" y="542"/>
                    <a:pt x="63" y="533"/>
                  </a:cubicBezTo>
                  <a:cubicBezTo>
                    <a:pt x="58" y="523"/>
                    <a:pt x="58" y="517"/>
                    <a:pt x="58" y="506"/>
                  </a:cubicBezTo>
                  <a:cubicBezTo>
                    <a:pt x="58" y="504"/>
                    <a:pt x="58" y="502"/>
                    <a:pt x="58" y="501"/>
                  </a:cubicBezTo>
                  <a:cubicBezTo>
                    <a:pt x="58" y="498"/>
                    <a:pt x="58" y="496"/>
                    <a:pt x="58" y="495"/>
                  </a:cubicBezTo>
                  <a:cubicBezTo>
                    <a:pt x="59" y="493"/>
                    <a:pt x="59" y="493"/>
                    <a:pt x="59" y="493"/>
                  </a:cubicBezTo>
                  <a:cubicBezTo>
                    <a:pt x="59" y="491"/>
                    <a:pt x="59" y="489"/>
                    <a:pt x="59" y="486"/>
                  </a:cubicBezTo>
                  <a:cubicBezTo>
                    <a:pt x="59" y="484"/>
                    <a:pt x="57" y="482"/>
                    <a:pt x="56" y="481"/>
                  </a:cubicBezTo>
                  <a:cubicBezTo>
                    <a:pt x="56" y="481"/>
                    <a:pt x="56" y="481"/>
                    <a:pt x="56" y="480"/>
                  </a:cubicBezTo>
                  <a:cubicBezTo>
                    <a:pt x="57" y="481"/>
                    <a:pt x="58" y="481"/>
                    <a:pt x="59" y="481"/>
                  </a:cubicBezTo>
                  <a:cubicBezTo>
                    <a:pt x="59" y="481"/>
                    <a:pt x="60" y="481"/>
                    <a:pt x="60" y="481"/>
                  </a:cubicBezTo>
                  <a:cubicBezTo>
                    <a:pt x="61" y="481"/>
                    <a:pt x="61" y="481"/>
                    <a:pt x="62" y="481"/>
                  </a:cubicBezTo>
                  <a:cubicBezTo>
                    <a:pt x="62" y="483"/>
                    <a:pt x="63" y="485"/>
                    <a:pt x="64" y="487"/>
                  </a:cubicBezTo>
                  <a:cubicBezTo>
                    <a:pt x="64" y="487"/>
                    <a:pt x="64" y="487"/>
                    <a:pt x="64" y="487"/>
                  </a:cubicBezTo>
                  <a:cubicBezTo>
                    <a:pt x="62" y="487"/>
                    <a:pt x="61" y="488"/>
                    <a:pt x="60" y="489"/>
                  </a:cubicBezTo>
                  <a:cubicBezTo>
                    <a:pt x="58" y="491"/>
                    <a:pt x="59" y="493"/>
                    <a:pt x="60" y="494"/>
                  </a:cubicBezTo>
                  <a:cubicBezTo>
                    <a:pt x="60" y="495"/>
                    <a:pt x="60" y="495"/>
                    <a:pt x="60" y="495"/>
                  </a:cubicBezTo>
                  <a:cubicBezTo>
                    <a:pt x="60" y="496"/>
                    <a:pt x="60" y="496"/>
                    <a:pt x="60" y="497"/>
                  </a:cubicBezTo>
                  <a:cubicBezTo>
                    <a:pt x="59" y="498"/>
                    <a:pt x="58" y="500"/>
                    <a:pt x="59" y="502"/>
                  </a:cubicBezTo>
                  <a:cubicBezTo>
                    <a:pt x="59" y="504"/>
                    <a:pt x="60" y="504"/>
                    <a:pt x="62" y="505"/>
                  </a:cubicBezTo>
                  <a:cubicBezTo>
                    <a:pt x="62" y="505"/>
                    <a:pt x="62" y="505"/>
                    <a:pt x="63" y="505"/>
                  </a:cubicBezTo>
                  <a:cubicBezTo>
                    <a:pt x="63" y="505"/>
                    <a:pt x="63" y="505"/>
                    <a:pt x="63" y="505"/>
                  </a:cubicBezTo>
                  <a:cubicBezTo>
                    <a:pt x="62" y="507"/>
                    <a:pt x="62" y="509"/>
                    <a:pt x="62" y="510"/>
                  </a:cubicBezTo>
                  <a:cubicBezTo>
                    <a:pt x="62" y="511"/>
                    <a:pt x="62" y="511"/>
                    <a:pt x="62" y="512"/>
                  </a:cubicBezTo>
                  <a:cubicBezTo>
                    <a:pt x="62" y="512"/>
                    <a:pt x="62" y="512"/>
                    <a:pt x="62" y="512"/>
                  </a:cubicBezTo>
                  <a:cubicBezTo>
                    <a:pt x="62" y="515"/>
                    <a:pt x="62" y="516"/>
                    <a:pt x="64" y="519"/>
                  </a:cubicBezTo>
                  <a:cubicBezTo>
                    <a:pt x="64" y="519"/>
                    <a:pt x="64" y="519"/>
                    <a:pt x="64" y="520"/>
                  </a:cubicBezTo>
                  <a:cubicBezTo>
                    <a:pt x="65" y="521"/>
                    <a:pt x="65" y="522"/>
                    <a:pt x="66" y="522"/>
                  </a:cubicBezTo>
                  <a:cubicBezTo>
                    <a:pt x="68" y="524"/>
                    <a:pt x="70" y="524"/>
                    <a:pt x="71" y="524"/>
                  </a:cubicBezTo>
                  <a:cubicBezTo>
                    <a:pt x="71" y="524"/>
                    <a:pt x="71" y="524"/>
                    <a:pt x="72" y="524"/>
                  </a:cubicBezTo>
                  <a:cubicBezTo>
                    <a:pt x="70" y="526"/>
                    <a:pt x="69" y="530"/>
                    <a:pt x="70" y="534"/>
                  </a:cubicBezTo>
                  <a:cubicBezTo>
                    <a:pt x="71" y="536"/>
                    <a:pt x="72" y="537"/>
                    <a:pt x="73" y="538"/>
                  </a:cubicBezTo>
                  <a:cubicBezTo>
                    <a:pt x="74" y="539"/>
                    <a:pt x="74" y="539"/>
                    <a:pt x="74" y="539"/>
                  </a:cubicBezTo>
                  <a:cubicBezTo>
                    <a:pt x="74" y="539"/>
                    <a:pt x="74" y="540"/>
                    <a:pt x="75" y="540"/>
                  </a:cubicBezTo>
                  <a:cubicBezTo>
                    <a:pt x="75" y="541"/>
                    <a:pt x="76" y="542"/>
                    <a:pt x="77" y="543"/>
                  </a:cubicBezTo>
                  <a:cubicBezTo>
                    <a:pt x="77" y="543"/>
                    <a:pt x="80" y="545"/>
                    <a:pt x="82" y="545"/>
                  </a:cubicBezTo>
                  <a:cubicBezTo>
                    <a:pt x="83" y="545"/>
                    <a:pt x="83" y="545"/>
                    <a:pt x="83" y="545"/>
                  </a:cubicBezTo>
                  <a:cubicBezTo>
                    <a:pt x="83" y="545"/>
                    <a:pt x="83" y="546"/>
                    <a:pt x="83" y="546"/>
                  </a:cubicBezTo>
                  <a:cubicBezTo>
                    <a:pt x="82" y="549"/>
                    <a:pt x="82" y="551"/>
                    <a:pt x="82" y="553"/>
                  </a:cubicBezTo>
                  <a:cubicBezTo>
                    <a:pt x="82" y="556"/>
                    <a:pt x="82" y="556"/>
                    <a:pt x="82" y="556"/>
                  </a:cubicBezTo>
                  <a:cubicBezTo>
                    <a:pt x="83" y="559"/>
                    <a:pt x="83" y="559"/>
                    <a:pt x="83" y="559"/>
                  </a:cubicBezTo>
                  <a:cubicBezTo>
                    <a:pt x="84" y="559"/>
                    <a:pt x="84" y="559"/>
                    <a:pt x="84" y="559"/>
                  </a:cubicBezTo>
                  <a:cubicBezTo>
                    <a:pt x="85" y="561"/>
                    <a:pt x="125" y="602"/>
                    <a:pt x="284" y="662"/>
                  </a:cubicBezTo>
                  <a:cubicBezTo>
                    <a:pt x="290" y="664"/>
                    <a:pt x="290" y="664"/>
                    <a:pt x="290" y="664"/>
                  </a:cubicBezTo>
                  <a:cubicBezTo>
                    <a:pt x="288" y="658"/>
                    <a:pt x="288" y="658"/>
                    <a:pt x="288" y="658"/>
                  </a:cubicBezTo>
                  <a:cubicBezTo>
                    <a:pt x="288" y="657"/>
                    <a:pt x="287" y="656"/>
                    <a:pt x="287" y="655"/>
                  </a:cubicBezTo>
                  <a:cubicBezTo>
                    <a:pt x="285" y="645"/>
                    <a:pt x="287" y="638"/>
                    <a:pt x="290" y="629"/>
                  </a:cubicBezTo>
                  <a:cubicBezTo>
                    <a:pt x="291" y="627"/>
                    <a:pt x="292" y="625"/>
                    <a:pt x="292" y="623"/>
                  </a:cubicBezTo>
                  <a:cubicBezTo>
                    <a:pt x="294" y="616"/>
                    <a:pt x="298" y="606"/>
                    <a:pt x="295" y="599"/>
                  </a:cubicBezTo>
                  <a:cubicBezTo>
                    <a:pt x="293" y="595"/>
                    <a:pt x="292" y="593"/>
                    <a:pt x="290" y="590"/>
                  </a:cubicBezTo>
                  <a:cubicBezTo>
                    <a:pt x="287" y="586"/>
                    <a:pt x="285" y="582"/>
                    <a:pt x="284" y="576"/>
                  </a:cubicBezTo>
                  <a:cubicBezTo>
                    <a:pt x="284" y="574"/>
                    <a:pt x="283" y="573"/>
                    <a:pt x="283" y="571"/>
                  </a:cubicBezTo>
                  <a:cubicBezTo>
                    <a:pt x="282" y="564"/>
                    <a:pt x="280" y="556"/>
                    <a:pt x="277" y="551"/>
                  </a:cubicBezTo>
                  <a:cubicBezTo>
                    <a:pt x="275" y="547"/>
                    <a:pt x="273" y="545"/>
                    <a:pt x="272" y="543"/>
                  </a:cubicBezTo>
                  <a:cubicBezTo>
                    <a:pt x="269" y="540"/>
                    <a:pt x="267" y="538"/>
                    <a:pt x="268" y="530"/>
                  </a:cubicBezTo>
                  <a:cubicBezTo>
                    <a:pt x="268" y="528"/>
                    <a:pt x="268" y="528"/>
                    <a:pt x="268" y="528"/>
                  </a:cubicBezTo>
                  <a:cubicBezTo>
                    <a:pt x="268" y="520"/>
                    <a:pt x="269" y="509"/>
                    <a:pt x="262" y="505"/>
                  </a:cubicBezTo>
                  <a:cubicBezTo>
                    <a:pt x="260" y="504"/>
                    <a:pt x="259" y="503"/>
                    <a:pt x="258" y="503"/>
                  </a:cubicBezTo>
                  <a:cubicBezTo>
                    <a:pt x="255" y="503"/>
                    <a:pt x="254" y="503"/>
                    <a:pt x="253" y="498"/>
                  </a:cubicBezTo>
                  <a:cubicBezTo>
                    <a:pt x="253" y="495"/>
                    <a:pt x="253" y="493"/>
                    <a:pt x="253" y="490"/>
                  </a:cubicBezTo>
                  <a:cubicBezTo>
                    <a:pt x="253" y="488"/>
                    <a:pt x="253" y="486"/>
                    <a:pt x="252" y="484"/>
                  </a:cubicBezTo>
                  <a:cubicBezTo>
                    <a:pt x="252" y="481"/>
                    <a:pt x="252" y="481"/>
                    <a:pt x="252" y="481"/>
                  </a:cubicBezTo>
                  <a:cubicBezTo>
                    <a:pt x="251" y="473"/>
                    <a:pt x="250" y="464"/>
                    <a:pt x="244" y="460"/>
                  </a:cubicBezTo>
                  <a:cubicBezTo>
                    <a:pt x="242" y="458"/>
                    <a:pt x="241" y="458"/>
                    <a:pt x="240" y="457"/>
                  </a:cubicBezTo>
                  <a:cubicBezTo>
                    <a:pt x="238" y="456"/>
                    <a:pt x="236" y="456"/>
                    <a:pt x="235" y="453"/>
                  </a:cubicBezTo>
                  <a:cubicBezTo>
                    <a:pt x="230" y="444"/>
                    <a:pt x="240" y="425"/>
                    <a:pt x="250" y="408"/>
                  </a:cubicBezTo>
                  <a:cubicBezTo>
                    <a:pt x="252" y="406"/>
                    <a:pt x="253" y="404"/>
                    <a:pt x="254" y="402"/>
                  </a:cubicBezTo>
                  <a:cubicBezTo>
                    <a:pt x="267" y="378"/>
                    <a:pt x="280" y="353"/>
                    <a:pt x="291" y="329"/>
                  </a:cubicBezTo>
                  <a:cubicBezTo>
                    <a:pt x="292" y="328"/>
                    <a:pt x="292" y="328"/>
                    <a:pt x="292" y="328"/>
                  </a:cubicBezTo>
                  <a:cubicBezTo>
                    <a:pt x="299" y="313"/>
                    <a:pt x="306" y="300"/>
                    <a:pt x="312" y="287"/>
                  </a:cubicBezTo>
                  <a:cubicBezTo>
                    <a:pt x="318" y="277"/>
                    <a:pt x="322" y="267"/>
                    <a:pt x="327" y="257"/>
                  </a:cubicBezTo>
                  <a:cubicBezTo>
                    <a:pt x="328" y="255"/>
                    <a:pt x="328" y="255"/>
                    <a:pt x="328" y="255"/>
                  </a:cubicBezTo>
                  <a:cubicBezTo>
                    <a:pt x="334" y="244"/>
                    <a:pt x="340" y="232"/>
                    <a:pt x="346" y="220"/>
                  </a:cubicBezTo>
                  <a:cubicBezTo>
                    <a:pt x="347" y="218"/>
                    <a:pt x="347" y="218"/>
                    <a:pt x="347" y="218"/>
                  </a:cubicBezTo>
                  <a:lnTo>
                    <a:pt x="345" y="216"/>
                  </a:lnTo>
                  <a:close/>
                  <a:moveTo>
                    <a:pt x="69" y="498"/>
                  </a:moveTo>
                  <a:cubicBezTo>
                    <a:pt x="69" y="497"/>
                    <a:pt x="69" y="496"/>
                    <a:pt x="70" y="495"/>
                  </a:cubicBezTo>
                  <a:cubicBezTo>
                    <a:pt x="71" y="496"/>
                    <a:pt x="71" y="496"/>
                    <a:pt x="71" y="497"/>
                  </a:cubicBezTo>
                  <a:cubicBezTo>
                    <a:pt x="71" y="499"/>
                    <a:pt x="71" y="499"/>
                    <a:pt x="70" y="500"/>
                  </a:cubicBezTo>
                  <a:cubicBezTo>
                    <a:pt x="70" y="500"/>
                    <a:pt x="69" y="500"/>
                    <a:pt x="68" y="501"/>
                  </a:cubicBezTo>
                  <a:cubicBezTo>
                    <a:pt x="68" y="501"/>
                    <a:pt x="68" y="501"/>
                    <a:pt x="68" y="501"/>
                  </a:cubicBezTo>
                  <a:cubicBezTo>
                    <a:pt x="69" y="500"/>
                    <a:pt x="69" y="499"/>
                    <a:pt x="69" y="498"/>
                  </a:cubicBezTo>
                  <a:close/>
                  <a:moveTo>
                    <a:pt x="45" y="465"/>
                  </a:moveTo>
                  <a:cubicBezTo>
                    <a:pt x="46" y="465"/>
                    <a:pt x="46" y="465"/>
                    <a:pt x="47" y="465"/>
                  </a:cubicBezTo>
                  <a:cubicBezTo>
                    <a:pt x="47" y="465"/>
                    <a:pt x="47" y="465"/>
                    <a:pt x="47" y="465"/>
                  </a:cubicBezTo>
                  <a:cubicBezTo>
                    <a:pt x="48" y="465"/>
                    <a:pt x="48" y="465"/>
                    <a:pt x="48" y="465"/>
                  </a:cubicBezTo>
                  <a:cubicBezTo>
                    <a:pt x="48" y="465"/>
                    <a:pt x="49" y="465"/>
                    <a:pt x="49" y="465"/>
                  </a:cubicBezTo>
                  <a:cubicBezTo>
                    <a:pt x="49" y="466"/>
                    <a:pt x="48" y="467"/>
                    <a:pt x="48" y="469"/>
                  </a:cubicBezTo>
                  <a:cubicBezTo>
                    <a:pt x="48" y="469"/>
                    <a:pt x="48" y="469"/>
                    <a:pt x="48" y="469"/>
                  </a:cubicBezTo>
                  <a:cubicBezTo>
                    <a:pt x="46" y="468"/>
                    <a:pt x="45" y="467"/>
                    <a:pt x="44" y="465"/>
                  </a:cubicBezTo>
                  <a:cubicBezTo>
                    <a:pt x="44" y="465"/>
                    <a:pt x="44" y="465"/>
                    <a:pt x="45" y="465"/>
                  </a:cubicBezTo>
                  <a:cubicBezTo>
                    <a:pt x="45" y="465"/>
                    <a:pt x="45" y="465"/>
                    <a:pt x="45" y="4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953701" y="3151304"/>
              <a:ext cx="141427" cy="268046"/>
            </a:xfrm>
            <a:custGeom>
              <a:avLst/>
              <a:gdLst>
                <a:gd name="T0" fmla="*/ 33 w 45"/>
                <a:gd name="T1" fmla="*/ 35 h 94"/>
                <a:gd name="T2" fmla="*/ 36 w 45"/>
                <a:gd name="T3" fmla="*/ 31 h 94"/>
                <a:gd name="T4" fmla="*/ 43 w 45"/>
                <a:gd name="T5" fmla="*/ 19 h 94"/>
                <a:gd name="T6" fmla="*/ 33 w 45"/>
                <a:gd name="T7" fmla="*/ 11 h 94"/>
                <a:gd name="T8" fmla="*/ 21 w 45"/>
                <a:gd name="T9" fmla="*/ 0 h 94"/>
                <a:gd name="T10" fmla="*/ 14 w 45"/>
                <a:gd name="T11" fmla="*/ 5 h 94"/>
                <a:gd name="T12" fmla="*/ 12 w 45"/>
                <a:gd name="T13" fmla="*/ 7 h 94"/>
                <a:gd name="T14" fmla="*/ 7 w 45"/>
                <a:gd name="T15" fmla="*/ 20 h 94"/>
                <a:gd name="T16" fmla="*/ 6 w 45"/>
                <a:gd name="T17" fmla="*/ 27 h 94"/>
                <a:gd name="T18" fmla="*/ 6 w 45"/>
                <a:gd name="T19" fmla="*/ 40 h 94"/>
                <a:gd name="T20" fmla="*/ 3 w 45"/>
                <a:gd name="T21" fmla="*/ 40 h 94"/>
                <a:gd name="T22" fmla="*/ 2 w 45"/>
                <a:gd name="T23" fmla="*/ 43 h 94"/>
                <a:gd name="T24" fmla="*/ 2 w 45"/>
                <a:gd name="T25" fmla="*/ 46 h 94"/>
                <a:gd name="T26" fmla="*/ 1 w 45"/>
                <a:gd name="T27" fmla="*/ 51 h 94"/>
                <a:gd name="T28" fmla="*/ 3 w 45"/>
                <a:gd name="T29" fmla="*/ 57 h 94"/>
                <a:gd name="T30" fmla="*/ 3 w 45"/>
                <a:gd name="T31" fmla="*/ 59 h 94"/>
                <a:gd name="T32" fmla="*/ 3 w 45"/>
                <a:gd name="T33" fmla="*/ 75 h 94"/>
                <a:gd name="T34" fmla="*/ 3 w 45"/>
                <a:gd name="T35" fmla="*/ 76 h 94"/>
                <a:gd name="T36" fmla="*/ 2 w 45"/>
                <a:gd name="T37" fmla="*/ 84 h 94"/>
                <a:gd name="T38" fmla="*/ 2 w 45"/>
                <a:gd name="T39" fmla="*/ 86 h 94"/>
                <a:gd name="T40" fmla="*/ 10 w 45"/>
                <a:gd name="T41" fmla="*/ 94 h 94"/>
                <a:gd name="T42" fmla="*/ 14 w 45"/>
                <a:gd name="T43" fmla="*/ 92 h 94"/>
                <a:gd name="T44" fmla="*/ 13 w 45"/>
                <a:gd name="T45" fmla="*/ 82 h 94"/>
                <a:gd name="T46" fmla="*/ 13 w 45"/>
                <a:gd name="T47" fmla="*/ 82 h 94"/>
                <a:gd name="T48" fmla="*/ 12 w 45"/>
                <a:gd name="T49" fmla="*/ 69 h 94"/>
                <a:gd name="T50" fmla="*/ 14 w 45"/>
                <a:gd name="T51" fmla="*/ 64 h 94"/>
                <a:gd name="T52" fmla="*/ 18 w 45"/>
                <a:gd name="T53" fmla="*/ 61 h 94"/>
                <a:gd name="T54" fmla="*/ 21 w 45"/>
                <a:gd name="T55" fmla="*/ 58 h 94"/>
                <a:gd name="T56" fmla="*/ 24 w 45"/>
                <a:gd name="T57" fmla="*/ 52 h 94"/>
                <a:gd name="T58" fmla="*/ 23 w 45"/>
                <a:gd name="T59" fmla="*/ 44 h 94"/>
                <a:gd name="T60" fmla="*/ 26 w 45"/>
                <a:gd name="T61" fmla="*/ 41 h 94"/>
                <a:gd name="T62" fmla="*/ 28 w 45"/>
                <a:gd name="T63" fmla="*/ 3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94">
                  <a:moveTo>
                    <a:pt x="28" y="39"/>
                  </a:moveTo>
                  <a:cubicBezTo>
                    <a:pt x="31" y="39"/>
                    <a:pt x="32" y="36"/>
                    <a:pt x="33" y="35"/>
                  </a:cubicBezTo>
                  <a:cubicBezTo>
                    <a:pt x="33" y="35"/>
                    <a:pt x="34" y="34"/>
                    <a:pt x="34" y="34"/>
                  </a:cubicBezTo>
                  <a:cubicBezTo>
                    <a:pt x="35" y="33"/>
                    <a:pt x="36" y="33"/>
                    <a:pt x="36" y="31"/>
                  </a:cubicBezTo>
                  <a:cubicBezTo>
                    <a:pt x="39" y="31"/>
                    <a:pt x="44" y="29"/>
                    <a:pt x="45" y="26"/>
                  </a:cubicBezTo>
                  <a:cubicBezTo>
                    <a:pt x="45" y="23"/>
                    <a:pt x="45" y="21"/>
                    <a:pt x="43" y="19"/>
                  </a:cubicBezTo>
                  <a:cubicBezTo>
                    <a:pt x="42" y="18"/>
                    <a:pt x="40" y="17"/>
                    <a:pt x="38" y="16"/>
                  </a:cubicBezTo>
                  <a:cubicBezTo>
                    <a:pt x="37" y="14"/>
                    <a:pt x="36" y="12"/>
                    <a:pt x="33" y="11"/>
                  </a:cubicBezTo>
                  <a:cubicBezTo>
                    <a:pt x="31" y="10"/>
                    <a:pt x="31" y="10"/>
                    <a:pt x="31" y="9"/>
                  </a:cubicBezTo>
                  <a:cubicBezTo>
                    <a:pt x="30" y="5"/>
                    <a:pt x="26" y="0"/>
                    <a:pt x="21" y="0"/>
                  </a:cubicBezTo>
                  <a:cubicBezTo>
                    <a:pt x="20" y="0"/>
                    <a:pt x="19" y="1"/>
                    <a:pt x="18" y="1"/>
                  </a:cubicBezTo>
                  <a:cubicBezTo>
                    <a:pt x="16" y="2"/>
                    <a:pt x="15" y="4"/>
                    <a:pt x="14" y="5"/>
                  </a:cubicBezTo>
                  <a:cubicBezTo>
                    <a:pt x="13" y="5"/>
                    <a:pt x="13" y="6"/>
                    <a:pt x="12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9" y="10"/>
                    <a:pt x="8" y="12"/>
                  </a:cubicBezTo>
                  <a:cubicBezTo>
                    <a:pt x="7" y="15"/>
                    <a:pt x="7" y="18"/>
                    <a:pt x="7" y="20"/>
                  </a:cubicBezTo>
                  <a:cubicBezTo>
                    <a:pt x="7" y="23"/>
                    <a:pt x="7" y="25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30"/>
                    <a:pt x="5" y="32"/>
                    <a:pt x="5" y="35"/>
                  </a:cubicBezTo>
                  <a:cubicBezTo>
                    <a:pt x="6" y="37"/>
                    <a:pt x="6" y="39"/>
                    <a:pt x="6" y="40"/>
                  </a:cubicBezTo>
                  <a:cubicBezTo>
                    <a:pt x="6" y="40"/>
                    <a:pt x="5" y="40"/>
                    <a:pt x="5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3"/>
                    <a:pt x="2" y="43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1" y="52"/>
                    <a:pt x="1" y="53"/>
                    <a:pt x="1" y="54"/>
                  </a:cubicBezTo>
                  <a:cubicBezTo>
                    <a:pt x="2" y="56"/>
                    <a:pt x="3" y="57"/>
                    <a:pt x="3" y="57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2" y="60"/>
                    <a:pt x="2" y="61"/>
                  </a:cubicBezTo>
                  <a:cubicBezTo>
                    <a:pt x="0" y="65"/>
                    <a:pt x="1" y="72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2" y="78"/>
                    <a:pt x="2" y="78"/>
                    <a:pt x="2" y="78"/>
                  </a:cubicBezTo>
                  <a:cubicBezTo>
                    <a:pt x="1" y="81"/>
                    <a:pt x="1" y="83"/>
                    <a:pt x="2" y="84"/>
                  </a:cubicBezTo>
                  <a:cubicBezTo>
                    <a:pt x="2" y="85"/>
                    <a:pt x="2" y="85"/>
                    <a:pt x="2" y="85"/>
                  </a:cubicBezTo>
                  <a:cubicBezTo>
                    <a:pt x="2" y="86"/>
                    <a:pt x="2" y="86"/>
                    <a:pt x="2" y="86"/>
                  </a:cubicBezTo>
                  <a:cubicBezTo>
                    <a:pt x="3" y="88"/>
                    <a:pt x="3" y="90"/>
                    <a:pt x="6" y="91"/>
                  </a:cubicBezTo>
                  <a:cubicBezTo>
                    <a:pt x="7" y="94"/>
                    <a:pt x="8" y="94"/>
                    <a:pt x="10" y="94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12" y="94"/>
                    <a:pt x="13" y="93"/>
                    <a:pt x="14" y="92"/>
                  </a:cubicBezTo>
                  <a:cubicBezTo>
                    <a:pt x="16" y="89"/>
                    <a:pt x="14" y="85"/>
                    <a:pt x="13" y="83"/>
                  </a:cubicBezTo>
                  <a:cubicBezTo>
                    <a:pt x="13" y="83"/>
                    <a:pt x="13" y="83"/>
                    <a:pt x="13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2" y="82"/>
                    <a:pt x="13" y="82"/>
                    <a:pt x="13" y="82"/>
                  </a:cubicBezTo>
                  <a:cubicBezTo>
                    <a:pt x="15" y="78"/>
                    <a:pt x="13" y="75"/>
                    <a:pt x="13" y="72"/>
                  </a:cubicBezTo>
                  <a:cubicBezTo>
                    <a:pt x="12" y="71"/>
                    <a:pt x="12" y="70"/>
                    <a:pt x="12" y="69"/>
                  </a:cubicBezTo>
                  <a:cubicBezTo>
                    <a:pt x="12" y="68"/>
                    <a:pt x="12" y="68"/>
                    <a:pt x="13" y="67"/>
                  </a:cubicBezTo>
                  <a:cubicBezTo>
                    <a:pt x="13" y="66"/>
                    <a:pt x="14" y="65"/>
                    <a:pt x="14" y="64"/>
                  </a:cubicBezTo>
                  <a:cubicBezTo>
                    <a:pt x="15" y="63"/>
                    <a:pt x="16" y="63"/>
                    <a:pt x="17" y="62"/>
                  </a:cubicBezTo>
                  <a:cubicBezTo>
                    <a:pt x="17" y="62"/>
                    <a:pt x="18" y="61"/>
                    <a:pt x="18" y="61"/>
                  </a:cubicBezTo>
                  <a:cubicBezTo>
                    <a:pt x="18" y="61"/>
                    <a:pt x="18" y="61"/>
                    <a:pt x="19" y="60"/>
                  </a:cubicBezTo>
                  <a:cubicBezTo>
                    <a:pt x="20" y="60"/>
                    <a:pt x="21" y="59"/>
                    <a:pt x="21" y="58"/>
                  </a:cubicBezTo>
                  <a:cubicBezTo>
                    <a:pt x="23" y="57"/>
                    <a:pt x="22" y="55"/>
                    <a:pt x="22" y="54"/>
                  </a:cubicBezTo>
                  <a:cubicBezTo>
                    <a:pt x="23" y="54"/>
                    <a:pt x="23" y="53"/>
                    <a:pt x="24" y="52"/>
                  </a:cubicBezTo>
                  <a:cubicBezTo>
                    <a:pt x="24" y="51"/>
                    <a:pt x="24" y="49"/>
                    <a:pt x="24" y="48"/>
                  </a:cubicBezTo>
                  <a:cubicBezTo>
                    <a:pt x="24" y="46"/>
                    <a:pt x="24" y="45"/>
                    <a:pt x="23" y="44"/>
                  </a:cubicBezTo>
                  <a:cubicBezTo>
                    <a:pt x="24" y="44"/>
                    <a:pt x="25" y="43"/>
                    <a:pt x="25" y="42"/>
                  </a:cubicBezTo>
                  <a:cubicBezTo>
                    <a:pt x="26" y="42"/>
                    <a:pt x="26" y="42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3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590134" y="4410049"/>
              <a:ext cx="469065" cy="367759"/>
            </a:xfrm>
            <a:custGeom>
              <a:avLst/>
              <a:gdLst>
                <a:gd name="T0" fmla="*/ 147 w 150"/>
                <a:gd name="T1" fmla="*/ 54 h 129"/>
                <a:gd name="T2" fmla="*/ 142 w 150"/>
                <a:gd name="T3" fmla="*/ 53 h 129"/>
                <a:gd name="T4" fmla="*/ 140 w 150"/>
                <a:gd name="T5" fmla="*/ 53 h 129"/>
                <a:gd name="T6" fmla="*/ 135 w 150"/>
                <a:gd name="T7" fmla="*/ 53 h 129"/>
                <a:gd name="T8" fmla="*/ 130 w 150"/>
                <a:gd name="T9" fmla="*/ 50 h 129"/>
                <a:gd name="T10" fmla="*/ 127 w 150"/>
                <a:gd name="T11" fmla="*/ 48 h 129"/>
                <a:gd name="T12" fmla="*/ 123 w 150"/>
                <a:gd name="T13" fmla="*/ 42 h 129"/>
                <a:gd name="T14" fmla="*/ 116 w 150"/>
                <a:gd name="T15" fmla="*/ 37 h 129"/>
                <a:gd name="T16" fmla="*/ 116 w 150"/>
                <a:gd name="T17" fmla="*/ 31 h 129"/>
                <a:gd name="T18" fmla="*/ 102 w 150"/>
                <a:gd name="T19" fmla="*/ 30 h 129"/>
                <a:gd name="T20" fmla="*/ 103 w 150"/>
                <a:gd name="T21" fmla="*/ 29 h 129"/>
                <a:gd name="T22" fmla="*/ 96 w 150"/>
                <a:gd name="T23" fmla="*/ 0 h 129"/>
                <a:gd name="T24" fmla="*/ 83 w 150"/>
                <a:gd name="T25" fmla="*/ 10 h 129"/>
                <a:gd name="T26" fmla="*/ 82 w 150"/>
                <a:gd name="T27" fmla="*/ 10 h 129"/>
                <a:gd name="T28" fmla="*/ 73 w 150"/>
                <a:gd name="T29" fmla="*/ 5 h 129"/>
                <a:gd name="T30" fmla="*/ 69 w 150"/>
                <a:gd name="T31" fmla="*/ 6 h 129"/>
                <a:gd name="T32" fmla="*/ 68 w 150"/>
                <a:gd name="T33" fmla="*/ 6 h 129"/>
                <a:gd name="T34" fmla="*/ 49 w 150"/>
                <a:gd name="T35" fmla="*/ 17 h 129"/>
                <a:gd name="T36" fmla="*/ 43 w 150"/>
                <a:gd name="T37" fmla="*/ 21 h 129"/>
                <a:gd name="T38" fmla="*/ 38 w 150"/>
                <a:gd name="T39" fmla="*/ 22 h 129"/>
                <a:gd name="T40" fmla="*/ 33 w 150"/>
                <a:gd name="T41" fmla="*/ 21 h 129"/>
                <a:gd name="T42" fmla="*/ 13 w 150"/>
                <a:gd name="T43" fmla="*/ 31 h 129"/>
                <a:gd name="T44" fmla="*/ 13 w 150"/>
                <a:gd name="T45" fmla="*/ 39 h 129"/>
                <a:gd name="T46" fmla="*/ 8 w 150"/>
                <a:gd name="T47" fmla="*/ 56 h 129"/>
                <a:gd name="T48" fmla="*/ 0 w 150"/>
                <a:gd name="T49" fmla="*/ 64 h 129"/>
                <a:gd name="T50" fmla="*/ 15 w 150"/>
                <a:gd name="T51" fmla="*/ 60 h 129"/>
                <a:gd name="T52" fmla="*/ 21 w 150"/>
                <a:gd name="T53" fmla="*/ 58 h 129"/>
                <a:gd name="T54" fmla="*/ 43 w 150"/>
                <a:gd name="T55" fmla="*/ 81 h 129"/>
                <a:gd name="T56" fmla="*/ 48 w 150"/>
                <a:gd name="T57" fmla="*/ 91 h 129"/>
                <a:gd name="T58" fmla="*/ 49 w 150"/>
                <a:gd name="T59" fmla="*/ 99 h 129"/>
                <a:gd name="T60" fmla="*/ 60 w 150"/>
                <a:gd name="T61" fmla="*/ 111 h 129"/>
                <a:gd name="T62" fmla="*/ 64 w 150"/>
                <a:gd name="T63" fmla="*/ 111 h 129"/>
                <a:gd name="T64" fmla="*/ 65 w 150"/>
                <a:gd name="T65" fmla="*/ 113 h 129"/>
                <a:gd name="T66" fmla="*/ 74 w 150"/>
                <a:gd name="T67" fmla="*/ 129 h 129"/>
                <a:gd name="T68" fmla="*/ 83 w 150"/>
                <a:gd name="T69" fmla="*/ 126 h 129"/>
                <a:gd name="T70" fmla="*/ 88 w 150"/>
                <a:gd name="T71" fmla="*/ 124 h 129"/>
                <a:gd name="T72" fmla="*/ 92 w 150"/>
                <a:gd name="T73" fmla="*/ 124 h 129"/>
                <a:gd name="T74" fmla="*/ 97 w 150"/>
                <a:gd name="T75" fmla="*/ 122 h 129"/>
                <a:gd name="T76" fmla="*/ 101 w 150"/>
                <a:gd name="T77" fmla="*/ 119 h 129"/>
                <a:gd name="T78" fmla="*/ 124 w 150"/>
                <a:gd name="T79" fmla="*/ 98 h 129"/>
                <a:gd name="T80" fmla="*/ 129 w 150"/>
                <a:gd name="T81" fmla="*/ 93 h 129"/>
                <a:gd name="T82" fmla="*/ 133 w 150"/>
                <a:gd name="T83" fmla="*/ 92 h 129"/>
                <a:gd name="T84" fmla="*/ 144 w 150"/>
                <a:gd name="T85" fmla="*/ 96 h 129"/>
                <a:gd name="T86" fmla="*/ 144 w 150"/>
                <a:gd name="T87" fmla="*/ 78 h 129"/>
                <a:gd name="T88" fmla="*/ 150 w 150"/>
                <a:gd name="T89" fmla="*/ 5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0" h="129">
                  <a:moveTo>
                    <a:pt x="150" y="57"/>
                  </a:moveTo>
                  <a:cubicBezTo>
                    <a:pt x="149" y="56"/>
                    <a:pt x="149" y="54"/>
                    <a:pt x="147" y="54"/>
                  </a:cubicBezTo>
                  <a:cubicBezTo>
                    <a:pt x="146" y="53"/>
                    <a:pt x="145" y="53"/>
                    <a:pt x="144" y="53"/>
                  </a:cubicBezTo>
                  <a:cubicBezTo>
                    <a:pt x="144" y="53"/>
                    <a:pt x="143" y="53"/>
                    <a:pt x="142" y="53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0" y="53"/>
                    <a:pt x="140" y="53"/>
                    <a:pt x="140" y="53"/>
                  </a:cubicBezTo>
                  <a:cubicBezTo>
                    <a:pt x="139" y="53"/>
                    <a:pt x="137" y="53"/>
                    <a:pt x="136" y="53"/>
                  </a:cubicBezTo>
                  <a:cubicBezTo>
                    <a:pt x="135" y="53"/>
                    <a:pt x="135" y="53"/>
                    <a:pt x="135" y="53"/>
                  </a:cubicBezTo>
                  <a:cubicBezTo>
                    <a:pt x="134" y="53"/>
                    <a:pt x="133" y="53"/>
                    <a:pt x="132" y="52"/>
                  </a:cubicBezTo>
                  <a:cubicBezTo>
                    <a:pt x="132" y="51"/>
                    <a:pt x="131" y="51"/>
                    <a:pt x="130" y="50"/>
                  </a:cubicBezTo>
                  <a:cubicBezTo>
                    <a:pt x="130" y="49"/>
                    <a:pt x="129" y="49"/>
                    <a:pt x="128" y="48"/>
                  </a:cubicBezTo>
                  <a:cubicBezTo>
                    <a:pt x="128" y="48"/>
                    <a:pt x="127" y="48"/>
                    <a:pt x="127" y="48"/>
                  </a:cubicBezTo>
                  <a:cubicBezTo>
                    <a:pt x="127" y="47"/>
                    <a:pt x="126" y="47"/>
                    <a:pt x="126" y="46"/>
                  </a:cubicBezTo>
                  <a:cubicBezTo>
                    <a:pt x="126" y="45"/>
                    <a:pt x="125" y="44"/>
                    <a:pt x="123" y="42"/>
                  </a:cubicBezTo>
                  <a:cubicBezTo>
                    <a:pt x="122" y="41"/>
                    <a:pt x="121" y="41"/>
                    <a:pt x="120" y="40"/>
                  </a:cubicBezTo>
                  <a:cubicBezTo>
                    <a:pt x="118" y="39"/>
                    <a:pt x="117" y="38"/>
                    <a:pt x="116" y="37"/>
                  </a:cubicBezTo>
                  <a:cubicBezTo>
                    <a:pt x="116" y="37"/>
                    <a:pt x="116" y="36"/>
                    <a:pt x="116" y="36"/>
                  </a:cubicBezTo>
                  <a:cubicBezTo>
                    <a:pt x="116" y="34"/>
                    <a:pt x="116" y="33"/>
                    <a:pt x="116" y="31"/>
                  </a:cubicBezTo>
                  <a:cubicBezTo>
                    <a:pt x="115" y="29"/>
                    <a:pt x="113" y="27"/>
                    <a:pt x="110" y="27"/>
                  </a:cubicBezTo>
                  <a:cubicBezTo>
                    <a:pt x="108" y="27"/>
                    <a:pt x="105" y="28"/>
                    <a:pt x="102" y="3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6" y="24"/>
                    <a:pt x="107" y="11"/>
                    <a:pt x="104" y="4"/>
                  </a:cubicBezTo>
                  <a:cubicBezTo>
                    <a:pt x="102" y="1"/>
                    <a:pt x="100" y="0"/>
                    <a:pt x="96" y="0"/>
                  </a:cubicBezTo>
                  <a:cubicBezTo>
                    <a:pt x="90" y="0"/>
                    <a:pt x="86" y="6"/>
                    <a:pt x="84" y="9"/>
                  </a:cubicBezTo>
                  <a:cubicBezTo>
                    <a:pt x="84" y="9"/>
                    <a:pt x="83" y="10"/>
                    <a:pt x="83" y="10"/>
                  </a:cubicBezTo>
                  <a:cubicBezTo>
                    <a:pt x="83" y="10"/>
                    <a:pt x="83" y="11"/>
                    <a:pt x="83" y="11"/>
                  </a:cubicBezTo>
                  <a:cubicBezTo>
                    <a:pt x="82" y="11"/>
                    <a:pt x="82" y="11"/>
                    <a:pt x="82" y="10"/>
                  </a:cubicBezTo>
                  <a:cubicBezTo>
                    <a:pt x="81" y="9"/>
                    <a:pt x="80" y="8"/>
                    <a:pt x="79" y="7"/>
                  </a:cubicBezTo>
                  <a:cubicBezTo>
                    <a:pt x="77" y="6"/>
                    <a:pt x="75" y="5"/>
                    <a:pt x="73" y="5"/>
                  </a:cubicBezTo>
                  <a:cubicBezTo>
                    <a:pt x="72" y="5"/>
                    <a:pt x="71" y="5"/>
                    <a:pt x="71" y="5"/>
                  </a:cubicBezTo>
                  <a:cubicBezTo>
                    <a:pt x="70" y="5"/>
                    <a:pt x="69" y="6"/>
                    <a:pt x="69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1" y="8"/>
                    <a:pt x="55" y="12"/>
                    <a:pt x="51" y="15"/>
                  </a:cubicBezTo>
                  <a:cubicBezTo>
                    <a:pt x="50" y="15"/>
                    <a:pt x="49" y="16"/>
                    <a:pt x="49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6" y="19"/>
                    <a:pt x="45" y="21"/>
                    <a:pt x="43" y="21"/>
                  </a:cubicBezTo>
                  <a:cubicBezTo>
                    <a:pt x="42" y="22"/>
                    <a:pt x="41" y="22"/>
                    <a:pt x="40" y="22"/>
                  </a:cubicBezTo>
                  <a:cubicBezTo>
                    <a:pt x="39" y="22"/>
                    <a:pt x="38" y="22"/>
                    <a:pt x="38" y="22"/>
                  </a:cubicBezTo>
                  <a:cubicBezTo>
                    <a:pt x="37" y="21"/>
                    <a:pt x="36" y="21"/>
                    <a:pt x="35" y="21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22"/>
                    <a:pt x="16" y="28"/>
                    <a:pt x="13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3"/>
                    <a:pt x="12" y="36"/>
                    <a:pt x="13" y="39"/>
                  </a:cubicBezTo>
                  <a:cubicBezTo>
                    <a:pt x="14" y="42"/>
                    <a:pt x="15" y="46"/>
                    <a:pt x="12" y="51"/>
                  </a:cubicBezTo>
                  <a:cubicBezTo>
                    <a:pt x="11" y="53"/>
                    <a:pt x="9" y="54"/>
                    <a:pt x="8" y="56"/>
                  </a:cubicBezTo>
                  <a:cubicBezTo>
                    <a:pt x="7" y="56"/>
                    <a:pt x="7" y="57"/>
                    <a:pt x="6" y="5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11" y="62"/>
                    <a:pt x="13" y="61"/>
                    <a:pt x="15" y="60"/>
                  </a:cubicBezTo>
                  <a:cubicBezTo>
                    <a:pt x="17" y="59"/>
                    <a:pt x="18" y="59"/>
                    <a:pt x="20" y="58"/>
                  </a:cubicBezTo>
                  <a:cubicBezTo>
                    <a:pt x="20" y="58"/>
                    <a:pt x="21" y="58"/>
                    <a:pt x="21" y="58"/>
                  </a:cubicBezTo>
                  <a:cubicBezTo>
                    <a:pt x="24" y="58"/>
                    <a:pt x="26" y="59"/>
                    <a:pt x="29" y="61"/>
                  </a:cubicBezTo>
                  <a:cubicBezTo>
                    <a:pt x="36" y="67"/>
                    <a:pt x="41" y="75"/>
                    <a:pt x="43" y="81"/>
                  </a:cubicBezTo>
                  <a:cubicBezTo>
                    <a:pt x="44" y="82"/>
                    <a:pt x="45" y="84"/>
                    <a:pt x="45" y="85"/>
                  </a:cubicBezTo>
                  <a:cubicBezTo>
                    <a:pt x="46" y="87"/>
                    <a:pt x="48" y="89"/>
                    <a:pt x="48" y="91"/>
                  </a:cubicBezTo>
                  <a:cubicBezTo>
                    <a:pt x="48" y="92"/>
                    <a:pt x="48" y="93"/>
                    <a:pt x="48" y="94"/>
                  </a:cubicBezTo>
                  <a:cubicBezTo>
                    <a:pt x="49" y="96"/>
                    <a:pt x="49" y="97"/>
                    <a:pt x="49" y="99"/>
                  </a:cubicBezTo>
                  <a:cubicBezTo>
                    <a:pt x="50" y="102"/>
                    <a:pt x="52" y="107"/>
                    <a:pt x="55" y="110"/>
                  </a:cubicBezTo>
                  <a:cubicBezTo>
                    <a:pt x="57" y="111"/>
                    <a:pt x="58" y="111"/>
                    <a:pt x="60" y="111"/>
                  </a:cubicBezTo>
                  <a:cubicBezTo>
                    <a:pt x="61" y="111"/>
                    <a:pt x="61" y="111"/>
                    <a:pt x="62" y="111"/>
                  </a:cubicBezTo>
                  <a:cubicBezTo>
                    <a:pt x="63" y="111"/>
                    <a:pt x="64" y="111"/>
                    <a:pt x="64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5" y="111"/>
                    <a:pt x="66" y="111"/>
                    <a:pt x="65" y="113"/>
                  </a:cubicBezTo>
                  <a:cubicBezTo>
                    <a:pt x="65" y="115"/>
                    <a:pt x="66" y="117"/>
                    <a:pt x="66" y="119"/>
                  </a:cubicBezTo>
                  <a:cubicBezTo>
                    <a:pt x="67" y="122"/>
                    <a:pt x="68" y="128"/>
                    <a:pt x="74" y="129"/>
                  </a:cubicBezTo>
                  <a:cubicBezTo>
                    <a:pt x="75" y="129"/>
                    <a:pt x="75" y="129"/>
                    <a:pt x="76" y="129"/>
                  </a:cubicBezTo>
                  <a:cubicBezTo>
                    <a:pt x="79" y="129"/>
                    <a:pt x="81" y="128"/>
                    <a:pt x="83" y="126"/>
                  </a:cubicBezTo>
                  <a:cubicBezTo>
                    <a:pt x="84" y="126"/>
                    <a:pt x="85" y="126"/>
                    <a:pt x="85" y="125"/>
                  </a:cubicBezTo>
                  <a:cubicBezTo>
                    <a:pt x="86" y="125"/>
                    <a:pt x="87" y="124"/>
                    <a:pt x="88" y="124"/>
                  </a:cubicBezTo>
                  <a:cubicBezTo>
                    <a:pt x="90" y="124"/>
                    <a:pt x="90" y="124"/>
                    <a:pt x="90" y="124"/>
                  </a:cubicBezTo>
                  <a:cubicBezTo>
                    <a:pt x="90" y="124"/>
                    <a:pt x="91" y="124"/>
                    <a:pt x="92" y="124"/>
                  </a:cubicBezTo>
                  <a:cubicBezTo>
                    <a:pt x="92" y="124"/>
                    <a:pt x="93" y="124"/>
                    <a:pt x="93" y="124"/>
                  </a:cubicBezTo>
                  <a:cubicBezTo>
                    <a:pt x="94" y="124"/>
                    <a:pt x="96" y="124"/>
                    <a:pt x="97" y="122"/>
                  </a:cubicBezTo>
                  <a:cubicBezTo>
                    <a:pt x="98" y="122"/>
                    <a:pt x="99" y="121"/>
                    <a:pt x="99" y="121"/>
                  </a:cubicBezTo>
                  <a:cubicBezTo>
                    <a:pt x="100" y="120"/>
                    <a:pt x="100" y="120"/>
                    <a:pt x="101" y="119"/>
                  </a:cubicBezTo>
                  <a:cubicBezTo>
                    <a:pt x="108" y="114"/>
                    <a:pt x="115" y="108"/>
                    <a:pt x="122" y="100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5" y="97"/>
                    <a:pt x="127" y="95"/>
                    <a:pt x="128" y="94"/>
                  </a:cubicBezTo>
                  <a:cubicBezTo>
                    <a:pt x="129" y="93"/>
                    <a:pt x="129" y="93"/>
                    <a:pt x="129" y="93"/>
                  </a:cubicBezTo>
                  <a:cubicBezTo>
                    <a:pt x="130" y="93"/>
                    <a:pt x="131" y="91"/>
                    <a:pt x="131" y="91"/>
                  </a:cubicBezTo>
                  <a:cubicBezTo>
                    <a:pt x="132" y="91"/>
                    <a:pt x="132" y="92"/>
                    <a:pt x="133" y="92"/>
                  </a:cubicBezTo>
                  <a:cubicBezTo>
                    <a:pt x="134" y="94"/>
                    <a:pt x="135" y="95"/>
                    <a:pt x="138" y="96"/>
                  </a:cubicBezTo>
                  <a:cubicBezTo>
                    <a:pt x="144" y="96"/>
                    <a:pt x="144" y="96"/>
                    <a:pt x="144" y="96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42" y="87"/>
                    <a:pt x="144" y="82"/>
                    <a:pt x="144" y="78"/>
                  </a:cubicBezTo>
                  <a:cubicBezTo>
                    <a:pt x="146" y="72"/>
                    <a:pt x="148" y="66"/>
                    <a:pt x="150" y="60"/>
                  </a:cubicBezTo>
                  <a:cubicBezTo>
                    <a:pt x="150" y="59"/>
                    <a:pt x="150" y="59"/>
                    <a:pt x="150" y="59"/>
                  </a:cubicBezTo>
                  <a:lnTo>
                    <a:pt x="150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0943701" y="4524773"/>
              <a:ext cx="385387" cy="375264"/>
            </a:xfrm>
            <a:custGeom>
              <a:avLst/>
              <a:gdLst>
                <a:gd name="T0" fmla="*/ 117 w 123"/>
                <a:gd name="T1" fmla="*/ 8 h 132"/>
                <a:gd name="T2" fmla="*/ 110 w 123"/>
                <a:gd name="T3" fmla="*/ 0 h 132"/>
                <a:gd name="T4" fmla="*/ 102 w 123"/>
                <a:gd name="T5" fmla="*/ 3 h 132"/>
                <a:gd name="T6" fmla="*/ 96 w 123"/>
                <a:gd name="T7" fmla="*/ 5 h 132"/>
                <a:gd name="T8" fmla="*/ 91 w 123"/>
                <a:gd name="T9" fmla="*/ 4 h 132"/>
                <a:gd name="T10" fmla="*/ 79 w 123"/>
                <a:gd name="T11" fmla="*/ 11 h 132"/>
                <a:gd name="T12" fmla="*/ 72 w 123"/>
                <a:gd name="T13" fmla="*/ 10 h 132"/>
                <a:gd name="T14" fmla="*/ 64 w 123"/>
                <a:gd name="T15" fmla="*/ 14 h 132"/>
                <a:gd name="T16" fmla="*/ 61 w 123"/>
                <a:gd name="T17" fmla="*/ 17 h 132"/>
                <a:gd name="T18" fmla="*/ 59 w 123"/>
                <a:gd name="T19" fmla="*/ 17 h 132"/>
                <a:gd name="T20" fmla="*/ 54 w 123"/>
                <a:gd name="T21" fmla="*/ 18 h 132"/>
                <a:gd name="T22" fmla="*/ 47 w 123"/>
                <a:gd name="T23" fmla="*/ 19 h 132"/>
                <a:gd name="T24" fmla="*/ 40 w 123"/>
                <a:gd name="T25" fmla="*/ 19 h 132"/>
                <a:gd name="T26" fmla="*/ 37 w 123"/>
                <a:gd name="T27" fmla="*/ 21 h 132"/>
                <a:gd name="T28" fmla="*/ 29 w 123"/>
                <a:gd name="T29" fmla="*/ 47 h 132"/>
                <a:gd name="T30" fmla="*/ 34 w 123"/>
                <a:gd name="T31" fmla="*/ 50 h 132"/>
                <a:gd name="T32" fmla="*/ 43 w 123"/>
                <a:gd name="T33" fmla="*/ 48 h 132"/>
                <a:gd name="T34" fmla="*/ 44 w 123"/>
                <a:gd name="T35" fmla="*/ 49 h 132"/>
                <a:gd name="T36" fmla="*/ 40 w 123"/>
                <a:gd name="T37" fmla="*/ 51 h 132"/>
                <a:gd name="T38" fmla="*/ 35 w 123"/>
                <a:gd name="T39" fmla="*/ 50 h 132"/>
                <a:gd name="T40" fmla="*/ 24 w 123"/>
                <a:gd name="T41" fmla="*/ 59 h 132"/>
                <a:gd name="T42" fmla="*/ 3 w 123"/>
                <a:gd name="T43" fmla="*/ 103 h 132"/>
                <a:gd name="T44" fmla="*/ 12 w 123"/>
                <a:gd name="T45" fmla="*/ 119 h 132"/>
                <a:gd name="T46" fmla="*/ 14 w 123"/>
                <a:gd name="T47" fmla="*/ 122 h 132"/>
                <a:gd name="T48" fmla="*/ 23 w 123"/>
                <a:gd name="T49" fmla="*/ 131 h 132"/>
                <a:gd name="T50" fmla="*/ 36 w 123"/>
                <a:gd name="T51" fmla="*/ 128 h 132"/>
                <a:gd name="T52" fmla="*/ 40 w 123"/>
                <a:gd name="T53" fmla="*/ 123 h 132"/>
                <a:gd name="T54" fmla="*/ 43 w 123"/>
                <a:gd name="T55" fmla="*/ 118 h 132"/>
                <a:gd name="T56" fmla="*/ 49 w 123"/>
                <a:gd name="T57" fmla="*/ 104 h 132"/>
                <a:gd name="T58" fmla="*/ 52 w 123"/>
                <a:gd name="T59" fmla="*/ 96 h 132"/>
                <a:gd name="T60" fmla="*/ 55 w 123"/>
                <a:gd name="T61" fmla="*/ 83 h 132"/>
                <a:gd name="T62" fmla="*/ 56 w 123"/>
                <a:gd name="T63" fmla="*/ 74 h 132"/>
                <a:gd name="T64" fmla="*/ 69 w 123"/>
                <a:gd name="T65" fmla="*/ 67 h 132"/>
                <a:gd name="T66" fmla="*/ 76 w 123"/>
                <a:gd name="T67" fmla="*/ 64 h 132"/>
                <a:gd name="T68" fmla="*/ 88 w 123"/>
                <a:gd name="T69" fmla="*/ 54 h 132"/>
                <a:gd name="T70" fmla="*/ 100 w 123"/>
                <a:gd name="T71" fmla="*/ 41 h 132"/>
                <a:gd name="T72" fmla="*/ 114 w 123"/>
                <a:gd name="T73" fmla="*/ 26 h 132"/>
                <a:gd name="T74" fmla="*/ 119 w 123"/>
                <a:gd name="T75" fmla="*/ 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3" h="132">
                  <a:moveTo>
                    <a:pt x="119" y="9"/>
                  </a:moveTo>
                  <a:cubicBezTo>
                    <a:pt x="118" y="8"/>
                    <a:pt x="117" y="8"/>
                    <a:pt x="117" y="8"/>
                  </a:cubicBezTo>
                  <a:cubicBezTo>
                    <a:pt x="116" y="7"/>
                    <a:pt x="116" y="6"/>
                    <a:pt x="116" y="5"/>
                  </a:cubicBezTo>
                  <a:cubicBezTo>
                    <a:pt x="115" y="3"/>
                    <a:pt x="114" y="0"/>
                    <a:pt x="110" y="0"/>
                  </a:cubicBezTo>
                  <a:cubicBezTo>
                    <a:pt x="109" y="0"/>
                    <a:pt x="109" y="0"/>
                    <a:pt x="108" y="0"/>
                  </a:cubicBezTo>
                  <a:cubicBezTo>
                    <a:pt x="105" y="0"/>
                    <a:pt x="104" y="2"/>
                    <a:pt x="102" y="3"/>
                  </a:cubicBezTo>
                  <a:cubicBezTo>
                    <a:pt x="100" y="4"/>
                    <a:pt x="99" y="5"/>
                    <a:pt x="97" y="5"/>
                  </a:cubicBezTo>
                  <a:cubicBezTo>
                    <a:pt x="97" y="5"/>
                    <a:pt x="96" y="5"/>
                    <a:pt x="96" y="5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3" y="4"/>
                    <a:pt x="92" y="4"/>
                    <a:pt x="91" y="4"/>
                  </a:cubicBezTo>
                  <a:cubicBezTo>
                    <a:pt x="88" y="4"/>
                    <a:pt x="85" y="5"/>
                    <a:pt x="83" y="8"/>
                  </a:cubicBezTo>
                  <a:cubicBezTo>
                    <a:pt x="80" y="11"/>
                    <a:pt x="80" y="11"/>
                    <a:pt x="79" y="11"/>
                  </a:cubicBezTo>
                  <a:cubicBezTo>
                    <a:pt x="78" y="11"/>
                    <a:pt x="77" y="11"/>
                    <a:pt x="76" y="10"/>
                  </a:cubicBezTo>
                  <a:cubicBezTo>
                    <a:pt x="74" y="10"/>
                    <a:pt x="73" y="10"/>
                    <a:pt x="72" y="10"/>
                  </a:cubicBezTo>
                  <a:cubicBezTo>
                    <a:pt x="69" y="10"/>
                    <a:pt x="67" y="10"/>
                    <a:pt x="66" y="12"/>
                  </a:cubicBezTo>
                  <a:cubicBezTo>
                    <a:pt x="65" y="13"/>
                    <a:pt x="64" y="14"/>
                    <a:pt x="64" y="14"/>
                  </a:cubicBezTo>
                  <a:cubicBezTo>
                    <a:pt x="64" y="15"/>
                    <a:pt x="64" y="15"/>
                    <a:pt x="63" y="15"/>
                  </a:cubicBezTo>
                  <a:cubicBezTo>
                    <a:pt x="63" y="16"/>
                    <a:pt x="62" y="17"/>
                    <a:pt x="61" y="1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8" y="17"/>
                    <a:pt x="57" y="17"/>
                    <a:pt x="57" y="18"/>
                  </a:cubicBezTo>
                  <a:cubicBezTo>
                    <a:pt x="56" y="18"/>
                    <a:pt x="55" y="18"/>
                    <a:pt x="54" y="18"/>
                  </a:cubicBezTo>
                  <a:cubicBezTo>
                    <a:pt x="53" y="19"/>
                    <a:pt x="52" y="19"/>
                    <a:pt x="52" y="19"/>
                  </a:cubicBezTo>
                  <a:cubicBezTo>
                    <a:pt x="50" y="19"/>
                    <a:pt x="48" y="19"/>
                    <a:pt x="47" y="19"/>
                  </a:cubicBezTo>
                  <a:cubicBezTo>
                    <a:pt x="45" y="19"/>
                    <a:pt x="43" y="19"/>
                    <a:pt x="42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7"/>
                    <a:pt x="33" y="33"/>
                    <a:pt x="32" y="38"/>
                  </a:cubicBezTo>
                  <a:cubicBezTo>
                    <a:pt x="31" y="41"/>
                    <a:pt x="30" y="44"/>
                    <a:pt x="29" y="47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35" y="49"/>
                    <a:pt x="37" y="49"/>
                    <a:pt x="38" y="49"/>
                  </a:cubicBezTo>
                  <a:cubicBezTo>
                    <a:pt x="40" y="48"/>
                    <a:pt x="41" y="48"/>
                    <a:pt x="43" y="48"/>
                  </a:cubicBezTo>
                  <a:cubicBezTo>
                    <a:pt x="44" y="47"/>
                    <a:pt x="44" y="47"/>
                    <a:pt x="45" y="46"/>
                  </a:cubicBezTo>
                  <a:cubicBezTo>
                    <a:pt x="45" y="47"/>
                    <a:pt x="44" y="48"/>
                    <a:pt x="44" y="49"/>
                  </a:cubicBezTo>
                  <a:cubicBezTo>
                    <a:pt x="43" y="50"/>
                    <a:pt x="43" y="51"/>
                    <a:pt x="42" y="52"/>
                  </a:cubicBezTo>
                  <a:cubicBezTo>
                    <a:pt x="42" y="52"/>
                    <a:pt x="41" y="52"/>
                    <a:pt x="40" y="51"/>
                  </a:cubicBezTo>
                  <a:cubicBezTo>
                    <a:pt x="39" y="51"/>
                    <a:pt x="37" y="50"/>
                    <a:pt x="36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0" y="51"/>
                    <a:pt x="28" y="55"/>
                    <a:pt x="26" y="57"/>
                  </a:cubicBezTo>
                  <a:cubicBezTo>
                    <a:pt x="25" y="58"/>
                    <a:pt x="25" y="59"/>
                    <a:pt x="24" y="59"/>
                  </a:cubicBezTo>
                  <a:cubicBezTo>
                    <a:pt x="23" y="60"/>
                    <a:pt x="22" y="62"/>
                    <a:pt x="21" y="63"/>
                  </a:cubicBezTo>
                  <a:cubicBezTo>
                    <a:pt x="12" y="74"/>
                    <a:pt x="0" y="88"/>
                    <a:pt x="3" y="103"/>
                  </a:cubicBezTo>
                  <a:cubicBezTo>
                    <a:pt x="4" y="107"/>
                    <a:pt x="6" y="111"/>
                    <a:pt x="9" y="116"/>
                  </a:cubicBezTo>
                  <a:cubicBezTo>
                    <a:pt x="10" y="117"/>
                    <a:pt x="11" y="118"/>
                    <a:pt x="12" y="119"/>
                  </a:cubicBezTo>
                  <a:cubicBezTo>
                    <a:pt x="12" y="120"/>
                    <a:pt x="13" y="120"/>
                    <a:pt x="13" y="121"/>
                  </a:cubicBezTo>
                  <a:cubicBezTo>
                    <a:pt x="13" y="121"/>
                    <a:pt x="14" y="121"/>
                    <a:pt x="14" y="122"/>
                  </a:cubicBezTo>
                  <a:cubicBezTo>
                    <a:pt x="14" y="123"/>
                    <a:pt x="14" y="124"/>
                    <a:pt x="15" y="125"/>
                  </a:cubicBezTo>
                  <a:cubicBezTo>
                    <a:pt x="17" y="128"/>
                    <a:pt x="21" y="130"/>
                    <a:pt x="23" y="131"/>
                  </a:cubicBezTo>
                  <a:cubicBezTo>
                    <a:pt x="25" y="132"/>
                    <a:pt x="26" y="132"/>
                    <a:pt x="28" y="132"/>
                  </a:cubicBezTo>
                  <a:cubicBezTo>
                    <a:pt x="31" y="132"/>
                    <a:pt x="34" y="131"/>
                    <a:pt x="36" y="128"/>
                  </a:cubicBezTo>
                  <a:cubicBezTo>
                    <a:pt x="37" y="127"/>
                    <a:pt x="38" y="126"/>
                    <a:pt x="39" y="125"/>
                  </a:cubicBezTo>
                  <a:cubicBezTo>
                    <a:pt x="39" y="124"/>
                    <a:pt x="39" y="123"/>
                    <a:pt x="40" y="123"/>
                  </a:cubicBezTo>
                  <a:cubicBezTo>
                    <a:pt x="40" y="122"/>
                    <a:pt x="41" y="122"/>
                    <a:pt x="41" y="121"/>
                  </a:cubicBezTo>
                  <a:cubicBezTo>
                    <a:pt x="42" y="120"/>
                    <a:pt x="43" y="119"/>
                    <a:pt x="43" y="118"/>
                  </a:cubicBezTo>
                  <a:cubicBezTo>
                    <a:pt x="45" y="115"/>
                    <a:pt x="47" y="111"/>
                    <a:pt x="49" y="106"/>
                  </a:cubicBezTo>
                  <a:cubicBezTo>
                    <a:pt x="49" y="105"/>
                    <a:pt x="49" y="105"/>
                    <a:pt x="49" y="104"/>
                  </a:cubicBezTo>
                  <a:cubicBezTo>
                    <a:pt x="50" y="102"/>
                    <a:pt x="50" y="100"/>
                    <a:pt x="51" y="98"/>
                  </a:cubicBezTo>
                  <a:cubicBezTo>
                    <a:pt x="52" y="97"/>
                    <a:pt x="52" y="97"/>
                    <a:pt x="52" y="96"/>
                  </a:cubicBezTo>
                  <a:cubicBezTo>
                    <a:pt x="54" y="94"/>
                    <a:pt x="55" y="91"/>
                    <a:pt x="55" y="88"/>
                  </a:cubicBezTo>
                  <a:cubicBezTo>
                    <a:pt x="55" y="86"/>
                    <a:pt x="55" y="84"/>
                    <a:pt x="55" y="83"/>
                  </a:cubicBezTo>
                  <a:cubicBezTo>
                    <a:pt x="54" y="82"/>
                    <a:pt x="54" y="82"/>
                    <a:pt x="54" y="81"/>
                  </a:cubicBezTo>
                  <a:cubicBezTo>
                    <a:pt x="54" y="77"/>
                    <a:pt x="54" y="75"/>
                    <a:pt x="56" y="74"/>
                  </a:cubicBezTo>
                  <a:cubicBezTo>
                    <a:pt x="60" y="72"/>
                    <a:pt x="63" y="70"/>
                    <a:pt x="66" y="68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0" y="66"/>
                    <a:pt x="71" y="66"/>
                    <a:pt x="72" y="65"/>
                  </a:cubicBezTo>
                  <a:cubicBezTo>
                    <a:pt x="74" y="65"/>
                    <a:pt x="75" y="65"/>
                    <a:pt x="76" y="64"/>
                  </a:cubicBezTo>
                  <a:cubicBezTo>
                    <a:pt x="79" y="63"/>
                    <a:pt x="82" y="60"/>
                    <a:pt x="84" y="58"/>
                  </a:cubicBezTo>
                  <a:cubicBezTo>
                    <a:pt x="85" y="56"/>
                    <a:pt x="87" y="55"/>
                    <a:pt x="88" y="54"/>
                  </a:cubicBezTo>
                  <a:cubicBezTo>
                    <a:pt x="92" y="51"/>
                    <a:pt x="94" y="48"/>
                    <a:pt x="97" y="44"/>
                  </a:cubicBezTo>
                  <a:cubicBezTo>
                    <a:pt x="98" y="43"/>
                    <a:pt x="99" y="42"/>
                    <a:pt x="100" y="41"/>
                  </a:cubicBezTo>
                  <a:cubicBezTo>
                    <a:pt x="104" y="36"/>
                    <a:pt x="108" y="31"/>
                    <a:pt x="113" y="27"/>
                  </a:cubicBezTo>
                  <a:cubicBezTo>
                    <a:pt x="113" y="27"/>
                    <a:pt x="114" y="26"/>
                    <a:pt x="114" y="26"/>
                  </a:cubicBezTo>
                  <a:cubicBezTo>
                    <a:pt x="119" y="21"/>
                    <a:pt x="123" y="18"/>
                    <a:pt x="123" y="14"/>
                  </a:cubicBezTo>
                  <a:cubicBezTo>
                    <a:pt x="123" y="11"/>
                    <a:pt x="120" y="10"/>
                    <a:pt x="119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1134626" y="4322130"/>
              <a:ext cx="47142" cy="73981"/>
            </a:xfrm>
            <a:custGeom>
              <a:avLst/>
              <a:gdLst>
                <a:gd name="T0" fmla="*/ 14 w 15"/>
                <a:gd name="T1" fmla="*/ 2 h 26"/>
                <a:gd name="T2" fmla="*/ 10 w 15"/>
                <a:gd name="T3" fmla="*/ 0 h 26"/>
                <a:gd name="T4" fmla="*/ 9 w 15"/>
                <a:gd name="T5" fmla="*/ 0 h 26"/>
                <a:gd name="T6" fmla="*/ 0 w 15"/>
                <a:gd name="T7" fmla="*/ 20 h 26"/>
                <a:gd name="T8" fmla="*/ 5 w 15"/>
                <a:gd name="T9" fmla="*/ 26 h 26"/>
                <a:gd name="T10" fmla="*/ 6 w 15"/>
                <a:gd name="T11" fmla="*/ 26 h 26"/>
                <a:gd name="T12" fmla="*/ 6 w 15"/>
                <a:gd name="T13" fmla="*/ 26 h 26"/>
                <a:gd name="T14" fmla="*/ 9 w 15"/>
                <a:gd name="T15" fmla="*/ 20 h 26"/>
                <a:gd name="T16" fmla="*/ 9 w 15"/>
                <a:gd name="T17" fmla="*/ 20 h 26"/>
                <a:gd name="T18" fmla="*/ 12 w 15"/>
                <a:gd name="T19" fmla="*/ 11 h 26"/>
                <a:gd name="T20" fmla="*/ 12 w 15"/>
                <a:gd name="T21" fmla="*/ 10 h 26"/>
                <a:gd name="T22" fmla="*/ 14 w 15"/>
                <a:gd name="T23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6">
                  <a:moveTo>
                    <a:pt x="14" y="2"/>
                  </a:moveTo>
                  <a:cubicBezTo>
                    <a:pt x="14" y="2"/>
                    <a:pt x="13" y="0"/>
                    <a:pt x="1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3" y="1"/>
                    <a:pt x="0" y="15"/>
                    <a:pt x="0" y="20"/>
                  </a:cubicBezTo>
                  <a:cubicBezTo>
                    <a:pt x="1" y="26"/>
                    <a:pt x="4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10" y="26"/>
                    <a:pt x="10" y="22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6"/>
                    <a:pt x="10" y="14"/>
                    <a:pt x="12" y="11"/>
                  </a:cubicBezTo>
                  <a:cubicBezTo>
                    <a:pt x="12" y="11"/>
                    <a:pt x="12" y="11"/>
                    <a:pt x="12" y="10"/>
                  </a:cubicBezTo>
                  <a:cubicBezTo>
                    <a:pt x="13" y="8"/>
                    <a:pt x="15" y="5"/>
                    <a:pt x="1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1284303" y="3727067"/>
              <a:ext cx="576313" cy="540381"/>
            </a:xfrm>
            <a:custGeom>
              <a:avLst/>
              <a:gdLst>
                <a:gd name="T0" fmla="*/ 177 w 184"/>
                <a:gd name="T1" fmla="*/ 104 h 190"/>
                <a:gd name="T2" fmla="*/ 165 w 184"/>
                <a:gd name="T3" fmla="*/ 100 h 190"/>
                <a:gd name="T4" fmla="*/ 161 w 184"/>
                <a:gd name="T5" fmla="*/ 107 h 190"/>
                <a:gd name="T6" fmla="*/ 157 w 184"/>
                <a:gd name="T7" fmla="*/ 81 h 190"/>
                <a:gd name="T8" fmla="*/ 146 w 184"/>
                <a:gd name="T9" fmla="*/ 89 h 190"/>
                <a:gd name="T10" fmla="*/ 143 w 184"/>
                <a:gd name="T11" fmla="*/ 97 h 190"/>
                <a:gd name="T12" fmla="*/ 141 w 184"/>
                <a:gd name="T13" fmla="*/ 97 h 190"/>
                <a:gd name="T14" fmla="*/ 142 w 184"/>
                <a:gd name="T15" fmla="*/ 84 h 190"/>
                <a:gd name="T16" fmla="*/ 131 w 184"/>
                <a:gd name="T17" fmla="*/ 71 h 190"/>
                <a:gd name="T18" fmla="*/ 128 w 184"/>
                <a:gd name="T19" fmla="*/ 81 h 190"/>
                <a:gd name="T20" fmla="*/ 128 w 184"/>
                <a:gd name="T21" fmla="*/ 85 h 190"/>
                <a:gd name="T22" fmla="*/ 120 w 184"/>
                <a:gd name="T23" fmla="*/ 74 h 190"/>
                <a:gd name="T24" fmla="*/ 116 w 184"/>
                <a:gd name="T25" fmla="*/ 56 h 190"/>
                <a:gd name="T26" fmla="*/ 91 w 184"/>
                <a:gd name="T27" fmla="*/ 59 h 190"/>
                <a:gd name="T28" fmla="*/ 81 w 184"/>
                <a:gd name="T29" fmla="*/ 71 h 190"/>
                <a:gd name="T30" fmla="*/ 73 w 184"/>
                <a:gd name="T31" fmla="*/ 69 h 190"/>
                <a:gd name="T32" fmla="*/ 63 w 184"/>
                <a:gd name="T33" fmla="*/ 73 h 190"/>
                <a:gd name="T34" fmla="*/ 56 w 184"/>
                <a:gd name="T35" fmla="*/ 73 h 190"/>
                <a:gd name="T36" fmla="*/ 58 w 184"/>
                <a:gd name="T37" fmla="*/ 67 h 190"/>
                <a:gd name="T38" fmla="*/ 48 w 184"/>
                <a:gd name="T39" fmla="*/ 56 h 190"/>
                <a:gd name="T40" fmla="*/ 40 w 184"/>
                <a:gd name="T41" fmla="*/ 62 h 190"/>
                <a:gd name="T42" fmla="*/ 34 w 184"/>
                <a:gd name="T43" fmla="*/ 76 h 190"/>
                <a:gd name="T44" fmla="*/ 31 w 184"/>
                <a:gd name="T45" fmla="*/ 57 h 190"/>
                <a:gd name="T46" fmla="*/ 30 w 184"/>
                <a:gd name="T47" fmla="*/ 35 h 190"/>
                <a:gd name="T48" fmla="*/ 31 w 184"/>
                <a:gd name="T49" fmla="*/ 12 h 190"/>
                <a:gd name="T50" fmla="*/ 30 w 184"/>
                <a:gd name="T51" fmla="*/ 1 h 190"/>
                <a:gd name="T52" fmla="*/ 17 w 184"/>
                <a:gd name="T53" fmla="*/ 5 h 190"/>
                <a:gd name="T54" fmla="*/ 12 w 184"/>
                <a:gd name="T55" fmla="*/ 7 h 190"/>
                <a:gd name="T56" fmla="*/ 5 w 184"/>
                <a:gd name="T57" fmla="*/ 18 h 190"/>
                <a:gd name="T58" fmla="*/ 0 w 184"/>
                <a:gd name="T59" fmla="*/ 35 h 190"/>
                <a:gd name="T60" fmla="*/ 3 w 184"/>
                <a:gd name="T61" fmla="*/ 47 h 190"/>
                <a:gd name="T62" fmla="*/ 2 w 184"/>
                <a:gd name="T63" fmla="*/ 64 h 190"/>
                <a:gd name="T64" fmla="*/ 3 w 184"/>
                <a:gd name="T65" fmla="*/ 79 h 190"/>
                <a:gd name="T66" fmla="*/ 7 w 184"/>
                <a:gd name="T67" fmla="*/ 102 h 190"/>
                <a:gd name="T68" fmla="*/ 15 w 184"/>
                <a:gd name="T69" fmla="*/ 119 h 190"/>
                <a:gd name="T70" fmla="*/ 8 w 184"/>
                <a:gd name="T71" fmla="*/ 123 h 190"/>
                <a:gd name="T72" fmla="*/ 13 w 184"/>
                <a:gd name="T73" fmla="*/ 147 h 190"/>
                <a:gd name="T74" fmla="*/ 11 w 184"/>
                <a:gd name="T75" fmla="*/ 161 h 190"/>
                <a:gd name="T76" fmla="*/ 21 w 184"/>
                <a:gd name="T77" fmla="*/ 190 h 190"/>
                <a:gd name="T78" fmla="*/ 52 w 184"/>
                <a:gd name="T79" fmla="*/ 169 h 190"/>
                <a:gd name="T80" fmla="*/ 83 w 184"/>
                <a:gd name="T81" fmla="*/ 152 h 190"/>
                <a:gd name="T82" fmla="*/ 87 w 184"/>
                <a:gd name="T83" fmla="*/ 147 h 190"/>
                <a:gd name="T84" fmla="*/ 93 w 184"/>
                <a:gd name="T85" fmla="*/ 144 h 190"/>
                <a:gd name="T86" fmla="*/ 100 w 184"/>
                <a:gd name="T87" fmla="*/ 151 h 190"/>
                <a:gd name="T88" fmla="*/ 111 w 184"/>
                <a:gd name="T89" fmla="*/ 146 h 190"/>
                <a:gd name="T90" fmla="*/ 105 w 184"/>
                <a:gd name="T91" fmla="*/ 159 h 190"/>
                <a:gd name="T92" fmla="*/ 105 w 184"/>
                <a:gd name="T93" fmla="*/ 169 h 190"/>
                <a:gd name="T94" fmla="*/ 119 w 184"/>
                <a:gd name="T95" fmla="*/ 166 h 190"/>
                <a:gd name="T96" fmla="*/ 128 w 184"/>
                <a:gd name="T97" fmla="*/ 159 h 190"/>
                <a:gd name="T98" fmla="*/ 129 w 184"/>
                <a:gd name="T99" fmla="*/ 147 h 190"/>
                <a:gd name="T100" fmla="*/ 135 w 184"/>
                <a:gd name="T101" fmla="*/ 122 h 190"/>
                <a:gd name="T102" fmla="*/ 145 w 184"/>
                <a:gd name="T103" fmla="*/ 137 h 190"/>
                <a:gd name="T104" fmla="*/ 160 w 184"/>
                <a:gd name="T105" fmla="*/ 138 h 190"/>
                <a:gd name="T106" fmla="*/ 168 w 184"/>
                <a:gd name="T107" fmla="*/ 147 h 190"/>
                <a:gd name="T108" fmla="*/ 176 w 184"/>
                <a:gd name="T109" fmla="*/ 14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4" h="190">
                  <a:moveTo>
                    <a:pt x="181" y="128"/>
                  </a:moveTo>
                  <a:cubicBezTo>
                    <a:pt x="181" y="127"/>
                    <a:pt x="180" y="126"/>
                    <a:pt x="180" y="126"/>
                  </a:cubicBezTo>
                  <a:cubicBezTo>
                    <a:pt x="177" y="119"/>
                    <a:pt x="177" y="114"/>
                    <a:pt x="177" y="106"/>
                  </a:cubicBezTo>
                  <a:cubicBezTo>
                    <a:pt x="177" y="104"/>
                    <a:pt x="177" y="104"/>
                    <a:pt x="177" y="104"/>
                  </a:cubicBezTo>
                  <a:cubicBezTo>
                    <a:pt x="178" y="101"/>
                    <a:pt x="178" y="98"/>
                    <a:pt x="178" y="96"/>
                  </a:cubicBezTo>
                  <a:cubicBezTo>
                    <a:pt x="178" y="95"/>
                    <a:pt x="177" y="92"/>
                    <a:pt x="172" y="92"/>
                  </a:cubicBezTo>
                  <a:cubicBezTo>
                    <a:pt x="172" y="92"/>
                    <a:pt x="168" y="92"/>
                    <a:pt x="167" y="94"/>
                  </a:cubicBezTo>
                  <a:cubicBezTo>
                    <a:pt x="165" y="95"/>
                    <a:pt x="165" y="98"/>
                    <a:pt x="165" y="100"/>
                  </a:cubicBezTo>
                  <a:cubicBezTo>
                    <a:pt x="165" y="100"/>
                    <a:pt x="165" y="100"/>
                    <a:pt x="164" y="101"/>
                  </a:cubicBezTo>
                  <a:cubicBezTo>
                    <a:pt x="164" y="102"/>
                    <a:pt x="164" y="102"/>
                    <a:pt x="164" y="102"/>
                  </a:cubicBezTo>
                  <a:cubicBezTo>
                    <a:pt x="164" y="106"/>
                    <a:pt x="163" y="107"/>
                    <a:pt x="162" y="107"/>
                  </a:cubicBezTo>
                  <a:cubicBezTo>
                    <a:pt x="161" y="107"/>
                    <a:pt x="161" y="107"/>
                    <a:pt x="161" y="107"/>
                  </a:cubicBezTo>
                  <a:cubicBezTo>
                    <a:pt x="159" y="105"/>
                    <a:pt x="159" y="99"/>
                    <a:pt x="159" y="97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1"/>
                    <a:pt x="159" y="90"/>
                    <a:pt x="159" y="90"/>
                  </a:cubicBezTo>
                  <a:cubicBezTo>
                    <a:pt x="160" y="87"/>
                    <a:pt x="160" y="83"/>
                    <a:pt x="157" y="81"/>
                  </a:cubicBezTo>
                  <a:cubicBezTo>
                    <a:pt x="156" y="81"/>
                    <a:pt x="155" y="80"/>
                    <a:pt x="154" y="80"/>
                  </a:cubicBezTo>
                  <a:cubicBezTo>
                    <a:pt x="152" y="80"/>
                    <a:pt x="150" y="81"/>
                    <a:pt x="149" y="82"/>
                  </a:cubicBezTo>
                  <a:cubicBezTo>
                    <a:pt x="147" y="83"/>
                    <a:pt x="147" y="86"/>
                    <a:pt x="146" y="87"/>
                  </a:cubicBezTo>
                  <a:cubicBezTo>
                    <a:pt x="146" y="88"/>
                    <a:pt x="146" y="89"/>
                    <a:pt x="146" y="89"/>
                  </a:cubicBezTo>
                  <a:cubicBezTo>
                    <a:pt x="146" y="90"/>
                    <a:pt x="146" y="90"/>
                    <a:pt x="146" y="90"/>
                  </a:cubicBezTo>
                  <a:cubicBezTo>
                    <a:pt x="146" y="90"/>
                    <a:pt x="145" y="90"/>
                    <a:pt x="145" y="91"/>
                  </a:cubicBezTo>
                  <a:cubicBezTo>
                    <a:pt x="145" y="91"/>
                    <a:pt x="144" y="92"/>
                    <a:pt x="144" y="93"/>
                  </a:cubicBezTo>
                  <a:cubicBezTo>
                    <a:pt x="143" y="94"/>
                    <a:pt x="143" y="96"/>
                    <a:pt x="143" y="97"/>
                  </a:cubicBezTo>
                  <a:cubicBezTo>
                    <a:pt x="143" y="100"/>
                    <a:pt x="144" y="102"/>
                    <a:pt x="145" y="105"/>
                  </a:cubicBezTo>
                  <a:cubicBezTo>
                    <a:pt x="145" y="104"/>
                    <a:pt x="145" y="104"/>
                    <a:pt x="144" y="104"/>
                  </a:cubicBezTo>
                  <a:cubicBezTo>
                    <a:pt x="143" y="102"/>
                    <a:pt x="142" y="100"/>
                    <a:pt x="141" y="98"/>
                  </a:cubicBezTo>
                  <a:cubicBezTo>
                    <a:pt x="141" y="98"/>
                    <a:pt x="141" y="98"/>
                    <a:pt x="141" y="97"/>
                  </a:cubicBezTo>
                  <a:cubicBezTo>
                    <a:pt x="141" y="97"/>
                    <a:pt x="141" y="96"/>
                    <a:pt x="141" y="96"/>
                  </a:cubicBezTo>
                  <a:cubicBezTo>
                    <a:pt x="141" y="95"/>
                    <a:pt x="141" y="94"/>
                    <a:pt x="141" y="94"/>
                  </a:cubicBezTo>
                  <a:cubicBezTo>
                    <a:pt x="141" y="93"/>
                    <a:pt x="140" y="93"/>
                    <a:pt x="140" y="92"/>
                  </a:cubicBezTo>
                  <a:cubicBezTo>
                    <a:pt x="140" y="90"/>
                    <a:pt x="141" y="87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5" y="77"/>
                    <a:pt x="147" y="72"/>
                    <a:pt x="145" y="68"/>
                  </a:cubicBezTo>
                  <a:cubicBezTo>
                    <a:pt x="144" y="67"/>
                    <a:pt x="143" y="66"/>
                    <a:pt x="140" y="66"/>
                  </a:cubicBezTo>
                  <a:cubicBezTo>
                    <a:pt x="137" y="66"/>
                    <a:pt x="133" y="68"/>
                    <a:pt x="131" y="71"/>
                  </a:cubicBezTo>
                  <a:cubicBezTo>
                    <a:pt x="130" y="73"/>
                    <a:pt x="130" y="75"/>
                    <a:pt x="130" y="76"/>
                  </a:cubicBezTo>
                  <a:cubicBezTo>
                    <a:pt x="129" y="77"/>
                    <a:pt x="129" y="78"/>
                    <a:pt x="129" y="78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9" y="80"/>
                    <a:pt x="128" y="80"/>
                    <a:pt x="128" y="81"/>
                  </a:cubicBezTo>
                  <a:cubicBezTo>
                    <a:pt x="128" y="82"/>
                    <a:pt x="128" y="83"/>
                    <a:pt x="128" y="84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8" y="84"/>
                    <a:pt x="128" y="84"/>
                    <a:pt x="128" y="84"/>
                  </a:cubicBezTo>
                  <a:cubicBezTo>
                    <a:pt x="128" y="85"/>
                    <a:pt x="128" y="85"/>
                    <a:pt x="128" y="85"/>
                  </a:cubicBezTo>
                  <a:cubicBezTo>
                    <a:pt x="128" y="84"/>
                    <a:pt x="128" y="83"/>
                    <a:pt x="128" y="83"/>
                  </a:cubicBezTo>
                  <a:cubicBezTo>
                    <a:pt x="127" y="80"/>
                    <a:pt x="127" y="78"/>
                    <a:pt x="125" y="76"/>
                  </a:cubicBezTo>
                  <a:cubicBezTo>
                    <a:pt x="124" y="74"/>
                    <a:pt x="122" y="74"/>
                    <a:pt x="121" y="74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17" y="73"/>
                    <a:pt x="117" y="72"/>
                    <a:pt x="116" y="67"/>
                  </a:cubicBezTo>
                  <a:cubicBezTo>
                    <a:pt x="116" y="67"/>
                    <a:pt x="116" y="67"/>
                    <a:pt x="116" y="67"/>
                  </a:cubicBezTo>
                  <a:cubicBezTo>
                    <a:pt x="116" y="65"/>
                    <a:pt x="116" y="64"/>
                    <a:pt x="116" y="63"/>
                  </a:cubicBezTo>
                  <a:cubicBezTo>
                    <a:pt x="116" y="61"/>
                    <a:pt x="117" y="59"/>
                    <a:pt x="116" y="56"/>
                  </a:cubicBezTo>
                  <a:cubicBezTo>
                    <a:pt x="113" y="51"/>
                    <a:pt x="108" y="50"/>
                    <a:pt x="104" y="50"/>
                  </a:cubicBezTo>
                  <a:cubicBezTo>
                    <a:pt x="104" y="50"/>
                    <a:pt x="104" y="50"/>
                    <a:pt x="103" y="50"/>
                  </a:cubicBezTo>
                  <a:cubicBezTo>
                    <a:pt x="98" y="50"/>
                    <a:pt x="95" y="52"/>
                    <a:pt x="93" y="56"/>
                  </a:cubicBezTo>
                  <a:cubicBezTo>
                    <a:pt x="92" y="58"/>
                    <a:pt x="92" y="59"/>
                    <a:pt x="91" y="59"/>
                  </a:cubicBezTo>
                  <a:cubicBezTo>
                    <a:pt x="90" y="59"/>
                    <a:pt x="90" y="59"/>
                    <a:pt x="90" y="60"/>
                  </a:cubicBezTo>
                  <a:cubicBezTo>
                    <a:pt x="88" y="60"/>
                    <a:pt x="86" y="60"/>
                    <a:pt x="84" y="62"/>
                  </a:cubicBezTo>
                  <a:cubicBezTo>
                    <a:pt x="82" y="64"/>
                    <a:pt x="82" y="67"/>
                    <a:pt x="81" y="69"/>
                  </a:cubicBezTo>
                  <a:cubicBezTo>
                    <a:pt x="81" y="70"/>
                    <a:pt x="81" y="71"/>
                    <a:pt x="81" y="71"/>
                  </a:cubicBezTo>
                  <a:cubicBezTo>
                    <a:pt x="80" y="72"/>
                    <a:pt x="80" y="73"/>
                    <a:pt x="80" y="73"/>
                  </a:cubicBezTo>
                  <a:cubicBezTo>
                    <a:pt x="80" y="73"/>
                    <a:pt x="79" y="73"/>
                    <a:pt x="79" y="72"/>
                  </a:cubicBezTo>
                  <a:cubicBezTo>
                    <a:pt x="78" y="71"/>
                    <a:pt x="76" y="70"/>
                    <a:pt x="74" y="69"/>
                  </a:cubicBezTo>
                  <a:cubicBezTo>
                    <a:pt x="73" y="69"/>
                    <a:pt x="73" y="69"/>
                    <a:pt x="73" y="69"/>
                  </a:cubicBezTo>
                  <a:cubicBezTo>
                    <a:pt x="72" y="69"/>
                    <a:pt x="70" y="70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8" y="71"/>
                    <a:pt x="67" y="72"/>
                    <a:pt x="67" y="72"/>
                  </a:cubicBezTo>
                  <a:cubicBezTo>
                    <a:pt x="65" y="72"/>
                    <a:pt x="64" y="73"/>
                    <a:pt x="63" y="73"/>
                  </a:cubicBezTo>
                  <a:cubicBezTo>
                    <a:pt x="62" y="74"/>
                    <a:pt x="61" y="74"/>
                    <a:pt x="60" y="74"/>
                  </a:cubicBezTo>
                  <a:cubicBezTo>
                    <a:pt x="60" y="74"/>
                    <a:pt x="59" y="74"/>
                    <a:pt x="59" y="74"/>
                  </a:cubicBezTo>
                  <a:cubicBezTo>
                    <a:pt x="58" y="74"/>
                    <a:pt x="57" y="74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6" y="73"/>
                    <a:pt x="56" y="73"/>
                    <a:pt x="56" y="73"/>
                  </a:cubicBezTo>
                  <a:cubicBezTo>
                    <a:pt x="56" y="72"/>
                    <a:pt x="56" y="71"/>
                    <a:pt x="56" y="70"/>
                  </a:cubicBezTo>
                  <a:cubicBezTo>
                    <a:pt x="57" y="70"/>
                    <a:pt x="57" y="69"/>
                    <a:pt x="57" y="69"/>
                  </a:cubicBezTo>
                  <a:cubicBezTo>
                    <a:pt x="57" y="68"/>
                    <a:pt x="57" y="68"/>
                    <a:pt x="58" y="67"/>
                  </a:cubicBezTo>
                  <a:cubicBezTo>
                    <a:pt x="59" y="65"/>
                    <a:pt x="61" y="60"/>
                    <a:pt x="57" y="57"/>
                  </a:cubicBezTo>
                  <a:cubicBezTo>
                    <a:pt x="55" y="56"/>
                    <a:pt x="53" y="56"/>
                    <a:pt x="52" y="56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8" y="56"/>
                    <a:pt x="48" y="56"/>
                  </a:cubicBezTo>
                  <a:cubicBezTo>
                    <a:pt x="47" y="56"/>
                    <a:pt x="44" y="56"/>
                    <a:pt x="43" y="58"/>
                  </a:cubicBezTo>
                  <a:cubicBezTo>
                    <a:pt x="42" y="59"/>
                    <a:pt x="42" y="60"/>
                    <a:pt x="42" y="60"/>
                  </a:cubicBezTo>
                  <a:cubicBezTo>
                    <a:pt x="42" y="61"/>
                    <a:pt x="41" y="61"/>
                    <a:pt x="41" y="61"/>
                  </a:cubicBezTo>
                  <a:cubicBezTo>
                    <a:pt x="41" y="61"/>
                    <a:pt x="41" y="61"/>
                    <a:pt x="40" y="62"/>
                  </a:cubicBezTo>
                  <a:cubicBezTo>
                    <a:pt x="38" y="62"/>
                    <a:pt x="35" y="63"/>
                    <a:pt x="35" y="67"/>
                  </a:cubicBezTo>
                  <a:cubicBezTo>
                    <a:pt x="34" y="68"/>
                    <a:pt x="34" y="69"/>
                    <a:pt x="34" y="70"/>
                  </a:cubicBezTo>
                  <a:cubicBezTo>
                    <a:pt x="34" y="72"/>
                    <a:pt x="34" y="74"/>
                    <a:pt x="34" y="76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34" y="77"/>
                    <a:pt x="34" y="78"/>
                    <a:pt x="33" y="79"/>
                  </a:cubicBezTo>
                  <a:cubicBezTo>
                    <a:pt x="33" y="78"/>
                    <a:pt x="32" y="76"/>
                    <a:pt x="32" y="74"/>
                  </a:cubicBezTo>
                  <a:cubicBezTo>
                    <a:pt x="31" y="70"/>
                    <a:pt x="31" y="66"/>
                    <a:pt x="31" y="62"/>
                  </a:cubicBezTo>
                  <a:cubicBezTo>
                    <a:pt x="31" y="60"/>
                    <a:pt x="31" y="59"/>
                    <a:pt x="31" y="57"/>
                  </a:cubicBezTo>
                  <a:cubicBezTo>
                    <a:pt x="31" y="56"/>
                    <a:pt x="32" y="54"/>
                    <a:pt x="32" y="53"/>
                  </a:cubicBezTo>
                  <a:cubicBezTo>
                    <a:pt x="32" y="50"/>
                    <a:pt x="32" y="47"/>
                    <a:pt x="32" y="44"/>
                  </a:cubicBezTo>
                  <a:cubicBezTo>
                    <a:pt x="31" y="42"/>
                    <a:pt x="31" y="39"/>
                    <a:pt x="30" y="37"/>
                  </a:cubicBezTo>
                  <a:cubicBezTo>
                    <a:pt x="29" y="37"/>
                    <a:pt x="29" y="36"/>
                    <a:pt x="30" y="35"/>
                  </a:cubicBezTo>
                  <a:cubicBezTo>
                    <a:pt x="33" y="32"/>
                    <a:pt x="33" y="27"/>
                    <a:pt x="32" y="23"/>
                  </a:cubicBezTo>
                  <a:cubicBezTo>
                    <a:pt x="32" y="19"/>
                    <a:pt x="29" y="17"/>
                    <a:pt x="25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29" y="15"/>
                    <a:pt x="31" y="14"/>
                    <a:pt x="31" y="12"/>
                  </a:cubicBezTo>
                  <a:cubicBezTo>
                    <a:pt x="32" y="11"/>
                    <a:pt x="32" y="9"/>
                    <a:pt x="32" y="8"/>
                  </a:cubicBezTo>
                  <a:cubicBezTo>
                    <a:pt x="32" y="8"/>
                    <a:pt x="31" y="7"/>
                    <a:pt x="31" y="7"/>
                  </a:cubicBezTo>
                  <a:cubicBezTo>
                    <a:pt x="31" y="7"/>
                    <a:pt x="32" y="7"/>
                    <a:pt x="32" y="6"/>
                  </a:cubicBezTo>
                  <a:cubicBezTo>
                    <a:pt x="32" y="6"/>
                    <a:pt x="32" y="3"/>
                    <a:pt x="30" y="1"/>
                  </a:cubicBezTo>
                  <a:cubicBezTo>
                    <a:pt x="28" y="0"/>
                    <a:pt x="27" y="0"/>
                    <a:pt x="26" y="0"/>
                  </a:cubicBezTo>
                  <a:cubicBezTo>
                    <a:pt x="23" y="0"/>
                    <a:pt x="21" y="1"/>
                    <a:pt x="19" y="2"/>
                  </a:cubicBezTo>
                  <a:cubicBezTo>
                    <a:pt x="18" y="3"/>
                    <a:pt x="18" y="4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6" y="5"/>
                  </a:cubicBezTo>
                  <a:cubicBezTo>
                    <a:pt x="15" y="5"/>
                    <a:pt x="14" y="5"/>
                    <a:pt x="13" y="6"/>
                  </a:cubicBezTo>
                  <a:cubicBezTo>
                    <a:pt x="13" y="6"/>
                    <a:pt x="12" y="7"/>
                    <a:pt x="12" y="7"/>
                  </a:cubicBezTo>
                  <a:cubicBezTo>
                    <a:pt x="11" y="8"/>
                    <a:pt x="10" y="9"/>
                    <a:pt x="10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3"/>
                    <a:pt x="7" y="15"/>
                    <a:pt x="6" y="16"/>
                  </a:cubicBezTo>
                  <a:cubicBezTo>
                    <a:pt x="6" y="16"/>
                    <a:pt x="5" y="17"/>
                    <a:pt x="5" y="18"/>
                  </a:cubicBezTo>
                  <a:cubicBezTo>
                    <a:pt x="3" y="19"/>
                    <a:pt x="2" y="20"/>
                    <a:pt x="1" y="21"/>
                  </a:cubicBezTo>
                  <a:cubicBezTo>
                    <a:pt x="0" y="23"/>
                    <a:pt x="0" y="26"/>
                    <a:pt x="0" y="27"/>
                  </a:cubicBezTo>
                  <a:cubicBezTo>
                    <a:pt x="0" y="28"/>
                    <a:pt x="0" y="30"/>
                    <a:pt x="0" y="30"/>
                  </a:cubicBezTo>
                  <a:cubicBezTo>
                    <a:pt x="0" y="32"/>
                    <a:pt x="0" y="34"/>
                    <a:pt x="0" y="35"/>
                  </a:cubicBezTo>
                  <a:cubicBezTo>
                    <a:pt x="0" y="36"/>
                    <a:pt x="0" y="37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9"/>
                    <a:pt x="0" y="41"/>
                    <a:pt x="1" y="43"/>
                  </a:cubicBezTo>
                  <a:cubicBezTo>
                    <a:pt x="2" y="44"/>
                    <a:pt x="3" y="45"/>
                    <a:pt x="3" y="47"/>
                  </a:cubicBezTo>
                  <a:cubicBezTo>
                    <a:pt x="3" y="48"/>
                    <a:pt x="3" y="49"/>
                    <a:pt x="2" y="50"/>
                  </a:cubicBezTo>
                  <a:cubicBezTo>
                    <a:pt x="1" y="52"/>
                    <a:pt x="1" y="54"/>
                    <a:pt x="1" y="56"/>
                  </a:cubicBezTo>
                  <a:cubicBezTo>
                    <a:pt x="0" y="59"/>
                    <a:pt x="1" y="61"/>
                    <a:pt x="1" y="62"/>
                  </a:cubicBezTo>
                  <a:cubicBezTo>
                    <a:pt x="1" y="63"/>
                    <a:pt x="1" y="64"/>
                    <a:pt x="2" y="64"/>
                  </a:cubicBezTo>
                  <a:cubicBezTo>
                    <a:pt x="2" y="66"/>
                    <a:pt x="2" y="68"/>
                    <a:pt x="2" y="70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73"/>
                    <a:pt x="3" y="75"/>
                    <a:pt x="3" y="77"/>
                  </a:cubicBezTo>
                  <a:cubicBezTo>
                    <a:pt x="3" y="77"/>
                    <a:pt x="3" y="78"/>
                    <a:pt x="3" y="79"/>
                  </a:cubicBezTo>
                  <a:cubicBezTo>
                    <a:pt x="4" y="82"/>
                    <a:pt x="4" y="85"/>
                    <a:pt x="4" y="88"/>
                  </a:cubicBezTo>
                  <a:cubicBezTo>
                    <a:pt x="4" y="89"/>
                    <a:pt x="4" y="90"/>
                    <a:pt x="4" y="91"/>
                  </a:cubicBezTo>
                  <a:cubicBezTo>
                    <a:pt x="4" y="94"/>
                    <a:pt x="5" y="97"/>
                    <a:pt x="6" y="100"/>
                  </a:cubicBezTo>
                  <a:cubicBezTo>
                    <a:pt x="6" y="101"/>
                    <a:pt x="7" y="101"/>
                    <a:pt x="7" y="102"/>
                  </a:cubicBezTo>
                  <a:cubicBezTo>
                    <a:pt x="6" y="102"/>
                    <a:pt x="6" y="103"/>
                    <a:pt x="5" y="104"/>
                  </a:cubicBezTo>
                  <a:cubicBezTo>
                    <a:pt x="3" y="107"/>
                    <a:pt x="3" y="113"/>
                    <a:pt x="6" y="116"/>
                  </a:cubicBezTo>
                  <a:cubicBezTo>
                    <a:pt x="8" y="118"/>
                    <a:pt x="11" y="118"/>
                    <a:pt x="13" y="118"/>
                  </a:cubicBezTo>
                  <a:cubicBezTo>
                    <a:pt x="14" y="118"/>
                    <a:pt x="15" y="118"/>
                    <a:pt x="15" y="119"/>
                  </a:cubicBezTo>
                  <a:cubicBezTo>
                    <a:pt x="16" y="119"/>
                    <a:pt x="16" y="120"/>
                    <a:pt x="16" y="121"/>
                  </a:cubicBezTo>
                  <a:cubicBezTo>
                    <a:pt x="16" y="121"/>
                    <a:pt x="16" y="121"/>
                    <a:pt x="15" y="121"/>
                  </a:cubicBezTo>
                  <a:cubicBezTo>
                    <a:pt x="15" y="121"/>
                    <a:pt x="14" y="121"/>
                    <a:pt x="14" y="121"/>
                  </a:cubicBezTo>
                  <a:cubicBezTo>
                    <a:pt x="11" y="121"/>
                    <a:pt x="10" y="122"/>
                    <a:pt x="8" y="123"/>
                  </a:cubicBezTo>
                  <a:cubicBezTo>
                    <a:pt x="4" y="127"/>
                    <a:pt x="4" y="132"/>
                    <a:pt x="4" y="135"/>
                  </a:cubicBezTo>
                  <a:cubicBezTo>
                    <a:pt x="4" y="135"/>
                    <a:pt x="4" y="135"/>
                    <a:pt x="4" y="136"/>
                  </a:cubicBezTo>
                  <a:cubicBezTo>
                    <a:pt x="4" y="137"/>
                    <a:pt x="4" y="138"/>
                    <a:pt x="4" y="140"/>
                  </a:cubicBezTo>
                  <a:cubicBezTo>
                    <a:pt x="5" y="143"/>
                    <a:pt x="10" y="147"/>
                    <a:pt x="13" y="147"/>
                  </a:cubicBezTo>
                  <a:cubicBezTo>
                    <a:pt x="13" y="147"/>
                    <a:pt x="14" y="147"/>
                    <a:pt x="14" y="147"/>
                  </a:cubicBezTo>
                  <a:cubicBezTo>
                    <a:pt x="14" y="147"/>
                    <a:pt x="14" y="147"/>
                    <a:pt x="15" y="147"/>
                  </a:cubicBezTo>
                  <a:cubicBezTo>
                    <a:pt x="15" y="147"/>
                    <a:pt x="15" y="148"/>
                    <a:pt x="15" y="148"/>
                  </a:cubicBezTo>
                  <a:cubicBezTo>
                    <a:pt x="15" y="152"/>
                    <a:pt x="13" y="157"/>
                    <a:pt x="11" y="161"/>
                  </a:cubicBezTo>
                  <a:cubicBezTo>
                    <a:pt x="10" y="162"/>
                    <a:pt x="9" y="163"/>
                    <a:pt x="9" y="164"/>
                  </a:cubicBezTo>
                  <a:cubicBezTo>
                    <a:pt x="6" y="170"/>
                    <a:pt x="5" y="179"/>
                    <a:pt x="9" y="185"/>
                  </a:cubicBezTo>
                  <a:cubicBezTo>
                    <a:pt x="10" y="187"/>
                    <a:pt x="13" y="190"/>
                    <a:pt x="19" y="190"/>
                  </a:cubicBezTo>
                  <a:cubicBezTo>
                    <a:pt x="19" y="190"/>
                    <a:pt x="20" y="190"/>
                    <a:pt x="21" y="190"/>
                  </a:cubicBezTo>
                  <a:cubicBezTo>
                    <a:pt x="26" y="190"/>
                    <a:pt x="29" y="186"/>
                    <a:pt x="32" y="182"/>
                  </a:cubicBezTo>
                  <a:cubicBezTo>
                    <a:pt x="32" y="182"/>
                    <a:pt x="33" y="181"/>
                    <a:pt x="33" y="181"/>
                  </a:cubicBezTo>
                  <a:cubicBezTo>
                    <a:pt x="36" y="177"/>
                    <a:pt x="39" y="175"/>
                    <a:pt x="43" y="173"/>
                  </a:cubicBezTo>
                  <a:cubicBezTo>
                    <a:pt x="46" y="172"/>
                    <a:pt x="48" y="171"/>
                    <a:pt x="52" y="169"/>
                  </a:cubicBezTo>
                  <a:cubicBezTo>
                    <a:pt x="54" y="169"/>
                    <a:pt x="57" y="168"/>
                    <a:pt x="59" y="167"/>
                  </a:cubicBezTo>
                  <a:cubicBezTo>
                    <a:pt x="62" y="166"/>
                    <a:pt x="65" y="165"/>
                    <a:pt x="68" y="164"/>
                  </a:cubicBezTo>
                  <a:cubicBezTo>
                    <a:pt x="73" y="163"/>
                    <a:pt x="78" y="161"/>
                    <a:pt x="81" y="156"/>
                  </a:cubicBezTo>
                  <a:cubicBezTo>
                    <a:pt x="82" y="155"/>
                    <a:pt x="82" y="153"/>
                    <a:pt x="83" y="152"/>
                  </a:cubicBezTo>
                  <a:cubicBezTo>
                    <a:pt x="83" y="152"/>
                    <a:pt x="83" y="151"/>
                    <a:pt x="84" y="151"/>
                  </a:cubicBezTo>
                  <a:cubicBezTo>
                    <a:pt x="84" y="150"/>
                    <a:pt x="84" y="150"/>
                    <a:pt x="84" y="150"/>
                  </a:cubicBezTo>
                  <a:cubicBezTo>
                    <a:pt x="85" y="148"/>
                    <a:pt x="85" y="148"/>
                    <a:pt x="86" y="148"/>
                  </a:cubicBezTo>
                  <a:cubicBezTo>
                    <a:pt x="86" y="147"/>
                    <a:pt x="87" y="147"/>
                    <a:pt x="87" y="147"/>
                  </a:cubicBezTo>
                  <a:cubicBezTo>
                    <a:pt x="88" y="147"/>
                    <a:pt x="89" y="147"/>
                    <a:pt x="89" y="146"/>
                  </a:cubicBezTo>
                  <a:cubicBezTo>
                    <a:pt x="91" y="145"/>
                    <a:pt x="92" y="144"/>
                    <a:pt x="92" y="144"/>
                  </a:cubicBezTo>
                  <a:cubicBezTo>
                    <a:pt x="92" y="143"/>
                    <a:pt x="93" y="143"/>
                    <a:pt x="93" y="143"/>
                  </a:cubicBezTo>
                  <a:cubicBezTo>
                    <a:pt x="93" y="143"/>
                    <a:pt x="93" y="144"/>
                    <a:pt x="93" y="144"/>
                  </a:cubicBezTo>
                  <a:cubicBezTo>
                    <a:pt x="93" y="145"/>
                    <a:pt x="93" y="145"/>
                    <a:pt x="93" y="145"/>
                  </a:cubicBezTo>
                  <a:cubicBezTo>
                    <a:pt x="93" y="146"/>
                    <a:pt x="93" y="149"/>
                    <a:pt x="96" y="150"/>
                  </a:cubicBezTo>
                  <a:cubicBezTo>
                    <a:pt x="96" y="151"/>
                    <a:pt x="97" y="151"/>
                    <a:pt x="98" y="151"/>
                  </a:cubicBezTo>
                  <a:cubicBezTo>
                    <a:pt x="99" y="151"/>
                    <a:pt x="99" y="151"/>
                    <a:pt x="100" y="151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4" y="151"/>
                    <a:pt x="108" y="149"/>
                    <a:pt x="110" y="146"/>
                  </a:cubicBezTo>
                  <a:cubicBezTo>
                    <a:pt x="110" y="145"/>
                    <a:pt x="110" y="145"/>
                    <a:pt x="110" y="145"/>
                  </a:cubicBezTo>
                  <a:cubicBezTo>
                    <a:pt x="111" y="146"/>
                    <a:pt x="111" y="146"/>
                    <a:pt x="111" y="146"/>
                  </a:cubicBezTo>
                  <a:cubicBezTo>
                    <a:pt x="112" y="147"/>
                    <a:pt x="113" y="147"/>
                    <a:pt x="113" y="147"/>
                  </a:cubicBezTo>
                  <a:cubicBezTo>
                    <a:pt x="113" y="148"/>
                    <a:pt x="113" y="149"/>
                    <a:pt x="111" y="151"/>
                  </a:cubicBezTo>
                  <a:cubicBezTo>
                    <a:pt x="110" y="153"/>
                    <a:pt x="109" y="155"/>
                    <a:pt x="107" y="157"/>
                  </a:cubicBezTo>
                  <a:cubicBezTo>
                    <a:pt x="107" y="158"/>
                    <a:pt x="106" y="158"/>
                    <a:pt x="105" y="159"/>
                  </a:cubicBezTo>
                  <a:cubicBezTo>
                    <a:pt x="104" y="162"/>
                    <a:pt x="104" y="163"/>
                    <a:pt x="104" y="165"/>
                  </a:cubicBezTo>
                  <a:cubicBezTo>
                    <a:pt x="105" y="166"/>
                    <a:pt x="105" y="166"/>
                    <a:pt x="105" y="166"/>
                  </a:cubicBezTo>
                  <a:cubicBezTo>
                    <a:pt x="105" y="166"/>
                    <a:pt x="105" y="166"/>
                    <a:pt x="105" y="167"/>
                  </a:cubicBezTo>
                  <a:cubicBezTo>
                    <a:pt x="105" y="167"/>
                    <a:pt x="105" y="168"/>
                    <a:pt x="105" y="169"/>
                  </a:cubicBezTo>
                  <a:cubicBezTo>
                    <a:pt x="105" y="171"/>
                    <a:pt x="107" y="172"/>
                    <a:pt x="110" y="172"/>
                  </a:cubicBezTo>
                  <a:cubicBezTo>
                    <a:pt x="112" y="172"/>
                    <a:pt x="114" y="172"/>
                    <a:pt x="115" y="171"/>
                  </a:cubicBezTo>
                  <a:cubicBezTo>
                    <a:pt x="116" y="170"/>
                    <a:pt x="117" y="169"/>
                    <a:pt x="118" y="168"/>
                  </a:cubicBezTo>
                  <a:cubicBezTo>
                    <a:pt x="118" y="167"/>
                    <a:pt x="119" y="167"/>
                    <a:pt x="119" y="166"/>
                  </a:cubicBezTo>
                  <a:cubicBezTo>
                    <a:pt x="120" y="166"/>
                    <a:pt x="121" y="166"/>
                    <a:pt x="121" y="166"/>
                  </a:cubicBezTo>
                  <a:cubicBezTo>
                    <a:pt x="123" y="166"/>
                    <a:pt x="125" y="165"/>
                    <a:pt x="126" y="164"/>
                  </a:cubicBezTo>
                  <a:cubicBezTo>
                    <a:pt x="127" y="162"/>
                    <a:pt x="128" y="161"/>
                    <a:pt x="128" y="160"/>
                  </a:cubicBezTo>
                  <a:cubicBezTo>
                    <a:pt x="128" y="159"/>
                    <a:pt x="128" y="159"/>
                    <a:pt x="128" y="159"/>
                  </a:cubicBezTo>
                  <a:cubicBezTo>
                    <a:pt x="128" y="158"/>
                    <a:pt x="129" y="157"/>
                    <a:pt x="129" y="156"/>
                  </a:cubicBezTo>
                  <a:cubicBezTo>
                    <a:pt x="129" y="155"/>
                    <a:pt x="129" y="155"/>
                    <a:pt x="129" y="155"/>
                  </a:cubicBezTo>
                  <a:cubicBezTo>
                    <a:pt x="129" y="154"/>
                    <a:pt x="129" y="153"/>
                    <a:pt x="130" y="152"/>
                  </a:cubicBezTo>
                  <a:cubicBezTo>
                    <a:pt x="130" y="150"/>
                    <a:pt x="129" y="149"/>
                    <a:pt x="129" y="147"/>
                  </a:cubicBezTo>
                  <a:cubicBezTo>
                    <a:pt x="129" y="147"/>
                    <a:pt x="128" y="147"/>
                    <a:pt x="128" y="146"/>
                  </a:cubicBezTo>
                  <a:cubicBezTo>
                    <a:pt x="127" y="142"/>
                    <a:pt x="127" y="138"/>
                    <a:pt x="129" y="135"/>
                  </a:cubicBezTo>
                  <a:cubicBezTo>
                    <a:pt x="130" y="134"/>
                    <a:pt x="131" y="133"/>
                    <a:pt x="131" y="132"/>
                  </a:cubicBezTo>
                  <a:cubicBezTo>
                    <a:pt x="133" y="130"/>
                    <a:pt x="135" y="127"/>
                    <a:pt x="135" y="122"/>
                  </a:cubicBezTo>
                  <a:cubicBezTo>
                    <a:pt x="135" y="121"/>
                    <a:pt x="135" y="120"/>
                    <a:pt x="135" y="118"/>
                  </a:cubicBezTo>
                  <a:cubicBezTo>
                    <a:pt x="134" y="117"/>
                    <a:pt x="134" y="116"/>
                    <a:pt x="134" y="115"/>
                  </a:cubicBezTo>
                  <a:cubicBezTo>
                    <a:pt x="134" y="115"/>
                    <a:pt x="134" y="115"/>
                    <a:pt x="134" y="115"/>
                  </a:cubicBezTo>
                  <a:cubicBezTo>
                    <a:pt x="142" y="116"/>
                    <a:pt x="145" y="130"/>
                    <a:pt x="145" y="137"/>
                  </a:cubicBezTo>
                  <a:cubicBezTo>
                    <a:pt x="145" y="141"/>
                    <a:pt x="147" y="148"/>
                    <a:pt x="152" y="148"/>
                  </a:cubicBezTo>
                  <a:cubicBezTo>
                    <a:pt x="154" y="148"/>
                    <a:pt x="156" y="146"/>
                    <a:pt x="158" y="143"/>
                  </a:cubicBezTo>
                  <a:cubicBezTo>
                    <a:pt x="159" y="141"/>
                    <a:pt x="159" y="140"/>
                    <a:pt x="160" y="138"/>
                  </a:cubicBezTo>
                  <a:cubicBezTo>
                    <a:pt x="160" y="138"/>
                    <a:pt x="160" y="138"/>
                    <a:pt x="160" y="138"/>
                  </a:cubicBezTo>
                  <a:cubicBezTo>
                    <a:pt x="160" y="139"/>
                    <a:pt x="161" y="140"/>
                    <a:pt x="161" y="140"/>
                  </a:cubicBezTo>
                  <a:cubicBezTo>
                    <a:pt x="162" y="140"/>
                    <a:pt x="162" y="141"/>
                    <a:pt x="162" y="141"/>
                  </a:cubicBezTo>
                  <a:cubicBezTo>
                    <a:pt x="162" y="142"/>
                    <a:pt x="162" y="142"/>
                    <a:pt x="162" y="143"/>
                  </a:cubicBezTo>
                  <a:cubicBezTo>
                    <a:pt x="163" y="145"/>
                    <a:pt x="166" y="147"/>
                    <a:pt x="168" y="147"/>
                  </a:cubicBezTo>
                  <a:cubicBezTo>
                    <a:pt x="170" y="147"/>
                    <a:pt x="172" y="147"/>
                    <a:pt x="172" y="145"/>
                  </a:cubicBezTo>
                  <a:cubicBezTo>
                    <a:pt x="173" y="144"/>
                    <a:pt x="173" y="143"/>
                    <a:pt x="173" y="142"/>
                  </a:cubicBezTo>
                  <a:cubicBezTo>
                    <a:pt x="174" y="141"/>
                    <a:pt x="174" y="141"/>
                    <a:pt x="174" y="140"/>
                  </a:cubicBezTo>
                  <a:cubicBezTo>
                    <a:pt x="175" y="140"/>
                    <a:pt x="176" y="140"/>
                    <a:pt x="176" y="140"/>
                  </a:cubicBezTo>
                  <a:cubicBezTo>
                    <a:pt x="178" y="139"/>
                    <a:pt x="180" y="138"/>
                    <a:pt x="181" y="137"/>
                  </a:cubicBezTo>
                  <a:cubicBezTo>
                    <a:pt x="184" y="133"/>
                    <a:pt x="182" y="130"/>
                    <a:pt x="181" y="1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7938387" y="3359308"/>
              <a:ext cx="992343" cy="1275900"/>
            </a:xfrm>
            <a:custGeom>
              <a:avLst/>
              <a:gdLst>
                <a:gd name="T0" fmla="*/ 309 w 317"/>
                <a:gd name="T1" fmla="*/ 141 h 448"/>
                <a:gd name="T2" fmla="*/ 303 w 317"/>
                <a:gd name="T3" fmla="*/ 138 h 448"/>
                <a:gd name="T4" fmla="*/ 291 w 317"/>
                <a:gd name="T5" fmla="*/ 135 h 448"/>
                <a:gd name="T6" fmla="*/ 282 w 317"/>
                <a:gd name="T7" fmla="*/ 129 h 448"/>
                <a:gd name="T8" fmla="*/ 261 w 317"/>
                <a:gd name="T9" fmla="*/ 129 h 448"/>
                <a:gd name="T10" fmla="*/ 240 w 317"/>
                <a:gd name="T11" fmla="*/ 136 h 448"/>
                <a:gd name="T12" fmla="*/ 241 w 317"/>
                <a:gd name="T13" fmla="*/ 131 h 448"/>
                <a:gd name="T14" fmla="*/ 240 w 317"/>
                <a:gd name="T15" fmla="*/ 107 h 448"/>
                <a:gd name="T16" fmla="*/ 239 w 317"/>
                <a:gd name="T17" fmla="*/ 104 h 448"/>
                <a:gd name="T18" fmla="*/ 237 w 317"/>
                <a:gd name="T19" fmla="*/ 93 h 448"/>
                <a:gd name="T20" fmla="*/ 234 w 317"/>
                <a:gd name="T21" fmla="*/ 84 h 448"/>
                <a:gd name="T22" fmla="*/ 234 w 317"/>
                <a:gd name="T23" fmla="*/ 76 h 448"/>
                <a:gd name="T24" fmla="*/ 225 w 317"/>
                <a:gd name="T25" fmla="*/ 66 h 448"/>
                <a:gd name="T26" fmla="*/ 216 w 317"/>
                <a:gd name="T27" fmla="*/ 67 h 448"/>
                <a:gd name="T28" fmla="*/ 203 w 317"/>
                <a:gd name="T29" fmla="*/ 63 h 448"/>
                <a:gd name="T30" fmla="*/ 201 w 317"/>
                <a:gd name="T31" fmla="*/ 52 h 448"/>
                <a:gd name="T32" fmla="*/ 204 w 317"/>
                <a:gd name="T33" fmla="*/ 28 h 448"/>
                <a:gd name="T34" fmla="*/ 64 w 317"/>
                <a:gd name="T35" fmla="*/ 0 h 448"/>
                <a:gd name="T36" fmla="*/ 51 w 317"/>
                <a:gd name="T37" fmla="*/ 86 h 448"/>
                <a:gd name="T38" fmla="*/ 50 w 317"/>
                <a:gd name="T39" fmla="*/ 89 h 448"/>
                <a:gd name="T40" fmla="*/ 0 w 317"/>
                <a:gd name="T41" fmla="*/ 426 h 448"/>
                <a:gd name="T42" fmla="*/ 101 w 317"/>
                <a:gd name="T43" fmla="*/ 442 h 448"/>
                <a:gd name="T44" fmla="*/ 136 w 317"/>
                <a:gd name="T45" fmla="*/ 447 h 448"/>
                <a:gd name="T46" fmla="*/ 156 w 317"/>
                <a:gd name="T47" fmla="*/ 447 h 448"/>
                <a:gd name="T48" fmla="*/ 315 w 317"/>
                <a:gd name="T49" fmla="*/ 147 h 448"/>
                <a:gd name="T50" fmla="*/ 132 w 317"/>
                <a:gd name="T51" fmla="*/ 369 h 448"/>
                <a:gd name="T52" fmla="*/ 121 w 317"/>
                <a:gd name="T53" fmla="*/ 382 h 448"/>
                <a:gd name="T54" fmla="*/ 123 w 317"/>
                <a:gd name="T55" fmla="*/ 364 h 448"/>
                <a:gd name="T56" fmla="*/ 124 w 317"/>
                <a:gd name="T57" fmla="*/ 355 h 448"/>
                <a:gd name="T58" fmla="*/ 126 w 317"/>
                <a:gd name="T59" fmla="*/ 349 h 448"/>
                <a:gd name="T60" fmla="*/ 131 w 317"/>
                <a:gd name="T61" fmla="*/ 351 h 448"/>
                <a:gd name="T62" fmla="*/ 133 w 317"/>
                <a:gd name="T63" fmla="*/ 360 h 448"/>
                <a:gd name="T64" fmla="*/ 62 w 317"/>
                <a:gd name="T65" fmla="*/ 245 h 448"/>
                <a:gd name="T66" fmla="*/ 58 w 317"/>
                <a:gd name="T67" fmla="*/ 247 h 448"/>
                <a:gd name="T68" fmla="*/ 58 w 317"/>
                <a:gd name="T69" fmla="*/ 238 h 448"/>
                <a:gd name="T70" fmla="*/ 64 w 317"/>
                <a:gd name="T71" fmla="*/ 244 h 448"/>
                <a:gd name="T72" fmla="*/ 58 w 317"/>
                <a:gd name="T73" fmla="*/ 257 h 448"/>
                <a:gd name="T74" fmla="*/ 60 w 317"/>
                <a:gd name="T75" fmla="*/ 267 h 448"/>
                <a:gd name="T76" fmla="*/ 64 w 317"/>
                <a:gd name="T77" fmla="*/ 270 h 448"/>
                <a:gd name="T78" fmla="*/ 50 w 317"/>
                <a:gd name="T79" fmla="*/ 261 h 448"/>
                <a:gd name="T80" fmla="*/ 49 w 317"/>
                <a:gd name="T81" fmla="*/ 255 h 448"/>
                <a:gd name="T82" fmla="*/ 98 w 317"/>
                <a:gd name="T83" fmla="*/ 306 h 448"/>
                <a:gd name="T84" fmla="*/ 86 w 317"/>
                <a:gd name="T85" fmla="*/ 284 h 448"/>
                <a:gd name="T86" fmla="*/ 90 w 317"/>
                <a:gd name="T87" fmla="*/ 284 h 448"/>
                <a:gd name="T88" fmla="*/ 96 w 317"/>
                <a:gd name="T89" fmla="*/ 274 h 448"/>
                <a:gd name="T90" fmla="*/ 85 w 317"/>
                <a:gd name="T91" fmla="*/ 273 h 448"/>
                <a:gd name="T92" fmla="*/ 82 w 317"/>
                <a:gd name="T93" fmla="*/ 267 h 448"/>
                <a:gd name="T94" fmla="*/ 93 w 317"/>
                <a:gd name="T95" fmla="*/ 249 h 448"/>
                <a:gd name="T96" fmla="*/ 119 w 317"/>
                <a:gd name="T97" fmla="*/ 305 h 448"/>
                <a:gd name="T98" fmla="*/ 124 w 317"/>
                <a:gd name="T99" fmla="*/ 325 h 448"/>
                <a:gd name="T100" fmla="*/ 121 w 317"/>
                <a:gd name="T101" fmla="*/ 333 h 448"/>
                <a:gd name="T102" fmla="*/ 108 w 317"/>
                <a:gd name="T103" fmla="*/ 314 h 448"/>
                <a:gd name="T104" fmla="*/ 98 w 317"/>
                <a:gd name="T105" fmla="*/ 30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7" h="448">
                  <a:moveTo>
                    <a:pt x="313" y="142"/>
                  </a:moveTo>
                  <a:cubicBezTo>
                    <a:pt x="313" y="141"/>
                    <a:pt x="313" y="141"/>
                    <a:pt x="312" y="141"/>
                  </a:cubicBezTo>
                  <a:cubicBezTo>
                    <a:pt x="311" y="141"/>
                    <a:pt x="310" y="141"/>
                    <a:pt x="309" y="141"/>
                  </a:cubicBezTo>
                  <a:cubicBezTo>
                    <a:pt x="309" y="141"/>
                    <a:pt x="308" y="141"/>
                    <a:pt x="308" y="140"/>
                  </a:cubicBezTo>
                  <a:cubicBezTo>
                    <a:pt x="306" y="140"/>
                    <a:pt x="305" y="139"/>
                    <a:pt x="304" y="139"/>
                  </a:cubicBezTo>
                  <a:cubicBezTo>
                    <a:pt x="303" y="138"/>
                    <a:pt x="303" y="138"/>
                    <a:pt x="303" y="138"/>
                  </a:cubicBezTo>
                  <a:cubicBezTo>
                    <a:pt x="301" y="137"/>
                    <a:pt x="299" y="136"/>
                    <a:pt x="297" y="136"/>
                  </a:cubicBezTo>
                  <a:cubicBezTo>
                    <a:pt x="296" y="136"/>
                    <a:pt x="295" y="136"/>
                    <a:pt x="294" y="136"/>
                  </a:cubicBezTo>
                  <a:cubicBezTo>
                    <a:pt x="292" y="136"/>
                    <a:pt x="292" y="136"/>
                    <a:pt x="291" y="135"/>
                  </a:cubicBezTo>
                  <a:cubicBezTo>
                    <a:pt x="291" y="135"/>
                    <a:pt x="290" y="134"/>
                    <a:pt x="290" y="134"/>
                  </a:cubicBezTo>
                  <a:cubicBezTo>
                    <a:pt x="289" y="133"/>
                    <a:pt x="288" y="132"/>
                    <a:pt x="286" y="131"/>
                  </a:cubicBezTo>
                  <a:cubicBezTo>
                    <a:pt x="285" y="130"/>
                    <a:pt x="284" y="130"/>
                    <a:pt x="282" y="129"/>
                  </a:cubicBezTo>
                  <a:cubicBezTo>
                    <a:pt x="281" y="129"/>
                    <a:pt x="280" y="128"/>
                    <a:pt x="279" y="128"/>
                  </a:cubicBezTo>
                  <a:cubicBezTo>
                    <a:pt x="277" y="127"/>
                    <a:pt x="274" y="127"/>
                    <a:pt x="272" y="127"/>
                  </a:cubicBezTo>
                  <a:cubicBezTo>
                    <a:pt x="268" y="127"/>
                    <a:pt x="265" y="127"/>
                    <a:pt x="261" y="129"/>
                  </a:cubicBezTo>
                  <a:cubicBezTo>
                    <a:pt x="260" y="129"/>
                    <a:pt x="258" y="130"/>
                    <a:pt x="256" y="131"/>
                  </a:cubicBezTo>
                  <a:cubicBezTo>
                    <a:pt x="251" y="134"/>
                    <a:pt x="245" y="137"/>
                    <a:pt x="242" y="137"/>
                  </a:cubicBezTo>
                  <a:cubicBezTo>
                    <a:pt x="241" y="137"/>
                    <a:pt x="240" y="137"/>
                    <a:pt x="240" y="136"/>
                  </a:cubicBezTo>
                  <a:cubicBezTo>
                    <a:pt x="239" y="136"/>
                    <a:pt x="239" y="136"/>
                    <a:pt x="239" y="136"/>
                  </a:cubicBezTo>
                  <a:cubicBezTo>
                    <a:pt x="239" y="136"/>
                    <a:pt x="240" y="134"/>
                    <a:pt x="240" y="133"/>
                  </a:cubicBezTo>
                  <a:cubicBezTo>
                    <a:pt x="241" y="132"/>
                    <a:pt x="241" y="132"/>
                    <a:pt x="241" y="131"/>
                  </a:cubicBezTo>
                  <a:cubicBezTo>
                    <a:pt x="244" y="126"/>
                    <a:pt x="244" y="122"/>
                    <a:pt x="243" y="117"/>
                  </a:cubicBezTo>
                  <a:cubicBezTo>
                    <a:pt x="243" y="114"/>
                    <a:pt x="242" y="111"/>
                    <a:pt x="240" y="108"/>
                  </a:cubicBezTo>
                  <a:cubicBezTo>
                    <a:pt x="240" y="108"/>
                    <a:pt x="240" y="108"/>
                    <a:pt x="240" y="107"/>
                  </a:cubicBezTo>
                  <a:cubicBezTo>
                    <a:pt x="239" y="107"/>
                    <a:pt x="239" y="107"/>
                    <a:pt x="239" y="107"/>
                  </a:cubicBezTo>
                  <a:cubicBezTo>
                    <a:pt x="239" y="107"/>
                    <a:pt x="239" y="106"/>
                    <a:pt x="239" y="105"/>
                  </a:cubicBezTo>
                  <a:cubicBezTo>
                    <a:pt x="239" y="105"/>
                    <a:pt x="239" y="104"/>
                    <a:pt x="239" y="104"/>
                  </a:cubicBezTo>
                  <a:cubicBezTo>
                    <a:pt x="239" y="103"/>
                    <a:pt x="239" y="102"/>
                    <a:pt x="239" y="102"/>
                  </a:cubicBezTo>
                  <a:cubicBezTo>
                    <a:pt x="238" y="100"/>
                    <a:pt x="238" y="99"/>
                    <a:pt x="238" y="97"/>
                  </a:cubicBezTo>
                  <a:cubicBezTo>
                    <a:pt x="237" y="96"/>
                    <a:pt x="237" y="95"/>
                    <a:pt x="237" y="93"/>
                  </a:cubicBezTo>
                  <a:cubicBezTo>
                    <a:pt x="237" y="92"/>
                    <a:pt x="236" y="91"/>
                    <a:pt x="236" y="90"/>
                  </a:cubicBezTo>
                  <a:cubicBezTo>
                    <a:pt x="236" y="89"/>
                    <a:pt x="236" y="88"/>
                    <a:pt x="235" y="87"/>
                  </a:cubicBezTo>
                  <a:cubicBezTo>
                    <a:pt x="235" y="86"/>
                    <a:pt x="234" y="85"/>
                    <a:pt x="234" y="84"/>
                  </a:cubicBezTo>
                  <a:cubicBezTo>
                    <a:pt x="234" y="83"/>
                    <a:pt x="234" y="81"/>
                    <a:pt x="234" y="80"/>
                  </a:cubicBezTo>
                  <a:cubicBezTo>
                    <a:pt x="234" y="79"/>
                    <a:pt x="234" y="78"/>
                    <a:pt x="234" y="77"/>
                  </a:cubicBezTo>
                  <a:cubicBezTo>
                    <a:pt x="234" y="76"/>
                    <a:pt x="234" y="76"/>
                    <a:pt x="234" y="76"/>
                  </a:cubicBezTo>
                  <a:cubicBezTo>
                    <a:pt x="234" y="74"/>
                    <a:pt x="234" y="72"/>
                    <a:pt x="233" y="70"/>
                  </a:cubicBezTo>
                  <a:cubicBezTo>
                    <a:pt x="231" y="68"/>
                    <a:pt x="229" y="66"/>
                    <a:pt x="226" y="66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24" y="66"/>
                    <a:pt x="223" y="66"/>
                    <a:pt x="222" y="66"/>
                  </a:cubicBezTo>
                  <a:cubicBezTo>
                    <a:pt x="222" y="66"/>
                    <a:pt x="221" y="66"/>
                    <a:pt x="220" y="66"/>
                  </a:cubicBezTo>
                  <a:cubicBezTo>
                    <a:pt x="219" y="66"/>
                    <a:pt x="217" y="66"/>
                    <a:pt x="216" y="67"/>
                  </a:cubicBezTo>
                  <a:cubicBezTo>
                    <a:pt x="214" y="67"/>
                    <a:pt x="212" y="67"/>
                    <a:pt x="211" y="67"/>
                  </a:cubicBezTo>
                  <a:cubicBezTo>
                    <a:pt x="210" y="67"/>
                    <a:pt x="209" y="67"/>
                    <a:pt x="208" y="67"/>
                  </a:cubicBezTo>
                  <a:cubicBezTo>
                    <a:pt x="206" y="66"/>
                    <a:pt x="204" y="65"/>
                    <a:pt x="203" y="63"/>
                  </a:cubicBezTo>
                  <a:cubicBezTo>
                    <a:pt x="202" y="63"/>
                    <a:pt x="202" y="62"/>
                    <a:pt x="202" y="61"/>
                  </a:cubicBezTo>
                  <a:cubicBezTo>
                    <a:pt x="202" y="60"/>
                    <a:pt x="202" y="60"/>
                    <a:pt x="202" y="59"/>
                  </a:cubicBezTo>
                  <a:cubicBezTo>
                    <a:pt x="201" y="57"/>
                    <a:pt x="201" y="54"/>
                    <a:pt x="201" y="52"/>
                  </a:cubicBezTo>
                  <a:cubicBezTo>
                    <a:pt x="202" y="51"/>
                    <a:pt x="202" y="50"/>
                    <a:pt x="202" y="49"/>
                  </a:cubicBezTo>
                  <a:cubicBezTo>
                    <a:pt x="203" y="47"/>
                    <a:pt x="203" y="45"/>
                    <a:pt x="203" y="43"/>
                  </a:cubicBezTo>
                  <a:cubicBezTo>
                    <a:pt x="204" y="38"/>
                    <a:pt x="204" y="33"/>
                    <a:pt x="204" y="28"/>
                  </a:cubicBezTo>
                  <a:cubicBezTo>
                    <a:pt x="204" y="26"/>
                    <a:pt x="204" y="23"/>
                    <a:pt x="204" y="21"/>
                  </a:cubicBezTo>
                  <a:cubicBezTo>
                    <a:pt x="204" y="19"/>
                    <a:pt x="204" y="19"/>
                    <a:pt x="204" y="19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0" y="28"/>
                    <a:pt x="56" y="55"/>
                    <a:pt x="51" y="82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7"/>
                    <a:pt x="52" y="87"/>
                    <a:pt x="51" y="88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31" y="213"/>
                    <a:pt x="10" y="357"/>
                    <a:pt x="1" y="423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3" y="426"/>
                    <a:pt x="3" y="426"/>
                    <a:pt x="3" y="426"/>
                  </a:cubicBezTo>
                  <a:cubicBezTo>
                    <a:pt x="36" y="432"/>
                    <a:pt x="68" y="437"/>
                    <a:pt x="100" y="442"/>
                  </a:cubicBezTo>
                  <a:cubicBezTo>
                    <a:pt x="101" y="442"/>
                    <a:pt x="101" y="442"/>
                    <a:pt x="101" y="442"/>
                  </a:cubicBezTo>
                  <a:cubicBezTo>
                    <a:pt x="104" y="442"/>
                    <a:pt x="107" y="443"/>
                    <a:pt x="111" y="443"/>
                  </a:cubicBezTo>
                  <a:cubicBezTo>
                    <a:pt x="118" y="445"/>
                    <a:pt x="125" y="446"/>
                    <a:pt x="133" y="447"/>
                  </a:cubicBezTo>
                  <a:cubicBezTo>
                    <a:pt x="134" y="447"/>
                    <a:pt x="135" y="447"/>
                    <a:pt x="136" y="447"/>
                  </a:cubicBezTo>
                  <a:cubicBezTo>
                    <a:pt x="139" y="447"/>
                    <a:pt x="144" y="448"/>
                    <a:pt x="148" y="448"/>
                  </a:cubicBezTo>
                  <a:cubicBezTo>
                    <a:pt x="148" y="448"/>
                    <a:pt x="148" y="448"/>
                    <a:pt x="148" y="448"/>
                  </a:cubicBezTo>
                  <a:cubicBezTo>
                    <a:pt x="151" y="448"/>
                    <a:pt x="154" y="447"/>
                    <a:pt x="156" y="447"/>
                  </a:cubicBezTo>
                  <a:cubicBezTo>
                    <a:pt x="158" y="446"/>
                    <a:pt x="158" y="446"/>
                    <a:pt x="158" y="446"/>
                  </a:cubicBezTo>
                  <a:cubicBezTo>
                    <a:pt x="170" y="296"/>
                    <a:pt x="170" y="296"/>
                    <a:pt x="170" y="296"/>
                  </a:cubicBezTo>
                  <a:cubicBezTo>
                    <a:pt x="192" y="282"/>
                    <a:pt x="286" y="178"/>
                    <a:pt x="315" y="147"/>
                  </a:cubicBezTo>
                  <a:cubicBezTo>
                    <a:pt x="317" y="143"/>
                    <a:pt x="317" y="143"/>
                    <a:pt x="317" y="143"/>
                  </a:cubicBezTo>
                  <a:lnTo>
                    <a:pt x="313" y="142"/>
                  </a:lnTo>
                  <a:close/>
                  <a:moveTo>
                    <a:pt x="132" y="369"/>
                  </a:moveTo>
                  <a:cubicBezTo>
                    <a:pt x="132" y="371"/>
                    <a:pt x="132" y="373"/>
                    <a:pt x="131" y="375"/>
                  </a:cubicBezTo>
                  <a:cubicBezTo>
                    <a:pt x="129" y="379"/>
                    <a:pt x="125" y="383"/>
                    <a:pt x="123" y="383"/>
                  </a:cubicBezTo>
                  <a:cubicBezTo>
                    <a:pt x="123" y="383"/>
                    <a:pt x="122" y="383"/>
                    <a:pt x="121" y="382"/>
                  </a:cubicBezTo>
                  <a:cubicBezTo>
                    <a:pt x="120" y="380"/>
                    <a:pt x="121" y="378"/>
                    <a:pt x="122" y="375"/>
                  </a:cubicBezTo>
                  <a:cubicBezTo>
                    <a:pt x="123" y="372"/>
                    <a:pt x="123" y="370"/>
                    <a:pt x="123" y="368"/>
                  </a:cubicBezTo>
                  <a:cubicBezTo>
                    <a:pt x="123" y="366"/>
                    <a:pt x="123" y="365"/>
                    <a:pt x="123" y="364"/>
                  </a:cubicBezTo>
                  <a:cubicBezTo>
                    <a:pt x="123" y="364"/>
                    <a:pt x="124" y="364"/>
                    <a:pt x="124" y="363"/>
                  </a:cubicBezTo>
                  <a:cubicBezTo>
                    <a:pt x="124" y="362"/>
                    <a:pt x="125" y="361"/>
                    <a:pt x="125" y="359"/>
                  </a:cubicBezTo>
                  <a:cubicBezTo>
                    <a:pt x="125" y="358"/>
                    <a:pt x="125" y="356"/>
                    <a:pt x="124" y="355"/>
                  </a:cubicBezTo>
                  <a:cubicBezTo>
                    <a:pt x="124" y="355"/>
                    <a:pt x="124" y="354"/>
                    <a:pt x="123" y="353"/>
                  </a:cubicBezTo>
                  <a:cubicBezTo>
                    <a:pt x="123" y="353"/>
                    <a:pt x="124" y="352"/>
                    <a:pt x="125" y="350"/>
                  </a:cubicBezTo>
                  <a:cubicBezTo>
                    <a:pt x="126" y="349"/>
                    <a:pt x="126" y="349"/>
                    <a:pt x="126" y="349"/>
                  </a:cubicBezTo>
                  <a:cubicBezTo>
                    <a:pt x="127" y="347"/>
                    <a:pt x="128" y="346"/>
                    <a:pt x="129" y="345"/>
                  </a:cubicBezTo>
                  <a:cubicBezTo>
                    <a:pt x="130" y="346"/>
                    <a:pt x="130" y="347"/>
                    <a:pt x="130" y="347"/>
                  </a:cubicBezTo>
                  <a:cubicBezTo>
                    <a:pt x="130" y="348"/>
                    <a:pt x="131" y="350"/>
                    <a:pt x="131" y="351"/>
                  </a:cubicBezTo>
                  <a:cubicBezTo>
                    <a:pt x="132" y="351"/>
                    <a:pt x="132" y="352"/>
                    <a:pt x="132" y="353"/>
                  </a:cubicBezTo>
                  <a:cubicBezTo>
                    <a:pt x="134" y="355"/>
                    <a:pt x="134" y="356"/>
                    <a:pt x="134" y="357"/>
                  </a:cubicBezTo>
                  <a:cubicBezTo>
                    <a:pt x="134" y="358"/>
                    <a:pt x="133" y="359"/>
                    <a:pt x="133" y="360"/>
                  </a:cubicBezTo>
                  <a:cubicBezTo>
                    <a:pt x="133" y="362"/>
                    <a:pt x="132" y="364"/>
                    <a:pt x="132" y="367"/>
                  </a:cubicBezTo>
                  <a:cubicBezTo>
                    <a:pt x="132" y="367"/>
                    <a:pt x="132" y="368"/>
                    <a:pt x="132" y="369"/>
                  </a:cubicBezTo>
                  <a:close/>
                  <a:moveTo>
                    <a:pt x="62" y="245"/>
                  </a:moveTo>
                  <a:cubicBezTo>
                    <a:pt x="61" y="246"/>
                    <a:pt x="59" y="246"/>
                    <a:pt x="58" y="248"/>
                  </a:cubicBezTo>
                  <a:cubicBezTo>
                    <a:pt x="57" y="248"/>
                    <a:pt x="57" y="249"/>
                    <a:pt x="57" y="249"/>
                  </a:cubicBezTo>
                  <a:cubicBezTo>
                    <a:pt x="57" y="248"/>
                    <a:pt x="58" y="248"/>
                    <a:pt x="58" y="247"/>
                  </a:cubicBezTo>
                  <a:cubicBezTo>
                    <a:pt x="59" y="245"/>
                    <a:pt x="58" y="242"/>
                    <a:pt x="58" y="241"/>
                  </a:cubicBezTo>
                  <a:cubicBezTo>
                    <a:pt x="57" y="240"/>
                    <a:pt x="57" y="239"/>
                    <a:pt x="57" y="239"/>
                  </a:cubicBezTo>
                  <a:cubicBezTo>
                    <a:pt x="58" y="239"/>
                    <a:pt x="58" y="238"/>
                    <a:pt x="58" y="238"/>
                  </a:cubicBezTo>
                  <a:cubicBezTo>
                    <a:pt x="58" y="239"/>
                    <a:pt x="58" y="241"/>
                    <a:pt x="59" y="242"/>
                  </a:cubicBezTo>
                  <a:cubicBezTo>
                    <a:pt x="60" y="244"/>
                    <a:pt x="62" y="244"/>
                    <a:pt x="64" y="244"/>
                  </a:cubicBezTo>
                  <a:cubicBezTo>
                    <a:pt x="64" y="244"/>
                    <a:pt x="64" y="244"/>
                    <a:pt x="64" y="244"/>
                  </a:cubicBezTo>
                  <a:cubicBezTo>
                    <a:pt x="64" y="244"/>
                    <a:pt x="63" y="245"/>
                    <a:pt x="62" y="245"/>
                  </a:cubicBezTo>
                  <a:close/>
                  <a:moveTo>
                    <a:pt x="57" y="249"/>
                  </a:moveTo>
                  <a:cubicBezTo>
                    <a:pt x="55" y="253"/>
                    <a:pt x="57" y="255"/>
                    <a:pt x="58" y="257"/>
                  </a:cubicBezTo>
                  <a:cubicBezTo>
                    <a:pt x="58" y="257"/>
                    <a:pt x="59" y="258"/>
                    <a:pt x="59" y="258"/>
                  </a:cubicBezTo>
                  <a:cubicBezTo>
                    <a:pt x="59" y="258"/>
                    <a:pt x="59" y="259"/>
                    <a:pt x="59" y="260"/>
                  </a:cubicBezTo>
                  <a:cubicBezTo>
                    <a:pt x="59" y="262"/>
                    <a:pt x="58" y="265"/>
                    <a:pt x="60" y="267"/>
                  </a:cubicBezTo>
                  <a:cubicBezTo>
                    <a:pt x="62" y="269"/>
                    <a:pt x="65" y="269"/>
                    <a:pt x="66" y="269"/>
                  </a:cubicBezTo>
                  <a:cubicBezTo>
                    <a:pt x="66" y="269"/>
                    <a:pt x="67" y="269"/>
                    <a:pt x="67" y="269"/>
                  </a:cubicBezTo>
                  <a:cubicBezTo>
                    <a:pt x="66" y="269"/>
                    <a:pt x="65" y="270"/>
                    <a:pt x="64" y="270"/>
                  </a:cubicBezTo>
                  <a:cubicBezTo>
                    <a:pt x="63" y="270"/>
                    <a:pt x="63" y="270"/>
                    <a:pt x="62" y="269"/>
                  </a:cubicBezTo>
                  <a:cubicBezTo>
                    <a:pt x="59" y="268"/>
                    <a:pt x="55" y="265"/>
                    <a:pt x="52" y="262"/>
                  </a:cubicBezTo>
                  <a:cubicBezTo>
                    <a:pt x="52" y="262"/>
                    <a:pt x="51" y="261"/>
                    <a:pt x="50" y="261"/>
                  </a:cubicBezTo>
                  <a:cubicBezTo>
                    <a:pt x="48" y="259"/>
                    <a:pt x="46" y="257"/>
                    <a:pt x="44" y="254"/>
                  </a:cubicBezTo>
                  <a:cubicBezTo>
                    <a:pt x="46" y="255"/>
                    <a:pt x="47" y="255"/>
                    <a:pt x="48" y="255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52" y="254"/>
                    <a:pt x="55" y="252"/>
                    <a:pt x="57" y="249"/>
                  </a:cubicBezTo>
                  <a:close/>
                  <a:moveTo>
                    <a:pt x="98" y="306"/>
                  </a:moveTo>
                  <a:cubicBezTo>
                    <a:pt x="97" y="304"/>
                    <a:pt x="96" y="303"/>
                    <a:pt x="95" y="301"/>
                  </a:cubicBezTo>
                  <a:cubicBezTo>
                    <a:pt x="93" y="297"/>
                    <a:pt x="91" y="293"/>
                    <a:pt x="88" y="289"/>
                  </a:cubicBezTo>
                  <a:cubicBezTo>
                    <a:pt x="86" y="286"/>
                    <a:pt x="86" y="284"/>
                    <a:pt x="86" y="284"/>
                  </a:cubicBezTo>
                  <a:cubicBezTo>
                    <a:pt x="86" y="284"/>
                    <a:pt x="87" y="283"/>
                    <a:pt x="87" y="283"/>
                  </a:cubicBezTo>
                  <a:cubicBezTo>
                    <a:pt x="88" y="283"/>
                    <a:pt x="88" y="284"/>
                    <a:pt x="89" y="284"/>
                  </a:cubicBezTo>
                  <a:cubicBezTo>
                    <a:pt x="89" y="284"/>
                    <a:pt x="90" y="284"/>
                    <a:pt x="90" y="284"/>
                  </a:cubicBezTo>
                  <a:cubicBezTo>
                    <a:pt x="91" y="284"/>
                    <a:pt x="93" y="284"/>
                    <a:pt x="94" y="282"/>
                  </a:cubicBezTo>
                  <a:cubicBezTo>
                    <a:pt x="96" y="280"/>
                    <a:pt x="96" y="278"/>
                    <a:pt x="96" y="277"/>
                  </a:cubicBezTo>
                  <a:cubicBezTo>
                    <a:pt x="96" y="274"/>
                    <a:pt x="96" y="274"/>
                    <a:pt x="96" y="274"/>
                  </a:cubicBezTo>
                  <a:cubicBezTo>
                    <a:pt x="93" y="274"/>
                    <a:pt x="93" y="274"/>
                    <a:pt x="93" y="274"/>
                  </a:cubicBezTo>
                  <a:cubicBezTo>
                    <a:pt x="92" y="274"/>
                    <a:pt x="91" y="274"/>
                    <a:pt x="90" y="274"/>
                  </a:cubicBezTo>
                  <a:cubicBezTo>
                    <a:pt x="88" y="274"/>
                    <a:pt x="86" y="274"/>
                    <a:pt x="85" y="273"/>
                  </a:cubicBezTo>
                  <a:cubicBezTo>
                    <a:pt x="84" y="273"/>
                    <a:pt x="83" y="272"/>
                    <a:pt x="82" y="271"/>
                  </a:cubicBezTo>
                  <a:cubicBezTo>
                    <a:pt x="81" y="271"/>
                    <a:pt x="81" y="270"/>
                    <a:pt x="80" y="269"/>
                  </a:cubicBezTo>
                  <a:cubicBezTo>
                    <a:pt x="81" y="269"/>
                    <a:pt x="82" y="268"/>
                    <a:pt x="82" y="267"/>
                  </a:cubicBezTo>
                  <a:cubicBezTo>
                    <a:pt x="85" y="264"/>
                    <a:pt x="86" y="260"/>
                    <a:pt x="88" y="256"/>
                  </a:cubicBezTo>
                  <a:cubicBezTo>
                    <a:pt x="88" y="254"/>
                    <a:pt x="88" y="254"/>
                    <a:pt x="88" y="254"/>
                  </a:cubicBezTo>
                  <a:cubicBezTo>
                    <a:pt x="90" y="251"/>
                    <a:pt x="91" y="249"/>
                    <a:pt x="93" y="249"/>
                  </a:cubicBezTo>
                  <a:cubicBezTo>
                    <a:pt x="93" y="249"/>
                    <a:pt x="93" y="249"/>
                    <a:pt x="94" y="249"/>
                  </a:cubicBezTo>
                  <a:cubicBezTo>
                    <a:pt x="99" y="249"/>
                    <a:pt x="107" y="255"/>
                    <a:pt x="109" y="259"/>
                  </a:cubicBezTo>
                  <a:cubicBezTo>
                    <a:pt x="115" y="273"/>
                    <a:pt x="118" y="290"/>
                    <a:pt x="119" y="305"/>
                  </a:cubicBezTo>
                  <a:cubicBezTo>
                    <a:pt x="120" y="309"/>
                    <a:pt x="120" y="309"/>
                    <a:pt x="120" y="309"/>
                  </a:cubicBezTo>
                  <a:cubicBezTo>
                    <a:pt x="121" y="314"/>
                    <a:pt x="122" y="318"/>
                    <a:pt x="123" y="321"/>
                  </a:cubicBezTo>
                  <a:cubicBezTo>
                    <a:pt x="123" y="322"/>
                    <a:pt x="123" y="323"/>
                    <a:pt x="124" y="325"/>
                  </a:cubicBezTo>
                  <a:cubicBezTo>
                    <a:pt x="124" y="326"/>
                    <a:pt x="125" y="330"/>
                    <a:pt x="125" y="331"/>
                  </a:cubicBezTo>
                  <a:cubicBezTo>
                    <a:pt x="125" y="331"/>
                    <a:pt x="124" y="331"/>
                    <a:pt x="124" y="332"/>
                  </a:cubicBezTo>
                  <a:cubicBezTo>
                    <a:pt x="123" y="332"/>
                    <a:pt x="122" y="332"/>
                    <a:pt x="121" y="333"/>
                  </a:cubicBezTo>
                  <a:cubicBezTo>
                    <a:pt x="121" y="330"/>
                    <a:pt x="120" y="324"/>
                    <a:pt x="119" y="321"/>
                  </a:cubicBezTo>
                  <a:cubicBezTo>
                    <a:pt x="117" y="317"/>
                    <a:pt x="114" y="315"/>
                    <a:pt x="110" y="314"/>
                  </a:cubicBezTo>
                  <a:cubicBezTo>
                    <a:pt x="109" y="314"/>
                    <a:pt x="108" y="314"/>
                    <a:pt x="108" y="314"/>
                  </a:cubicBezTo>
                  <a:cubicBezTo>
                    <a:pt x="103" y="314"/>
                    <a:pt x="102" y="317"/>
                    <a:pt x="102" y="319"/>
                  </a:cubicBezTo>
                  <a:cubicBezTo>
                    <a:pt x="101" y="316"/>
                    <a:pt x="100" y="313"/>
                    <a:pt x="100" y="311"/>
                  </a:cubicBezTo>
                  <a:cubicBezTo>
                    <a:pt x="99" y="308"/>
                    <a:pt x="98" y="307"/>
                    <a:pt x="98" y="3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1238339" y="4350007"/>
              <a:ext cx="153212" cy="180127"/>
            </a:xfrm>
            <a:custGeom>
              <a:avLst/>
              <a:gdLst>
                <a:gd name="T0" fmla="*/ 47 w 49"/>
                <a:gd name="T1" fmla="*/ 27 h 63"/>
                <a:gd name="T2" fmla="*/ 42 w 49"/>
                <a:gd name="T3" fmla="*/ 24 h 63"/>
                <a:gd name="T4" fmla="*/ 41 w 49"/>
                <a:gd name="T5" fmla="*/ 24 h 63"/>
                <a:gd name="T6" fmla="*/ 40 w 49"/>
                <a:gd name="T7" fmla="*/ 23 h 63"/>
                <a:gd name="T8" fmla="*/ 37 w 49"/>
                <a:gd name="T9" fmla="*/ 22 h 63"/>
                <a:gd name="T10" fmla="*/ 34 w 49"/>
                <a:gd name="T11" fmla="*/ 21 h 63"/>
                <a:gd name="T12" fmla="*/ 26 w 49"/>
                <a:gd name="T13" fmla="*/ 23 h 63"/>
                <a:gd name="T14" fmla="*/ 26 w 49"/>
                <a:gd name="T15" fmla="*/ 19 h 63"/>
                <a:gd name="T16" fmla="*/ 25 w 49"/>
                <a:gd name="T17" fmla="*/ 15 h 63"/>
                <a:gd name="T18" fmla="*/ 23 w 49"/>
                <a:gd name="T19" fmla="*/ 8 h 63"/>
                <a:gd name="T20" fmla="*/ 18 w 49"/>
                <a:gd name="T21" fmla="*/ 6 h 63"/>
                <a:gd name="T22" fmla="*/ 18 w 49"/>
                <a:gd name="T23" fmla="*/ 5 h 63"/>
                <a:gd name="T24" fmla="*/ 18 w 49"/>
                <a:gd name="T25" fmla="*/ 6 h 63"/>
                <a:gd name="T26" fmla="*/ 18 w 49"/>
                <a:gd name="T27" fmla="*/ 5 h 63"/>
                <a:gd name="T28" fmla="*/ 17 w 49"/>
                <a:gd name="T29" fmla="*/ 4 h 63"/>
                <a:gd name="T30" fmla="*/ 12 w 49"/>
                <a:gd name="T31" fmla="*/ 0 h 63"/>
                <a:gd name="T32" fmla="*/ 8 w 49"/>
                <a:gd name="T33" fmla="*/ 2 h 63"/>
                <a:gd name="T34" fmla="*/ 5 w 49"/>
                <a:gd name="T35" fmla="*/ 12 h 63"/>
                <a:gd name="T36" fmla="*/ 5 w 49"/>
                <a:gd name="T37" fmla="*/ 15 h 63"/>
                <a:gd name="T38" fmla="*/ 3 w 49"/>
                <a:gd name="T39" fmla="*/ 30 h 63"/>
                <a:gd name="T40" fmla="*/ 2 w 49"/>
                <a:gd name="T41" fmla="*/ 44 h 63"/>
                <a:gd name="T42" fmla="*/ 7 w 49"/>
                <a:gd name="T43" fmla="*/ 60 h 63"/>
                <a:gd name="T44" fmla="*/ 14 w 49"/>
                <a:gd name="T45" fmla="*/ 63 h 63"/>
                <a:gd name="T46" fmla="*/ 20 w 49"/>
                <a:gd name="T47" fmla="*/ 61 h 63"/>
                <a:gd name="T48" fmla="*/ 23 w 49"/>
                <a:gd name="T49" fmla="*/ 55 h 63"/>
                <a:gd name="T50" fmla="*/ 24 w 49"/>
                <a:gd name="T51" fmla="*/ 54 h 63"/>
                <a:gd name="T52" fmla="*/ 27 w 49"/>
                <a:gd name="T53" fmla="*/ 61 h 63"/>
                <a:gd name="T54" fmla="*/ 30 w 49"/>
                <a:gd name="T55" fmla="*/ 62 h 63"/>
                <a:gd name="T56" fmla="*/ 30 w 49"/>
                <a:gd name="T57" fmla="*/ 62 h 63"/>
                <a:gd name="T58" fmla="*/ 41 w 49"/>
                <a:gd name="T59" fmla="*/ 53 h 63"/>
                <a:gd name="T60" fmla="*/ 41 w 49"/>
                <a:gd name="T61" fmla="*/ 53 h 63"/>
                <a:gd name="T62" fmla="*/ 47 w 49"/>
                <a:gd name="T63" fmla="*/ 39 h 63"/>
                <a:gd name="T64" fmla="*/ 48 w 49"/>
                <a:gd name="T65" fmla="*/ 37 h 63"/>
                <a:gd name="T66" fmla="*/ 47 w 49"/>
                <a:gd name="T67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63">
                  <a:moveTo>
                    <a:pt x="47" y="27"/>
                  </a:moveTo>
                  <a:cubicBezTo>
                    <a:pt x="46" y="25"/>
                    <a:pt x="44" y="24"/>
                    <a:pt x="42" y="24"/>
                  </a:cubicBezTo>
                  <a:cubicBezTo>
                    <a:pt x="42" y="24"/>
                    <a:pt x="41" y="24"/>
                    <a:pt x="41" y="24"/>
                  </a:cubicBezTo>
                  <a:cubicBezTo>
                    <a:pt x="41" y="24"/>
                    <a:pt x="40" y="23"/>
                    <a:pt x="40" y="23"/>
                  </a:cubicBezTo>
                  <a:cubicBezTo>
                    <a:pt x="39" y="23"/>
                    <a:pt x="38" y="22"/>
                    <a:pt x="37" y="22"/>
                  </a:cubicBezTo>
                  <a:cubicBezTo>
                    <a:pt x="36" y="22"/>
                    <a:pt x="35" y="21"/>
                    <a:pt x="34" y="21"/>
                  </a:cubicBezTo>
                  <a:cubicBezTo>
                    <a:pt x="31" y="21"/>
                    <a:pt x="28" y="22"/>
                    <a:pt x="26" y="23"/>
                  </a:cubicBezTo>
                  <a:cubicBezTo>
                    <a:pt x="26" y="22"/>
                    <a:pt x="26" y="20"/>
                    <a:pt x="26" y="19"/>
                  </a:cubicBezTo>
                  <a:cubicBezTo>
                    <a:pt x="25" y="17"/>
                    <a:pt x="25" y="16"/>
                    <a:pt x="25" y="15"/>
                  </a:cubicBezTo>
                  <a:cubicBezTo>
                    <a:pt x="25" y="13"/>
                    <a:pt x="24" y="10"/>
                    <a:pt x="23" y="8"/>
                  </a:cubicBezTo>
                  <a:cubicBezTo>
                    <a:pt x="21" y="6"/>
                    <a:pt x="19" y="6"/>
                    <a:pt x="18" y="6"/>
                  </a:cubicBezTo>
                  <a:cubicBezTo>
                    <a:pt x="18" y="6"/>
                    <a:pt x="18" y="5"/>
                    <a:pt x="18" y="5"/>
                  </a:cubicBezTo>
                  <a:cubicBezTo>
                    <a:pt x="18" y="5"/>
                    <a:pt x="18" y="6"/>
                    <a:pt x="18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4"/>
                    <a:pt x="17" y="4"/>
                  </a:cubicBezTo>
                  <a:cubicBezTo>
                    <a:pt x="16" y="2"/>
                    <a:pt x="15" y="0"/>
                    <a:pt x="12" y="0"/>
                  </a:cubicBezTo>
                  <a:cubicBezTo>
                    <a:pt x="10" y="0"/>
                    <a:pt x="9" y="1"/>
                    <a:pt x="8" y="2"/>
                  </a:cubicBezTo>
                  <a:cubicBezTo>
                    <a:pt x="4" y="4"/>
                    <a:pt x="5" y="9"/>
                    <a:pt x="5" y="12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3" y="20"/>
                    <a:pt x="3" y="25"/>
                    <a:pt x="3" y="30"/>
                  </a:cubicBezTo>
                  <a:cubicBezTo>
                    <a:pt x="4" y="35"/>
                    <a:pt x="3" y="39"/>
                    <a:pt x="2" y="44"/>
                  </a:cubicBezTo>
                  <a:cubicBezTo>
                    <a:pt x="0" y="51"/>
                    <a:pt x="2" y="57"/>
                    <a:pt x="7" y="60"/>
                  </a:cubicBezTo>
                  <a:cubicBezTo>
                    <a:pt x="9" y="62"/>
                    <a:pt x="12" y="63"/>
                    <a:pt x="14" y="63"/>
                  </a:cubicBezTo>
                  <a:cubicBezTo>
                    <a:pt x="16" y="63"/>
                    <a:pt x="18" y="62"/>
                    <a:pt x="20" y="61"/>
                  </a:cubicBezTo>
                  <a:cubicBezTo>
                    <a:pt x="22" y="59"/>
                    <a:pt x="23" y="57"/>
                    <a:pt x="23" y="55"/>
                  </a:cubicBezTo>
                  <a:cubicBezTo>
                    <a:pt x="23" y="55"/>
                    <a:pt x="23" y="55"/>
                    <a:pt x="24" y="54"/>
                  </a:cubicBezTo>
                  <a:cubicBezTo>
                    <a:pt x="23" y="57"/>
                    <a:pt x="24" y="59"/>
                    <a:pt x="27" y="61"/>
                  </a:cubicBezTo>
                  <a:cubicBezTo>
                    <a:pt x="28" y="61"/>
                    <a:pt x="29" y="62"/>
                    <a:pt x="30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4" y="62"/>
                    <a:pt x="38" y="57"/>
                    <a:pt x="41" y="53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4" y="49"/>
                    <a:pt x="47" y="45"/>
                    <a:pt x="47" y="39"/>
                  </a:cubicBezTo>
                  <a:cubicBezTo>
                    <a:pt x="47" y="39"/>
                    <a:pt x="47" y="38"/>
                    <a:pt x="48" y="37"/>
                  </a:cubicBezTo>
                  <a:cubicBezTo>
                    <a:pt x="48" y="34"/>
                    <a:pt x="49" y="30"/>
                    <a:pt x="47" y="2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0824666" y="4150580"/>
              <a:ext cx="259282" cy="75053"/>
            </a:xfrm>
            <a:custGeom>
              <a:avLst/>
              <a:gdLst>
                <a:gd name="T0" fmla="*/ 82 w 83"/>
                <a:gd name="T1" fmla="*/ 10 h 26"/>
                <a:gd name="T2" fmla="*/ 71 w 83"/>
                <a:gd name="T3" fmla="*/ 3 h 26"/>
                <a:gd name="T4" fmla="*/ 66 w 83"/>
                <a:gd name="T5" fmla="*/ 3 h 26"/>
                <a:gd name="T6" fmla="*/ 61 w 83"/>
                <a:gd name="T7" fmla="*/ 4 h 26"/>
                <a:gd name="T8" fmla="*/ 59 w 83"/>
                <a:gd name="T9" fmla="*/ 3 h 26"/>
                <a:gd name="T10" fmla="*/ 52 w 83"/>
                <a:gd name="T11" fmla="*/ 2 h 26"/>
                <a:gd name="T12" fmla="*/ 39 w 83"/>
                <a:gd name="T13" fmla="*/ 0 h 26"/>
                <a:gd name="T14" fmla="*/ 33 w 83"/>
                <a:gd name="T15" fmla="*/ 1 h 26"/>
                <a:gd name="T16" fmla="*/ 30 w 83"/>
                <a:gd name="T17" fmla="*/ 1 h 26"/>
                <a:gd name="T18" fmla="*/ 15 w 83"/>
                <a:gd name="T19" fmla="*/ 4 h 26"/>
                <a:gd name="T20" fmla="*/ 1 w 83"/>
                <a:gd name="T21" fmla="*/ 11 h 26"/>
                <a:gd name="T22" fmla="*/ 2 w 83"/>
                <a:gd name="T23" fmla="*/ 16 h 26"/>
                <a:gd name="T24" fmla="*/ 11 w 83"/>
                <a:gd name="T25" fmla="*/ 19 h 26"/>
                <a:gd name="T26" fmla="*/ 13 w 83"/>
                <a:gd name="T27" fmla="*/ 19 h 26"/>
                <a:gd name="T28" fmla="*/ 16 w 83"/>
                <a:gd name="T29" fmla="*/ 19 h 26"/>
                <a:gd name="T30" fmla="*/ 23 w 83"/>
                <a:gd name="T31" fmla="*/ 20 h 26"/>
                <a:gd name="T32" fmla="*/ 24 w 83"/>
                <a:gd name="T33" fmla="*/ 22 h 26"/>
                <a:gd name="T34" fmla="*/ 28 w 83"/>
                <a:gd name="T35" fmla="*/ 24 h 26"/>
                <a:gd name="T36" fmla="*/ 35 w 83"/>
                <a:gd name="T37" fmla="*/ 25 h 26"/>
                <a:gd name="T38" fmla="*/ 37 w 83"/>
                <a:gd name="T39" fmla="*/ 25 h 26"/>
                <a:gd name="T40" fmla="*/ 40 w 83"/>
                <a:gd name="T41" fmla="*/ 25 h 26"/>
                <a:gd name="T42" fmla="*/ 42 w 83"/>
                <a:gd name="T43" fmla="*/ 26 h 26"/>
                <a:gd name="T44" fmla="*/ 46 w 83"/>
                <a:gd name="T45" fmla="*/ 26 h 26"/>
                <a:gd name="T46" fmla="*/ 48 w 83"/>
                <a:gd name="T47" fmla="*/ 26 h 26"/>
                <a:gd name="T48" fmla="*/ 55 w 83"/>
                <a:gd name="T49" fmla="*/ 25 h 26"/>
                <a:gd name="T50" fmla="*/ 64 w 83"/>
                <a:gd name="T51" fmla="*/ 24 h 26"/>
                <a:gd name="T52" fmla="*/ 76 w 83"/>
                <a:gd name="T53" fmla="*/ 20 h 26"/>
                <a:gd name="T54" fmla="*/ 77 w 83"/>
                <a:gd name="T55" fmla="*/ 19 h 26"/>
                <a:gd name="T56" fmla="*/ 82 w 83"/>
                <a:gd name="T57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3" h="26">
                  <a:moveTo>
                    <a:pt x="82" y="10"/>
                  </a:moveTo>
                  <a:cubicBezTo>
                    <a:pt x="81" y="5"/>
                    <a:pt x="74" y="3"/>
                    <a:pt x="71" y="3"/>
                  </a:cubicBezTo>
                  <a:cubicBezTo>
                    <a:pt x="69" y="3"/>
                    <a:pt x="67" y="3"/>
                    <a:pt x="66" y="3"/>
                  </a:cubicBezTo>
                  <a:cubicBezTo>
                    <a:pt x="64" y="4"/>
                    <a:pt x="63" y="4"/>
                    <a:pt x="61" y="4"/>
                  </a:cubicBezTo>
                  <a:cubicBezTo>
                    <a:pt x="60" y="4"/>
                    <a:pt x="59" y="4"/>
                    <a:pt x="59" y="3"/>
                  </a:cubicBezTo>
                  <a:cubicBezTo>
                    <a:pt x="56" y="3"/>
                    <a:pt x="54" y="3"/>
                    <a:pt x="52" y="2"/>
                  </a:cubicBezTo>
                  <a:cubicBezTo>
                    <a:pt x="48" y="1"/>
                    <a:pt x="43" y="0"/>
                    <a:pt x="39" y="0"/>
                  </a:cubicBezTo>
                  <a:cubicBezTo>
                    <a:pt x="37" y="0"/>
                    <a:pt x="35" y="0"/>
                    <a:pt x="33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5" y="3"/>
                    <a:pt x="20" y="4"/>
                    <a:pt x="15" y="4"/>
                  </a:cubicBezTo>
                  <a:cubicBezTo>
                    <a:pt x="11" y="5"/>
                    <a:pt x="3" y="5"/>
                    <a:pt x="1" y="11"/>
                  </a:cubicBezTo>
                  <a:cubicBezTo>
                    <a:pt x="0" y="13"/>
                    <a:pt x="1" y="15"/>
                    <a:pt x="2" y="16"/>
                  </a:cubicBezTo>
                  <a:cubicBezTo>
                    <a:pt x="4" y="19"/>
                    <a:pt x="8" y="19"/>
                    <a:pt x="11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9"/>
                    <a:pt x="16" y="19"/>
                  </a:cubicBezTo>
                  <a:cubicBezTo>
                    <a:pt x="18" y="19"/>
                    <a:pt x="21" y="19"/>
                    <a:pt x="23" y="20"/>
                  </a:cubicBezTo>
                  <a:cubicBezTo>
                    <a:pt x="23" y="20"/>
                    <a:pt x="23" y="21"/>
                    <a:pt x="24" y="22"/>
                  </a:cubicBezTo>
                  <a:cubicBezTo>
                    <a:pt x="25" y="23"/>
                    <a:pt x="27" y="24"/>
                    <a:pt x="28" y="24"/>
                  </a:cubicBezTo>
                  <a:cubicBezTo>
                    <a:pt x="30" y="25"/>
                    <a:pt x="33" y="25"/>
                    <a:pt x="35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9" y="25"/>
                    <a:pt x="40" y="25"/>
                  </a:cubicBezTo>
                  <a:cubicBezTo>
                    <a:pt x="40" y="25"/>
                    <a:pt x="41" y="26"/>
                    <a:pt x="42" y="26"/>
                  </a:cubicBezTo>
                  <a:cubicBezTo>
                    <a:pt x="43" y="26"/>
                    <a:pt x="45" y="26"/>
                    <a:pt x="46" y="26"/>
                  </a:cubicBezTo>
                  <a:cubicBezTo>
                    <a:pt x="47" y="26"/>
                    <a:pt x="47" y="26"/>
                    <a:pt x="48" y="26"/>
                  </a:cubicBezTo>
                  <a:cubicBezTo>
                    <a:pt x="50" y="26"/>
                    <a:pt x="53" y="26"/>
                    <a:pt x="55" y="25"/>
                  </a:cubicBezTo>
                  <a:cubicBezTo>
                    <a:pt x="58" y="25"/>
                    <a:pt x="61" y="24"/>
                    <a:pt x="64" y="24"/>
                  </a:cubicBezTo>
                  <a:cubicBezTo>
                    <a:pt x="68" y="24"/>
                    <a:pt x="72" y="23"/>
                    <a:pt x="76" y="20"/>
                  </a:cubicBezTo>
                  <a:cubicBezTo>
                    <a:pt x="76" y="19"/>
                    <a:pt x="77" y="19"/>
                    <a:pt x="77" y="19"/>
                  </a:cubicBezTo>
                  <a:cubicBezTo>
                    <a:pt x="79" y="17"/>
                    <a:pt x="83" y="14"/>
                    <a:pt x="82" y="1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6795189" y="1775691"/>
              <a:ext cx="1434301" cy="1583617"/>
            </a:xfrm>
            <a:custGeom>
              <a:avLst/>
              <a:gdLst>
                <a:gd name="T0" fmla="*/ 230 w 458"/>
                <a:gd name="T1" fmla="*/ 169 h 556"/>
                <a:gd name="T2" fmla="*/ 248 w 458"/>
                <a:gd name="T3" fmla="*/ 90 h 556"/>
                <a:gd name="T4" fmla="*/ 223 w 458"/>
                <a:gd name="T5" fmla="*/ 97 h 556"/>
                <a:gd name="T6" fmla="*/ 230 w 458"/>
                <a:gd name="T7" fmla="*/ 67 h 556"/>
                <a:gd name="T8" fmla="*/ 212 w 458"/>
                <a:gd name="T9" fmla="*/ 74 h 556"/>
                <a:gd name="T10" fmla="*/ 200 w 458"/>
                <a:gd name="T11" fmla="*/ 71 h 556"/>
                <a:gd name="T12" fmla="*/ 202 w 458"/>
                <a:gd name="T13" fmla="*/ 59 h 556"/>
                <a:gd name="T14" fmla="*/ 203 w 458"/>
                <a:gd name="T15" fmla="*/ 29 h 556"/>
                <a:gd name="T16" fmla="*/ 183 w 458"/>
                <a:gd name="T17" fmla="*/ 42 h 556"/>
                <a:gd name="T18" fmla="*/ 173 w 458"/>
                <a:gd name="T19" fmla="*/ 44 h 556"/>
                <a:gd name="T20" fmla="*/ 176 w 458"/>
                <a:gd name="T21" fmla="*/ 30 h 556"/>
                <a:gd name="T22" fmla="*/ 167 w 458"/>
                <a:gd name="T23" fmla="*/ 23 h 556"/>
                <a:gd name="T24" fmla="*/ 147 w 458"/>
                <a:gd name="T25" fmla="*/ 21 h 556"/>
                <a:gd name="T26" fmla="*/ 124 w 458"/>
                <a:gd name="T27" fmla="*/ 20 h 556"/>
                <a:gd name="T28" fmla="*/ 107 w 458"/>
                <a:gd name="T29" fmla="*/ 5 h 556"/>
                <a:gd name="T30" fmla="*/ 93 w 458"/>
                <a:gd name="T31" fmla="*/ 5 h 556"/>
                <a:gd name="T32" fmla="*/ 80 w 458"/>
                <a:gd name="T33" fmla="*/ 7 h 556"/>
                <a:gd name="T34" fmla="*/ 69 w 458"/>
                <a:gd name="T35" fmla="*/ 13 h 556"/>
                <a:gd name="T36" fmla="*/ 42 w 458"/>
                <a:gd name="T37" fmla="*/ 49 h 556"/>
                <a:gd name="T38" fmla="*/ 51 w 458"/>
                <a:gd name="T39" fmla="*/ 86 h 556"/>
                <a:gd name="T40" fmla="*/ 25 w 458"/>
                <a:gd name="T41" fmla="*/ 155 h 556"/>
                <a:gd name="T42" fmla="*/ 22 w 458"/>
                <a:gd name="T43" fmla="*/ 203 h 556"/>
                <a:gd name="T44" fmla="*/ 14 w 458"/>
                <a:gd name="T45" fmla="*/ 243 h 556"/>
                <a:gd name="T46" fmla="*/ 3 w 458"/>
                <a:gd name="T47" fmla="*/ 288 h 556"/>
                <a:gd name="T48" fmla="*/ 13 w 458"/>
                <a:gd name="T49" fmla="*/ 341 h 556"/>
                <a:gd name="T50" fmla="*/ 30 w 458"/>
                <a:gd name="T51" fmla="*/ 367 h 556"/>
                <a:gd name="T52" fmla="*/ 40 w 458"/>
                <a:gd name="T53" fmla="*/ 382 h 556"/>
                <a:gd name="T54" fmla="*/ 39 w 458"/>
                <a:gd name="T55" fmla="*/ 407 h 556"/>
                <a:gd name="T56" fmla="*/ 457 w 458"/>
                <a:gd name="T57" fmla="*/ 403 h 556"/>
                <a:gd name="T58" fmla="*/ 111 w 458"/>
                <a:gd name="T59" fmla="*/ 37 h 556"/>
                <a:gd name="T60" fmla="*/ 232 w 458"/>
                <a:gd name="T61" fmla="*/ 212 h 556"/>
                <a:gd name="T62" fmla="*/ 208 w 458"/>
                <a:gd name="T63" fmla="*/ 222 h 556"/>
                <a:gd name="T64" fmla="*/ 226 w 458"/>
                <a:gd name="T65" fmla="*/ 238 h 556"/>
                <a:gd name="T66" fmla="*/ 243 w 458"/>
                <a:gd name="T67" fmla="*/ 243 h 556"/>
                <a:gd name="T68" fmla="*/ 226 w 458"/>
                <a:gd name="T69" fmla="*/ 258 h 556"/>
                <a:gd name="T70" fmla="*/ 200 w 458"/>
                <a:gd name="T71" fmla="*/ 259 h 556"/>
                <a:gd name="T72" fmla="*/ 185 w 458"/>
                <a:gd name="T73" fmla="*/ 265 h 556"/>
                <a:gd name="T74" fmla="*/ 179 w 458"/>
                <a:gd name="T75" fmla="*/ 245 h 556"/>
                <a:gd name="T76" fmla="*/ 152 w 458"/>
                <a:gd name="T77" fmla="*/ 246 h 556"/>
                <a:gd name="T78" fmla="*/ 169 w 458"/>
                <a:gd name="T79" fmla="*/ 236 h 556"/>
                <a:gd name="T80" fmla="*/ 194 w 458"/>
                <a:gd name="T81" fmla="*/ 233 h 556"/>
                <a:gd name="T82" fmla="*/ 171 w 458"/>
                <a:gd name="T83" fmla="*/ 207 h 556"/>
                <a:gd name="T84" fmla="*/ 157 w 458"/>
                <a:gd name="T85" fmla="*/ 199 h 556"/>
                <a:gd name="T86" fmla="*/ 169 w 458"/>
                <a:gd name="T87" fmla="*/ 199 h 556"/>
                <a:gd name="T88" fmla="*/ 202 w 458"/>
                <a:gd name="T89" fmla="*/ 208 h 556"/>
                <a:gd name="T90" fmla="*/ 144 w 458"/>
                <a:gd name="T91" fmla="*/ 195 h 556"/>
                <a:gd name="T92" fmla="*/ 151 w 458"/>
                <a:gd name="T93" fmla="*/ 197 h 556"/>
                <a:gd name="T94" fmla="*/ 146 w 458"/>
                <a:gd name="T95" fmla="*/ 42 h 556"/>
                <a:gd name="T96" fmla="*/ 144 w 458"/>
                <a:gd name="T97" fmla="*/ 36 h 556"/>
                <a:gd name="T98" fmla="*/ 310 w 458"/>
                <a:gd name="T99" fmla="*/ 417 h 556"/>
                <a:gd name="T100" fmla="*/ 291 w 458"/>
                <a:gd name="T101" fmla="*/ 423 h 556"/>
                <a:gd name="T102" fmla="*/ 240 w 458"/>
                <a:gd name="T103" fmla="*/ 442 h 556"/>
                <a:gd name="T104" fmla="*/ 223 w 458"/>
                <a:gd name="T105" fmla="*/ 452 h 556"/>
                <a:gd name="T106" fmla="*/ 196 w 458"/>
                <a:gd name="T107" fmla="*/ 448 h 556"/>
                <a:gd name="T108" fmla="*/ 192 w 458"/>
                <a:gd name="T109" fmla="*/ 435 h 556"/>
                <a:gd name="T110" fmla="*/ 221 w 458"/>
                <a:gd name="T111" fmla="*/ 425 h 556"/>
                <a:gd name="T112" fmla="*/ 218 w 458"/>
                <a:gd name="T113" fmla="*/ 383 h 556"/>
                <a:gd name="T114" fmla="*/ 260 w 458"/>
                <a:gd name="T115" fmla="*/ 431 h 556"/>
                <a:gd name="T116" fmla="*/ 283 w 458"/>
                <a:gd name="T117" fmla="*/ 421 h 556"/>
                <a:gd name="T118" fmla="*/ 313 w 458"/>
                <a:gd name="T119" fmla="*/ 412 h 556"/>
                <a:gd name="T120" fmla="*/ 311 w 458"/>
                <a:gd name="T121" fmla="*/ 415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8" h="556">
                  <a:moveTo>
                    <a:pt x="345" y="346"/>
                  </a:moveTo>
                  <a:cubicBezTo>
                    <a:pt x="332" y="315"/>
                    <a:pt x="332" y="315"/>
                    <a:pt x="332" y="315"/>
                  </a:cubicBezTo>
                  <a:cubicBezTo>
                    <a:pt x="331" y="315"/>
                    <a:pt x="331" y="315"/>
                    <a:pt x="331" y="315"/>
                  </a:cubicBezTo>
                  <a:cubicBezTo>
                    <a:pt x="324" y="314"/>
                    <a:pt x="303" y="310"/>
                    <a:pt x="293" y="284"/>
                  </a:cubicBezTo>
                  <a:cubicBezTo>
                    <a:pt x="293" y="284"/>
                    <a:pt x="293" y="284"/>
                    <a:pt x="293" y="284"/>
                  </a:cubicBezTo>
                  <a:cubicBezTo>
                    <a:pt x="230" y="169"/>
                    <a:pt x="230" y="169"/>
                    <a:pt x="230" y="169"/>
                  </a:cubicBezTo>
                  <a:cubicBezTo>
                    <a:pt x="261" y="108"/>
                    <a:pt x="261" y="108"/>
                    <a:pt x="261" y="108"/>
                  </a:cubicBezTo>
                  <a:cubicBezTo>
                    <a:pt x="262" y="106"/>
                    <a:pt x="262" y="106"/>
                    <a:pt x="262" y="106"/>
                  </a:cubicBezTo>
                  <a:cubicBezTo>
                    <a:pt x="262" y="105"/>
                    <a:pt x="262" y="105"/>
                    <a:pt x="262" y="105"/>
                  </a:cubicBezTo>
                  <a:cubicBezTo>
                    <a:pt x="262" y="104"/>
                    <a:pt x="261" y="103"/>
                    <a:pt x="261" y="101"/>
                  </a:cubicBezTo>
                  <a:cubicBezTo>
                    <a:pt x="259" y="97"/>
                    <a:pt x="256" y="95"/>
                    <a:pt x="253" y="93"/>
                  </a:cubicBezTo>
                  <a:cubicBezTo>
                    <a:pt x="251" y="92"/>
                    <a:pt x="250" y="91"/>
                    <a:pt x="248" y="90"/>
                  </a:cubicBezTo>
                  <a:cubicBezTo>
                    <a:pt x="247" y="88"/>
                    <a:pt x="244" y="86"/>
                    <a:pt x="241" y="86"/>
                  </a:cubicBezTo>
                  <a:cubicBezTo>
                    <a:pt x="238" y="86"/>
                    <a:pt x="236" y="89"/>
                    <a:pt x="234" y="90"/>
                  </a:cubicBezTo>
                  <a:cubicBezTo>
                    <a:pt x="234" y="90"/>
                    <a:pt x="234" y="91"/>
                    <a:pt x="233" y="91"/>
                  </a:cubicBezTo>
                  <a:cubicBezTo>
                    <a:pt x="233" y="92"/>
                    <a:pt x="232" y="92"/>
                    <a:pt x="231" y="93"/>
                  </a:cubicBezTo>
                  <a:cubicBezTo>
                    <a:pt x="229" y="94"/>
                    <a:pt x="229" y="94"/>
                    <a:pt x="229" y="94"/>
                  </a:cubicBezTo>
                  <a:cubicBezTo>
                    <a:pt x="228" y="95"/>
                    <a:pt x="225" y="97"/>
                    <a:pt x="223" y="97"/>
                  </a:cubicBezTo>
                  <a:cubicBezTo>
                    <a:pt x="223" y="95"/>
                    <a:pt x="224" y="90"/>
                    <a:pt x="224" y="88"/>
                  </a:cubicBezTo>
                  <a:cubicBezTo>
                    <a:pt x="225" y="86"/>
                    <a:pt x="225" y="85"/>
                    <a:pt x="225" y="84"/>
                  </a:cubicBezTo>
                  <a:cubicBezTo>
                    <a:pt x="225" y="82"/>
                    <a:pt x="226" y="80"/>
                    <a:pt x="227" y="78"/>
                  </a:cubicBezTo>
                  <a:cubicBezTo>
                    <a:pt x="227" y="77"/>
                    <a:pt x="227" y="77"/>
                    <a:pt x="227" y="76"/>
                  </a:cubicBezTo>
                  <a:cubicBezTo>
                    <a:pt x="227" y="76"/>
                    <a:pt x="228" y="75"/>
                    <a:pt x="228" y="75"/>
                  </a:cubicBezTo>
                  <a:cubicBezTo>
                    <a:pt x="230" y="73"/>
                    <a:pt x="232" y="70"/>
                    <a:pt x="230" y="67"/>
                  </a:cubicBezTo>
                  <a:cubicBezTo>
                    <a:pt x="229" y="65"/>
                    <a:pt x="228" y="64"/>
                    <a:pt x="226" y="64"/>
                  </a:cubicBezTo>
                  <a:cubicBezTo>
                    <a:pt x="224" y="64"/>
                    <a:pt x="222" y="65"/>
                    <a:pt x="221" y="66"/>
                  </a:cubicBezTo>
                  <a:cubicBezTo>
                    <a:pt x="221" y="67"/>
                    <a:pt x="221" y="67"/>
                    <a:pt x="221" y="67"/>
                  </a:cubicBezTo>
                  <a:cubicBezTo>
                    <a:pt x="220" y="67"/>
                    <a:pt x="219" y="68"/>
                    <a:pt x="219" y="68"/>
                  </a:cubicBezTo>
                  <a:cubicBezTo>
                    <a:pt x="218" y="69"/>
                    <a:pt x="217" y="69"/>
                    <a:pt x="215" y="70"/>
                  </a:cubicBezTo>
                  <a:cubicBezTo>
                    <a:pt x="214" y="71"/>
                    <a:pt x="213" y="72"/>
                    <a:pt x="212" y="74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08" y="77"/>
                    <a:pt x="205" y="80"/>
                    <a:pt x="201" y="80"/>
                  </a:cubicBezTo>
                  <a:cubicBezTo>
                    <a:pt x="201" y="80"/>
                    <a:pt x="201" y="80"/>
                    <a:pt x="201" y="80"/>
                  </a:cubicBezTo>
                  <a:cubicBezTo>
                    <a:pt x="201" y="80"/>
                    <a:pt x="200" y="78"/>
                    <a:pt x="200" y="78"/>
                  </a:cubicBezTo>
                  <a:cubicBezTo>
                    <a:pt x="200" y="77"/>
                    <a:pt x="200" y="76"/>
                    <a:pt x="200" y="75"/>
                  </a:cubicBezTo>
                  <a:cubicBezTo>
                    <a:pt x="200" y="74"/>
                    <a:pt x="200" y="73"/>
                    <a:pt x="200" y="71"/>
                  </a:cubicBezTo>
                  <a:cubicBezTo>
                    <a:pt x="200" y="70"/>
                    <a:pt x="200" y="69"/>
                    <a:pt x="200" y="67"/>
                  </a:cubicBezTo>
                  <a:cubicBezTo>
                    <a:pt x="200" y="66"/>
                    <a:pt x="200" y="65"/>
                    <a:pt x="200" y="64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4"/>
                    <a:pt x="200" y="64"/>
                    <a:pt x="200" y="64"/>
                  </a:cubicBezTo>
                  <a:cubicBezTo>
                    <a:pt x="200" y="63"/>
                    <a:pt x="201" y="63"/>
                    <a:pt x="201" y="62"/>
                  </a:cubicBezTo>
                  <a:cubicBezTo>
                    <a:pt x="201" y="61"/>
                    <a:pt x="202" y="60"/>
                    <a:pt x="202" y="59"/>
                  </a:cubicBezTo>
                  <a:cubicBezTo>
                    <a:pt x="202" y="58"/>
                    <a:pt x="202" y="58"/>
                    <a:pt x="203" y="57"/>
                  </a:cubicBezTo>
                  <a:cubicBezTo>
                    <a:pt x="203" y="56"/>
                    <a:pt x="203" y="54"/>
                    <a:pt x="203" y="53"/>
                  </a:cubicBezTo>
                  <a:cubicBezTo>
                    <a:pt x="203" y="53"/>
                    <a:pt x="204" y="52"/>
                    <a:pt x="204" y="52"/>
                  </a:cubicBezTo>
                  <a:cubicBezTo>
                    <a:pt x="204" y="50"/>
                    <a:pt x="204" y="49"/>
                    <a:pt x="205" y="48"/>
                  </a:cubicBezTo>
                  <a:cubicBezTo>
                    <a:pt x="206" y="44"/>
                    <a:pt x="207" y="41"/>
                    <a:pt x="206" y="37"/>
                  </a:cubicBezTo>
                  <a:cubicBezTo>
                    <a:pt x="206" y="34"/>
                    <a:pt x="205" y="31"/>
                    <a:pt x="203" y="29"/>
                  </a:cubicBezTo>
                  <a:cubicBezTo>
                    <a:pt x="201" y="27"/>
                    <a:pt x="200" y="26"/>
                    <a:pt x="198" y="26"/>
                  </a:cubicBezTo>
                  <a:cubicBezTo>
                    <a:pt x="197" y="26"/>
                    <a:pt x="195" y="26"/>
                    <a:pt x="193" y="29"/>
                  </a:cubicBezTo>
                  <a:cubicBezTo>
                    <a:pt x="192" y="31"/>
                    <a:pt x="191" y="35"/>
                    <a:pt x="191" y="39"/>
                  </a:cubicBezTo>
                  <a:cubicBezTo>
                    <a:pt x="191" y="39"/>
                    <a:pt x="191" y="39"/>
                    <a:pt x="191" y="39"/>
                  </a:cubicBezTo>
                  <a:cubicBezTo>
                    <a:pt x="190" y="39"/>
                    <a:pt x="189" y="39"/>
                    <a:pt x="188" y="39"/>
                  </a:cubicBezTo>
                  <a:cubicBezTo>
                    <a:pt x="187" y="39"/>
                    <a:pt x="185" y="40"/>
                    <a:pt x="183" y="42"/>
                  </a:cubicBezTo>
                  <a:cubicBezTo>
                    <a:pt x="182" y="42"/>
                    <a:pt x="182" y="43"/>
                    <a:pt x="181" y="43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79" y="44"/>
                    <a:pt x="179" y="44"/>
                    <a:pt x="178" y="45"/>
                  </a:cubicBezTo>
                  <a:cubicBezTo>
                    <a:pt x="177" y="45"/>
                    <a:pt x="175" y="46"/>
                    <a:pt x="175" y="46"/>
                  </a:cubicBezTo>
                  <a:cubicBezTo>
                    <a:pt x="174" y="46"/>
                    <a:pt x="174" y="46"/>
                    <a:pt x="174" y="45"/>
                  </a:cubicBezTo>
                  <a:cubicBezTo>
                    <a:pt x="173" y="45"/>
                    <a:pt x="173" y="44"/>
                    <a:pt x="173" y="44"/>
                  </a:cubicBezTo>
                  <a:cubicBezTo>
                    <a:pt x="173" y="43"/>
                    <a:pt x="172" y="41"/>
                    <a:pt x="171" y="40"/>
                  </a:cubicBezTo>
                  <a:cubicBezTo>
                    <a:pt x="169" y="39"/>
                    <a:pt x="167" y="38"/>
                    <a:pt x="165" y="38"/>
                  </a:cubicBezTo>
                  <a:cubicBezTo>
                    <a:pt x="166" y="38"/>
                    <a:pt x="167" y="38"/>
                    <a:pt x="168" y="37"/>
                  </a:cubicBezTo>
                  <a:cubicBezTo>
                    <a:pt x="168" y="37"/>
                    <a:pt x="169" y="37"/>
                    <a:pt x="169" y="37"/>
                  </a:cubicBezTo>
                  <a:cubicBezTo>
                    <a:pt x="170" y="37"/>
                    <a:pt x="171" y="37"/>
                    <a:pt x="172" y="37"/>
                  </a:cubicBezTo>
                  <a:cubicBezTo>
                    <a:pt x="176" y="36"/>
                    <a:pt x="176" y="31"/>
                    <a:pt x="176" y="30"/>
                  </a:cubicBezTo>
                  <a:cubicBezTo>
                    <a:pt x="176" y="28"/>
                    <a:pt x="175" y="25"/>
                    <a:pt x="170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9" y="25"/>
                    <a:pt x="169" y="25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5"/>
                    <a:pt x="167" y="24"/>
                    <a:pt x="167" y="23"/>
                  </a:cubicBezTo>
                  <a:cubicBezTo>
                    <a:pt x="165" y="21"/>
                    <a:pt x="162" y="20"/>
                    <a:pt x="158" y="20"/>
                  </a:cubicBezTo>
                  <a:cubicBezTo>
                    <a:pt x="157" y="20"/>
                    <a:pt x="156" y="20"/>
                    <a:pt x="155" y="21"/>
                  </a:cubicBezTo>
                  <a:cubicBezTo>
                    <a:pt x="153" y="21"/>
                    <a:pt x="153" y="22"/>
                    <a:pt x="152" y="22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23"/>
                    <a:pt x="151" y="23"/>
                    <a:pt x="150" y="23"/>
                  </a:cubicBezTo>
                  <a:cubicBezTo>
                    <a:pt x="150" y="22"/>
                    <a:pt x="149" y="21"/>
                    <a:pt x="147" y="21"/>
                  </a:cubicBezTo>
                  <a:cubicBezTo>
                    <a:pt x="146" y="20"/>
                    <a:pt x="144" y="20"/>
                    <a:pt x="143" y="20"/>
                  </a:cubicBezTo>
                  <a:cubicBezTo>
                    <a:pt x="141" y="20"/>
                    <a:pt x="140" y="20"/>
                    <a:pt x="139" y="20"/>
                  </a:cubicBezTo>
                  <a:cubicBezTo>
                    <a:pt x="138" y="20"/>
                    <a:pt x="137" y="20"/>
                    <a:pt x="137" y="20"/>
                  </a:cubicBezTo>
                  <a:cubicBezTo>
                    <a:pt x="135" y="20"/>
                    <a:pt x="134" y="20"/>
                    <a:pt x="133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5" y="20"/>
                    <a:pt x="125" y="20"/>
                    <a:pt x="124" y="20"/>
                  </a:cubicBezTo>
                  <a:cubicBezTo>
                    <a:pt x="123" y="20"/>
                    <a:pt x="122" y="21"/>
                    <a:pt x="121" y="21"/>
                  </a:cubicBezTo>
                  <a:cubicBezTo>
                    <a:pt x="117" y="21"/>
                    <a:pt x="115" y="20"/>
                    <a:pt x="114" y="19"/>
                  </a:cubicBezTo>
                  <a:cubicBezTo>
                    <a:pt x="114" y="18"/>
                    <a:pt x="114" y="18"/>
                    <a:pt x="115" y="17"/>
                  </a:cubicBezTo>
                  <a:cubicBezTo>
                    <a:pt x="115" y="16"/>
                    <a:pt x="116" y="14"/>
                    <a:pt x="116" y="12"/>
                  </a:cubicBezTo>
                  <a:cubicBezTo>
                    <a:pt x="116" y="8"/>
                    <a:pt x="113" y="5"/>
                    <a:pt x="108" y="5"/>
                  </a:cubicBezTo>
                  <a:cubicBezTo>
                    <a:pt x="108" y="5"/>
                    <a:pt x="108" y="5"/>
                    <a:pt x="107" y="5"/>
                  </a:cubicBezTo>
                  <a:cubicBezTo>
                    <a:pt x="107" y="5"/>
                    <a:pt x="106" y="5"/>
                    <a:pt x="106" y="6"/>
                  </a:cubicBezTo>
                  <a:cubicBezTo>
                    <a:pt x="106" y="5"/>
                    <a:pt x="106" y="5"/>
                    <a:pt x="105" y="5"/>
                  </a:cubicBezTo>
                  <a:cubicBezTo>
                    <a:pt x="105" y="5"/>
                    <a:pt x="105" y="5"/>
                    <a:pt x="104" y="4"/>
                  </a:cubicBezTo>
                  <a:cubicBezTo>
                    <a:pt x="103" y="3"/>
                    <a:pt x="102" y="2"/>
                    <a:pt x="99" y="2"/>
                  </a:cubicBezTo>
                  <a:cubicBezTo>
                    <a:pt x="99" y="2"/>
                    <a:pt x="98" y="2"/>
                    <a:pt x="97" y="2"/>
                  </a:cubicBezTo>
                  <a:cubicBezTo>
                    <a:pt x="95" y="3"/>
                    <a:pt x="94" y="4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2" y="3"/>
                    <a:pt x="91" y="0"/>
                    <a:pt x="87" y="0"/>
                  </a:cubicBezTo>
                  <a:cubicBezTo>
                    <a:pt x="87" y="0"/>
                    <a:pt x="86" y="1"/>
                    <a:pt x="85" y="1"/>
                  </a:cubicBezTo>
                  <a:cubicBezTo>
                    <a:pt x="82" y="2"/>
                    <a:pt x="81" y="4"/>
                    <a:pt x="81" y="6"/>
                  </a:cubicBezTo>
                  <a:cubicBezTo>
                    <a:pt x="80" y="6"/>
                    <a:pt x="80" y="7"/>
                    <a:pt x="80" y="7"/>
                  </a:cubicBezTo>
                  <a:cubicBezTo>
                    <a:pt x="80" y="8"/>
                    <a:pt x="80" y="8"/>
                    <a:pt x="79" y="8"/>
                  </a:cubicBezTo>
                  <a:cubicBezTo>
                    <a:pt x="78" y="9"/>
                    <a:pt x="77" y="11"/>
                    <a:pt x="77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6" y="14"/>
                    <a:pt x="73" y="7"/>
                    <a:pt x="73" y="7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2"/>
                    <a:pt x="70" y="13"/>
                    <a:pt x="69" y="13"/>
                  </a:cubicBezTo>
                  <a:cubicBezTo>
                    <a:pt x="68" y="15"/>
                    <a:pt x="67" y="17"/>
                    <a:pt x="65" y="19"/>
                  </a:cubicBezTo>
                  <a:cubicBezTo>
                    <a:pt x="64" y="22"/>
                    <a:pt x="62" y="25"/>
                    <a:pt x="59" y="27"/>
                  </a:cubicBezTo>
                  <a:cubicBezTo>
                    <a:pt x="58" y="28"/>
                    <a:pt x="56" y="29"/>
                    <a:pt x="54" y="30"/>
                  </a:cubicBezTo>
                  <a:cubicBezTo>
                    <a:pt x="51" y="32"/>
                    <a:pt x="48" y="33"/>
                    <a:pt x="47" y="36"/>
                  </a:cubicBezTo>
                  <a:cubicBezTo>
                    <a:pt x="45" y="38"/>
                    <a:pt x="45" y="40"/>
                    <a:pt x="44" y="43"/>
                  </a:cubicBezTo>
                  <a:cubicBezTo>
                    <a:pt x="44" y="45"/>
                    <a:pt x="43" y="47"/>
                    <a:pt x="42" y="49"/>
                  </a:cubicBezTo>
                  <a:cubicBezTo>
                    <a:pt x="39" y="54"/>
                    <a:pt x="36" y="57"/>
                    <a:pt x="31" y="61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29" y="63"/>
                    <a:pt x="27" y="66"/>
                    <a:pt x="27" y="68"/>
                  </a:cubicBezTo>
                  <a:cubicBezTo>
                    <a:pt x="27" y="70"/>
                    <a:pt x="28" y="73"/>
                    <a:pt x="31" y="75"/>
                  </a:cubicBezTo>
                  <a:cubicBezTo>
                    <a:pt x="33" y="77"/>
                    <a:pt x="37" y="78"/>
                    <a:pt x="41" y="80"/>
                  </a:cubicBezTo>
                  <a:cubicBezTo>
                    <a:pt x="45" y="81"/>
                    <a:pt x="50" y="83"/>
                    <a:pt x="51" y="86"/>
                  </a:cubicBezTo>
                  <a:cubicBezTo>
                    <a:pt x="52" y="89"/>
                    <a:pt x="52" y="92"/>
                    <a:pt x="50" y="96"/>
                  </a:cubicBezTo>
                  <a:cubicBezTo>
                    <a:pt x="49" y="99"/>
                    <a:pt x="45" y="102"/>
                    <a:pt x="41" y="105"/>
                  </a:cubicBezTo>
                  <a:cubicBezTo>
                    <a:pt x="35" y="111"/>
                    <a:pt x="28" y="117"/>
                    <a:pt x="31" y="123"/>
                  </a:cubicBezTo>
                  <a:cubicBezTo>
                    <a:pt x="32" y="125"/>
                    <a:pt x="34" y="127"/>
                    <a:pt x="36" y="129"/>
                  </a:cubicBezTo>
                  <a:cubicBezTo>
                    <a:pt x="41" y="132"/>
                    <a:pt x="44" y="135"/>
                    <a:pt x="41" y="140"/>
                  </a:cubicBezTo>
                  <a:cubicBezTo>
                    <a:pt x="38" y="146"/>
                    <a:pt x="31" y="151"/>
                    <a:pt x="25" y="155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15" y="162"/>
                    <a:pt x="16" y="170"/>
                    <a:pt x="16" y="178"/>
                  </a:cubicBezTo>
                  <a:cubicBezTo>
                    <a:pt x="17" y="180"/>
                    <a:pt x="17" y="180"/>
                    <a:pt x="17" y="180"/>
                  </a:cubicBezTo>
                  <a:cubicBezTo>
                    <a:pt x="17" y="184"/>
                    <a:pt x="18" y="186"/>
                    <a:pt x="20" y="189"/>
                  </a:cubicBezTo>
                  <a:cubicBezTo>
                    <a:pt x="20" y="190"/>
                    <a:pt x="21" y="191"/>
                    <a:pt x="22" y="192"/>
                  </a:cubicBezTo>
                  <a:cubicBezTo>
                    <a:pt x="23" y="195"/>
                    <a:pt x="23" y="199"/>
                    <a:pt x="22" y="203"/>
                  </a:cubicBezTo>
                  <a:cubicBezTo>
                    <a:pt x="22" y="204"/>
                    <a:pt x="22" y="205"/>
                    <a:pt x="22" y="206"/>
                  </a:cubicBezTo>
                  <a:cubicBezTo>
                    <a:pt x="22" y="208"/>
                    <a:pt x="22" y="208"/>
                    <a:pt x="22" y="208"/>
                  </a:cubicBezTo>
                  <a:cubicBezTo>
                    <a:pt x="21" y="212"/>
                    <a:pt x="21" y="217"/>
                    <a:pt x="21" y="222"/>
                  </a:cubicBezTo>
                  <a:cubicBezTo>
                    <a:pt x="21" y="222"/>
                    <a:pt x="22" y="223"/>
                    <a:pt x="22" y="224"/>
                  </a:cubicBezTo>
                  <a:cubicBezTo>
                    <a:pt x="22" y="227"/>
                    <a:pt x="23" y="230"/>
                    <a:pt x="21" y="234"/>
                  </a:cubicBezTo>
                  <a:cubicBezTo>
                    <a:pt x="20" y="238"/>
                    <a:pt x="17" y="240"/>
                    <a:pt x="14" y="243"/>
                  </a:cubicBezTo>
                  <a:cubicBezTo>
                    <a:pt x="12" y="245"/>
                    <a:pt x="10" y="246"/>
                    <a:pt x="9" y="249"/>
                  </a:cubicBezTo>
                  <a:cubicBezTo>
                    <a:pt x="7" y="252"/>
                    <a:pt x="7" y="256"/>
                    <a:pt x="8" y="261"/>
                  </a:cubicBezTo>
                  <a:cubicBezTo>
                    <a:pt x="8" y="262"/>
                    <a:pt x="8" y="264"/>
                    <a:pt x="8" y="265"/>
                  </a:cubicBezTo>
                  <a:cubicBezTo>
                    <a:pt x="9" y="270"/>
                    <a:pt x="7" y="273"/>
                    <a:pt x="4" y="276"/>
                  </a:cubicBezTo>
                  <a:cubicBezTo>
                    <a:pt x="4" y="277"/>
                    <a:pt x="3" y="278"/>
                    <a:pt x="2" y="280"/>
                  </a:cubicBezTo>
                  <a:cubicBezTo>
                    <a:pt x="0" y="284"/>
                    <a:pt x="1" y="285"/>
                    <a:pt x="3" y="288"/>
                  </a:cubicBezTo>
                  <a:cubicBezTo>
                    <a:pt x="4" y="289"/>
                    <a:pt x="5" y="290"/>
                    <a:pt x="6" y="291"/>
                  </a:cubicBezTo>
                  <a:cubicBezTo>
                    <a:pt x="8" y="296"/>
                    <a:pt x="8" y="301"/>
                    <a:pt x="8" y="307"/>
                  </a:cubicBezTo>
                  <a:cubicBezTo>
                    <a:pt x="8" y="311"/>
                    <a:pt x="8" y="315"/>
                    <a:pt x="9" y="319"/>
                  </a:cubicBezTo>
                  <a:cubicBezTo>
                    <a:pt x="10" y="321"/>
                    <a:pt x="11" y="322"/>
                    <a:pt x="12" y="324"/>
                  </a:cubicBezTo>
                  <a:cubicBezTo>
                    <a:pt x="14" y="326"/>
                    <a:pt x="15" y="328"/>
                    <a:pt x="15" y="330"/>
                  </a:cubicBezTo>
                  <a:cubicBezTo>
                    <a:pt x="16" y="335"/>
                    <a:pt x="14" y="338"/>
                    <a:pt x="13" y="341"/>
                  </a:cubicBezTo>
                  <a:cubicBezTo>
                    <a:pt x="11" y="343"/>
                    <a:pt x="10" y="345"/>
                    <a:pt x="10" y="348"/>
                  </a:cubicBezTo>
                  <a:cubicBezTo>
                    <a:pt x="9" y="352"/>
                    <a:pt x="11" y="356"/>
                    <a:pt x="14" y="358"/>
                  </a:cubicBezTo>
                  <a:cubicBezTo>
                    <a:pt x="16" y="359"/>
                    <a:pt x="18" y="360"/>
                    <a:pt x="20" y="360"/>
                  </a:cubicBezTo>
                  <a:cubicBezTo>
                    <a:pt x="22" y="360"/>
                    <a:pt x="24" y="361"/>
                    <a:pt x="26" y="362"/>
                  </a:cubicBezTo>
                  <a:cubicBezTo>
                    <a:pt x="27" y="363"/>
                    <a:pt x="27" y="363"/>
                    <a:pt x="28" y="364"/>
                  </a:cubicBezTo>
                  <a:cubicBezTo>
                    <a:pt x="29" y="365"/>
                    <a:pt x="29" y="366"/>
                    <a:pt x="30" y="367"/>
                  </a:cubicBezTo>
                  <a:cubicBezTo>
                    <a:pt x="32" y="368"/>
                    <a:pt x="33" y="368"/>
                    <a:pt x="35" y="368"/>
                  </a:cubicBezTo>
                  <a:cubicBezTo>
                    <a:pt x="35" y="368"/>
                    <a:pt x="36" y="368"/>
                    <a:pt x="37" y="368"/>
                  </a:cubicBezTo>
                  <a:cubicBezTo>
                    <a:pt x="38" y="368"/>
                    <a:pt x="38" y="368"/>
                    <a:pt x="39" y="368"/>
                  </a:cubicBezTo>
                  <a:cubicBezTo>
                    <a:pt x="42" y="368"/>
                    <a:pt x="44" y="368"/>
                    <a:pt x="45" y="370"/>
                  </a:cubicBezTo>
                  <a:cubicBezTo>
                    <a:pt x="47" y="373"/>
                    <a:pt x="46" y="375"/>
                    <a:pt x="42" y="379"/>
                  </a:cubicBezTo>
                  <a:cubicBezTo>
                    <a:pt x="41" y="380"/>
                    <a:pt x="41" y="381"/>
                    <a:pt x="40" y="382"/>
                  </a:cubicBezTo>
                  <a:cubicBezTo>
                    <a:pt x="38" y="385"/>
                    <a:pt x="39" y="388"/>
                    <a:pt x="39" y="392"/>
                  </a:cubicBezTo>
                  <a:cubicBezTo>
                    <a:pt x="40" y="394"/>
                    <a:pt x="40" y="396"/>
                    <a:pt x="40" y="399"/>
                  </a:cubicBezTo>
                  <a:cubicBezTo>
                    <a:pt x="39" y="401"/>
                    <a:pt x="39" y="402"/>
                    <a:pt x="39" y="402"/>
                  </a:cubicBezTo>
                  <a:cubicBezTo>
                    <a:pt x="38" y="403"/>
                    <a:pt x="38" y="403"/>
                    <a:pt x="38" y="404"/>
                  </a:cubicBezTo>
                  <a:cubicBezTo>
                    <a:pt x="37" y="406"/>
                    <a:pt x="37" y="406"/>
                    <a:pt x="37" y="406"/>
                  </a:cubicBezTo>
                  <a:cubicBezTo>
                    <a:pt x="39" y="407"/>
                    <a:pt x="39" y="407"/>
                    <a:pt x="39" y="407"/>
                  </a:cubicBezTo>
                  <a:cubicBezTo>
                    <a:pt x="60" y="420"/>
                    <a:pt x="82" y="432"/>
                    <a:pt x="103" y="444"/>
                  </a:cubicBezTo>
                  <a:cubicBezTo>
                    <a:pt x="103" y="444"/>
                    <a:pt x="103" y="444"/>
                    <a:pt x="103" y="444"/>
                  </a:cubicBezTo>
                  <a:cubicBezTo>
                    <a:pt x="268" y="530"/>
                    <a:pt x="401" y="552"/>
                    <a:pt x="426" y="556"/>
                  </a:cubicBezTo>
                  <a:cubicBezTo>
                    <a:pt x="429" y="556"/>
                    <a:pt x="429" y="556"/>
                    <a:pt x="429" y="556"/>
                  </a:cubicBezTo>
                  <a:cubicBezTo>
                    <a:pt x="430" y="553"/>
                    <a:pt x="430" y="553"/>
                    <a:pt x="430" y="553"/>
                  </a:cubicBezTo>
                  <a:cubicBezTo>
                    <a:pt x="443" y="468"/>
                    <a:pt x="453" y="418"/>
                    <a:pt x="457" y="403"/>
                  </a:cubicBezTo>
                  <a:cubicBezTo>
                    <a:pt x="458" y="401"/>
                    <a:pt x="458" y="401"/>
                    <a:pt x="458" y="401"/>
                  </a:cubicBezTo>
                  <a:lnTo>
                    <a:pt x="345" y="346"/>
                  </a:lnTo>
                  <a:close/>
                  <a:moveTo>
                    <a:pt x="106" y="44"/>
                  </a:moveTo>
                  <a:cubicBezTo>
                    <a:pt x="106" y="44"/>
                    <a:pt x="105" y="44"/>
                    <a:pt x="105" y="43"/>
                  </a:cubicBezTo>
                  <a:cubicBezTo>
                    <a:pt x="104" y="43"/>
                    <a:pt x="104" y="42"/>
                    <a:pt x="104" y="41"/>
                  </a:cubicBezTo>
                  <a:cubicBezTo>
                    <a:pt x="104" y="39"/>
                    <a:pt x="106" y="38"/>
                    <a:pt x="111" y="37"/>
                  </a:cubicBezTo>
                  <a:cubicBezTo>
                    <a:pt x="111" y="37"/>
                    <a:pt x="112" y="37"/>
                    <a:pt x="112" y="37"/>
                  </a:cubicBezTo>
                  <a:cubicBezTo>
                    <a:pt x="112" y="38"/>
                    <a:pt x="111" y="38"/>
                    <a:pt x="111" y="39"/>
                  </a:cubicBezTo>
                  <a:cubicBezTo>
                    <a:pt x="111" y="40"/>
                    <a:pt x="110" y="40"/>
                    <a:pt x="110" y="40"/>
                  </a:cubicBezTo>
                  <a:cubicBezTo>
                    <a:pt x="109" y="42"/>
                    <a:pt x="109" y="43"/>
                    <a:pt x="107" y="44"/>
                  </a:cubicBezTo>
                  <a:cubicBezTo>
                    <a:pt x="107" y="44"/>
                    <a:pt x="107" y="44"/>
                    <a:pt x="106" y="44"/>
                  </a:cubicBezTo>
                  <a:close/>
                  <a:moveTo>
                    <a:pt x="232" y="212"/>
                  </a:moveTo>
                  <a:cubicBezTo>
                    <a:pt x="231" y="212"/>
                    <a:pt x="230" y="212"/>
                    <a:pt x="229" y="212"/>
                  </a:cubicBezTo>
                  <a:cubicBezTo>
                    <a:pt x="229" y="212"/>
                    <a:pt x="229" y="212"/>
                    <a:pt x="229" y="212"/>
                  </a:cubicBezTo>
                  <a:cubicBezTo>
                    <a:pt x="228" y="212"/>
                    <a:pt x="227" y="212"/>
                    <a:pt x="226" y="212"/>
                  </a:cubicBezTo>
                  <a:cubicBezTo>
                    <a:pt x="225" y="212"/>
                    <a:pt x="224" y="212"/>
                    <a:pt x="222" y="212"/>
                  </a:cubicBezTo>
                  <a:cubicBezTo>
                    <a:pt x="220" y="212"/>
                    <a:pt x="217" y="212"/>
                    <a:pt x="214" y="214"/>
                  </a:cubicBezTo>
                  <a:cubicBezTo>
                    <a:pt x="212" y="216"/>
                    <a:pt x="208" y="218"/>
                    <a:pt x="208" y="222"/>
                  </a:cubicBezTo>
                  <a:cubicBezTo>
                    <a:pt x="208" y="225"/>
                    <a:pt x="211" y="227"/>
                    <a:pt x="213" y="228"/>
                  </a:cubicBezTo>
                  <a:cubicBezTo>
                    <a:pt x="213" y="228"/>
                    <a:pt x="213" y="228"/>
                    <a:pt x="213" y="228"/>
                  </a:cubicBezTo>
                  <a:cubicBezTo>
                    <a:pt x="217" y="230"/>
                    <a:pt x="220" y="232"/>
                    <a:pt x="222" y="235"/>
                  </a:cubicBezTo>
                  <a:cubicBezTo>
                    <a:pt x="222" y="236"/>
                    <a:pt x="222" y="236"/>
                    <a:pt x="222" y="236"/>
                  </a:cubicBezTo>
                  <a:cubicBezTo>
                    <a:pt x="223" y="236"/>
                    <a:pt x="223" y="236"/>
                    <a:pt x="223" y="236"/>
                  </a:cubicBezTo>
                  <a:cubicBezTo>
                    <a:pt x="224" y="237"/>
                    <a:pt x="225" y="237"/>
                    <a:pt x="226" y="238"/>
                  </a:cubicBezTo>
                  <a:cubicBezTo>
                    <a:pt x="228" y="239"/>
                    <a:pt x="230" y="240"/>
                    <a:pt x="233" y="240"/>
                  </a:cubicBezTo>
                  <a:cubicBezTo>
                    <a:pt x="233" y="240"/>
                    <a:pt x="234" y="240"/>
                    <a:pt x="234" y="240"/>
                  </a:cubicBezTo>
                  <a:cubicBezTo>
                    <a:pt x="237" y="240"/>
                    <a:pt x="239" y="239"/>
                    <a:pt x="241" y="238"/>
                  </a:cubicBezTo>
                  <a:cubicBezTo>
                    <a:pt x="242" y="237"/>
                    <a:pt x="243" y="237"/>
                    <a:pt x="244" y="236"/>
                  </a:cubicBezTo>
                  <a:cubicBezTo>
                    <a:pt x="244" y="236"/>
                    <a:pt x="245" y="236"/>
                    <a:pt x="244" y="236"/>
                  </a:cubicBezTo>
                  <a:cubicBezTo>
                    <a:pt x="245" y="237"/>
                    <a:pt x="244" y="241"/>
                    <a:pt x="243" y="243"/>
                  </a:cubicBezTo>
                  <a:cubicBezTo>
                    <a:pt x="242" y="244"/>
                    <a:pt x="240" y="245"/>
                    <a:pt x="238" y="246"/>
                  </a:cubicBezTo>
                  <a:cubicBezTo>
                    <a:pt x="235" y="248"/>
                    <a:pt x="231" y="250"/>
                    <a:pt x="230" y="255"/>
                  </a:cubicBezTo>
                  <a:cubicBezTo>
                    <a:pt x="230" y="255"/>
                    <a:pt x="230" y="256"/>
                    <a:pt x="230" y="257"/>
                  </a:cubicBezTo>
                  <a:cubicBezTo>
                    <a:pt x="230" y="258"/>
                    <a:pt x="230" y="259"/>
                    <a:pt x="230" y="259"/>
                  </a:cubicBezTo>
                  <a:cubicBezTo>
                    <a:pt x="230" y="259"/>
                    <a:pt x="229" y="259"/>
                    <a:pt x="229" y="259"/>
                  </a:cubicBezTo>
                  <a:cubicBezTo>
                    <a:pt x="228" y="259"/>
                    <a:pt x="226" y="259"/>
                    <a:pt x="226" y="258"/>
                  </a:cubicBezTo>
                  <a:cubicBezTo>
                    <a:pt x="225" y="258"/>
                    <a:pt x="225" y="257"/>
                    <a:pt x="224" y="256"/>
                  </a:cubicBezTo>
                  <a:cubicBezTo>
                    <a:pt x="223" y="254"/>
                    <a:pt x="223" y="253"/>
                    <a:pt x="221" y="252"/>
                  </a:cubicBezTo>
                  <a:cubicBezTo>
                    <a:pt x="219" y="249"/>
                    <a:pt x="214" y="248"/>
                    <a:pt x="212" y="247"/>
                  </a:cubicBezTo>
                  <a:cubicBezTo>
                    <a:pt x="211" y="247"/>
                    <a:pt x="211" y="247"/>
                    <a:pt x="210" y="247"/>
                  </a:cubicBezTo>
                  <a:cubicBezTo>
                    <a:pt x="207" y="247"/>
                    <a:pt x="202" y="249"/>
                    <a:pt x="200" y="252"/>
                  </a:cubicBezTo>
                  <a:cubicBezTo>
                    <a:pt x="199" y="254"/>
                    <a:pt x="199" y="257"/>
                    <a:pt x="200" y="259"/>
                  </a:cubicBezTo>
                  <a:cubicBezTo>
                    <a:pt x="200" y="260"/>
                    <a:pt x="201" y="261"/>
                    <a:pt x="201" y="261"/>
                  </a:cubicBezTo>
                  <a:cubicBezTo>
                    <a:pt x="201" y="261"/>
                    <a:pt x="200" y="261"/>
                    <a:pt x="199" y="261"/>
                  </a:cubicBezTo>
                  <a:cubicBezTo>
                    <a:pt x="198" y="261"/>
                    <a:pt x="197" y="261"/>
                    <a:pt x="196" y="262"/>
                  </a:cubicBezTo>
                  <a:cubicBezTo>
                    <a:pt x="195" y="262"/>
                    <a:pt x="194" y="262"/>
                    <a:pt x="193" y="263"/>
                  </a:cubicBezTo>
                  <a:cubicBezTo>
                    <a:pt x="192" y="263"/>
                    <a:pt x="191" y="263"/>
                    <a:pt x="190" y="263"/>
                  </a:cubicBezTo>
                  <a:cubicBezTo>
                    <a:pt x="189" y="264"/>
                    <a:pt x="187" y="264"/>
                    <a:pt x="185" y="265"/>
                  </a:cubicBezTo>
                  <a:cubicBezTo>
                    <a:pt x="186" y="264"/>
                    <a:pt x="187" y="264"/>
                    <a:pt x="188" y="264"/>
                  </a:cubicBezTo>
                  <a:cubicBezTo>
                    <a:pt x="192" y="262"/>
                    <a:pt x="195" y="259"/>
                    <a:pt x="197" y="256"/>
                  </a:cubicBezTo>
                  <a:cubicBezTo>
                    <a:pt x="198" y="252"/>
                    <a:pt x="198" y="249"/>
                    <a:pt x="196" y="245"/>
                  </a:cubicBezTo>
                  <a:cubicBezTo>
                    <a:pt x="195" y="243"/>
                    <a:pt x="195" y="243"/>
                    <a:pt x="195" y="243"/>
                  </a:cubicBezTo>
                  <a:cubicBezTo>
                    <a:pt x="193" y="243"/>
                    <a:pt x="193" y="243"/>
                    <a:pt x="193" y="243"/>
                  </a:cubicBezTo>
                  <a:cubicBezTo>
                    <a:pt x="189" y="243"/>
                    <a:pt x="184" y="244"/>
                    <a:pt x="179" y="245"/>
                  </a:cubicBezTo>
                  <a:cubicBezTo>
                    <a:pt x="175" y="246"/>
                    <a:pt x="173" y="249"/>
                    <a:pt x="170" y="251"/>
                  </a:cubicBezTo>
                  <a:cubicBezTo>
                    <a:pt x="169" y="252"/>
                    <a:pt x="167" y="253"/>
                    <a:pt x="166" y="254"/>
                  </a:cubicBezTo>
                  <a:cubicBezTo>
                    <a:pt x="165" y="255"/>
                    <a:pt x="164" y="255"/>
                    <a:pt x="163" y="255"/>
                  </a:cubicBezTo>
                  <a:cubicBezTo>
                    <a:pt x="161" y="255"/>
                    <a:pt x="159" y="252"/>
                    <a:pt x="156" y="250"/>
                  </a:cubicBezTo>
                  <a:cubicBezTo>
                    <a:pt x="155" y="249"/>
                    <a:pt x="154" y="248"/>
                    <a:pt x="154" y="247"/>
                  </a:cubicBezTo>
                  <a:cubicBezTo>
                    <a:pt x="153" y="247"/>
                    <a:pt x="152" y="246"/>
                    <a:pt x="152" y="246"/>
                  </a:cubicBezTo>
                  <a:cubicBezTo>
                    <a:pt x="151" y="246"/>
                    <a:pt x="151" y="245"/>
                    <a:pt x="151" y="245"/>
                  </a:cubicBezTo>
                  <a:cubicBezTo>
                    <a:pt x="152" y="245"/>
                    <a:pt x="153" y="246"/>
                    <a:pt x="154" y="246"/>
                  </a:cubicBezTo>
                  <a:cubicBezTo>
                    <a:pt x="155" y="246"/>
                    <a:pt x="156" y="245"/>
                    <a:pt x="157" y="245"/>
                  </a:cubicBezTo>
                  <a:cubicBezTo>
                    <a:pt x="161" y="243"/>
                    <a:pt x="163" y="239"/>
                    <a:pt x="164" y="236"/>
                  </a:cubicBezTo>
                  <a:cubicBezTo>
                    <a:pt x="165" y="236"/>
                    <a:pt x="165" y="236"/>
                    <a:pt x="166" y="236"/>
                  </a:cubicBezTo>
                  <a:cubicBezTo>
                    <a:pt x="167" y="236"/>
                    <a:pt x="168" y="236"/>
                    <a:pt x="169" y="236"/>
                  </a:cubicBezTo>
                  <a:cubicBezTo>
                    <a:pt x="170" y="236"/>
                    <a:pt x="173" y="236"/>
                    <a:pt x="176" y="233"/>
                  </a:cubicBezTo>
                  <a:cubicBezTo>
                    <a:pt x="177" y="231"/>
                    <a:pt x="178" y="230"/>
                    <a:pt x="178" y="228"/>
                  </a:cubicBezTo>
                  <a:cubicBezTo>
                    <a:pt x="178" y="228"/>
                    <a:pt x="178" y="229"/>
                    <a:pt x="178" y="229"/>
                  </a:cubicBezTo>
                  <a:cubicBezTo>
                    <a:pt x="182" y="232"/>
                    <a:pt x="184" y="234"/>
                    <a:pt x="189" y="234"/>
                  </a:cubicBezTo>
                  <a:cubicBezTo>
                    <a:pt x="189" y="234"/>
                    <a:pt x="190" y="234"/>
                    <a:pt x="191" y="234"/>
                  </a:cubicBezTo>
                  <a:cubicBezTo>
                    <a:pt x="194" y="233"/>
                    <a:pt x="194" y="233"/>
                    <a:pt x="194" y="233"/>
                  </a:cubicBezTo>
                  <a:cubicBezTo>
                    <a:pt x="194" y="231"/>
                    <a:pt x="194" y="231"/>
                    <a:pt x="194" y="231"/>
                  </a:cubicBezTo>
                  <a:cubicBezTo>
                    <a:pt x="194" y="221"/>
                    <a:pt x="190" y="217"/>
                    <a:pt x="184" y="211"/>
                  </a:cubicBezTo>
                  <a:cubicBezTo>
                    <a:pt x="183" y="211"/>
                    <a:pt x="183" y="211"/>
                    <a:pt x="182" y="210"/>
                  </a:cubicBezTo>
                  <a:cubicBezTo>
                    <a:pt x="181" y="209"/>
                    <a:pt x="178" y="207"/>
                    <a:pt x="175" y="206"/>
                  </a:cubicBezTo>
                  <a:cubicBezTo>
                    <a:pt x="174" y="206"/>
                    <a:pt x="174" y="206"/>
                    <a:pt x="174" y="206"/>
                  </a:cubicBezTo>
                  <a:cubicBezTo>
                    <a:pt x="173" y="206"/>
                    <a:pt x="172" y="207"/>
                    <a:pt x="171" y="207"/>
                  </a:cubicBezTo>
                  <a:cubicBezTo>
                    <a:pt x="171" y="207"/>
                    <a:pt x="171" y="207"/>
                    <a:pt x="171" y="207"/>
                  </a:cubicBezTo>
                  <a:cubicBezTo>
                    <a:pt x="170" y="207"/>
                    <a:pt x="169" y="206"/>
                    <a:pt x="168" y="205"/>
                  </a:cubicBezTo>
                  <a:cubicBezTo>
                    <a:pt x="168" y="205"/>
                    <a:pt x="168" y="205"/>
                    <a:pt x="168" y="205"/>
                  </a:cubicBezTo>
                  <a:cubicBezTo>
                    <a:pt x="166" y="203"/>
                    <a:pt x="165" y="203"/>
                    <a:pt x="162" y="202"/>
                  </a:cubicBezTo>
                  <a:cubicBezTo>
                    <a:pt x="161" y="201"/>
                    <a:pt x="161" y="201"/>
                    <a:pt x="160" y="200"/>
                  </a:cubicBezTo>
                  <a:cubicBezTo>
                    <a:pt x="159" y="200"/>
                    <a:pt x="158" y="199"/>
                    <a:pt x="157" y="199"/>
                  </a:cubicBezTo>
                  <a:cubicBezTo>
                    <a:pt x="157" y="199"/>
                    <a:pt x="157" y="199"/>
                    <a:pt x="156" y="198"/>
                  </a:cubicBezTo>
                  <a:cubicBezTo>
                    <a:pt x="157" y="199"/>
                    <a:pt x="157" y="199"/>
                    <a:pt x="158" y="199"/>
                  </a:cubicBezTo>
                  <a:cubicBezTo>
                    <a:pt x="159" y="200"/>
                    <a:pt x="161" y="200"/>
                    <a:pt x="163" y="200"/>
                  </a:cubicBezTo>
                  <a:cubicBezTo>
                    <a:pt x="163" y="200"/>
                    <a:pt x="163" y="200"/>
                    <a:pt x="164" y="200"/>
                  </a:cubicBezTo>
                  <a:cubicBezTo>
                    <a:pt x="165" y="200"/>
                    <a:pt x="166" y="200"/>
                    <a:pt x="167" y="199"/>
                  </a:cubicBezTo>
                  <a:cubicBezTo>
                    <a:pt x="167" y="199"/>
                    <a:pt x="168" y="199"/>
                    <a:pt x="169" y="199"/>
                  </a:cubicBezTo>
                  <a:cubicBezTo>
                    <a:pt x="169" y="199"/>
                    <a:pt x="169" y="199"/>
                    <a:pt x="170" y="199"/>
                  </a:cubicBezTo>
                  <a:cubicBezTo>
                    <a:pt x="171" y="199"/>
                    <a:pt x="171" y="200"/>
                    <a:pt x="172" y="200"/>
                  </a:cubicBezTo>
                  <a:cubicBezTo>
                    <a:pt x="174" y="201"/>
                    <a:pt x="175" y="201"/>
                    <a:pt x="176" y="201"/>
                  </a:cubicBezTo>
                  <a:cubicBezTo>
                    <a:pt x="179" y="202"/>
                    <a:pt x="182" y="203"/>
                    <a:pt x="185" y="204"/>
                  </a:cubicBezTo>
                  <a:cubicBezTo>
                    <a:pt x="190" y="206"/>
                    <a:pt x="194" y="208"/>
                    <a:pt x="200" y="208"/>
                  </a:cubicBezTo>
                  <a:cubicBezTo>
                    <a:pt x="201" y="208"/>
                    <a:pt x="201" y="208"/>
                    <a:pt x="202" y="208"/>
                  </a:cubicBezTo>
                  <a:cubicBezTo>
                    <a:pt x="205" y="207"/>
                    <a:pt x="207" y="207"/>
                    <a:pt x="209" y="206"/>
                  </a:cubicBezTo>
                  <a:cubicBezTo>
                    <a:pt x="212" y="206"/>
                    <a:pt x="214" y="205"/>
                    <a:pt x="217" y="205"/>
                  </a:cubicBezTo>
                  <a:cubicBezTo>
                    <a:pt x="217" y="205"/>
                    <a:pt x="218" y="205"/>
                    <a:pt x="218" y="205"/>
                  </a:cubicBezTo>
                  <a:cubicBezTo>
                    <a:pt x="222" y="205"/>
                    <a:pt x="227" y="208"/>
                    <a:pt x="231" y="211"/>
                  </a:cubicBezTo>
                  <a:cubicBezTo>
                    <a:pt x="231" y="211"/>
                    <a:pt x="232" y="212"/>
                    <a:pt x="232" y="212"/>
                  </a:cubicBezTo>
                  <a:close/>
                  <a:moveTo>
                    <a:pt x="144" y="195"/>
                  </a:moveTo>
                  <a:cubicBezTo>
                    <a:pt x="144" y="195"/>
                    <a:pt x="145" y="195"/>
                    <a:pt x="146" y="195"/>
                  </a:cubicBezTo>
                  <a:cubicBezTo>
                    <a:pt x="146" y="195"/>
                    <a:pt x="146" y="195"/>
                    <a:pt x="146" y="195"/>
                  </a:cubicBezTo>
                  <a:cubicBezTo>
                    <a:pt x="147" y="195"/>
                    <a:pt x="147" y="195"/>
                    <a:pt x="148" y="196"/>
                  </a:cubicBezTo>
                  <a:cubicBezTo>
                    <a:pt x="149" y="196"/>
                    <a:pt x="149" y="196"/>
                    <a:pt x="150" y="197"/>
                  </a:cubicBezTo>
                  <a:cubicBezTo>
                    <a:pt x="150" y="197"/>
                    <a:pt x="151" y="197"/>
                    <a:pt x="152" y="197"/>
                  </a:cubicBezTo>
                  <a:cubicBezTo>
                    <a:pt x="152" y="197"/>
                    <a:pt x="151" y="197"/>
                    <a:pt x="151" y="197"/>
                  </a:cubicBezTo>
                  <a:cubicBezTo>
                    <a:pt x="149" y="197"/>
                    <a:pt x="147" y="198"/>
                    <a:pt x="145" y="199"/>
                  </a:cubicBezTo>
                  <a:cubicBezTo>
                    <a:pt x="144" y="199"/>
                    <a:pt x="143" y="199"/>
                    <a:pt x="143" y="199"/>
                  </a:cubicBezTo>
                  <a:cubicBezTo>
                    <a:pt x="143" y="199"/>
                    <a:pt x="143" y="199"/>
                    <a:pt x="143" y="198"/>
                  </a:cubicBezTo>
                  <a:cubicBezTo>
                    <a:pt x="143" y="197"/>
                    <a:pt x="143" y="196"/>
                    <a:pt x="144" y="195"/>
                  </a:cubicBezTo>
                  <a:close/>
                  <a:moveTo>
                    <a:pt x="154" y="38"/>
                  </a:moveTo>
                  <a:cubicBezTo>
                    <a:pt x="151" y="38"/>
                    <a:pt x="148" y="41"/>
                    <a:pt x="146" y="42"/>
                  </a:cubicBezTo>
                  <a:cubicBezTo>
                    <a:pt x="146" y="43"/>
                    <a:pt x="145" y="43"/>
                    <a:pt x="144" y="44"/>
                  </a:cubicBezTo>
                  <a:cubicBezTo>
                    <a:pt x="144" y="44"/>
                    <a:pt x="144" y="44"/>
                    <a:pt x="144" y="44"/>
                  </a:cubicBezTo>
                  <a:cubicBezTo>
                    <a:pt x="143" y="41"/>
                    <a:pt x="141" y="40"/>
                    <a:pt x="138" y="38"/>
                  </a:cubicBezTo>
                  <a:cubicBezTo>
                    <a:pt x="135" y="36"/>
                    <a:pt x="131" y="34"/>
                    <a:pt x="126" y="34"/>
                  </a:cubicBezTo>
                  <a:cubicBezTo>
                    <a:pt x="128" y="33"/>
                    <a:pt x="129" y="33"/>
                    <a:pt x="131" y="33"/>
                  </a:cubicBezTo>
                  <a:cubicBezTo>
                    <a:pt x="135" y="33"/>
                    <a:pt x="140" y="34"/>
                    <a:pt x="144" y="36"/>
                  </a:cubicBezTo>
                  <a:cubicBezTo>
                    <a:pt x="147" y="36"/>
                    <a:pt x="150" y="37"/>
                    <a:pt x="153" y="38"/>
                  </a:cubicBezTo>
                  <a:cubicBezTo>
                    <a:pt x="154" y="38"/>
                    <a:pt x="154" y="38"/>
                    <a:pt x="155" y="38"/>
                  </a:cubicBezTo>
                  <a:cubicBezTo>
                    <a:pt x="155" y="38"/>
                    <a:pt x="155" y="38"/>
                    <a:pt x="154" y="38"/>
                  </a:cubicBezTo>
                  <a:close/>
                  <a:moveTo>
                    <a:pt x="311" y="415"/>
                  </a:moveTo>
                  <a:cubicBezTo>
                    <a:pt x="311" y="415"/>
                    <a:pt x="311" y="415"/>
                    <a:pt x="311" y="415"/>
                  </a:cubicBezTo>
                  <a:cubicBezTo>
                    <a:pt x="310" y="417"/>
                    <a:pt x="310" y="417"/>
                    <a:pt x="310" y="417"/>
                  </a:cubicBezTo>
                  <a:cubicBezTo>
                    <a:pt x="309" y="417"/>
                    <a:pt x="309" y="417"/>
                    <a:pt x="309" y="417"/>
                  </a:cubicBezTo>
                  <a:cubicBezTo>
                    <a:pt x="310" y="418"/>
                    <a:pt x="310" y="422"/>
                    <a:pt x="310" y="423"/>
                  </a:cubicBezTo>
                  <a:cubicBezTo>
                    <a:pt x="310" y="424"/>
                    <a:pt x="309" y="426"/>
                    <a:pt x="305" y="426"/>
                  </a:cubicBezTo>
                  <a:cubicBezTo>
                    <a:pt x="302" y="426"/>
                    <a:pt x="299" y="425"/>
                    <a:pt x="297" y="424"/>
                  </a:cubicBezTo>
                  <a:cubicBezTo>
                    <a:pt x="296" y="424"/>
                    <a:pt x="296" y="424"/>
                    <a:pt x="296" y="424"/>
                  </a:cubicBezTo>
                  <a:cubicBezTo>
                    <a:pt x="294" y="423"/>
                    <a:pt x="292" y="423"/>
                    <a:pt x="291" y="423"/>
                  </a:cubicBezTo>
                  <a:cubicBezTo>
                    <a:pt x="285" y="423"/>
                    <a:pt x="281" y="426"/>
                    <a:pt x="277" y="430"/>
                  </a:cubicBezTo>
                  <a:cubicBezTo>
                    <a:pt x="276" y="431"/>
                    <a:pt x="276" y="431"/>
                    <a:pt x="276" y="431"/>
                  </a:cubicBezTo>
                  <a:cubicBezTo>
                    <a:pt x="270" y="437"/>
                    <a:pt x="261" y="445"/>
                    <a:pt x="253" y="445"/>
                  </a:cubicBezTo>
                  <a:cubicBezTo>
                    <a:pt x="252" y="445"/>
                    <a:pt x="250" y="445"/>
                    <a:pt x="248" y="444"/>
                  </a:cubicBezTo>
                  <a:cubicBezTo>
                    <a:pt x="247" y="443"/>
                    <a:pt x="245" y="442"/>
                    <a:pt x="243" y="442"/>
                  </a:cubicBezTo>
                  <a:cubicBezTo>
                    <a:pt x="242" y="442"/>
                    <a:pt x="241" y="442"/>
                    <a:pt x="240" y="442"/>
                  </a:cubicBezTo>
                  <a:cubicBezTo>
                    <a:pt x="238" y="443"/>
                    <a:pt x="237" y="443"/>
                    <a:pt x="236" y="444"/>
                  </a:cubicBezTo>
                  <a:cubicBezTo>
                    <a:pt x="235" y="444"/>
                    <a:pt x="235" y="445"/>
                    <a:pt x="234" y="445"/>
                  </a:cubicBezTo>
                  <a:cubicBezTo>
                    <a:pt x="233" y="445"/>
                    <a:pt x="233" y="446"/>
                    <a:pt x="232" y="446"/>
                  </a:cubicBezTo>
                  <a:cubicBezTo>
                    <a:pt x="230" y="446"/>
                    <a:pt x="229" y="447"/>
                    <a:pt x="227" y="449"/>
                  </a:cubicBezTo>
                  <a:cubicBezTo>
                    <a:pt x="226" y="449"/>
                    <a:pt x="226" y="450"/>
                    <a:pt x="225" y="450"/>
                  </a:cubicBezTo>
                  <a:cubicBezTo>
                    <a:pt x="224" y="451"/>
                    <a:pt x="223" y="452"/>
                    <a:pt x="223" y="452"/>
                  </a:cubicBezTo>
                  <a:cubicBezTo>
                    <a:pt x="222" y="453"/>
                    <a:pt x="220" y="453"/>
                    <a:pt x="219" y="453"/>
                  </a:cubicBezTo>
                  <a:cubicBezTo>
                    <a:pt x="217" y="453"/>
                    <a:pt x="215" y="453"/>
                    <a:pt x="214" y="453"/>
                  </a:cubicBezTo>
                  <a:cubicBezTo>
                    <a:pt x="213" y="453"/>
                    <a:pt x="211" y="453"/>
                    <a:pt x="210" y="452"/>
                  </a:cubicBezTo>
                  <a:cubicBezTo>
                    <a:pt x="208" y="452"/>
                    <a:pt x="206" y="452"/>
                    <a:pt x="204" y="450"/>
                  </a:cubicBezTo>
                  <a:cubicBezTo>
                    <a:pt x="203" y="450"/>
                    <a:pt x="202" y="449"/>
                    <a:pt x="200" y="449"/>
                  </a:cubicBezTo>
                  <a:cubicBezTo>
                    <a:pt x="199" y="448"/>
                    <a:pt x="197" y="448"/>
                    <a:pt x="196" y="448"/>
                  </a:cubicBezTo>
                  <a:cubicBezTo>
                    <a:pt x="194" y="447"/>
                    <a:pt x="192" y="447"/>
                    <a:pt x="191" y="446"/>
                  </a:cubicBezTo>
                  <a:cubicBezTo>
                    <a:pt x="186" y="443"/>
                    <a:pt x="180" y="437"/>
                    <a:pt x="179" y="432"/>
                  </a:cubicBezTo>
                  <a:cubicBezTo>
                    <a:pt x="179" y="431"/>
                    <a:pt x="179" y="431"/>
                    <a:pt x="179" y="430"/>
                  </a:cubicBezTo>
                  <a:cubicBezTo>
                    <a:pt x="180" y="430"/>
                    <a:pt x="182" y="431"/>
                    <a:pt x="183" y="432"/>
                  </a:cubicBezTo>
                  <a:cubicBezTo>
                    <a:pt x="184" y="432"/>
                    <a:pt x="185" y="433"/>
                    <a:pt x="186" y="433"/>
                  </a:cubicBezTo>
                  <a:cubicBezTo>
                    <a:pt x="188" y="434"/>
                    <a:pt x="190" y="435"/>
                    <a:pt x="192" y="435"/>
                  </a:cubicBezTo>
                  <a:cubicBezTo>
                    <a:pt x="197" y="435"/>
                    <a:pt x="200" y="431"/>
                    <a:pt x="201" y="429"/>
                  </a:cubicBezTo>
                  <a:cubicBezTo>
                    <a:pt x="203" y="427"/>
                    <a:pt x="204" y="425"/>
                    <a:pt x="206" y="423"/>
                  </a:cubicBezTo>
                  <a:cubicBezTo>
                    <a:pt x="207" y="423"/>
                    <a:pt x="207" y="423"/>
                    <a:pt x="208" y="423"/>
                  </a:cubicBezTo>
                  <a:cubicBezTo>
                    <a:pt x="208" y="423"/>
                    <a:pt x="210" y="424"/>
                    <a:pt x="211" y="424"/>
                  </a:cubicBezTo>
                  <a:cubicBezTo>
                    <a:pt x="213" y="425"/>
                    <a:pt x="215" y="426"/>
                    <a:pt x="217" y="426"/>
                  </a:cubicBezTo>
                  <a:cubicBezTo>
                    <a:pt x="219" y="426"/>
                    <a:pt x="220" y="426"/>
                    <a:pt x="221" y="425"/>
                  </a:cubicBezTo>
                  <a:cubicBezTo>
                    <a:pt x="229" y="421"/>
                    <a:pt x="225" y="414"/>
                    <a:pt x="223" y="409"/>
                  </a:cubicBezTo>
                  <a:cubicBezTo>
                    <a:pt x="223" y="407"/>
                    <a:pt x="222" y="406"/>
                    <a:pt x="222" y="405"/>
                  </a:cubicBezTo>
                  <a:cubicBezTo>
                    <a:pt x="222" y="403"/>
                    <a:pt x="222" y="401"/>
                    <a:pt x="222" y="400"/>
                  </a:cubicBezTo>
                  <a:cubicBezTo>
                    <a:pt x="222" y="396"/>
                    <a:pt x="223" y="391"/>
                    <a:pt x="217" y="388"/>
                  </a:cubicBezTo>
                  <a:cubicBezTo>
                    <a:pt x="217" y="386"/>
                    <a:pt x="217" y="383"/>
                    <a:pt x="217" y="382"/>
                  </a:cubicBezTo>
                  <a:cubicBezTo>
                    <a:pt x="217" y="382"/>
                    <a:pt x="217" y="382"/>
                    <a:pt x="218" y="383"/>
                  </a:cubicBezTo>
                  <a:cubicBezTo>
                    <a:pt x="219" y="383"/>
                    <a:pt x="220" y="385"/>
                    <a:pt x="221" y="387"/>
                  </a:cubicBezTo>
                  <a:cubicBezTo>
                    <a:pt x="222" y="389"/>
                    <a:pt x="223" y="391"/>
                    <a:pt x="225" y="393"/>
                  </a:cubicBezTo>
                  <a:cubicBezTo>
                    <a:pt x="231" y="398"/>
                    <a:pt x="233" y="404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9" y="422"/>
                    <a:pt x="247" y="429"/>
                    <a:pt x="256" y="430"/>
                  </a:cubicBezTo>
                  <a:cubicBezTo>
                    <a:pt x="258" y="431"/>
                    <a:pt x="259" y="431"/>
                    <a:pt x="260" y="431"/>
                  </a:cubicBezTo>
                  <a:cubicBezTo>
                    <a:pt x="263" y="431"/>
                    <a:pt x="267" y="430"/>
                    <a:pt x="269" y="428"/>
                  </a:cubicBezTo>
                  <a:cubicBezTo>
                    <a:pt x="270" y="428"/>
                    <a:pt x="271" y="427"/>
                    <a:pt x="271" y="427"/>
                  </a:cubicBezTo>
                  <a:cubicBezTo>
                    <a:pt x="272" y="426"/>
                    <a:pt x="272" y="426"/>
                    <a:pt x="273" y="426"/>
                  </a:cubicBezTo>
                  <a:cubicBezTo>
                    <a:pt x="273" y="426"/>
                    <a:pt x="274" y="426"/>
                    <a:pt x="275" y="425"/>
                  </a:cubicBezTo>
                  <a:cubicBezTo>
                    <a:pt x="276" y="425"/>
                    <a:pt x="277" y="425"/>
                    <a:pt x="279" y="424"/>
                  </a:cubicBezTo>
                  <a:cubicBezTo>
                    <a:pt x="280" y="423"/>
                    <a:pt x="282" y="422"/>
                    <a:pt x="283" y="421"/>
                  </a:cubicBezTo>
                  <a:cubicBezTo>
                    <a:pt x="284" y="421"/>
                    <a:pt x="285" y="420"/>
                    <a:pt x="286" y="419"/>
                  </a:cubicBezTo>
                  <a:cubicBezTo>
                    <a:pt x="288" y="418"/>
                    <a:pt x="290" y="416"/>
                    <a:pt x="291" y="415"/>
                  </a:cubicBezTo>
                  <a:cubicBezTo>
                    <a:pt x="293" y="413"/>
                    <a:pt x="295" y="411"/>
                    <a:pt x="296" y="411"/>
                  </a:cubicBezTo>
                  <a:cubicBezTo>
                    <a:pt x="299" y="410"/>
                    <a:pt x="301" y="410"/>
                    <a:pt x="304" y="410"/>
                  </a:cubicBezTo>
                  <a:cubicBezTo>
                    <a:pt x="307" y="410"/>
                    <a:pt x="310" y="411"/>
                    <a:pt x="313" y="412"/>
                  </a:cubicBezTo>
                  <a:cubicBezTo>
                    <a:pt x="313" y="412"/>
                    <a:pt x="313" y="412"/>
                    <a:pt x="313" y="412"/>
                  </a:cubicBezTo>
                  <a:cubicBezTo>
                    <a:pt x="313" y="412"/>
                    <a:pt x="313" y="412"/>
                    <a:pt x="312" y="412"/>
                  </a:cubicBezTo>
                  <a:cubicBezTo>
                    <a:pt x="312" y="412"/>
                    <a:pt x="312" y="412"/>
                    <a:pt x="312" y="412"/>
                  </a:cubicBezTo>
                  <a:cubicBezTo>
                    <a:pt x="310" y="412"/>
                    <a:pt x="310" y="412"/>
                    <a:pt x="310" y="412"/>
                  </a:cubicBezTo>
                  <a:cubicBezTo>
                    <a:pt x="310" y="412"/>
                    <a:pt x="310" y="412"/>
                    <a:pt x="310" y="412"/>
                  </a:cubicBezTo>
                  <a:cubicBezTo>
                    <a:pt x="311" y="415"/>
                    <a:pt x="311" y="415"/>
                    <a:pt x="311" y="415"/>
                  </a:cubicBezTo>
                  <a:cubicBezTo>
                    <a:pt x="311" y="415"/>
                    <a:pt x="311" y="415"/>
                    <a:pt x="311" y="415"/>
                  </a:cubicBezTo>
                  <a:close/>
                  <a:moveTo>
                    <a:pt x="320" y="416"/>
                  </a:moveTo>
                  <a:cubicBezTo>
                    <a:pt x="319" y="416"/>
                    <a:pt x="319" y="416"/>
                    <a:pt x="319" y="416"/>
                  </a:cubicBezTo>
                  <a:cubicBezTo>
                    <a:pt x="318" y="416"/>
                    <a:pt x="318" y="415"/>
                    <a:pt x="317" y="415"/>
                  </a:cubicBezTo>
                  <a:cubicBezTo>
                    <a:pt x="316" y="414"/>
                    <a:pt x="314" y="413"/>
                    <a:pt x="313" y="412"/>
                  </a:cubicBezTo>
                  <a:cubicBezTo>
                    <a:pt x="315" y="413"/>
                    <a:pt x="318" y="415"/>
                    <a:pt x="320" y="41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9437508" y="4942925"/>
              <a:ext cx="153212" cy="65403"/>
            </a:xfrm>
            <a:custGeom>
              <a:avLst/>
              <a:gdLst>
                <a:gd name="T0" fmla="*/ 41 w 49"/>
                <a:gd name="T1" fmla="*/ 4 h 23"/>
                <a:gd name="T2" fmla="*/ 41 w 49"/>
                <a:gd name="T3" fmla="*/ 4 h 23"/>
                <a:gd name="T4" fmla="*/ 36 w 49"/>
                <a:gd name="T5" fmla="*/ 0 h 23"/>
                <a:gd name="T6" fmla="*/ 35 w 49"/>
                <a:gd name="T7" fmla="*/ 0 h 23"/>
                <a:gd name="T8" fmla="*/ 30 w 49"/>
                <a:gd name="T9" fmla="*/ 2 h 23"/>
                <a:gd name="T10" fmla="*/ 30 w 49"/>
                <a:gd name="T11" fmla="*/ 2 h 23"/>
                <a:gd name="T12" fmla="*/ 25 w 49"/>
                <a:gd name="T13" fmla="*/ 0 h 23"/>
                <a:gd name="T14" fmla="*/ 19 w 49"/>
                <a:gd name="T15" fmla="*/ 3 h 23"/>
                <a:gd name="T16" fmla="*/ 18 w 49"/>
                <a:gd name="T17" fmla="*/ 6 h 23"/>
                <a:gd name="T18" fmla="*/ 18 w 49"/>
                <a:gd name="T19" fmla="*/ 7 h 23"/>
                <a:gd name="T20" fmla="*/ 18 w 49"/>
                <a:gd name="T21" fmla="*/ 7 h 23"/>
                <a:gd name="T22" fmla="*/ 17 w 49"/>
                <a:gd name="T23" fmla="*/ 7 h 23"/>
                <a:gd name="T24" fmla="*/ 17 w 49"/>
                <a:gd name="T25" fmla="*/ 7 h 23"/>
                <a:gd name="T26" fmla="*/ 14 w 49"/>
                <a:gd name="T27" fmla="*/ 3 h 23"/>
                <a:gd name="T28" fmla="*/ 9 w 49"/>
                <a:gd name="T29" fmla="*/ 2 h 23"/>
                <a:gd name="T30" fmla="*/ 5 w 49"/>
                <a:gd name="T31" fmla="*/ 3 h 23"/>
                <a:gd name="T32" fmla="*/ 0 w 49"/>
                <a:gd name="T33" fmla="*/ 8 h 23"/>
                <a:gd name="T34" fmla="*/ 2 w 49"/>
                <a:gd name="T35" fmla="*/ 13 h 23"/>
                <a:gd name="T36" fmla="*/ 10 w 49"/>
                <a:gd name="T37" fmla="*/ 15 h 23"/>
                <a:gd name="T38" fmla="*/ 15 w 49"/>
                <a:gd name="T39" fmla="*/ 14 h 23"/>
                <a:gd name="T40" fmla="*/ 15 w 49"/>
                <a:gd name="T41" fmla="*/ 14 h 23"/>
                <a:gd name="T42" fmla="*/ 21 w 49"/>
                <a:gd name="T43" fmla="*/ 18 h 23"/>
                <a:gd name="T44" fmla="*/ 29 w 49"/>
                <a:gd name="T45" fmla="*/ 21 h 23"/>
                <a:gd name="T46" fmla="*/ 36 w 49"/>
                <a:gd name="T47" fmla="*/ 23 h 23"/>
                <a:gd name="T48" fmla="*/ 42 w 49"/>
                <a:gd name="T49" fmla="*/ 21 h 23"/>
                <a:gd name="T50" fmla="*/ 49 w 49"/>
                <a:gd name="T51" fmla="*/ 10 h 23"/>
                <a:gd name="T52" fmla="*/ 41 w 49"/>
                <a:gd name="T5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" h="23">
                  <a:moveTo>
                    <a:pt x="41" y="4"/>
                  </a:move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40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2" y="0"/>
                    <a:pt x="31" y="1"/>
                    <a:pt x="30" y="2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28" y="1"/>
                    <a:pt x="27" y="0"/>
                    <a:pt x="25" y="0"/>
                  </a:cubicBezTo>
                  <a:cubicBezTo>
                    <a:pt x="23" y="0"/>
                    <a:pt x="21" y="1"/>
                    <a:pt x="19" y="3"/>
                  </a:cubicBezTo>
                  <a:cubicBezTo>
                    <a:pt x="18" y="4"/>
                    <a:pt x="18" y="5"/>
                    <a:pt x="18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6" y="6"/>
                    <a:pt x="15" y="4"/>
                    <a:pt x="14" y="3"/>
                  </a:cubicBezTo>
                  <a:cubicBezTo>
                    <a:pt x="12" y="2"/>
                    <a:pt x="11" y="2"/>
                    <a:pt x="9" y="2"/>
                  </a:cubicBezTo>
                  <a:cubicBezTo>
                    <a:pt x="8" y="2"/>
                    <a:pt x="7" y="2"/>
                    <a:pt x="5" y="3"/>
                  </a:cubicBezTo>
                  <a:cubicBezTo>
                    <a:pt x="3" y="3"/>
                    <a:pt x="1" y="5"/>
                    <a:pt x="0" y="8"/>
                  </a:cubicBezTo>
                  <a:cubicBezTo>
                    <a:pt x="0" y="10"/>
                    <a:pt x="1" y="11"/>
                    <a:pt x="2" y="13"/>
                  </a:cubicBezTo>
                  <a:cubicBezTo>
                    <a:pt x="4" y="14"/>
                    <a:pt x="8" y="15"/>
                    <a:pt x="10" y="15"/>
                  </a:cubicBezTo>
                  <a:cubicBezTo>
                    <a:pt x="12" y="15"/>
                    <a:pt x="14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7"/>
                    <a:pt x="19" y="18"/>
                    <a:pt x="21" y="18"/>
                  </a:cubicBezTo>
                  <a:cubicBezTo>
                    <a:pt x="24" y="19"/>
                    <a:pt x="26" y="20"/>
                    <a:pt x="29" y="21"/>
                  </a:cubicBezTo>
                  <a:cubicBezTo>
                    <a:pt x="32" y="22"/>
                    <a:pt x="34" y="23"/>
                    <a:pt x="36" y="23"/>
                  </a:cubicBezTo>
                  <a:cubicBezTo>
                    <a:pt x="38" y="23"/>
                    <a:pt x="40" y="22"/>
                    <a:pt x="42" y="21"/>
                  </a:cubicBezTo>
                  <a:cubicBezTo>
                    <a:pt x="45" y="19"/>
                    <a:pt x="49" y="15"/>
                    <a:pt x="49" y="10"/>
                  </a:cubicBezTo>
                  <a:cubicBezTo>
                    <a:pt x="49" y="9"/>
                    <a:pt x="48" y="4"/>
                    <a:pt x="41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0974343" y="4461514"/>
              <a:ext cx="222747" cy="91135"/>
            </a:xfrm>
            <a:custGeom>
              <a:avLst/>
              <a:gdLst>
                <a:gd name="T0" fmla="*/ 71 w 71"/>
                <a:gd name="T1" fmla="*/ 6 h 32"/>
                <a:gd name="T2" fmla="*/ 70 w 71"/>
                <a:gd name="T3" fmla="*/ 1 h 32"/>
                <a:gd name="T4" fmla="*/ 66 w 71"/>
                <a:gd name="T5" fmla="*/ 0 h 32"/>
                <a:gd name="T6" fmla="*/ 56 w 71"/>
                <a:gd name="T7" fmla="*/ 5 h 32"/>
                <a:gd name="T8" fmla="*/ 46 w 71"/>
                <a:gd name="T9" fmla="*/ 13 h 32"/>
                <a:gd name="T10" fmla="*/ 41 w 71"/>
                <a:gd name="T11" fmla="*/ 15 h 32"/>
                <a:gd name="T12" fmla="*/ 36 w 71"/>
                <a:gd name="T13" fmla="*/ 17 h 32"/>
                <a:gd name="T14" fmla="*/ 34 w 71"/>
                <a:gd name="T15" fmla="*/ 16 h 32"/>
                <a:gd name="T16" fmla="*/ 33 w 71"/>
                <a:gd name="T17" fmla="*/ 16 h 32"/>
                <a:gd name="T18" fmla="*/ 29 w 71"/>
                <a:gd name="T19" fmla="*/ 14 h 32"/>
                <a:gd name="T20" fmla="*/ 24 w 71"/>
                <a:gd name="T21" fmla="*/ 16 h 32"/>
                <a:gd name="T22" fmla="*/ 23 w 71"/>
                <a:gd name="T23" fmla="*/ 18 h 32"/>
                <a:gd name="T24" fmla="*/ 23 w 71"/>
                <a:gd name="T25" fmla="*/ 18 h 32"/>
                <a:gd name="T26" fmla="*/ 19 w 71"/>
                <a:gd name="T27" fmla="*/ 14 h 32"/>
                <a:gd name="T28" fmla="*/ 16 w 71"/>
                <a:gd name="T29" fmla="*/ 12 h 32"/>
                <a:gd name="T30" fmla="*/ 14 w 71"/>
                <a:gd name="T31" fmla="*/ 11 h 32"/>
                <a:gd name="T32" fmla="*/ 15 w 71"/>
                <a:gd name="T33" fmla="*/ 10 h 32"/>
                <a:gd name="T34" fmla="*/ 14 w 71"/>
                <a:gd name="T35" fmla="*/ 5 h 32"/>
                <a:gd name="T36" fmla="*/ 10 w 71"/>
                <a:gd name="T37" fmla="*/ 2 h 32"/>
                <a:gd name="T38" fmla="*/ 5 w 71"/>
                <a:gd name="T39" fmla="*/ 5 h 32"/>
                <a:gd name="T40" fmla="*/ 2 w 71"/>
                <a:gd name="T41" fmla="*/ 12 h 32"/>
                <a:gd name="T42" fmla="*/ 3 w 71"/>
                <a:gd name="T43" fmla="*/ 22 h 32"/>
                <a:gd name="T44" fmla="*/ 8 w 71"/>
                <a:gd name="T45" fmla="*/ 25 h 32"/>
                <a:gd name="T46" fmla="*/ 10 w 71"/>
                <a:gd name="T47" fmla="*/ 25 h 32"/>
                <a:gd name="T48" fmla="*/ 11 w 71"/>
                <a:gd name="T49" fmla="*/ 25 h 32"/>
                <a:gd name="T50" fmla="*/ 11 w 71"/>
                <a:gd name="T51" fmla="*/ 25 h 32"/>
                <a:gd name="T52" fmla="*/ 12 w 71"/>
                <a:gd name="T53" fmla="*/ 26 h 32"/>
                <a:gd name="T54" fmla="*/ 15 w 71"/>
                <a:gd name="T55" fmla="*/ 30 h 32"/>
                <a:gd name="T56" fmla="*/ 18 w 71"/>
                <a:gd name="T57" fmla="*/ 30 h 32"/>
                <a:gd name="T58" fmla="*/ 22 w 71"/>
                <a:gd name="T59" fmla="*/ 28 h 32"/>
                <a:gd name="T60" fmla="*/ 25 w 71"/>
                <a:gd name="T61" fmla="*/ 28 h 32"/>
                <a:gd name="T62" fmla="*/ 27 w 71"/>
                <a:gd name="T63" fmla="*/ 28 h 32"/>
                <a:gd name="T64" fmla="*/ 31 w 71"/>
                <a:gd name="T65" fmla="*/ 29 h 32"/>
                <a:gd name="T66" fmla="*/ 33 w 71"/>
                <a:gd name="T67" fmla="*/ 28 h 32"/>
                <a:gd name="T68" fmla="*/ 34 w 71"/>
                <a:gd name="T69" fmla="*/ 28 h 32"/>
                <a:gd name="T70" fmla="*/ 37 w 71"/>
                <a:gd name="T71" fmla="*/ 28 h 32"/>
                <a:gd name="T72" fmla="*/ 38 w 71"/>
                <a:gd name="T73" fmla="*/ 28 h 32"/>
                <a:gd name="T74" fmla="*/ 40 w 71"/>
                <a:gd name="T75" fmla="*/ 28 h 32"/>
                <a:gd name="T76" fmla="*/ 44 w 71"/>
                <a:gd name="T77" fmla="*/ 28 h 32"/>
                <a:gd name="T78" fmla="*/ 47 w 71"/>
                <a:gd name="T79" fmla="*/ 27 h 32"/>
                <a:gd name="T80" fmla="*/ 51 w 71"/>
                <a:gd name="T81" fmla="*/ 29 h 32"/>
                <a:gd name="T82" fmla="*/ 58 w 71"/>
                <a:gd name="T83" fmla="*/ 32 h 32"/>
                <a:gd name="T84" fmla="*/ 63 w 71"/>
                <a:gd name="T85" fmla="*/ 27 h 32"/>
                <a:gd name="T86" fmla="*/ 66 w 71"/>
                <a:gd name="T87" fmla="*/ 25 h 32"/>
                <a:gd name="T88" fmla="*/ 66 w 71"/>
                <a:gd name="T89" fmla="*/ 19 h 32"/>
                <a:gd name="T90" fmla="*/ 63 w 71"/>
                <a:gd name="T91" fmla="*/ 16 h 32"/>
                <a:gd name="T92" fmla="*/ 71 w 71"/>
                <a:gd name="T93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32">
                  <a:moveTo>
                    <a:pt x="71" y="6"/>
                  </a:moveTo>
                  <a:cubicBezTo>
                    <a:pt x="71" y="4"/>
                    <a:pt x="71" y="2"/>
                    <a:pt x="70" y="1"/>
                  </a:cubicBezTo>
                  <a:cubicBezTo>
                    <a:pt x="69" y="0"/>
                    <a:pt x="68" y="0"/>
                    <a:pt x="66" y="0"/>
                  </a:cubicBezTo>
                  <a:cubicBezTo>
                    <a:pt x="62" y="0"/>
                    <a:pt x="56" y="5"/>
                    <a:pt x="56" y="5"/>
                  </a:cubicBezTo>
                  <a:cubicBezTo>
                    <a:pt x="53" y="8"/>
                    <a:pt x="50" y="11"/>
                    <a:pt x="46" y="13"/>
                  </a:cubicBezTo>
                  <a:cubicBezTo>
                    <a:pt x="44" y="13"/>
                    <a:pt x="42" y="14"/>
                    <a:pt x="41" y="15"/>
                  </a:cubicBezTo>
                  <a:cubicBezTo>
                    <a:pt x="39" y="16"/>
                    <a:pt x="37" y="17"/>
                    <a:pt x="36" y="17"/>
                  </a:cubicBezTo>
                  <a:cubicBezTo>
                    <a:pt x="35" y="17"/>
                    <a:pt x="35" y="17"/>
                    <a:pt x="34" y="16"/>
                  </a:cubicBezTo>
                  <a:cubicBezTo>
                    <a:pt x="34" y="16"/>
                    <a:pt x="33" y="16"/>
                    <a:pt x="33" y="16"/>
                  </a:cubicBezTo>
                  <a:cubicBezTo>
                    <a:pt x="32" y="15"/>
                    <a:pt x="30" y="14"/>
                    <a:pt x="29" y="14"/>
                  </a:cubicBezTo>
                  <a:cubicBezTo>
                    <a:pt x="27" y="14"/>
                    <a:pt x="26" y="15"/>
                    <a:pt x="24" y="16"/>
                  </a:cubicBezTo>
                  <a:cubicBezTo>
                    <a:pt x="24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6"/>
                    <a:pt x="21" y="15"/>
                    <a:pt x="19" y="14"/>
                  </a:cubicBezTo>
                  <a:cubicBezTo>
                    <a:pt x="18" y="13"/>
                    <a:pt x="17" y="13"/>
                    <a:pt x="16" y="12"/>
                  </a:cubicBezTo>
                  <a:cubicBezTo>
                    <a:pt x="16" y="12"/>
                    <a:pt x="15" y="11"/>
                    <a:pt x="14" y="11"/>
                  </a:cubicBezTo>
                  <a:cubicBezTo>
                    <a:pt x="14" y="11"/>
                    <a:pt x="14" y="10"/>
                    <a:pt x="15" y="10"/>
                  </a:cubicBezTo>
                  <a:cubicBezTo>
                    <a:pt x="15" y="9"/>
                    <a:pt x="15" y="7"/>
                    <a:pt x="14" y="5"/>
                  </a:cubicBezTo>
                  <a:cubicBezTo>
                    <a:pt x="14" y="3"/>
                    <a:pt x="12" y="2"/>
                    <a:pt x="10" y="2"/>
                  </a:cubicBezTo>
                  <a:cubicBezTo>
                    <a:pt x="8" y="2"/>
                    <a:pt x="7" y="3"/>
                    <a:pt x="5" y="5"/>
                  </a:cubicBezTo>
                  <a:cubicBezTo>
                    <a:pt x="4" y="7"/>
                    <a:pt x="3" y="9"/>
                    <a:pt x="2" y="12"/>
                  </a:cubicBezTo>
                  <a:cubicBezTo>
                    <a:pt x="2" y="13"/>
                    <a:pt x="0" y="18"/>
                    <a:pt x="3" y="22"/>
                  </a:cubicBezTo>
                  <a:cubicBezTo>
                    <a:pt x="4" y="24"/>
                    <a:pt x="6" y="25"/>
                    <a:pt x="8" y="25"/>
                  </a:cubicBezTo>
                  <a:cubicBezTo>
                    <a:pt x="8" y="25"/>
                    <a:pt x="9" y="25"/>
                    <a:pt x="10" y="25"/>
                  </a:cubicBezTo>
                  <a:cubicBezTo>
                    <a:pt x="10" y="25"/>
                    <a:pt x="10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2" y="25"/>
                    <a:pt x="12" y="26"/>
                  </a:cubicBezTo>
                  <a:cubicBezTo>
                    <a:pt x="12" y="27"/>
                    <a:pt x="13" y="29"/>
                    <a:pt x="15" y="30"/>
                  </a:cubicBezTo>
                  <a:cubicBezTo>
                    <a:pt x="16" y="30"/>
                    <a:pt x="17" y="30"/>
                    <a:pt x="18" y="30"/>
                  </a:cubicBezTo>
                  <a:cubicBezTo>
                    <a:pt x="19" y="30"/>
                    <a:pt x="21" y="29"/>
                    <a:pt x="22" y="28"/>
                  </a:cubicBezTo>
                  <a:cubicBezTo>
                    <a:pt x="23" y="28"/>
                    <a:pt x="24" y="28"/>
                    <a:pt x="25" y="28"/>
                  </a:cubicBezTo>
                  <a:cubicBezTo>
                    <a:pt x="25" y="28"/>
                    <a:pt x="26" y="28"/>
                    <a:pt x="27" y="28"/>
                  </a:cubicBezTo>
                  <a:cubicBezTo>
                    <a:pt x="28" y="28"/>
                    <a:pt x="29" y="29"/>
                    <a:pt x="31" y="29"/>
                  </a:cubicBezTo>
                  <a:cubicBezTo>
                    <a:pt x="32" y="29"/>
                    <a:pt x="32" y="29"/>
                    <a:pt x="33" y="28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5" y="28"/>
                    <a:pt x="36" y="28"/>
                    <a:pt x="37" y="28"/>
                  </a:cubicBezTo>
                  <a:cubicBezTo>
                    <a:pt x="37" y="28"/>
                    <a:pt x="38" y="28"/>
                    <a:pt x="38" y="28"/>
                  </a:cubicBezTo>
                  <a:cubicBezTo>
                    <a:pt x="39" y="28"/>
                    <a:pt x="40" y="28"/>
                    <a:pt x="40" y="28"/>
                  </a:cubicBezTo>
                  <a:cubicBezTo>
                    <a:pt x="42" y="28"/>
                    <a:pt x="43" y="28"/>
                    <a:pt x="44" y="28"/>
                  </a:cubicBezTo>
                  <a:cubicBezTo>
                    <a:pt x="45" y="28"/>
                    <a:pt x="46" y="27"/>
                    <a:pt x="47" y="27"/>
                  </a:cubicBezTo>
                  <a:cubicBezTo>
                    <a:pt x="48" y="27"/>
                    <a:pt x="50" y="28"/>
                    <a:pt x="51" y="29"/>
                  </a:cubicBezTo>
                  <a:cubicBezTo>
                    <a:pt x="53" y="30"/>
                    <a:pt x="56" y="32"/>
                    <a:pt x="58" y="32"/>
                  </a:cubicBezTo>
                  <a:cubicBezTo>
                    <a:pt x="59" y="32"/>
                    <a:pt x="62" y="31"/>
                    <a:pt x="63" y="27"/>
                  </a:cubicBezTo>
                  <a:cubicBezTo>
                    <a:pt x="64" y="27"/>
                    <a:pt x="65" y="26"/>
                    <a:pt x="66" y="25"/>
                  </a:cubicBezTo>
                  <a:cubicBezTo>
                    <a:pt x="67" y="23"/>
                    <a:pt x="67" y="21"/>
                    <a:pt x="66" y="19"/>
                  </a:cubicBezTo>
                  <a:cubicBezTo>
                    <a:pt x="65" y="18"/>
                    <a:pt x="64" y="17"/>
                    <a:pt x="63" y="16"/>
                  </a:cubicBezTo>
                  <a:cubicBezTo>
                    <a:pt x="67" y="13"/>
                    <a:pt x="71" y="9"/>
                    <a:pt x="71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8435737" y="3768883"/>
              <a:ext cx="1784331" cy="1655453"/>
            </a:xfrm>
            <a:custGeom>
              <a:avLst/>
              <a:gdLst>
                <a:gd name="T0" fmla="*/ 559 w 570"/>
                <a:gd name="T1" fmla="*/ 394 h 581"/>
                <a:gd name="T2" fmla="*/ 526 w 570"/>
                <a:gd name="T3" fmla="*/ 405 h 581"/>
                <a:gd name="T4" fmla="*/ 491 w 570"/>
                <a:gd name="T5" fmla="*/ 395 h 581"/>
                <a:gd name="T6" fmla="*/ 440 w 570"/>
                <a:gd name="T7" fmla="*/ 385 h 581"/>
                <a:gd name="T8" fmla="*/ 410 w 570"/>
                <a:gd name="T9" fmla="*/ 340 h 581"/>
                <a:gd name="T10" fmla="*/ 384 w 570"/>
                <a:gd name="T11" fmla="*/ 194 h 581"/>
                <a:gd name="T12" fmla="*/ 380 w 570"/>
                <a:gd name="T13" fmla="*/ 198 h 581"/>
                <a:gd name="T14" fmla="*/ 354 w 570"/>
                <a:gd name="T15" fmla="*/ 176 h 581"/>
                <a:gd name="T16" fmla="*/ 337 w 570"/>
                <a:gd name="T17" fmla="*/ 165 h 581"/>
                <a:gd name="T18" fmla="*/ 318 w 570"/>
                <a:gd name="T19" fmla="*/ 142 h 581"/>
                <a:gd name="T20" fmla="*/ 316 w 570"/>
                <a:gd name="T21" fmla="*/ 132 h 581"/>
                <a:gd name="T22" fmla="*/ 315 w 570"/>
                <a:gd name="T23" fmla="*/ 115 h 581"/>
                <a:gd name="T24" fmla="*/ 310 w 570"/>
                <a:gd name="T25" fmla="*/ 95 h 581"/>
                <a:gd name="T26" fmla="*/ 309 w 570"/>
                <a:gd name="T27" fmla="*/ 73 h 581"/>
                <a:gd name="T28" fmla="*/ 296 w 570"/>
                <a:gd name="T29" fmla="*/ 54 h 581"/>
                <a:gd name="T30" fmla="*/ 282 w 570"/>
                <a:gd name="T31" fmla="*/ 54 h 581"/>
                <a:gd name="T32" fmla="*/ 269 w 570"/>
                <a:gd name="T33" fmla="*/ 51 h 581"/>
                <a:gd name="T34" fmla="*/ 246 w 570"/>
                <a:gd name="T35" fmla="*/ 56 h 581"/>
                <a:gd name="T36" fmla="*/ 238 w 570"/>
                <a:gd name="T37" fmla="*/ 51 h 581"/>
                <a:gd name="T38" fmla="*/ 226 w 570"/>
                <a:gd name="T39" fmla="*/ 42 h 581"/>
                <a:gd name="T40" fmla="*/ 208 w 570"/>
                <a:gd name="T41" fmla="*/ 36 h 581"/>
                <a:gd name="T42" fmla="*/ 193 w 570"/>
                <a:gd name="T43" fmla="*/ 30 h 581"/>
                <a:gd name="T44" fmla="*/ 177 w 570"/>
                <a:gd name="T45" fmla="*/ 13 h 581"/>
                <a:gd name="T46" fmla="*/ 161 w 570"/>
                <a:gd name="T47" fmla="*/ 1 h 581"/>
                <a:gd name="T48" fmla="*/ 0 w 570"/>
                <a:gd name="T49" fmla="*/ 288 h 581"/>
                <a:gd name="T50" fmla="*/ 6 w 570"/>
                <a:gd name="T51" fmla="*/ 297 h 581"/>
                <a:gd name="T52" fmla="*/ 47 w 570"/>
                <a:gd name="T53" fmla="*/ 322 h 581"/>
                <a:gd name="T54" fmla="*/ 69 w 570"/>
                <a:gd name="T55" fmla="*/ 337 h 581"/>
                <a:gd name="T56" fmla="*/ 87 w 570"/>
                <a:gd name="T57" fmla="*/ 346 h 581"/>
                <a:gd name="T58" fmla="*/ 121 w 570"/>
                <a:gd name="T59" fmla="*/ 345 h 581"/>
                <a:gd name="T60" fmla="*/ 160 w 570"/>
                <a:gd name="T61" fmla="*/ 332 h 581"/>
                <a:gd name="T62" fmla="*/ 182 w 570"/>
                <a:gd name="T63" fmla="*/ 310 h 581"/>
                <a:gd name="T64" fmla="*/ 208 w 570"/>
                <a:gd name="T65" fmla="*/ 316 h 581"/>
                <a:gd name="T66" fmla="*/ 227 w 570"/>
                <a:gd name="T67" fmla="*/ 325 h 581"/>
                <a:gd name="T68" fmla="*/ 243 w 570"/>
                <a:gd name="T69" fmla="*/ 348 h 581"/>
                <a:gd name="T70" fmla="*/ 266 w 570"/>
                <a:gd name="T71" fmla="*/ 346 h 581"/>
                <a:gd name="T72" fmla="*/ 275 w 570"/>
                <a:gd name="T73" fmla="*/ 370 h 581"/>
                <a:gd name="T74" fmla="*/ 282 w 570"/>
                <a:gd name="T75" fmla="*/ 389 h 581"/>
                <a:gd name="T76" fmla="*/ 327 w 570"/>
                <a:gd name="T77" fmla="*/ 413 h 581"/>
                <a:gd name="T78" fmla="*/ 385 w 570"/>
                <a:gd name="T79" fmla="*/ 418 h 581"/>
                <a:gd name="T80" fmla="*/ 393 w 570"/>
                <a:gd name="T81" fmla="*/ 421 h 581"/>
                <a:gd name="T82" fmla="*/ 415 w 570"/>
                <a:gd name="T83" fmla="*/ 448 h 581"/>
                <a:gd name="T84" fmla="*/ 414 w 570"/>
                <a:gd name="T85" fmla="*/ 460 h 581"/>
                <a:gd name="T86" fmla="*/ 398 w 570"/>
                <a:gd name="T87" fmla="*/ 458 h 581"/>
                <a:gd name="T88" fmla="*/ 384 w 570"/>
                <a:gd name="T89" fmla="*/ 447 h 581"/>
                <a:gd name="T90" fmla="*/ 365 w 570"/>
                <a:gd name="T91" fmla="*/ 441 h 581"/>
                <a:gd name="T92" fmla="*/ 374 w 570"/>
                <a:gd name="T93" fmla="*/ 471 h 581"/>
                <a:gd name="T94" fmla="*/ 370 w 570"/>
                <a:gd name="T95" fmla="*/ 495 h 581"/>
                <a:gd name="T96" fmla="*/ 360 w 570"/>
                <a:gd name="T97" fmla="*/ 530 h 581"/>
                <a:gd name="T98" fmla="*/ 363 w 570"/>
                <a:gd name="T99" fmla="*/ 551 h 581"/>
                <a:gd name="T100" fmla="*/ 340 w 570"/>
                <a:gd name="T101" fmla="*/ 577 h 581"/>
                <a:gd name="T102" fmla="*/ 386 w 570"/>
                <a:gd name="T103" fmla="*/ 555 h 581"/>
                <a:gd name="T104" fmla="*/ 409 w 570"/>
                <a:gd name="T105" fmla="*/ 547 h 581"/>
                <a:gd name="T106" fmla="*/ 439 w 570"/>
                <a:gd name="T107" fmla="*/ 535 h 581"/>
                <a:gd name="T108" fmla="*/ 457 w 570"/>
                <a:gd name="T109" fmla="*/ 512 h 581"/>
                <a:gd name="T110" fmla="*/ 441 w 570"/>
                <a:gd name="T111" fmla="*/ 502 h 581"/>
                <a:gd name="T112" fmla="*/ 492 w 570"/>
                <a:gd name="T113" fmla="*/ 477 h 581"/>
                <a:gd name="T114" fmla="*/ 521 w 570"/>
                <a:gd name="T115" fmla="*/ 460 h 581"/>
                <a:gd name="T116" fmla="*/ 570 w 570"/>
                <a:gd name="T117" fmla="*/ 416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0" h="581">
                  <a:moveTo>
                    <a:pt x="569" y="413"/>
                  </a:moveTo>
                  <a:cubicBezTo>
                    <a:pt x="568" y="411"/>
                    <a:pt x="568" y="410"/>
                    <a:pt x="567" y="408"/>
                  </a:cubicBezTo>
                  <a:cubicBezTo>
                    <a:pt x="567" y="408"/>
                    <a:pt x="566" y="405"/>
                    <a:pt x="566" y="404"/>
                  </a:cubicBezTo>
                  <a:cubicBezTo>
                    <a:pt x="565" y="399"/>
                    <a:pt x="563" y="396"/>
                    <a:pt x="561" y="395"/>
                  </a:cubicBezTo>
                  <a:cubicBezTo>
                    <a:pt x="560" y="394"/>
                    <a:pt x="560" y="394"/>
                    <a:pt x="559" y="394"/>
                  </a:cubicBezTo>
                  <a:cubicBezTo>
                    <a:pt x="556" y="394"/>
                    <a:pt x="553" y="395"/>
                    <a:pt x="550" y="397"/>
                  </a:cubicBezTo>
                  <a:cubicBezTo>
                    <a:pt x="547" y="397"/>
                    <a:pt x="544" y="398"/>
                    <a:pt x="542" y="399"/>
                  </a:cubicBezTo>
                  <a:cubicBezTo>
                    <a:pt x="537" y="400"/>
                    <a:pt x="533" y="401"/>
                    <a:pt x="529" y="403"/>
                  </a:cubicBezTo>
                  <a:cubicBezTo>
                    <a:pt x="528" y="404"/>
                    <a:pt x="527" y="405"/>
                    <a:pt x="526" y="405"/>
                  </a:cubicBezTo>
                  <a:cubicBezTo>
                    <a:pt x="526" y="405"/>
                    <a:pt x="526" y="405"/>
                    <a:pt x="526" y="405"/>
                  </a:cubicBezTo>
                  <a:cubicBezTo>
                    <a:pt x="523" y="407"/>
                    <a:pt x="521" y="408"/>
                    <a:pt x="518" y="408"/>
                  </a:cubicBezTo>
                  <a:cubicBezTo>
                    <a:pt x="516" y="408"/>
                    <a:pt x="514" y="407"/>
                    <a:pt x="511" y="406"/>
                  </a:cubicBezTo>
                  <a:cubicBezTo>
                    <a:pt x="508" y="405"/>
                    <a:pt x="506" y="403"/>
                    <a:pt x="504" y="401"/>
                  </a:cubicBezTo>
                  <a:cubicBezTo>
                    <a:pt x="500" y="398"/>
                    <a:pt x="496" y="395"/>
                    <a:pt x="492" y="395"/>
                  </a:cubicBezTo>
                  <a:cubicBezTo>
                    <a:pt x="491" y="395"/>
                    <a:pt x="491" y="395"/>
                    <a:pt x="491" y="395"/>
                  </a:cubicBezTo>
                  <a:cubicBezTo>
                    <a:pt x="487" y="395"/>
                    <a:pt x="481" y="397"/>
                    <a:pt x="476" y="398"/>
                  </a:cubicBezTo>
                  <a:cubicBezTo>
                    <a:pt x="473" y="398"/>
                    <a:pt x="470" y="399"/>
                    <a:pt x="468" y="399"/>
                  </a:cubicBezTo>
                  <a:cubicBezTo>
                    <a:pt x="466" y="400"/>
                    <a:pt x="464" y="400"/>
                    <a:pt x="462" y="400"/>
                  </a:cubicBezTo>
                  <a:cubicBezTo>
                    <a:pt x="451" y="400"/>
                    <a:pt x="447" y="394"/>
                    <a:pt x="441" y="386"/>
                  </a:cubicBezTo>
                  <a:cubicBezTo>
                    <a:pt x="440" y="385"/>
                    <a:pt x="440" y="385"/>
                    <a:pt x="440" y="385"/>
                  </a:cubicBezTo>
                  <a:cubicBezTo>
                    <a:pt x="439" y="383"/>
                    <a:pt x="438" y="382"/>
                    <a:pt x="436" y="380"/>
                  </a:cubicBezTo>
                  <a:cubicBezTo>
                    <a:pt x="434" y="377"/>
                    <a:pt x="432" y="375"/>
                    <a:pt x="430" y="373"/>
                  </a:cubicBezTo>
                  <a:cubicBezTo>
                    <a:pt x="427" y="371"/>
                    <a:pt x="425" y="369"/>
                    <a:pt x="423" y="366"/>
                  </a:cubicBezTo>
                  <a:cubicBezTo>
                    <a:pt x="422" y="365"/>
                    <a:pt x="421" y="364"/>
                    <a:pt x="420" y="363"/>
                  </a:cubicBezTo>
                  <a:cubicBezTo>
                    <a:pt x="415" y="355"/>
                    <a:pt x="411" y="351"/>
                    <a:pt x="410" y="340"/>
                  </a:cubicBezTo>
                  <a:cubicBezTo>
                    <a:pt x="410" y="336"/>
                    <a:pt x="410" y="332"/>
                    <a:pt x="409" y="328"/>
                  </a:cubicBezTo>
                  <a:cubicBezTo>
                    <a:pt x="409" y="327"/>
                    <a:pt x="408" y="325"/>
                    <a:pt x="408" y="324"/>
                  </a:cubicBezTo>
                  <a:cubicBezTo>
                    <a:pt x="401" y="278"/>
                    <a:pt x="395" y="232"/>
                    <a:pt x="390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5"/>
                    <a:pt x="384" y="195"/>
                    <a:pt x="384" y="196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84" y="198"/>
                    <a:pt x="383" y="200"/>
                    <a:pt x="383" y="201"/>
                  </a:cubicBezTo>
                  <a:cubicBezTo>
                    <a:pt x="382" y="200"/>
                    <a:pt x="382" y="200"/>
                    <a:pt x="381" y="199"/>
                  </a:cubicBezTo>
                  <a:cubicBezTo>
                    <a:pt x="380" y="199"/>
                    <a:pt x="380" y="198"/>
                    <a:pt x="380" y="198"/>
                  </a:cubicBezTo>
                  <a:cubicBezTo>
                    <a:pt x="377" y="196"/>
                    <a:pt x="374" y="195"/>
                    <a:pt x="371" y="195"/>
                  </a:cubicBezTo>
                  <a:cubicBezTo>
                    <a:pt x="369" y="195"/>
                    <a:pt x="368" y="195"/>
                    <a:pt x="366" y="196"/>
                  </a:cubicBezTo>
                  <a:cubicBezTo>
                    <a:pt x="366" y="195"/>
                    <a:pt x="366" y="195"/>
                    <a:pt x="366" y="195"/>
                  </a:cubicBezTo>
                  <a:cubicBezTo>
                    <a:pt x="367" y="192"/>
                    <a:pt x="367" y="189"/>
                    <a:pt x="364" y="185"/>
                  </a:cubicBezTo>
                  <a:cubicBezTo>
                    <a:pt x="362" y="181"/>
                    <a:pt x="358" y="178"/>
                    <a:pt x="354" y="176"/>
                  </a:cubicBezTo>
                  <a:cubicBezTo>
                    <a:pt x="350" y="173"/>
                    <a:pt x="345" y="170"/>
                    <a:pt x="341" y="168"/>
                  </a:cubicBezTo>
                  <a:cubicBezTo>
                    <a:pt x="340" y="167"/>
                    <a:pt x="340" y="167"/>
                    <a:pt x="340" y="167"/>
                  </a:cubicBezTo>
                  <a:cubicBezTo>
                    <a:pt x="339" y="167"/>
                    <a:pt x="338" y="166"/>
                    <a:pt x="337" y="166"/>
                  </a:cubicBezTo>
                  <a:cubicBezTo>
                    <a:pt x="337" y="166"/>
                    <a:pt x="336" y="166"/>
                    <a:pt x="336" y="166"/>
                  </a:cubicBezTo>
                  <a:cubicBezTo>
                    <a:pt x="336" y="166"/>
                    <a:pt x="337" y="165"/>
                    <a:pt x="337" y="165"/>
                  </a:cubicBezTo>
                  <a:cubicBezTo>
                    <a:pt x="339" y="158"/>
                    <a:pt x="332" y="153"/>
                    <a:pt x="327" y="149"/>
                  </a:cubicBezTo>
                  <a:cubicBezTo>
                    <a:pt x="326" y="148"/>
                    <a:pt x="325" y="148"/>
                    <a:pt x="325" y="147"/>
                  </a:cubicBezTo>
                  <a:cubicBezTo>
                    <a:pt x="324" y="146"/>
                    <a:pt x="322" y="145"/>
                    <a:pt x="321" y="144"/>
                  </a:cubicBezTo>
                  <a:cubicBezTo>
                    <a:pt x="320" y="144"/>
                    <a:pt x="320" y="144"/>
                    <a:pt x="320" y="144"/>
                  </a:cubicBezTo>
                  <a:cubicBezTo>
                    <a:pt x="320" y="143"/>
                    <a:pt x="319" y="143"/>
                    <a:pt x="318" y="142"/>
                  </a:cubicBezTo>
                  <a:cubicBezTo>
                    <a:pt x="318" y="142"/>
                    <a:pt x="317" y="142"/>
                    <a:pt x="317" y="141"/>
                  </a:cubicBezTo>
                  <a:cubicBezTo>
                    <a:pt x="317" y="141"/>
                    <a:pt x="317" y="140"/>
                    <a:pt x="316" y="140"/>
                  </a:cubicBezTo>
                  <a:cubicBezTo>
                    <a:pt x="316" y="138"/>
                    <a:pt x="316" y="138"/>
                    <a:pt x="316" y="138"/>
                  </a:cubicBezTo>
                  <a:cubicBezTo>
                    <a:pt x="316" y="136"/>
                    <a:pt x="316" y="135"/>
                    <a:pt x="316" y="133"/>
                  </a:cubicBezTo>
                  <a:cubicBezTo>
                    <a:pt x="316" y="133"/>
                    <a:pt x="316" y="133"/>
                    <a:pt x="316" y="132"/>
                  </a:cubicBezTo>
                  <a:cubicBezTo>
                    <a:pt x="316" y="131"/>
                    <a:pt x="317" y="131"/>
                    <a:pt x="317" y="130"/>
                  </a:cubicBezTo>
                  <a:cubicBezTo>
                    <a:pt x="318" y="127"/>
                    <a:pt x="318" y="123"/>
                    <a:pt x="317" y="120"/>
                  </a:cubicBezTo>
                  <a:cubicBezTo>
                    <a:pt x="317" y="120"/>
                    <a:pt x="316" y="119"/>
                    <a:pt x="316" y="119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5" y="117"/>
                    <a:pt x="315" y="116"/>
                    <a:pt x="315" y="115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5" y="113"/>
                    <a:pt x="315" y="111"/>
                    <a:pt x="315" y="109"/>
                  </a:cubicBezTo>
                  <a:cubicBezTo>
                    <a:pt x="315" y="108"/>
                    <a:pt x="315" y="106"/>
                    <a:pt x="315" y="104"/>
                  </a:cubicBezTo>
                  <a:cubicBezTo>
                    <a:pt x="315" y="102"/>
                    <a:pt x="315" y="100"/>
                    <a:pt x="314" y="98"/>
                  </a:cubicBezTo>
                  <a:cubicBezTo>
                    <a:pt x="313" y="96"/>
                    <a:pt x="311" y="95"/>
                    <a:pt x="310" y="95"/>
                  </a:cubicBezTo>
                  <a:cubicBezTo>
                    <a:pt x="309" y="95"/>
                    <a:pt x="309" y="95"/>
                    <a:pt x="309" y="95"/>
                  </a:cubicBezTo>
                  <a:cubicBezTo>
                    <a:pt x="307" y="94"/>
                    <a:pt x="307" y="89"/>
                    <a:pt x="307" y="87"/>
                  </a:cubicBezTo>
                  <a:cubicBezTo>
                    <a:pt x="307" y="85"/>
                    <a:pt x="307" y="84"/>
                    <a:pt x="307" y="84"/>
                  </a:cubicBezTo>
                  <a:cubicBezTo>
                    <a:pt x="307" y="82"/>
                    <a:pt x="308" y="79"/>
                    <a:pt x="308" y="77"/>
                  </a:cubicBezTo>
                  <a:cubicBezTo>
                    <a:pt x="309" y="76"/>
                    <a:pt x="309" y="74"/>
                    <a:pt x="309" y="73"/>
                  </a:cubicBezTo>
                  <a:cubicBezTo>
                    <a:pt x="310" y="70"/>
                    <a:pt x="309" y="68"/>
                    <a:pt x="309" y="67"/>
                  </a:cubicBezTo>
                  <a:cubicBezTo>
                    <a:pt x="308" y="66"/>
                    <a:pt x="308" y="65"/>
                    <a:pt x="308" y="64"/>
                  </a:cubicBezTo>
                  <a:cubicBezTo>
                    <a:pt x="308" y="64"/>
                    <a:pt x="308" y="64"/>
                    <a:pt x="308" y="64"/>
                  </a:cubicBezTo>
                  <a:cubicBezTo>
                    <a:pt x="308" y="62"/>
                    <a:pt x="307" y="59"/>
                    <a:pt x="305" y="57"/>
                  </a:cubicBezTo>
                  <a:cubicBezTo>
                    <a:pt x="302" y="55"/>
                    <a:pt x="299" y="54"/>
                    <a:pt x="296" y="54"/>
                  </a:cubicBezTo>
                  <a:cubicBezTo>
                    <a:pt x="295" y="54"/>
                    <a:pt x="294" y="54"/>
                    <a:pt x="292" y="55"/>
                  </a:cubicBezTo>
                  <a:cubicBezTo>
                    <a:pt x="292" y="55"/>
                    <a:pt x="291" y="55"/>
                    <a:pt x="291" y="55"/>
                  </a:cubicBezTo>
                  <a:cubicBezTo>
                    <a:pt x="289" y="55"/>
                    <a:pt x="288" y="55"/>
                    <a:pt x="287" y="54"/>
                  </a:cubicBezTo>
                  <a:cubicBezTo>
                    <a:pt x="286" y="54"/>
                    <a:pt x="286" y="54"/>
                    <a:pt x="285" y="54"/>
                  </a:cubicBezTo>
                  <a:cubicBezTo>
                    <a:pt x="284" y="54"/>
                    <a:pt x="283" y="54"/>
                    <a:pt x="282" y="54"/>
                  </a:cubicBezTo>
                  <a:cubicBezTo>
                    <a:pt x="281" y="54"/>
                    <a:pt x="280" y="54"/>
                    <a:pt x="279" y="54"/>
                  </a:cubicBezTo>
                  <a:cubicBezTo>
                    <a:pt x="278" y="54"/>
                    <a:pt x="276" y="54"/>
                    <a:pt x="276" y="54"/>
                  </a:cubicBezTo>
                  <a:cubicBezTo>
                    <a:pt x="275" y="54"/>
                    <a:pt x="275" y="54"/>
                    <a:pt x="275" y="53"/>
                  </a:cubicBezTo>
                  <a:cubicBezTo>
                    <a:pt x="274" y="53"/>
                    <a:pt x="273" y="52"/>
                    <a:pt x="272" y="52"/>
                  </a:cubicBezTo>
                  <a:cubicBezTo>
                    <a:pt x="271" y="51"/>
                    <a:pt x="270" y="51"/>
                    <a:pt x="269" y="51"/>
                  </a:cubicBezTo>
                  <a:cubicBezTo>
                    <a:pt x="267" y="51"/>
                    <a:pt x="266" y="51"/>
                    <a:pt x="265" y="52"/>
                  </a:cubicBezTo>
                  <a:cubicBezTo>
                    <a:pt x="262" y="52"/>
                    <a:pt x="259" y="53"/>
                    <a:pt x="256" y="54"/>
                  </a:cubicBezTo>
                  <a:cubicBezTo>
                    <a:pt x="254" y="55"/>
                    <a:pt x="252" y="55"/>
                    <a:pt x="250" y="56"/>
                  </a:cubicBezTo>
                  <a:cubicBezTo>
                    <a:pt x="249" y="56"/>
                    <a:pt x="247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5" y="56"/>
                    <a:pt x="245" y="56"/>
                    <a:pt x="245" y="56"/>
                  </a:cubicBezTo>
                  <a:cubicBezTo>
                    <a:pt x="245" y="55"/>
                    <a:pt x="244" y="54"/>
                    <a:pt x="243" y="53"/>
                  </a:cubicBezTo>
                  <a:cubicBezTo>
                    <a:pt x="242" y="53"/>
                    <a:pt x="241" y="52"/>
                    <a:pt x="239" y="52"/>
                  </a:cubicBezTo>
                  <a:cubicBezTo>
                    <a:pt x="239" y="51"/>
                    <a:pt x="239" y="51"/>
                    <a:pt x="238" y="51"/>
                  </a:cubicBezTo>
                  <a:cubicBezTo>
                    <a:pt x="238" y="51"/>
                    <a:pt x="238" y="51"/>
                    <a:pt x="237" y="51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7" y="50"/>
                    <a:pt x="237" y="48"/>
                    <a:pt x="235" y="46"/>
                  </a:cubicBezTo>
                  <a:cubicBezTo>
                    <a:pt x="233" y="45"/>
                    <a:pt x="230" y="43"/>
                    <a:pt x="227" y="42"/>
                  </a:cubicBezTo>
                  <a:cubicBezTo>
                    <a:pt x="227" y="42"/>
                    <a:pt x="226" y="42"/>
                    <a:pt x="226" y="42"/>
                  </a:cubicBezTo>
                  <a:cubicBezTo>
                    <a:pt x="225" y="41"/>
                    <a:pt x="225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3" y="40"/>
                    <a:pt x="222" y="39"/>
                    <a:pt x="221" y="39"/>
                  </a:cubicBezTo>
                  <a:cubicBezTo>
                    <a:pt x="217" y="38"/>
                    <a:pt x="213" y="37"/>
                    <a:pt x="209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5" y="34"/>
                    <a:pt x="204" y="33"/>
                    <a:pt x="201" y="32"/>
                  </a:cubicBezTo>
                  <a:cubicBezTo>
                    <a:pt x="200" y="31"/>
                    <a:pt x="199" y="31"/>
                    <a:pt x="198" y="31"/>
                  </a:cubicBezTo>
                  <a:cubicBezTo>
                    <a:pt x="197" y="31"/>
                    <a:pt x="196" y="31"/>
                    <a:pt x="196" y="31"/>
                  </a:cubicBezTo>
                  <a:cubicBezTo>
                    <a:pt x="195" y="31"/>
                    <a:pt x="194" y="31"/>
                    <a:pt x="193" y="30"/>
                  </a:cubicBezTo>
                  <a:cubicBezTo>
                    <a:pt x="192" y="30"/>
                    <a:pt x="192" y="29"/>
                    <a:pt x="191" y="29"/>
                  </a:cubicBezTo>
                  <a:cubicBezTo>
                    <a:pt x="190" y="29"/>
                    <a:pt x="190" y="29"/>
                    <a:pt x="190" y="29"/>
                  </a:cubicBezTo>
                  <a:cubicBezTo>
                    <a:pt x="190" y="28"/>
                    <a:pt x="187" y="27"/>
                    <a:pt x="187" y="26"/>
                  </a:cubicBezTo>
                  <a:cubicBezTo>
                    <a:pt x="186" y="24"/>
                    <a:pt x="185" y="22"/>
                    <a:pt x="184" y="19"/>
                  </a:cubicBezTo>
                  <a:cubicBezTo>
                    <a:pt x="182" y="17"/>
                    <a:pt x="180" y="15"/>
                    <a:pt x="177" y="13"/>
                  </a:cubicBezTo>
                  <a:cubicBezTo>
                    <a:pt x="177" y="13"/>
                    <a:pt x="176" y="12"/>
                    <a:pt x="175" y="12"/>
                  </a:cubicBezTo>
                  <a:cubicBezTo>
                    <a:pt x="174" y="12"/>
                    <a:pt x="173" y="11"/>
                    <a:pt x="172" y="11"/>
                  </a:cubicBezTo>
                  <a:cubicBezTo>
                    <a:pt x="172" y="10"/>
                    <a:pt x="171" y="9"/>
                    <a:pt x="170" y="8"/>
                  </a:cubicBezTo>
                  <a:cubicBezTo>
                    <a:pt x="169" y="7"/>
                    <a:pt x="167" y="6"/>
                    <a:pt x="166" y="5"/>
                  </a:cubicBezTo>
                  <a:cubicBezTo>
                    <a:pt x="165" y="4"/>
                    <a:pt x="163" y="2"/>
                    <a:pt x="161" y="1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7" y="2"/>
                    <a:pt x="157" y="2"/>
                    <a:pt x="157" y="2"/>
                  </a:cubicBezTo>
                  <a:cubicBezTo>
                    <a:pt x="137" y="23"/>
                    <a:pt x="37" y="133"/>
                    <a:pt x="12" y="151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4" y="289"/>
                    <a:pt x="4" y="289"/>
                    <a:pt x="5" y="289"/>
                  </a:cubicBezTo>
                  <a:cubicBezTo>
                    <a:pt x="5" y="289"/>
                    <a:pt x="6" y="289"/>
                    <a:pt x="6" y="292"/>
                  </a:cubicBezTo>
                  <a:cubicBezTo>
                    <a:pt x="6" y="292"/>
                    <a:pt x="6" y="293"/>
                    <a:pt x="6" y="293"/>
                  </a:cubicBezTo>
                  <a:cubicBezTo>
                    <a:pt x="6" y="295"/>
                    <a:pt x="6" y="296"/>
                    <a:pt x="6" y="297"/>
                  </a:cubicBezTo>
                  <a:cubicBezTo>
                    <a:pt x="7" y="298"/>
                    <a:pt x="7" y="300"/>
                    <a:pt x="7" y="301"/>
                  </a:cubicBezTo>
                  <a:cubicBezTo>
                    <a:pt x="7" y="307"/>
                    <a:pt x="7" y="315"/>
                    <a:pt x="15" y="319"/>
                  </a:cubicBezTo>
                  <a:cubicBezTo>
                    <a:pt x="22" y="322"/>
                    <a:pt x="30" y="324"/>
                    <a:pt x="38" y="324"/>
                  </a:cubicBezTo>
                  <a:cubicBezTo>
                    <a:pt x="38" y="324"/>
                    <a:pt x="39" y="324"/>
                    <a:pt x="40" y="324"/>
                  </a:cubicBezTo>
                  <a:cubicBezTo>
                    <a:pt x="42" y="324"/>
                    <a:pt x="45" y="323"/>
                    <a:pt x="47" y="322"/>
                  </a:cubicBezTo>
                  <a:cubicBezTo>
                    <a:pt x="49" y="321"/>
                    <a:pt x="50" y="320"/>
                    <a:pt x="52" y="320"/>
                  </a:cubicBezTo>
                  <a:cubicBezTo>
                    <a:pt x="53" y="320"/>
                    <a:pt x="54" y="320"/>
                    <a:pt x="54" y="321"/>
                  </a:cubicBezTo>
                  <a:cubicBezTo>
                    <a:pt x="57" y="322"/>
                    <a:pt x="62" y="327"/>
                    <a:pt x="64" y="331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4" y="333"/>
                    <a:pt x="65" y="335"/>
                    <a:pt x="69" y="337"/>
                  </a:cubicBezTo>
                  <a:cubicBezTo>
                    <a:pt x="69" y="337"/>
                    <a:pt x="70" y="337"/>
                    <a:pt x="70" y="337"/>
                  </a:cubicBezTo>
                  <a:cubicBezTo>
                    <a:pt x="72" y="337"/>
                    <a:pt x="73" y="337"/>
                    <a:pt x="74" y="336"/>
                  </a:cubicBezTo>
                  <a:cubicBezTo>
                    <a:pt x="75" y="336"/>
                    <a:pt x="76" y="335"/>
                    <a:pt x="77" y="335"/>
                  </a:cubicBezTo>
                  <a:cubicBezTo>
                    <a:pt x="78" y="336"/>
                    <a:pt x="80" y="337"/>
                    <a:pt x="82" y="340"/>
                  </a:cubicBezTo>
                  <a:cubicBezTo>
                    <a:pt x="83" y="342"/>
                    <a:pt x="85" y="344"/>
                    <a:pt x="87" y="346"/>
                  </a:cubicBezTo>
                  <a:cubicBezTo>
                    <a:pt x="89" y="347"/>
                    <a:pt x="91" y="348"/>
                    <a:pt x="93" y="348"/>
                  </a:cubicBezTo>
                  <a:cubicBezTo>
                    <a:pt x="98" y="348"/>
                    <a:pt x="101" y="345"/>
                    <a:pt x="104" y="343"/>
                  </a:cubicBezTo>
                  <a:cubicBezTo>
                    <a:pt x="107" y="342"/>
                    <a:pt x="108" y="341"/>
                    <a:pt x="110" y="341"/>
                  </a:cubicBezTo>
                  <a:cubicBezTo>
                    <a:pt x="111" y="341"/>
                    <a:pt x="113" y="342"/>
                    <a:pt x="115" y="342"/>
                  </a:cubicBezTo>
                  <a:cubicBezTo>
                    <a:pt x="116" y="343"/>
                    <a:pt x="118" y="344"/>
                    <a:pt x="121" y="345"/>
                  </a:cubicBezTo>
                  <a:cubicBezTo>
                    <a:pt x="127" y="348"/>
                    <a:pt x="136" y="352"/>
                    <a:pt x="142" y="352"/>
                  </a:cubicBezTo>
                  <a:cubicBezTo>
                    <a:pt x="148" y="352"/>
                    <a:pt x="150" y="349"/>
                    <a:pt x="152" y="347"/>
                  </a:cubicBezTo>
                  <a:cubicBezTo>
                    <a:pt x="153" y="345"/>
                    <a:pt x="154" y="342"/>
                    <a:pt x="154" y="339"/>
                  </a:cubicBezTo>
                  <a:cubicBezTo>
                    <a:pt x="155" y="336"/>
                    <a:pt x="155" y="334"/>
                    <a:pt x="157" y="333"/>
                  </a:cubicBezTo>
                  <a:cubicBezTo>
                    <a:pt x="158" y="333"/>
                    <a:pt x="159" y="332"/>
                    <a:pt x="160" y="332"/>
                  </a:cubicBezTo>
                  <a:cubicBezTo>
                    <a:pt x="161" y="331"/>
                    <a:pt x="163" y="330"/>
                    <a:pt x="165" y="329"/>
                  </a:cubicBezTo>
                  <a:cubicBezTo>
                    <a:pt x="166" y="328"/>
                    <a:pt x="166" y="328"/>
                    <a:pt x="166" y="328"/>
                  </a:cubicBezTo>
                  <a:cubicBezTo>
                    <a:pt x="168" y="326"/>
                    <a:pt x="170" y="324"/>
                    <a:pt x="172" y="322"/>
                  </a:cubicBezTo>
                  <a:cubicBezTo>
                    <a:pt x="173" y="321"/>
                    <a:pt x="173" y="319"/>
                    <a:pt x="174" y="318"/>
                  </a:cubicBezTo>
                  <a:cubicBezTo>
                    <a:pt x="177" y="313"/>
                    <a:pt x="179" y="310"/>
                    <a:pt x="182" y="310"/>
                  </a:cubicBezTo>
                  <a:cubicBezTo>
                    <a:pt x="183" y="310"/>
                    <a:pt x="184" y="311"/>
                    <a:pt x="186" y="311"/>
                  </a:cubicBezTo>
                  <a:cubicBezTo>
                    <a:pt x="187" y="312"/>
                    <a:pt x="188" y="313"/>
                    <a:pt x="189" y="313"/>
                  </a:cubicBezTo>
                  <a:cubicBezTo>
                    <a:pt x="193" y="314"/>
                    <a:pt x="197" y="315"/>
                    <a:pt x="201" y="316"/>
                  </a:cubicBezTo>
                  <a:cubicBezTo>
                    <a:pt x="202" y="316"/>
                    <a:pt x="202" y="316"/>
                    <a:pt x="202" y="316"/>
                  </a:cubicBezTo>
                  <a:cubicBezTo>
                    <a:pt x="204" y="316"/>
                    <a:pt x="206" y="316"/>
                    <a:pt x="208" y="316"/>
                  </a:cubicBezTo>
                  <a:cubicBezTo>
                    <a:pt x="209" y="316"/>
                    <a:pt x="210" y="316"/>
                    <a:pt x="212" y="316"/>
                  </a:cubicBezTo>
                  <a:cubicBezTo>
                    <a:pt x="213" y="316"/>
                    <a:pt x="214" y="316"/>
                    <a:pt x="215" y="316"/>
                  </a:cubicBezTo>
                  <a:cubicBezTo>
                    <a:pt x="216" y="316"/>
                    <a:pt x="218" y="316"/>
                    <a:pt x="219" y="316"/>
                  </a:cubicBezTo>
                  <a:cubicBezTo>
                    <a:pt x="223" y="317"/>
                    <a:pt x="224" y="319"/>
                    <a:pt x="227" y="325"/>
                  </a:cubicBezTo>
                  <a:cubicBezTo>
                    <a:pt x="227" y="325"/>
                    <a:pt x="227" y="325"/>
                    <a:pt x="227" y="325"/>
                  </a:cubicBezTo>
                  <a:cubicBezTo>
                    <a:pt x="227" y="326"/>
                    <a:pt x="227" y="327"/>
                    <a:pt x="227" y="328"/>
                  </a:cubicBezTo>
                  <a:cubicBezTo>
                    <a:pt x="228" y="329"/>
                    <a:pt x="228" y="330"/>
                    <a:pt x="228" y="332"/>
                  </a:cubicBezTo>
                  <a:cubicBezTo>
                    <a:pt x="229" y="333"/>
                    <a:pt x="230" y="334"/>
                    <a:pt x="231" y="336"/>
                  </a:cubicBezTo>
                  <a:cubicBezTo>
                    <a:pt x="231" y="336"/>
                    <a:pt x="232" y="337"/>
                    <a:pt x="232" y="337"/>
                  </a:cubicBezTo>
                  <a:cubicBezTo>
                    <a:pt x="235" y="341"/>
                    <a:pt x="238" y="346"/>
                    <a:pt x="243" y="348"/>
                  </a:cubicBezTo>
                  <a:cubicBezTo>
                    <a:pt x="245" y="349"/>
                    <a:pt x="247" y="349"/>
                    <a:pt x="250" y="349"/>
                  </a:cubicBezTo>
                  <a:cubicBezTo>
                    <a:pt x="252" y="349"/>
                    <a:pt x="254" y="349"/>
                    <a:pt x="257" y="348"/>
                  </a:cubicBezTo>
                  <a:cubicBezTo>
                    <a:pt x="258" y="348"/>
                    <a:pt x="258" y="348"/>
                    <a:pt x="259" y="347"/>
                  </a:cubicBezTo>
                  <a:cubicBezTo>
                    <a:pt x="261" y="346"/>
                    <a:pt x="264" y="345"/>
                    <a:pt x="265" y="345"/>
                  </a:cubicBezTo>
                  <a:cubicBezTo>
                    <a:pt x="265" y="345"/>
                    <a:pt x="266" y="345"/>
                    <a:pt x="266" y="346"/>
                  </a:cubicBezTo>
                  <a:cubicBezTo>
                    <a:pt x="266" y="346"/>
                    <a:pt x="266" y="346"/>
                    <a:pt x="266" y="346"/>
                  </a:cubicBezTo>
                  <a:cubicBezTo>
                    <a:pt x="265" y="347"/>
                    <a:pt x="265" y="347"/>
                    <a:pt x="265" y="348"/>
                  </a:cubicBezTo>
                  <a:cubicBezTo>
                    <a:pt x="263" y="353"/>
                    <a:pt x="264" y="358"/>
                    <a:pt x="266" y="363"/>
                  </a:cubicBezTo>
                  <a:cubicBezTo>
                    <a:pt x="267" y="366"/>
                    <a:pt x="270" y="367"/>
                    <a:pt x="272" y="368"/>
                  </a:cubicBezTo>
                  <a:cubicBezTo>
                    <a:pt x="274" y="369"/>
                    <a:pt x="275" y="369"/>
                    <a:pt x="275" y="370"/>
                  </a:cubicBezTo>
                  <a:cubicBezTo>
                    <a:pt x="275" y="371"/>
                    <a:pt x="275" y="371"/>
                    <a:pt x="274" y="373"/>
                  </a:cubicBezTo>
                  <a:cubicBezTo>
                    <a:pt x="272" y="375"/>
                    <a:pt x="270" y="378"/>
                    <a:pt x="272" y="382"/>
                  </a:cubicBezTo>
                  <a:cubicBezTo>
                    <a:pt x="273" y="386"/>
                    <a:pt x="277" y="386"/>
                    <a:pt x="279" y="387"/>
                  </a:cubicBezTo>
                  <a:cubicBezTo>
                    <a:pt x="280" y="387"/>
                    <a:pt x="282" y="387"/>
                    <a:pt x="282" y="387"/>
                  </a:cubicBezTo>
                  <a:cubicBezTo>
                    <a:pt x="282" y="387"/>
                    <a:pt x="282" y="388"/>
                    <a:pt x="282" y="389"/>
                  </a:cubicBezTo>
                  <a:cubicBezTo>
                    <a:pt x="282" y="390"/>
                    <a:pt x="281" y="391"/>
                    <a:pt x="281" y="392"/>
                  </a:cubicBezTo>
                  <a:cubicBezTo>
                    <a:pt x="282" y="398"/>
                    <a:pt x="285" y="403"/>
                    <a:pt x="292" y="406"/>
                  </a:cubicBezTo>
                  <a:cubicBezTo>
                    <a:pt x="302" y="410"/>
                    <a:pt x="312" y="411"/>
                    <a:pt x="322" y="413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5" y="413"/>
                    <a:pt x="326" y="413"/>
                    <a:pt x="327" y="413"/>
                  </a:cubicBezTo>
                  <a:cubicBezTo>
                    <a:pt x="331" y="413"/>
                    <a:pt x="335" y="412"/>
                    <a:pt x="339" y="411"/>
                  </a:cubicBezTo>
                  <a:cubicBezTo>
                    <a:pt x="342" y="409"/>
                    <a:pt x="345" y="408"/>
                    <a:pt x="348" y="408"/>
                  </a:cubicBezTo>
                  <a:cubicBezTo>
                    <a:pt x="349" y="408"/>
                    <a:pt x="349" y="408"/>
                    <a:pt x="350" y="408"/>
                  </a:cubicBezTo>
                  <a:cubicBezTo>
                    <a:pt x="355" y="409"/>
                    <a:pt x="361" y="411"/>
                    <a:pt x="366" y="413"/>
                  </a:cubicBezTo>
                  <a:cubicBezTo>
                    <a:pt x="372" y="416"/>
                    <a:pt x="378" y="418"/>
                    <a:pt x="385" y="418"/>
                  </a:cubicBezTo>
                  <a:cubicBezTo>
                    <a:pt x="385" y="418"/>
                    <a:pt x="386" y="418"/>
                    <a:pt x="387" y="418"/>
                  </a:cubicBezTo>
                  <a:cubicBezTo>
                    <a:pt x="388" y="418"/>
                    <a:pt x="389" y="417"/>
                    <a:pt x="390" y="417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91" y="417"/>
                    <a:pt x="391" y="417"/>
                    <a:pt x="392" y="417"/>
                  </a:cubicBezTo>
                  <a:cubicBezTo>
                    <a:pt x="392" y="418"/>
                    <a:pt x="393" y="419"/>
                    <a:pt x="393" y="421"/>
                  </a:cubicBezTo>
                  <a:cubicBezTo>
                    <a:pt x="393" y="422"/>
                    <a:pt x="393" y="425"/>
                    <a:pt x="394" y="426"/>
                  </a:cubicBezTo>
                  <a:cubicBezTo>
                    <a:pt x="396" y="428"/>
                    <a:pt x="399" y="433"/>
                    <a:pt x="403" y="435"/>
                  </a:cubicBezTo>
                  <a:cubicBezTo>
                    <a:pt x="405" y="436"/>
                    <a:pt x="406" y="437"/>
                    <a:pt x="408" y="437"/>
                  </a:cubicBezTo>
                  <a:cubicBezTo>
                    <a:pt x="410" y="437"/>
                    <a:pt x="411" y="438"/>
                    <a:pt x="412" y="439"/>
                  </a:cubicBezTo>
                  <a:cubicBezTo>
                    <a:pt x="414" y="441"/>
                    <a:pt x="416" y="445"/>
                    <a:pt x="415" y="448"/>
                  </a:cubicBezTo>
                  <a:cubicBezTo>
                    <a:pt x="415" y="448"/>
                    <a:pt x="415" y="448"/>
                    <a:pt x="415" y="448"/>
                  </a:cubicBezTo>
                  <a:cubicBezTo>
                    <a:pt x="414" y="448"/>
                    <a:pt x="411" y="449"/>
                    <a:pt x="410" y="452"/>
                  </a:cubicBezTo>
                  <a:cubicBezTo>
                    <a:pt x="409" y="455"/>
                    <a:pt x="411" y="457"/>
                    <a:pt x="413" y="458"/>
                  </a:cubicBezTo>
                  <a:cubicBezTo>
                    <a:pt x="413" y="458"/>
                    <a:pt x="413" y="459"/>
                    <a:pt x="413" y="459"/>
                  </a:cubicBezTo>
                  <a:cubicBezTo>
                    <a:pt x="413" y="459"/>
                    <a:pt x="414" y="460"/>
                    <a:pt x="414" y="460"/>
                  </a:cubicBezTo>
                  <a:cubicBezTo>
                    <a:pt x="414" y="460"/>
                    <a:pt x="414" y="461"/>
                    <a:pt x="414" y="461"/>
                  </a:cubicBezTo>
                  <a:cubicBezTo>
                    <a:pt x="414" y="461"/>
                    <a:pt x="414" y="461"/>
                    <a:pt x="414" y="462"/>
                  </a:cubicBezTo>
                  <a:cubicBezTo>
                    <a:pt x="414" y="464"/>
                    <a:pt x="414" y="464"/>
                    <a:pt x="413" y="464"/>
                  </a:cubicBezTo>
                  <a:cubicBezTo>
                    <a:pt x="412" y="464"/>
                    <a:pt x="409" y="462"/>
                    <a:pt x="407" y="461"/>
                  </a:cubicBezTo>
                  <a:cubicBezTo>
                    <a:pt x="404" y="460"/>
                    <a:pt x="401" y="458"/>
                    <a:pt x="398" y="458"/>
                  </a:cubicBezTo>
                  <a:cubicBezTo>
                    <a:pt x="396" y="458"/>
                    <a:pt x="396" y="458"/>
                    <a:pt x="396" y="458"/>
                  </a:cubicBezTo>
                  <a:cubicBezTo>
                    <a:pt x="394" y="458"/>
                    <a:pt x="393" y="458"/>
                    <a:pt x="393" y="457"/>
                  </a:cubicBezTo>
                  <a:cubicBezTo>
                    <a:pt x="392" y="456"/>
                    <a:pt x="391" y="455"/>
                    <a:pt x="391" y="454"/>
                  </a:cubicBezTo>
                  <a:cubicBezTo>
                    <a:pt x="390" y="452"/>
                    <a:pt x="388" y="450"/>
                    <a:pt x="386" y="448"/>
                  </a:cubicBezTo>
                  <a:cubicBezTo>
                    <a:pt x="385" y="448"/>
                    <a:pt x="385" y="447"/>
                    <a:pt x="384" y="447"/>
                  </a:cubicBezTo>
                  <a:cubicBezTo>
                    <a:pt x="383" y="446"/>
                    <a:pt x="383" y="446"/>
                    <a:pt x="383" y="445"/>
                  </a:cubicBezTo>
                  <a:cubicBezTo>
                    <a:pt x="382" y="445"/>
                    <a:pt x="382" y="445"/>
                    <a:pt x="382" y="444"/>
                  </a:cubicBezTo>
                  <a:cubicBezTo>
                    <a:pt x="382" y="443"/>
                    <a:pt x="382" y="442"/>
                    <a:pt x="381" y="440"/>
                  </a:cubicBezTo>
                  <a:cubicBezTo>
                    <a:pt x="380" y="438"/>
                    <a:pt x="377" y="437"/>
                    <a:pt x="374" y="437"/>
                  </a:cubicBezTo>
                  <a:cubicBezTo>
                    <a:pt x="371" y="437"/>
                    <a:pt x="367" y="438"/>
                    <a:pt x="365" y="441"/>
                  </a:cubicBezTo>
                  <a:cubicBezTo>
                    <a:pt x="364" y="443"/>
                    <a:pt x="364" y="445"/>
                    <a:pt x="364" y="447"/>
                  </a:cubicBezTo>
                  <a:cubicBezTo>
                    <a:pt x="365" y="450"/>
                    <a:pt x="368" y="451"/>
                    <a:pt x="370" y="452"/>
                  </a:cubicBezTo>
                  <a:cubicBezTo>
                    <a:pt x="371" y="453"/>
                    <a:pt x="372" y="454"/>
                    <a:pt x="372" y="454"/>
                  </a:cubicBezTo>
                  <a:cubicBezTo>
                    <a:pt x="375" y="457"/>
                    <a:pt x="380" y="464"/>
                    <a:pt x="376" y="468"/>
                  </a:cubicBezTo>
                  <a:cubicBezTo>
                    <a:pt x="376" y="469"/>
                    <a:pt x="375" y="470"/>
                    <a:pt x="374" y="471"/>
                  </a:cubicBezTo>
                  <a:cubicBezTo>
                    <a:pt x="371" y="473"/>
                    <a:pt x="368" y="475"/>
                    <a:pt x="368" y="479"/>
                  </a:cubicBezTo>
                  <a:cubicBezTo>
                    <a:pt x="367" y="481"/>
                    <a:pt x="368" y="483"/>
                    <a:pt x="368" y="485"/>
                  </a:cubicBezTo>
                  <a:cubicBezTo>
                    <a:pt x="368" y="485"/>
                    <a:pt x="369" y="486"/>
                    <a:pt x="369" y="486"/>
                  </a:cubicBezTo>
                  <a:cubicBezTo>
                    <a:pt x="369" y="488"/>
                    <a:pt x="369" y="490"/>
                    <a:pt x="370" y="491"/>
                  </a:cubicBezTo>
                  <a:cubicBezTo>
                    <a:pt x="370" y="492"/>
                    <a:pt x="370" y="494"/>
                    <a:pt x="370" y="495"/>
                  </a:cubicBezTo>
                  <a:cubicBezTo>
                    <a:pt x="371" y="498"/>
                    <a:pt x="371" y="502"/>
                    <a:pt x="371" y="506"/>
                  </a:cubicBezTo>
                  <a:cubicBezTo>
                    <a:pt x="371" y="508"/>
                    <a:pt x="371" y="508"/>
                    <a:pt x="371" y="508"/>
                  </a:cubicBezTo>
                  <a:cubicBezTo>
                    <a:pt x="372" y="513"/>
                    <a:pt x="370" y="519"/>
                    <a:pt x="367" y="524"/>
                  </a:cubicBezTo>
                  <a:cubicBezTo>
                    <a:pt x="366" y="525"/>
                    <a:pt x="365" y="528"/>
                    <a:pt x="364" y="529"/>
                  </a:cubicBezTo>
                  <a:cubicBezTo>
                    <a:pt x="362" y="529"/>
                    <a:pt x="361" y="530"/>
                    <a:pt x="360" y="530"/>
                  </a:cubicBezTo>
                  <a:cubicBezTo>
                    <a:pt x="357" y="531"/>
                    <a:pt x="354" y="532"/>
                    <a:pt x="351" y="536"/>
                  </a:cubicBezTo>
                  <a:cubicBezTo>
                    <a:pt x="349" y="540"/>
                    <a:pt x="345" y="548"/>
                    <a:pt x="349" y="553"/>
                  </a:cubicBezTo>
                  <a:cubicBezTo>
                    <a:pt x="351" y="554"/>
                    <a:pt x="352" y="555"/>
                    <a:pt x="354" y="555"/>
                  </a:cubicBezTo>
                  <a:cubicBezTo>
                    <a:pt x="356" y="555"/>
                    <a:pt x="358" y="554"/>
                    <a:pt x="360" y="553"/>
                  </a:cubicBezTo>
                  <a:cubicBezTo>
                    <a:pt x="361" y="552"/>
                    <a:pt x="363" y="551"/>
                    <a:pt x="363" y="551"/>
                  </a:cubicBezTo>
                  <a:cubicBezTo>
                    <a:pt x="363" y="551"/>
                    <a:pt x="363" y="551"/>
                    <a:pt x="363" y="551"/>
                  </a:cubicBezTo>
                  <a:cubicBezTo>
                    <a:pt x="363" y="554"/>
                    <a:pt x="356" y="560"/>
                    <a:pt x="354" y="561"/>
                  </a:cubicBezTo>
                  <a:cubicBezTo>
                    <a:pt x="353" y="561"/>
                    <a:pt x="352" y="561"/>
                    <a:pt x="351" y="561"/>
                  </a:cubicBezTo>
                  <a:cubicBezTo>
                    <a:pt x="349" y="562"/>
                    <a:pt x="346" y="562"/>
                    <a:pt x="344" y="564"/>
                  </a:cubicBezTo>
                  <a:cubicBezTo>
                    <a:pt x="340" y="567"/>
                    <a:pt x="338" y="573"/>
                    <a:pt x="340" y="577"/>
                  </a:cubicBezTo>
                  <a:cubicBezTo>
                    <a:pt x="341" y="580"/>
                    <a:pt x="343" y="581"/>
                    <a:pt x="347" y="581"/>
                  </a:cubicBezTo>
                  <a:cubicBezTo>
                    <a:pt x="348" y="581"/>
                    <a:pt x="349" y="581"/>
                    <a:pt x="350" y="581"/>
                  </a:cubicBezTo>
                  <a:cubicBezTo>
                    <a:pt x="357" y="579"/>
                    <a:pt x="366" y="574"/>
                    <a:pt x="373" y="568"/>
                  </a:cubicBezTo>
                  <a:cubicBezTo>
                    <a:pt x="374" y="566"/>
                    <a:pt x="376" y="564"/>
                    <a:pt x="378" y="563"/>
                  </a:cubicBezTo>
                  <a:cubicBezTo>
                    <a:pt x="381" y="560"/>
                    <a:pt x="383" y="557"/>
                    <a:pt x="386" y="555"/>
                  </a:cubicBezTo>
                  <a:cubicBezTo>
                    <a:pt x="387" y="553"/>
                    <a:pt x="389" y="552"/>
                    <a:pt x="390" y="550"/>
                  </a:cubicBezTo>
                  <a:cubicBezTo>
                    <a:pt x="393" y="547"/>
                    <a:pt x="395" y="545"/>
                    <a:pt x="399" y="544"/>
                  </a:cubicBezTo>
                  <a:cubicBezTo>
                    <a:pt x="399" y="543"/>
                    <a:pt x="400" y="543"/>
                    <a:pt x="401" y="543"/>
                  </a:cubicBezTo>
                  <a:cubicBezTo>
                    <a:pt x="402" y="543"/>
                    <a:pt x="403" y="544"/>
                    <a:pt x="405" y="545"/>
                  </a:cubicBezTo>
                  <a:cubicBezTo>
                    <a:pt x="406" y="546"/>
                    <a:pt x="407" y="547"/>
                    <a:pt x="409" y="547"/>
                  </a:cubicBezTo>
                  <a:cubicBezTo>
                    <a:pt x="410" y="548"/>
                    <a:pt x="411" y="548"/>
                    <a:pt x="412" y="548"/>
                  </a:cubicBezTo>
                  <a:cubicBezTo>
                    <a:pt x="416" y="548"/>
                    <a:pt x="419" y="545"/>
                    <a:pt x="421" y="543"/>
                  </a:cubicBezTo>
                  <a:cubicBezTo>
                    <a:pt x="422" y="542"/>
                    <a:pt x="423" y="541"/>
                    <a:pt x="423" y="541"/>
                  </a:cubicBezTo>
                  <a:cubicBezTo>
                    <a:pt x="425" y="539"/>
                    <a:pt x="428" y="538"/>
                    <a:pt x="431" y="538"/>
                  </a:cubicBezTo>
                  <a:cubicBezTo>
                    <a:pt x="433" y="537"/>
                    <a:pt x="436" y="536"/>
                    <a:pt x="439" y="535"/>
                  </a:cubicBezTo>
                  <a:cubicBezTo>
                    <a:pt x="440" y="534"/>
                    <a:pt x="442" y="533"/>
                    <a:pt x="444" y="533"/>
                  </a:cubicBezTo>
                  <a:cubicBezTo>
                    <a:pt x="448" y="531"/>
                    <a:pt x="453" y="530"/>
                    <a:pt x="456" y="526"/>
                  </a:cubicBezTo>
                  <a:cubicBezTo>
                    <a:pt x="457" y="524"/>
                    <a:pt x="458" y="523"/>
                    <a:pt x="458" y="522"/>
                  </a:cubicBezTo>
                  <a:cubicBezTo>
                    <a:pt x="458" y="522"/>
                    <a:pt x="458" y="521"/>
                    <a:pt x="458" y="521"/>
                  </a:cubicBezTo>
                  <a:cubicBezTo>
                    <a:pt x="458" y="518"/>
                    <a:pt x="459" y="515"/>
                    <a:pt x="457" y="512"/>
                  </a:cubicBezTo>
                  <a:cubicBezTo>
                    <a:pt x="456" y="511"/>
                    <a:pt x="454" y="510"/>
                    <a:pt x="452" y="510"/>
                  </a:cubicBezTo>
                  <a:cubicBezTo>
                    <a:pt x="450" y="510"/>
                    <a:pt x="448" y="510"/>
                    <a:pt x="446" y="511"/>
                  </a:cubicBezTo>
                  <a:cubicBezTo>
                    <a:pt x="444" y="511"/>
                    <a:pt x="442" y="511"/>
                    <a:pt x="440" y="511"/>
                  </a:cubicBezTo>
                  <a:cubicBezTo>
                    <a:pt x="438" y="511"/>
                    <a:pt x="437" y="511"/>
                    <a:pt x="437" y="510"/>
                  </a:cubicBezTo>
                  <a:cubicBezTo>
                    <a:pt x="435" y="508"/>
                    <a:pt x="437" y="506"/>
                    <a:pt x="441" y="502"/>
                  </a:cubicBezTo>
                  <a:cubicBezTo>
                    <a:pt x="442" y="501"/>
                    <a:pt x="442" y="500"/>
                    <a:pt x="443" y="500"/>
                  </a:cubicBezTo>
                  <a:cubicBezTo>
                    <a:pt x="450" y="492"/>
                    <a:pt x="455" y="488"/>
                    <a:pt x="464" y="485"/>
                  </a:cubicBezTo>
                  <a:cubicBezTo>
                    <a:pt x="466" y="484"/>
                    <a:pt x="469" y="482"/>
                    <a:pt x="472" y="481"/>
                  </a:cubicBezTo>
                  <a:cubicBezTo>
                    <a:pt x="476" y="478"/>
                    <a:pt x="481" y="475"/>
                    <a:pt x="485" y="475"/>
                  </a:cubicBezTo>
                  <a:cubicBezTo>
                    <a:pt x="487" y="475"/>
                    <a:pt x="490" y="476"/>
                    <a:pt x="492" y="477"/>
                  </a:cubicBezTo>
                  <a:cubicBezTo>
                    <a:pt x="495" y="479"/>
                    <a:pt x="499" y="480"/>
                    <a:pt x="502" y="480"/>
                  </a:cubicBezTo>
                  <a:cubicBezTo>
                    <a:pt x="505" y="480"/>
                    <a:pt x="507" y="479"/>
                    <a:pt x="509" y="477"/>
                  </a:cubicBezTo>
                  <a:cubicBezTo>
                    <a:pt x="513" y="475"/>
                    <a:pt x="513" y="472"/>
                    <a:pt x="513" y="469"/>
                  </a:cubicBezTo>
                  <a:cubicBezTo>
                    <a:pt x="514" y="468"/>
                    <a:pt x="514" y="466"/>
                    <a:pt x="515" y="465"/>
                  </a:cubicBezTo>
                  <a:cubicBezTo>
                    <a:pt x="516" y="463"/>
                    <a:pt x="519" y="461"/>
                    <a:pt x="521" y="460"/>
                  </a:cubicBezTo>
                  <a:cubicBezTo>
                    <a:pt x="524" y="458"/>
                    <a:pt x="527" y="456"/>
                    <a:pt x="529" y="454"/>
                  </a:cubicBezTo>
                  <a:cubicBezTo>
                    <a:pt x="531" y="451"/>
                    <a:pt x="534" y="448"/>
                    <a:pt x="536" y="445"/>
                  </a:cubicBezTo>
                  <a:cubicBezTo>
                    <a:pt x="537" y="443"/>
                    <a:pt x="539" y="441"/>
                    <a:pt x="540" y="439"/>
                  </a:cubicBezTo>
                  <a:cubicBezTo>
                    <a:pt x="548" y="429"/>
                    <a:pt x="556" y="420"/>
                    <a:pt x="567" y="417"/>
                  </a:cubicBezTo>
                  <a:cubicBezTo>
                    <a:pt x="570" y="416"/>
                    <a:pt x="570" y="416"/>
                    <a:pt x="570" y="416"/>
                  </a:cubicBezTo>
                  <a:lnTo>
                    <a:pt x="569" y="4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9507043" y="3048374"/>
              <a:ext cx="1758403" cy="1906345"/>
            </a:xfrm>
            <a:custGeom>
              <a:avLst/>
              <a:gdLst>
                <a:gd name="T0" fmla="*/ 399 w 562"/>
                <a:gd name="T1" fmla="*/ 295 h 669"/>
                <a:gd name="T2" fmla="*/ 394 w 562"/>
                <a:gd name="T3" fmla="*/ 338 h 669"/>
                <a:gd name="T4" fmla="*/ 350 w 562"/>
                <a:gd name="T5" fmla="*/ 333 h 669"/>
                <a:gd name="T6" fmla="*/ 329 w 562"/>
                <a:gd name="T7" fmla="*/ 314 h 669"/>
                <a:gd name="T8" fmla="*/ 298 w 562"/>
                <a:gd name="T9" fmla="*/ 289 h 669"/>
                <a:gd name="T10" fmla="*/ 293 w 562"/>
                <a:gd name="T11" fmla="*/ 248 h 669"/>
                <a:gd name="T12" fmla="*/ 298 w 562"/>
                <a:gd name="T13" fmla="*/ 228 h 669"/>
                <a:gd name="T14" fmla="*/ 367 w 562"/>
                <a:gd name="T15" fmla="*/ 209 h 669"/>
                <a:gd name="T16" fmla="*/ 329 w 562"/>
                <a:gd name="T17" fmla="*/ 167 h 669"/>
                <a:gd name="T18" fmla="*/ 295 w 562"/>
                <a:gd name="T19" fmla="*/ 75 h 669"/>
                <a:gd name="T20" fmla="*/ 276 w 562"/>
                <a:gd name="T21" fmla="*/ 60 h 669"/>
                <a:gd name="T22" fmla="*/ 257 w 562"/>
                <a:gd name="T23" fmla="*/ 33 h 669"/>
                <a:gd name="T24" fmla="*/ 259 w 562"/>
                <a:gd name="T25" fmla="*/ 65 h 669"/>
                <a:gd name="T26" fmla="*/ 257 w 562"/>
                <a:gd name="T27" fmla="*/ 90 h 669"/>
                <a:gd name="T28" fmla="*/ 247 w 562"/>
                <a:gd name="T29" fmla="*/ 109 h 669"/>
                <a:gd name="T30" fmla="*/ 227 w 562"/>
                <a:gd name="T31" fmla="*/ 113 h 669"/>
                <a:gd name="T32" fmla="*/ 200 w 562"/>
                <a:gd name="T33" fmla="*/ 106 h 669"/>
                <a:gd name="T34" fmla="*/ 186 w 562"/>
                <a:gd name="T35" fmla="*/ 87 h 669"/>
                <a:gd name="T36" fmla="*/ 173 w 562"/>
                <a:gd name="T37" fmla="*/ 53 h 669"/>
                <a:gd name="T38" fmla="*/ 154 w 562"/>
                <a:gd name="T39" fmla="*/ 32 h 669"/>
                <a:gd name="T40" fmla="*/ 135 w 562"/>
                <a:gd name="T41" fmla="*/ 35 h 669"/>
                <a:gd name="T42" fmla="*/ 108 w 562"/>
                <a:gd name="T43" fmla="*/ 14 h 669"/>
                <a:gd name="T44" fmla="*/ 76 w 562"/>
                <a:gd name="T45" fmla="*/ 1 h 669"/>
                <a:gd name="T46" fmla="*/ 58 w 562"/>
                <a:gd name="T47" fmla="*/ 15 h 669"/>
                <a:gd name="T48" fmla="*/ 39 w 562"/>
                <a:gd name="T49" fmla="*/ 13 h 669"/>
                <a:gd name="T50" fmla="*/ 11 w 562"/>
                <a:gd name="T51" fmla="*/ 49 h 669"/>
                <a:gd name="T52" fmla="*/ 12 w 562"/>
                <a:gd name="T53" fmla="*/ 79 h 669"/>
                <a:gd name="T54" fmla="*/ 26 w 562"/>
                <a:gd name="T55" fmla="*/ 102 h 669"/>
                <a:gd name="T56" fmla="*/ 30 w 562"/>
                <a:gd name="T57" fmla="*/ 119 h 669"/>
                <a:gd name="T58" fmla="*/ 48 w 562"/>
                <a:gd name="T59" fmla="*/ 184 h 669"/>
                <a:gd name="T60" fmla="*/ 73 w 562"/>
                <a:gd name="T61" fmla="*/ 231 h 669"/>
                <a:gd name="T62" fmla="*/ 86 w 562"/>
                <a:gd name="T63" fmla="*/ 250 h 669"/>
                <a:gd name="T64" fmla="*/ 61 w 562"/>
                <a:gd name="T65" fmla="*/ 283 h 669"/>
                <a:gd name="T66" fmla="*/ 25 w 562"/>
                <a:gd name="T67" fmla="*/ 329 h 669"/>
                <a:gd name="T68" fmla="*/ 40 w 562"/>
                <a:gd name="T69" fmla="*/ 347 h 669"/>
                <a:gd name="T70" fmla="*/ 59 w 562"/>
                <a:gd name="T71" fmla="*/ 403 h 669"/>
                <a:gd name="T72" fmla="*/ 46 w 562"/>
                <a:gd name="T73" fmla="*/ 432 h 669"/>
                <a:gd name="T74" fmla="*/ 99 w 562"/>
                <a:gd name="T75" fmla="*/ 639 h 669"/>
                <a:gd name="T76" fmla="*/ 183 w 562"/>
                <a:gd name="T77" fmla="*/ 658 h 669"/>
                <a:gd name="T78" fmla="*/ 226 w 562"/>
                <a:gd name="T79" fmla="*/ 661 h 669"/>
                <a:gd name="T80" fmla="*/ 286 w 562"/>
                <a:gd name="T81" fmla="*/ 655 h 669"/>
                <a:gd name="T82" fmla="*/ 330 w 562"/>
                <a:gd name="T83" fmla="*/ 613 h 669"/>
                <a:gd name="T84" fmla="*/ 339 w 562"/>
                <a:gd name="T85" fmla="*/ 546 h 669"/>
                <a:gd name="T86" fmla="*/ 359 w 562"/>
                <a:gd name="T87" fmla="*/ 509 h 669"/>
                <a:gd name="T88" fmla="*/ 414 w 562"/>
                <a:gd name="T89" fmla="*/ 484 h 669"/>
                <a:gd name="T90" fmla="*/ 442 w 562"/>
                <a:gd name="T91" fmla="*/ 468 h 669"/>
                <a:gd name="T92" fmla="*/ 446 w 562"/>
                <a:gd name="T93" fmla="*/ 436 h 669"/>
                <a:gd name="T94" fmla="*/ 309 w 562"/>
                <a:gd name="T95" fmla="*/ 562 h 669"/>
                <a:gd name="T96" fmla="*/ 308 w 562"/>
                <a:gd name="T97" fmla="*/ 554 h 669"/>
                <a:gd name="T98" fmla="*/ 318 w 562"/>
                <a:gd name="T99" fmla="*/ 532 h 669"/>
                <a:gd name="T100" fmla="*/ 350 w 562"/>
                <a:gd name="T101" fmla="*/ 457 h 669"/>
                <a:gd name="T102" fmla="*/ 372 w 562"/>
                <a:gd name="T103" fmla="*/ 411 h 669"/>
                <a:gd name="T104" fmla="*/ 412 w 562"/>
                <a:gd name="T105" fmla="*/ 390 h 669"/>
                <a:gd name="T106" fmla="*/ 435 w 562"/>
                <a:gd name="T107" fmla="*/ 383 h 669"/>
                <a:gd name="T108" fmla="*/ 459 w 562"/>
                <a:gd name="T109" fmla="*/ 373 h 669"/>
                <a:gd name="T110" fmla="*/ 477 w 562"/>
                <a:gd name="T111" fmla="*/ 365 h 669"/>
                <a:gd name="T112" fmla="*/ 507 w 562"/>
                <a:gd name="T113" fmla="*/ 351 h 669"/>
                <a:gd name="T114" fmla="*/ 532 w 562"/>
                <a:gd name="T115" fmla="*/ 311 h 669"/>
                <a:gd name="T116" fmla="*/ 547 w 562"/>
                <a:gd name="T117" fmla="*/ 281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62" h="669">
                  <a:moveTo>
                    <a:pt x="551" y="246"/>
                  </a:moveTo>
                  <a:cubicBezTo>
                    <a:pt x="549" y="248"/>
                    <a:pt x="549" y="248"/>
                    <a:pt x="549" y="248"/>
                  </a:cubicBezTo>
                  <a:cubicBezTo>
                    <a:pt x="538" y="253"/>
                    <a:pt x="526" y="259"/>
                    <a:pt x="515" y="265"/>
                  </a:cubicBezTo>
                  <a:cubicBezTo>
                    <a:pt x="513" y="266"/>
                    <a:pt x="513" y="266"/>
                    <a:pt x="513" y="266"/>
                  </a:cubicBezTo>
                  <a:cubicBezTo>
                    <a:pt x="488" y="279"/>
                    <a:pt x="461" y="292"/>
                    <a:pt x="435" y="306"/>
                  </a:cubicBezTo>
                  <a:cubicBezTo>
                    <a:pt x="430" y="308"/>
                    <a:pt x="425" y="310"/>
                    <a:pt x="421" y="313"/>
                  </a:cubicBezTo>
                  <a:cubicBezTo>
                    <a:pt x="418" y="314"/>
                    <a:pt x="416" y="314"/>
                    <a:pt x="414" y="314"/>
                  </a:cubicBezTo>
                  <a:cubicBezTo>
                    <a:pt x="409" y="314"/>
                    <a:pt x="406" y="312"/>
                    <a:pt x="401" y="308"/>
                  </a:cubicBezTo>
                  <a:cubicBezTo>
                    <a:pt x="397" y="303"/>
                    <a:pt x="398" y="299"/>
                    <a:pt x="399" y="295"/>
                  </a:cubicBezTo>
                  <a:cubicBezTo>
                    <a:pt x="399" y="291"/>
                    <a:pt x="400" y="288"/>
                    <a:pt x="397" y="284"/>
                  </a:cubicBezTo>
                  <a:cubicBezTo>
                    <a:pt x="395" y="281"/>
                    <a:pt x="393" y="280"/>
                    <a:pt x="391" y="280"/>
                  </a:cubicBezTo>
                  <a:cubicBezTo>
                    <a:pt x="390" y="280"/>
                    <a:pt x="390" y="280"/>
                    <a:pt x="389" y="280"/>
                  </a:cubicBezTo>
                  <a:cubicBezTo>
                    <a:pt x="386" y="281"/>
                    <a:pt x="383" y="287"/>
                    <a:pt x="383" y="292"/>
                  </a:cubicBezTo>
                  <a:cubicBezTo>
                    <a:pt x="383" y="297"/>
                    <a:pt x="386" y="300"/>
                    <a:pt x="389" y="303"/>
                  </a:cubicBezTo>
                  <a:cubicBezTo>
                    <a:pt x="391" y="306"/>
                    <a:pt x="392" y="308"/>
                    <a:pt x="394" y="311"/>
                  </a:cubicBezTo>
                  <a:cubicBezTo>
                    <a:pt x="396" y="317"/>
                    <a:pt x="396" y="325"/>
                    <a:pt x="395" y="333"/>
                  </a:cubicBezTo>
                  <a:cubicBezTo>
                    <a:pt x="395" y="334"/>
                    <a:pt x="395" y="336"/>
                    <a:pt x="395" y="337"/>
                  </a:cubicBezTo>
                  <a:cubicBezTo>
                    <a:pt x="395" y="338"/>
                    <a:pt x="395" y="338"/>
                    <a:pt x="394" y="338"/>
                  </a:cubicBezTo>
                  <a:cubicBezTo>
                    <a:pt x="394" y="338"/>
                    <a:pt x="394" y="338"/>
                    <a:pt x="394" y="338"/>
                  </a:cubicBezTo>
                  <a:cubicBezTo>
                    <a:pt x="392" y="338"/>
                    <a:pt x="387" y="335"/>
                    <a:pt x="379" y="329"/>
                  </a:cubicBezTo>
                  <a:cubicBezTo>
                    <a:pt x="378" y="328"/>
                    <a:pt x="378" y="328"/>
                    <a:pt x="378" y="328"/>
                  </a:cubicBezTo>
                  <a:cubicBezTo>
                    <a:pt x="376" y="327"/>
                    <a:pt x="375" y="326"/>
                    <a:pt x="373" y="326"/>
                  </a:cubicBezTo>
                  <a:cubicBezTo>
                    <a:pt x="371" y="326"/>
                    <a:pt x="369" y="327"/>
                    <a:pt x="367" y="329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60" y="333"/>
                    <a:pt x="358" y="333"/>
                    <a:pt x="355" y="333"/>
                  </a:cubicBezTo>
                  <a:cubicBezTo>
                    <a:pt x="354" y="333"/>
                    <a:pt x="353" y="333"/>
                    <a:pt x="352" y="333"/>
                  </a:cubicBezTo>
                  <a:cubicBezTo>
                    <a:pt x="350" y="333"/>
                    <a:pt x="350" y="333"/>
                    <a:pt x="350" y="333"/>
                  </a:cubicBezTo>
                  <a:cubicBezTo>
                    <a:pt x="344" y="333"/>
                    <a:pt x="344" y="333"/>
                    <a:pt x="341" y="328"/>
                  </a:cubicBezTo>
                  <a:cubicBezTo>
                    <a:pt x="341" y="327"/>
                    <a:pt x="341" y="327"/>
                    <a:pt x="341" y="327"/>
                  </a:cubicBezTo>
                  <a:cubicBezTo>
                    <a:pt x="340" y="325"/>
                    <a:pt x="339" y="323"/>
                    <a:pt x="339" y="320"/>
                  </a:cubicBezTo>
                  <a:cubicBezTo>
                    <a:pt x="338" y="315"/>
                    <a:pt x="337" y="313"/>
                    <a:pt x="336" y="311"/>
                  </a:cubicBezTo>
                  <a:cubicBezTo>
                    <a:pt x="335" y="311"/>
                    <a:pt x="335" y="310"/>
                    <a:pt x="335" y="310"/>
                  </a:cubicBezTo>
                  <a:cubicBezTo>
                    <a:pt x="332" y="308"/>
                    <a:pt x="332" y="308"/>
                    <a:pt x="332" y="308"/>
                  </a:cubicBezTo>
                  <a:cubicBezTo>
                    <a:pt x="330" y="312"/>
                    <a:pt x="330" y="312"/>
                    <a:pt x="330" y="312"/>
                  </a:cubicBezTo>
                  <a:cubicBezTo>
                    <a:pt x="330" y="312"/>
                    <a:pt x="330" y="313"/>
                    <a:pt x="330" y="313"/>
                  </a:cubicBezTo>
                  <a:cubicBezTo>
                    <a:pt x="329" y="314"/>
                    <a:pt x="329" y="314"/>
                    <a:pt x="329" y="314"/>
                  </a:cubicBezTo>
                  <a:cubicBezTo>
                    <a:pt x="329" y="316"/>
                    <a:pt x="328" y="318"/>
                    <a:pt x="327" y="318"/>
                  </a:cubicBezTo>
                  <a:cubicBezTo>
                    <a:pt x="327" y="318"/>
                    <a:pt x="326" y="318"/>
                    <a:pt x="326" y="318"/>
                  </a:cubicBezTo>
                  <a:cubicBezTo>
                    <a:pt x="325" y="318"/>
                    <a:pt x="325" y="318"/>
                    <a:pt x="324" y="318"/>
                  </a:cubicBezTo>
                  <a:cubicBezTo>
                    <a:pt x="321" y="316"/>
                    <a:pt x="320" y="310"/>
                    <a:pt x="319" y="307"/>
                  </a:cubicBezTo>
                  <a:cubicBezTo>
                    <a:pt x="319" y="307"/>
                    <a:pt x="319" y="307"/>
                    <a:pt x="319" y="307"/>
                  </a:cubicBezTo>
                  <a:cubicBezTo>
                    <a:pt x="319" y="305"/>
                    <a:pt x="318" y="304"/>
                    <a:pt x="318" y="303"/>
                  </a:cubicBezTo>
                  <a:cubicBezTo>
                    <a:pt x="317" y="299"/>
                    <a:pt x="317" y="296"/>
                    <a:pt x="313" y="294"/>
                  </a:cubicBezTo>
                  <a:cubicBezTo>
                    <a:pt x="311" y="293"/>
                    <a:pt x="309" y="293"/>
                    <a:pt x="307" y="292"/>
                  </a:cubicBezTo>
                  <a:cubicBezTo>
                    <a:pt x="304" y="292"/>
                    <a:pt x="301" y="292"/>
                    <a:pt x="298" y="289"/>
                  </a:cubicBezTo>
                  <a:cubicBezTo>
                    <a:pt x="297" y="288"/>
                    <a:pt x="297" y="286"/>
                    <a:pt x="297" y="285"/>
                  </a:cubicBezTo>
                  <a:cubicBezTo>
                    <a:pt x="297" y="283"/>
                    <a:pt x="297" y="282"/>
                    <a:pt x="296" y="281"/>
                  </a:cubicBezTo>
                  <a:cubicBezTo>
                    <a:pt x="295" y="279"/>
                    <a:pt x="294" y="279"/>
                    <a:pt x="292" y="278"/>
                  </a:cubicBezTo>
                  <a:cubicBezTo>
                    <a:pt x="291" y="278"/>
                    <a:pt x="289" y="277"/>
                    <a:pt x="288" y="276"/>
                  </a:cubicBezTo>
                  <a:cubicBezTo>
                    <a:pt x="287" y="274"/>
                    <a:pt x="285" y="266"/>
                    <a:pt x="284" y="258"/>
                  </a:cubicBezTo>
                  <a:cubicBezTo>
                    <a:pt x="284" y="258"/>
                    <a:pt x="284" y="258"/>
                    <a:pt x="284" y="258"/>
                  </a:cubicBezTo>
                  <a:cubicBezTo>
                    <a:pt x="286" y="255"/>
                    <a:pt x="288" y="253"/>
                    <a:pt x="292" y="252"/>
                  </a:cubicBezTo>
                  <a:cubicBezTo>
                    <a:pt x="294" y="251"/>
                    <a:pt x="294" y="251"/>
                    <a:pt x="294" y="251"/>
                  </a:cubicBezTo>
                  <a:cubicBezTo>
                    <a:pt x="293" y="248"/>
                    <a:pt x="293" y="248"/>
                    <a:pt x="293" y="248"/>
                  </a:cubicBezTo>
                  <a:cubicBezTo>
                    <a:pt x="293" y="247"/>
                    <a:pt x="292" y="246"/>
                    <a:pt x="290" y="244"/>
                  </a:cubicBezTo>
                  <a:cubicBezTo>
                    <a:pt x="287" y="242"/>
                    <a:pt x="285" y="240"/>
                    <a:pt x="286" y="237"/>
                  </a:cubicBezTo>
                  <a:cubicBezTo>
                    <a:pt x="286" y="237"/>
                    <a:pt x="287" y="237"/>
                    <a:pt x="287" y="237"/>
                  </a:cubicBezTo>
                  <a:cubicBezTo>
                    <a:pt x="289" y="237"/>
                    <a:pt x="290" y="238"/>
                    <a:pt x="292" y="239"/>
                  </a:cubicBezTo>
                  <a:cubicBezTo>
                    <a:pt x="294" y="240"/>
                    <a:pt x="295" y="240"/>
                    <a:pt x="296" y="240"/>
                  </a:cubicBezTo>
                  <a:cubicBezTo>
                    <a:pt x="297" y="240"/>
                    <a:pt x="297" y="240"/>
                    <a:pt x="297" y="240"/>
                  </a:cubicBezTo>
                  <a:cubicBezTo>
                    <a:pt x="299" y="240"/>
                    <a:pt x="299" y="240"/>
                    <a:pt x="299" y="240"/>
                  </a:cubicBezTo>
                  <a:cubicBezTo>
                    <a:pt x="299" y="238"/>
                    <a:pt x="299" y="238"/>
                    <a:pt x="299" y="238"/>
                  </a:cubicBezTo>
                  <a:cubicBezTo>
                    <a:pt x="300" y="236"/>
                    <a:pt x="299" y="233"/>
                    <a:pt x="298" y="228"/>
                  </a:cubicBezTo>
                  <a:cubicBezTo>
                    <a:pt x="298" y="227"/>
                    <a:pt x="298" y="226"/>
                    <a:pt x="298" y="225"/>
                  </a:cubicBezTo>
                  <a:cubicBezTo>
                    <a:pt x="301" y="226"/>
                    <a:pt x="304" y="227"/>
                    <a:pt x="307" y="228"/>
                  </a:cubicBezTo>
                  <a:cubicBezTo>
                    <a:pt x="312" y="230"/>
                    <a:pt x="316" y="233"/>
                    <a:pt x="322" y="233"/>
                  </a:cubicBezTo>
                  <a:cubicBezTo>
                    <a:pt x="328" y="233"/>
                    <a:pt x="333" y="230"/>
                    <a:pt x="338" y="228"/>
                  </a:cubicBezTo>
                  <a:cubicBezTo>
                    <a:pt x="342" y="227"/>
                    <a:pt x="345" y="225"/>
                    <a:pt x="348" y="225"/>
                  </a:cubicBezTo>
                  <a:cubicBezTo>
                    <a:pt x="350" y="224"/>
                    <a:pt x="352" y="224"/>
                    <a:pt x="354" y="224"/>
                  </a:cubicBezTo>
                  <a:cubicBezTo>
                    <a:pt x="358" y="224"/>
                    <a:pt x="358" y="224"/>
                    <a:pt x="358" y="224"/>
                  </a:cubicBezTo>
                  <a:cubicBezTo>
                    <a:pt x="363" y="224"/>
                    <a:pt x="369" y="224"/>
                    <a:pt x="370" y="216"/>
                  </a:cubicBezTo>
                  <a:cubicBezTo>
                    <a:pt x="370" y="213"/>
                    <a:pt x="368" y="211"/>
                    <a:pt x="367" y="209"/>
                  </a:cubicBezTo>
                  <a:cubicBezTo>
                    <a:pt x="366" y="208"/>
                    <a:pt x="365" y="207"/>
                    <a:pt x="364" y="205"/>
                  </a:cubicBezTo>
                  <a:cubicBezTo>
                    <a:pt x="363" y="202"/>
                    <a:pt x="363" y="200"/>
                    <a:pt x="364" y="198"/>
                  </a:cubicBezTo>
                  <a:cubicBezTo>
                    <a:pt x="364" y="196"/>
                    <a:pt x="364" y="195"/>
                    <a:pt x="364" y="193"/>
                  </a:cubicBezTo>
                  <a:cubicBezTo>
                    <a:pt x="364" y="187"/>
                    <a:pt x="360" y="186"/>
                    <a:pt x="356" y="184"/>
                  </a:cubicBezTo>
                  <a:cubicBezTo>
                    <a:pt x="354" y="183"/>
                    <a:pt x="352" y="182"/>
                    <a:pt x="350" y="181"/>
                  </a:cubicBezTo>
                  <a:cubicBezTo>
                    <a:pt x="349" y="179"/>
                    <a:pt x="348" y="178"/>
                    <a:pt x="347" y="177"/>
                  </a:cubicBezTo>
                  <a:cubicBezTo>
                    <a:pt x="346" y="175"/>
                    <a:pt x="345" y="174"/>
                    <a:pt x="343" y="173"/>
                  </a:cubicBezTo>
                  <a:cubicBezTo>
                    <a:pt x="341" y="172"/>
                    <a:pt x="339" y="172"/>
                    <a:pt x="338" y="172"/>
                  </a:cubicBezTo>
                  <a:cubicBezTo>
                    <a:pt x="335" y="171"/>
                    <a:pt x="332" y="171"/>
                    <a:pt x="329" y="167"/>
                  </a:cubicBezTo>
                  <a:cubicBezTo>
                    <a:pt x="328" y="163"/>
                    <a:pt x="327" y="158"/>
                    <a:pt x="327" y="153"/>
                  </a:cubicBezTo>
                  <a:cubicBezTo>
                    <a:pt x="327" y="149"/>
                    <a:pt x="327" y="146"/>
                    <a:pt x="326" y="144"/>
                  </a:cubicBezTo>
                  <a:cubicBezTo>
                    <a:pt x="325" y="139"/>
                    <a:pt x="325" y="135"/>
                    <a:pt x="325" y="131"/>
                  </a:cubicBezTo>
                  <a:cubicBezTo>
                    <a:pt x="325" y="128"/>
                    <a:pt x="325" y="125"/>
                    <a:pt x="324" y="122"/>
                  </a:cubicBezTo>
                  <a:cubicBezTo>
                    <a:pt x="323" y="115"/>
                    <a:pt x="322" y="114"/>
                    <a:pt x="316" y="113"/>
                  </a:cubicBezTo>
                  <a:cubicBezTo>
                    <a:pt x="314" y="112"/>
                    <a:pt x="312" y="112"/>
                    <a:pt x="309" y="110"/>
                  </a:cubicBezTo>
                  <a:cubicBezTo>
                    <a:pt x="303" y="107"/>
                    <a:pt x="303" y="101"/>
                    <a:pt x="304" y="93"/>
                  </a:cubicBezTo>
                  <a:cubicBezTo>
                    <a:pt x="305" y="85"/>
                    <a:pt x="306" y="78"/>
                    <a:pt x="298" y="76"/>
                  </a:cubicBezTo>
                  <a:cubicBezTo>
                    <a:pt x="297" y="75"/>
                    <a:pt x="296" y="75"/>
                    <a:pt x="295" y="75"/>
                  </a:cubicBezTo>
                  <a:cubicBezTo>
                    <a:pt x="293" y="75"/>
                    <a:pt x="291" y="76"/>
                    <a:pt x="289" y="76"/>
                  </a:cubicBezTo>
                  <a:cubicBezTo>
                    <a:pt x="288" y="76"/>
                    <a:pt x="287" y="77"/>
                    <a:pt x="285" y="77"/>
                  </a:cubicBezTo>
                  <a:cubicBezTo>
                    <a:pt x="284" y="77"/>
                    <a:pt x="282" y="76"/>
                    <a:pt x="280" y="72"/>
                  </a:cubicBezTo>
                  <a:cubicBezTo>
                    <a:pt x="280" y="71"/>
                    <a:pt x="280" y="69"/>
                    <a:pt x="281" y="67"/>
                  </a:cubicBezTo>
                  <a:cubicBezTo>
                    <a:pt x="282" y="65"/>
                    <a:pt x="282" y="64"/>
                    <a:pt x="282" y="63"/>
                  </a:cubicBezTo>
                  <a:cubicBezTo>
                    <a:pt x="281" y="63"/>
                    <a:pt x="281" y="63"/>
                    <a:pt x="281" y="63"/>
                  </a:cubicBezTo>
                  <a:cubicBezTo>
                    <a:pt x="281" y="62"/>
                    <a:pt x="281" y="62"/>
                    <a:pt x="281" y="62"/>
                  </a:cubicBezTo>
                  <a:cubicBezTo>
                    <a:pt x="281" y="61"/>
                    <a:pt x="280" y="60"/>
                    <a:pt x="277" y="60"/>
                  </a:cubicBezTo>
                  <a:cubicBezTo>
                    <a:pt x="277" y="60"/>
                    <a:pt x="276" y="60"/>
                    <a:pt x="276" y="60"/>
                  </a:cubicBezTo>
                  <a:cubicBezTo>
                    <a:pt x="275" y="60"/>
                    <a:pt x="275" y="60"/>
                    <a:pt x="274" y="60"/>
                  </a:cubicBezTo>
                  <a:cubicBezTo>
                    <a:pt x="273" y="60"/>
                    <a:pt x="272" y="60"/>
                    <a:pt x="271" y="59"/>
                  </a:cubicBezTo>
                  <a:cubicBezTo>
                    <a:pt x="269" y="57"/>
                    <a:pt x="268" y="50"/>
                    <a:pt x="267" y="45"/>
                  </a:cubicBezTo>
                  <a:cubicBezTo>
                    <a:pt x="266" y="42"/>
                    <a:pt x="266" y="39"/>
                    <a:pt x="265" y="37"/>
                  </a:cubicBezTo>
                  <a:cubicBezTo>
                    <a:pt x="264" y="34"/>
                    <a:pt x="263" y="31"/>
                    <a:pt x="263" y="28"/>
                  </a:cubicBezTo>
                  <a:cubicBezTo>
                    <a:pt x="262" y="24"/>
                    <a:pt x="262" y="24"/>
                    <a:pt x="262" y="24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56" y="25"/>
                    <a:pt x="256" y="25"/>
                    <a:pt x="256" y="26"/>
                  </a:cubicBezTo>
                  <a:cubicBezTo>
                    <a:pt x="255" y="28"/>
                    <a:pt x="256" y="30"/>
                    <a:pt x="257" y="33"/>
                  </a:cubicBezTo>
                  <a:cubicBezTo>
                    <a:pt x="257" y="33"/>
                    <a:pt x="257" y="34"/>
                    <a:pt x="258" y="36"/>
                  </a:cubicBezTo>
                  <a:cubicBezTo>
                    <a:pt x="258" y="36"/>
                    <a:pt x="258" y="37"/>
                    <a:pt x="258" y="38"/>
                  </a:cubicBezTo>
                  <a:cubicBezTo>
                    <a:pt x="258" y="39"/>
                    <a:pt x="259" y="40"/>
                    <a:pt x="259" y="41"/>
                  </a:cubicBezTo>
                  <a:cubicBezTo>
                    <a:pt x="259" y="43"/>
                    <a:pt x="259" y="44"/>
                    <a:pt x="259" y="46"/>
                  </a:cubicBezTo>
                  <a:cubicBezTo>
                    <a:pt x="259" y="47"/>
                    <a:pt x="258" y="47"/>
                    <a:pt x="257" y="48"/>
                  </a:cubicBezTo>
                  <a:cubicBezTo>
                    <a:pt x="257" y="49"/>
                    <a:pt x="256" y="49"/>
                    <a:pt x="256" y="50"/>
                  </a:cubicBezTo>
                  <a:cubicBezTo>
                    <a:pt x="254" y="52"/>
                    <a:pt x="253" y="55"/>
                    <a:pt x="254" y="59"/>
                  </a:cubicBezTo>
                  <a:cubicBezTo>
                    <a:pt x="254" y="62"/>
                    <a:pt x="257" y="63"/>
                    <a:pt x="258" y="65"/>
                  </a:cubicBezTo>
                  <a:cubicBezTo>
                    <a:pt x="259" y="65"/>
                    <a:pt x="259" y="65"/>
                    <a:pt x="259" y="65"/>
                  </a:cubicBezTo>
                  <a:cubicBezTo>
                    <a:pt x="260" y="66"/>
                    <a:pt x="260" y="67"/>
                    <a:pt x="260" y="70"/>
                  </a:cubicBezTo>
                  <a:cubicBezTo>
                    <a:pt x="260" y="71"/>
                    <a:pt x="260" y="72"/>
                    <a:pt x="260" y="73"/>
                  </a:cubicBezTo>
                  <a:cubicBezTo>
                    <a:pt x="260" y="74"/>
                    <a:pt x="260" y="74"/>
                    <a:pt x="260" y="74"/>
                  </a:cubicBezTo>
                  <a:cubicBezTo>
                    <a:pt x="260" y="76"/>
                    <a:pt x="260" y="78"/>
                    <a:pt x="262" y="80"/>
                  </a:cubicBezTo>
                  <a:cubicBezTo>
                    <a:pt x="262" y="80"/>
                    <a:pt x="262" y="80"/>
                    <a:pt x="262" y="80"/>
                  </a:cubicBezTo>
                  <a:cubicBezTo>
                    <a:pt x="262" y="81"/>
                    <a:pt x="262" y="82"/>
                    <a:pt x="261" y="83"/>
                  </a:cubicBezTo>
                  <a:cubicBezTo>
                    <a:pt x="260" y="84"/>
                    <a:pt x="259" y="85"/>
                    <a:pt x="259" y="86"/>
                  </a:cubicBezTo>
                  <a:cubicBezTo>
                    <a:pt x="259" y="86"/>
                    <a:pt x="259" y="87"/>
                    <a:pt x="258" y="87"/>
                  </a:cubicBezTo>
                  <a:cubicBezTo>
                    <a:pt x="258" y="88"/>
                    <a:pt x="257" y="89"/>
                    <a:pt x="257" y="90"/>
                  </a:cubicBezTo>
                  <a:cubicBezTo>
                    <a:pt x="257" y="90"/>
                    <a:pt x="257" y="91"/>
                    <a:pt x="257" y="91"/>
                  </a:cubicBezTo>
                  <a:cubicBezTo>
                    <a:pt x="257" y="91"/>
                    <a:pt x="256" y="91"/>
                    <a:pt x="256" y="91"/>
                  </a:cubicBezTo>
                  <a:cubicBezTo>
                    <a:pt x="256" y="91"/>
                    <a:pt x="255" y="91"/>
                    <a:pt x="255" y="91"/>
                  </a:cubicBezTo>
                  <a:cubicBezTo>
                    <a:pt x="253" y="91"/>
                    <a:pt x="251" y="91"/>
                    <a:pt x="250" y="92"/>
                  </a:cubicBezTo>
                  <a:cubicBezTo>
                    <a:pt x="248" y="95"/>
                    <a:pt x="248" y="100"/>
                    <a:pt x="248" y="103"/>
                  </a:cubicBezTo>
                  <a:cubicBezTo>
                    <a:pt x="248" y="104"/>
                    <a:pt x="248" y="104"/>
                    <a:pt x="248" y="104"/>
                  </a:cubicBezTo>
                  <a:cubicBezTo>
                    <a:pt x="249" y="105"/>
                    <a:pt x="249" y="106"/>
                    <a:pt x="249" y="108"/>
                  </a:cubicBezTo>
                  <a:cubicBezTo>
                    <a:pt x="248" y="108"/>
                    <a:pt x="248" y="108"/>
                    <a:pt x="248" y="108"/>
                  </a:cubicBezTo>
                  <a:cubicBezTo>
                    <a:pt x="248" y="108"/>
                    <a:pt x="248" y="109"/>
                    <a:pt x="247" y="109"/>
                  </a:cubicBezTo>
                  <a:cubicBezTo>
                    <a:pt x="245" y="109"/>
                    <a:pt x="244" y="110"/>
                    <a:pt x="243" y="111"/>
                  </a:cubicBezTo>
                  <a:cubicBezTo>
                    <a:pt x="241" y="113"/>
                    <a:pt x="240" y="115"/>
                    <a:pt x="239" y="117"/>
                  </a:cubicBezTo>
                  <a:cubicBezTo>
                    <a:pt x="239" y="118"/>
                    <a:pt x="239" y="118"/>
                    <a:pt x="239" y="119"/>
                  </a:cubicBezTo>
                  <a:cubicBezTo>
                    <a:pt x="239" y="119"/>
                    <a:pt x="239" y="120"/>
                    <a:pt x="239" y="120"/>
                  </a:cubicBezTo>
                  <a:cubicBezTo>
                    <a:pt x="238" y="120"/>
                    <a:pt x="238" y="120"/>
                    <a:pt x="237" y="120"/>
                  </a:cubicBezTo>
                  <a:cubicBezTo>
                    <a:pt x="237" y="120"/>
                    <a:pt x="237" y="120"/>
                    <a:pt x="236" y="120"/>
                  </a:cubicBezTo>
                  <a:cubicBezTo>
                    <a:pt x="236" y="120"/>
                    <a:pt x="235" y="119"/>
                    <a:pt x="234" y="118"/>
                  </a:cubicBezTo>
                  <a:cubicBezTo>
                    <a:pt x="234" y="117"/>
                    <a:pt x="234" y="117"/>
                    <a:pt x="234" y="117"/>
                  </a:cubicBezTo>
                  <a:cubicBezTo>
                    <a:pt x="232" y="115"/>
                    <a:pt x="230" y="113"/>
                    <a:pt x="227" y="113"/>
                  </a:cubicBezTo>
                  <a:cubicBezTo>
                    <a:pt x="226" y="112"/>
                    <a:pt x="225" y="112"/>
                    <a:pt x="224" y="112"/>
                  </a:cubicBezTo>
                  <a:cubicBezTo>
                    <a:pt x="223" y="112"/>
                    <a:pt x="223" y="112"/>
                    <a:pt x="223" y="112"/>
                  </a:cubicBezTo>
                  <a:cubicBezTo>
                    <a:pt x="222" y="112"/>
                    <a:pt x="221" y="112"/>
                    <a:pt x="220" y="111"/>
                  </a:cubicBezTo>
                  <a:cubicBezTo>
                    <a:pt x="220" y="111"/>
                    <a:pt x="220" y="110"/>
                    <a:pt x="219" y="110"/>
                  </a:cubicBezTo>
                  <a:cubicBezTo>
                    <a:pt x="219" y="108"/>
                    <a:pt x="218" y="107"/>
                    <a:pt x="216" y="106"/>
                  </a:cubicBezTo>
                  <a:cubicBezTo>
                    <a:pt x="214" y="104"/>
                    <a:pt x="212" y="104"/>
                    <a:pt x="210" y="104"/>
                  </a:cubicBezTo>
                  <a:cubicBezTo>
                    <a:pt x="210" y="104"/>
                    <a:pt x="209" y="104"/>
                    <a:pt x="208" y="104"/>
                  </a:cubicBezTo>
                  <a:cubicBezTo>
                    <a:pt x="208" y="104"/>
                    <a:pt x="207" y="104"/>
                    <a:pt x="206" y="104"/>
                  </a:cubicBezTo>
                  <a:cubicBezTo>
                    <a:pt x="204" y="104"/>
                    <a:pt x="202" y="104"/>
                    <a:pt x="200" y="106"/>
                  </a:cubicBezTo>
                  <a:cubicBezTo>
                    <a:pt x="199" y="106"/>
                    <a:pt x="197" y="107"/>
                    <a:pt x="196" y="108"/>
                  </a:cubicBezTo>
                  <a:cubicBezTo>
                    <a:pt x="197" y="106"/>
                    <a:pt x="197" y="105"/>
                    <a:pt x="197" y="103"/>
                  </a:cubicBezTo>
                  <a:cubicBezTo>
                    <a:pt x="197" y="103"/>
                    <a:pt x="197" y="102"/>
                    <a:pt x="198" y="101"/>
                  </a:cubicBezTo>
                  <a:cubicBezTo>
                    <a:pt x="198" y="101"/>
                    <a:pt x="198" y="101"/>
                    <a:pt x="198" y="101"/>
                  </a:cubicBezTo>
                  <a:cubicBezTo>
                    <a:pt x="198" y="99"/>
                    <a:pt x="199" y="95"/>
                    <a:pt x="196" y="93"/>
                  </a:cubicBezTo>
                  <a:cubicBezTo>
                    <a:pt x="195" y="92"/>
                    <a:pt x="194" y="91"/>
                    <a:pt x="192" y="91"/>
                  </a:cubicBezTo>
                  <a:cubicBezTo>
                    <a:pt x="191" y="91"/>
                    <a:pt x="190" y="92"/>
                    <a:pt x="189" y="92"/>
                  </a:cubicBezTo>
                  <a:cubicBezTo>
                    <a:pt x="188" y="92"/>
                    <a:pt x="187" y="93"/>
                    <a:pt x="187" y="93"/>
                  </a:cubicBezTo>
                  <a:cubicBezTo>
                    <a:pt x="187" y="92"/>
                    <a:pt x="186" y="91"/>
                    <a:pt x="186" y="87"/>
                  </a:cubicBezTo>
                  <a:cubicBezTo>
                    <a:pt x="186" y="81"/>
                    <a:pt x="184" y="79"/>
                    <a:pt x="182" y="75"/>
                  </a:cubicBezTo>
                  <a:cubicBezTo>
                    <a:pt x="181" y="73"/>
                    <a:pt x="181" y="72"/>
                    <a:pt x="181" y="70"/>
                  </a:cubicBezTo>
                  <a:cubicBezTo>
                    <a:pt x="181" y="66"/>
                    <a:pt x="180" y="63"/>
                    <a:pt x="177" y="61"/>
                  </a:cubicBezTo>
                  <a:cubicBezTo>
                    <a:pt x="176" y="59"/>
                    <a:pt x="176" y="59"/>
                    <a:pt x="176" y="59"/>
                  </a:cubicBezTo>
                  <a:cubicBezTo>
                    <a:pt x="175" y="59"/>
                    <a:pt x="175" y="58"/>
                    <a:pt x="174" y="57"/>
                  </a:cubicBezTo>
                  <a:cubicBezTo>
                    <a:pt x="173" y="57"/>
                    <a:pt x="173" y="57"/>
                    <a:pt x="173" y="57"/>
                  </a:cubicBezTo>
                  <a:cubicBezTo>
                    <a:pt x="173" y="56"/>
                    <a:pt x="172" y="56"/>
                    <a:pt x="172" y="56"/>
                  </a:cubicBezTo>
                  <a:cubicBezTo>
                    <a:pt x="172" y="55"/>
                    <a:pt x="172" y="55"/>
                    <a:pt x="172" y="55"/>
                  </a:cubicBezTo>
                  <a:cubicBezTo>
                    <a:pt x="172" y="54"/>
                    <a:pt x="173" y="54"/>
                    <a:pt x="173" y="53"/>
                  </a:cubicBezTo>
                  <a:cubicBezTo>
                    <a:pt x="173" y="53"/>
                    <a:pt x="172" y="52"/>
                    <a:pt x="172" y="51"/>
                  </a:cubicBezTo>
                  <a:cubicBezTo>
                    <a:pt x="172" y="49"/>
                    <a:pt x="172" y="48"/>
                    <a:pt x="173" y="46"/>
                  </a:cubicBezTo>
                  <a:cubicBezTo>
                    <a:pt x="173" y="45"/>
                    <a:pt x="173" y="45"/>
                    <a:pt x="174" y="44"/>
                  </a:cubicBezTo>
                  <a:cubicBezTo>
                    <a:pt x="175" y="41"/>
                    <a:pt x="177" y="35"/>
                    <a:pt x="172" y="33"/>
                  </a:cubicBezTo>
                  <a:cubicBezTo>
                    <a:pt x="170" y="32"/>
                    <a:pt x="169" y="32"/>
                    <a:pt x="168" y="32"/>
                  </a:cubicBezTo>
                  <a:cubicBezTo>
                    <a:pt x="165" y="32"/>
                    <a:pt x="164" y="35"/>
                    <a:pt x="163" y="36"/>
                  </a:cubicBezTo>
                  <a:cubicBezTo>
                    <a:pt x="163" y="37"/>
                    <a:pt x="162" y="38"/>
                    <a:pt x="162" y="38"/>
                  </a:cubicBezTo>
                  <a:cubicBezTo>
                    <a:pt x="162" y="38"/>
                    <a:pt x="161" y="37"/>
                    <a:pt x="160" y="36"/>
                  </a:cubicBezTo>
                  <a:cubicBezTo>
                    <a:pt x="159" y="34"/>
                    <a:pt x="157" y="32"/>
                    <a:pt x="154" y="32"/>
                  </a:cubicBezTo>
                  <a:cubicBezTo>
                    <a:pt x="153" y="32"/>
                    <a:pt x="153" y="32"/>
                    <a:pt x="152" y="32"/>
                  </a:cubicBezTo>
                  <a:cubicBezTo>
                    <a:pt x="150" y="32"/>
                    <a:pt x="149" y="34"/>
                    <a:pt x="148" y="34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7" y="35"/>
                    <a:pt x="147" y="35"/>
                    <a:pt x="145" y="35"/>
                  </a:cubicBezTo>
                  <a:cubicBezTo>
                    <a:pt x="145" y="35"/>
                    <a:pt x="144" y="35"/>
                    <a:pt x="144" y="35"/>
                  </a:cubicBezTo>
                  <a:cubicBezTo>
                    <a:pt x="143" y="35"/>
                    <a:pt x="142" y="35"/>
                    <a:pt x="142" y="35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7" y="35"/>
                    <a:pt x="137" y="35"/>
                    <a:pt x="136" y="35"/>
                  </a:cubicBezTo>
                  <a:cubicBezTo>
                    <a:pt x="135" y="35"/>
                    <a:pt x="135" y="35"/>
                    <a:pt x="135" y="35"/>
                  </a:cubicBezTo>
                  <a:cubicBezTo>
                    <a:pt x="133" y="35"/>
                    <a:pt x="132" y="35"/>
                    <a:pt x="131" y="34"/>
                  </a:cubicBezTo>
                  <a:cubicBezTo>
                    <a:pt x="129" y="34"/>
                    <a:pt x="126" y="31"/>
                    <a:pt x="126" y="28"/>
                  </a:cubicBezTo>
                  <a:cubicBezTo>
                    <a:pt x="126" y="27"/>
                    <a:pt x="126" y="27"/>
                    <a:pt x="126" y="27"/>
                  </a:cubicBezTo>
                  <a:cubicBezTo>
                    <a:pt x="126" y="25"/>
                    <a:pt x="126" y="23"/>
                    <a:pt x="124" y="21"/>
                  </a:cubicBezTo>
                  <a:cubicBezTo>
                    <a:pt x="122" y="19"/>
                    <a:pt x="119" y="18"/>
                    <a:pt x="116" y="18"/>
                  </a:cubicBezTo>
                  <a:cubicBezTo>
                    <a:pt x="116" y="17"/>
                    <a:pt x="116" y="17"/>
                    <a:pt x="116" y="17"/>
                  </a:cubicBezTo>
                  <a:cubicBezTo>
                    <a:pt x="115" y="17"/>
                    <a:pt x="115" y="17"/>
                    <a:pt x="114" y="17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12" y="14"/>
                    <a:pt x="110" y="14"/>
                    <a:pt x="108" y="14"/>
                  </a:cubicBezTo>
                  <a:cubicBezTo>
                    <a:pt x="108" y="14"/>
                    <a:pt x="107" y="14"/>
                    <a:pt x="107" y="14"/>
                  </a:cubicBezTo>
                  <a:cubicBezTo>
                    <a:pt x="107" y="14"/>
                    <a:pt x="106" y="14"/>
                    <a:pt x="106" y="13"/>
                  </a:cubicBezTo>
                  <a:cubicBezTo>
                    <a:pt x="105" y="12"/>
                    <a:pt x="104" y="11"/>
                    <a:pt x="103" y="10"/>
                  </a:cubicBezTo>
                  <a:cubicBezTo>
                    <a:pt x="101" y="9"/>
                    <a:pt x="100" y="9"/>
                    <a:pt x="98" y="8"/>
                  </a:cubicBezTo>
                  <a:cubicBezTo>
                    <a:pt x="98" y="8"/>
                    <a:pt x="97" y="8"/>
                    <a:pt x="96" y="7"/>
                  </a:cubicBezTo>
                  <a:cubicBezTo>
                    <a:pt x="96" y="7"/>
                    <a:pt x="95" y="6"/>
                    <a:pt x="94" y="6"/>
                  </a:cubicBezTo>
                  <a:cubicBezTo>
                    <a:pt x="94" y="5"/>
                    <a:pt x="93" y="5"/>
                    <a:pt x="93" y="5"/>
                  </a:cubicBezTo>
                  <a:cubicBezTo>
                    <a:pt x="88" y="2"/>
                    <a:pt x="85" y="0"/>
                    <a:pt x="81" y="0"/>
                  </a:cubicBezTo>
                  <a:cubicBezTo>
                    <a:pt x="80" y="0"/>
                    <a:pt x="78" y="1"/>
                    <a:pt x="76" y="1"/>
                  </a:cubicBezTo>
                  <a:cubicBezTo>
                    <a:pt x="74" y="3"/>
                    <a:pt x="72" y="4"/>
                    <a:pt x="70" y="6"/>
                  </a:cubicBezTo>
                  <a:cubicBezTo>
                    <a:pt x="69" y="7"/>
                    <a:pt x="68" y="8"/>
                    <a:pt x="67" y="9"/>
                  </a:cubicBezTo>
                  <a:cubicBezTo>
                    <a:pt x="66" y="9"/>
                    <a:pt x="66" y="9"/>
                    <a:pt x="66" y="9"/>
                  </a:cubicBezTo>
                  <a:cubicBezTo>
                    <a:pt x="65" y="10"/>
                    <a:pt x="64" y="10"/>
                    <a:pt x="63" y="12"/>
                  </a:cubicBezTo>
                  <a:cubicBezTo>
                    <a:pt x="63" y="12"/>
                    <a:pt x="62" y="13"/>
                    <a:pt x="62" y="13"/>
                  </a:cubicBezTo>
                  <a:cubicBezTo>
                    <a:pt x="62" y="14"/>
                    <a:pt x="61" y="15"/>
                    <a:pt x="61" y="15"/>
                  </a:cubicBezTo>
                  <a:cubicBezTo>
                    <a:pt x="61" y="15"/>
                    <a:pt x="60" y="15"/>
                    <a:pt x="60" y="15"/>
                  </a:cubicBezTo>
                  <a:cubicBezTo>
                    <a:pt x="59" y="15"/>
                    <a:pt x="59" y="15"/>
                    <a:pt x="58" y="15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7" y="15"/>
                    <a:pt x="57" y="15"/>
                    <a:pt x="56" y="16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5"/>
                    <a:pt x="54" y="15"/>
                  </a:cubicBezTo>
                  <a:cubicBezTo>
                    <a:pt x="53" y="14"/>
                    <a:pt x="51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8" y="14"/>
                    <a:pt x="48" y="14"/>
                    <a:pt x="47" y="14"/>
                  </a:cubicBezTo>
                  <a:cubicBezTo>
                    <a:pt x="46" y="14"/>
                    <a:pt x="45" y="14"/>
                    <a:pt x="45" y="14"/>
                  </a:cubicBezTo>
                  <a:cubicBezTo>
                    <a:pt x="44" y="14"/>
                    <a:pt x="43" y="14"/>
                    <a:pt x="42" y="14"/>
                  </a:cubicBezTo>
                  <a:cubicBezTo>
                    <a:pt x="41" y="14"/>
                    <a:pt x="40" y="13"/>
                    <a:pt x="39" y="13"/>
                  </a:cubicBezTo>
                  <a:cubicBezTo>
                    <a:pt x="38" y="12"/>
                    <a:pt x="36" y="12"/>
                    <a:pt x="35" y="11"/>
                  </a:cubicBezTo>
                  <a:cubicBezTo>
                    <a:pt x="31" y="10"/>
                    <a:pt x="27" y="9"/>
                    <a:pt x="22" y="9"/>
                  </a:cubicBezTo>
                  <a:cubicBezTo>
                    <a:pt x="20" y="9"/>
                    <a:pt x="19" y="9"/>
                    <a:pt x="17" y="9"/>
                  </a:cubicBezTo>
                  <a:cubicBezTo>
                    <a:pt x="12" y="10"/>
                    <a:pt x="8" y="12"/>
                    <a:pt x="5" y="16"/>
                  </a:cubicBezTo>
                  <a:cubicBezTo>
                    <a:pt x="3" y="18"/>
                    <a:pt x="2" y="20"/>
                    <a:pt x="2" y="23"/>
                  </a:cubicBezTo>
                  <a:cubicBezTo>
                    <a:pt x="2" y="23"/>
                    <a:pt x="1" y="24"/>
                    <a:pt x="1" y="24"/>
                  </a:cubicBezTo>
                  <a:cubicBezTo>
                    <a:pt x="1" y="26"/>
                    <a:pt x="0" y="28"/>
                    <a:pt x="0" y="30"/>
                  </a:cubicBezTo>
                  <a:cubicBezTo>
                    <a:pt x="1" y="34"/>
                    <a:pt x="3" y="39"/>
                    <a:pt x="4" y="42"/>
                  </a:cubicBezTo>
                  <a:cubicBezTo>
                    <a:pt x="6" y="45"/>
                    <a:pt x="9" y="48"/>
                    <a:pt x="11" y="49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4" y="51"/>
                    <a:pt x="15" y="52"/>
                    <a:pt x="15" y="53"/>
                  </a:cubicBezTo>
                  <a:cubicBezTo>
                    <a:pt x="15" y="54"/>
                    <a:pt x="14" y="54"/>
                    <a:pt x="14" y="55"/>
                  </a:cubicBezTo>
                  <a:cubicBezTo>
                    <a:pt x="14" y="56"/>
                    <a:pt x="13" y="57"/>
                    <a:pt x="13" y="58"/>
                  </a:cubicBezTo>
                  <a:cubicBezTo>
                    <a:pt x="13" y="60"/>
                    <a:pt x="14" y="63"/>
                    <a:pt x="15" y="65"/>
                  </a:cubicBezTo>
                  <a:cubicBezTo>
                    <a:pt x="16" y="65"/>
                    <a:pt x="16" y="65"/>
                    <a:pt x="16" y="65"/>
                  </a:cubicBezTo>
                  <a:cubicBezTo>
                    <a:pt x="16" y="66"/>
                    <a:pt x="15" y="66"/>
                    <a:pt x="15" y="67"/>
                  </a:cubicBezTo>
                  <a:cubicBezTo>
                    <a:pt x="15" y="67"/>
                    <a:pt x="14" y="68"/>
                    <a:pt x="14" y="69"/>
                  </a:cubicBezTo>
                  <a:cubicBezTo>
                    <a:pt x="12" y="71"/>
                    <a:pt x="9" y="75"/>
                    <a:pt x="12" y="79"/>
                  </a:cubicBezTo>
                  <a:cubicBezTo>
                    <a:pt x="13" y="81"/>
                    <a:pt x="14" y="83"/>
                    <a:pt x="17" y="84"/>
                  </a:cubicBezTo>
                  <a:cubicBezTo>
                    <a:pt x="18" y="84"/>
                    <a:pt x="18" y="84"/>
                    <a:pt x="19" y="84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9" y="86"/>
                    <a:pt x="19" y="87"/>
                    <a:pt x="20" y="88"/>
                  </a:cubicBezTo>
                  <a:cubicBezTo>
                    <a:pt x="20" y="89"/>
                    <a:pt x="20" y="90"/>
                    <a:pt x="20" y="92"/>
                  </a:cubicBezTo>
                  <a:cubicBezTo>
                    <a:pt x="20" y="93"/>
                    <a:pt x="20" y="95"/>
                    <a:pt x="21" y="97"/>
                  </a:cubicBezTo>
                  <a:cubicBezTo>
                    <a:pt x="22" y="99"/>
                    <a:pt x="23" y="100"/>
                    <a:pt x="25" y="101"/>
                  </a:cubicBezTo>
                  <a:cubicBezTo>
                    <a:pt x="25" y="101"/>
                    <a:pt x="26" y="102"/>
                    <a:pt x="26" y="102"/>
                  </a:cubicBezTo>
                  <a:cubicBezTo>
                    <a:pt x="26" y="102"/>
                    <a:pt x="26" y="103"/>
                    <a:pt x="26" y="104"/>
                  </a:cubicBezTo>
                  <a:cubicBezTo>
                    <a:pt x="26" y="105"/>
                    <a:pt x="26" y="105"/>
                    <a:pt x="26" y="105"/>
                  </a:cubicBezTo>
                  <a:cubicBezTo>
                    <a:pt x="26" y="106"/>
                    <a:pt x="27" y="109"/>
                    <a:pt x="29" y="110"/>
                  </a:cubicBezTo>
                  <a:cubicBezTo>
                    <a:pt x="29" y="110"/>
                    <a:pt x="30" y="111"/>
                    <a:pt x="30" y="111"/>
                  </a:cubicBezTo>
                  <a:cubicBezTo>
                    <a:pt x="30" y="111"/>
                    <a:pt x="31" y="111"/>
                    <a:pt x="31" y="111"/>
                  </a:cubicBezTo>
                  <a:cubicBezTo>
                    <a:pt x="31" y="111"/>
                    <a:pt x="31" y="111"/>
                    <a:pt x="31" y="111"/>
                  </a:cubicBezTo>
                  <a:cubicBezTo>
                    <a:pt x="31" y="112"/>
                    <a:pt x="31" y="113"/>
                    <a:pt x="31" y="114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2" y="116"/>
                    <a:pt x="31" y="117"/>
                    <a:pt x="30" y="119"/>
                  </a:cubicBezTo>
                  <a:cubicBezTo>
                    <a:pt x="28" y="122"/>
                    <a:pt x="27" y="125"/>
                    <a:pt x="27" y="128"/>
                  </a:cubicBezTo>
                  <a:cubicBezTo>
                    <a:pt x="27" y="130"/>
                    <a:pt x="27" y="131"/>
                    <a:pt x="26" y="132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36"/>
                    <a:pt x="25" y="138"/>
                    <a:pt x="24" y="139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1" y="146"/>
                    <a:pt x="12" y="160"/>
                    <a:pt x="23" y="168"/>
                  </a:cubicBezTo>
                  <a:cubicBezTo>
                    <a:pt x="27" y="171"/>
                    <a:pt x="31" y="173"/>
                    <a:pt x="35" y="176"/>
                  </a:cubicBezTo>
                  <a:cubicBezTo>
                    <a:pt x="38" y="178"/>
                    <a:pt x="42" y="180"/>
                    <a:pt x="45" y="182"/>
                  </a:cubicBezTo>
                  <a:cubicBezTo>
                    <a:pt x="46" y="183"/>
                    <a:pt x="47" y="184"/>
                    <a:pt x="48" y="184"/>
                  </a:cubicBezTo>
                  <a:cubicBezTo>
                    <a:pt x="49" y="185"/>
                    <a:pt x="50" y="185"/>
                    <a:pt x="51" y="186"/>
                  </a:cubicBezTo>
                  <a:cubicBezTo>
                    <a:pt x="53" y="187"/>
                    <a:pt x="54" y="189"/>
                    <a:pt x="55" y="190"/>
                  </a:cubicBezTo>
                  <a:cubicBezTo>
                    <a:pt x="56" y="191"/>
                    <a:pt x="57" y="192"/>
                    <a:pt x="58" y="194"/>
                  </a:cubicBezTo>
                  <a:cubicBezTo>
                    <a:pt x="59" y="195"/>
                    <a:pt x="59" y="195"/>
                    <a:pt x="59" y="195"/>
                  </a:cubicBezTo>
                  <a:cubicBezTo>
                    <a:pt x="62" y="199"/>
                    <a:pt x="64" y="202"/>
                    <a:pt x="65" y="206"/>
                  </a:cubicBezTo>
                  <a:cubicBezTo>
                    <a:pt x="66" y="211"/>
                    <a:pt x="68" y="214"/>
                    <a:pt x="70" y="217"/>
                  </a:cubicBezTo>
                  <a:cubicBezTo>
                    <a:pt x="71" y="219"/>
                    <a:pt x="71" y="219"/>
                    <a:pt x="71" y="219"/>
                  </a:cubicBezTo>
                  <a:cubicBezTo>
                    <a:pt x="72" y="221"/>
                    <a:pt x="72" y="224"/>
                    <a:pt x="73" y="227"/>
                  </a:cubicBezTo>
                  <a:cubicBezTo>
                    <a:pt x="73" y="229"/>
                    <a:pt x="73" y="230"/>
                    <a:pt x="73" y="231"/>
                  </a:cubicBezTo>
                  <a:cubicBezTo>
                    <a:pt x="74" y="233"/>
                    <a:pt x="74" y="235"/>
                    <a:pt x="75" y="237"/>
                  </a:cubicBezTo>
                  <a:cubicBezTo>
                    <a:pt x="75" y="238"/>
                    <a:pt x="76" y="239"/>
                    <a:pt x="76" y="240"/>
                  </a:cubicBezTo>
                  <a:cubicBezTo>
                    <a:pt x="76" y="241"/>
                    <a:pt x="76" y="241"/>
                    <a:pt x="76" y="242"/>
                  </a:cubicBezTo>
                  <a:cubicBezTo>
                    <a:pt x="77" y="243"/>
                    <a:pt x="77" y="248"/>
                    <a:pt x="82" y="248"/>
                  </a:cubicBezTo>
                  <a:cubicBezTo>
                    <a:pt x="82" y="248"/>
                    <a:pt x="83" y="247"/>
                    <a:pt x="84" y="247"/>
                  </a:cubicBezTo>
                  <a:cubicBezTo>
                    <a:pt x="85" y="247"/>
                    <a:pt x="86" y="246"/>
                    <a:pt x="87" y="246"/>
                  </a:cubicBezTo>
                  <a:cubicBezTo>
                    <a:pt x="89" y="246"/>
                    <a:pt x="90" y="248"/>
                    <a:pt x="90" y="248"/>
                  </a:cubicBezTo>
                  <a:cubicBezTo>
                    <a:pt x="90" y="249"/>
                    <a:pt x="90" y="249"/>
                    <a:pt x="90" y="249"/>
                  </a:cubicBezTo>
                  <a:cubicBezTo>
                    <a:pt x="89" y="250"/>
                    <a:pt x="87" y="250"/>
                    <a:pt x="86" y="250"/>
                  </a:cubicBezTo>
                  <a:cubicBezTo>
                    <a:pt x="84" y="250"/>
                    <a:pt x="83" y="250"/>
                    <a:pt x="82" y="250"/>
                  </a:cubicBezTo>
                  <a:cubicBezTo>
                    <a:pt x="76" y="251"/>
                    <a:pt x="74" y="256"/>
                    <a:pt x="73" y="260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2" y="262"/>
                    <a:pt x="72" y="262"/>
                    <a:pt x="71" y="263"/>
                  </a:cubicBezTo>
                  <a:cubicBezTo>
                    <a:pt x="71" y="264"/>
                    <a:pt x="70" y="265"/>
                    <a:pt x="70" y="266"/>
                  </a:cubicBezTo>
                  <a:cubicBezTo>
                    <a:pt x="69" y="269"/>
                    <a:pt x="68" y="271"/>
                    <a:pt x="67" y="273"/>
                  </a:cubicBezTo>
                  <a:cubicBezTo>
                    <a:pt x="66" y="274"/>
                    <a:pt x="66" y="274"/>
                    <a:pt x="66" y="274"/>
                  </a:cubicBezTo>
                  <a:cubicBezTo>
                    <a:pt x="66" y="276"/>
                    <a:pt x="65" y="278"/>
                    <a:pt x="63" y="280"/>
                  </a:cubicBezTo>
                  <a:cubicBezTo>
                    <a:pt x="63" y="282"/>
                    <a:pt x="62" y="282"/>
                    <a:pt x="61" y="283"/>
                  </a:cubicBezTo>
                  <a:cubicBezTo>
                    <a:pt x="61" y="284"/>
                    <a:pt x="60" y="284"/>
                    <a:pt x="60" y="285"/>
                  </a:cubicBezTo>
                  <a:cubicBezTo>
                    <a:pt x="59" y="286"/>
                    <a:pt x="58" y="287"/>
                    <a:pt x="57" y="288"/>
                  </a:cubicBezTo>
                  <a:cubicBezTo>
                    <a:pt x="57" y="289"/>
                    <a:pt x="56" y="290"/>
                    <a:pt x="55" y="291"/>
                  </a:cubicBezTo>
                  <a:cubicBezTo>
                    <a:pt x="52" y="294"/>
                    <a:pt x="49" y="298"/>
                    <a:pt x="45" y="301"/>
                  </a:cubicBezTo>
                  <a:cubicBezTo>
                    <a:pt x="44" y="302"/>
                    <a:pt x="43" y="303"/>
                    <a:pt x="42" y="304"/>
                  </a:cubicBezTo>
                  <a:cubicBezTo>
                    <a:pt x="39" y="307"/>
                    <a:pt x="36" y="310"/>
                    <a:pt x="33" y="311"/>
                  </a:cubicBezTo>
                  <a:cubicBezTo>
                    <a:pt x="32" y="312"/>
                    <a:pt x="32" y="312"/>
                    <a:pt x="31" y="312"/>
                  </a:cubicBezTo>
                  <a:cubicBezTo>
                    <a:pt x="27" y="314"/>
                    <a:pt x="21" y="316"/>
                    <a:pt x="21" y="322"/>
                  </a:cubicBezTo>
                  <a:cubicBezTo>
                    <a:pt x="22" y="325"/>
                    <a:pt x="24" y="327"/>
                    <a:pt x="25" y="329"/>
                  </a:cubicBezTo>
                  <a:cubicBezTo>
                    <a:pt x="25" y="329"/>
                    <a:pt x="26" y="329"/>
                    <a:pt x="26" y="330"/>
                  </a:cubicBezTo>
                  <a:cubicBezTo>
                    <a:pt x="27" y="330"/>
                    <a:pt x="27" y="331"/>
                    <a:pt x="28" y="332"/>
                  </a:cubicBezTo>
                  <a:cubicBezTo>
                    <a:pt x="28" y="333"/>
                    <a:pt x="28" y="333"/>
                    <a:pt x="28" y="333"/>
                  </a:cubicBezTo>
                  <a:cubicBezTo>
                    <a:pt x="29" y="335"/>
                    <a:pt x="30" y="336"/>
                    <a:pt x="30" y="337"/>
                  </a:cubicBezTo>
                  <a:cubicBezTo>
                    <a:pt x="31" y="337"/>
                    <a:pt x="31" y="337"/>
                    <a:pt x="31" y="337"/>
                  </a:cubicBezTo>
                  <a:cubicBezTo>
                    <a:pt x="34" y="340"/>
                    <a:pt x="36" y="342"/>
                    <a:pt x="39" y="344"/>
                  </a:cubicBezTo>
                  <a:cubicBezTo>
                    <a:pt x="40" y="345"/>
                    <a:pt x="40" y="345"/>
                    <a:pt x="40" y="345"/>
                  </a:cubicBezTo>
                  <a:cubicBezTo>
                    <a:pt x="40" y="345"/>
                    <a:pt x="40" y="346"/>
                    <a:pt x="40" y="346"/>
                  </a:cubicBezTo>
                  <a:cubicBezTo>
                    <a:pt x="40" y="347"/>
                    <a:pt x="40" y="347"/>
                    <a:pt x="40" y="347"/>
                  </a:cubicBezTo>
                  <a:cubicBezTo>
                    <a:pt x="40" y="348"/>
                    <a:pt x="40" y="348"/>
                    <a:pt x="40" y="349"/>
                  </a:cubicBezTo>
                  <a:cubicBezTo>
                    <a:pt x="39" y="351"/>
                    <a:pt x="38" y="352"/>
                    <a:pt x="38" y="354"/>
                  </a:cubicBezTo>
                  <a:cubicBezTo>
                    <a:pt x="38" y="359"/>
                    <a:pt x="40" y="362"/>
                    <a:pt x="41" y="366"/>
                  </a:cubicBezTo>
                  <a:cubicBezTo>
                    <a:pt x="41" y="367"/>
                    <a:pt x="41" y="367"/>
                    <a:pt x="41" y="367"/>
                  </a:cubicBezTo>
                  <a:cubicBezTo>
                    <a:pt x="42" y="369"/>
                    <a:pt x="44" y="372"/>
                    <a:pt x="45" y="374"/>
                  </a:cubicBezTo>
                  <a:cubicBezTo>
                    <a:pt x="46" y="377"/>
                    <a:pt x="48" y="381"/>
                    <a:pt x="49" y="384"/>
                  </a:cubicBezTo>
                  <a:cubicBezTo>
                    <a:pt x="49" y="385"/>
                    <a:pt x="49" y="386"/>
                    <a:pt x="50" y="387"/>
                  </a:cubicBezTo>
                  <a:cubicBezTo>
                    <a:pt x="51" y="392"/>
                    <a:pt x="52" y="396"/>
                    <a:pt x="56" y="401"/>
                  </a:cubicBezTo>
                  <a:cubicBezTo>
                    <a:pt x="57" y="401"/>
                    <a:pt x="58" y="402"/>
                    <a:pt x="59" y="403"/>
                  </a:cubicBezTo>
                  <a:cubicBezTo>
                    <a:pt x="61" y="405"/>
                    <a:pt x="64" y="408"/>
                    <a:pt x="64" y="410"/>
                  </a:cubicBezTo>
                  <a:cubicBezTo>
                    <a:pt x="64" y="412"/>
                    <a:pt x="63" y="413"/>
                    <a:pt x="61" y="416"/>
                  </a:cubicBezTo>
                  <a:cubicBezTo>
                    <a:pt x="60" y="416"/>
                    <a:pt x="60" y="417"/>
                    <a:pt x="59" y="417"/>
                  </a:cubicBezTo>
                  <a:cubicBezTo>
                    <a:pt x="56" y="421"/>
                    <a:pt x="54" y="428"/>
                    <a:pt x="56" y="433"/>
                  </a:cubicBezTo>
                  <a:cubicBezTo>
                    <a:pt x="56" y="435"/>
                    <a:pt x="58" y="437"/>
                    <a:pt x="59" y="438"/>
                  </a:cubicBezTo>
                  <a:cubicBezTo>
                    <a:pt x="60" y="438"/>
                    <a:pt x="60" y="439"/>
                    <a:pt x="60" y="439"/>
                  </a:cubicBezTo>
                  <a:cubicBezTo>
                    <a:pt x="61" y="440"/>
                    <a:pt x="61" y="442"/>
                    <a:pt x="61" y="443"/>
                  </a:cubicBezTo>
                  <a:cubicBezTo>
                    <a:pt x="58" y="438"/>
                    <a:pt x="54" y="433"/>
                    <a:pt x="50" y="433"/>
                  </a:cubicBezTo>
                  <a:cubicBezTo>
                    <a:pt x="46" y="432"/>
                    <a:pt x="46" y="432"/>
                    <a:pt x="46" y="432"/>
                  </a:cubicBezTo>
                  <a:cubicBezTo>
                    <a:pt x="47" y="436"/>
                    <a:pt x="47" y="436"/>
                    <a:pt x="47" y="436"/>
                  </a:cubicBezTo>
                  <a:cubicBezTo>
                    <a:pt x="52" y="478"/>
                    <a:pt x="59" y="528"/>
                    <a:pt x="66" y="577"/>
                  </a:cubicBezTo>
                  <a:cubicBezTo>
                    <a:pt x="67" y="578"/>
                    <a:pt x="67" y="580"/>
                    <a:pt x="67" y="581"/>
                  </a:cubicBezTo>
                  <a:cubicBezTo>
                    <a:pt x="68" y="585"/>
                    <a:pt x="68" y="589"/>
                    <a:pt x="69" y="593"/>
                  </a:cubicBezTo>
                  <a:cubicBezTo>
                    <a:pt x="69" y="604"/>
                    <a:pt x="73" y="608"/>
                    <a:pt x="78" y="616"/>
                  </a:cubicBezTo>
                  <a:cubicBezTo>
                    <a:pt x="81" y="619"/>
                    <a:pt x="81" y="619"/>
                    <a:pt x="81" y="619"/>
                  </a:cubicBezTo>
                  <a:cubicBezTo>
                    <a:pt x="83" y="622"/>
                    <a:pt x="85" y="624"/>
                    <a:pt x="88" y="626"/>
                  </a:cubicBezTo>
                  <a:cubicBezTo>
                    <a:pt x="90" y="628"/>
                    <a:pt x="92" y="630"/>
                    <a:pt x="94" y="633"/>
                  </a:cubicBezTo>
                  <a:cubicBezTo>
                    <a:pt x="96" y="635"/>
                    <a:pt x="97" y="637"/>
                    <a:pt x="99" y="639"/>
                  </a:cubicBezTo>
                  <a:cubicBezTo>
                    <a:pt x="105" y="647"/>
                    <a:pt x="109" y="653"/>
                    <a:pt x="120" y="653"/>
                  </a:cubicBezTo>
                  <a:cubicBezTo>
                    <a:pt x="122" y="653"/>
                    <a:pt x="124" y="653"/>
                    <a:pt x="126" y="652"/>
                  </a:cubicBezTo>
                  <a:cubicBezTo>
                    <a:pt x="128" y="652"/>
                    <a:pt x="131" y="651"/>
                    <a:pt x="134" y="651"/>
                  </a:cubicBezTo>
                  <a:cubicBezTo>
                    <a:pt x="138" y="650"/>
                    <a:pt x="145" y="648"/>
                    <a:pt x="149" y="648"/>
                  </a:cubicBezTo>
                  <a:cubicBezTo>
                    <a:pt x="150" y="648"/>
                    <a:pt x="150" y="648"/>
                    <a:pt x="150" y="648"/>
                  </a:cubicBezTo>
                  <a:cubicBezTo>
                    <a:pt x="154" y="648"/>
                    <a:pt x="158" y="651"/>
                    <a:pt x="162" y="654"/>
                  </a:cubicBezTo>
                  <a:cubicBezTo>
                    <a:pt x="164" y="656"/>
                    <a:pt x="166" y="658"/>
                    <a:pt x="169" y="659"/>
                  </a:cubicBezTo>
                  <a:cubicBezTo>
                    <a:pt x="172" y="660"/>
                    <a:pt x="174" y="661"/>
                    <a:pt x="176" y="661"/>
                  </a:cubicBezTo>
                  <a:cubicBezTo>
                    <a:pt x="179" y="661"/>
                    <a:pt x="181" y="660"/>
                    <a:pt x="183" y="658"/>
                  </a:cubicBezTo>
                  <a:cubicBezTo>
                    <a:pt x="184" y="658"/>
                    <a:pt x="184" y="658"/>
                    <a:pt x="184" y="658"/>
                  </a:cubicBezTo>
                  <a:cubicBezTo>
                    <a:pt x="185" y="657"/>
                    <a:pt x="186" y="657"/>
                    <a:pt x="187" y="656"/>
                  </a:cubicBezTo>
                  <a:cubicBezTo>
                    <a:pt x="191" y="654"/>
                    <a:pt x="195" y="653"/>
                    <a:pt x="200" y="652"/>
                  </a:cubicBezTo>
                  <a:cubicBezTo>
                    <a:pt x="200" y="652"/>
                    <a:pt x="200" y="652"/>
                    <a:pt x="200" y="652"/>
                  </a:cubicBezTo>
                  <a:cubicBezTo>
                    <a:pt x="203" y="651"/>
                    <a:pt x="205" y="650"/>
                    <a:pt x="208" y="649"/>
                  </a:cubicBezTo>
                  <a:cubicBezTo>
                    <a:pt x="211" y="648"/>
                    <a:pt x="214" y="647"/>
                    <a:pt x="217" y="647"/>
                  </a:cubicBezTo>
                  <a:cubicBezTo>
                    <a:pt x="218" y="647"/>
                    <a:pt x="218" y="647"/>
                    <a:pt x="219" y="648"/>
                  </a:cubicBezTo>
                  <a:cubicBezTo>
                    <a:pt x="222" y="649"/>
                    <a:pt x="223" y="652"/>
                    <a:pt x="224" y="657"/>
                  </a:cubicBezTo>
                  <a:cubicBezTo>
                    <a:pt x="226" y="661"/>
                    <a:pt x="226" y="661"/>
                    <a:pt x="226" y="661"/>
                  </a:cubicBezTo>
                  <a:cubicBezTo>
                    <a:pt x="226" y="663"/>
                    <a:pt x="227" y="664"/>
                    <a:pt x="227" y="666"/>
                  </a:cubicBezTo>
                  <a:cubicBezTo>
                    <a:pt x="228" y="669"/>
                    <a:pt x="228" y="669"/>
                    <a:pt x="228" y="669"/>
                  </a:cubicBezTo>
                  <a:cubicBezTo>
                    <a:pt x="231" y="668"/>
                    <a:pt x="231" y="668"/>
                    <a:pt x="231" y="668"/>
                  </a:cubicBezTo>
                  <a:cubicBezTo>
                    <a:pt x="234" y="668"/>
                    <a:pt x="238" y="667"/>
                    <a:pt x="241" y="667"/>
                  </a:cubicBezTo>
                  <a:cubicBezTo>
                    <a:pt x="246" y="666"/>
                    <a:pt x="252" y="665"/>
                    <a:pt x="257" y="664"/>
                  </a:cubicBezTo>
                  <a:cubicBezTo>
                    <a:pt x="260" y="663"/>
                    <a:pt x="262" y="662"/>
                    <a:pt x="264" y="661"/>
                  </a:cubicBezTo>
                  <a:cubicBezTo>
                    <a:pt x="267" y="660"/>
                    <a:pt x="269" y="659"/>
                    <a:pt x="271" y="658"/>
                  </a:cubicBezTo>
                  <a:cubicBezTo>
                    <a:pt x="272" y="658"/>
                    <a:pt x="274" y="657"/>
                    <a:pt x="275" y="657"/>
                  </a:cubicBezTo>
                  <a:cubicBezTo>
                    <a:pt x="279" y="656"/>
                    <a:pt x="282" y="655"/>
                    <a:pt x="286" y="655"/>
                  </a:cubicBezTo>
                  <a:cubicBezTo>
                    <a:pt x="291" y="655"/>
                    <a:pt x="296" y="653"/>
                    <a:pt x="301" y="651"/>
                  </a:cubicBezTo>
                  <a:cubicBezTo>
                    <a:pt x="302" y="650"/>
                    <a:pt x="302" y="650"/>
                    <a:pt x="302" y="650"/>
                  </a:cubicBezTo>
                  <a:cubicBezTo>
                    <a:pt x="306" y="648"/>
                    <a:pt x="310" y="646"/>
                    <a:pt x="312" y="640"/>
                  </a:cubicBezTo>
                  <a:cubicBezTo>
                    <a:pt x="312" y="640"/>
                    <a:pt x="312" y="639"/>
                    <a:pt x="313" y="638"/>
                  </a:cubicBezTo>
                  <a:cubicBezTo>
                    <a:pt x="313" y="637"/>
                    <a:pt x="313" y="636"/>
                    <a:pt x="314" y="635"/>
                  </a:cubicBezTo>
                  <a:cubicBezTo>
                    <a:pt x="316" y="633"/>
                    <a:pt x="317" y="632"/>
                    <a:pt x="319" y="631"/>
                  </a:cubicBezTo>
                  <a:cubicBezTo>
                    <a:pt x="322" y="631"/>
                    <a:pt x="325" y="629"/>
                    <a:pt x="327" y="626"/>
                  </a:cubicBezTo>
                  <a:cubicBezTo>
                    <a:pt x="328" y="623"/>
                    <a:pt x="328" y="621"/>
                    <a:pt x="329" y="619"/>
                  </a:cubicBezTo>
                  <a:cubicBezTo>
                    <a:pt x="329" y="617"/>
                    <a:pt x="329" y="615"/>
                    <a:pt x="330" y="613"/>
                  </a:cubicBezTo>
                  <a:cubicBezTo>
                    <a:pt x="332" y="609"/>
                    <a:pt x="333" y="605"/>
                    <a:pt x="333" y="599"/>
                  </a:cubicBezTo>
                  <a:cubicBezTo>
                    <a:pt x="333" y="596"/>
                    <a:pt x="333" y="593"/>
                    <a:pt x="332" y="591"/>
                  </a:cubicBezTo>
                  <a:cubicBezTo>
                    <a:pt x="332" y="589"/>
                    <a:pt x="332" y="587"/>
                    <a:pt x="331" y="585"/>
                  </a:cubicBezTo>
                  <a:cubicBezTo>
                    <a:pt x="331" y="582"/>
                    <a:pt x="332" y="579"/>
                    <a:pt x="333" y="575"/>
                  </a:cubicBezTo>
                  <a:cubicBezTo>
                    <a:pt x="334" y="574"/>
                    <a:pt x="334" y="571"/>
                    <a:pt x="335" y="569"/>
                  </a:cubicBezTo>
                  <a:cubicBezTo>
                    <a:pt x="335" y="567"/>
                    <a:pt x="335" y="565"/>
                    <a:pt x="335" y="562"/>
                  </a:cubicBezTo>
                  <a:cubicBezTo>
                    <a:pt x="334" y="560"/>
                    <a:pt x="334" y="558"/>
                    <a:pt x="335" y="556"/>
                  </a:cubicBezTo>
                  <a:cubicBezTo>
                    <a:pt x="335" y="554"/>
                    <a:pt x="336" y="553"/>
                    <a:pt x="337" y="552"/>
                  </a:cubicBezTo>
                  <a:cubicBezTo>
                    <a:pt x="338" y="550"/>
                    <a:pt x="338" y="548"/>
                    <a:pt x="339" y="546"/>
                  </a:cubicBezTo>
                  <a:cubicBezTo>
                    <a:pt x="339" y="545"/>
                    <a:pt x="340" y="544"/>
                    <a:pt x="340" y="543"/>
                  </a:cubicBezTo>
                  <a:cubicBezTo>
                    <a:pt x="340" y="542"/>
                    <a:pt x="341" y="537"/>
                    <a:pt x="342" y="537"/>
                  </a:cubicBezTo>
                  <a:cubicBezTo>
                    <a:pt x="343" y="537"/>
                    <a:pt x="344" y="538"/>
                    <a:pt x="346" y="538"/>
                  </a:cubicBezTo>
                  <a:cubicBezTo>
                    <a:pt x="348" y="540"/>
                    <a:pt x="348" y="540"/>
                    <a:pt x="348" y="540"/>
                  </a:cubicBezTo>
                  <a:cubicBezTo>
                    <a:pt x="350" y="538"/>
                    <a:pt x="350" y="538"/>
                    <a:pt x="350" y="538"/>
                  </a:cubicBezTo>
                  <a:cubicBezTo>
                    <a:pt x="351" y="536"/>
                    <a:pt x="352" y="535"/>
                    <a:pt x="354" y="534"/>
                  </a:cubicBezTo>
                  <a:cubicBezTo>
                    <a:pt x="355" y="532"/>
                    <a:pt x="357" y="530"/>
                    <a:pt x="358" y="528"/>
                  </a:cubicBezTo>
                  <a:cubicBezTo>
                    <a:pt x="361" y="524"/>
                    <a:pt x="360" y="520"/>
                    <a:pt x="359" y="517"/>
                  </a:cubicBezTo>
                  <a:cubicBezTo>
                    <a:pt x="358" y="514"/>
                    <a:pt x="357" y="511"/>
                    <a:pt x="359" y="509"/>
                  </a:cubicBezTo>
                  <a:cubicBezTo>
                    <a:pt x="361" y="506"/>
                    <a:pt x="376" y="499"/>
                    <a:pt x="379" y="499"/>
                  </a:cubicBezTo>
                  <a:cubicBezTo>
                    <a:pt x="380" y="499"/>
                    <a:pt x="380" y="499"/>
                    <a:pt x="381" y="499"/>
                  </a:cubicBezTo>
                  <a:cubicBezTo>
                    <a:pt x="382" y="499"/>
                    <a:pt x="383" y="499"/>
                    <a:pt x="384" y="500"/>
                  </a:cubicBezTo>
                  <a:cubicBezTo>
                    <a:pt x="384" y="500"/>
                    <a:pt x="385" y="500"/>
                    <a:pt x="386" y="500"/>
                  </a:cubicBezTo>
                  <a:cubicBezTo>
                    <a:pt x="387" y="500"/>
                    <a:pt x="388" y="500"/>
                    <a:pt x="389" y="499"/>
                  </a:cubicBezTo>
                  <a:cubicBezTo>
                    <a:pt x="390" y="499"/>
                    <a:pt x="391" y="498"/>
                    <a:pt x="394" y="495"/>
                  </a:cubicBezTo>
                  <a:cubicBezTo>
                    <a:pt x="395" y="494"/>
                    <a:pt x="396" y="493"/>
                    <a:pt x="397" y="493"/>
                  </a:cubicBezTo>
                  <a:cubicBezTo>
                    <a:pt x="402" y="489"/>
                    <a:pt x="407" y="486"/>
                    <a:pt x="412" y="484"/>
                  </a:cubicBezTo>
                  <a:cubicBezTo>
                    <a:pt x="414" y="484"/>
                    <a:pt x="414" y="484"/>
                    <a:pt x="414" y="484"/>
                  </a:cubicBezTo>
                  <a:cubicBezTo>
                    <a:pt x="414" y="482"/>
                    <a:pt x="414" y="482"/>
                    <a:pt x="414" y="482"/>
                  </a:cubicBezTo>
                  <a:cubicBezTo>
                    <a:pt x="414" y="482"/>
                    <a:pt x="414" y="481"/>
                    <a:pt x="414" y="481"/>
                  </a:cubicBezTo>
                  <a:cubicBezTo>
                    <a:pt x="414" y="481"/>
                    <a:pt x="415" y="481"/>
                    <a:pt x="415" y="481"/>
                  </a:cubicBezTo>
                  <a:cubicBezTo>
                    <a:pt x="416" y="481"/>
                    <a:pt x="417" y="481"/>
                    <a:pt x="417" y="482"/>
                  </a:cubicBezTo>
                  <a:cubicBezTo>
                    <a:pt x="418" y="482"/>
                    <a:pt x="419" y="482"/>
                    <a:pt x="420" y="482"/>
                  </a:cubicBezTo>
                  <a:cubicBezTo>
                    <a:pt x="424" y="482"/>
                    <a:pt x="428" y="481"/>
                    <a:pt x="431" y="480"/>
                  </a:cubicBezTo>
                  <a:cubicBezTo>
                    <a:pt x="436" y="478"/>
                    <a:pt x="438" y="474"/>
                    <a:pt x="440" y="471"/>
                  </a:cubicBezTo>
                  <a:cubicBezTo>
                    <a:pt x="441" y="470"/>
                    <a:pt x="441" y="470"/>
                    <a:pt x="441" y="470"/>
                  </a:cubicBezTo>
                  <a:cubicBezTo>
                    <a:pt x="441" y="469"/>
                    <a:pt x="441" y="469"/>
                    <a:pt x="442" y="468"/>
                  </a:cubicBezTo>
                  <a:cubicBezTo>
                    <a:pt x="442" y="467"/>
                    <a:pt x="443" y="466"/>
                    <a:pt x="444" y="465"/>
                  </a:cubicBezTo>
                  <a:cubicBezTo>
                    <a:pt x="444" y="464"/>
                    <a:pt x="444" y="464"/>
                    <a:pt x="444" y="464"/>
                  </a:cubicBezTo>
                  <a:cubicBezTo>
                    <a:pt x="445" y="463"/>
                    <a:pt x="445" y="462"/>
                    <a:pt x="445" y="461"/>
                  </a:cubicBezTo>
                  <a:cubicBezTo>
                    <a:pt x="446" y="461"/>
                    <a:pt x="446" y="460"/>
                    <a:pt x="447" y="459"/>
                  </a:cubicBezTo>
                  <a:cubicBezTo>
                    <a:pt x="447" y="459"/>
                    <a:pt x="447" y="458"/>
                    <a:pt x="448" y="457"/>
                  </a:cubicBezTo>
                  <a:cubicBezTo>
                    <a:pt x="448" y="457"/>
                    <a:pt x="448" y="457"/>
                    <a:pt x="449" y="456"/>
                  </a:cubicBezTo>
                  <a:cubicBezTo>
                    <a:pt x="449" y="456"/>
                    <a:pt x="450" y="455"/>
                    <a:pt x="450" y="454"/>
                  </a:cubicBezTo>
                  <a:cubicBezTo>
                    <a:pt x="452" y="452"/>
                    <a:pt x="452" y="449"/>
                    <a:pt x="451" y="445"/>
                  </a:cubicBezTo>
                  <a:cubicBezTo>
                    <a:pt x="451" y="442"/>
                    <a:pt x="449" y="439"/>
                    <a:pt x="446" y="436"/>
                  </a:cubicBezTo>
                  <a:cubicBezTo>
                    <a:pt x="442" y="430"/>
                    <a:pt x="435" y="427"/>
                    <a:pt x="427" y="427"/>
                  </a:cubicBezTo>
                  <a:cubicBezTo>
                    <a:pt x="416" y="427"/>
                    <a:pt x="403" y="433"/>
                    <a:pt x="397" y="437"/>
                  </a:cubicBezTo>
                  <a:cubicBezTo>
                    <a:pt x="380" y="446"/>
                    <a:pt x="367" y="460"/>
                    <a:pt x="357" y="471"/>
                  </a:cubicBezTo>
                  <a:cubicBezTo>
                    <a:pt x="347" y="482"/>
                    <a:pt x="339" y="493"/>
                    <a:pt x="333" y="504"/>
                  </a:cubicBezTo>
                  <a:cubicBezTo>
                    <a:pt x="332" y="506"/>
                    <a:pt x="332" y="506"/>
                    <a:pt x="332" y="506"/>
                  </a:cubicBezTo>
                  <a:cubicBezTo>
                    <a:pt x="330" y="510"/>
                    <a:pt x="327" y="515"/>
                    <a:pt x="326" y="520"/>
                  </a:cubicBezTo>
                  <a:cubicBezTo>
                    <a:pt x="324" y="527"/>
                    <a:pt x="322" y="533"/>
                    <a:pt x="319" y="540"/>
                  </a:cubicBezTo>
                  <a:cubicBezTo>
                    <a:pt x="317" y="543"/>
                    <a:pt x="316" y="546"/>
                    <a:pt x="315" y="549"/>
                  </a:cubicBezTo>
                  <a:cubicBezTo>
                    <a:pt x="314" y="554"/>
                    <a:pt x="312" y="558"/>
                    <a:pt x="309" y="562"/>
                  </a:cubicBezTo>
                  <a:cubicBezTo>
                    <a:pt x="309" y="562"/>
                    <a:pt x="309" y="562"/>
                    <a:pt x="309" y="562"/>
                  </a:cubicBezTo>
                  <a:cubicBezTo>
                    <a:pt x="308" y="563"/>
                    <a:pt x="307" y="565"/>
                    <a:pt x="306" y="565"/>
                  </a:cubicBezTo>
                  <a:cubicBezTo>
                    <a:pt x="306" y="566"/>
                    <a:pt x="305" y="566"/>
                    <a:pt x="305" y="566"/>
                  </a:cubicBezTo>
                  <a:cubicBezTo>
                    <a:pt x="303" y="567"/>
                    <a:pt x="302" y="567"/>
                    <a:pt x="301" y="568"/>
                  </a:cubicBezTo>
                  <a:cubicBezTo>
                    <a:pt x="301" y="568"/>
                    <a:pt x="301" y="568"/>
                    <a:pt x="302" y="567"/>
                  </a:cubicBezTo>
                  <a:cubicBezTo>
                    <a:pt x="302" y="567"/>
                    <a:pt x="302" y="566"/>
                    <a:pt x="303" y="566"/>
                  </a:cubicBezTo>
                  <a:cubicBezTo>
                    <a:pt x="303" y="565"/>
                    <a:pt x="303" y="564"/>
                    <a:pt x="304" y="564"/>
                  </a:cubicBezTo>
                  <a:cubicBezTo>
                    <a:pt x="305" y="563"/>
                    <a:pt x="308" y="562"/>
                    <a:pt x="308" y="558"/>
                  </a:cubicBezTo>
                  <a:cubicBezTo>
                    <a:pt x="308" y="557"/>
                    <a:pt x="308" y="556"/>
                    <a:pt x="308" y="554"/>
                  </a:cubicBezTo>
                  <a:cubicBezTo>
                    <a:pt x="308" y="553"/>
                    <a:pt x="308" y="551"/>
                    <a:pt x="308" y="550"/>
                  </a:cubicBezTo>
                  <a:cubicBezTo>
                    <a:pt x="308" y="549"/>
                    <a:pt x="309" y="548"/>
                    <a:pt x="309" y="547"/>
                  </a:cubicBezTo>
                  <a:cubicBezTo>
                    <a:pt x="310" y="545"/>
                    <a:pt x="310" y="543"/>
                    <a:pt x="311" y="541"/>
                  </a:cubicBezTo>
                  <a:cubicBezTo>
                    <a:pt x="312" y="540"/>
                    <a:pt x="312" y="539"/>
                    <a:pt x="312" y="539"/>
                  </a:cubicBezTo>
                  <a:cubicBezTo>
                    <a:pt x="313" y="538"/>
                    <a:pt x="313" y="537"/>
                    <a:pt x="314" y="536"/>
                  </a:cubicBezTo>
                  <a:cubicBezTo>
                    <a:pt x="314" y="536"/>
                    <a:pt x="314" y="536"/>
                    <a:pt x="314" y="536"/>
                  </a:cubicBezTo>
                  <a:cubicBezTo>
                    <a:pt x="315" y="536"/>
                    <a:pt x="316" y="535"/>
                    <a:pt x="316" y="535"/>
                  </a:cubicBezTo>
                  <a:cubicBezTo>
                    <a:pt x="317" y="534"/>
                    <a:pt x="317" y="533"/>
                    <a:pt x="318" y="532"/>
                  </a:cubicBezTo>
                  <a:cubicBezTo>
                    <a:pt x="318" y="532"/>
                    <a:pt x="318" y="532"/>
                    <a:pt x="318" y="532"/>
                  </a:cubicBezTo>
                  <a:cubicBezTo>
                    <a:pt x="320" y="527"/>
                    <a:pt x="320" y="523"/>
                    <a:pt x="321" y="519"/>
                  </a:cubicBezTo>
                  <a:cubicBezTo>
                    <a:pt x="321" y="517"/>
                    <a:pt x="321" y="514"/>
                    <a:pt x="322" y="512"/>
                  </a:cubicBezTo>
                  <a:cubicBezTo>
                    <a:pt x="322" y="510"/>
                    <a:pt x="323" y="509"/>
                    <a:pt x="324" y="507"/>
                  </a:cubicBezTo>
                  <a:cubicBezTo>
                    <a:pt x="325" y="507"/>
                    <a:pt x="325" y="506"/>
                    <a:pt x="325" y="505"/>
                  </a:cubicBezTo>
                  <a:cubicBezTo>
                    <a:pt x="328" y="502"/>
                    <a:pt x="328" y="497"/>
                    <a:pt x="328" y="493"/>
                  </a:cubicBezTo>
                  <a:cubicBezTo>
                    <a:pt x="328" y="491"/>
                    <a:pt x="328" y="489"/>
                    <a:pt x="329" y="486"/>
                  </a:cubicBezTo>
                  <a:cubicBezTo>
                    <a:pt x="331" y="479"/>
                    <a:pt x="335" y="473"/>
                    <a:pt x="339" y="468"/>
                  </a:cubicBezTo>
                  <a:cubicBezTo>
                    <a:pt x="340" y="466"/>
                    <a:pt x="342" y="464"/>
                    <a:pt x="344" y="462"/>
                  </a:cubicBezTo>
                  <a:cubicBezTo>
                    <a:pt x="346" y="460"/>
                    <a:pt x="348" y="458"/>
                    <a:pt x="350" y="457"/>
                  </a:cubicBezTo>
                  <a:cubicBezTo>
                    <a:pt x="352" y="455"/>
                    <a:pt x="354" y="453"/>
                    <a:pt x="356" y="452"/>
                  </a:cubicBezTo>
                  <a:cubicBezTo>
                    <a:pt x="357" y="451"/>
                    <a:pt x="358" y="450"/>
                    <a:pt x="360" y="449"/>
                  </a:cubicBezTo>
                  <a:cubicBezTo>
                    <a:pt x="361" y="449"/>
                    <a:pt x="364" y="447"/>
                    <a:pt x="365" y="444"/>
                  </a:cubicBezTo>
                  <a:cubicBezTo>
                    <a:pt x="365" y="443"/>
                    <a:pt x="365" y="442"/>
                    <a:pt x="365" y="441"/>
                  </a:cubicBezTo>
                  <a:cubicBezTo>
                    <a:pt x="365" y="441"/>
                    <a:pt x="365" y="441"/>
                    <a:pt x="365" y="440"/>
                  </a:cubicBezTo>
                  <a:cubicBezTo>
                    <a:pt x="365" y="439"/>
                    <a:pt x="365" y="437"/>
                    <a:pt x="365" y="435"/>
                  </a:cubicBezTo>
                  <a:cubicBezTo>
                    <a:pt x="365" y="433"/>
                    <a:pt x="365" y="431"/>
                    <a:pt x="365" y="429"/>
                  </a:cubicBezTo>
                  <a:cubicBezTo>
                    <a:pt x="365" y="426"/>
                    <a:pt x="365" y="423"/>
                    <a:pt x="366" y="420"/>
                  </a:cubicBezTo>
                  <a:cubicBezTo>
                    <a:pt x="367" y="416"/>
                    <a:pt x="369" y="413"/>
                    <a:pt x="372" y="411"/>
                  </a:cubicBezTo>
                  <a:cubicBezTo>
                    <a:pt x="373" y="410"/>
                    <a:pt x="373" y="410"/>
                    <a:pt x="373" y="410"/>
                  </a:cubicBezTo>
                  <a:cubicBezTo>
                    <a:pt x="373" y="409"/>
                    <a:pt x="374" y="408"/>
                    <a:pt x="375" y="408"/>
                  </a:cubicBezTo>
                  <a:cubicBezTo>
                    <a:pt x="377" y="407"/>
                    <a:pt x="379" y="407"/>
                    <a:pt x="381" y="406"/>
                  </a:cubicBezTo>
                  <a:cubicBezTo>
                    <a:pt x="383" y="404"/>
                    <a:pt x="385" y="403"/>
                    <a:pt x="388" y="401"/>
                  </a:cubicBezTo>
                  <a:cubicBezTo>
                    <a:pt x="389" y="400"/>
                    <a:pt x="389" y="400"/>
                    <a:pt x="389" y="400"/>
                  </a:cubicBezTo>
                  <a:cubicBezTo>
                    <a:pt x="391" y="399"/>
                    <a:pt x="393" y="398"/>
                    <a:pt x="395" y="397"/>
                  </a:cubicBezTo>
                  <a:cubicBezTo>
                    <a:pt x="396" y="395"/>
                    <a:pt x="396" y="395"/>
                    <a:pt x="397" y="395"/>
                  </a:cubicBezTo>
                  <a:cubicBezTo>
                    <a:pt x="401" y="394"/>
                    <a:pt x="405" y="393"/>
                    <a:pt x="409" y="392"/>
                  </a:cubicBezTo>
                  <a:cubicBezTo>
                    <a:pt x="410" y="391"/>
                    <a:pt x="411" y="391"/>
                    <a:pt x="412" y="390"/>
                  </a:cubicBezTo>
                  <a:cubicBezTo>
                    <a:pt x="413" y="390"/>
                    <a:pt x="413" y="390"/>
                    <a:pt x="414" y="389"/>
                  </a:cubicBezTo>
                  <a:cubicBezTo>
                    <a:pt x="415" y="389"/>
                    <a:pt x="415" y="389"/>
                    <a:pt x="416" y="388"/>
                  </a:cubicBezTo>
                  <a:cubicBezTo>
                    <a:pt x="417" y="388"/>
                    <a:pt x="418" y="388"/>
                    <a:pt x="418" y="387"/>
                  </a:cubicBezTo>
                  <a:cubicBezTo>
                    <a:pt x="419" y="387"/>
                    <a:pt x="420" y="387"/>
                    <a:pt x="421" y="387"/>
                  </a:cubicBezTo>
                  <a:cubicBezTo>
                    <a:pt x="422" y="387"/>
                    <a:pt x="422" y="387"/>
                    <a:pt x="422" y="387"/>
                  </a:cubicBezTo>
                  <a:cubicBezTo>
                    <a:pt x="423" y="386"/>
                    <a:pt x="424" y="386"/>
                    <a:pt x="426" y="386"/>
                  </a:cubicBezTo>
                  <a:cubicBezTo>
                    <a:pt x="428" y="385"/>
                    <a:pt x="429" y="384"/>
                    <a:pt x="431" y="383"/>
                  </a:cubicBezTo>
                  <a:cubicBezTo>
                    <a:pt x="431" y="383"/>
                    <a:pt x="432" y="383"/>
                    <a:pt x="432" y="382"/>
                  </a:cubicBezTo>
                  <a:cubicBezTo>
                    <a:pt x="433" y="382"/>
                    <a:pt x="434" y="383"/>
                    <a:pt x="435" y="383"/>
                  </a:cubicBezTo>
                  <a:cubicBezTo>
                    <a:pt x="435" y="383"/>
                    <a:pt x="436" y="383"/>
                    <a:pt x="436" y="383"/>
                  </a:cubicBezTo>
                  <a:cubicBezTo>
                    <a:pt x="439" y="383"/>
                    <a:pt x="442" y="381"/>
                    <a:pt x="444" y="380"/>
                  </a:cubicBezTo>
                  <a:cubicBezTo>
                    <a:pt x="445" y="380"/>
                    <a:pt x="447" y="379"/>
                    <a:pt x="449" y="377"/>
                  </a:cubicBezTo>
                  <a:cubicBezTo>
                    <a:pt x="449" y="377"/>
                    <a:pt x="450" y="376"/>
                    <a:pt x="450" y="376"/>
                  </a:cubicBezTo>
                  <a:cubicBezTo>
                    <a:pt x="450" y="376"/>
                    <a:pt x="450" y="375"/>
                    <a:pt x="451" y="375"/>
                  </a:cubicBezTo>
                  <a:cubicBezTo>
                    <a:pt x="451" y="375"/>
                    <a:pt x="451" y="375"/>
                    <a:pt x="452" y="375"/>
                  </a:cubicBezTo>
                  <a:cubicBezTo>
                    <a:pt x="453" y="375"/>
                    <a:pt x="453" y="375"/>
                    <a:pt x="454" y="375"/>
                  </a:cubicBezTo>
                  <a:cubicBezTo>
                    <a:pt x="455" y="374"/>
                    <a:pt x="455" y="374"/>
                    <a:pt x="456" y="374"/>
                  </a:cubicBezTo>
                  <a:cubicBezTo>
                    <a:pt x="457" y="373"/>
                    <a:pt x="458" y="373"/>
                    <a:pt x="459" y="373"/>
                  </a:cubicBezTo>
                  <a:cubicBezTo>
                    <a:pt x="460" y="372"/>
                    <a:pt x="461" y="372"/>
                    <a:pt x="463" y="371"/>
                  </a:cubicBezTo>
                  <a:cubicBezTo>
                    <a:pt x="463" y="371"/>
                    <a:pt x="464" y="371"/>
                    <a:pt x="464" y="370"/>
                  </a:cubicBezTo>
                  <a:cubicBezTo>
                    <a:pt x="465" y="370"/>
                    <a:pt x="465" y="370"/>
                    <a:pt x="466" y="370"/>
                  </a:cubicBezTo>
                  <a:cubicBezTo>
                    <a:pt x="467" y="370"/>
                    <a:pt x="468" y="369"/>
                    <a:pt x="469" y="369"/>
                  </a:cubicBezTo>
                  <a:cubicBezTo>
                    <a:pt x="469" y="369"/>
                    <a:pt x="470" y="368"/>
                    <a:pt x="471" y="368"/>
                  </a:cubicBezTo>
                  <a:cubicBezTo>
                    <a:pt x="472" y="368"/>
                    <a:pt x="472" y="368"/>
                    <a:pt x="472" y="368"/>
                  </a:cubicBezTo>
                  <a:cubicBezTo>
                    <a:pt x="473" y="367"/>
                    <a:pt x="474" y="367"/>
                    <a:pt x="475" y="366"/>
                  </a:cubicBezTo>
                  <a:cubicBezTo>
                    <a:pt x="476" y="366"/>
                    <a:pt x="476" y="365"/>
                    <a:pt x="477" y="365"/>
                  </a:cubicBezTo>
                  <a:cubicBezTo>
                    <a:pt x="477" y="365"/>
                    <a:pt x="477" y="365"/>
                    <a:pt x="477" y="365"/>
                  </a:cubicBezTo>
                  <a:cubicBezTo>
                    <a:pt x="478" y="365"/>
                    <a:pt x="479" y="365"/>
                    <a:pt x="480" y="366"/>
                  </a:cubicBezTo>
                  <a:cubicBezTo>
                    <a:pt x="481" y="366"/>
                    <a:pt x="482" y="366"/>
                    <a:pt x="484" y="366"/>
                  </a:cubicBezTo>
                  <a:cubicBezTo>
                    <a:pt x="485" y="366"/>
                    <a:pt x="486" y="366"/>
                    <a:pt x="486" y="366"/>
                  </a:cubicBezTo>
                  <a:cubicBezTo>
                    <a:pt x="489" y="365"/>
                    <a:pt x="491" y="363"/>
                    <a:pt x="492" y="361"/>
                  </a:cubicBezTo>
                  <a:cubicBezTo>
                    <a:pt x="493" y="361"/>
                    <a:pt x="493" y="361"/>
                    <a:pt x="493" y="361"/>
                  </a:cubicBezTo>
                  <a:cubicBezTo>
                    <a:pt x="495" y="359"/>
                    <a:pt x="497" y="357"/>
                    <a:pt x="499" y="356"/>
                  </a:cubicBezTo>
                  <a:cubicBezTo>
                    <a:pt x="499" y="356"/>
                    <a:pt x="500" y="356"/>
                    <a:pt x="501" y="355"/>
                  </a:cubicBezTo>
                  <a:cubicBezTo>
                    <a:pt x="502" y="355"/>
                    <a:pt x="503" y="355"/>
                    <a:pt x="504" y="354"/>
                  </a:cubicBezTo>
                  <a:cubicBezTo>
                    <a:pt x="505" y="353"/>
                    <a:pt x="506" y="352"/>
                    <a:pt x="507" y="351"/>
                  </a:cubicBezTo>
                  <a:cubicBezTo>
                    <a:pt x="508" y="350"/>
                    <a:pt x="510" y="349"/>
                    <a:pt x="511" y="349"/>
                  </a:cubicBezTo>
                  <a:cubicBezTo>
                    <a:pt x="512" y="348"/>
                    <a:pt x="513" y="348"/>
                    <a:pt x="514" y="348"/>
                  </a:cubicBezTo>
                  <a:cubicBezTo>
                    <a:pt x="516" y="348"/>
                    <a:pt x="517" y="348"/>
                    <a:pt x="519" y="348"/>
                  </a:cubicBezTo>
                  <a:cubicBezTo>
                    <a:pt x="523" y="346"/>
                    <a:pt x="523" y="343"/>
                    <a:pt x="524" y="341"/>
                  </a:cubicBezTo>
                  <a:cubicBezTo>
                    <a:pt x="524" y="341"/>
                    <a:pt x="524" y="339"/>
                    <a:pt x="524" y="338"/>
                  </a:cubicBezTo>
                  <a:cubicBezTo>
                    <a:pt x="524" y="337"/>
                    <a:pt x="524" y="336"/>
                    <a:pt x="524" y="335"/>
                  </a:cubicBezTo>
                  <a:cubicBezTo>
                    <a:pt x="525" y="332"/>
                    <a:pt x="526" y="329"/>
                    <a:pt x="527" y="326"/>
                  </a:cubicBezTo>
                  <a:cubicBezTo>
                    <a:pt x="528" y="323"/>
                    <a:pt x="529" y="321"/>
                    <a:pt x="530" y="318"/>
                  </a:cubicBezTo>
                  <a:cubicBezTo>
                    <a:pt x="531" y="315"/>
                    <a:pt x="532" y="313"/>
                    <a:pt x="532" y="311"/>
                  </a:cubicBezTo>
                  <a:cubicBezTo>
                    <a:pt x="532" y="309"/>
                    <a:pt x="532" y="309"/>
                    <a:pt x="532" y="309"/>
                  </a:cubicBezTo>
                  <a:cubicBezTo>
                    <a:pt x="533" y="308"/>
                    <a:pt x="533" y="307"/>
                    <a:pt x="533" y="306"/>
                  </a:cubicBezTo>
                  <a:cubicBezTo>
                    <a:pt x="534" y="305"/>
                    <a:pt x="534" y="304"/>
                    <a:pt x="534" y="303"/>
                  </a:cubicBezTo>
                  <a:cubicBezTo>
                    <a:pt x="535" y="301"/>
                    <a:pt x="535" y="300"/>
                    <a:pt x="535" y="298"/>
                  </a:cubicBezTo>
                  <a:cubicBezTo>
                    <a:pt x="535" y="297"/>
                    <a:pt x="536" y="296"/>
                    <a:pt x="536" y="295"/>
                  </a:cubicBezTo>
                  <a:cubicBezTo>
                    <a:pt x="536" y="295"/>
                    <a:pt x="536" y="294"/>
                    <a:pt x="536" y="293"/>
                  </a:cubicBezTo>
                  <a:cubicBezTo>
                    <a:pt x="536" y="291"/>
                    <a:pt x="537" y="290"/>
                    <a:pt x="538" y="289"/>
                  </a:cubicBezTo>
                  <a:cubicBezTo>
                    <a:pt x="539" y="288"/>
                    <a:pt x="540" y="287"/>
                    <a:pt x="541" y="287"/>
                  </a:cubicBezTo>
                  <a:cubicBezTo>
                    <a:pt x="544" y="286"/>
                    <a:pt x="545" y="283"/>
                    <a:pt x="547" y="281"/>
                  </a:cubicBezTo>
                  <a:cubicBezTo>
                    <a:pt x="547" y="281"/>
                    <a:pt x="547" y="280"/>
                    <a:pt x="547" y="280"/>
                  </a:cubicBezTo>
                  <a:cubicBezTo>
                    <a:pt x="549" y="277"/>
                    <a:pt x="551" y="274"/>
                    <a:pt x="553" y="272"/>
                  </a:cubicBezTo>
                  <a:cubicBezTo>
                    <a:pt x="555" y="270"/>
                    <a:pt x="557" y="269"/>
                    <a:pt x="559" y="267"/>
                  </a:cubicBezTo>
                  <a:cubicBezTo>
                    <a:pt x="562" y="266"/>
                    <a:pt x="562" y="266"/>
                    <a:pt x="562" y="266"/>
                  </a:cubicBezTo>
                  <a:lnTo>
                    <a:pt x="551" y="2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9619005" y="4234211"/>
              <a:ext cx="47142" cy="45032"/>
            </a:xfrm>
            <a:custGeom>
              <a:avLst/>
              <a:gdLst>
                <a:gd name="T0" fmla="*/ 13 w 15"/>
                <a:gd name="T1" fmla="*/ 2 h 16"/>
                <a:gd name="T2" fmla="*/ 9 w 15"/>
                <a:gd name="T3" fmla="*/ 0 h 16"/>
                <a:gd name="T4" fmla="*/ 5 w 15"/>
                <a:gd name="T5" fmla="*/ 0 h 16"/>
                <a:gd name="T6" fmla="*/ 0 w 15"/>
                <a:gd name="T7" fmla="*/ 8 h 16"/>
                <a:gd name="T8" fmla="*/ 5 w 15"/>
                <a:gd name="T9" fmla="*/ 15 h 16"/>
                <a:gd name="T10" fmla="*/ 8 w 15"/>
                <a:gd name="T11" fmla="*/ 16 h 16"/>
                <a:gd name="T12" fmla="*/ 15 w 15"/>
                <a:gd name="T13" fmla="*/ 8 h 16"/>
                <a:gd name="T14" fmla="*/ 13 w 15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6">
                  <a:moveTo>
                    <a:pt x="13" y="2"/>
                  </a:moveTo>
                  <a:cubicBezTo>
                    <a:pt x="12" y="0"/>
                    <a:pt x="10" y="0"/>
                    <a:pt x="9" y="0"/>
                  </a:cubicBezTo>
                  <a:cubicBezTo>
                    <a:pt x="8" y="0"/>
                    <a:pt x="7" y="0"/>
                    <a:pt x="5" y="0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11"/>
                    <a:pt x="2" y="14"/>
                    <a:pt x="5" y="15"/>
                  </a:cubicBezTo>
                  <a:cubicBezTo>
                    <a:pt x="6" y="16"/>
                    <a:pt x="7" y="16"/>
                    <a:pt x="8" y="16"/>
                  </a:cubicBezTo>
                  <a:cubicBezTo>
                    <a:pt x="11" y="16"/>
                    <a:pt x="14" y="14"/>
                    <a:pt x="15" y="8"/>
                  </a:cubicBezTo>
                  <a:cubicBezTo>
                    <a:pt x="15" y="6"/>
                    <a:pt x="15" y="3"/>
                    <a:pt x="13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9208868" y="2305350"/>
              <a:ext cx="44785" cy="34310"/>
            </a:xfrm>
            <a:custGeom>
              <a:avLst/>
              <a:gdLst>
                <a:gd name="T0" fmla="*/ 7 w 14"/>
                <a:gd name="T1" fmla="*/ 0 h 12"/>
                <a:gd name="T2" fmla="*/ 1 w 14"/>
                <a:gd name="T3" fmla="*/ 3 h 12"/>
                <a:gd name="T4" fmla="*/ 3 w 14"/>
                <a:gd name="T5" fmla="*/ 9 h 12"/>
                <a:gd name="T6" fmla="*/ 7 w 14"/>
                <a:gd name="T7" fmla="*/ 11 h 12"/>
                <a:gd name="T8" fmla="*/ 9 w 14"/>
                <a:gd name="T9" fmla="*/ 12 h 12"/>
                <a:gd name="T10" fmla="*/ 9 w 14"/>
                <a:gd name="T11" fmla="*/ 12 h 12"/>
                <a:gd name="T12" fmla="*/ 13 w 14"/>
                <a:gd name="T13" fmla="*/ 10 h 12"/>
                <a:gd name="T14" fmla="*/ 14 w 14"/>
                <a:gd name="T15" fmla="*/ 6 h 12"/>
                <a:gd name="T16" fmla="*/ 7 w 1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2">
                  <a:moveTo>
                    <a:pt x="7" y="0"/>
                  </a:moveTo>
                  <a:cubicBezTo>
                    <a:pt x="4" y="0"/>
                    <a:pt x="2" y="1"/>
                    <a:pt x="1" y="3"/>
                  </a:cubicBezTo>
                  <a:cubicBezTo>
                    <a:pt x="1" y="4"/>
                    <a:pt x="0" y="6"/>
                    <a:pt x="3" y="9"/>
                  </a:cubicBezTo>
                  <a:cubicBezTo>
                    <a:pt x="4" y="10"/>
                    <a:pt x="5" y="10"/>
                    <a:pt x="7" y="11"/>
                  </a:cubicBezTo>
                  <a:cubicBezTo>
                    <a:pt x="8" y="11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1" y="12"/>
                    <a:pt x="12" y="11"/>
                    <a:pt x="13" y="10"/>
                  </a:cubicBezTo>
                  <a:cubicBezTo>
                    <a:pt x="14" y="9"/>
                    <a:pt x="14" y="8"/>
                    <a:pt x="14" y="6"/>
                  </a:cubicBezTo>
                  <a:cubicBezTo>
                    <a:pt x="14" y="2"/>
                    <a:pt x="11" y="0"/>
                    <a:pt x="7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8987300" y="2504776"/>
              <a:ext cx="47142" cy="77197"/>
            </a:xfrm>
            <a:custGeom>
              <a:avLst/>
              <a:gdLst>
                <a:gd name="T0" fmla="*/ 15 w 15"/>
                <a:gd name="T1" fmla="*/ 7 h 27"/>
                <a:gd name="T2" fmla="*/ 8 w 15"/>
                <a:gd name="T3" fmla="*/ 0 h 27"/>
                <a:gd name="T4" fmla="*/ 7 w 15"/>
                <a:gd name="T5" fmla="*/ 0 h 27"/>
                <a:gd name="T6" fmla="*/ 2 w 15"/>
                <a:gd name="T7" fmla="*/ 6 h 27"/>
                <a:gd name="T8" fmla="*/ 1 w 15"/>
                <a:gd name="T9" fmla="*/ 7 h 27"/>
                <a:gd name="T10" fmla="*/ 1 w 15"/>
                <a:gd name="T11" fmla="*/ 8 h 27"/>
                <a:gd name="T12" fmla="*/ 0 w 15"/>
                <a:gd name="T13" fmla="*/ 13 h 27"/>
                <a:gd name="T14" fmla="*/ 0 w 15"/>
                <a:gd name="T15" fmla="*/ 15 h 27"/>
                <a:gd name="T16" fmla="*/ 3 w 15"/>
                <a:gd name="T17" fmla="*/ 25 h 27"/>
                <a:gd name="T18" fmla="*/ 7 w 15"/>
                <a:gd name="T19" fmla="*/ 27 h 27"/>
                <a:gd name="T20" fmla="*/ 10 w 15"/>
                <a:gd name="T21" fmla="*/ 25 h 27"/>
                <a:gd name="T22" fmla="*/ 15 w 15"/>
                <a:gd name="T23" fmla="*/ 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7">
                  <a:moveTo>
                    <a:pt x="15" y="7"/>
                  </a:moveTo>
                  <a:cubicBezTo>
                    <a:pt x="14" y="4"/>
                    <a:pt x="12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2" y="4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20"/>
                    <a:pt x="1" y="23"/>
                    <a:pt x="3" y="25"/>
                  </a:cubicBezTo>
                  <a:cubicBezTo>
                    <a:pt x="4" y="26"/>
                    <a:pt x="5" y="27"/>
                    <a:pt x="7" y="27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4" y="21"/>
                    <a:pt x="15" y="9"/>
                    <a:pt x="15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7581285" y="1555893"/>
              <a:ext cx="441958" cy="359182"/>
            </a:xfrm>
            <a:custGeom>
              <a:avLst/>
              <a:gdLst>
                <a:gd name="T0" fmla="*/ 136 w 141"/>
                <a:gd name="T1" fmla="*/ 61 h 126"/>
                <a:gd name="T2" fmla="*/ 132 w 141"/>
                <a:gd name="T3" fmla="*/ 44 h 126"/>
                <a:gd name="T4" fmla="*/ 115 w 141"/>
                <a:gd name="T5" fmla="*/ 36 h 126"/>
                <a:gd name="T6" fmla="*/ 106 w 141"/>
                <a:gd name="T7" fmla="*/ 30 h 126"/>
                <a:gd name="T8" fmla="*/ 99 w 141"/>
                <a:gd name="T9" fmla="*/ 14 h 126"/>
                <a:gd name="T10" fmla="*/ 84 w 141"/>
                <a:gd name="T11" fmla="*/ 8 h 126"/>
                <a:gd name="T12" fmla="*/ 70 w 141"/>
                <a:gd name="T13" fmla="*/ 2 h 126"/>
                <a:gd name="T14" fmla="*/ 61 w 141"/>
                <a:gd name="T15" fmla="*/ 1 h 126"/>
                <a:gd name="T16" fmla="*/ 56 w 141"/>
                <a:gd name="T17" fmla="*/ 8 h 126"/>
                <a:gd name="T18" fmla="*/ 55 w 141"/>
                <a:gd name="T19" fmla="*/ 20 h 126"/>
                <a:gd name="T20" fmla="*/ 49 w 141"/>
                <a:gd name="T21" fmla="*/ 33 h 126"/>
                <a:gd name="T22" fmla="*/ 38 w 141"/>
                <a:gd name="T23" fmla="*/ 40 h 126"/>
                <a:gd name="T24" fmla="*/ 33 w 141"/>
                <a:gd name="T25" fmla="*/ 45 h 126"/>
                <a:gd name="T26" fmla="*/ 32 w 141"/>
                <a:gd name="T27" fmla="*/ 48 h 126"/>
                <a:gd name="T28" fmla="*/ 25 w 141"/>
                <a:gd name="T29" fmla="*/ 50 h 126"/>
                <a:gd name="T30" fmla="*/ 21 w 141"/>
                <a:gd name="T31" fmla="*/ 57 h 126"/>
                <a:gd name="T32" fmla="*/ 14 w 141"/>
                <a:gd name="T33" fmla="*/ 60 h 126"/>
                <a:gd name="T34" fmla="*/ 9 w 141"/>
                <a:gd name="T35" fmla="*/ 64 h 126"/>
                <a:gd name="T36" fmla="*/ 4 w 141"/>
                <a:gd name="T37" fmla="*/ 81 h 126"/>
                <a:gd name="T38" fmla="*/ 6 w 141"/>
                <a:gd name="T39" fmla="*/ 85 h 126"/>
                <a:gd name="T40" fmla="*/ 10 w 141"/>
                <a:gd name="T41" fmla="*/ 92 h 126"/>
                <a:gd name="T42" fmla="*/ 13 w 141"/>
                <a:gd name="T43" fmla="*/ 103 h 126"/>
                <a:gd name="T44" fmla="*/ 8 w 141"/>
                <a:gd name="T45" fmla="*/ 121 h 126"/>
                <a:gd name="T46" fmla="*/ 17 w 141"/>
                <a:gd name="T47" fmla="*/ 126 h 126"/>
                <a:gd name="T48" fmla="*/ 23 w 141"/>
                <a:gd name="T49" fmla="*/ 125 h 126"/>
                <a:gd name="T50" fmla="*/ 28 w 141"/>
                <a:gd name="T51" fmla="*/ 124 h 126"/>
                <a:gd name="T52" fmla="*/ 36 w 141"/>
                <a:gd name="T53" fmla="*/ 123 h 126"/>
                <a:gd name="T54" fmla="*/ 44 w 141"/>
                <a:gd name="T55" fmla="*/ 126 h 126"/>
                <a:gd name="T56" fmla="*/ 54 w 141"/>
                <a:gd name="T57" fmla="*/ 119 h 126"/>
                <a:gd name="T58" fmla="*/ 59 w 141"/>
                <a:gd name="T59" fmla="*/ 112 h 126"/>
                <a:gd name="T60" fmla="*/ 67 w 141"/>
                <a:gd name="T61" fmla="*/ 104 h 126"/>
                <a:gd name="T62" fmla="*/ 73 w 141"/>
                <a:gd name="T63" fmla="*/ 105 h 126"/>
                <a:gd name="T64" fmla="*/ 85 w 141"/>
                <a:gd name="T65" fmla="*/ 95 h 126"/>
                <a:gd name="T66" fmla="*/ 94 w 141"/>
                <a:gd name="T67" fmla="*/ 93 h 126"/>
                <a:gd name="T68" fmla="*/ 102 w 141"/>
                <a:gd name="T69" fmla="*/ 91 h 126"/>
                <a:gd name="T70" fmla="*/ 111 w 141"/>
                <a:gd name="T71" fmla="*/ 88 h 126"/>
                <a:gd name="T72" fmla="*/ 118 w 141"/>
                <a:gd name="T73" fmla="*/ 86 h 126"/>
                <a:gd name="T74" fmla="*/ 123 w 141"/>
                <a:gd name="T75" fmla="*/ 86 h 126"/>
                <a:gd name="T76" fmla="*/ 140 w 141"/>
                <a:gd name="T77" fmla="*/ 7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26">
                  <a:moveTo>
                    <a:pt x="137" y="64"/>
                  </a:moveTo>
                  <a:cubicBezTo>
                    <a:pt x="137" y="63"/>
                    <a:pt x="136" y="62"/>
                    <a:pt x="136" y="61"/>
                  </a:cubicBezTo>
                  <a:cubicBezTo>
                    <a:pt x="135" y="59"/>
                    <a:pt x="135" y="56"/>
                    <a:pt x="135" y="54"/>
                  </a:cubicBezTo>
                  <a:cubicBezTo>
                    <a:pt x="134" y="51"/>
                    <a:pt x="134" y="47"/>
                    <a:pt x="132" y="44"/>
                  </a:cubicBezTo>
                  <a:cubicBezTo>
                    <a:pt x="129" y="37"/>
                    <a:pt x="122" y="36"/>
                    <a:pt x="117" y="36"/>
                  </a:cubicBezTo>
                  <a:cubicBezTo>
                    <a:pt x="116" y="36"/>
                    <a:pt x="116" y="36"/>
                    <a:pt x="115" y="36"/>
                  </a:cubicBezTo>
                  <a:cubicBezTo>
                    <a:pt x="114" y="36"/>
                    <a:pt x="114" y="36"/>
                    <a:pt x="113" y="36"/>
                  </a:cubicBezTo>
                  <a:cubicBezTo>
                    <a:pt x="110" y="36"/>
                    <a:pt x="108" y="35"/>
                    <a:pt x="106" y="30"/>
                  </a:cubicBezTo>
                  <a:cubicBezTo>
                    <a:pt x="105" y="28"/>
                    <a:pt x="104" y="27"/>
                    <a:pt x="103" y="25"/>
                  </a:cubicBezTo>
                  <a:cubicBezTo>
                    <a:pt x="102" y="21"/>
                    <a:pt x="100" y="18"/>
                    <a:pt x="99" y="14"/>
                  </a:cubicBezTo>
                  <a:cubicBezTo>
                    <a:pt x="97" y="11"/>
                    <a:pt x="92" y="10"/>
                    <a:pt x="88" y="9"/>
                  </a:cubicBezTo>
                  <a:cubicBezTo>
                    <a:pt x="87" y="8"/>
                    <a:pt x="85" y="8"/>
                    <a:pt x="84" y="8"/>
                  </a:cubicBezTo>
                  <a:cubicBezTo>
                    <a:pt x="82" y="7"/>
                    <a:pt x="80" y="6"/>
                    <a:pt x="78" y="5"/>
                  </a:cubicBezTo>
                  <a:cubicBezTo>
                    <a:pt x="76" y="4"/>
                    <a:pt x="73" y="3"/>
                    <a:pt x="70" y="2"/>
                  </a:cubicBezTo>
                  <a:cubicBezTo>
                    <a:pt x="68" y="1"/>
                    <a:pt x="66" y="0"/>
                    <a:pt x="63" y="0"/>
                  </a:cubicBezTo>
                  <a:cubicBezTo>
                    <a:pt x="62" y="0"/>
                    <a:pt x="61" y="1"/>
                    <a:pt x="61" y="1"/>
                  </a:cubicBezTo>
                  <a:cubicBezTo>
                    <a:pt x="57" y="2"/>
                    <a:pt x="56" y="5"/>
                    <a:pt x="56" y="7"/>
                  </a:cubicBezTo>
                  <a:cubicBezTo>
                    <a:pt x="56" y="7"/>
                    <a:pt x="56" y="8"/>
                    <a:pt x="56" y="8"/>
                  </a:cubicBezTo>
                  <a:cubicBezTo>
                    <a:pt x="55" y="11"/>
                    <a:pt x="55" y="14"/>
                    <a:pt x="56" y="16"/>
                  </a:cubicBezTo>
                  <a:cubicBezTo>
                    <a:pt x="56" y="18"/>
                    <a:pt x="55" y="19"/>
                    <a:pt x="55" y="20"/>
                  </a:cubicBezTo>
                  <a:cubicBezTo>
                    <a:pt x="55" y="22"/>
                    <a:pt x="55" y="23"/>
                    <a:pt x="54" y="24"/>
                  </a:cubicBezTo>
                  <a:cubicBezTo>
                    <a:pt x="54" y="27"/>
                    <a:pt x="51" y="31"/>
                    <a:pt x="49" y="33"/>
                  </a:cubicBezTo>
                  <a:cubicBezTo>
                    <a:pt x="47" y="34"/>
                    <a:pt x="45" y="35"/>
                    <a:pt x="44" y="36"/>
                  </a:cubicBezTo>
                  <a:cubicBezTo>
                    <a:pt x="42" y="37"/>
                    <a:pt x="40" y="39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6" y="42"/>
                    <a:pt x="34" y="43"/>
                    <a:pt x="33" y="45"/>
                  </a:cubicBezTo>
                  <a:cubicBezTo>
                    <a:pt x="33" y="46"/>
                    <a:pt x="33" y="46"/>
                    <a:pt x="32" y="47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1" y="49"/>
                    <a:pt x="30" y="49"/>
                  </a:cubicBezTo>
                  <a:cubicBezTo>
                    <a:pt x="29" y="49"/>
                    <a:pt x="27" y="49"/>
                    <a:pt x="25" y="50"/>
                  </a:cubicBezTo>
                  <a:cubicBezTo>
                    <a:pt x="24" y="51"/>
                    <a:pt x="23" y="53"/>
                    <a:pt x="22" y="55"/>
                  </a:cubicBezTo>
                  <a:cubicBezTo>
                    <a:pt x="21" y="55"/>
                    <a:pt x="21" y="56"/>
                    <a:pt x="21" y="57"/>
                  </a:cubicBezTo>
                  <a:cubicBezTo>
                    <a:pt x="20" y="57"/>
                    <a:pt x="19" y="58"/>
                    <a:pt x="18" y="58"/>
                  </a:cubicBezTo>
                  <a:cubicBezTo>
                    <a:pt x="17" y="59"/>
                    <a:pt x="16" y="59"/>
                    <a:pt x="14" y="60"/>
                  </a:cubicBezTo>
                  <a:cubicBezTo>
                    <a:pt x="13" y="61"/>
                    <a:pt x="12" y="61"/>
                    <a:pt x="11" y="62"/>
                  </a:cubicBezTo>
                  <a:cubicBezTo>
                    <a:pt x="10" y="63"/>
                    <a:pt x="9" y="63"/>
                    <a:pt x="9" y="64"/>
                  </a:cubicBezTo>
                  <a:cubicBezTo>
                    <a:pt x="5" y="66"/>
                    <a:pt x="1" y="69"/>
                    <a:pt x="0" y="75"/>
                  </a:cubicBezTo>
                  <a:cubicBezTo>
                    <a:pt x="0" y="79"/>
                    <a:pt x="2" y="81"/>
                    <a:pt x="4" y="81"/>
                  </a:cubicBezTo>
                  <a:cubicBezTo>
                    <a:pt x="5" y="82"/>
                    <a:pt x="5" y="82"/>
                    <a:pt x="5" y="83"/>
                  </a:cubicBezTo>
                  <a:cubicBezTo>
                    <a:pt x="6" y="83"/>
                    <a:pt x="6" y="84"/>
                    <a:pt x="6" y="85"/>
                  </a:cubicBezTo>
                  <a:cubicBezTo>
                    <a:pt x="6" y="86"/>
                    <a:pt x="6" y="87"/>
                    <a:pt x="7" y="89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3"/>
                    <a:pt x="10" y="93"/>
                    <a:pt x="11" y="93"/>
                  </a:cubicBezTo>
                  <a:cubicBezTo>
                    <a:pt x="13" y="97"/>
                    <a:pt x="14" y="100"/>
                    <a:pt x="13" y="103"/>
                  </a:cubicBezTo>
                  <a:cubicBezTo>
                    <a:pt x="13" y="106"/>
                    <a:pt x="12" y="110"/>
                    <a:pt x="10" y="113"/>
                  </a:cubicBezTo>
                  <a:cubicBezTo>
                    <a:pt x="9" y="115"/>
                    <a:pt x="7" y="118"/>
                    <a:pt x="8" y="121"/>
                  </a:cubicBezTo>
                  <a:cubicBezTo>
                    <a:pt x="9" y="122"/>
                    <a:pt x="10" y="124"/>
                    <a:pt x="12" y="125"/>
                  </a:cubicBezTo>
                  <a:cubicBezTo>
                    <a:pt x="13" y="126"/>
                    <a:pt x="15" y="126"/>
                    <a:pt x="17" y="126"/>
                  </a:cubicBezTo>
                  <a:cubicBezTo>
                    <a:pt x="17" y="126"/>
                    <a:pt x="17" y="126"/>
                    <a:pt x="17" y="126"/>
                  </a:cubicBezTo>
                  <a:cubicBezTo>
                    <a:pt x="19" y="126"/>
                    <a:pt x="21" y="126"/>
                    <a:pt x="23" y="125"/>
                  </a:cubicBezTo>
                  <a:cubicBezTo>
                    <a:pt x="24" y="125"/>
                    <a:pt x="26" y="124"/>
                    <a:pt x="27" y="124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30" y="124"/>
                    <a:pt x="32" y="123"/>
                    <a:pt x="34" y="123"/>
                  </a:cubicBezTo>
                  <a:cubicBezTo>
                    <a:pt x="34" y="123"/>
                    <a:pt x="35" y="123"/>
                    <a:pt x="36" y="123"/>
                  </a:cubicBezTo>
                  <a:cubicBezTo>
                    <a:pt x="36" y="124"/>
                    <a:pt x="37" y="124"/>
                    <a:pt x="38" y="124"/>
                  </a:cubicBezTo>
                  <a:cubicBezTo>
                    <a:pt x="40" y="125"/>
                    <a:pt x="42" y="126"/>
                    <a:pt x="44" y="126"/>
                  </a:cubicBezTo>
                  <a:cubicBezTo>
                    <a:pt x="44" y="126"/>
                    <a:pt x="45" y="126"/>
                    <a:pt x="45" y="126"/>
                  </a:cubicBezTo>
                  <a:cubicBezTo>
                    <a:pt x="50" y="126"/>
                    <a:pt x="52" y="122"/>
                    <a:pt x="54" y="119"/>
                  </a:cubicBezTo>
                  <a:cubicBezTo>
                    <a:pt x="55" y="118"/>
                    <a:pt x="56" y="117"/>
                    <a:pt x="56" y="116"/>
                  </a:cubicBezTo>
                  <a:cubicBezTo>
                    <a:pt x="57" y="114"/>
                    <a:pt x="58" y="113"/>
                    <a:pt x="59" y="112"/>
                  </a:cubicBezTo>
                  <a:cubicBezTo>
                    <a:pt x="61" y="109"/>
                    <a:pt x="63" y="106"/>
                    <a:pt x="66" y="104"/>
                  </a:cubicBezTo>
                  <a:cubicBezTo>
                    <a:pt x="66" y="104"/>
                    <a:pt x="67" y="104"/>
                    <a:pt x="67" y="104"/>
                  </a:cubicBezTo>
                  <a:cubicBezTo>
                    <a:pt x="68" y="105"/>
                    <a:pt x="70" y="105"/>
                    <a:pt x="71" y="105"/>
                  </a:cubicBezTo>
                  <a:cubicBezTo>
                    <a:pt x="72" y="105"/>
                    <a:pt x="72" y="105"/>
                    <a:pt x="73" y="105"/>
                  </a:cubicBezTo>
                  <a:cubicBezTo>
                    <a:pt x="77" y="104"/>
                    <a:pt x="80" y="101"/>
                    <a:pt x="82" y="98"/>
                  </a:cubicBezTo>
                  <a:cubicBezTo>
                    <a:pt x="83" y="97"/>
                    <a:pt x="84" y="96"/>
                    <a:pt x="85" y="95"/>
                  </a:cubicBezTo>
                  <a:cubicBezTo>
                    <a:pt x="86" y="94"/>
                    <a:pt x="87" y="94"/>
                    <a:pt x="89" y="94"/>
                  </a:cubicBezTo>
                  <a:cubicBezTo>
                    <a:pt x="91" y="93"/>
                    <a:pt x="92" y="93"/>
                    <a:pt x="94" y="93"/>
                  </a:cubicBezTo>
                  <a:cubicBezTo>
                    <a:pt x="94" y="93"/>
                    <a:pt x="95" y="92"/>
                    <a:pt x="96" y="92"/>
                  </a:cubicBezTo>
                  <a:cubicBezTo>
                    <a:pt x="98" y="92"/>
                    <a:pt x="100" y="92"/>
                    <a:pt x="102" y="91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06" y="90"/>
                    <a:pt x="109" y="89"/>
                    <a:pt x="111" y="88"/>
                  </a:cubicBezTo>
                  <a:cubicBezTo>
                    <a:pt x="113" y="87"/>
                    <a:pt x="114" y="87"/>
                    <a:pt x="115" y="86"/>
                  </a:cubicBezTo>
                  <a:cubicBezTo>
                    <a:pt x="116" y="86"/>
                    <a:pt x="117" y="86"/>
                    <a:pt x="118" y="86"/>
                  </a:cubicBezTo>
                  <a:cubicBezTo>
                    <a:pt x="118" y="86"/>
                    <a:pt x="119" y="86"/>
                    <a:pt x="120" y="86"/>
                  </a:cubicBezTo>
                  <a:cubicBezTo>
                    <a:pt x="121" y="86"/>
                    <a:pt x="122" y="86"/>
                    <a:pt x="123" y="86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30" y="86"/>
                    <a:pt x="138" y="86"/>
                    <a:pt x="140" y="79"/>
                  </a:cubicBezTo>
                  <a:cubicBezTo>
                    <a:pt x="141" y="74"/>
                    <a:pt x="139" y="69"/>
                    <a:pt x="137" y="6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8996728" y="2749235"/>
              <a:ext cx="387744" cy="333449"/>
            </a:xfrm>
            <a:custGeom>
              <a:avLst/>
              <a:gdLst>
                <a:gd name="T0" fmla="*/ 116 w 124"/>
                <a:gd name="T1" fmla="*/ 72 h 117"/>
                <a:gd name="T2" fmla="*/ 107 w 124"/>
                <a:gd name="T3" fmla="*/ 67 h 117"/>
                <a:gd name="T4" fmla="*/ 101 w 124"/>
                <a:gd name="T5" fmla="*/ 68 h 117"/>
                <a:gd name="T6" fmla="*/ 98 w 124"/>
                <a:gd name="T7" fmla="*/ 66 h 117"/>
                <a:gd name="T8" fmla="*/ 95 w 124"/>
                <a:gd name="T9" fmla="*/ 60 h 117"/>
                <a:gd name="T10" fmla="*/ 82 w 124"/>
                <a:gd name="T11" fmla="*/ 46 h 117"/>
                <a:gd name="T12" fmla="*/ 78 w 124"/>
                <a:gd name="T13" fmla="*/ 45 h 117"/>
                <a:gd name="T14" fmla="*/ 75 w 124"/>
                <a:gd name="T15" fmla="*/ 44 h 117"/>
                <a:gd name="T16" fmla="*/ 72 w 124"/>
                <a:gd name="T17" fmla="*/ 41 h 117"/>
                <a:gd name="T18" fmla="*/ 58 w 124"/>
                <a:gd name="T19" fmla="*/ 31 h 117"/>
                <a:gd name="T20" fmla="*/ 52 w 124"/>
                <a:gd name="T21" fmla="*/ 28 h 117"/>
                <a:gd name="T22" fmla="*/ 44 w 124"/>
                <a:gd name="T23" fmla="*/ 22 h 117"/>
                <a:gd name="T24" fmla="*/ 39 w 124"/>
                <a:gd name="T25" fmla="*/ 25 h 117"/>
                <a:gd name="T26" fmla="*/ 37 w 124"/>
                <a:gd name="T27" fmla="*/ 20 h 117"/>
                <a:gd name="T28" fmla="*/ 40 w 124"/>
                <a:gd name="T29" fmla="*/ 21 h 117"/>
                <a:gd name="T30" fmla="*/ 42 w 124"/>
                <a:gd name="T31" fmla="*/ 8 h 117"/>
                <a:gd name="T32" fmla="*/ 41 w 124"/>
                <a:gd name="T33" fmla="*/ 6 h 117"/>
                <a:gd name="T34" fmla="*/ 29 w 124"/>
                <a:gd name="T35" fmla="*/ 6 h 117"/>
                <a:gd name="T36" fmla="*/ 27 w 124"/>
                <a:gd name="T37" fmla="*/ 6 h 117"/>
                <a:gd name="T38" fmla="*/ 16 w 124"/>
                <a:gd name="T39" fmla="*/ 23 h 117"/>
                <a:gd name="T40" fmla="*/ 15 w 124"/>
                <a:gd name="T41" fmla="*/ 39 h 117"/>
                <a:gd name="T42" fmla="*/ 15 w 124"/>
                <a:gd name="T43" fmla="*/ 71 h 117"/>
                <a:gd name="T44" fmla="*/ 10 w 124"/>
                <a:gd name="T45" fmla="*/ 81 h 117"/>
                <a:gd name="T46" fmla="*/ 2 w 124"/>
                <a:gd name="T47" fmla="*/ 100 h 117"/>
                <a:gd name="T48" fmla="*/ 21 w 124"/>
                <a:gd name="T49" fmla="*/ 98 h 117"/>
                <a:gd name="T50" fmla="*/ 27 w 124"/>
                <a:gd name="T51" fmla="*/ 95 h 117"/>
                <a:gd name="T52" fmla="*/ 29 w 124"/>
                <a:gd name="T53" fmla="*/ 103 h 117"/>
                <a:gd name="T54" fmla="*/ 30 w 124"/>
                <a:gd name="T55" fmla="*/ 113 h 117"/>
                <a:gd name="T56" fmla="*/ 46 w 124"/>
                <a:gd name="T57" fmla="*/ 112 h 117"/>
                <a:gd name="T58" fmla="*/ 52 w 124"/>
                <a:gd name="T59" fmla="*/ 106 h 117"/>
                <a:gd name="T60" fmla="*/ 56 w 124"/>
                <a:gd name="T61" fmla="*/ 98 h 117"/>
                <a:gd name="T62" fmla="*/ 66 w 124"/>
                <a:gd name="T63" fmla="*/ 83 h 117"/>
                <a:gd name="T64" fmla="*/ 67 w 124"/>
                <a:gd name="T65" fmla="*/ 77 h 117"/>
                <a:gd name="T66" fmla="*/ 71 w 124"/>
                <a:gd name="T67" fmla="*/ 76 h 117"/>
                <a:gd name="T68" fmla="*/ 72 w 124"/>
                <a:gd name="T69" fmla="*/ 79 h 117"/>
                <a:gd name="T70" fmla="*/ 76 w 124"/>
                <a:gd name="T71" fmla="*/ 82 h 117"/>
                <a:gd name="T72" fmla="*/ 81 w 124"/>
                <a:gd name="T73" fmla="*/ 81 h 117"/>
                <a:gd name="T74" fmla="*/ 82 w 124"/>
                <a:gd name="T75" fmla="*/ 81 h 117"/>
                <a:gd name="T76" fmla="*/ 80 w 124"/>
                <a:gd name="T77" fmla="*/ 88 h 117"/>
                <a:gd name="T78" fmla="*/ 90 w 124"/>
                <a:gd name="T79" fmla="*/ 91 h 117"/>
                <a:gd name="T80" fmla="*/ 96 w 124"/>
                <a:gd name="T81" fmla="*/ 93 h 117"/>
                <a:gd name="T82" fmla="*/ 105 w 124"/>
                <a:gd name="T83" fmla="*/ 96 h 117"/>
                <a:gd name="T84" fmla="*/ 124 w 124"/>
                <a:gd name="T85" fmla="*/ 8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" h="117">
                  <a:moveTo>
                    <a:pt x="120" y="75"/>
                  </a:moveTo>
                  <a:cubicBezTo>
                    <a:pt x="119" y="74"/>
                    <a:pt x="118" y="73"/>
                    <a:pt x="116" y="72"/>
                  </a:cubicBezTo>
                  <a:cubicBezTo>
                    <a:pt x="115" y="71"/>
                    <a:pt x="114" y="70"/>
                    <a:pt x="113" y="69"/>
                  </a:cubicBezTo>
                  <a:cubicBezTo>
                    <a:pt x="111" y="67"/>
                    <a:pt x="110" y="67"/>
                    <a:pt x="107" y="67"/>
                  </a:cubicBezTo>
                  <a:cubicBezTo>
                    <a:pt x="106" y="67"/>
                    <a:pt x="104" y="67"/>
                    <a:pt x="103" y="67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100" y="68"/>
                    <a:pt x="99" y="68"/>
                    <a:pt x="98" y="68"/>
                  </a:cubicBezTo>
                  <a:cubicBezTo>
                    <a:pt x="98" y="68"/>
                    <a:pt x="98" y="67"/>
                    <a:pt x="98" y="66"/>
                  </a:cubicBezTo>
                  <a:cubicBezTo>
                    <a:pt x="97" y="65"/>
                    <a:pt x="97" y="63"/>
                    <a:pt x="96" y="62"/>
                  </a:cubicBezTo>
                  <a:cubicBezTo>
                    <a:pt x="95" y="61"/>
                    <a:pt x="95" y="60"/>
                    <a:pt x="95" y="60"/>
                  </a:cubicBezTo>
                  <a:cubicBezTo>
                    <a:pt x="94" y="52"/>
                    <a:pt x="90" y="47"/>
                    <a:pt x="83" y="46"/>
                  </a:cubicBezTo>
                  <a:cubicBezTo>
                    <a:pt x="83" y="46"/>
                    <a:pt x="82" y="46"/>
                    <a:pt x="82" y="46"/>
                  </a:cubicBezTo>
                  <a:cubicBezTo>
                    <a:pt x="81" y="46"/>
                    <a:pt x="80" y="46"/>
                    <a:pt x="79" y="46"/>
                  </a:cubicBezTo>
                  <a:cubicBezTo>
                    <a:pt x="79" y="46"/>
                    <a:pt x="79" y="46"/>
                    <a:pt x="78" y="45"/>
                  </a:cubicBezTo>
                  <a:cubicBezTo>
                    <a:pt x="77" y="45"/>
                    <a:pt x="77" y="45"/>
                    <a:pt x="76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3" y="44"/>
                    <a:pt x="73" y="44"/>
                    <a:pt x="73" y="43"/>
                  </a:cubicBezTo>
                  <a:cubicBezTo>
                    <a:pt x="72" y="43"/>
                    <a:pt x="72" y="42"/>
                    <a:pt x="72" y="41"/>
                  </a:cubicBezTo>
                  <a:cubicBezTo>
                    <a:pt x="71" y="40"/>
                    <a:pt x="71" y="38"/>
                    <a:pt x="69" y="37"/>
                  </a:cubicBezTo>
                  <a:cubicBezTo>
                    <a:pt x="68" y="36"/>
                    <a:pt x="64" y="32"/>
                    <a:pt x="58" y="31"/>
                  </a:cubicBezTo>
                  <a:cubicBezTo>
                    <a:pt x="56" y="31"/>
                    <a:pt x="55" y="31"/>
                    <a:pt x="53" y="29"/>
                  </a:cubicBezTo>
                  <a:cubicBezTo>
                    <a:pt x="53" y="28"/>
                    <a:pt x="53" y="28"/>
                    <a:pt x="52" y="28"/>
                  </a:cubicBezTo>
                  <a:cubicBezTo>
                    <a:pt x="51" y="25"/>
                    <a:pt x="49" y="22"/>
                    <a:pt x="45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2" y="22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9" y="25"/>
                    <a:pt x="38" y="25"/>
                    <a:pt x="38" y="25"/>
                  </a:cubicBezTo>
                  <a:cubicBezTo>
                    <a:pt x="38" y="25"/>
                    <a:pt x="37" y="22"/>
                    <a:pt x="37" y="20"/>
                  </a:cubicBezTo>
                  <a:cubicBezTo>
                    <a:pt x="38" y="20"/>
                    <a:pt x="39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2" y="21"/>
                    <a:pt x="43" y="20"/>
                    <a:pt x="44" y="19"/>
                  </a:cubicBezTo>
                  <a:cubicBezTo>
                    <a:pt x="48" y="15"/>
                    <a:pt x="43" y="10"/>
                    <a:pt x="42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6"/>
                    <a:pt x="41" y="6"/>
                  </a:cubicBezTo>
                  <a:cubicBezTo>
                    <a:pt x="40" y="4"/>
                    <a:pt x="39" y="0"/>
                    <a:pt x="35" y="0"/>
                  </a:cubicBezTo>
                  <a:cubicBezTo>
                    <a:pt x="31" y="0"/>
                    <a:pt x="29" y="3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7" y="6"/>
                  </a:cubicBezTo>
                  <a:cubicBezTo>
                    <a:pt x="26" y="6"/>
                    <a:pt x="24" y="7"/>
                    <a:pt x="23" y="7"/>
                  </a:cubicBezTo>
                  <a:cubicBezTo>
                    <a:pt x="16" y="11"/>
                    <a:pt x="16" y="19"/>
                    <a:pt x="16" y="23"/>
                  </a:cubicBezTo>
                  <a:cubicBezTo>
                    <a:pt x="16" y="25"/>
                    <a:pt x="16" y="28"/>
                    <a:pt x="16" y="30"/>
                  </a:cubicBezTo>
                  <a:cubicBezTo>
                    <a:pt x="16" y="33"/>
                    <a:pt x="16" y="36"/>
                    <a:pt x="15" y="39"/>
                  </a:cubicBezTo>
                  <a:cubicBezTo>
                    <a:pt x="15" y="45"/>
                    <a:pt x="15" y="49"/>
                    <a:pt x="14" y="54"/>
                  </a:cubicBezTo>
                  <a:cubicBezTo>
                    <a:pt x="13" y="60"/>
                    <a:pt x="13" y="66"/>
                    <a:pt x="15" y="71"/>
                  </a:cubicBezTo>
                  <a:cubicBezTo>
                    <a:pt x="16" y="76"/>
                    <a:pt x="16" y="78"/>
                    <a:pt x="13" y="80"/>
                  </a:cubicBezTo>
                  <a:cubicBezTo>
                    <a:pt x="12" y="80"/>
                    <a:pt x="11" y="81"/>
                    <a:pt x="10" y="81"/>
                  </a:cubicBezTo>
                  <a:cubicBezTo>
                    <a:pt x="6" y="84"/>
                    <a:pt x="1" y="87"/>
                    <a:pt x="0" y="94"/>
                  </a:cubicBezTo>
                  <a:cubicBezTo>
                    <a:pt x="0" y="96"/>
                    <a:pt x="1" y="99"/>
                    <a:pt x="2" y="100"/>
                  </a:cubicBezTo>
                  <a:cubicBezTo>
                    <a:pt x="3" y="101"/>
                    <a:pt x="5" y="102"/>
                    <a:pt x="7" y="102"/>
                  </a:cubicBezTo>
                  <a:cubicBezTo>
                    <a:pt x="12" y="102"/>
                    <a:pt x="17" y="100"/>
                    <a:pt x="21" y="98"/>
                  </a:cubicBezTo>
                  <a:cubicBezTo>
                    <a:pt x="23" y="97"/>
                    <a:pt x="25" y="96"/>
                    <a:pt x="26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7" y="95"/>
                    <a:pt x="27" y="95"/>
                    <a:pt x="27" y="96"/>
                  </a:cubicBezTo>
                  <a:cubicBezTo>
                    <a:pt x="29" y="98"/>
                    <a:pt x="29" y="101"/>
                    <a:pt x="29" y="103"/>
                  </a:cubicBezTo>
                  <a:cubicBezTo>
                    <a:pt x="29" y="104"/>
                    <a:pt x="29" y="105"/>
                    <a:pt x="29" y="105"/>
                  </a:cubicBezTo>
                  <a:cubicBezTo>
                    <a:pt x="29" y="108"/>
                    <a:pt x="29" y="110"/>
                    <a:pt x="30" y="113"/>
                  </a:cubicBezTo>
                  <a:cubicBezTo>
                    <a:pt x="32" y="117"/>
                    <a:pt x="35" y="117"/>
                    <a:pt x="36" y="117"/>
                  </a:cubicBezTo>
                  <a:cubicBezTo>
                    <a:pt x="40" y="117"/>
                    <a:pt x="43" y="114"/>
                    <a:pt x="46" y="112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49" y="109"/>
                    <a:pt x="51" y="108"/>
                    <a:pt x="52" y="106"/>
                  </a:cubicBezTo>
                  <a:cubicBezTo>
                    <a:pt x="53" y="104"/>
                    <a:pt x="54" y="102"/>
                    <a:pt x="54" y="101"/>
                  </a:cubicBezTo>
                  <a:cubicBezTo>
                    <a:pt x="55" y="100"/>
                    <a:pt x="55" y="99"/>
                    <a:pt x="56" y="98"/>
                  </a:cubicBezTo>
                  <a:cubicBezTo>
                    <a:pt x="56" y="96"/>
                    <a:pt x="58" y="95"/>
                    <a:pt x="60" y="93"/>
                  </a:cubicBezTo>
                  <a:cubicBezTo>
                    <a:pt x="62" y="91"/>
                    <a:pt x="65" y="88"/>
                    <a:pt x="66" y="83"/>
                  </a:cubicBezTo>
                  <a:cubicBezTo>
                    <a:pt x="66" y="82"/>
                    <a:pt x="66" y="82"/>
                    <a:pt x="66" y="81"/>
                  </a:cubicBezTo>
                  <a:cubicBezTo>
                    <a:pt x="66" y="79"/>
                    <a:pt x="66" y="78"/>
                    <a:pt x="67" y="77"/>
                  </a:cubicBezTo>
                  <a:cubicBezTo>
                    <a:pt x="68" y="76"/>
                    <a:pt x="69" y="75"/>
                    <a:pt x="71" y="75"/>
                  </a:cubicBezTo>
                  <a:cubicBezTo>
                    <a:pt x="71" y="75"/>
                    <a:pt x="71" y="76"/>
                    <a:pt x="71" y="76"/>
                  </a:cubicBezTo>
                  <a:cubicBezTo>
                    <a:pt x="71" y="77"/>
                    <a:pt x="72" y="78"/>
                    <a:pt x="72" y="78"/>
                  </a:cubicBezTo>
                  <a:cubicBezTo>
                    <a:pt x="72" y="78"/>
                    <a:pt x="72" y="79"/>
                    <a:pt x="72" y="79"/>
                  </a:cubicBezTo>
                  <a:cubicBezTo>
                    <a:pt x="72" y="82"/>
                    <a:pt x="72" y="82"/>
                    <a:pt x="72" y="82"/>
                  </a:cubicBezTo>
                  <a:cubicBezTo>
                    <a:pt x="76" y="82"/>
                    <a:pt x="76" y="82"/>
                    <a:pt x="76" y="82"/>
                  </a:cubicBezTo>
                  <a:cubicBezTo>
                    <a:pt x="77" y="82"/>
                    <a:pt x="77" y="82"/>
                    <a:pt x="77" y="82"/>
                  </a:cubicBezTo>
                  <a:cubicBezTo>
                    <a:pt x="78" y="81"/>
                    <a:pt x="80" y="81"/>
                    <a:pt x="81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2" y="81"/>
                    <a:pt x="82" y="82"/>
                    <a:pt x="81" y="83"/>
                  </a:cubicBezTo>
                  <a:cubicBezTo>
                    <a:pt x="81" y="84"/>
                    <a:pt x="80" y="86"/>
                    <a:pt x="80" y="88"/>
                  </a:cubicBezTo>
                  <a:cubicBezTo>
                    <a:pt x="81" y="90"/>
                    <a:pt x="82" y="92"/>
                    <a:pt x="86" y="92"/>
                  </a:cubicBezTo>
                  <a:cubicBezTo>
                    <a:pt x="87" y="92"/>
                    <a:pt x="89" y="92"/>
                    <a:pt x="90" y="91"/>
                  </a:cubicBezTo>
                  <a:cubicBezTo>
                    <a:pt x="90" y="91"/>
                    <a:pt x="91" y="91"/>
                    <a:pt x="91" y="91"/>
                  </a:cubicBezTo>
                  <a:cubicBezTo>
                    <a:pt x="93" y="91"/>
                    <a:pt x="94" y="92"/>
                    <a:pt x="96" y="93"/>
                  </a:cubicBezTo>
                  <a:cubicBezTo>
                    <a:pt x="97" y="93"/>
                    <a:pt x="98" y="94"/>
                    <a:pt x="99" y="94"/>
                  </a:cubicBezTo>
                  <a:cubicBezTo>
                    <a:pt x="101" y="95"/>
                    <a:pt x="103" y="96"/>
                    <a:pt x="105" y="96"/>
                  </a:cubicBezTo>
                  <a:cubicBezTo>
                    <a:pt x="112" y="96"/>
                    <a:pt x="117" y="90"/>
                    <a:pt x="121" y="86"/>
                  </a:cubicBezTo>
                  <a:cubicBezTo>
                    <a:pt x="122" y="84"/>
                    <a:pt x="124" y="82"/>
                    <a:pt x="124" y="80"/>
                  </a:cubicBezTo>
                  <a:cubicBezTo>
                    <a:pt x="123" y="78"/>
                    <a:pt x="122" y="76"/>
                    <a:pt x="120" y="7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9121655" y="2735297"/>
              <a:ext cx="84856" cy="65403"/>
            </a:xfrm>
            <a:custGeom>
              <a:avLst/>
              <a:gdLst>
                <a:gd name="T0" fmla="*/ 6 w 27"/>
                <a:gd name="T1" fmla="*/ 14 h 23"/>
                <a:gd name="T2" fmla="*/ 6 w 27"/>
                <a:gd name="T3" fmla="*/ 15 h 23"/>
                <a:gd name="T4" fmla="*/ 10 w 27"/>
                <a:gd name="T5" fmla="*/ 20 h 23"/>
                <a:gd name="T6" fmla="*/ 11 w 27"/>
                <a:gd name="T7" fmla="*/ 21 h 23"/>
                <a:gd name="T8" fmla="*/ 17 w 27"/>
                <a:gd name="T9" fmla="*/ 23 h 23"/>
                <a:gd name="T10" fmla="*/ 18 w 27"/>
                <a:gd name="T11" fmla="*/ 23 h 23"/>
                <a:gd name="T12" fmla="*/ 19 w 27"/>
                <a:gd name="T13" fmla="*/ 23 h 23"/>
                <a:gd name="T14" fmla="*/ 27 w 27"/>
                <a:gd name="T15" fmla="*/ 18 h 23"/>
                <a:gd name="T16" fmla="*/ 27 w 27"/>
                <a:gd name="T17" fmla="*/ 15 h 23"/>
                <a:gd name="T18" fmla="*/ 24 w 27"/>
                <a:gd name="T19" fmla="*/ 15 h 23"/>
                <a:gd name="T20" fmla="*/ 23 w 27"/>
                <a:gd name="T21" fmla="*/ 14 h 23"/>
                <a:gd name="T22" fmla="*/ 21 w 27"/>
                <a:gd name="T23" fmla="*/ 13 h 23"/>
                <a:gd name="T24" fmla="*/ 19 w 27"/>
                <a:gd name="T25" fmla="*/ 13 h 23"/>
                <a:gd name="T26" fmla="*/ 19 w 27"/>
                <a:gd name="T27" fmla="*/ 13 h 23"/>
                <a:gd name="T28" fmla="*/ 18 w 27"/>
                <a:gd name="T29" fmla="*/ 12 h 23"/>
                <a:gd name="T30" fmla="*/ 18 w 27"/>
                <a:gd name="T31" fmla="*/ 10 h 23"/>
                <a:gd name="T32" fmla="*/ 15 w 27"/>
                <a:gd name="T33" fmla="*/ 6 h 23"/>
                <a:gd name="T34" fmla="*/ 14 w 27"/>
                <a:gd name="T35" fmla="*/ 6 h 23"/>
                <a:gd name="T36" fmla="*/ 13 w 27"/>
                <a:gd name="T37" fmla="*/ 4 h 23"/>
                <a:gd name="T38" fmla="*/ 6 w 27"/>
                <a:gd name="T39" fmla="*/ 0 h 23"/>
                <a:gd name="T40" fmla="*/ 4 w 27"/>
                <a:gd name="T41" fmla="*/ 0 h 23"/>
                <a:gd name="T42" fmla="*/ 1 w 27"/>
                <a:gd name="T43" fmla="*/ 3 h 23"/>
                <a:gd name="T44" fmla="*/ 5 w 27"/>
                <a:gd name="T45" fmla="*/ 13 h 23"/>
                <a:gd name="T46" fmla="*/ 6 w 27"/>
                <a:gd name="T4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3">
                  <a:moveTo>
                    <a:pt x="6" y="14"/>
                  </a:moveTo>
                  <a:cubicBezTo>
                    <a:pt x="6" y="14"/>
                    <a:pt x="6" y="15"/>
                    <a:pt x="6" y="15"/>
                  </a:cubicBezTo>
                  <a:cubicBezTo>
                    <a:pt x="6" y="17"/>
                    <a:pt x="7" y="19"/>
                    <a:pt x="10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2"/>
                    <a:pt x="14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18" y="23"/>
                    <a:pt x="19" y="23"/>
                    <a:pt x="19" y="23"/>
                  </a:cubicBezTo>
                  <a:cubicBezTo>
                    <a:pt x="21" y="23"/>
                    <a:pt x="27" y="22"/>
                    <a:pt x="27" y="18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3" y="14"/>
                    <a:pt x="23" y="14"/>
                  </a:cubicBezTo>
                  <a:cubicBezTo>
                    <a:pt x="22" y="14"/>
                    <a:pt x="22" y="13"/>
                    <a:pt x="21" y="13"/>
                  </a:cubicBezTo>
                  <a:cubicBezTo>
                    <a:pt x="20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18" y="12"/>
                    <a:pt x="18" y="12"/>
                  </a:cubicBezTo>
                  <a:cubicBezTo>
                    <a:pt x="18" y="11"/>
                    <a:pt x="18" y="10"/>
                    <a:pt x="18" y="10"/>
                  </a:cubicBezTo>
                  <a:cubicBezTo>
                    <a:pt x="17" y="8"/>
                    <a:pt x="16" y="7"/>
                    <a:pt x="1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3" y="5"/>
                    <a:pt x="13" y="4"/>
                  </a:cubicBezTo>
                  <a:cubicBezTo>
                    <a:pt x="11" y="2"/>
                    <a:pt x="9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1" y="2"/>
                    <a:pt x="1" y="3"/>
                  </a:cubicBezTo>
                  <a:cubicBezTo>
                    <a:pt x="0" y="7"/>
                    <a:pt x="3" y="10"/>
                    <a:pt x="5" y="13"/>
                  </a:cubicBezTo>
                  <a:cubicBezTo>
                    <a:pt x="5" y="13"/>
                    <a:pt x="5" y="13"/>
                    <a:pt x="6" y="1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9388009" y="2331083"/>
              <a:ext cx="49499" cy="51465"/>
            </a:xfrm>
            <a:custGeom>
              <a:avLst/>
              <a:gdLst>
                <a:gd name="T0" fmla="*/ 16 w 16"/>
                <a:gd name="T1" fmla="*/ 6 h 18"/>
                <a:gd name="T2" fmla="*/ 11 w 16"/>
                <a:gd name="T3" fmla="*/ 1 h 18"/>
                <a:gd name="T4" fmla="*/ 7 w 16"/>
                <a:gd name="T5" fmla="*/ 0 h 18"/>
                <a:gd name="T6" fmla="*/ 1 w 16"/>
                <a:gd name="T7" fmla="*/ 5 h 18"/>
                <a:gd name="T8" fmla="*/ 2 w 16"/>
                <a:gd name="T9" fmla="*/ 13 h 18"/>
                <a:gd name="T10" fmla="*/ 3 w 16"/>
                <a:gd name="T11" fmla="*/ 14 h 18"/>
                <a:gd name="T12" fmla="*/ 8 w 16"/>
                <a:gd name="T13" fmla="*/ 18 h 18"/>
                <a:gd name="T14" fmla="*/ 10 w 16"/>
                <a:gd name="T15" fmla="*/ 18 h 18"/>
                <a:gd name="T16" fmla="*/ 14 w 16"/>
                <a:gd name="T17" fmla="*/ 12 h 18"/>
                <a:gd name="T18" fmla="*/ 15 w 16"/>
                <a:gd name="T19" fmla="*/ 11 h 18"/>
                <a:gd name="T20" fmla="*/ 16 w 16"/>
                <a:gd name="T2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8">
                  <a:moveTo>
                    <a:pt x="16" y="6"/>
                  </a:moveTo>
                  <a:cubicBezTo>
                    <a:pt x="15" y="4"/>
                    <a:pt x="13" y="2"/>
                    <a:pt x="11" y="1"/>
                  </a:cubicBezTo>
                  <a:cubicBezTo>
                    <a:pt x="10" y="1"/>
                    <a:pt x="9" y="0"/>
                    <a:pt x="7" y="0"/>
                  </a:cubicBezTo>
                  <a:cubicBezTo>
                    <a:pt x="6" y="0"/>
                    <a:pt x="3" y="1"/>
                    <a:pt x="1" y="5"/>
                  </a:cubicBezTo>
                  <a:cubicBezTo>
                    <a:pt x="0" y="8"/>
                    <a:pt x="0" y="10"/>
                    <a:pt x="2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5" y="18"/>
                    <a:pt x="8" y="18"/>
                  </a:cubicBezTo>
                  <a:cubicBezTo>
                    <a:pt x="8" y="18"/>
                    <a:pt x="9" y="18"/>
                    <a:pt x="10" y="18"/>
                  </a:cubicBezTo>
                  <a:cubicBezTo>
                    <a:pt x="12" y="17"/>
                    <a:pt x="13" y="14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6" y="9"/>
                    <a:pt x="16" y="8"/>
                    <a:pt x="16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9309046" y="2310711"/>
              <a:ext cx="69535" cy="116868"/>
            </a:xfrm>
            <a:custGeom>
              <a:avLst/>
              <a:gdLst>
                <a:gd name="T0" fmla="*/ 18 w 22"/>
                <a:gd name="T1" fmla="*/ 25 h 41"/>
                <a:gd name="T2" fmla="*/ 19 w 22"/>
                <a:gd name="T3" fmla="*/ 24 h 41"/>
                <a:gd name="T4" fmla="*/ 19 w 22"/>
                <a:gd name="T5" fmla="*/ 18 h 41"/>
                <a:gd name="T6" fmla="*/ 14 w 22"/>
                <a:gd name="T7" fmla="*/ 15 h 41"/>
                <a:gd name="T8" fmla="*/ 15 w 22"/>
                <a:gd name="T9" fmla="*/ 14 h 41"/>
                <a:gd name="T10" fmla="*/ 16 w 22"/>
                <a:gd name="T11" fmla="*/ 13 h 41"/>
                <a:gd name="T12" fmla="*/ 20 w 22"/>
                <a:gd name="T13" fmla="*/ 9 h 41"/>
                <a:gd name="T14" fmla="*/ 21 w 22"/>
                <a:gd name="T15" fmla="*/ 4 h 41"/>
                <a:gd name="T16" fmla="*/ 16 w 22"/>
                <a:gd name="T17" fmla="*/ 0 h 41"/>
                <a:gd name="T18" fmla="*/ 15 w 22"/>
                <a:gd name="T19" fmla="*/ 0 h 41"/>
                <a:gd name="T20" fmla="*/ 8 w 22"/>
                <a:gd name="T21" fmla="*/ 5 h 41"/>
                <a:gd name="T22" fmla="*/ 8 w 22"/>
                <a:gd name="T23" fmla="*/ 5 h 41"/>
                <a:gd name="T24" fmla="*/ 6 w 22"/>
                <a:gd name="T25" fmla="*/ 13 h 41"/>
                <a:gd name="T26" fmla="*/ 9 w 22"/>
                <a:gd name="T27" fmla="*/ 16 h 41"/>
                <a:gd name="T28" fmla="*/ 7 w 22"/>
                <a:gd name="T29" fmla="*/ 20 h 41"/>
                <a:gd name="T30" fmla="*/ 7 w 22"/>
                <a:gd name="T31" fmla="*/ 22 h 41"/>
                <a:gd name="T32" fmla="*/ 7 w 22"/>
                <a:gd name="T33" fmla="*/ 22 h 41"/>
                <a:gd name="T34" fmla="*/ 5 w 22"/>
                <a:gd name="T35" fmla="*/ 27 h 41"/>
                <a:gd name="T36" fmla="*/ 5 w 22"/>
                <a:gd name="T37" fmla="*/ 27 h 41"/>
                <a:gd name="T38" fmla="*/ 0 w 22"/>
                <a:gd name="T39" fmla="*/ 37 h 41"/>
                <a:gd name="T40" fmla="*/ 3 w 22"/>
                <a:gd name="T41" fmla="*/ 41 h 41"/>
                <a:gd name="T42" fmla="*/ 6 w 22"/>
                <a:gd name="T43" fmla="*/ 41 h 41"/>
                <a:gd name="T44" fmla="*/ 6 w 22"/>
                <a:gd name="T45" fmla="*/ 41 h 41"/>
                <a:gd name="T46" fmla="*/ 18 w 22"/>
                <a:gd name="T47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41">
                  <a:moveTo>
                    <a:pt x="18" y="25"/>
                  </a:moveTo>
                  <a:cubicBezTo>
                    <a:pt x="19" y="24"/>
                    <a:pt x="19" y="24"/>
                    <a:pt x="19" y="24"/>
                  </a:cubicBezTo>
                  <a:cubicBezTo>
                    <a:pt x="20" y="21"/>
                    <a:pt x="20" y="19"/>
                    <a:pt x="19" y="18"/>
                  </a:cubicBezTo>
                  <a:cubicBezTo>
                    <a:pt x="18" y="16"/>
                    <a:pt x="16" y="15"/>
                    <a:pt x="14" y="15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6" y="13"/>
                    <a:pt x="16" y="13"/>
                  </a:cubicBezTo>
                  <a:cubicBezTo>
                    <a:pt x="18" y="12"/>
                    <a:pt x="19" y="11"/>
                    <a:pt x="20" y="9"/>
                  </a:cubicBezTo>
                  <a:cubicBezTo>
                    <a:pt x="21" y="8"/>
                    <a:pt x="22" y="5"/>
                    <a:pt x="21" y="4"/>
                  </a:cubicBezTo>
                  <a:cubicBezTo>
                    <a:pt x="20" y="2"/>
                    <a:pt x="18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2" y="0"/>
                    <a:pt x="9" y="3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4" y="10"/>
                    <a:pt x="6" y="13"/>
                  </a:cubicBezTo>
                  <a:cubicBezTo>
                    <a:pt x="6" y="15"/>
                    <a:pt x="8" y="16"/>
                    <a:pt x="9" y="16"/>
                  </a:cubicBezTo>
                  <a:cubicBezTo>
                    <a:pt x="8" y="17"/>
                    <a:pt x="7" y="18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4"/>
                    <a:pt x="7" y="25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" y="30"/>
                    <a:pt x="0" y="33"/>
                    <a:pt x="0" y="37"/>
                  </a:cubicBezTo>
                  <a:cubicBezTo>
                    <a:pt x="1" y="38"/>
                    <a:pt x="2" y="40"/>
                    <a:pt x="3" y="41"/>
                  </a:cubicBezTo>
                  <a:cubicBezTo>
                    <a:pt x="4" y="41"/>
                    <a:pt x="5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9" y="41"/>
                    <a:pt x="13" y="37"/>
                    <a:pt x="18" y="2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9331438" y="2427579"/>
              <a:ext cx="47142" cy="70764"/>
            </a:xfrm>
            <a:custGeom>
              <a:avLst/>
              <a:gdLst>
                <a:gd name="T0" fmla="*/ 8 w 15"/>
                <a:gd name="T1" fmla="*/ 0 h 25"/>
                <a:gd name="T2" fmla="*/ 5 w 15"/>
                <a:gd name="T3" fmla="*/ 1 h 25"/>
                <a:gd name="T4" fmla="*/ 4 w 15"/>
                <a:gd name="T5" fmla="*/ 7 h 25"/>
                <a:gd name="T6" fmla="*/ 4 w 15"/>
                <a:gd name="T7" fmla="*/ 7 h 25"/>
                <a:gd name="T8" fmla="*/ 4 w 15"/>
                <a:gd name="T9" fmla="*/ 7 h 25"/>
                <a:gd name="T10" fmla="*/ 3 w 15"/>
                <a:gd name="T11" fmla="*/ 12 h 25"/>
                <a:gd name="T12" fmla="*/ 3 w 15"/>
                <a:gd name="T13" fmla="*/ 14 h 25"/>
                <a:gd name="T14" fmla="*/ 1 w 15"/>
                <a:gd name="T15" fmla="*/ 15 h 25"/>
                <a:gd name="T16" fmla="*/ 0 w 15"/>
                <a:gd name="T17" fmla="*/ 19 h 25"/>
                <a:gd name="T18" fmla="*/ 6 w 15"/>
                <a:gd name="T19" fmla="*/ 25 h 25"/>
                <a:gd name="T20" fmla="*/ 11 w 15"/>
                <a:gd name="T21" fmla="*/ 20 h 25"/>
                <a:gd name="T22" fmla="*/ 9 w 15"/>
                <a:gd name="T23" fmla="*/ 15 h 25"/>
                <a:gd name="T24" fmla="*/ 9 w 15"/>
                <a:gd name="T25" fmla="*/ 15 h 25"/>
                <a:gd name="T26" fmla="*/ 11 w 15"/>
                <a:gd name="T27" fmla="*/ 12 h 25"/>
                <a:gd name="T28" fmla="*/ 12 w 15"/>
                <a:gd name="T29" fmla="*/ 11 h 25"/>
                <a:gd name="T30" fmla="*/ 12 w 15"/>
                <a:gd name="T31" fmla="*/ 11 h 25"/>
                <a:gd name="T32" fmla="*/ 15 w 15"/>
                <a:gd name="T33" fmla="*/ 6 h 25"/>
                <a:gd name="T34" fmla="*/ 8 w 15"/>
                <a:gd name="T3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" h="25">
                  <a:moveTo>
                    <a:pt x="8" y="0"/>
                  </a:moveTo>
                  <a:cubicBezTo>
                    <a:pt x="7" y="0"/>
                    <a:pt x="6" y="0"/>
                    <a:pt x="5" y="1"/>
                  </a:cubicBezTo>
                  <a:cubicBezTo>
                    <a:pt x="2" y="3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2" y="10"/>
                    <a:pt x="3" y="12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1" y="15"/>
                  </a:cubicBezTo>
                  <a:cubicBezTo>
                    <a:pt x="1" y="16"/>
                    <a:pt x="0" y="17"/>
                    <a:pt x="0" y="19"/>
                  </a:cubicBezTo>
                  <a:cubicBezTo>
                    <a:pt x="1" y="22"/>
                    <a:pt x="3" y="25"/>
                    <a:pt x="6" y="25"/>
                  </a:cubicBezTo>
                  <a:cubicBezTo>
                    <a:pt x="8" y="25"/>
                    <a:pt x="11" y="23"/>
                    <a:pt x="11" y="20"/>
                  </a:cubicBezTo>
                  <a:cubicBezTo>
                    <a:pt x="11" y="18"/>
                    <a:pt x="11" y="16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4"/>
                    <a:pt x="11" y="13"/>
                    <a:pt x="11" y="12"/>
                  </a:cubicBezTo>
                  <a:cubicBezTo>
                    <a:pt x="12" y="12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0"/>
                    <a:pt x="15" y="9"/>
                    <a:pt x="15" y="6"/>
                  </a:cubicBezTo>
                  <a:cubicBezTo>
                    <a:pt x="15" y="3"/>
                    <a:pt x="11" y="0"/>
                    <a:pt x="8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9246582" y="2310711"/>
              <a:ext cx="62464" cy="48249"/>
            </a:xfrm>
            <a:custGeom>
              <a:avLst/>
              <a:gdLst>
                <a:gd name="T0" fmla="*/ 14 w 20"/>
                <a:gd name="T1" fmla="*/ 2 h 17"/>
                <a:gd name="T2" fmla="*/ 12 w 20"/>
                <a:gd name="T3" fmla="*/ 1 h 17"/>
                <a:gd name="T4" fmla="*/ 8 w 20"/>
                <a:gd name="T5" fmla="*/ 0 h 17"/>
                <a:gd name="T6" fmla="*/ 4 w 20"/>
                <a:gd name="T7" fmla="*/ 1 h 17"/>
                <a:gd name="T8" fmla="*/ 1 w 20"/>
                <a:gd name="T9" fmla="*/ 6 h 17"/>
                <a:gd name="T10" fmla="*/ 4 w 20"/>
                <a:gd name="T11" fmla="*/ 12 h 17"/>
                <a:gd name="T12" fmla="*/ 5 w 20"/>
                <a:gd name="T13" fmla="*/ 13 h 17"/>
                <a:gd name="T14" fmla="*/ 5 w 20"/>
                <a:gd name="T15" fmla="*/ 14 h 17"/>
                <a:gd name="T16" fmla="*/ 10 w 20"/>
                <a:gd name="T17" fmla="*/ 17 h 17"/>
                <a:gd name="T18" fmla="*/ 12 w 20"/>
                <a:gd name="T19" fmla="*/ 17 h 17"/>
                <a:gd name="T20" fmla="*/ 14 w 20"/>
                <a:gd name="T21" fmla="*/ 17 h 17"/>
                <a:gd name="T22" fmla="*/ 14 w 20"/>
                <a:gd name="T23" fmla="*/ 15 h 17"/>
                <a:gd name="T24" fmla="*/ 14 w 20"/>
                <a:gd name="T25" fmla="*/ 14 h 17"/>
                <a:gd name="T26" fmla="*/ 14 w 20"/>
                <a:gd name="T27" fmla="*/ 14 h 17"/>
                <a:gd name="T28" fmla="*/ 18 w 20"/>
                <a:gd name="T29" fmla="*/ 12 h 17"/>
                <a:gd name="T30" fmla="*/ 20 w 20"/>
                <a:gd name="T31" fmla="*/ 7 h 17"/>
                <a:gd name="T32" fmla="*/ 14 w 20"/>
                <a:gd name="T3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7">
                  <a:moveTo>
                    <a:pt x="14" y="2"/>
                  </a:moveTo>
                  <a:cubicBezTo>
                    <a:pt x="14" y="2"/>
                    <a:pt x="13" y="2"/>
                    <a:pt x="12" y="1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5" y="1"/>
                    <a:pt x="4" y="1"/>
                  </a:cubicBezTo>
                  <a:cubicBezTo>
                    <a:pt x="3" y="2"/>
                    <a:pt x="1" y="3"/>
                    <a:pt x="1" y="6"/>
                  </a:cubicBezTo>
                  <a:cubicBezTo>
                    <a:pt x="0" y="9"/>
                    <a:pt x="2" y="10"/>
                    <a:pt x="4" y="12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6" y="15"/>
                    <a:pt x="7" y="17"/>
                    <a:pt x="10" y="17"/>
                  </a:cubicBezTo>
                  <a:cubicBezTo>
                    <a:pt x="10" y="17"/>
                    <a:pt x="11" y="17"/>
                    <a:pt x="12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3"/>
                    <a:pt x="16" y="13"/>
                    <a:pt x="18" y="12"/>
                  </a:cubicBezTo>
                  <a:cubicBezTo>
                    <a:pt x="20" y="10"/>
                    <a:pt x="20" y="8"/>
                    <a:pt x="20" y="7"/>
                  </a:cubicBezTo>
                  <a:cubicBezTo>
                    <a:pt x="19" y="4"/>
                    <a:pt x="17" y="3"/>
                    <a:pt x="1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8016171" y="1470118"/>
              <a:ext cx="241604" cy="259469"/>
            </a:xfrm>
            <a:custGeom>
              <a:avLst/>
              <a:gdLst>
                <a:gd name="T0" fmla="*/ 68 w 77"/>
                <a:gd name="T1" fmla="*/ 49 h 91"/>
                <a:gd name="T2" fmla="*/ 67 w 77"/>
                <a:gd name="T3" fmla="*/ 43 h 91"/>
                <a:gd name="T4" fmla="*/ 67 w 77"/>
                <a:gd name="T5" fmla="*/ 34 h 91"/>
                <a:gd name="T6" fmla="*/ 65 w 77"/>
                <a:gd name="T7" fmla="*/ 21 h 91"/>
                <a:gd name="T8" fmla="*/ 55 w 77"/>
                <a:gd name="T9" fmla="*/ 15 h 91"/>
                <a:gd name="T10" fmla="*/ 55 w 77"/>
                <a:gd name="T11" fmla="*/ 12 h 91"/>
                <a:gd name="T12" fmla="*/ 41 w 77"/>
                <a:gd name="T13" fmla="*/ 0 h 91"/>
                <a:gd name="T14" fmla="*/ 33 w 77"/>
                <a:gd name="T15" fmla="*/ 8 h 91"/>
                <a:gd name="T16" fmla="*/ 28 w 77"/>
                <a:gd name="T17" fmla="*/ 7 h 91"/>
                <a:gd name="T18" fmla="*/ 22 w 77"/>
                <a:gd name="T19" fmla="*/ 19 h 91"/>
                <a:gd name="T20" fmla="*/ 18 w 77"/>
                <a:gd name="T21" fmla="*/ 19 h 91"/>
                <a:gd name="T22" fmla="*/ 9 w 77"/>
                <a:gd name="T23" fmla="*/ 30 h 91"/>
                <a:gd name="T24" fmla="*/ 2 w 77"/>
                <a:gd name="T25" fmla="*/ 32 h 91"/>
                <a:gd name="T26" fmla="*/ 4 w 77"/>
                <a:gd name="T27" fmla="*/ 44 h 91"/>
                <a:gd name="T28" fmla="*/ 10 w 77"/>
                <a:gd name="T29" fmla="*/ 46 h 91"/>
                <a:gd name="T30" fmla="*/ 11 w 77"/>
                <a:gd name="T31" fmla="*/ 54 h 91"/>
                <a:gd name="T32" fmla="*/ 19 w 77"/>
                <a:gd name="T33" fmla="*/ 56 h 91"/>
                <a:gd name="T34" fmla="*/ 21 w 77"/>
                <a:gd name="T35" fmla="*/ 57 h 91"/>
                <a:gd name="T36" fmla="*/ 27 w 77"/>
                <a:gd name="T37" fmla="*/ 61 h 91"/>
                <a:gd name="T38" fmla="*/ 32 w 77"/>
                <a:gd name="T39" fmla="*/ 61 h 91"/>
                <a:gd name="T40" fmla="*/ 40 w 77"/>
                <a:gd name="T41" fmla="*/ 63 h 91"/>
                <a:gd name="T42" fmla="*/ 38 w 77"/>
                <a:gd name="T43" fmla="*/ 66 h 91"/>
                <a:gd name="T44" fmla="*/ 35 w 77"/>
                <a:gd name="T45" fmla="*/ 67 h 91"/>
                <a:gd name="T46" fmla="*/ 30 w 77"/>
                <a:gd name="T47" fmla="*/ 66 h 91"/>
                <a:gd name="T48" fmla="*/ 22 w 77"/>
                <a:gd name="T49" fmla="*/ 68 h 91"/>
                <a:gd name="T50" fmla="*/ 24 w 77"/>
                <a:gd name="T51" fmla="*/ 78 h 91"/>
                <a:gd name="T52" fmla="*/ 43 w 77"/>
                <a:gd name="T53" fmla="*/ 91 h 91"/>
                <a:gd name="T54" fmla="*/ 66 w 77"/>
                <a:gd name="T55" fmla="*/ 85 h 91"/>
                <a:gd name="T56" fmla="*/ 77 w 77"/>
                <a:gd name="T57" fmla="*/ 53 h 91"/>
                <a:gd name="T58" fmla="*/ 50 w 77"/>
                <a:gd name="T59" fmla="*/ 65 h 91"/>
                <a:gd name="T60" fmla="*/ 47 w 77"/>
                <a:gd name="T61" fmla="*/ 61 h 91"/>
                <a:gd name="T62" fmla="*/ 49 w 77"/>
                <a:gd name="T63" fmla="*/ 61 h 91"/>
                <a:gd name="T64" fmla="*/ 56 w 77"/>
                <a:gd name="T65" fmla="*/ 65 h 91"/>
                <a:gd name="T66" fmla="*/ 52 w 77"/>
                <a:gd name="T67" fmla="*/ 67 h 91"/>
                <a:gd name="T68" fmla="*/ 39 w 77"/>
                <a:gd name="T69" fmla="*/ 48 h 91"/>
                <a:gd name="T70" fmla="*/ 37 w 77"/>
                <a:gd name="T71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7" h="91">
                  <a:moveTo>
                    <a:pt x="73" y="51"/>
                  </a:moveTo>
                  <a:cubicBezTo>
                    <a:pt x="71" y="51"/>
                    <a:pt x="70" y="50"/>
                    <a:pt x="68" y="49"/>
                  </a:cubicBezTo>
                  <a:cubicBezTo>
                    <a:pt x="68" y="49"/>
                    <a:pt x="68" y="48"/>
                    <a:pt x="68" y="46"/>
                  </a:cubicBezTo>
                  <a:cubicBezTo>
                    <a:pt x="68" y="45"/>
                    <a:pt x="68" y="44"/>
                    <a:pt x="67" y="43"/>
                  </a:cubicBezTo>
                  <a:cubicBezTo>
                    <a:pt x="67" y="41"/>
                    <a:pt x="67" y="40"/>
                    <a:pt x="67" y="38"/>
                  </a:cubicBezTo>
                  <a:cubicBezTo>
                    <a:pt x="67" y="37"/>
                    <a:pt x="67" y="35"/>
                    <a:pt x="67" y="34"/>
                  </a:cubicBezTo>
                  <a:cubicBezTo>
                    <a:pt x="67" y="33"/>
                    <a:pt x="67" y="32"/>
                    <a:pt x="67" y="31"/>
                  </a:cubicBezTo>
                  <a:cubicBezTo>
                    <a:pt x="66" y="28"/>
                    <a:pt x="66" y="24"/>
                    <a:pt x="65" y="21"/>
                  </a:cubicBezTo>
                  <a:cubicBezTo>
                    <a:pt x="63" y="17"/>
                    <a:pt x="59" y="16"/>
                    <a:pt x="56" y="15"/>
                  </a:cubicBezTo>
                  <a:cubicBezTo>
                    <a:pt x="56" y="15"/>
                    <a:pt x="55" y="15"/>
                    <a:pt x="55" y="15"/>
                  </a:cubicBezTo>
                  <a:cubicBezTo>
                    <a:pt x="55" y="14"/>
                    <a:pt x="55" y="14"/>
                    <a:pt x="55" y="13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6" y="7"/>
                    <a:pt x="55" y="5"/>
                    <a:pt x="54" y="4"/>
                  </a:cubicBezTo>
                  <a:cubicBezTo>
                    <a:pt x="51" y="2"/>
                    <a:pt x="46" y="0"/>
                    <a:pt x="41" y="0"/>
                  </a:cubicBezTo>
                  <a:cubicBezTo>
                    <a:pt x="35" y="0"/>
                    <a:pt x="34" y="4"/>
                    <a:pt x="33" y="5"/>
                  </a:cubicBezTo>
                  <a:cubicBezTo>
                    <a:pt x="33" y="6"/>
                    <a:pt x="33" y="7"/>
                    <a:pt x="33" y="8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1" y="8"/>
                    <a:pt x="30" y="7"/>
                    <a:pt x="28" y="7"/>
                  </a:cubicBezTo>
                  <a:cubicBezTo>
                    <a:pt x="26" y="7"/>
                    <a:pt x="25" y="8"/>
                    <a:pt x="23" y="9"/>
                  </a:cubicBezTo>
                  <a:cubicBezTo>
                    <a:pt x="21" y="12"/>
                    <a:pt x="20" y="16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9"/>
                    <a:pt x="19" y="19"/>
                    <a:pt x="18" y="19"/>
                  </a:cubicBezTo>
                  <a:cubicBezTo>
                    <a:pt x="11" y="19"/>
                    <a:pt x="11" y="24"/>
                    <a:pt x="10" y="27"/>
                  </a:cubicBezTo>
                  <a:cubicBezTo>
                    <a:pt x="10" y="30"/>
                    <a:pt x="9" y="30"/>
                    <a:pt x="9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6" y="30"/>
                    <a:pt x="4" y="30"/>
                    <a:pt x="2" y="32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1"/>
                    <a:pt x="2" y="43"/>
                    <a:pt x="4" y="44"/>
                  </a:cubicBezTo>
                  <a:cubicBezTo>
                    <a:pt x="6" y="45"/>
                    <a:pt x="7" y="45"/>
                    <a:pt x="9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0" y="47"/>
                  </a:cubicBezTo>
                  <a:cubicBezTo>
                    <a:pt x="10" y="49"/>
                    <a:pt x="9" y="51"/>
                    <a:pt x="11" y="54"/>
                  </a:cubicBezTo>
                  <a:cubicBezTo>
                    <a:pt x="12" y="56"/>
                    <a:pt x="14" y="56"/>
                    <a:pt x="16" y="56"/>
                  </a:cubicBezTo>
                  <a:cubicBezTo>
                    <a:pt x="17" y="56"/>
                    <a:pt x="18" y="56"/>
                    <a:pt x="19" y="56"/>
                  </a:cubicBezTo>
                  <a:cubicBezTo>
                    <a:pt x="19" y="56"/>
                    <a:pt x="20" y="56"/>
                    <a:pt x="20" y="56"/>
                  </a:cubicBezTo>
                  <a:cubicBezTo>
                    <a:pt x="20" y="56"/>
                    <a:pt x="21" y="57"/>
                    <a:pt x="21" y="57"/>
                  </a:cubicBezTo>
                  <a:cubicBezTo>
                    <a:pt x="22" y="58"/>
                    <a:pt x="23" y="60"/>
                    <a:pt x="26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9" y="61"/>
                    <a:pt x="31" y="60"/>
                    <a:pt x="32" y="59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8" y="63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9" y="64"/>
                    <a:pt x="39" y="65"/>
                    <a:pt x="38" y="66"/>
                  </a:cubicBezTo>
                  <a:cubicBezTo>
                    <a:pt x="38" y="66"/>
                    <a:pt x="38" y="66"/>
                    <a:pt x="37" y="66"/>
                  </a:cubicBezTo>
                  <a:cubicBezTo>
                    <a:pt x="36" y="67"/>
                    <a:pt x="36" y="67"/>
                    <a:pt x="35" y="67"/>
                  </a:cubicBezTo>
                  <a:cubicBezTo>
                    <a:pt x="34" y="67"/>
                    <a:pt x="32" y="67"/>
                    <a:pt x="31" y="66"/>
                  </a:cubicBezTo>
                  <a:cubicBezTo>
                    <a:pt x="31" y="66"/>
                    <a:pt x="30" y="66"/>
                    <a:pt x="30" y="66"/>
                  </a:cubicBezTo>
                  <a:cubicBezTo>
                    <a:pt x="29" y="66"/>
                    <a:pt x="28" y="65"/>
                    <a:pt x="27" y="65"/>
                  </a:cubicBezTo>
                  <a:cubicBezTo>
                    <a:pt x="25" y="65"/>
                    <a:pt x="23" y="66"/>
                    <a:pt x="22" y="68"/>
                  </a:cubicBezTo>
                  <a:cubicBezTo>
                    <a:pt x="20" y="71"/>
                    <a:pt x="22" y="75"/>
                    <a:pt x="23" y="77"/>
                  </a:cubicBezTo>
                  <a:cubicBezTo>
                    <a:pt x="23" y="78"/>
                    <a:pt x="24" y="78"/>
                    <a:pt x="24" y="78"/>
                  </a:cubicBezTo>
                  <a:cubicBezTo>
                    <a:pt x="28" y="90"/>
                    <a:pt x="36" y="91"/>
                    <a:pt x="43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6" y="91"/>
                    <a:pt x="49" y="91"/>
                    <a:pt x="53" y="90"/>
                  </a:cubicBezTo>
                  <a:cubicBezTo>
                    <a:pt x="57" y="90"/>
                    <a:pt x="61" y="88"/>
                    <a:pt x="66" y="85"/>
                  </a:cubicBezTo>
                  <a:cubicBezTo>
                    <a:pt x="67" y="84"/>
                    <a:pt x="67" y="84"/>
                    <a:pt x="67" y="84"/>
                  </a:cubicBezTo>
                  <a:cubicBezTo>
                    <a:pt x="77" y="53"/>
                    <a:pt x="77" y="53"/>
                    <a:pt x="77" y="53"/>
                  </a:cubicBezTo>
                  <a:lnTo>
                    <a:pt x="73" y="51"/>
                  </a:lnTo>
                  <a:close/>
                  <a:moveTo>
                    <a:pt x="50" y="65"/>
                  </a:moveTo>
                  <a:cubicBezTo>
                    <a:pt x="49" y="64"/>
                    <a:pt x="48" y="62"/>
                    <a:pt x="46" y="62"/>
                  </a:cubicBezTo>
                  <a:cubicBezTo>
                    <a:pt x="46" y="62"/>
                    <a:pt x="47" y="61"/>
                    <a:pt x="47" y="61"/>
                  </a:cubicBezTo>
                  <a:cubicBezTo>
                    <a:pt x="47" y="61"/>
                    <a:pt x="48" y="60"/>
                    <a:pt x="48" y="60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0" y="63"/>
                    <a:pt x="51" y="64"/>
                    <a:pt x="54" y="64"/>
                  </a:cubicBezTo>
                  <a:cubicBezTo>
                    <a:pt x="55" y="64"/>
                    <a:pt x="56" y="64"/>
                    <a:pt x="56" y="65"/>
                  </a:cubicBezTo>
                  <a:cubicBezTo>
                    <a:pt x="57" y="65"/>
                    <a:pt x="57" y="65"/>
                    <a:pt x="58" y="65"/>
                  </a:cubicBezTo>
                  <a:cubicBezTo>
                    <a:pt x="56" y="66"/>
                    <a:pt x="54" y="67"/>
                    <a:pt x="52" y="67"/>
                  </a:cubicBezTo>
                  <a:cubicBezTo>
                    <a:pt x="52" y="67"/>
                    <a:pt x="50" y="66"/>
                    <a:pt x="50" y="65"/>
                  </a:cubicBezTo>
                  <a:close/>
                  <a:moveTo>
                    <a:pt x="39" y="48"/>
                  </a:moveTo>
                  <a:cubicBezTo>
                    <a:pt x="39" y="49"/>
                    <a:pt x="39" y="49"/>
                    <a:pt x="38" y="49"/>
                  </a:cubicBezTo>
                  <a:cubicBezTo>
                    <a:pt x="38" y="49"/>
                    <a:pt x="37" y="50"/>
                    <a:pt x="37" y="50"/>
                  </a:cubicBezTo>
                  <a:cubicBezTo>
                    <a:pt x="37" y="49"/>
                    <a:pt x="38" y="49"/>
                    <a:pt x="39" y="4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1" name="Freeform 86"/>
            <p:cNvSpPr>
              <a:spLocks/>
            </p:cNvSpPr>
            <p:nvPr/>
          </p:nvSpPr>
          <p:spPr bwMode="auto">
            <a:xfrm>
              <a:off x="8167026" y="1433664"/>
              <a:ext cx="56571" cy="39671"/>
            </a:xfrm>
            <a:custGeom>
              <a:avLst/>
              <a:gdLst>
                <a:gd name="T0" fmla="*/ 17 w 18"/>
                <a:gd name="T1" fmla="*/ 6 h 14"/>
                <a:gd name="T2" fmla="*/ 7 w 18"/>
                <a:gd name="T3" fmla="*/ 0 h 14"/>
                <a:gd name="T4" fmla="*/ 6 w 18"/>
                <a:gd name="T5" fmla="*/ 0 h 14"/>
                <a:gd name="T6" fmla="*/ 1 w 18"/>
                <a:gd name="T7" fmla="*/ 3 h 14"/>
                <a:gd name="T8" fmla="*/ 2 w 18"/>
                <a:gd name="T9" fmla="*/ 8 h 14"/>
                <a:gd name="T10" fmla="*/ 10 w 18"/>
                <a:gd name="T11" fmla="*/ 14 h 14"/>
                <a:gd name="T12" fmla="*/ 11 w 18"/>
                <a:gd name="T13" fmla="*/ 14 h 14"/>
                <a:gd name="T14" fmla="*/ 17 w 18"/>
                <a:gd name="T15" fmla="*/ 11 h 14"/>
                <a:gd name="T16" fmla="*/ 17 w 18"/>
                <a:gd name="T17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17" y="6"/>
                  </a:moveTo>
                  <a:cubicBezTo>
                    <a:pt x="15" y="3"/>
                    <a:pt x="9" y="1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0" y="6"/>
                    <a:pt x="2" y="8"/>
                  </a:cubicBezTo>
                  <a:cubicBezTo>
                    <a:pt x="3" y="11"/>
                    <a:pt x="7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3" y="14"/>
                    <a:pt x="16" y="13"/>
                    <a:pt x="17" y="11"/>
                  </a:cubicBezTo>
                  <a:cubicBezTo>
                    <a:pt x="18" y="9"/>
                    <a:pt x="18" y="7"/>
                    <a:pt x="17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8962551" y="2302134"/>
              <a:ext cx="55392" cy="39671"/>
            </a:xfrm>
            <a:custGeom>
              <a:avLst/>
              <a:gdLst>
                <a:gd name="T0" fmla="*/ 17 w 18"/>
                <a:gd name="T1" fmla="*/ 7 h 14"/>
                <a:gd name="T2" fmla="*/ 6 w 18"/>
                <a:gd name="T3" fmla="*/ 0 h 14"/>
                <a:gd name="T4" fmla="*/ 2 w 18"/>
                <a:gd name="T5" fmla="*/ 2 h 14"/>
                <a:gd name="T6" fmla="*/ 0 w 18"/>
                <a:gd name="T7" fmla="*/ 7 h 14"/>
                <a:gd name="T8" fmla="*/ 3 w 18"/>
                <a:gd name="T9" fmla="*/ 11 h 14"/>
                <a:gd name="T10" fmla="*/ 5 w 18"/>
                <a:gd name="T11" fmla="*/ 11 h 14"/>
                <a:gd name="T12" fmla="*/ 7 w 18"/>
                <a:gd name="T13" fmla="*/ 11 h 14"/>
                <a:gd name="T14" fmla="*/ 8 w 18"/>
                <a:gd name="T15" fmla="*/ 12 h 14"/>
                <a:gd name="T16" fmla="*/ 13 w 18"/>
                <a:gd name="T17" fmla="*/ 14 h 14"/>
                <a:gd name="T18" fmla="*/ 16 w 18"/>
                <a:gd name="T19" fmla="*/ 13 h 14"/>
                <a:gd name="T20" fmla="*/ 17 w 18"/>
                <a:gd name="T2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4">
                  <a:moveTo>
                    <a:pt x="17" y="7"/>
                  </a:moveTo>
                  <a:cubicBezTo>
                    <a:pt x="16" y="4"/>
                    <a:pt x="11" y="0"/>
                    <a:pt x="6" y="0"/>
                  </a:cubicBez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9"/>
                    <a:pt x="1" y="10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6" y="11"/>
                    <a:pt x="7" y="11"/>
                    <a:pt x="7" y="11"/>
                  </a:cubicBezTo>
                  <a:cubicBezTo>
                    <a:pt x="8" y="11"/>
                    <a:pt x="8" y="12"/>
                    <a:pt x="8" y="12"/>
                  </a:cubicBezTo>
                  <a:cubicBezTo>
                    <a:pt x="9" y="13"/>
                    <a:pt x="11" y="14"/>
                    <a:pt x="13" y="14"/>
                  </a:cubicBezTo>
                  <a:cubicBezTo>
                    <a:pt x="14" y="14"/>
                    <a:pt x="15" y="13"/>
                    <a:pt x="16" y="13"/>
                  </a:cubicBezTo>
                  <a:cubicBezTo>
                    <a:pt x="18" y="11"/>
                    <a:pt x="18" y="9"/>
                    <a:pt x="17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3" name="Freeform 90"/>
            <p:cNvSpPr>
              <a:spLocks/>
            </p:cNvSpPr>
            <p:nvPr/>
          </p:nvSpPr>
          <p:spPr bwMode="auto">
            <a:xfrm>
              <a:off x="8388595" y="1675978"/>
              <a:ext cx="63642" cy="56826"/>
            </a:xfrm>
            <a:custGeom>
              <a:avLst/>
              <a:gdLst>
                <a:gd name="T0" fmla="*/ 19 w 20"/>
                <a:gd name="T1" fmla="*/ 4 h 20"/>
                <a:gd name="T2" fmla="*/ 12 w 20"/>
                <a:gd name="T3" fmla="*/ 0 h 20"/>
                <a:gd name="T4" fmla="*/ 1 w 20"/>
                <a:gd name="T5" fmla="*/ 10 h 20"/>
                <a:gd name="T6" fmla="*/ 8 w 20"/>
                <a:gd name="T7" fmla="*/ 20 h 20"/>
                <a:gd name="T8" fmla="*/ 11 w 20"/>
                <a:gd name="T9" fmla="*/ 20 h 20"/>
                <a:gd name="T10" fmla="*/ 11 w 20"/>
                <a:gd name="T11" fmla="*/ 20 h 20"/>
                <a:gd name="T12" fmla="*/ 18 w 20"/>
                <a:gd name="T13" fmla="*/ 16 h 20"/>
                <a:gd name="T14" fmla="*/ 19 w 20"/>
                <a:gd name="T15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19" y="4"/>
                  </a:moveTo>
                  <a:cubicBezTo>
                    <a:pt x="17" y="0"/>
                    <a:pt x="14" y="0"/>
                    <a:pt x="12" y="0"/>
                  </a:cubicBezTo>
                  <a:cubicBezTo>
                    <a:pt x="7" y="0"/>
                    <a:pt x="2" y="6"/>
                    <a:pt x="1" y="10"/>
                  </a:cubicBezTo>
                  <a:cubicBezTo>
                    <a:pt x="0" y="15"/>
                    <a:pt x="2" y="18"/>
                    <a:pt x="8" y="20"/>
                  </a:cubicBezTo>
                  <a:cubicBezTo>
                    <a:pt x="9" y="20"/>
                    <a:pt x="10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19"/>
                    <a:pt x="18" y="16"/>
                  </a:cubicBezTo>
                  <a:cubicBezTo>
                    <a:pt x="20" y="13"/>
                    <a:pt x="20" y="8"/>
                    <a:pt x="19" y="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4" name="Freeform 92"/>
            <p:cNvSpPr>
              <a:spLocks noEditPoints="1"/>
            </p:cNvSpPr>
            <p:nvPr/>
          </p:nvSpPr>
          <p:spPr bwMode="auto">
            <a:xfrm>
              <a:off x="8433379" y="1535521"/>
              <a:ext cx="221568" cy="225159"/>
            </a:xfrm>
            <a:custGeom>
              <a:avLst/>
              <a:gdLst>
                <a:gd name="T0" fmla="*/ 69 w 71"/>
                <a:gd name="T1" fmla="*/ 23 h 79"/>
                <a:gd name="T2" fmla="*/ 60 w 71"/>
                <a:gd name="T3" fmla="*/ 11 h 79"/>
                <a:gd name="T4" fmla="*/ 54 w 71"/>
                <a:gd name="T5" fmla="*/ 12 h 79"/>
                <a:gd name="T6" fmla="*/ 46 w 71"/>
                <a:gd name="T7" fmla="*/ 9 h 79"/>
                <a:gd name="T8" fmla="*/ 41 w 71"/>
                <a:gd name="T9" fmla="*/ 3 h 79"/>
                <a:gd name="T10" fmla="*/ 35 w 71"/>
                <a:gd name="T11" fmla="*/ 5 h 79"/>
                <a:gd name="T12" fmla="*/ 34 w 71"/>
                <a:gd name="T13" fmla="*/ 6 h 79"/>
                <a:gd name="T14" fmla="*/ 31 w 71"/>
                <a:gd name="T15" fmla="*/ 13 h 79"/>
                <a:gd name="T16" fmla="*/ 29 w 71"/>
                <a:gd name="T17" fmla="*/ 13 h 79"/>
                <a:gd name="T18" fmla="*/ 23 w 71"/>
                <a:gd name="T19" fmla="*/ 21 h 79"/>
                <a:gd name="T20" fmla="*/ 19 w 71"/>
                <a:gd name="T21" fmla="*/ 17 h 79"/>
                <a:gd name="T22" fmla="*/ 19 w 71"/>
                <a:gd name="T23" fmla="*/ 9 h 79"/>
                <a:gd name="T24" fmla="*/ 15 w 71"/>
                <a:gd name="T25" fmla="*/ 5 h 79"/>
                <a:gd name="T26" fmla="*/ 11 w 71"/>
                <a:gd name="T27" fmla="*/ 1 h 79"/>
                <a:gd name="T28" fmla="*/ 2 w 71"/>
                <a:gd name="T29" fmla="*/ 3 h 79"/>
                <a:gd name="T30" fmla="*/ 2 w 71"/>
                <a:gd name="T31" fmla="*/ 11 h 79"/>
                <a:gd name="T32" fmla="*/ 2 w 71"/>
                <a:gd name="T33" fmla="*/ 16 h 79"/>
                <a:gd name="T34" fmla="*/ 2 w 71"/>
                <a:gd name="T35" fmla="*/ 23 h 79"/>
                <a:gd name="T36" fmla="*/ 6 w 71"/>
                <a:gd name="T37" fmla="*/ 31 h 79"/>
                <a:gd name="T38" fmla="*/ 10 w 71"/>
                <a:gd name="T39" fmla="*/ 40 h 79"/>
                <a:gd name="T40" fmla="*/ 11 w 71"/>
                <a:gd name="T41" fmla="*/ 41 h 79"/>
                <a:gd name="T42" fmla="*/ 13 w 71"/>
                <a:gd name="T43" fmla="*/ 47 h 79"/>
                <a:gd name="T44" fmla="*/ 19 w 71"/>
                <a:gd name="T45" fmla="*/ 52 h 79"/>
                <a:gd name="T46" fmla="*/ 26 w 71"/>
                <a:gd name="T47" fmla="*/ 51 h 79"/>
                <a:gd name="T48" fmla="*/ 33 w 71"/>
                <a:gd name="T49" fmla="*/ 52 h 79"/>
                <a:gd name="T50" fmla="*/ 39 w 71"/>
                <a:gd name="T51" fmla="*/ 51 h 79"/>
                <a:gd name="T52" fmla="*/ 40 w 71"/>
                <a:gd name="T53" fmla="*/ 51 h 79"/>
                <a:gd name="T54" fmla="*/ 31 w 71"/>
                <a:gd name="T55" fmla="*/ 58 h 79"/>
                <a:gd name="T56" fmla="*/ 31 w 71"/>
                <a:gd name="T57" fmla="*/ 65 h 79"/>
                <a:gd name="T58" fmla="*/ 31 w 71"/>
                <a:gd name="T59" fmla="*/ 71 h 79"/>
                <a:gd name="T60" fmla="*/ 37 w 71"/>
                <a:gd name="T61" fmla="*/ 78 h 79"/>
                <a:gd name="T62" fmla="*/ 41 w 71"/>
                <a:gd name="T63" fmla="*/ 77 h 79"/>
                <a:gd name="T64" fmla="*/ 42 w 71"/>
                <a:gd name="T65" fmla="*/ 77 h 79"/>
                <a:gd name="T66" fmla="*/ 47 w 71"/>
                <a:gd name="T67" fmla="*/ 79 h 79"/>
                <a:gd name="T68" fmla="*/ 53 w 71"/>
                <a:gd name="T69" fmla="*/ 79 h 79"/>
                <a:gd name="T70" fmla="*/ 58 w 71"/>
                <a:gd name="T71" fmla="*/ 78 h 79"/>
                <a:gd name="T72" fmla="*/ 62 w 71"/>
                <a:gd name="T73" fmla="*/ 67 h 79"/>
                <a:gd name="T74" fmla="*/ 63 w 71"/>
                <a:gd name="T75" fmla="*/ 62 h 79"/>
                <a:gd name="T76" fmla="*/ 67 w 71"/>
                <a:gd name="T77" fmla="*/ 51 h 79"/>
                <a:gd name="T78" fmla="*/ 66 w 71"/>
                <a:gd name="T79" fmla="*/ 46 h 79"/>
                <a:gd name="T80" fmla="*/ 69 w 71"/>
                <a:gd name="T81" fmla="*/ 39 h 79"/>
                <a:gd name="T82" fmla="*/ 23 w 71"/>
                <a:gd name="T83" fmla="*/ 25 h 79"/>
                <a:gd name="T84" fmla="*/ 23 w 71"/>
                <a:gd name="T85" fmla="*/ 26 h 79"/>
                <a:gd name="T86" fmla="*/ 23 w 71"/>
                <a:gd name="T87" fmla="*/ 25 h 79"/>
                <a:gd name="T88" fmla="*/ 35 w 71"/>
                <a:gd name="T89" fmla="*/ 16 h 79"/>
                <a:gd name="T90" fmla="*/ 35 w 71"/>
                <a:gd name="T91" fmla="*/ 16 h 79"/>
                <a:gd name="T92" fmla="*/ 40 w 71"/>
                <a:gd name="T93" fmla="*/ 28 h 79"/>
                <a:gd name="T94" fmla="*/ 37 w 71"/>
                <a:gd name="T95" fmla="*/ 22 h 79"/>
                <a:gd name="T96" fmla="*/ 36 w 71"/>
                <a:gd name="T97" fmla="*/ 18 h 79"/>
                <a:gd name="T98" fmla="*/ 40 w 71"/>
                <a:gd name="T99" fmla="*/ 22 h 79"/>
                <a:gd name="T100" fmla="*/ 43 w 71"/>
                <a:gd name="T101" fmla="*/ 3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" h="79">
                  <a:moveTo>
                    <a:pt x="69" y="26"/>
                  </a:moveTo>
                  <a:cubicBezTo>
                    <a:pt x="69" y="25"/>
                    <a:pt x="69" y="24"/>
                    <a:pt x="69" y="23"/>
                  </a:cubicBezTo>
                  <a:cubicBezTo>
                    <a:pt x="68" y="20"/>
                    <a:pt x="68" y="18"/>
                    <a:pt x="67" y="16"/>
                  </a:cubicBezTo>
                  <a:cubicBezTo>
                    <a:pt x="66" y="13"/>
                    <a:pt x="63" y="11"/>
                    <a:pt x="60" y="11"/>
                  </a:cubicBezTo>
                  <a:cubicBezTo>
                    <a:pt x="58" y="11"/>
                    <a:pt x="57" y="11"/>
                    <a:pt x="55" y="12"/>
                  </a:cubicBezTo>
                  <a:cubicBezTo>
                    <a:pt x="55" y="12"/>
                    <a:pt x="54" y="12"/>
                    <a:pt x="54" y="12"/>
                  </a:cubicBezTo>
                  <a:cubicBezTo>
                    <a:pt x="52" y="10"/>
                    <a:pt x="51" y="9"/>
                    <a:pt x="47" y="8"/>
                  </a:cubicBezTo>
                  <a:cubicBezTo>
                    <a:pt x="47" y="8"/>
                    <a:pt x="47" y="9"/>
                    <a:pt x="46" y="9"/>
                  </a:cubicBezTo>
                  <a:cubicBezTo>
                    <a:pt x="47" y="7"/>
                    <a:pt x="46" y="6"/>
                    <a:pt x="46" y="5"/>
                  </a:cubicBezTo>
                  <a:cubicBezTo>
                    <a:pt x="45" y="3"/>
                    <a:pt x="43" y="3"/>
                    <a:pt x="41" y="3"/>
                  </a:cubicBezTo>
                  <a:cubicBezTo>
                    <a:pt x="39" y="3"/>
                    <a:pt x="38" y="3"/>
                    <a:pt x="36" y="4"/>
                  </a:cubicBezTo>
                  <a:cubicBezTo>
                    <a:pt x="36" y="4"/>
                    <a:pt x="36" y="5"/>
                    <a:pt x="35" y="5"/>
                  </a:cubicBezTo>
                  <a:cubicBezTo>
                    <a:pt x="35" y="5"/>
                    <a:pt x="35" y="5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6"/>
                    <a:pt x="32" y="7"/>
                    <a:pt x="31" y="8"/>
                  </a:cubicBezTo>
                  <a:cubicBezTo>
                    <a:pt x="30" y="9"/>
                    <a:pt x="30" y="11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0" y="13"/>
                    <a:pt x="29" y="13"/>
                  </a:cubicBezTo>
                  <a:cubicBezTo>
                    <a:pt x="28" y="13"/>
                    <a:pt x="26" y="14"/>
                    <a:pt x="25" y="15"/>
                  </a:cubicBezTo>
                  <a:cubicBezTo>
                    <a:pt x="24" y="16"/>
                    <a:pt x="23" y="19"/>
                    <a:pt x="23" y="21"/>
                  </a:cubicBezTo>
                  <a:cubicBezTo>
                    <a:pt x="23" y="20"/>
                    <a:pt x="23" y="19"/>
                    <a:pt x="22" y="19"/>
                  </a:cubicBezTo>
                  <a:cubicBezTo>
                    <a:pt x="22" y="18"/>
                    <a:pt x="20" y="17"/>
                    <a:pt x="19" y="17"/>
                  </a:cubicBezTo>
                  <a:cubicBezTo>
                    <a:pt x="19" y="17"/>
                    <a:pt x="19" y="16"/>
                    <a:pt x="20" y="16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3"/>
                    <a:pt x="13" y="2"/>
                    <a:pt x="11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5" y="0"/>
                    <a:pt x="3" y="1"/>
                    <a:pt x="2" y="3"/>
                  </a:cubicBezTo>
                  <a:cubicBezTo>
                    <a:pt x="0" y="5"/>
                    <a:pt x="0" y="8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5"/>
                    <a:pt x="2" y="16"/>
                  </a:cubicBezTo>
                  <a:cubicBezTo>
                    <a:pt x="3" y="17"/>
                    <a:pt x="4" y="18"/>
                    <a:pt x="5" y="19"/>
                  </a:cubicBezTo>
                  <a:cubicBezTo>
                    <a:pt x="3" y="20"/>
                    <a:pt x="2" y="22"/>
                    <a:pt x="2" y="23"/>
                  </a:cubicBezTo>
                  <a:cubicBezTo>
                    <a:pt x="1" y="26"/>
                    <a:pt x="2" y="28"/>
                    <a:pt x="3" y="29"/>
                  </a:cubicBezTo>
                  <a:cubicBezTo>
                    <a:pt x="4" y="30"/>
                    <a:pt x="5" y="31"/>
                    <a:pt x="6" y="31"/>
                  </a:cubicBezTo>
                  <a:cubicBezTo>
                    <a:pt x="6" y="32"/>
                    <a:pt x="5" y="33"/>
                    <a:pt x="6" y="35"/>
                  </a:cubicBezTo>
                  <a:cubicBezTo>
                    <a:pt x="6" y="37"/>
                    <a:pt x="8" y="39"/>
                    <a:pt x="10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1"/>
                    <a:pt x="11" y="41"/>
                  </a:cubicBezTo>
                  <a:cubicBezTo>
                    <a:pt x="12" y="42"/>
                    <a:pt x="13" y="42"/>
                    <a:pt x="14" y="43"/>
                  </a:cubicBezTo>
                  <a:cubicBezTo>
                    <a:pt x="13" y="44"/>
                    <a:pt x="13" y="45"/>
                    <a:pt x="13" y="47"/>
                  </a:cubicBezTo>
                  <a:cubicBezTo>
                    <a:pt x="14" y="48"/>
                    <a:pt x="15" y="51"/>
                    <a:pt x="18" y="52"/>
                  </a:cubicBezTo>
                  <a:cubicBezTo>
                    <a:pt x="18" y="52"/>
                    <a:pt x="19" y="52"/>
                    <a:pt x="19" y="52"/>
                  </a:cubicBezTo>
                  <a:cubicBezTo>
                    <a:pt x="20" y="52"/>
                    <a:pt x="22" y="52"/>
                    <a:pt x="23" y="52"/>
                  </a:cubicBezTo>
                  <a:cubicBezTo>
                    <a:pt x="24" y="51"/>
                    <a:pt x="25" y="51"/>
                    <a:pt x="26" y="51"/>
                  </a:cubicBezTo>
                  <a:cubicBezTo>
                    <a:pt x="27" y="51"/>
                    <a:pt x="28" y="51"/>
                    <a:pt x="29" y="52"/>
                  </a:cubicBezTo>
                  <a:cubicBezTo>
                    <a:pt x="30" y="52"/>
                    <a:pt x="31" y="52"/>
                    <a:pt x="33" y="52"/>
                  </a:cubicBezTo>
                  <a:cubicBezTo>
                    <a:pt x="34" y="52"/>
                    <a:pt x="35" y="51"/>
                    <a:pt x="37" y="51"/>
                  </a:cubicBezTo>
                  <a:cubicBezTo>
                    <a:pt x="38" y="51"/>
                    <a:pt x="38" y="51"/>
                    <a:pt x="39" y="51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52"/>
                    <a:pt x="38" y="52"/>
                    <a:pt x="37" y="53"/>
                  </a:cubicBezTo>
                  <a:cubicBezTo>
                    <a:pt x="35" y="54"/>
                    <a:pt x="33" y="55"/>
                    <a:pt x="31" y="58"/>
                  </a:cubicBezTo>
                  <a:cubicBezTo>
                    <a:pt x="30" y="60"/>
                    <a:pt x="31" y="62"/>
                    <a:pt x="31" y="63"/>
                  </a:cubicBezTo>
                  <a:cubicBezTo>
                    <a:pt x="31" y="64"/>
                    <a:pt x="31" y="64"/>
                    <a:pt x="31" y="65"/>
                  </a:cubicBezTo>
                  <a:cubicBezTo>
                    <a:pt x="31" y="66"/>
                    <a:pt x="31" y="67"/>
                    <a:pt x="31" y="68"/>
                  </a:cubicBezTo>
                  <a:cubicBezTo>
                    <a:pt x="31" y="69"/>
                    <a:pt x="31" y="70"/>
                    <a:pt x="31" y="71"/>
                  </a:cubicBezTo>
                  <a:cubicBezTo>
                    <a:pt x="31" y="73"/>
                    <a:pt x="31" y="75"/>
                    <a:pt x="32" y="76"/>
                  </a:cubicBezTo>
                  <a:cubicBezTo>
                    <a:pt x="33" y="77"/>
                    <a:pt x="35" y="78"/>
                    <a:pt x="37" y="78"/>
                  </a:cubicBezTo>
                  <a:cubicBezTo>
                    <a:pt x="38" y="78"/>
                    <a:pt x="39" y="77"/>
                    <a:pt x="40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1" y="77"/>
                    <a:pt x="42" y="77"/>
                    <a:pt x="42" y="77"/>
                  </a:cubicBezTo>
                  <a:cubicBezTo>
                    <a:pt x="43" y="78"/>
                    <a:pt x="44" y="79"/>
                    <a:pt x="46" y="79"/>
                  </a:cubicBezTo>
                  <a:cubicBezTo>
                    <a:pt x="47" y="79"/>
                    <a:pt x="47" y="79"/>
                    <a:pt x="47" y="79"/>
                  </a:cubicBezTo>
                  <a:cubicBezTo>
                    <a:pt x="48" y="79"/>
                    <a:pt x="49" y="79"/>
                    <a:pt x="50" y="79"/>
                  </a:cubicBezTo>
                  <a:cubicBezTo>
                    <a:pt x="51" y="79"/>
                    <a:pt x="52" y="79"/>
                    <a:pt x="53" y="79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5" y="79"/>
                    <a:pt x="57" y="79"/>
                    <a:pt x="58" y="78"/>
                  </a:cubicBezTo>
                  <a:cubicBezTo>
                    <a:pt x="61" y="76"/>
                    <a:pt x="62" y="72"/>
                    <a:pt x="62" y="70"/>
                  </a:cubicBezTo>
                  <a:cubicBezTo>
                    <a:pt x="62" y="69"/>
                    <a:pt x="62" y="68"/>
                    <a:pt x="62" y="67"/>
                  </a:cubicBezTo>
                  <a:cubicBezTo>
                    <a:pt x="62" y="65"/>
                    <a:pt x="62" y="64"/>
                    <a:pt x="62" y="64"/>
                  </a:cubicBezTo>
                  <a:cubicBezTo>
                    <a:pt x="62" y="63"/>
                    <a:pt x="63" y="63"/>
                    <a:pt x="63" y="62"/>
                  </a:cubicBezTo>
                  <a:cubicBezTo>
                    <a:pt x="64" y="62"/>
                    <a:pt x="65" y="61"/>
                    <a:pt x="65" y="60"/>
                  </a:cubicBezTo>
                  <a:cubicBezTo>
                    <a:pt x="68" y="57"/>
                    <a:pt x="67" y="54"/>
                    <a:pt x="67" y="51"/>
                  </a:cubicBezTo>
                  <a:cubicBezTo>
                    <a:pt x="67" y="51"/>
                    <a:pt x="67" y="50"/>
                    <a:pt x="67" y="50"/>
                  </a:cubicBezTo>
                  <a:cubicBezTo>
                    <a:pt x="66" y="48"/>
                    <a:pt x="66" y="47"/>
                    <a:pt x="66" y="46"/>
                  </a:cubicBezTo>
                  <a:cubicBezTo>
                    <a:pt x="67" y="45"/>
                    <a:pt x="67" y="44"/>
                    <a:pt x="68" y="42"/>
                  </a:cubicBezTo>
                  <a:cubicBezTo>
                    <a:pt x="68" y="41"/>
                    <a:pt x="69" y="40"/>
                    <a:pt x="69" y="39"/>
                  </a:cubicBezTo>
                  <a:cubicBezTo>
                    <a:pt x="71" y="34"/>
                    <a:pt x="70" y="30"/>
                    <a:pt x="69" y="26"/>
                  </a:cubicBezTo>
                  <a:close/>
                  <a:moveTo>
                    <a:pt x="23" y="25"/>
                  </a:moveTo>
                  <a:cubicBezTo>
                    <a:pt x="23" y="26"/>
                    <a:pt x="23" y="26"/>
                    <a:pt x="23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3" y="26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lose/>
                  <a:moveTo>
                    <a:pt x="35" y="16"/>
                  </a:move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7"/>
                    <a:pt x="35" y="17"/>
                  </a:cubicBezTo>
                  <a:cubicBezTo>
                    <a:pt x="35" y="17"/>
                    <a:pt x="35" y="16"/>
                    <a:pt x="35" y="16"/>
                  </a:cubicBezTo>
                  <a:close/>
                  <a:moveTo>
                    <a:pt x="43" y="30"/>
                  </a:moveTo>
                  <a:cubicBezTo>
                    <a:pt x="42" y="29"/>
                    <a:pt x="41" y="29"/>
                    <a:pt x="40" y="28"/>
                  </a:cubicBezTo>
                  <a:cubicBezTo>
                    <a:pt x="40" y="27"/>
                    <a:pt x="40" y="27"/>
                    <a:pt x="39" y="26"/>
                  </a:cubicBezTo>
                  <a:cubicBezTo>
                    <a:pt x="38" y="25"/>
                    <a:pt x="37" y="23"/>
                    <a:pt x="37" y="22"/>
                  </a:cubicBezTo>
                  <a:cubicBezTo>
                    <a:pt x="36" y="21"/>
                    <a:pt x="36" y="21"/>
                    <a:pt x="36" y="20"/>
                  </a:cubicBezTo>
                  <a:cubicBezTo>
                    <a:pt x="36" y="20"/>
                    <a:pt x="36" y="19"/>
                    <a:pt x="36" y="18"/>
                  </a:cubicBezTo>
                  <a:cubicBezTo>
                    <a:pt x="36" y="19"/>
                    <a:pt x="36" y="19"/>
                    <a:pt x="36" y="20"/>
                  </a:cubicBezTo>
                  <a:cubicBezTo>
                    <a:pt x="37" y="21"/>
                    <a:pt x="39" y="22"/>
                    <a:pt x="40" y="22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3" y="23"/>
                    <a:pt x="43" y="27"/>
                    <a:pt x="43" y="3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5" name="Freeform 66"/>
            <p:cNvSpPr>
              <a:spLocks/>
            </p:cNvSpPr>
            <p:nvPr/>
          </p:nvSpPr>
          <p:spPr bwMode="auto">
            <a:xfrm>
              <a:off x="7505023" y="3768883"/>
              <a:ext cx="1784331" cy="1655453"/>
            </a:xfrm>
            <a:custGeom>
              <a:avLst/>
              <a:gdLst>
                <a:gd name="T0" fmla="*/ 559 w 570"/>
                <a:gd name="T1" fmla="*/ 394 h 581"/>
                <a:gd name="T2" fmla="*/ 526 w 570"/>
                <a:gd name="T3" fmla="*/ 405 h 581"/>
                <a:gd name="T4" fmla="*/ 491 w 570"/>
                <a:gd name="T5" fmla="*/ 395 h 581"/>
                <a:gd name="T6" fmla="*/ 440 w 570"/>
                <a:gd name="T7" fmla="*/ 385 h 581"/>
                <a:gd name="T8" fmla="*/ 410 w 570"/>
                <a:gd name="T9" fmla="*/ 340 h 581"/>
                <a:gd name="T10" fmla="*/ 384 w 570"/>
                <a:gd name="T11" fmla="*/ 194 h 581"/>
                <a:gd name="T12" fmla="*/ 380 w 570"/>
                <a:gd name="T13" fmla="*/ 198 h 581"/>
                <a:gd name="T14" fmla="*/ 354 w 570"/>
                <a:gd name="T15" fmla="*/ 176 h 581"/>
                <a:gd name="T16" fmla="*/ 337 w 570"/>
                <a:gd name="T17" fmla="*/ 165 h 581"/>
                <a:gd name="T18" fmla="*/ 318 w 570"/>
                <a:gd name="T19" fmla="*/ 142 h 581"/>
                <a:gd name="T20" fmla="*/ 316 w 570"/>
                <a:gd name="T21" fmla="*/ 132 h 581"/>
                <a:gd name="T22" fmla="*/ 315 w 570"/>
                <a:gd name="T23" fmla="*/ 115 h 581"/>
                <a:gd name="T24" fmla="*/ 310 w 570"/>
                <a:gd name="T25" fmla="*/ 95 h 581"/>
                <a:gd name="T26" fmla="*/ 309 w 570"/>
                <a:gd name="T27" fmla="*/ 73 h 581"/>
                <a:gd name="T28" fmla="*/ 296 w 570"/>
                <a:gd name="T29" fmla="*/ 54 h 581"/>
                <a:gd name="T30" fmla="*/ 282 w 570"/>
                <a:gd name="T31" fmla="*/ 54 h 581"/>
                <a:gd name="T32" fmla="*/ 269 w 570"/>
                <a:gd name="T33" fmla="*/ 51 h 581"/>
                <a:gd name="T34" fmla="*/ 246 w 570"/>
                <a:gd name="T35" fmla="*/ 56 h 581"/>
                <a:gd name="T36" fmla="*/ 238 w 570"/>
                <a:gd name="T37" fmla="*/ 51 h 581"/>
                <a:gd name="T38" fmla="*/ 226 w 570"/>
                <a:gd name="T39" fmla="*/ 42 h 581"/>
                <a:gd name="T40" fmla="*/ 208 w 570"/>
                <a:gd name="T41" fmla="*/ 36 h 581"/>
                <a:gd name="T42" fmla="*/ 193 w 570"/>
                <a:gd name="T43" fmla="*/ 30 h 581"/>
                <a:gd name="T44" fmla="*/ 177 w 570"/>
                <a:gd name="T45" fmla="*/ 13 h 581"/>
                <a:gd name="T46" fmla="*/ 161 w 570"/>
                <a:gd name="T47" fmla="*/ 1 h 581"/>
                <a:gd name="T48" fmla="*/ 0 w 570"/>
                <a:gd name="T49" fmla="*/ 288 h 581"/>
                <a:gd name="T50" fmla="*/ 6 w 570"/>
                <a:gd name="T51" fmla="*/ 297 h 581"/>
                <a:gd name="T52" fmla="*/ 47 w 570"/>
                <a:gd name="T53" fmla="*/ 322 h 581"/>
                <a:gd name="T54" fmla="*/ 69 w 570"/>
                <a:gd name="T55" fmla="*/ 337 h 581"/>
                <a:gd name="T56" fmla="*/ 87 w 570"/>
                <a:gd name="T57" fmla="*/ 346 h 581"/>
                <a:gd name="T58" fmla="*/ 121 w 570"/>
                <a:gd name="T59" fmla="*/ 345 h 581"/>
                <a:gd name="T60" fmla="*/ 160 w 570"/>
                <a:gd name="T61" fmla="*/ 332 h 581"/>
                <a:gd name="T62" fmla="*/ 182 w 570"/>
                <a:gd name="T63" fmla="*/ 310 h 581"/>
                <a:gd name="T64" fmla="*/ 208 w 570"/>
                <a:gd name="T65" fmla="*/ 316 h 581"/>
                <a:gd name="T66" fmla="*/ 227 w 570"/>
                <a:gd name="T67" fmla="*/ 325 h 581"/>
                <a:gd name="T68" fmla="*/ 243 w 570"/>
                <a:gd name="T69" fmla="*/ 348 h 581"/>
                <a:gd name="T70" fmla="*/ 266 w 570"/>
                <a:gd name="T71" fmla="*/ 346 h 581"/>
                <a:gd name="T72" fmla="*/ 275 w 570"/>
                <a:gd name="T73" fmla="*/ 370 h 581"/>
                <a:gd name="T74" fmla="*/ 282 w 570"/>
                <a:gd name="T75" fmla="*/ 389 h 581"/>
                <a:gd name="T76" fmla="*/ 327 w 570"/>
                <a:gd name="T77" fmla="*/ 413 h 581"/>
                <a:gd name="T78" fmla="*/ 385 w 570"/>
                <a:gd name="T79" fmla="*/ 418 h 581"/>
                <a:gd name="T80" fmla="*/ 393 w 570"/>
                <a:gd name="T81" fmla="*/ 421 h 581"/>
                <a:gd name="T82" fmla="*/ 415 w 570"/>
                <a:gd name="T83" fmla="*/ 448 h 581"/>
                <a:gd name="T84" fmla="*/ 414 w 570"/>
                <a:gd name="T85" fmla="*/ 460 h 581"/>
                <a:gd name="T86" fmla="*/ 398 w 570"/>
                <a:gd name="T87" fmla="*/ 458 h 581"/>
                <a:gd name="T88" fmla="*/ 384 w 570"/>
                <a:gd name="T89" fmla="*/ 447 h 581"/>
                <a:gd name="T90" fmla="*/ 365 w 570"/>
                <a:gd name="T91" fmla="*/ 441 h 581"/>
                <a:gd name="T92" fmla="*/ 374 w 570"/>
                <a:gd name="T93" fmla="*/ 471 h 581"/>
                <a:gd name="T94" fmla="*/ 370 w 570"/>
                <a:gd name="T95" fmla="*/ 495 h 581"/>
                <a:gd name="T96" fmla="*/ 360 w 570"/>
                <a:gd name="T97" fmla="*/ 530 h 581"/>
                <a:gd name="T98" fmla="*/ 363 w 570"/>
                <a:gd name="T99" fmla="*/ 551 h 581"/>
                <a:gd name="T100" fmla="*/ 340 w 570"/>
                <a:gd name="T101" fmla="*/ 577 h 581"/>
                <a:gd name="T102" fmla="*/ 386 w 570"/>
                <a:gd name="T103" fmla="*/ 555 h 581"/>
                <a:gd name="T104" fmla="*/ 409 w 570"/>
                <a:gd name="T105" fmla="*/ 547 h 581"/>
                <a:gd name="T106" fmla="*/ 439 w 570"/>
                <a:gd name="T107" fmla="*/ 535 h 581"/>
                <a:gd name="T108" fmla="*/ 457 w 570"/>
                <a:gd name="T109" fmla="*/ 512 h 581"/>
                <a:gd name="T110" fmla="*/ 441 w 570"/>
                <a:gd name="T111" fmla="*/ 502 h 581"/>
                <a:gd name="T112" fmla="*/ 492 w 570"/>
                <a:gd name="T113" fmla="*/ 477 h 581"/>
                <a:gd name="T114" fmla="*/ 521 w 570"/>
                <a:gd name="T115" fmla="*/ 460 h 581"/>
                <a:gd name="T116" fmla="*/ 570 w 570"/>
                <a:gd name="T117" fmla="*/ 416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0" h="581">
                  <a:moveTo>
                    <a:pt x="569" y="413"/>
                  </a:moveTo>
                  <a:cubicBezTo>
                    <a:pt x="568" y="411"/>
                    <a:pt x="568" y="410"/>
                    <a:pt x="567" y="408"/>
                  </a:cubicBezTo>
                  <a:cubicBezTo>
                    <a:pt x="567" y="408"/>
                    <a:pt x="566" y="405"/>
                    <a:pt x="566" y="404"/>
                  </a:cubicBezTo>
                  <a:cubicBezTo>
                    <a:pt x="565" y="399"/>
                    <a:pt x="563" y="396"/>
                    <a:pt x="561" y="395"/>
                  </a:cubicBezTo>
                  <a:cubicBezTo>
                    <a:pt x="560" y="394"/>
                    <a:pt x="560" y="394"/>
                    <a:pt x="559" y="394"/>
                  </a:cubicBezTo>
                  <a:cubicBezTo>
                    <a:pt x="556" y="394"/>
                    <a:pt x="553" y="395"/>
                    <a:pt x="550" y="397"/>
                  </a:cubicBezTo>
                  <a:cubicBezTo>
                    <a:pt x="547" y="397"/>
                    <a:pt x="544" y="398"/>
                    <a:pt x="542" y="399"/>
                  </a:cubicBezTo>
                  <a:cubicBezTo>
                    <a:pt x="537" y="400"/>
                    <a:pt x="533" y="401"/>
                    <a:pt x="529" y="403"/>
                  </a:cubicBezTo>
                  <a:cubicBezTo>
                    <a:pt x="528" y="404"/>
                    <a:pt x="527" y="405"/>
                    <a:pt x="526" y="405"/>
                  </a:cubicBezTo>
                  <a:cubicBezTo>
                    <a:pt x="526" y="405"/>
                    <a:pt x="526" y="405"/>
                    <a:pt x="526" y="405"/>
                  </a:cubicBezTo>
                  <a:cubicBezTo>
                    <a:pt x="523" y="407"/>
                    <a:pt x="521" y="408"/>
                    <a:pt x="518" y="408"/>
                  </a:cubicBezTo>
                  <a:cubicBezTo>
                    <a:pt x="516" y="408"/>
                    <a:pt x="514" y="407"/>
                    <a:pt x="511" y="406"/>
                  </a:cubicBezTo>
                  <a:cubicBezTo>
                    <a:pt x="508" y="405"/>
                    <a:pt x="506" y="403"/>
                    <a:pt x="504" y="401"/>
                  </a:cubicBezTo>
                  <a:cubicBezTo>
                    <a:pt x="500" y="398"/>
                    <a:pt x="496" y="395"/>
                    <a:pt x="492" y="395"/>
                  </a:cubicBezTo>
                  <a:cubicBezTo>
                    <a:pt x="491" y="395"/>
                    <a:pt x="491" y="395"/>
                    <a:pt x="491" y="395"/>
                  </a:cubicBezTo>
                  <a:cubicBezTo>
                    <a:pt x="487" y="395"/>
                    <a:pt x="481" y="397"/>
                    <a:pt x="476" y="398"/>
                  </a:cubicBezTo>
                  <a:cubicBezTo>
                    <a:pt x="473" y="398"/>
                    <a:pt x="470" y="399"/>
                    <a:pt x="468" y="399"/>
                  </a:cubicBezTo>
                  <a:cubicBezTo>
                    <a:pt x="466" y="400"/>
                    <a:pt x="464" y="400"/>
                    <a:pt x="462" y="400"/>
                  </a:cubicBezTo>
                  <a:cubicBezTo>
                    <a:pt x="451" y="400"/>
                    <a:pt x="447" y="394"/>
                    <a:pt x="441" y="386"/>
                  </a:cubicBezTo>
                  <a:cubicBezTo>
                    <a:pt x="440" y="385"/>
                    <a:pt x="440" y="385"/>
                    <a:pt x="440" y="385"/>
                  </a:cubicBezTo>
                  <a:cubicBezTo>
                    <a:pt x="439" y="383"/>
                    <a:pt x="438" y="382"/>
                    <a:pt x="436" y="380"/>
                  </a:cubicBezTo>
                  <a:cubicBezTo>
                    <a:pt x="434" y="377"/>
                    <a:pt x="432" y="375"/>
                    <a:pt x="430" y="373"/>
                  </a:cubicBezTo>
                  <a:cubicBezTo>
                    <a:pt x="427" y="371"/>
                    <a:pt x="425" y="369"/>
                    <a:pt x="423" y="366"/>
                  </a:cubicBezTo>
                  <a:cubicBezTo>
                    <a:pt x="422" y="365"/>
                    <a:pt x="421" y="364"/>
                    <a:pt x="420" y="363"/>
                  </a:cubicBezTo>
                  <a:cubicBezTo>
                    <a:pt x="415" y="355"/>
                    <a:pt x="411" y="351"/>
                    <a:pt x="410" y="340"/>
                  </a:cubicBezTo>
                  <a:cubicBezTo>
                    <a:pt x="410" y="336"/>
                    <a:pt x="410" y="332"/>
                    <a:pt x="409" y="328"/>
                  </a:cubicBezTo>
                  <a:cubicBezTo>
                    <a:pt x="409" y="327"/>
                    <a:pt x="408" y="325"/>
                    <a:pt x="408" y="324"/>
                  </a:cubicBezTo>
                  <a:cubicBezTo>
                    <a:pt x="401" y="278"/>
                    <a:pt x="395" y="232"/>
                    <a:pt x="390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4"/>
                    <a:pt x="384" y="194"/>
                    <a:pt x="384" y="194"/>
                  </a:cubicBezTo>
                  <a:cubicBezTo>
                    <a:pt x="384" y="195"/>
                    <a:pt x="384" y="195"/>
                    <a:pt x="384" y="196"/>
                  </a:cubicBezTo>
                  <a:cubicBezTo>
                    <a:pt x="384" y="197"/>
                    <a:pt x="384" y="197"/>
                    <a:pt x="384" y="197"/>
                  </a:cubicBezTo>
                  <a:cubicBezTo>
                    <a:pt x="384" y="198"/>
                    <a:pt x="383" y="200"/>
                    <a:pt x="383" y="201"/>
                  </a:cubicBezTo>
                  <a:cubicBezTo>
                    <a:pt x="382" y="200"/>
                    <a:pt x="382" y="200"/>
                    <a:pt x="381" y="199"/>
                  </a:cubicBezTo>
                  <a:cubicBezTo>
                    <a:pt x="380" y="199"/>
                    <a:pt x="380" y="198"/>
                    <a:pt x="380" y="198"/>
                  </a:cubicBezTo>
                  <a:cubicBezTo>
                    <a:pt x="377" y="196"/>
                    <a:pt x="374" y="195"/>
                    <a:pt x="371" y="195"/>
                  </a:cubicBezTo>
                  <a:cubicBezTo>
                    <a:pt x="369" y="195"/>
                    <a:pt x="368" y="195"/>
                    <a:pt x="366" y="196"/>
                  </a:cubicBezTo>
                  <a:cubicBezTo>
                    <a:pt x="366" y="195"/>
                    <a:pt x="366" y="195"/>
                    <a:pt x="366" y="195"/>
                  </a:cubicBezTo>
                  <a:cubicBezTo>
                    <a:pt x="367" y="192"/>
                    <a:pt x="367" y="189"/>
                    <a:pt x="364" y="185"/>
                  </a:cubicBezTo>
                  <a:cubicBezTo>
                    <a:pt x="362" y="181"/>
                    <a:pt x="358" y="178"/>
                    <a:pt x="354" y="176"/>
                  </a:cubicBezTo>
                  <a:cubicBezTo>
                    <a:pt x="350" y="173"/>
                    <a:pt x="345" y="170"/>
                    <a:pt x="341" y="168"/>
                  </a:cubicBezTo>
                  <a:cubicBezTo>
                    <a:pt x="340" y="167"/>
                    <a:pt x="340" y="167"/>
                    <a:pt x="340" y="167"/>
                  </a:cubicBezTo>
                  <a:cubicBezTo>
                    <a:pt x="339" y="167"/>
                    <a:pt x="338" y="166"/>
                    <a:pt x="337" y="166"/>
                  </a:cubicBezTo>
                  <a:cubicBezTo>
                    <a:pt x="337" y="166"/>
                    <a:pt x="336" y="166"/>
                    <a:pt x="336" y="166"/>
                  </a:cubicBezTo>
                  <a:cubicBezTo>
                    <a:pt x="336" y="166"/>
                    <a:pt x="337" y="165"/>
                    <a:pt x="337" y="165"/>
                  </a:cubicBezTo>
                  <a:cubicBezTo>
                    <a:pt x="339" y="158"/>
                    <a:pt x="332" y="153"/>
                    <a:pt x="327" y="149"/>
                  </a:cubicBezTo>
                  <a:cubicBezTo>
                    <a:pt x="326" y="148"/>
                    <a:pt x="325" y="148"/>
                    <a:pt x="325" y="147"/>
                  </a:cubicBezTo>
                  <a:cubicBezTo>
                    <a:pt x="324" y="146"/>
                    <a:pt x="322" y="145"/>
                    <a:pt x="321" y="144"/>
                  </a:cubicBezTo>
                  <a:cubicBezTo>
                    <a:pt x="320" y="144"/>
                    <a:pt x="320" y="144"/>
                    <a:pt x="320" y="144"/>
                  </a:cubicBezTo>
                  <a:cubicBezTo>
                    <a:pt x="320" y="143"/>
                    <a:pt x="319" y="143"/>
                    <a:pt x="318" y="142"/>
                  </a:cubicBezTo>
                  <a:cubicBezTo>
                    <a:pt x="318" y="142"/>
                    <a:pt x="317" y="142"/>
                    <a:pt x="317" y="141"/>
                  </a:cubicBezTo>
                  <a:cubicBezTo>
                    <a:pt x="317" y="141"/>
                    <a:pt x="317" y="140"/>
                    <a:pt x="316" y="140"/>
                  </a:cubicBezTo>
                  <a:cubicBezTo>
                    <a:pt x="316" y="138"/>
                    <a:pt x="316" y="138"/>
                    <a:pt x="316" y="138"/>
                  </a:cubicBezTo>
                  <a:cubicBezTo>
                    <a:pt x="316" y="136"/>
                    <a:pt x="316" y="135"/>
                    <a:pt x="316" y="133"/>
                  </a:cubicBezTo>
                  <a:cubicBezTo>
                    <a:pt x="316" y="133"/>
                    <a:pt x="316" y="133"/>
                    <a:pt x="316" y="132"/>
                  </a:cubicBezTo>
                  <a:cubicBezTo>
                    <a:pt x="316" y="131"/>
                    <a:pt x="317" y="131"/>
                    <a:pt x="317" y="130"/>
                  </a:cubicBezTo>
                  <a:cubicBezTo>
                    <a:pt x="318" y="127"/>
                    <a:pt x="318" y="123"/>
                    <a:pt x="317" y="120"/>
                  </a:cubicBezTo>
                  <a:cubicBezTo>
                    <a:pt x="317" y="120"/>
                    <a:pt x="316" y="119"/>
                    <a:pt x="316" y="119"/>
                  </a:cubicBezTo>
                  <a:cubicBezTo>
                    <a:pt x="316" y="118"/>
                    <a:pt x="316" y="118"/>
                    <a:pt x="316" y="118"/>
                  </a:cubicBezTo>
                  <a:cubicBezTo>
                    <a:pt x="315" y="117"/>
                    <a:pt x="315" y="116"/>
                    <a:pt x="315" y="115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5" y="113"/>
                    <a:pt x="315" y="111"/>
                    <a:pt x="315" y="109"/>
                  </a:cubicBezTo>
                  <a:cubicBezTo>
                    <a:pt x="315" y="108"/>
                    <a:pt x="315" y="106"/>
                    <a:pt x="315" y="104"/>
                  </a:cubicBezTo>
                  <a:cubicBezTo>
                    <a:pt x="315" y="102"/>
                    <a:pt x="315" y="100"/>
                    <a:pt x="314" y="98"/>
                  </a:cubicBezTo>
                  <a:cubicBezTo>
                    <a:pt x="313" y="96"/>
                    <a:pt x="311" y="95"/>
                    <a:pt x="310" y="95"/>
                  </a:cubicBezTo>
                  <a:cubicBezTo>
                    <a:pt x="309" y="95"/>
                    <a:pt x="309" y="95"/>
                    <a:pt x="309" y="95"/>
                  </a:cubicBezTo>
                  <a:cubicBezTo>
                    <a:pt x="307" y="94"/>
                    <a:pt x="307" y="89"/>
                    <a:pt x="307" y="87"/>
                  </a:cubicBezTo>
                  <a:cubicBezTo>
                    <a:pt x="307" y="85"/>
                    <a:pt x="307" y="84"/>
                    <a:pt x="307" y="84"/>
                  </a:cubicBezTo>
                  <a:cubicBezTo>
                    <a:pt x="307" y="82"/>
                    <a:pt x="308" y="79"/>
                    <a:pt x="308" y="77"/>
                  </a:cubicBezTo>
                  <a:cubicBezTo>
                    <a:pt x="309" y="76"/>
                    <a:pt x="309" y="74"/>
                    <a:pt x="309" y="73"/>
                  </a:cubicBezTo>
                  <a:cubicBezTo>
                    <a:pt x="310" y="70"/>
                    <a:pt x="309" y="68"/>
                    <a:pt x="309" y="67"/>
                  </a:cubicBezTo>
                  <a:cubicBezTo>
                    <a:pt x="308" y="66"/>
                    <a:pt x="308" y="65"/>
                    <a:pt x="308" y="64"/>
                  </a:cubicBezTo>
                  <a:cubicBezTo>
                    <a:pt x="308" y="64"/>
                    <a:pt x="308" y="64"/>
                    <a:pt x="308" y="64"/>
                  </a:cubicBezTo>
                  <a:cubicBezTo>
                    <a:pt x="308" y="62"/>
                    <a:pt x="307" y="59"/>
                    <a:pt x="305" y="57"/>
                  </a:cubicBezTo>
                  <a:cubicBezTo>
                    <a:pt x="302" y="55"/>
                    <a:pt x="299" y="54"/>
                    <a:pt x="296" y="54"/>
                  </a:cubicBezTo>
                  <a:cubicBezTo>
                    <a:pt x="295" y="54"/>
                    <a:pt x="294" y="54"/>
                    <a:pt x="292" y="55"/>
                  </a:cubicBezTo>
                  <a:cubicBezTo>
                    <a:pt x="292" y="55"/>
                    <a:pt x="291" y="55"/>
                    <a:pt x="291" y="55"/>
                  </a:cubicBezTo>
                  <a:cubicBezTo>
                    <a:pt x="289" y="55"/>
                    <a:pt x="288" y="55"/>
                    <a:pt x="287" y="54"/>
                  </a:cubicBezTo>
                  <a:cubicBezTo>
                    <a:pt x="286" y="54"/>
                    <a:pt x="286" y="54"/>
                    <a:pt x="285" y="54"/>
                  </a:cubicBezTo>
                  <a:cubicBezTo>
                    <a:pt x="284" y="54"/>
                    <a:pt x="283" y="54"/>
                    <a:pt x="282" y="54"/>
                  </a:cubicBezTo>
                  <a:cubicBezTo>
                    <a:pt x="281" y="54"/>
                    <a:pt x="280" y="54"/>
                    <a:pt x="279" y="54"/>
                  </a:cubicBezTo>
                  <a:cubicBezTo>
                    <a:pt x="278" y="54"/>
                    <a:pt x="276" y="54"/>
                    <a:pt x="276" y="54"/>
                  </a:cubicBezTo>
                  <a:cubicBezTo>
                    <a:pt x="275" y="54"/>
                    <a:pt x="275" y="54"/>
                    <a:pt x="275" y="53"/>
                  </a:cubicBezTo>
                  <a:cubicBezTo>
                    <a:pt x="274" y="53"/>
                    <a:pt x="273" y="52"/>
                    <a:pt x="272" y="52"/>
                  </a:cubicBezTo>
                  <a:cubicBezTo>
                    <a:pt x="271" y="51"/>
                    <a:pt x="270" y="51"/>
                    <a:pt x="269" y="51"/>
                  </a:cubicBezTo>
                  <a:cubicBezTo>
                    <a:pt x="267" y="51"/>
                    <a:pt x="266" y="51"/>
                    <a:pt x="265" y="52"/>
                  </a:cubicBezTo>
                  <a:cubicBezTo>
                    <a:pt x="262" y="52"/>
                    <a:pt x="259" y="53"/>
                    <a:pt x="256" y="54"/>
                  </a:cubicBezTo>
                  <a:cubicBezTo>
                    <a:pt x="254" y="55"/>
                    <a:pt x="252" y="55"/>
                    <a:pt x="250" y="56"/>
                  </a:cubicBezTo>
                  <a:cubicBezTo>
                    <a:pt x="249" y="56"/>
                    <a:pt x="247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6" y="56"/>
                    <a:pt x="246" y="56"/>
                    <a:pt x="246" y="56"/>
                  </a:cubicBezTo>
                  <a:cubicBezTo>
                    <a:pt x="245" y="56"/>
                    <a:pt x="245" y="56"/>
                    <a:pt x="245" y="56"/>
                  </a:cubicBezTo>
                  <a:cubicBezTo>
                    <a:pt x="245" y="55"/>
                    <a:pt x="244" y="54"/>
                    <a:pt x="243" y="53"/>
                  </a:cubicBezTo>
                  <a:cubicBezTo>
                    <a:pt x="242" y="53"/>
                    <a:pt x="241" y="52"/>
                    <a:pt x="239" y="52"/>
                  </a:cubicBezTo>
                  <a:cubicBezTo>
                    <a:pt x="239" y="51"/>
                    <a:pt x="239" y="51"/>
                    <a:pt x="238" y="51"/>
                  </a:cubicBezTo>
                  <a:cubicBezTo>
                    <a:pt x="238" y="51"/>
                    <a:pt x="238" y="51"/>
                    <a:pt x="237" y="51"/>
                  </a:cubicBezTo>
                  <a:cubicBezTo>
                    <a:pt x="237" y="51"/>
                    <a:pt x="237" y="51"/>
                    <a:pt x="237" y="51"/>
                  </a:cubicBezTo>
                  <a:cubicBezTo>
                    <a:pt x="237" y="50"/>
                    <a:pt x="237" y="48"/>
                    <a:pt x="235" y="46"/>
                  </a:cubicBezTo>
                  <a:cubicBezTo>
                    <a:pt x="233" y="45"/>
                    <a:pt x="230" y="43"/>
                    <a:pt x="227" y="42"/>
                  </a:cubicBezTo>
                  <a:cubicBezTo>
                    <a:pt x="227" y="42"/>
                    <a:pt x="226" y="42"/>
                    <a:pt x="226" y="42"/>
                  </a:cubicBezTo>
                  <a:cubicBezTo>
                    <a:pt x="225" y="41"/>
                    <a:pt x="225" y="41"/>
                    <a:pt x="224" y="41"/>
                  </a:cubicBezTo>
                  <a:cubicBezTo>
                    <a:pt x="224" y="41"/>
                    <a:pt x="224" y="41"/>
                    <a:pt x="224" y="41"/>
                  </a:cubicBezTo>
                  <a:cubicBezTo>
                    <a:pt x="223" y="40"/>
                    <a:pt x="222" y="39"/>
                    <a:pt x="221" y="39"/>
                  </a:cubicBezTo>
                  <a:cubicBezTo>
                    <a:pt x="217" y="38"/>
                    <a:pt x="213" y="37"/>
                    <a:pt x="209" y="36"/>
                  </a:cubicBezTo>
                  <a:cubicBezTo>
                    <a:pt x="208" y="36"/>
                    <a:pt x="208" y="36"/>
                    <a:pt x="208" y="36"/>
                  </a:cubicBezTo>
                  <a:cubicBezTo>
                    <a:pt x="207" y="35"/>
                    <a:pt x="207" y="35"/>
                    <a:pt x="207" y="35"/>
                  </a:cubicBezTo>
                  <a:cubicBezTo>
                    <a:pt x="205" y="34"/>
                    <a:pt x="204" y="33"/>
                    <a:pt x="201" y="32"/>
                  </a:cubicBezTo>
                  <a:cubicBezTo>
                    <a:pt x="200" y="31"/>
                    <a:pt x="199" y="31"/>
                    <a:pt x="198" y="31"/>
                  </a:cubicBezTo>
                  <a:cubicBezTo>
                    <a:pt x="197" y="31"/>
                    <a:pt x="196" y="31"/>
                    <a:pt x="196" y="31"/>
                  </a:cubicBezTo>
                  <a:cubicBezTo>
                    <a:pt x="195" y="31"/>
                    <a:pt x="194" y="31"/>
                    <a:pt x="193" y="30"/>
                  </a:cubicBezTo>
                  <a:cubicBezTo>
                    <a:pt x="192" y="30"/>
                    <a:pt x="192" y="29"/>
                    <a:pt x="191" y="29"/>
                  </a:cubicBezTo>
                  <a:cubicBezTo>
                    <a:pt x="190" y="29"/>
                    <a:pt x="190" y="29"/>
                    <a:pt x="190" y="29"/>
                  </a:cubicBezTo>
                  <a:cubicBezTo>
                    <a:pt x="190" y="28"/>
                    <a:pt x="187" y="27"/>
                    <a:pt x="187" y="26"/>
                  </a:cubicBezTo>
                  <a:cubicBezTo>
                    <a:pt x="186" y="24"/>
                    <a:pt x="185" y="22"/>
                    <a:pt x="184" y="19"/>
                  </a:cubicBezTo>
                  <a:cubicBezTo>
                    <a:pt x="182" y="17"/>
                    <a:pt x="180" y="15"/>
                    <a:pt x="177" y="13"/>
                  </a:cubicBezTo>
                  <a:cubicBezTo>
                    <a:pt x="177" y="13"/>
                    <a:pt x="176" y="12"/>
                    <a:pt x="175" y="12"/>
                  </a:cubicBezTo>
                  <a:cubicBezTo>
                    <a:pt x="174" y="12"/>
                    <a:pt x="173" y="11"/>
                    <a:pt x="172" y="11"/>
                  </a:cubicBezTo>
                  <a:cubicBezTo>
                    <a:pt x="172" y="10"/>
                    <a:pt x="171" y="9"/>
                    <a:pt x="170" y="8"/>
                  </a:cubicBezTo>
                  <a:cubicBezTo>
                    <a:pt x="169" y="7"/>
                    <a:pt x="167" y="6"/>
                    <a:pt x="166" y="5"/>
                  </a:cubicBezTo>
                  <a:cubicBezTo>
                    <a:pt x="165" y="4"/>
                    <a:pt x="163" y="2"/>
                    <a:pt x="161" y="1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7" y="2"/>
                    <a:pt x="157" y="2"/>
                    <a:pt x="157" y="2"/>
                  </a:cubicBezTo>
                  <a:cubicBezTo>
                    <a:pt x="137" y="23"/>
                    <a:pt x="37" y="133"/>
                    <a:pt x="12" y="151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3" y="289"/>
                    <a:pt x="3" y="289"/>
                    <a:pt x="3" y="289"/>
                  </a:cubicBezTo>
                  <a:cubicBezTo>
                    <a:pt x="4" y="289"/>
                    <a:pt x="4" y="289"/>
                    <a:pt x="5" y="289"/>
                  </a:cubicBezTo>
                  <a:cubicBezTo>
                    <a:pt x="5" y="289"/>
                    <a:pt x="6" y="289"/>
                    <a:pt x="6" y="292"/>
                  </a:cubicBezTo>
                  <a:cubicBezTo>
                    <a:pt x="6" y="292"/>
                    <a:pt x="6" y="293"/>
                    <a:pt x="6" y="293"/>
                  </a:cubicBezTo>
                  <a:cubicBezTo>
                    <a:pt x="6" y="295"/>
                    <a:pt x="6" y="296"/>
                    <a:pt x="6" y="297"/>
                  </a:cubicBezTo>
                  <a:cubicBezTo>
                    <a:pt x="7" y="298"/>
                    <a:pt x="7" y="300"/>
                    <a:pt x="7" y="301"/>
                  </a:cubicBezTo>
                  <a:cubicBezTo>
                    <a:pt x="7" y="307"/>
                    <a:pt x="7" y="315"/>
                    <a:pt x="15" y="319"/>
                  </a:cubicBezTo>
                  <a:cubicBezTo>
                    <a:pt x="22" y="322"/>
                    <a:pt x="30" y="324"/>
                    <a:pt x="38" y="324"/>
                  </a:cubicBezTo>
                  <a:cubicBezTo>
                    <a:pt x="38" y="324"/>
                    <a:pt x="39" y="324"/>
                    <a:pt x="40" y="324"/>
                  </a:cubicBezTo>
                  <a:cubicBezTo>
                    <a:pt x="42" y="324"/>
                    <a:pt x="45" y="323"/>
                    <a:pt x="47" y="322"/>
                  </a:cubicBezTo>
                  <a:cubicBezTo>
                    <a:pt x="49" y="321"/>
                    <a:pt x="50" y="320"/>
                    <a:pt x="52" y="320"/>
                  </a:cubicBezTo>
                  <a:cubicBezTo>
                    <a:pt x="53" y="320"/>
                    <a:pt x="54" y="320"/>
                    <a:pt x="54" y="321"/>
                  </a:cubicBezTo>
                  <a:cubicBezTo>
                    <a:pt x="57" y="322"/>
                    <a:pt x="62" y="327"/>
                    <a:pt x="64" y="331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4" y="333"/>
                    <a:pt x="65" y="335"/>
                    <a:pt x="69" y="337"/>
                  </a:cubicBezTo>
                  <a:cubicBezTo>
                    <a:pt x="69" y="337"/>
                    <a:pt x="70" y="337"/>
                    <a:pt x="70" y="337"/>
                  </a:cubicBezTo>
                  <a:cubicBezTo>
                    <a:pt x="72" y="337"/>
                    <a:pt x="73" y="337"/>
                    <a:pt x="74" y="336"/>
                  </a:cubicBezTo>
                  <a:cubicBezTo>
                    <a:pt x="75" y="336"/>
                    <a:pt x="76" y="335"/>
                    <a:pt x="77" y="335"/>
                  </a:cubicBezTo>
                  <a:cubicBezTo>
                    <a:pt x="78" y="336"/>
                    <a:pt x="80" y="337"/>
                    <a:pt x="82" y="340"/>
                  </a:cubicBezTo>
                  <a:cubicBezTo>
                    <a:pt x="83" y="342"/>
                    <a:pt x="85" y="344"/>
                    <a:pt x="87" y="346"/>
                  </a:cubicBezTo>
                  <a:cubicBezTo>
                    <a:pt x="89" y="347"/>
                    <a:pt x="91" y="348"/>
                    <a:pt x="93" y="348"/>
                  </a:cubicBezTo>
                  <a:cubicBezTo>
                    <a:pt x="98" y="348"/>
                    <a:pt x="101" y="345"/>
                    <a:pt x="104" y="343"/>
                  </a:cubicBezTo>
                  <a:cubicBezTo>
                    <a:pt x="107" y="342"/>
                    <a:pt x="108" y="341"/>
                    <a:pt x="110" y="341"/>
                  </a:cubicBezTo>
                  <a:cubicBezTo>
                    <a:pt x="111" y="341"/>
                    <a:pt x="113" y="342"/>
                    <a:pt x="115" y="342"/>
                  </a:cubicBezTo>
                  <a:cubicBezTo>
                    <a:pt x="116" y="343"/>
                    <a:pt x="118" y="344"/>
                    <a:pt x="121" y="345"/>
                  </a:cubicBezTo>
                  <a:cubicBezTo>
                    <a:pt x="127" y="348"/>
                    <a:pt x="136" y="352"/>
                    <a:pt x="142" y="352"/>
                  </a:cubicBezTo>
                  <a:cubicBezTo>
                    <a:pt x="148" y="352"/>
                    <a:pt x="150" y="349"/>
                    <a:pt x="152" y="347"/>
                  </a:cubicBezTo>
                  <a:cubicBezTo>
                    <a:pt x="153" y="345"/>
                    <a:pt x="154" y="342"/>
                    <a:pt x="154" y="339"/>
                  </a:cubicBezTo>
                  <a:cubicBezTo>
                    <a:pt x="155" y="336"/>
                    <a:pt x="155" y="334"/>
                    <a:pt x="157" y="333"/>
                  </a:cubicBezTo>
                  <a:cubicBezTo>
                    <a:pt x="158" y="333"/>
                    <a:pt x="159" y="332"/>
                    <a:pt x="160" y="332"/>
                  </a:cubicBezTo>
                  <a:cubicBezTo>
                    <a:pt x="161" y="331"/>
                    <a:pt x="163" y="330"/>
                    <a:pt x="165" y="329"/>
                  </a:cubicBezTo>
                  <a:cubicBezTo>
                    <a:pt x="166" y="328"/>
                    <a:pt x="166" y="328"/>
                    <a:pt x="166" y="328"/>
                  </a:cubicBezTo>
                  <a:cubicBezTo>
                    <a:pt x="168" y="326"/>
                    <a:pt x="170" y="324"/>
                    <a:pt x="172" y="322"/>
                  </a:cubicBezTo>
                  <a:cubicBezTo>
                    <a:pt x="173" y="321"/>
                    <a:pt x="173" y="319"/>
                    <a:pt x="174" y="318"/>
                  </a:cubicBezTo>
                  <a:cubicBezTo>
                    <a:pt x="177" y="313"/>
                    <a:pt x="179" y="310"/>
                    <a:pt x="182" y="310"/>
                  </a:cubicBezTo>
                  <a:cubicBezTo>
                    <a:pt x="183" y="310"/>
                    <a:pt x="184" y="311"/>
                    <a:pt x="186" y="311"/>
                  </a:cubicBezTo>
                  <a:cubicBezTo>
                    <a:pt x="187" y="312"/>
                    <a:pt x="188" y="313"/>
                    <a:pt x="189" y="313"/>
                  </a:cubicBezTo>
                  <a:cubicBezTo>
                    <a:pt x="193" y="314"/>
                    <a:pt x="197" y="315"/>
                    <a:pt x="201" y="316"/>
                  </a:cubicBezTo>
                  <a:cubicBezTo>
                    <a:pt x="202" y="316"/>
                    <a:pt x="202" y="316"/>
                    <a:pt x="202" y="316"/>
                  </a:cubicBezTo>
                  <a:cubicBezTo>
                    <a:pt x="204" y="316"/>
                    <a:pt x="206" y="316"/>
                    <a:pt x="208" y="316"/>
                  </a:cubicBezTo>
                  <a:cubicBezTo>
                    <a:pt x="209" y="316"/>
                    <a:pt x="210" y="316"/>
                    <a:pt x="212" y="316"/>
                  </a:cubicBezTo>
                  <a:cubicBezTo>
                    <a:pt x="213" y="316"/>
                    <a:pt x="214" y="316"/>
                    <a:pt x="215" y="316"/>
                  </a:cubicBezTo>
                  <a:cubicBezTo>
                    <a:pt x="216" y="316"/>
                    <a:pt x="218" y="316"/>
                    <a:pt x="219" y="316"/>
                  </a:cubicBezTo>
                  <a:cubicBezTo>
                    <a:pt x="223" y="317"/>
                    <a:pt x="224" y="319"/>
                    <a:pt x="227" y="325"/>
                  </a:cubicBezTo>
                  <a:cubicBezTo>
                    <a:pt x="227" y="325"/>
                    <a:pt x="227" y="325"/>
                    <a:pt x="227" y="325"/>
                  </a:cubicBezTo>
                  <a:cubicBezTo>
                    <a:pt x="227" y="326"/>
                    <a:pt x="227" y="327"/>
                    <a:pt x="227" y="328"/>
                  </a:cubicBezTo>
                  <a:cubicBezTo>
                    <a:pt x="228" y="329"/>
                    <a:pt x="228" y="330"/>
                    <a:pt x="228" y="332"/>
                  </a:cubicBezTo>
                  <a:cubicBezTo>
                    <a:pt x="229" y="333"/>
                    <a:pt x="230" y="334"/>
                    <a:pt x="231" y="336"/>
                  </a:cubicBezTo>
                  <a:cubicBezTo>
                    <a:pt x="231" y="336"/>
                    <a:pt x="232" y="337"/>
                    <a:pt x="232" y="337"/>
                  </a:cubicBezTo>
                  <a:cubicBezTo>
                    <a:pt x="235" y="341"/>
                    <a:pt x="238" y="346"/>
                    <a:pt x="243" y="348"/>
                  </a:cubicBezTo>
                  <a:cubicBezTo>
                    <a:pt x="245" y="349"/>
                    <a:pt x="247" y="349"/>
                    <a:pt x="250" y="349"/>
                  </a:cubicBezTo>
                  <a:cubicBezTo>
                    <a:pt x="252" y="349"/>
                    <a:pt x="254" y="349"/>
                    <a:pt x="257" y="348"/>
                  </a:cubicBezTo>
                  <a:cubicBezTo>
                    <a:pt x="258" y="348"/>
                    <a:pt x="258" y="348"/>
                    <a:pt x="259" y="347"/>
                  </a:cubicBezTo>
                  <a:cubicBezTo>
                    <a:pt x="261" y="346"/>
                    <a:pt x="264" y="345"/>
                    <a:pt x="265" y="345"/>
                  </a:cubicBezTo>
                  <a:cubicBezTo>
                    <a:pt x="265" y="345"/>
                    <a:pt x="266" y="345"/>
                    <a:pt x="266" y="346"/>
                  </a:cubicBezTo>
                  <a:cubicBezTo>
                    <a:pt x="266" y="346"/>
                    <a:pt x="266" y="346"/>
                    <a:pt x="266" y="346"/>
                  </a:cubicBezTo>
                  <a:cubicBezTo>
                    <a:pt x="265" y="347"/>
                    <a:pt x="265" y="347"/>
                    <a:pt x="265" y="348"/>
                  </a:cubicBezTo>
                  <a:cubicBezTo>
                    <a:pt x="263" y="353"/>
                    <a:pt x="264" y="358"/>
                    <a:pt x="266" y="363"/>
                  </a:cubicBezTo>
                  <a:cubicBezTo>
                    <a:pt x="267" y="366"/>
                    <a:pt x="270" y="367"/>
                    <a:pt x="272" y="368"/>
                  </a:cubicBezTo>
                  <a:cubicBezTo>
                    <a:pt x="274" y="369"/>
                    <a:pt x="275" y="369"/>
                    <a:pt x="275" y="370"/>
                  </a:cubicBezTo>
                  <a:cubicBezTo>
                    <a:pt x="275" y="371"/>
                    <a:pt x="275" y="371"/>
                    <a:pt x="274" y="373"/>
                  </a:cubicBezTo>
                  <a:cubicBezTo>
                    <a:pt x="272" y="375"/>
                    <a:pt x="270" y="378"/>
                    <a:pt x="272" y="382"/>
                  </a:cubicBezTo>
                  <a:cubicBezTo>
                    <a:pt x="273" y="386"/>
                    <a:pt x="277" y="386"/>
                    <a:pt x="279" y="387"/>
                  </a:cubicBezTo>
                  <a:cubicBezTo>
                    <a:pt x="280" y="387"/>
                    <a:pt x="282" y="387"/>
                    <a:pt x="282" y="387"/>
                  </a:cubicBezTo>
                  <a:cubicBezTo>
                    <a:pt x="282" y="387"/>
                    <a:pt x="282" y="388"/>
                    <a:pt x="282" y="389"/>
                  </a:cubicBezTo>
                  <a:cubicBezTo>
                    <a:pt x="282" y="390"/>
                    <a:pt x="281" y="391"/>
                    <a:pt x="281" y="392"/>
                  </a:cubicBezTo>
                  <a:cubicBezTo>
                    <a:pt x="282" y="398"/>
                    <a:pt x="285" y="403"/>
                    <a:pt x="292" y="406"/>
                  </a:cubicBezTo>
                  <a:cubicBezTo>
                    <a:pt x="302" y="410"/>
                    <a:pt x="312" y="411"/>
                    <a:pt x="322" y="413"/>
                  </a:cubicBezTo>
                  <a:cubicBezTo>
                    <a:pt x="325" y="413"/>
                    <a:pt x="325" y="413"/>
                    <a:pt x="325" y="413"/>
                  </a:cubicBezTo>
                  <a:cubicBezTo>
                    <a:pt x="325" y="413"/>
                    <a:pt x="326" y="413"/>
                    <a:pt x="327" y="413"/>
                  </a:cubicBezTo>
                  <a:cubicBezTo>
                    <a:pt x="331" y="413"/>
                    <a:pt x="335" y="412"/>
                    <a:pt x="339" y="411"/>
                  </a:cubicBezTo>
                  <a:cubicBezTo>
                    <a:pt x="342" y="409"/>
                    <a:pt x="345" y="408"/>
                    <a:pt x="348" y="408"/>
                  </a:cubicBezTo>
                  <a:cubicBezTo>
                    <a:pt x="349" y="408"/>
                    <a:pt x="349" y="408"/>
                    <a:pt x="350" y="408"/>
                  </a:cubicBezTo>
                  <a:cubicBezTo>
                    <a:pt x="355" y="409"/>
                    <a:pt x="361" y="411"/>
                    <a:pt x="366" y="413"/>
                  </a:cubicBezTo>
                  <a:cubicBezTo>
                    <a:pt x="372" y="416"/>
                    <a:pt x="378" y="418"/>
                    <a:pt x="385" y="418"/>
                  </a:cubicBezTo>
                  <a:cubicBezTo>
                    <a:pt x="385" y="418"/>
                    <a:pt x="386" y="418"/>
                    <a:pt x="387" y="418"/>
                  </a:cubicBezTo>
                  <a:cubicBezTo>
                    <a:pt x="388" y="418"/>
                    <a:pt x="389" y="417"/>
                    <a:pt x="390" y="417"/>
                  </a:cubicBezTo>
                  <a:cubicBezTo>
                    <a:pt x="391" y="417"/>
                    <a:pt x="391" y="417"/>
                    <a:pt x="391" y="417"/>
                  </a:cubicBezTo>
                  <a:cubicBezTo>
                    <a:pt x="391" y="417"/>
                    <a:pt x="391" y="417"/>
                    <a:pt x="392" y="417"/>
                  </a:cubicBezTo>
                  <a:cubicBezTo>
                    <a:pt x="392" y="418"/>
                    <a:pt x="393" y="419"/>
                    <a:pt x="393" y="421"/>
                  </a:cubicBezTo>
                  <a:cubicBezTo>
                    <a:pt x="393" y="422"/>
                    <a:pt x="393" y="425"/>
                    <a:pt x="394" y="426"/>
                  </a:cubicBezTo>
                  <a:cubicBezTo>
                    <a:pt x="396" y="428"/>
                    <a:pt x="399" y="433"/>
                    <a:pt x="403" y="435"/>
                  </a:cubicBezTo>
                  <a:cubicBezTo>
                    <a:pt x="405" y="436"/>
                    <a:pt x="406" y="437"/>
                    <a:pt x="408" y="437"/>
                  </a:cubicBezTo>
                  <a:cubicBezTo>
                    <a:pt x="410" y="437"/>
                    <a:pt x="411" y="438"/>
                    <a:pt x="412" y="439"/>
                  </a:cubicBezTo>
                  <a:cubicBezTo>
                    <a:pt x="414" y="441"/>
                    <a:pt x="416" y="445"/>
                    <a:pt x="415" y="448"/>
                  </a:cubicBezTo>
                  <a:cubicBezTo>
                    <a:pt x="415" y="448"/>
                    <a:pt x="415" y="448"/>
                    <a:pt x="415" y="448"/>
                  </a:cubicBezTo>
                  <a:cubicBezTo>
                    <a:pt x="414" y="448"/>
                    <a:pt x="411" y="449"/>
                    <a:pt x="410" y="452"/>
                  </a:cubicBezTo>
                  <a:cubicBezTo>
                    <a:pt x="409" y="455"/>
                    <a:pt x="411" y="457"/>
                    <a:pt x="413" y="458"/>
                  </a:cubicBezTo>
                  <a:cubicBezTo>
                    <a:pt x="413" y="458"/>
                    <a:pt x="413" y="459"/>
                    <a:pt x="413" y="459"/>
                  </a:cubicBezTo>
                  <a:cubicBezTo>
                    <a:pt x="413" y="459"/>
                    <a:pt x="414" y="460"/>
                    <a:pt x="414" y="460"/>
                  </a:cubicBezTo>
                  <a:cubicBezTo>
                    <a:pt x="414" y="460"/>
                    <a:pt x="414" y="461"/>
                    <a:pt x="414" y="461"/>
                  </a:cubicBezTo>
                  <a:cubicBezTo>
                    <a:pt x="414" y="461"/>
                    <a:pt x="414" y="461"/>
                    <a:pt x="414" y="462"/>
                  </a:cubicBezTo>
                  <a:cubicBezTo>
                    <a:pt x="414" y="464"/>
                    <a:pt x="414" y="464"/>
                    <a:pt x="413" y="464"/>
                  </a:cubicBezTo>
                  <a:cubicBezTo>
                    <a:pt x="412" y="464"/>
                    <a:pt x="409" y="462"/>
                    <a:pt x="407" y="461"/>
                  </a:cubicBezTo>
                  <a:cubicBezTo>
                    <a:pt x="404" y="460"/>
                    <a:pt x="401" y="458"/>
                    <a:pt x="398" y="458"/>
                  </a:cubicBezTo>
                  <a:cubicBezTo>
                    <a:pt x="396" y="458"/>
                    <a:pt x="396" y="458"/>
                    <a:pt x="396" y="458"/>
                  </a:cubicBezTo>
                  <a:cubicBezTo>
                    <a:pt x="394" y="458"/>
                    <a:pt x="393" y="458"/>
                    <a:pt x="393" y="457"/>
                  </a:cubicBezTo>
                  <a:cubicBezTo>
                    <a:pt x="392" y="456"/>
                    <a:pt x="391" y="455"/>
                    <a:pt x="391" y="454"/>
                  </a:cubicBezTo>
                  <a:cubicBezTo>
                    <a:pt x="390" y="452"/>
                    <a:pt x="388" y="450"/>
                    <a:pt x="386" y="448"/>
                  </a:cubicBezTo>
                  <a:cubicBezTo>
                    <a:pt x="385" y="448"/>
                    <a:pt x="385" y="447"/>
                    <a:pt x="384" y="447"/>
                  </a:cubicBezTo>
                  <a:cubicBezTo>
                    <a:pt x="383" y="446"/>
                    <a:pt x="383" y="446"/>
                    <a:pt x="383" y="445"/>
                  </a:cubicBezTo>
                  <a:cubicBezTo>
                    <a:pt x="382" y="445"/>
                    <a:pt x="382" y="445"/>
                    <a:pt x="382" y="444"/>
                  </a:cubicBezTo>
                  <a:cubicBezTo>
                    <a:pt x="382" y="443"/>
                    <a:pt x="382" y="442"/>
                    <a:pt x="381" y="440"/>
                  </a:cubicBezTo>
                  <a:cubicBezTo>
                    <a:pt x="380" y="438"/>
                    <a:pt x="377" y="437"/>
                    <a:pt x="374" y="437"/>
                  </a:cubicBezTo>
                  <a:cubicBezTo>
                    <a:pt x="371" y="437"/>
                    <a:pt x="367" y="438"/>
                    <a:pt x="365" y="441"/>
                  </a:cubicBezTo>
                  <a:cubicBezTo>
                    <a:pt x="364" y="443"/>
                    <a:pt x="364" y="445"/>
                    <a:pt x="364" y="447"/>
                  </a:cubicBezTo>
                  <a:cubicBezTo>
                    <a:pt x="365" y="450"/>
                    <a:pt x="368" y="451"/>
                    <a:pt x="370" y="452"/>
                  </a:cubicBezTo>
                  <a:cubicBezTo>
                    <a:pt x="371" y="453"/>
                    <a:pt x="372" y="454"/>
                    <a:pt x="372" y="454"/>
                  </a:cubicBezTo>
                  <a:cubicBezTo>
                    <a:pt x="375" y="457"/>
                    <a:pt x="380" y="464"/>
                    <a:pt x="376" y="468"/>
                  </a:cubicBezTo>
                  <a:cubicBezTo>
                    <a:pt x="376" y="469"/>
                    <a:pt x="375" y="470"/>
                    <a:pt x="374" y="471"/>
                  </a:cubicBezTo>
                  <a:cubicBezTo>
                    <a:pt x="371" y="473"/>
                    <a:pt x="368" y="475"/>
                    <a:pt x="368" y="479"/>
                  </a:cubicBezTo>
                  <a:cubicBezTo>
                    <a:pt x="367" y="481"/>
                    <a:pt x="368" y="483"/>
                    <a:pt x="368" y="485"/>
                  </a:cubicBezTo>
                  <a:cubicBezTo>
                    <a:pt x="368" y="485"/>
                    <a:pt x="369" y="486"/>
                    <a:pt x="369" y="486"/>
                  </a:cubicBezTo>
                  <a:cubicBezTo>
                    <a:pt x="369" y="488"/>
                    <a:pt x="369" y="490"/>
                    <a:pt x="370" y="491"/>
                  </a:cubicBezTo>
                  <a:cubicBezTo>
                    <a:pt x="370" y="492"/>
                    <a:pt x="370" y="494"/>
                    <a:pt x="370" y="495"/>
                  </a:cubicBezTo>
                  <a:cubicBezTo>
                    <a:pt x="371" y="498"/>
                    <a:pt x="371" y="502"/>
                    <a:pt x="371" y="506"/>
                  </a:cubicBezTo>
                  <a:cubicBezTo>
                    <a:pt x="371" y="508"/>
                    <a:pt x="371" y="508"/>
                    <a:pt x="371" y="508"/>
                  </a:cubicBezTo>
                  <a:cubicBezTo>
                    <a:pt x="372" y="513"/>
                    <a:pt x="370" y="519"/>
                    <a:pt x="367" y="524"/>
                  </a:cubicBezTo>
                  <a:cubicBezTo>
                    <a:pt x="366" y="525"/>
                    <a:pt x="365" y="528"/>
                    <a:pt x="364" y="529"/>
                  </a:cubicBezTo>
                  <a:cubicBezTo>
                    <a:pt x="362" y="529"/>
                    <a:pt x="361" y="530"/>
                    <a:pt x="360" y="530"/>
                  </a:cubicBezTo>
                  <a:cubicBezTo>
                    <a:pt x="357" y="531"/>
                    <a:pt x="354" y="532"/>
                    <a:pt x="351" y="536"/>
                  </a:cubicBezTo>
                  <a:cubicBezTo>
                    <a:pt x="349" y="540"/>
                    <a:pt x="345" y="548"/>
                    <a:pt x="349" y="553"/>
                  </a:cubicBezTo>
                  <a:cubicBezTo>
                    <a:pt x="351" y="554"/>
                    <a:pt x="352" y="555"/>
                    <a:pt x="354" y="555"/>
                  </a:cubicBezTo>
                  <a:cubicBezTo>
                    <a:pt x="356" y="555"/>
                    <a:pt x="358" y="554"/>
                    <a:pt x="360" y="553"/>
                  </a:cubicBezTo>
                  <a:cubicBezTo>
                    <a:pt x="361" y="552"/>
                    <a:pt x="363" y="551"/>
                    <a:pt x="363" y="551"/>
                  </a:cubicBezTo>
                  <a:cubicBezTo>
                    <a:pt x="363" y="551"/>
                    <a:pt x="363" y="551"/>
                    <a:pt x="363" y="551"/>
                  </a:cubicBezTo>
                  <a:cubicBezTo>
                    <a:pt x="363" y="554"/>
                    <a:pt x="356" y="560"/>
                    <a:pt x="354" y="561"/>
                  </a:cubicBezTo>
                  <a:cubicBezTo>
                    <a:pt x="353" y="561"/>
                    <a:pt x="352" y="561"/>
                    <a:pt x="351" y="561"/>
                  </a:cubicBezTo>
                  <a:cubicBezTo>
                    <a:pt x="349" y="562"/>
                    <a:pt x="346" y="562"/>
                    <a:pt x="344" y="564"/>
                  </a:cubicBezTo>
                  <a:cubicBezTo>
                    <a:pt x="340" y="567"/>
                    <a:pt x="338" y="573"/>
                    <a:pt x="340" y="577"/>
                  </a:cubicBezTo>
                  <a:cubicBezTo>
                    <a:pt x="341" y="580"/>
                    <a:pt x="343" y="581"/>
                    <a:pt x="347" y="581"/>
                  </a:cubicBezTo>
                  <a:cubicBezTo>
                    <a:pt x="348" y="581"/>
                    <a:pt x="349" y="581"/>
                    <a:pt x="350" y="581"/>
                  </a:cubicBezTo>
                  <a:cubicBezTo>
                    <a:pt x="357" y="579"/>
                    <a:pt x="366" y="574"/>
                    <a:pt x="373" y="568"/>
                  </a:cubicBezTo>
                  <a:cubicBezTo>
                    <a:pt x="374" y="566"/>
                    <a:pt x="376" y="564"/>
                    <a:pt x="378" y="563"/>
                  </a:cubicBezTo>
                  <a:cubicBezTo>
                    <a:pt x="381" y="560"/>
                    <a:pt x="383" y="557"/>
                    <a:pt x="386" y="555"/>
                  </a:cubicBezTo>
                  <a:cubicBezTo>
                    <a:pt x="387" y="553"/>
                    <a:pt x="389" y="552"/>
                    <a:pt x="390" y="550"/>
                  </a:cubicBezTo>
                  <a:cubicBezTo>
                    <a:pt x="393" y="547"/>
                    <a:pt x="395" y="545"/>
                    <a:pt x="399" y="544"/>
                  </a:cubicBezTo>
                  <a:cubicBezTo>
                    <a:pt x="399" y="543"/>
                    <a:pt x="400" y="543"/>
                    <a:pt x="401" y="543"/>
                  </a:cubicBezTo>
                  <a:cubicBezTo>
                    <a:pt x="402" y="543"/>
                    <a:pt x="403" y="544"/>
                    <a:pt x="405" y="545"/>
                  </a:cubicBezTo>
                  <a:cubicBezTo>
                    <a:pt x="406" y="546"/>
                    <a:pt x="407" y="547"/>
                    <a:pt x="409" y="547"/>
                  </a:cubicBezTo>
                  <a:cubicBezTo>
                    <a:pt x="410" y="548"/>
                    <a:pt x="411" y="548"/>
                    <a:pt x="412" y="548"/>
                  </a:cubicBezTo>
                  <a:cubicBezTo>
                    <a:pt x="416" y="548"/>
                    <a:pt x="419" y="545"/>
                    <a:pt x="421" y="543"/>
                  </a:cubicBezTo>
                  <a:cubicBezTo>
                    <a:pt x="422" y="542"/>
                    <a:pt x="423" y="541"/>
                    <a:pt x="423" y="541"/>
                  </a:cubicBezTo>
                  <a:cubicBezTo>
                    <a:pt x="425" y="539"/>
                    <a:pt x="428" y="538"/>
                    <a:pt x="431" y="538"/>
                  </a:cubicBezTo>
                  <a:cubicBezTo>
                    <a:pt x="433" y="537"/>
                    <a:pt x="436" y="536"/>
                    <a:pt x="439" y="535"/>
                  </a:cubicBezTo>
                  <a:cubicBezTo>
                    <a:pt x="440" y="534"/>
                    <a:pt x="442" y="533"/>
                    <a:pt x="444" y="533"/>
                  </a:cubicBezTo>
                  <a:cubicBezTo>
                    <a:pt x="448" y="531"/>
                    <a:pt x="453" y="530"/>
                    <a:pt x="456" y="526"/>
                  </a:cubicBezTo>
                  <a:cubicBezTo>
                    <a:pt x="457" y="524"/>
                    <a:pt x="458" y="523"/>
                    <a:pt x="458" y="522"/>
                  </a:cubicBezTo>
                  <a:cubicBezTo>
                    <a:pt x="458" y="522"/>
                    <a:pt x="458" y="521"/>
                    <a:pt x="458" y="521"/>
                  </a:cubicBezTo>
                  <a:cubicBezTo>
                    <a:pt x="458" y="518"/>
                    <a:pt x="459" y="515"/>
                    <a:pt x="457" y="512"/>
                  </a:cubicBezTo>
                  <a:cubicBezTo>
                    <a:pt x="456" y="511"/>
                    <a:pt x="454" y="510"/>
                    <a:pt x="452" y="510"/>
                  </a:cubicBezTo>
                  <a:cubicBezTo>
                    <a:pt x="450" y="510"/>
                    <a:pt x="448" y="510"/>
                    <a:pt x="446" y="511"/>
                  </a:cubicBezTo>
                  <a:cubicBezTo>
                    <a:pt x="444" y="511"/>
                    <a:pt x="442" y="511"/>
                    <a:pt x="440" y="511"/>
                  </a:cubicBezTo>
                  <a:cubicBezTo>
                    <a:pt x="438" y="511"/>
                    <a:pt x="437" y="511"/>
                    <a:pt x="437" y="510"/>
                  </a:cubicBezTo>
                  <a:cubicBezTo>
                    <a:pt x="435" y="508"/>
                    <a:pt x="437" y="506"/>
                    <a:pt x="441" y="502"/>
                  </a:cubicBezTo>
                  <a:cubicBezTo>
                    <a:pt x="442" y="501"/>
                    <a:pt x="442" y="500"/>
                    <a:pt x="443" y="500"/>
                  </a:cubicBezTo>
                  <a:cubicBezTo>
                    <a:pt x="450" y="492"/>
                    <a:pt x="455" y="488"/>
                    <a:pt x="464" y="485"/>
                  </a:cubicBezTo>
                  <a:cubicBezTo>
                    <a:pt x="466" y="484"/>
                    <a:pt x="469" y="482"/>
                    <a:pt x="472" y="481"/>
                  </a:cubicBezTo>
                  <a:cubicBezTo>
                    <a:pt x="476" y="478"/>
                    <a:pt x="481" y="475"/>
                    <a:pt x="485" y="475"/>
                  </a:cubicBezTo>
                  <a:cubicBezTo>
                    <a:pt x="487" y="475"/>
                    <a:pt x="490" y="476"/>
                    <a:pt x="492" y="477"/>
                  </a:cubicBezTo>
                  <a:cubicBezTo>
                    <a:pt x="495" y="479"/>
                    <a:pt x="499" y="480"/>
                    <a:pt x="502" y="480"/>
                  </a:cubicBezTo>
                  <a:cubicBezTo>
                    <a:pt x="505" y="480"/>
                    <a:pt x="507" y="479"/>
                    <a:pt x="509" y="477"/>
                  </a:cubicBezTo>
                  <a:cubicBezTo>
                    <a:pt x="513" y="475"/>
                    <a:pt x="513" y="472"/>
                    <a:pt x="513" y="469"/>
                  </a:cubicBezTo>
                  <a:cubicBezTo>
                    <a:pt x="514" y="468"/>
                    <a:pt x="514" y="466"/>
                    <a:pt x="515" y="465"/>
                  </a:cubicBezTo>
                  <a:cubicBezTo>
                    <a:pt x="516" y="463"/>
                    <a:pt x="519" y="461"/>
                    <a:pt x="521" y="460"/>
                  </a:cubicBezTo>
                  <a:cubicBezTo>
                    <a:pt x="524" y="458"/>
                    <a:pt x="527" y="456"/>
                    <a:pt x="529" y="454"/>
                  </a:cubicBezTo>
                  <a:cubicBezTo>
                    <a:pt x="531" y="451"/>
                    <a:pt x="534" y="448"/>
                    <a:pt x="536" y="445"/>
                  </a:cubicBezTo>
                  <a:cubicBezTo>
                    <a:pt x="537" y="443"/>
                    <a:pt x="539" y="441"/>
                    <a:pt x="540" y="439"/>
                  </a:cubicBezTo>
                  <a:cubicBezTo>
                    <a:pt x="548" y="429"/>
                    <a:pt x="556" y="420"/>
                    <a:pt x="567" y="417"/>
                  </a:cubicBezTo>
                  <a:cubicBezTo>
                    <a:pt x="570" y="416"/>
                    <a:pt x="570" y="416"/>
                    <a:pt x="570" y="416"/>
                  </a:cubicBezTo>
                  <a:lnTo>
                    <a:pt x="569" y="4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4763" cap="rnd">
              <a:noFill/>
              <a:prstDash val="solid"/>
              <a:round/>
              <a:headEnd/>
              <a:tailEnd/>
            </a:ln>
          </p:spPr>
          <p:txBody>
            <a:bodyPr vert="horz" wrap="square" lIns="243797" tIns="121899" rIns="243797" bIns="121899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61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Right Triangle 14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93045" y="1362106"/>
            <a:ext cx="3784661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Write Something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About Here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-1" y="4702574"/>
            <a:ext cx="6096001" cy="2155426"/>
            <a:chOff x="-1" y="4702574"/>
            <a:chExt cx="6096001" cy="2155426"/>
          </a:xfrm>
        </p:grpSpPr>
        <p:sp>
          <p:nvSpPr>
            <p:cNvPr id="37" name="Rectangle 36"/>
            <p:cNvSpPr/>
            <p:nvPr/>
          </p:nvSpPr>
          <p:spPr>
            <a:xfrm>
              <a:off x="-1" y="4702574"/>
              <a:ext cx="6096001" cy="2155426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602477" y="4930274"/>
              <a:ext cx="2443527" cy="1584576"/>
              <a:chOff x="739140" y="3966944"/>
              <a:chExt cx="2443527" cy="1584576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739141" y="4514697"/>
                <a:ext cx="2060713" cy="419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Simple Text Here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39140" y="4934684"/>
                <a:ext cx="2443527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sed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39141" y="3966944"/>
                <a:ext cx="1224327" cy="665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$790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265779" y="4930274"/>
              <a:ext cx="2443527" cy="1584576"/>
              <a:chOff x="739140" y="3966944"/>
              <a:chExt cx="2443527" cy="1584576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739141" y="4514697"/>
                <a:ext cx="2060713" cy="419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16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Simple Text Here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39140" y="4934684"/>
                <a:ext cx="2443527" cy="6168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  <a:tabLst>
                    <a:tab pos="261938" algn="l"/>
                  </a:tabLst>
                </a:pP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Lorem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ipsum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dolor sit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amet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consectetur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adipiscing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elit</a:t>
                </a:r>
                <a:r>
                  <a:rPr lang="en-US" sz="12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, </a:t>
                </a:r>
                <a:r>
                  <a:rPr lang="en-US" sz="12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</a:rPr>
                  <a:t>sed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39141" y="3966944"/>
                <a:ext cx="1224327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ID" sz="28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</a:rPr>
                  <a:t>570K</a:t>
                </a:r>
                <a:endParaRPr 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91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8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 98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5898309" y="556266"/>
            <a:ext cx="5725634" cy="5745467"/>
            <a:chOff x="5898309" y="556266"/>
            <a:chExt cx="5725634" cy="5745467"/>
          </a:xfrm>
        </p:grpSpPr>
        <p:sp>
          <p:nvSpPr>
            <p:cNvPr id="10" name="Freeform 1"/>
            <p:cNvSpPr>
              <a:spLocks noChangeArrowheads="1"/>
            </p:cNvSpPr>
            <p:nvPr/>
          </p:nvSpPr>
          <p:spPr bwMode="auto">
            <a:xfrm>
              <a:off x="8090069" y="556266"/>
              <a:ext cx="290882" cy="580638"/>
            </a:xfrm>
            <a:custGeom>
              <a:avLst/>
              <a:gdLst>
                <a:gd name="T0" fmla="*/ 19 w 948"/>
                <a:gd name="T1" fmla="*/ 204 h 1893"/>
                <a:gd name="T2" fmla="*/ 19 w 948"/>
                <a:gd name="T3" fmla="*/ 204 h 1893"/>
                <a:gd name="T4" fmla="*/ 167 w 948"/>
                <a:gd name="T5" fmla="*/ 55 h 1893"/>
                <a:gd name="T6" fmla="*/ 464 w 948"/>
                <a:gd name="T7" fmla="*/ 37 h 1893"/>
                <a:gd name="T8" fmla="*/ 538 w 948"/>
                <a:gd name="T9" fmla="*/ 167 h 1893"/>
                <a:gd name="T10" fmla="*/ 612 w 948"/>
                <a:gd name="T11" fmla="*/ 93 h 1893"/>
                <a:gd name="T12" fmla="*/ 705 w 948"/>
                <a:gd name="T13" fmla="*/ 111 h 1893"/>
                <a:gd name="T14" fmla="*/ 576 w 948"/>
                <a:gd name="T15" fmla="*/ 334 h 1893"/>
                <a:gd name="T16" fmla="*/ 687 w 948"/>
                <a:gd name="T17" fmla="*/ 500 h 1893"/>
                <a:gd name="T18" fmla="*/ 742 w 948"/>
                <a:gd name="T19" fmla="*/ 630 h 1893"/>
                <a:gd name="T20" fmla="*/ 724 w 948"/>
                <a:gd name="T21" fmla="*/ 779 h 1893"/>
                <a:gd name="T22" fmla="*/ 594 w 948"/>
                <a:gd name="T23" fmla="*/ 835 h 1893"/>
                <a:gd name="T24" fmla="*/ 631 w 948"/>
                <a:gd name="T25" fmla="*/ 965 h 1893"/>
                <a:gd name="T26" fmla="*/ 928 w 948"/>
                <a:gd name="T27" fmla="*/ 1150 h 1893"/>
                <a:gd name="T28" fmla="*/ 909 w 948"/>
                <a:gd name="T29" fmla="*/ 1224 h 1893"/>
                <a:gd name="T30" fmla="*/ 724 w 948"/>
                <a:gd name="T31" fmla="*/ 1484 h 1893"/>
                <a:gd name="T32" fmla="*/ 594 w 948"/>
                <a:gd name="T33" fmla="*/ 1595 h 1893"/>
                <a:gd name="T34" fmla="*/ 594 w 948"/>
                <a:gd name="T35" fmla="*/ 1799 h 1893"/>
                <a:gd name="T36" fmla="*/ 446 w 948"/>
                <a:gd name="T37" fmla="*/ 1892 h 1893"/>
                <a:gd name="T38" fmla="*/ 427 w 948"/>
                <a:gd name="T39" fmla="*/ 1762 h 1893"/>
                <a:gd name="T40" fmla="*/ 334 w 948"/>
                <a:gd name="T41" fmla="*/ 1484 h 1893"/>
                <a:gd name="T42" fmla="*/ 167 w 948"/>
                <a:gd name="T43" fmla="*/ 1261 h 1893"/>
                <a:gd name="T44" fmla="*/ 56 w 948"/>
                <a:gd name="T45" fmla="*/ 1094 h 1893"/>
                <a:gd name="T46" fmla="*/ 0 w 948"/>
                <a:gd name="T47" fmla="*/ 853 h 1893"/>
                <a:gd name="T48" fmla="*/ 75 w 948"/>
                <a:gd name="T49" fmla="*/ 797 h 1893"/>
                <a:gd name="T50" fmla="*/ 149 w 948"/>
                <a:gd name="T51" fmla="*/ 575 h 1893"/>
                <a:gd name="T52" fmla="*/ 75 w 948"/>
                <a:gd name="T53" fmla="*/ 352 h 1893"/>
                <a:gd name="T54" fmla="*/ 19 w 948"/>
                <a:gd name="T55" fmla="*/ 204 h 1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8" h="1893">
                  <a:moveTo>
                    <a:pt x="19" y="204"/>
                  </a:moveTo>
                  <a:lnTo>
                    <a:pt x="19" y="204"/>
                  </a:lnTo>
                  <a:cubicBezTo>
                    <a:pt x="19" y="204"/>
                    <a:pt x="111" y="74"/>
                    <a:pt x="167" y="55"/>
                  </a:cubicBezTo>
                  <a:cubicBezTo>
                    <a:pt x="223" y="37"/>
                    <a:pt x="390" y="0"/>
                    <a:pt x="464" y="37"/>
                  </a:cubicBezTo>
                  <a:cubicBezTo>
                    <a:pt x="538" y="55"/>
                    <a:pt x="501" y="185"/>
                    <a:pt x="538" y="167"/>
                  </a:cubicBezTo>
                  <a:cubicBezTo>
                    <a:pt x="594" y="167"/>
                    <a:pt x="576" y="111"/>
                    <a:pt x="612" y="93"/>
                  </a:cubicBezTo>
                  <a:cubicBezTo>
                    <a:pt x="650" y="74"/>
                    <a:pt x="724" y="37"/>
                    <a:pt x="705" y="111"/>
                  </a:cubicBezTo>
                  <a:cubicBezTo>
                    <a:pt x="668" y="185"/>
                    <a:pt x="576" y="278"/>
                    <a:pt x="576" y="334"/>
                  </a:cubicBezTo>
                  <a:cubicBezTo>
                    <a:pt x="576" y="371"/>
                    <a:pt x="594" y="464"/>
                    <a:pt x="687" y="500"/>
                  </a:cubicBezTo>
                  <a:cubicBezTo>
                    <a:pt x="761" y="538"/>
                    <a:pt x="761" y="575"/>
                    <a:pt x="742" y="630"/>
                  </a:cubicBezTo>
                  <a:cubicBezTo>
                    <a:pt x="724" y="705"/>
                    <a:pt x="742" y="760"/>
                    <a:pt x="724" y="779"/>
                  </a:cubicBezTo>
                  <a:cubicBezTo>
                    <a:pt x="705" y="779"/>
                    <a:pt x="594" y="797"/>
                    <a:pt x="594" y="835"/>
                  </a:cubicBezTo>
                  <a:cubicBezTo>
                    <a:pt x="594" y="871"/>
                    <a:pt x="557" y="927"/>
                    <a:pt x="631" y="965"/>
                  </a:cubicBezTo>
                  <a:cubicBezTo>
                    <a:pt x="687" y="1020"/>
                    <a:pt x="909" y="1150"/>
                    <a:pt x="928" y="1150"/>
                  </a:cubicBezTo>
                  <a:cubicBezTo>
                    <a:pt x="947" y="1168"/>
                    <a:pt x="947" y="1206"/>
                    <a:pt x="909" y="1224"/>
                  </a:cubicBezTo>
                  <a:cubicBezTo>
                    <a:pt x="872" y="1242"/>
                    <a:pt x="779" y="1465"/>
                    <a:pt x="724" y="1484"/>
                  </a:cubicBezTo>
                  <a:cubicBezTo>
                    <a:pt x="668" y="1502"/>
                    <a:pt x="594" y="1558"/>
                    <a:pt x="594" y="1595"/>
                  </a:cubicBezTo>
                  <a:cubicBezTo>
                    <a:pt x="594" y="1632"/>
                    <a:pt x="612" y="1762"/>
                    <a:pt x="594" y="1799"/>
                  </a:cubicBezTo>
                  <a:cubicBezTo>
                    <a:pt x="557" y="1818"/>
                    <a:pt x="446" y="1892"/>
                    <a:pt x="446" y="1892"/>
                  </a:cubicBezTo>
                  <a:cubicBezTo>
                    <a:pt x="446" y="1892"/>
                    <a:pt x="446" y="1818"/>
                    <a:pt x="427" y="1762"/>
                  </a:cubicBezTo>
                  <a:cubicBezTo>
                    <a:pt x="427" y="1688"/>
                    <a:pt x="353" y="1539"/>
                    <a:pt x="334" y="1484"/>
                  </a:cubicBezTo>
                  <a:cubicBezTo>
                    <a:pt x="297" y="1428"/>
                    <a:pt x="205" y="1317"/>
                    <a:pt x="167" y="1261"/>
                  </a:cubicBezTo>
                  <a:cubicBezTo>
                    <a:pt x="130" y="1187"/>
                    <a:pt x="75" y="1131"/>
                    <a:pt x="56" y="1094"/>
                  </a:cubicBezTo>
                  <a:cubicBezTo>
                    <a:pt x="19" y="1057"/>
                    <a:pt x="0" y="871"/>
                    <a:pt x="0" y="853"/>
                  </a:cubicBezTo>
                  <a:cubicBezTo>
                    <a:pt x="19" y="816"/>
                    <a:pt x="75" y="797"/>
                    <a:pt x="75" y="797"/>
                  </a:cubicBezTo>
                  <a:cubicBezTo>
                    <a:pt x="75" y="797"/>
                    <a:pt x="149" y="594"/>
                    <a:pt x="149" y="575"/>
                  </a:cubicBezTo>
                  <a:cubicBezTo>
                    <a:pt x="149" y="556"/>
                    <a:pt x="111" y="408"/>
                    <a:pt x="75" y="352"/>
                  </a:cubicBezTo>
                  <a:cubicBezTo>
                    <a:pt x="37" y="297"/>
                    <a:pt x="19" y="204"/>
                    <a:pt x="19" y="20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1" name="Freeform 2"/>
            <p:cNvSpPr>
              <a:spLocks noChangeArrowheads="1"/>
            </p:cNvSpPr>
            <p:nvPr/>
          </p:nvSpPr>
          <p:spPr bwMode="auto">
            <a:xfrm>
              <a:off x="8226717" y="909521"/>
              <a:ext cx="1143232" cy="1070593"/>
            </a:xfrm>
            <a:custGeom>
              <a:avLst/>
              <a:gdLst>
                <a:gd name="T0" fmla="*/ 3616 w 3728"/>
                <a:gd name="T1" fmla="*/ 352 h 3488"/>
                <a:gd name="T2" fmla="*/ 3616 w 3728"/>
                <a:gd name="T3" fmla="*/ 352 h 3488"/>
                <a:gd name="T4" fmla="*/ 3505 w 3728"/>
                <a:gd name="T5" fmla="*/ 260 h 3488"/>
                <a:gd name="T6" fmla="*/ 3226 w 3728"/>
                <a:gd name="T7" fmla="*/ 260 h 3488"/>
                <a:gd name="T8" fmla="*/ 3134 w 3728"/>
                <a:gd name="T9" fmla="*/ 186 h 3488"/>
                <a:gd name="T10" fmla="*/ 2911 w 3728"/>
                <a:gd name="T11" fmla="*/ 37 h 3488"/>
                <a:gd name="T12" fmla="*/ 2484 w 3728"/>
                <a:gd name="T13" fmla="*/ 130 h 3488"/>
                <a:gd name="T14" fmla="*/ 2466 w 3728"/>
                <a:gd name="T15" fmla="*/ 148 h 3488"/>
                <a:gd name="T16" fmla="*/ 2466 w 3728"/>
                <a:gd name="T17" fmla="*/ 148 h 3488"/>
                <a:gd name="T18" fmla="*/ 2373 w 3728"/>
                <a:gd name="T19" fmla="*/ 389 h 3488"/>
                <a:gd name="T20" fmla="*/ 2243 w 3728"/>
                <a:gd name="T21" fmla="*/ 668 h 3488"/>
                <a:gd name="T22" fmla="*/ 2113 w 3728"/>
                <a:gd name="T23" fmla="*/ 742 h 3488"/>
                <a:gd name="T24" fmla="*/ 1891 w 3728"/>
                <a:gd name="T25" fmla="*/ 593 h 3488"/>
                <a:gd name="T26" fmla="*/ 1484 w 3728"/>
                <a:gd name="T27" fmla="*/ 501 h 3488"/>
                <a:gd name="T28" fmla="*/ 1372 w 3728"/>
                <a:gd name="T29" fmla="*/ 427 h 3488"/>
                <a:gd name="T30" fmla="*/ 1279 w 3728"/>
                <a:gd name="T31" fmla="*/ 186 h 3488"/>
                <a:gd name="T32" fmla="*/ 1020 w 3728"/>
                <a:gd name="T33" fmla="*/ 92 h 3488"/>
                <a:gd name="T34" fmla="*/ 686 w 3728"/>
                <a:gd name="T35" fmla="*/ 74 h 3488"/>
                <a:gd name="T36" fmla="*/ 612 w 3728"/>
                <a:gd name="T37" fmla="*/ 74 h 3488"/>
                <a:gd name="T38" fmla="*/ 482 w 3728"/>
                <a:gd name="T39" fmla="*/ 0 h 3488"/>
                <a:gd name="T40" fmla="*/ 501 w 3728"/>
                <a:gd name="T41" fmla="*/ 37 h 3488"/>
                <a:gd name="T42" fmla="*/ 426 w 3728"/>
                <a:gd name="T43" fmla="*/ 130 h 3488"/>
                <a:gd name="T44" fmla="*/ 333 w 3728"/>
                <a:gd name="T45" fmla="*/ 278 h 3488"/>
                <a:gd name="T46" fmla="*/ 278 w 3728"/>
                <a:gd name="T47" fmla="*/ 334 h 3488"/>
                <a:gd name="T48" fmla="*/ 166 w 3728"/>
                <a:gd name="T49" fmla="*/ 408 h 3488"/>
                <a:gd name="T50" fmla="*/ 148 w 3728"/>
                <a:gd name="T51" fmla="*/ 501 h 3488"/>
                <a:gd name="T52" fmla="*/ 148 w 3728"/>
                <a:gd name="T53" fmla="*/ 649 h 3488"/>
                <a:gd name="T54" fmla="*/ 0 w 3728"/>
                <a:gd name="T55" fmla="*/ 742 h 3488"/>
                <a:gd name="T56" fmla="*/ 55 w 3728"/>
                <a:gd name="T57" fmla="*/ 1261 h 3488"/>
                <a:gd name="T58" fmla="*/ 92 w 3728"/>
                <a:gd name="T59" fmla="*/ 1688 h 3488"/>
                <a:gd name="T60" fmla="*/ 74 w 3728"/>
                <a:gd name="T61" fmla="*/ 1873 h 3488"/>
                <a:gd name="T62" fmla="*/ 185 w 3728"/>
                <a:gd name="T63" fmla="*/ 2115 h 3488"/>
                <a:gd name="T64" fmla="*/ 315 w 3728"/>
                <a:gd name="T65" fmla="*/ 2300 h 3488"/>
                <a:gd name="T66" fmla="*/ 556 w 3728"/>
                <a:gd name="T67" fmla="*/ 2449 h 3488"/>
                <a:gd name="T68" fmla="*/ 649 w 3728"/>
                <a:gd name="T69" fmla="*/ 2560 h 3488"/>
                <a:gd name="T70" fmla="*/ 1020 w 3728"/>
                <a:gd name="T71" fmla="*/ 2597 h 3488"/>
                <a:gd name="T72" fmla="*/ 1168 w 3728"/>
                <a:gd name="T73" fmla="*/ 2801 h 3488"/>
                <a:gd name="T74" fmla="*/ 1372 w 3728"/>
                <a:gd name="T75" fmla="*/ 2745 h 3488"/>
                <a:gd name="T76" fmla="*/ 1725 w 3728"/>
                <a:gd name="T77" fmla="*/ 2634 h 3488"/>
                <a:gd name="T78" fmla="*/ 2948 w 3728"/>
                <a:gd name="T79" fmla="*/ 3246 h 3488"/>
                <a:gd name="T80" fmla="*/ 3505 w 3728"/>
                <a:gd name="T81" fmla="*/ 3487 h 3488"/>
                <a:gd name="T82" fmla="*/ 3616 w 3728"/>
                <a:gd name="T83" fmla="*/ 3451 h 3488"/>
                <a:gd name="T84" fmla="*/ 3727 w 3728"/>
                <a:gd name="T85" fmla="*/ 3376 h 3488"/>
                <a:gd name="T86" fmla="*/ 3635 w 3728"/>
                <a:gd name="T87" fmla="*/ 853 h 3488"/>
                <a:gd name="T88" fmla="*/ 3616 w 3728"/>
                <a:gd name="T89" fmla="*/ 352 h 3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728" h="3488">
                  <a:moveTo>
                    <a:pt x="3616" y="352"/>
                  </a:moveTo>
                  <a:lnTo>
                    <a:pt x="3616" y="352"/>
                  </a:lnTo>
                  <a:cubicBezTo>
                    <a:pt x="3616" y="352"/>
                    <a:pt x="3635" y="334"/>
                    <a:pt x="3505" y="260"/>
                  </a:cubicBezTo>
                  <a:cubicBezTo>
                    <a:pt x="3375" y="204"/>
                    <a:pt x="3356" y="278"/>
                    <a:pt x="3226" y="260"/>
                  </a:cubicBezTo>
                  <a:cubicBezTo>
                    <a:pt x="3097" y="260"/>
                    <a:pt x="3152" y="241"/>
                    <a:pt x="3134" y="186"/>
                  </a:cubicBezTo>
                  <a:cubicBezTo>
                    <a:pt x="3097" y="111"/>
                    <a:pt x="3097" y="37"/>
                    <a:pt x="2911" y="37"/>
                  </a:cubicBezTo>
                  <a:cubicBezTo>
                    <a:pt x="2726" y="56"/>
                    <a:pt x="2522" y="111"/>
                    <a:pt x="2484" y="130"/>
                  </a:cubicBezTo>
                  <a:cubicBezTo>
                    <a:pt x="2466" y="148"/>
                    <a:pt x="2466" y="148"/>
                    <a:pt x="2466" y="148"/>
                  </a:cubicBezTo>
                  <a:lnTo>
                    <a:pt x="2466" y="148"/>
                  </a:lnTo>
                  <a:cubicBezTo>
                    <a:pt x="2466" y="148"/>
                    <a:pt x="2373" y="278"/>
                    <a:pt x="2373" y="389"/>
                  </a:cubicBezTo>
                  <a:cubicBezTo>
                    <a:pt x="2373" y="519"/>
                    <a:pt x="2336" y="575"/>
                    <a:pt x="2243" y="668"/>
                  </a:cubicBezTo>
                  <a:cubicBezTo>
                    <a:pt x="2169" y="742"/>
                    <a:pt x="2187" y="798"/>
                    <a:pt x="2113" y="742"/>
                  </a:cubicBezTo>
                  <a:cubicBezTo>
                    <a:pt x="2040" y="668"/>
                    <a:pt x="2022" y="649"/>
                    <a:pt x="1891" y="593"/>
                  </a:cubicBezTo>
                  <a:cubicBezTo>
                    <a:pt x="1762" y="519"/>
                    <a:pt x="1520" y="519"/>
                    <a:pt x="1484" y="501"/>
                  </a:cubicBezTo>
                  <a:cubicBezTo>
                    <a:pt x="1428" y="501"/>
                    <a:pt x="1409" y="463"/>
                    <a:pt x="1372" y="427"/>
                  </a:cubicBezTo>
                  <a:cubicBezTo>
                    <a:pt x="1335" y="371"/>
                    <a:pt x="1354" y="222"/>
                    <a:pt x="1279" y="186"/>
                  </a:cubicBezTo>
                  <a:cubicBezTo>
                    <a:pt x="1205" y="148"/>
                    <a:pt x="1131" y="92"/>
                    <a:pt x="1020" y="92"/>
                  </a:cubicBezTo>
                  <a:cubicBezTo>
                    <a:pt x="908" y="74"/>
                    <a:pt x="686" y="74"/>
                    <a:pt x="686" y="74"/>
                  </a:cubicBezTo>
                  <a:cubicBezTo>
                    <a:pt x="612" y="74"/>
                    <a:pt x="612" y="74"/>
                    <a:pt x="612" y="74"/>
                  </a:cubicBezTo>
                  <a:cubicBezTo>
                    <a:pt x="482" y="0"/>
                    <a:pt x="482" y="0"/>
                    <a:pt x="482" y="0"/>
                  </a:cubicBezTo>
                  <a:cubicBezTo>
                    <a:pt x="482" y="0"/>
                    <a:pt x="501" y="18"/>
                    <a:pt x="501" y="37"/>
                  </a:cubicBezTo>
                  <a:cubicBezTo>
                    <a:pt x="482" y="74"/>
                    <a:pt x="445" y="74"/>
                    <a:pt x="426" y="130"/>
                  </a:cubicBezTo>
                  <a:cubicBezTo>
                    <a:pt x="407" y="167"/>
                    <a:pt x="333" y="278"/>
                    <a:pt x="333" y="278"/>
                  </a:cubicBezTo>
                  <a:cubicBezTo>
                    <a:pt x="333" y="278"/>
                    <a:pt x="296" y="334"/>
                    <a:pt x="278" y="334"/>
                  </a:cubicBezTo>
                  <a:cubicBezTo>
                    <a:pt x="241" y="334"/>
                    <a:pt x="166" y="389"/>
                    <a:pt x="166" y="408"/>
                  </a:cubicBezTo>
                  <a:cubicBezTo>
                    <a:pt x="148" y="427"/>
                    <a:pt x="148" y="427"/>
                    <a:pt x="148" y="501"/>
                  </a:cubicBezTo>
                  <a:cubicBezTo>
                    <a:pt x="148" y="557"/>
                    <a:pt x="148" y="631"/>
                    <a:pt x="148" y="649"/>
                  </a:cubicBezTo>
                  <a:cubicBezTo>
                    <a:pt x="130" y="649"/>
                    <a:pt x="0" y="742"/>
                    <a:pt x="0" y="742"/>
                  </a:cubicBezTo>
                  <a:cubicBezTo>
                    <a:pt x="0" y="742"/>
                    <a:pt x="74" y="1113"/>
                    <a:pt x="55" y="1261"/>
                  </a:cubicBezTo>
                  <a:cubicBezTo>
                    <a:pt x="55" y="1391"/>
                    <a:pt x="92" y="1595"/>
                    <a:pt x="92" y="1688"/>
                  </a:cubicBezTo>
                  <a:cubicBezTo>
                    <a:pt x="74" y="1762"/>
                    <a:pt x="92" y="1799"/>
                    <a:pt x="74" y="1873"/>
                  </a:cubicBezTo>
                  <a:cubicBezTo>
                    <a:pt x="55" y="1929"/>
                    <a:pt x="130" y="2003"/>
                    <a:pt x="185" y="2115"/>
                  </a:cubicBezTo>
                  <a:cubicBezTo>
                    <a:pt x="222" y="2226"/>
                    <a:pt x="222" y="2263"/>
                    <a:pt x="315" y="2300"/>
                  </a:cubicBezTo>
                  <a:cubicBezTo>
                    <a:pt x="389" y="2319"/>
                    <a:pt x="556" y="2393"/>
                    <a:pt x="556" y="2449"/>
                  </a:cubicBezTo>
                  <a:cubicBezTo>
                    <a:pt x="575" y="2504"/>
                    <a:pt x="575" y="2541"/>
                    <a:pt x="649" y="2560"/>
                  </a:cubicBezTo>
                  <a:cubicBezTo>
                    <a:pt x="723" y="2560"/>
                    <a:pt x="946" y="2541"/>
                    <a:pt x="1020" y="2597"/>
                  </a:cubicBezTo>
                  <a:cubicBezTo>
                    <a:pt x="1094" y="2671"/>
                    <a:pt x="1113" y="2783"/>
                    <a:pt x="1168" y="2801"/>
                  </a:cubicBezTo>
                  <a:cubicBezTo>
                    <a:pt x="1205" y="2820"/>
                    <a:pt x="1279" y="2783"/>
                    <a:pt x="1372" y="2745"/>
                  </a:cubicBezTo>
                  <a:cubicBezTo>
                    <a:pt x="1465" y="2709"/>
                    <a:pt x="1539" y="2560"/>
                    <a:pt x="1725" y="2634"/>
                  </a:cubicBezTo>
                  <a:cubicBezTo>
                    <a:pt x="1891" y="2709"/>
                    <a:pt x="2948" y="3246"/>
                    <a:pt x="2948" y="3246"/>
                  </a:cubicBezTo>
                  <a:cubicBezTo>
                    <a:pt x="2948" y="3246"/>
                    <a:pt x="3449" y="3487"/>
                    <a:pt x="3505" y="3487"/>
                  </a:cubicBezTo>
                  <a:cubicBezTo>
                    <a:pt x="3560" y="3469"/>
                    <a:pt x="3597" y="3451"/>
                    <a:pt x="3616" y="3451"/>
                  </a:cubicBezTo>
                  <a:cubicBezTo>
                    <a:pt x="3653" y="3451"/>
                    <a:pt x="3727" y="3432"/>
                    <a:pt x="3727" y="3376"/>
                  </a:cubicBezTo>
                  <a:cubicBezTo>
                    <a:pt x="3727" y="3302"/>
                    <a:pt x="3635" y="853"/>
                    <a:pt x="3635" y="853"/>
                  </a:cubicBezTo>
                  <a:lnTo>
                    <a:pt x="3616" y="35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2" name="Freeform 3"/>
            <p:cNvSpPr>
              <a:spLocks noChangeArrowheads="1"/>
            </p:cNvSpPr>
            <p:nvPr/>
          </p:nvSpPr>
          <p:spPr bwMode="auto">
            <a:xfrm>
              <a:off x="6927896" y="590104"/>
              <a:ext cx="1480113" cy="1469865"/>
            </a:xfrm>
            <a:custGeom>
              <a:avLst/>
              <a:gdLst>
                <a:gd name="T0" fmla="*/ 3784 w 4824"/>
                <a:gd name="T1" fmla="*/ 112 h 4787"/>
                <a:gd name="T2" fmla="*/ 3784 w 4824"/>
                <a:gd name="T3" fmla="*/ 112 h 4787"/>
                <a:gd name="T4" fmla="*/ 3710 w 4824"/>
                <a:gd name="T5" fmla="*/ 37 h 4787"/>
                <a:gd name="T6" fmla="*/ 3358 w 4824"/>
                <a:gd name="T7" fmla="*/ 0 h 4787"/>
                <a:gd name="T8" fmla="*/ 3265 w 4824"/>
                <a:gd name="T9" fmla="*/ 74 h 4787"/>
                <a:gd name="T10" fmla="*/ 3247 w 4824"/>
                <a:gd name="T11" fmla="*/ 93 h 4787"/>
                <a:gd name="T12" fmla="*/ 3191 w 4824"/>
                <a:gd name="T13" fmla="*/ 74 h 4787"/>
                <a:gd name="T14" fmla="*/ 3098 w 4824"/>
                <a:gd name="T15" fmla="*/ 37 h 4787"/>
                <a:gd name="T16" fmla="*/ 2876 w 4824"/>
                <a:gd name="T17" fmla="*/ 18 h 4787"/>
                <a:gd name="T18" fmla="*/ 2764 w 4824"/>
                <a:gd name="T19" fmla="*/ 74 h 4787"/>
                <a:gd name="T20" fmla="*/ 2245 w 4824"/>
                <a:gd name="T21" fmla="*/ 93 h 4787"/>
                <a:gd name="T22" fmla="*/ 1985 w 4824"/>
                <a:gd name="T23" fmla="*/ 204 h 4787"/>
                <a:gd name="T24" fmla="*/ 1855 w 4824"/>
                <a:gd name="T25" fmla="*/ 297 h 4787"/>
                <a:gd name="T26" fmla="*/ 1781 w 4824"/>
                <a:gd name="T27" fmla="*/ 297 h 4787"/>
                <a:gd name="T28" fmla="*/ 1669 w 4824"/>
                <a:gd name="T29" fmla="*/ 389 h 4787"/>
                <a:gd name="T30" fmla="*/ 1595 w 4824"/>
                <a:gd name="T31" fmla="*/ 483 h 4787"/>
                <a:gd name="T32" fmla="*/ 1558 w 4824"/>
                <a:gd name="T33" fmla="*/ 483 h 4787"/>
                <a:gd name="T34" fmla="*/ 1595 w 4824"/>
                <a:gd name="T35" fmla="*/ 760 h 4787"/>
                <a:gd name="T36" fmla="*/ 1688 w 4824"/>
                <a:gd name="T37" fmla="*/ 1076 h 4787"/>
                <a:gd name="T38" fmla="*/ 1725 w 4824"/>
                <a:gd name="T39" fmla="*/ 1261 h 4787"/>
                <a:gd name="T40" fmla="*/ 1669 w 4824"/>
                <a:gd name="T41" fmla="*/ 1391 h 4787"/>
                <a:gd name="T42" fmla="*/ 1466 w 4824"/>
                <a:gd name="T43" fmla="*/ 1391 h 4787"/>
                <a:gd name="T44" fmla="*/ 1243 w 4824"/>
                <a:gd name="T45" fmla="*/ 1484 h 4787"/>
                <a:gd name="T46" fmla="*/ 1132 w 4824"/>
                <a:gd name="T47" fmla="*/ 1707 h 4787"/>
                <a:gd name="T48" fmla="*/ 946 w 4824"/>
                <a:gd name="T49" fmla="*/ 1799 h 4787"/>
                <a:gd name="T50" fmla="*/ 724 w 4824"/>
                <a:gd name="T51" fmla="*/ 1985 h 4787"/>
                <a:gd name="T52" fmla="*/ 427 w 4824"/>
                <a:gd name="T53" fmla="*/ 2059 h 4787"/>
                <a:gd name="T54" fmla="*/ 204 w 4824"/>
                <a:gd name="T55" fmla="*/ 2152 h 4787"/>
                <a:gd name="T56" fmla="*/ 19 w 4824"/>
                <a:gd name="T57" fmla="*/ 2412 h 4787"/>
                <a:gd name="T58" fmla="*/ 315 w 4824"/>
                <a:gd name="T59" fmla="*/ 2820 h 4787"/>
                <a:gd name="T60" fmla="*/ 909 w 4824"/>
                <a:gd name="T61" fmla="*/ 3265 h 4787"/>
                <a:gd name="T62" fmla="*/ 2356 w 4824"/>
                <a:gd name="T63" fmla="*/ 4285 h 4787"/>
                <a:gd name="T64" fmla="*/ 2393 w 4824"/>
                <a:gd name="T65" fmla="*/ 4396 h 4787"/>
                <a:gd name="T66" fmla="*/ 2727 w 4824"/>
                <a:gd name="T67" fmla="*/ 4508 h 4787"/>
                <a:gd name="T68" fmla="*/ 2801 w 4824"/>
                <a:gd name="T69" fmla="*/ 4712 h 4787"/>
                <a:gd name="T70" fmla="*/ 2987 w 4824"/>
                <a:gd name="T71" fmla="*/ 4749 h 4787"/>
                <a:gd name="T72" fmla="*/ 3358 w 4824"/>
                <a:gd name="T73" fmla="*/ 4675 h 4787"/>
                <a:gd name="T74" fmla="*/ 4823 w 4824"/>
                <a:gd name="T75" fmla="*/ 3580 h 4787"/>
                <a:gd name="T76" fmla="*/ 4786 w 4824"/>
                <a:gd name="T77" fmla="*/ 3525 h 4787"/>
                <a:gd name="T78" fmla="*/ 4749 w 4824"/>
                <a:gd name="T79" fmla="*/ 3451 h 4787"/>
                <a:gd name="T80" fmla="*/ 4563 w 4824"/>
                <a:gd name="T81" fmla="*/ 3339 h 4787"/>
                <a:gd name="T82" fmla="*/ 4471 w 4824"/>
                <a:gd name="T83" fmla="*/ 3283 h 4787"/>
                <a:gd name="T84" fmla="*/ 4378 w 4824"/>
                <a:gd name="T85" fmla="*/ 3080 h 4787"/>
                <a:gd name="T86" fmla="*/ 4304 w 4824"/>
                <a:gd name="T87" fmla="*/ 2950 h 4787"/>
                <a:gd name="T88" fmla="*/ 4322 w 4824"/>
                <a:gd name="T89" fmla="*/ 2857 h 4787"/>
                <a:gd name="T90" fmla="*/ 4322 w 4824"/>
                <a:gd name="T91" fmla="*/ 2709 h 4787"/>
                <a:gd name="T92" fmla="*/ 4304 w 4824"/>
                <a:gd name="T93" fmla="*/ 2467 h 4787"/>
                <a:gd name="T94" fmla="*/ 4285 w 4824"/>
                <a:gd name="T95" fmla="*/ 2170 h 4787"/>
                <a:gd name="T96" fmla="*/ 4230 w 4824"/>
                <a:gd name="T97" fmla="*/ 1781 h 4787"/>
                <a:gd name="T98" fmla="*/ 4174 w 4824"/>
                <a:gd name="T99" fmla="*/ 1521 h 4787"/>
                <a:gd name="T100" fmla="*/ 4063 w 4824"/>
                <a:gd name="T101" fmla="*/ 1299 h 4787"/>
                <a:gd name="T102" fmla="*/ 3840 w 4824"/>
                <a:gd name="T103" fmla="*/ 1002 h 4787"/>
                <a:gd name="T104" fmla="*/ 3803 w 4824"/>
                <a:gd name="T105" fmla="*/ 724 h 4787"/>
                <a:gd name="T106" fmla="*/ 3859 w 4824"/>
                <a:gd name="T107" fmla="*/ 686 h 4787"/>
                <a:gd name="T108" fmla="*/ 3933 w 4824"/>
                <a:gd name="T109" fmla="*/ 464 h 4787"/>
                <a:gd name="T110" fmla="*/ 3840 w 4824"/>
                <a:gd name="T111" fmla="*/ 223 h 4787"/>
                <a:gd name="T112" fmla="*/ 3784 w 4824"/>
                <a:gd name="T113" fmla="*/ 112 h 4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24" h="4787">
                  <a:moveTo>
                    <a:pt x="3784" y="112"/>
                  </a:moveTo>
                  <a:lnTo>
                    <a:pt x="3784" y="112"/>
                  </a:lnTo>
                  <a:cubicBezTo>
                    <a:pt x="3784" y="112"/>
                    <a:pt x="3747" y="74"/>
                    <a:pt x="3710" y="37"/>
                  </a:cubicBezTo>
                  <a:cubicBezTo>
                    <a:pt x="3673" y="0"/>
                    <a:pt x="3358" y="0"/>
                    <a:pt x="3358" y="0"/>
                  </a:cubicBezTo>
                  <a:cubicBezTo>
                    <a:pt x="3358" y="0"/>
                    <a:pt x="3302" y="56"/>
                    <a:pt x="3265" y="74"/>
                  </a:cubicBezTo>
                  <a:cubicBezTo>
                    <a:pt x="3247" y="93"/>
                    <a:pt x="3247" y="93"/>
                    <a:pt x="3247" y="93"/>
                  </a:cubicBezTo>
                  <a:cubicBezTo>
                    <a:pt x="3247" y="93"/>
                    <a:pt x="3209" y="93"/>
                    <a:pt x="3191" y="74"/>
                  </a:cubicBezTo>
                  <a:cubicBezTo>
                    <a:pt x="3172" y="56"/>
                    <a:pt x="3135" y="18"/>
                    <a:pt x="3098" y="37"/>
                  </a:cubicBezTo>
                  <a:cubicBezTo>
                    <a:pt x="3061" y="37"/>
                    <a:pt x="2876" y="18"/>
                    <a:pt x="2876" y="18"/>
                  </a:cubicBezTo>
                  <a:cubicBezTo>
                    <a:pt x="2876" y="18"/>
                    <a:pt x="2801" y="74"/>
                    <a:pt x="2764" y="74"/>
                  </a:cubicBezTo>
                  <a:cubicBezTo>
                    <a:pt x="2708" y="93"/>
                    <a:pt x="2245" y="93"/>
                    <a:pt x="2245" y="93"/>
                  </a:cubicBezTo>
                  <a:cubicBezTo>
                    <a:pt x="2245" y="93"/>
                    <a:pt x="2022" y="186"/>
                    <a:pt x="1985" y="204"/>
                  </a:cubicBezTo>
                  <a:cubicBezTo>
                    <a:pt x="1948" y="223"/>
                    <a:pt x="1892" y="278"/>
                    <a:pt x="1855" y="297"/>
                  </a:cubicBezTo>
                  <a:cubicBezTo>
                    <a:pt x="1818" y="297"/>
                    <a:pt x="1799" y="278"/>
                    <a:pt x="1781" y="297"/>
                  </a:cubicBezTo>
                  <a:cubicBezTo>
                    <a:pt x="1763" y="297"/>
                    <a:pt x="1688" y="353"/>
                    <a:pt x="1669" y="389"/>
                  </a:cubicBezTo>
                  <a:cubicBezTo>
                    <a:pt x="1651" y="408"/>
                    <a:pt x="1595" y="483"/>
                    <a:pt x="1595" y="483"/>
                  </a:cubicBezTo>
                  <a:cubicBezTo>
                    <a:pt x="1577" y="483"/>
                    <a:pt x="1558" y="483"/>
                    <a:pt x="1558" y="483"/>
                  </a:cubicBezTo>
                  <a:cubicBezTo>
                    <a:pt x="1558" y="483"/>
                    <a:pt x="1577" y="705"/>
                    <a:pt x="1595" y="760"/>
                  </a:cubicBezTo>
                  <a:cubicBezTo>
                    <a:pt x="1614" y="835"/>
                    <a:pt x="1688" y="965"/>
                    <a:pt x="1688" y="1076"/>
                  </a:cubicBezTo>
                  <a:cubicBezTo>
                    <a:pt x="1688" y="1169"/>
                    <a:pt x="1707" y="1225"/>
                    <a:pt x="1725" y="1261"/>
                  </a:cubicBezTo>
                  <a:cubicBezTo>
                    <a:pt x="1725" y="1299"/>
                    <a:pt x="1707" y="1391"/>
                    <a:pt x="1669" y="1391"/>
                  </a:cubicBezTo>
                  <a:cubicBezTo>
                    <a:pt x="1614" y="1391"/>
                    <a:pt x="1521" y="1391"/>
                    <a:pt x="1466" y="1391"/>
                  </a:cubicBezTo>
                  <a:cubicBezTo>
                    <a:pt x="1392" y="1391"/>
                    <a:pt x="1317" y="1373"/>
                    <a:pt x="1243" y="1484"/>
                  </a:cubicBezTo>
                  <a:cubicBezTo>
                    <a:pt x="1169" y="1596"/>
                    <a:pt x="1206" y="1707"/>
                    <a:pt x="1132" y="1707"/>
                  </a:cubicBezTo>
                  <a:cubicBezTo>
                    <a:pt x="1076" y="1707"/>
                    <a:pt x="1002" y="1725"/>
                    <a:pt x="946" y="1799"/>
                  </a:cubicBezTo>
                  <a:cubicBezTo>
                    <a:pt x="891" y="1892"/>
                    <a:pt x="816" y="1985"/>
                    <a:pt x="724" y="1985"/>
                  </a:cubicBezTo>
                  <a:cubicBezTo>
                    <a:pt x="650" y="1985"/>
                    <a:pt x="520" y="2041"/>
                    <a:pt x="427" y="2059"/>
                  </a:cubicBezTo>
                  <a:cubicBezTo>
                    <a:pt x="315" y="2078"/>
                    <a:pt x="279" y="2133"/>
                    <a:pt x="204" y="2152"/>
                  </a:cubicBezTo>
                  <a:cubicBezTo>
                    <a:pt x="130" y="2170"/>
                    <a:pt x="0" y="2263"/>
                    <a:pt x="19" y="2412"/>
                  </a:cubicBezTo>
                  <a:cubicBezTo>
                    <a:pt x="37" y="2541"/>
                    <a:pt x="19" y="2690"/>
                    <a:pt x="315" y="2820"/>
                  </a:cubicBezTo>
                  <a:cubicBezTo>
                    <a:pt x="594" y="2950"/>
                    <a:pt x="909" y="3265"/>
                    <a:pt x="909" y="3265"/>
                  </a:cubicBezTo>
                  <a:cubicBezTo>
                    <a:pt x="2356" y="4285"/>
                    <a:pt x="2356" y="4285"/>
                    <a:pt x="2356" y="4285"/>
                  </a:cubicBezTo>
                  <a:cubicBezTo>
                    <a:pt x="2356" y="4285"/>
                    <a:pt x="2356" y="4396"/>
                    <a:pt x="2393" y="4396"/>
                  </a:cubicBezTo>
                  <a:cubicBezTo>
                    <a:pt x="2449" y="4396"/>
                    <a:pt x="2708" y="4508"/>
                    <a:pt x="2727" y="4508"/>
                  </a:cubicBezTo>
                  <a:cubicBezTo>
                    <a:pt x="2746" y="4508"/>
                    <a:pt x="2801" y="4638"/>
                    <a:pt x="2801" y="4712"/>
                  </a:cubicBezTo>
                  <a:cubicBezTo>
                    <a:pt x="2801" y="4786"/>
                    <a:pt x="2931" y="4767"/>
                    <a:pt x="2987" y="4749"/>
                  </a:cubicBezTo>
                  <a:cubicBezTo>
                    <a:pt x="3061" y="4749"/>
                    <a:pt x="3302" y="4693"/>
                    <a:pt x="3358" y="4675"/>
                  </a:cubicBezTo>
                  <a:cubicBezTo>
                    <a:pt x="3413" y="4656"/>
                    <a:pt x="4823" y="3580"/>
                    <a:pt x="4823" y="3580"/>
                  </a:cubicBezTo>
                  <a:cubicBezTo>
                    <a:pt x="4823" y="3580"/>
                    <a:pt x="4805" y="3562"/>
                    <a:pt x="4786" y="3525"/>
                  </a:cubicBezTo>
                  <a:cubicBezTo>
                    <a:pt x="4786" y="3506"/>
                    <a:pt x="4805" y="3469"/>
                    <a:pt x="4749" y="3451"/>
                  </a:cubicBezTo>
                  <a:cubicBezTo>
                    <a:pt x="4712" y="3413"/>
                    <a:pt x="4601" y="3358"/>
                    <a:pt x="4563" y="3339"/>
                  </a:cubicBezTo>
                  <a:cubicBezTo>
                    <a:pt x="4526" y="3339"/>
                    <a:pt x="4489" y="3321"/>
                    <a:pt x="4471" y="3283"/>
                  </a:cubicBezTo>
                  <a:cubicBezTo>
                    <a:pt x="4452" y="3247"/>
                    <a:pt x="4396" y="3117"/>
                    <a:pt x="4378" y="3080"/>
                  </a:cubicBezTo>
                  <a:cubicBezTo>
                    <a:pt x="4360" y="3061"/>
                    <a:pt x="4304" y="2968"/>
                    <a:pt x="4304" y="2950"/>
                  </a:cubicBezTo>
                  <a:cubicBezTo>
                    <a:pt x="4304" y="2931"/>
                    <a:pt x="4322" y="2857"/>
                    <a:pt x="4322" y="2857"/>
                  </a:cubicBezTo>
                  <a:cubicBezTo>
                    <a:pt x="4322" y="2838"/>
                    <a:pt x="4322" y="2745"/>
                    <a:pt x="4322" y="2709"/>
                  </a:cubicBezTo>
                  <a:cubicBezTo>
                    <a:pt x="4322" y="2690"/>
                    <a:pt x="4304" y="2467"/>
                    <a:pt x="4304" y="2467"/>
                  </a:cubicBezTo>
                  <a:cubicBezTo>
                    <a:pt x="4304" y="2467"/>
                    <a:pt x="4285" y="2189"/>
                    <a:pt x="4285" y="2170"/>
                  </a:cubicBezTo>
                  <a:lnTo>
                    <a:pt x="4230" y="1781"/>
                  </a:lnTo>
                  <a:cubicBezTo>
                    <a:pt x="4230" y="1781"/>
                    <a:pt x="4211" y="1596"/>
                    <a:pt x="4174" y="1521"/>
                  </a:cubicBezTo>
                  <a:cubicBezTo>
                    <a:pt x="4174" y="1521"/>
                    <a:pt x="4118" y="1354"/>
                    <a:pt x="4063" y="1299"/>
                  </a:cubicBezTo>
                  <a:cubicBezTo>
                    <a:pt x="3989" y="1225"/>
                    <a:pt x="3877" y="1039"/>
                    <a:pt x="3840" y="1002"/>
                  </a:cubicBezTo>
                  <a:cubicBezTo>
                    <a:pt x="3803" y="965"/>
                    <a:pt x="3766" y="742"/>
                    <a:pt x="3803" y="724"/>
                  </a:cubicBezTo>
                  <a:cubicBezTo>
                    <a:pt x="3840" y="705"/>
                    <a:pt x="3859" y="686"/>
                    <a:pt x="3859" y="686"/>
                  </a:cubicBezTo>
                  <a:cubicBezTo>
                    <a:pt x="3933" y="464"/>
                    <a:pt x="3933" y="464"/>
                    <a:pt x="3933" y="464"/>
                  </a:cubicBezTo>
                  <a:cubicBezTo>
                    <a:pt x="3933" y="464"/>
                    <a:pt x="3877" y="260"/>
                    <a:pt x="3840" y="223"/>
                  </a:cubicBezTo>
                  <a:cubicBezTo>
                    <a:pt x="3803" y="186"/>
                    <a:pt x="3784" y="112"/>
                    <a:pt x="3784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3" name="Freeform 4"/>
            <p:cNvSpPr>
              <a:spLocks noChangeArrowheads="1"/>
            </p:cNvSpPr>
            <p:nvPr/>
          </p:nvSpPr>
          <p:spPr bwMode="auto">
            <a:xfrm>
              <a:off x="6274426" y="692966"/>
              <a:ext cx="1183821" cy="1196464"/>
            </a:xfrm>
            <a:custGeom>
              <a:avLst/>
              <a:gdLst>
                <a:gd name="T0" fmla="*/ 3691 w 3859"/>
                <a:gd name="T1" fmla="*/ 149 h 3897"/>
                <a:gd name="T2" fmla="*/ 3691 w 3859"/>
                <a:gd name="T3" fmla="*/ 149 h 3897"/>
                <a:gd name="T4" fmla="*/ 3617 w 3859"/>
                <a:gd name="T5" fmla="*/ 149 h 3897"/>
                <a:gd name="T6" fmla="*/ 3450 w 3859"/>
                <a:gd name="T7" fmla="*/ 55 h 3897"/>
                <a:gd name="T8" fmla="*/ 3339 w 3859"/>
                <a:gd name="T9" fmla="*/ 130 h 3897"/>
                <a:gd name="T10" fmla="*/ 3209 w 3859"/>
                <a:gd name="T11" fmla="*/ 130 h 3897"/>
                <a:gd name="T12" fmla="*/ 3060 w 3859"/>
                <a:gd name="T13" fmla="*/ 130 h 3897"/>
                <a:gd name="T14" fmla="*/ 2894 w 3859"/>
                <a:gd name="T15" fmla="*/ 55 h 3897"/>
                <a:gd name="T16" fmla="*/ 2708 w 3859"/>
                <a:gd name="T17" fmla="*/ 74 h 3897"/>
                <a:gd name="T18" fmla="*/ 2634 w 3859"/>
                <a:gd name="T19" fmla="*/ 297 h 3897"/>
                <a:gd name="T20" fmla="*/ 2412 w 3859"/>
                <a:gd name="T21" fmla="*/ 556 h 3897"/>
                <a:gd name="T22" fmla="*/ 2059 w 3859"/>
                <a:gd name="T23" fmla="*/ 761 h 3897"/>
                <a:gd name="T24" fmla="*/ 1873 w 3859"/>
                <a:gd name="T25" fmla="*/ 983 h 3897"/>
                <a:gd name="T26" fmla="*/ 1836 w 3859"/>
                <a:gd name="T27" fmla="*/ 1243 h 3897"/>
                <a:gd name="T28" fmla="*/ 1818 w 3859"/>
                <a:gd name="T29" fmla="*/ 1354 h 3897"/>
                <a:gd name="T30" fmla="*/ 1855 w 3859"/>
                <a:gd name="T31" fmla="*/ 1539 h 3897"/>
                <a:gd name="T32" fmla="*/ 1780 w 3859"/>
                <a:gd name="T33" fmla="*/ 1744 h 3897"/>
                <a:gd name="T34" fmla="*/ 1391 w 3859"/>
                <a:gd name="T35" fmla="*/ 2004 h 3897"/>
                <a:gd name="T36" fmla="*/ 1261 w 3859"/>
                <a:gd name="T37" fmla="*/ 2096 h 3897"/>
                <a:gd name="T38" fmla="*/ 983 w 3859"/>
                <a:gd name="T39" fmla="*/ 2152 h 3897"/>
                <a:gd name="T40" fmla="*/ 908 w 3859"/>
                <a:gd name="T41" fmla="*/ 2375 h 3897"/>
                <a:gd name="T42" fmla="*/ 631 w 3859"/>
                <a:gd name="T43" fmla="*/ 2672 h 3897"/>
                <a:gd name="T44" fmla="*/ 575 w 3859"/>
                <a:gd name="T45" fmla="*/ 2949 h 3897"/>
                <a:gd name="T46" fmla="*/ 389 w 3859"/>
                <a:gd name="T47" fmla="*/ 3079 h 3897"/>
                <a:gd name="T48" fmla="*/ 278 w 3859"/>
                <a:gd name="T49" fmla="*/ 3320 h 3897"/>
                <a:gd name="T50" fmla="*/ 148 w 3859"/>
                <a:gd name="T51" fmla="*/ 3525 h 3897"/>
                <a:gd name="T52" fmla="*/ 55 w 3859"/>
                <a:gd name="T53" fmla="*/ 3691 h 3897"/>
                <a:gd name="T54" fmla="*/ 0 w 3859"/>
                <a:gd name="T55" fmla="*/ 3821 h 3897"/>
                <a:gd name="T56" fmla="*/ 964 w 3859"/>
                <a:gd name="T57" fmla="*/ 3896 h 3897"/>
                <a:gd name="T58" fmla="*/ 1020 w 3859"/>
                <a:gd name="T59" fmla="*/ 3766 h 3897"/>
                <a:gd name="T60" fmla="*/ 1038 w 3859"/>
                <a:gd name="T61" fmla="*/ 3488 h 3897"/>
                <a:gd name="T62" fmla="*/ 1243 w 3859"/>
                <a:gd name="T63" fmla="*/ 3320 h 3897"/>
                <a:gd name="T64" fmla="*/ 1279 w 3859"/>
                <a:gd name="T65" fmla="*/ 2987 h 3897"/>
                <a:gd name="T66" fmla="*/ 1279 w 3859"/>
                <a:gd name="T67" fmla="*/ 2727 h 3897"/>
                <a:gd name="T68" fmla="*/ 2133 w 3859"/>
                <a:gd name="T69" fmla="*/ 2708 h 3897"/>
                <a:gd name="T70" fmla="*/ 2133 w 3859"/>
                <a:gd name="T71" fmla="*/ 2040 h 3897"/>
                <a:gd name="T72" fmla="*/ 2244 w 3859"/>
                <a:gd name="T73" fmla="*/ 1874 h 3897"/>
                <a:gd name="T74" fmla="*/ 2412 w 3859"/>
                <a:gd name="T75" fmla="*/ 1781 h 3897"/>
                <a:gd name="T76" fmla="*/ 2578 w 3859"/>
                <a:gd name="T77" fmla="*/ 1725 h 3897"/>
                <a:gd name="T78" fmla="*/ 2819 w 3859"/>
                <a:gd name="T79" fmla="*/ 1651 h 3897"/>
                <a:gd name="T80" fmla="*/ 2894 w 3859"/>
                <a:gd name="T81" fmla="*/ 1651 h 3897"/>
                <a:gd name="T82" fmla="*/ 3005 w 3859"/>
                <a:gd name="T83" fmla="*/ 1577 h 3897"/>
                <a:gd name="T84" fmla="*/ 3154 w 3859"/>
                <a:gd name="T85" fmla="*/ 1410 h 3897"/>
                <a:gd name="T86" fmla="*/ 3265 w 3859"/>
                <a:gd name="T87" fmla="*/ 1373 h 3897"/>
                <a:gd name="T88" fmla="*/ 3320 w 3859"/>
                <a:gd name="T89" fmla="*/ 1317 h 3897"/>
                <a:gd name="T90" fmla="*/ 3506 w 3859"/>
                <a:gd name="T91" fmla="*/ 1057 h 3897"/>
                <a:gd name="T92" fmla="*/ 3784 w 3859"/>
                <a:gd name="T93" fmla="*/ 1057 h 3897"/>
                <a:gd name="T94" fmla="*/ 3858 w 3859"/>
                <a:gd name="T95" fmla="*/ 965 h 3897"/>
                <a:gd name="T96" fmla="*/ 3840 w 3859"/>
                <a:gd name="T97" fmla="*/ 872 h 3897"/>
                <a:gd name="T98" fmla="*/ 3821 w 3859"/>
                <a:gd name="T99" fmla="*/ 742 h 3897"/>
                <a:gd name="T100" fmla="*/ 3766 w 3859"/>
                <a:gd name="T101" fmla="*/ 538 h 3897"/>
                <a:gd name="T102" fmla="*/ 3728 w 3859"/>
                <a:gd name="T103" fmla="*/ 408 h 3897"/>
                <a:gd name="T104" fmla="*/ 3691 w 3859"/>
                <a:gd name="T105" fmla="*/ 149 h 3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859" h="3897">
                  <a:moveTo>
                    <a:pt x="3691" y="149"/>
                  </a:moveTo>
                  <a:lnTo>
                    <a:pt x="3691" y="149"/>
                  </a:lnTo>
                  <a:cubicBezTo>
                    <a:pt x="3691" y="149"/>
                    <a:pt x="3673" y="185"/>
                    <a:pt x="3617" y="149"/>
                  </a:cubicBezTo>
                  <a:cubicBezTo>
                    <a:pt x="3561" y="111"/>
                    <a:pt x="3525" y="37"/>
                    <a:pt x="3450" y="55"/>
                  </a:cubicBezTo>
                  <a:cubicBezTo>
                    <a:pt x="3376" y="74"/>
                    <a:pt x="3395" y="111"/>
                    <a:pt x="3339" y="130"/>
                  </a:cubicBezTo>
                  <a:cubicBezTo>
                    <a:pt x="3283" y="149"/>
                    <a:pt x="3302" y="130"/>
                    <a:pt x="3209" y="130"/>
                  </a:cubicBezTo>
                  <a:cubicBezTo>
                    <a:pt x="3135" y="130"/>
                    <a:pt x="3135" y="167"/>
                    <a:pt x="3060" y="130"/>
                  </a:cubicBezTo>
                  <a:cubicBezTo>
                    <a:pt x="2986" y="111"/>
                    <a:pt x="2931" y="93"/>
                    <a:pt x="2894" y="55"/>
                  </a:cubicBezTo>
                  <a:cubicBezTo>
                    <a:pt x="2875" y="19"/>
                    <a:pt x="2745" y="0"/>
                    <a:pt x="2708" y="74"/>
                  </a:cubicBezTo>
                  <a:cubicBezTo>
                    <a:pt x="2689" y="130"/>
                    <a:pt x="2727" y="223"/>
                    <a:pt x="2634" y="297"/>
                  </a:cubicBezTo>
                  <a:cubicBezTo>
                    <a:pt x="2523" y="371"/>
                    <a:pt x="2541" y="538"/>
                    <a:pt x="2412" y="556"/>
                  </a:cubicBezTo>
                  <a:cubicBezTo>
                    <a:pt x="2263" y="556"/>
                    <a:pt x="2115" y="686"/>
                    <a:pt x="2059" y="761"/>
                  </a:cubicBezTo>
                  <a:cubicBezTo>
                    <a:pt x="2003" y="816"/>
                    <a:pt x="1910" y="909"/>
                    <a:pt x="1873" y="983"/>
                  </a:cubicBezTo>
                  <a:cubicBezTo>
                    <a:pt x="1818" y="1039"/>
                    <a:pt x="1873" y="1187"/>
                    <a:pt x="1836" y="1243"/>
                  </a:cubicBezTo>
                  <a:cubicBezTo>
                    <a:pt x="1799" y="1280"/>
                    <a:pt x="1799" y="1317"/>
                    <a:pt x="1818" y="1354"/>
                  </a:cubicBezTo>
                  <a:cubicBezTo>
                    <a:pt x="1836" y="1410"/>
                    <a:pt x="1892" y="1465"/>
                    <a:pt x="1855" y="1539"/>
                  </a:cubicBezTo>
                  <a:cubicBezTo>
                    <a:pt x="1818" y="1633"/>
                    <a:pt x="1873" y="1669"/>
                    <a:pt x="1780" y="1744"/>
                  </a:cubicBezTo>
                  <a:cubicBezTo>
                    <a:pt x="1688" y="1818"/>
                    <a:pt x="1465" y="1985"/>
                    <a:pt x="1391" y="2004"/>
                  </a:cubicBezTo>
                  <a:cubicBezTo>
                    <a:pt x="1335" y="2040"/>
                    <a:pt x="1373" y="2096"/>
                    <a:pt x="1261" y="2096"/>
                  </a:cubicBezTo>
                  <a:cubicBezTo>
                    <a:pt x="1131" y="2096"/>
                    <a:pt x="983" y="2096"/>
                    <a:pt x="983" y="2152"/>
                  </a:cubicBezTo>
                  <a:cubicBezTo>
                    <a:pt x="964" y="2207"/>
                    <a:pt x="964" y="2300"/>
                    <a:pt x="908" y="2375"/>
                  </a:cubicBezTo>
                  <a:cubicBezTo>
                    <a:pt x="834" y="2449"/>
                    <a:pt x="705" y="2578"/>
                    <a:pt x="631" y="2672"/>
                  </a:cubicBezTo>
                  <a:cubicBezTo>
                    <a:pt x="556" y="2783"/>
                    <a:pt x="649" y="2913"/>
                    <a:pt x="575" y="2949"/>
                  </a:cubicBezTo>
                  <a:cubicBezTo>
                    <a:pt x="501" y="2987"/>
                    <a:pt x="463" y="2968"/>
                    <a:pt x="389" y="3079"/>
                  </a:cubicBezTo>
                  <a:cubicBezTo>
                    <a:pt x="315" y="3191"/>
                    <a:pt x="334" y="3209"/>
                    <a:pt x="278" y="3320"/>
                  </a:cubicBezTo>
                  <a:cubicBezTo>
                    <a:pt x="222" y="3432"/>
                    <a:pt x="222" y="3469"/>
                    <a:pt x="148" y="3525"/>
                  </a:cubicBezTo>
                  <a:cubicBezTo>
                    <a:pt x="55" y="3599"/>
                    <a:pt x="111" y="3673"/>
                    <a:pt x="55" y="3691"/>
                  </a:cubicBezTo>
                  <a:cubicBezTo>
                    <a:pt x="18" y="3710"/>
                    <a:pt x="0" y="3821"/>
                    <a:pt x="0" y="3821"/>
                  </a:cubicBezTo>
                  <a:cubicBezTo>
                    <a:pt x="964" y="3896"/>
                    <a:pt x="964" y="3896"/>
                    <a:pt x="964" y="3896"/>
                  </a:cubicBezTo>
                  <a:cubicBezTo>
                    <a:pt x="964" y="3896"/>
                    <a:pt x="1020" y="3821"/>
                    <a:pt x="1020" y="3766"/>
                  </a:cubicBezTo>
                  <a:cubicBezTo>
                    <a:pt x="1020" y="3691"/>
                    <a:pt x="1002" y="3562"/>
                    <a:pt x="1038" y="3488"/>
                  </a:cubicBezTo>
                  <a:cubicBezTo>
                    <a:pt x="1076" y="3414"/>
                    <a:pt x="1205" y="3376"/>
                    <a:pt x="1243" y="3320"/>
                  </a:cubicBezTo>
                  <a:cubicBezTo>
                    <a:pt x="1279" y="3246"/>
                    <a:pt x="1279" y="2987"/>
                    <a:pt x="1279" y="2987"/>
                  </a:cubicBezTo>
                  <a:cubicBezTo>
                    <a:pt x="1279" y="2727"/>
                    <a:pt x="1279" y="2727"/>
                    <a:pt x="1279" y="2727"/>
                  </a:cubicBezTo>
                  <a:cubicBezTo>
                    <a:pt x="2133" y="2708"/>
                    <a:pt x="2133" y="2708"/>
                    <a:pt x="2133" y="2708"/>
                  </a:cubicBezTo>
                  <a:cubicBezTo>
                    <a:pt x="2133" y="2040"/>
                    <a:pt x="2133" y="2040"/>
                    <a:pt x="2133" y="2040"/>
                  </a:cubicBezTo>
                  <a:cubicBezTo>
                    <a:pt x="2133" y="2040"/>
                    <a:pt x="2152" y="1910"/>
                    <a:pt x="2244" y="1874"/>
                  </a:cubicBezTo>
                  <a:cubicBezTo>
                    <a:pt x="2318" y="1818"/>
                    <a:pt x="2393" y="1799"/>
                    <a:pt x="2412" y="1781"/>
                  </a:cubicBezTo>
                  <a:cubicBezTo>
                    <a:pt x="2412" y="1781"/>
                    <a:pt x="2541" y="1725"/>
                    <a:pt x="2578" y="1725"/>
                  </a:cubicBezTo>
                  <a:cubicBezTo>
                    <a:pt x="2615" y="1707"/>
                    <a:pt x="2801" y="1669"/>
                    <a:pt x="2819" y="1651"/>
                  </a:cubicBezTo>
                  <a:cubicBezTo>
                    <a:pt x="2838" y="1651"/>
                    <a:pt x="2875" y="1669"/>
                    <a:pt x="2894" y="1651"/>
                  </a:cubicBezTo>
                  <a:cubicBezTo>
                    <a:pt x="2912" y="1651"/>
                    <a:pt x="2931" y="1651"/>
                    <a:pt x="3005" y="1577"/>
                  </a:cubicBezTo>
                  <a:cubicBezTo>
                    <a:pt x="3060" y="1503"/>
                    <a:pt x="3135" y="1410"/>
                    <a:pt x="3154" y="1410"/>
                  </a:cubicBezTo>
                  <a:cubicBezTo>
                    <a:pt x="3172" y="1391"/>
                    <a:pt x="3265" y="1373"/>
                    <a:pt x="3265" y="1373"/>
                  </a:cubicBezTo>
                  <a:cubicBezTo>
                    <a:pt x="3265" y="1373"/>
                    <a:pt x="3302" y="1410"/>
                    <a:pt x="3320" y="1317"/>
                  </a:cubicBezTo>
                  <a:cubicBezTo>
                    <a:pt x="3339" y="1243"/>
                    <a:pt x="3376" y="1076"/>
                    <a:pt x="3506" y="1057"/>
                  </a:cubicBezTo>
                  <a:cubicBezTo>
                    <a:pt x="3784" y="1057"/>
                    <a:pt x="3784" y="1057"/>
                    <a:pt x="3784" y="1057"/>
                  </a:cubicBezTo>
                  <a:cubicBezTo>
                    <a:pt x="3784" y="1057"/>
                    <a:pt x="3840" y="1076"/>
                    <a:pt x="3858" y="965"/>
                  </a:cubicBezTo>
                  <a:cubicBezTo>
                    <a:pt x="3858" y="965"/>
                    <a:pt x="3858" y="909"/>
                    <a:pt x="3840" y="872"/>
                  </a:cubicBezTo>
                  <a:cubicBezTo>
                    <a:pt x="3821" y="853"/>
                    <a:pt x="3821" y="761"/>
                    <a:pt x="3821" y="742"/>
                  </a:cubicBezTo>
                  <a:cubicBezTo>
                    <a:pt x="3821" y="723"/>
                    <a:pt x="3784" y="556"/>
                    <a:pt x="3766" y="538"/>
                  </a:cubicBezTo>
                  <a:cubicBezTo>
                    <a:pt x="3747" y="520"/>
                    <a:pt x="3728" y="426"/>
                    <a:pt x="3728" y="408"/>
                  </a:cubicBezTo>
                  <a:cubicBezTo>
                    <a:pt x="3710" y="408"/>
                    <a:pt x="3691" y="149"/>
                    <a:pt x="3691" y="14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4" name="Freeform 5"/>
            <p:cNvSpPr>
              <a:spLocks noChangeArrowheads="1"/>
            </p:cNvSpPr>
            <p:nvPr/>
          </p:nvSpPr>
          <p:spPr bwMode="auto">
            <a:xfrm>
              <a:off x="6262250" y="1319620"/>
              <a:ext cx="938940" cy="1054351"/>
            </a:xfrm>
            <a:custGeom>
              <a:avLst/>
              <a:gdLst>
                <a:gd name="T0" fmla="*/ 1187 w 3062"/>
                <a:gd name="T1" fmla="*/ 3414 h 3433"/>
                <a:gd name="T2" fmla="*/ 1187 w 3062"/>
                <a:gd name="T3" fmla="*/ 3414 h 3433"/>
                <a:gd name="T4" fmla="*/ 1335 w 3062"/>
                <a:gd name="T5" fmla="*/ 3321 h 3433"/>
                <a:gd name="T6" fmla="*/ 1743 w 3062"/>
                <a:gd name="T7" fmla="*/ 3321 h 3433"/>
                <a:gd name="T8" fmla="*/ 2745 w 3062"/>
                <a:gd name="T9" fmla="*/ 3284 h 3433"/>
                <a:gd name="T10" fmla="*/ 2856 w 3062"/>
                <a:gd name="T11" fmla="*/ 3099 h 3433"/>
                <a:gd name="T12" fmla="*/ 2560 w 3062"/>
                <a:gd name="T13" fmla="*/ 928 h 3433"/>
                <a:gd name="T14" fmla="*/ 3061 w 3062"/>
                <a:gd name="T15" fmla="*/ 873 h 3433"/>
                <a:gd name="T16" fmla="*/ 2820 w 3062"/>
                <a:gd name="T17" fmla="*/ 650 h 3433"/>
                <a:gd name="T18" fmla="*/ 2523 w 3062"/>
                <a:gd name="T19" fmla="*/ 464 h 3433"/>
                <a:gd name="T20" fmla="*/ 2281 w 3062"/>
                <a:gd name="T21" fmla="*/ 316 h 3433"/>
                <a:gd name="T22" fmla="*/ 2170 w 3062"/>
                <a:gd name="T23" fmla="*/ 0 h 3433"/>
                <a:gd name="T24" fmla="*/ 2170 w 3062"/>
                <a:gd name="T25" fmla="*/ 668 h 3433"/>
                <a:gd name="T26" fmla="*/ 1316 w 3062"/>
                <a:gd name="T27" fmla="*/ 687 h 3433"/>
                <a:gd name="T28" fmla="*/ 1298 w 3062"/>
                <a:gd name="T29" fmla="*/ 1169 h 3433"/>
                <a:gd name="T30" fmla="*/ 1224 w 3062"/>
                <a:gd name="T31" fmla="*/ 1336 h 3433"/>
                <a:gd name="T32" fmla="*/ 1075 w 3062"/>
                <a:gd name="T33" fmla="*/ 1466 h 3433"/>
                <a:gd name="T34" fmla="*/ 1075 w 3062"/>
                <a:gd name="T35" fmla="*/ 1707 h 3433"/>
                <a:gd name="T36" fmla="*/ 1001 w 3062"/>
                <a:gd name="T37" fmla="*/ 1856 h 3433"/>
                <a:gd name="T38" fmla="*/ 37 w 3062"/>
                <a:gd name="T39" fmla="*/ 1781 h 3433"/>
                <a:gd name="T40" fmla="*/ 37 w 3062"/>
                <a:gd name="T41" fmla="*/ 1856 h 3433"/>
                <a:gd name="T42" fmla="*/ 55 w 3062"/>
                <a:gd name="T43" fmla="*/ 1948 h 3433"/>
                <a:gd name="T44" fmla="*/ 92 w 3062"/>
                <a:gd name="T45" fmla="*/ 1986 h 3433"/>
                <a:gd name="T46" fmla="*/ 259 w 3062"/>
                <a:gd name="T47" fmla="*/ 2060 h 3433"/>
                <a:gd name="T48" fmla="*/ 222 w 3062"/>
                <a:gd name="T49" fmla="*/ 2190 h 3433"/>
                <a:gd name="T50" fmla="*/ 203 w 3062"/>
                <a:gd name="T51" fmla="*/ 2264 h 3433"/>
                <a:gd name="T52" fmla="*/ 259 w 3062"/>
                <a:gd name="T53" fmla="*/ 2431 h 3433"/>
                <a:gd name="T54" fmla="*/ 333 w 3062"/>
                <a:gd name="T55" fmla="*/ 2709 h 3433"/>
                <a:gd name="T56" fmla="*/ 222 w 3062"/>
                <a:gd name="T57" fmla="*/ 2932 h 3433"/>
                <a:gd name="T58" fmla="*/ 222 w 3062"/>
                <a:gd name="T59" fmla="*/ 3080 h 3433"/>
                <a:gd name="T60" fmla="*/ 426 w 3062"/>
                <a:gd name="T61" fmla="*/ 3006 h 3433"/>
                <a:gd name="T62" fmla="*/ 574 w 3062"/>
                <a:gd name="T63" fmla="*/ 2969 h 3433"/>
                <a:gd name="T64" fmla="*/ 723 w 3062"/>
                <a:gd name="T65" fmla="*/ 3043 h 3433"/>
                <a:gd name="T66" fmla="*/ 797 w 3062"/>
                <a:gd name="T67" fmla="*/ 3080 h 3433"/>
                <a:gd name="T68" fmla="*/ 945 w 3062"/>
                <a:gd name="T69" fmla="*/ 3135 h 3433"/>
                <a:gd name="T70" fmla="*/ 1039 w 3062"/>
                <a:gd name="T71" fmla="*/ 3321 h 3433"/>
                <a:gd name="T72" fmla="*/ 1187 w 3062"/>
                <a:gd name="T73" fmla="*/ 3414 h 3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2" h="3433">
                  <a:moveTo>
                    <a:pt x="1187" y="3414"/>
                  </a:moveTo>
                  <a:lnTo>
                    <a:pt x="1187" y="3414"/>
                  </a:lnTo>
                  <a:cubicBezTo>
                    <a:pt x="1187" y="3414"/>
                    <a:pt x="1168" y="3340"/>
                    <a:pt x="1335" y="3321"/>
                  </a:cubicBezTo>
                  <a:cubicBezTo>
                    <a:pt x="1502" y="3303"/>
                    <a:pt x="1539" y="3358"/>
                    <a:pt x="1743" y="3321"/>
                  </a:cubicBezTo>
                  <a:cubicBezTo>
                    <a:pt x="1947" y="3303"/>
                    <a:pt x="2726" y="3303"/>
                    <a:pt x="2745" y="3284"/>
                  </a:cubicBezTo>
                  <a:cubicBezTo>
                    <a:pt x="2764" y="3265"/>
                    <a:pt x="2912" y="3284"/>
                    <a:pt x="2856" y="3099"/>
                  </a:cubicBezTo>
                  <a:cubicBezTo>
                    <a:pt x="2820" y="2932"/>
                    <a:pt x="2560" y="928"/>
                    <a:pt x="2560" y="928"/>
                  </a:cubicBezTo>
                  <a:cubicBezTo>
                    <a:pt x="3061" y="873"/>
                    <a:pt x="3061" y="873"/>
                    <a:pt x="3061" y="873"/>
                  </a:cubicBezTo>
                  <a:cubicBezTo>
                    <a:pt x="2820" y="650"/>
                    <a:pt x="2820" y="650"/>
                    <a:pt x="2820" y="650"/>
                  </a:cubicBezTo>
                  <a:cubicBezTo>
                    <a:pt x="2820" y="650"/>
                    <a:pt x="2560" y="483"/>
                    <a:pt x="2523" y="464"/>
                  </a:cubicBezTo>
                  <a:cubicBezTo>
                    <a:pt x="2504" y="464"/>
                    <a:pt x="2319" y="371"/>
                    <a:pt x="2281" y="316"/>
                  </a:cubicBezTo>
                  <a:cubicBezTo>
                    <a:pt x="2226" y="241"/>
                    <a:pt x="2207" y="241"/>
                    <a:pt x="2170" y="0"/>
                  </a:cubicBezTo>
                  <a:cubicBezTo>
                    <a:pt x="2170" y="668"/>
                    <a:pt x="2170" y="668"/>
                    <a:pt x="2170" y="668"/>
                  </a:cubicBezTo>
                  <a:cubicBezTo>
                    <a:pt x="1316" y="687"/>
                    <a:pt x="1316" y="687"/>
                    <a:pt x="1316" y="687"/>
                  </a:cubicBezTo>
                  <a:cubicBezTo>
                    <a:pt x="1316" y="687"/>
                    <a:pt x="1316" y="1114"/>
                    <a:pt x="1298" y="1169"/>
                  </a:cubicBezTo>
                  <a:cubicBezTo>
                    <a:pt x="1298" y="1169"/>
                    <a:pt x="1298" y="1299"/>
                    <a:pt x="1224" y="1336"/>
                  </a:cubicBezTo>
                  <a:cubicBezTo>
                    <a:pt x="1224" y="1336"/>
                    <a:pt x="1075" y="1429"/>
                    <a:pt x="1075" y="1466"/>
                  </a:cubicBezTo>
                  <a:cubicBezTo>
                    <a:pt x="1057" y="1522"/>
                    <a:pt x="1057" y="1670"/>
                    <a:pt x="1075" y="1707"/>
                  </a:cubicBezTo>
                  <a:cubicBezTo>
                    <a:pt x="1075" y="1707"/>
                    <a:pt x="1057" y="1819"/>
                    <a:pt x="1001" y="1856"/>
                  </a:cubicBezTo>
                  <a:cubicBezTo>
                    <a:pt x="37" y="1781"/>
                    <a:pt x="37" y="1781"/>
                    <a:pt x="37" y="1781"/>
                  </a:cubicBezTo>
                  <a:cubicBezTo>
                    <a:pt x="37" y="1781"/>
                    <a:pt x="0" y="1819"/>
                    <a:pt x="37" y="1856"/>
                  </a:cubicBezTo>
                  <a:cubicBezTo>
                    <a:pt x="55" y="1893"/>
                    <a:pt x="55" y="1911"/>
                    <a:pt x="55" y="1948"/>
                  </a:cubicBezTo>
                  <a:cubicBezTo>
                    <a:pt x="55" y="1986"/>
                    <a:pt x="74" y="2004"/>
                    <a:pt x="92" y="1986"/>
                  </a:cubicBezTo>
                  <a:cubicBezTo>
                    <a:pt x="111" y="1986"/>
                    <a:pt x="315" y="2004"/>
                    <a:pt x="259" y="2060"/>
                  </a:cubicBezTo>
                  <a:cubicBezTo>
                    <a:pt x="222" y="2116"/>
                    <a:pt x="259" y="2134"/>
                    <a:pt x="222" y="2190"/>
                  </a:cubicBezTo>
                  <a:cubicBezTo>
                    <a:pt x="185" y="2227"/>
                    <a:pt x="185" y="2208"/>
                    <a:pt x="203" y="2264"/>
                  </a:cubicBezTo>
                  <a:cubicBezTo>
                    <a:pt x="222" y="2338"/>
                    <a:pt x="241" y="2375"/>
                    <a:pt x="259" y="2431"/>
                  </a:cubicBezTo>
                  <a:cubicBezTo>
                    <a:pt x="278" y="2468"/>
                    <a:pt x="352" y="2653"/>
                    <a:pt x="333" y="2709"/>
                  </a:cubicBezTo>
                  <a:cubicBezTo>
                    <a:pt x="297" y="2783"/>
                    <a:pt x="241" y="2876"/>
                    <a:pt x="222" y="2932"/>
                  </a:cubicBezTo>
                  <a:cubicBezTo>
                    <a:pt x="203" y="2987"/>
                    <a:pt x="222" y="3080"/>
                    <a:pt x="222" y="3080"/>
                  </a:cubicBezTo>
                  <a:cubicBezTo>
                    <a:pt x="222" y="3080"/>
                    <a:pt x="352" y="3024"/>
                    <a:pt x="426" y="3006"/>
                  </a:cubicBezTo>
                  <a:cubicBezTo>
                    <a:pt x="482" y="2987"/>
                    <a:pt x="519" y="2950"/>
                    <a:pt x="574" y="2969"/>
                  </a:cubicBezTo>
                  <a:cubicBezTo>
                    <a:pt x="630" y="2987"/>
                    <a:pt x="723" y="2987"/>
                    <a:pt x="723" y="3043"/>
                  </a:cubicBezTo>
                  <a:cubicBezTo>
                    <a:pt x="742" y="3099"/>
                    <a:pt x="742" y="3061"/>
                    <a:pt x="797" y="3080"/>
                  </a:cubicBezTo>
                  <a:cubicBezTo>
                    <a:pt x="871" y="3099"/>
                    <a:pt x="927" y="3099"/>
                    <a:pt x="945" y="3135"/>
                  </a:cubicBezTo>
                  <a:cubicBezTo>
                    <a:pt x="945" y="3173"/>
                    <a:pt x="1001" y="3265"/>
                    <a:pt x="1039" y="3321"/>
                  </a:cubicBezTo>
                  <a:cubicBezTo>
                    <a:pt x="1057" y="3377"/>
                    <a:pt x="1150" y="3432"/>
                    <a:pt x="1187" y="341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5" name="Freeform 6"/>
            <p:cNvSpPr>
              <a:spLocks noChangeArrowheads="1"/>
            </p:cNvSpPr>
            <p:nvPr/>
          </p:nvSpPr>
          <p:spPr bwMode="auto">
            <a:xfrm>
              <a:off x="6267661" y="2230505"/>
              <a:ext cx="450528" cy="358669"/>
            </a:xfrm>
            <a:custGeom>
              <a:avLst/>
              <a:gdLst>
                <a:gd name="T0" fmla="*/ 1410 w 1467"/>
                <a:gd name="T1" fmla="*/ 1150 h 1169"/>
                <a:gd name="T2" fmla="*/ 1410 w 1467"/>
                <a:gd name="T3" fmla="*/ 1150 h 1169"/>
                <a:gd name="T4" fmla="*/ 1280 w 1467"/>
                <a:gd name="T5" fmla="*/ 1150 h 1169"/>
                <a:gd name="T6" fmla="*/ 983 w 1467"/>
                <a:gd name="T7" fmla="*/ 1038 h 1169"/>
                <a:gd name="T8" fmla="*/ 668 w 1467"/>
                <a:gd name="T9" fmla="*/ 1020 h 1169"/>
                <a:gd name="T10" fmla="*/ 371 w 1467"/>
                <a:gd name="T11" fmla="*/ 1057 h 1169"/>
                <a:gd name="T12" fmla="*/ 260 w 1467"/>
                <a:gd name="T13" fmla="*/ 1113 h 1169"/>
                <a:gd name="T14" fmla="*/ 185 w 1467"/>
                <a:gd name="T15" fmla="*/ 1076 h 1169"/>
                <a:gd name="T16" fmla="*/ 167 w 1467"/>
                <a:gd name="T17" fmla="*/ 1020 h 1169"/>
                <a:gd name="T18" fmla="*/ 93 w 1467"/>
                <a:gd name="T19" fmla="*/ 927 h 1169"/>
                <a:gd name="T20" fmla="*/ 149 w 1467"/>
                <a:gd name="T21" fmla="*/ 834 h 1169"/>
                <a:gd name="T22" fmla="*/ 167 w 1467"/>
                <a:gd name="T23" fmla="*/ 742 h 1169"/>
                <a:gd name="T24" fmla="*/ 130 w 1467"/>
                <a:gd name="T25" fmla="*/ 705 h 1169"/>
                <a:gd name="T26" fmla="*/ 56 w 1467"/>
                <a:gd name="T27" fmla="*/ 612 h 1169"/>
                <a:gd name="T28" fmla="*/ 56 w 1467"/>
                <a:gd name="T29" fmla="*/ 408 h 1169"/>
                <a:gd name="T30" fmla="*/ 167 w 1467"/>
                <a:gd name="T31" fmla="*/ 296 h 1169"/>
                <a:gd name="T32" fmla="*/ 204 w 1467"/>
                <a:gd name="T33" fmla="*/ 111 h 1169"/>
                <a:gd name="T34" fmla="*/ 390 w 1467"/>
                <a:gd name="T35" fmla="*/ 37 h 1169"/>
                <a:gd name="T36" fmla="*/ 520 w 1467"/>
                <a:gd name="T37" fmla="*/ 0 h 1169"/>
                <a:gd name="T38" fmla="*/ 686 w 1467"/>
                <a:gd name="T39" fmla="*/ 37 h 1169"/>
                <a:gd name="T40" fmla="*/ 705 w 1467"/>
                <a:gd name="T41" fmla="*/ 92 h 1169"/>
                <a:gd name="T42" fmla="*/ 779 w 1467"/>
                <a:gd name="T43" fmla="*/ 111 h 1169"/>
                <a:gd name="T44" fmla="*/ 909 w 1467"/>
                <a:gd name="T45" fmla="*/ 148 h 1169"/>
                <a:gd name="T46" fmla="*/ 1021 w 1467"/>
                <a:gd name="T47" fmla="*/ 352 h 1169"/>
                <a:gd name="T48" fmla="*/ 1169 w 1467"/>
                <a:gd name="T49" fmla="*/ 445 h 1169"/>
                <a:gd name="T50" fmla="*/ 1224 w 1467"/>
                <a:gd name="T51" fmla="*/ 389 h 1169"/>
                <a:gd name="T52" fmla="*/ 1224 w 1467"/>
                <a:gd name="T53" fmla="*/ 463 h 1169"/>
                <a:gd name="T54" fmla="*/ 1298 w 1467"/>
                <a:gd name="T55" fmla="*/ 797 h 1169"/>
                <a:gd name="T56" fmla="*/ 1410 w 1467"/>
                <a:gd name="T57" fmla="*/ 1002 h 1169"/>
                <a:gd name="T58" fmla="*/ 1410 w 1467"/>
                <a:gd name="T59" fmla="*/ 115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67" h="1169">
                  <a:moveTo>
                    <a:pt x="1410" y="1150"/>
                  </a:moveTo>
                  <a:lnTo>
                    <a:pt x="1410" y="1150"/>
                  </a:lnTo>
                  <a:cubicBezTo>
                    <a:pt x="1410" y="1150"/>
                    <a:pt x="1354" y="1168"/>
                    <a:pt x="1280" y="1150"/>
                  </a:cubicBezTo>
                  <a:cubicBezTo>
                    <a:pt x="1206" y="1131"/>
                    <a:pt x="1076" y="1076"/>
                    <a:pt x="983" y="1038"/>
                  </a:cubicBezTo>
                  <a:cubicBezTo>
                    <a:pt x="891" y="1020"/>
                    <a:pt x="853" y="1038"/>
                    <a:pt x="668" y="1020"/>
                  </a:cubicBezTo>
                  <a:cubicBezTo>
                    <a:pt x="464" y="1002"/>
                    <a:pt x="427" y="1057"/>
                    <a:pt x="371" y="1057"/>
                  </a:cubicBezTo>
                  <a:cubicBezTo>
                    <a:pt x="315" y="1076"/>
                    <a:pt x="279" y="1113"/>
                    <a:pt x="260" y="1113"/>
                  </a:cubicBezTo>
                  <a:cubicBezTo>
                    <a:pt x="241" y="1113"/>
                    <a:pt x="204" y="1094"/>
                    <a:pt x="185" y="1076"/>
                  </a:cubicBezTo>
                  <a:cubicBezTo>
                    <a:pt x="185" y="1076"/>
                    <a:pt x="185" y="1057"/>
                    <a:pt x="167" y="1020"/>
                  </a:cubicBezTo>
                  <a:cubicBezTo>
                    <a:pt x="130" y="983"/>
                    <a:pt x="74" y="964"/>
                    <a:pt x="93" y="927"/>
                  </a:cubicBezTo>
                  <a:cubicBezTo>
                    <a:pt x="111" y="890"/>
                    <a:pt x="130" y="853"/>
                    <a:pt x="149" y="834"/>
                  </a:cubicBezTo>
                  <a:cubicBezTo>
                    <a:pt x="167" y="816"/>
                    <a:pt x="204" y="760"/>
                    <a:pt x="167" y="742"/>
                  </a:cubicBezTo>
                  <a:cubicBezTo>
                    <a:pt x="130" y="723"/>
                    <a:pt x="111" y="723"/>
                    <a:pt x="130" y="705"/>
                  </a:cubicBezTo>
                  <a:cubicBezTo>
                    <a:pt x="130" y="667"/>
                    <a:pt x="74" y="667"/>
                    <a:pt x="56" y="612"/>
                  </a:cubicBezTo>
                  <a:cubicBezTo>
                    <a:pt x="19" y="556"/>
                    <a:pt x="0" y="445"/>
                    <a:pt x="56" y="408"/>
                  </a:cubicBezTo>
                  <a:cubicBezTo>
                    <a:pt x="93" y="352"/>
                    <a:pt x="130" y="334"/>
                    <a:pt x="167" y="296"/>
                  </a:cubicBezTo>
                  <a:cubicBezTo>
                    <a:pt x="204" y="241"/>
                    <a:pt x="204" y="111"/>
                    <a:pt x="204" y="111"/>
                  </a:cubicBezTo>
                  <a:cubicBezTo>
                    <a:pt x="204" y="111"/>
                    <a:pt x="371" y="37"/>
                    <a:pt x="390" y="37"/>
                  </a:cubicBezTo>
                  <a:cubicBezTo>
                    <a:pt x="408" y="37"/>
                    <a:pt x="501" y="0"/>
                    <a:pt x="520" y="0"/>
                  </a:cubicBezTo>
                  <a:cubicBezTo>
                    <a:pt x="538" y="0"/>
                    <a:pt x="668" y="18"/>
                    <a:pt x="686" y="37"/>
                  </a:cubicBezTo>
                  <a:cubicBezTo>
                    <a:pt x="705" y="55"/>
                    <a:pt x="705" y="92"/>
                    <a:pt x="705" y="92"/>
                  </a:cubicBezTo>
                  <a:cubicBezTo>
                    <a:pt x="705" y="92"/>
                    <a:pt x="761" y="111"/>
                    <a:pt x="779" y="111"/>
                  </a:cubicBezTo>
                  <a:cubicBezTo>
                    <a:pt x="816" y="111"/>
                    <a:pt x="891" y="130"/>
                    <a:pt x="909" y="148"/>
                  </a:cubicBezTo>
                  <a:cubicBezTo>
                    <a:pt x="927" y="148"/>
                    <a:pt x="983" y="315"/>
                    <a:pt x="1021" y="352"/>
                  </a:cubicBezTo>
                  <a:cubicBezTo>
                    <a:pt x="1039" y="389"/>
                    <a:pt x="1057" y="445"/>
                    <a:pt x="1169" y="445"/>
                  </a:cubicBezTo>
                  <a:cubicBezTo>
                    <a:pt x="1169" y="445"/>
                    <a:pt x="1187" y="389"/>
                    <a:pt x="1224" y="389"/>
                  </a:cubicBezTo>
                  <a:cubicBezTo>
                    <a:pt x="1243" y="371"/>
                    <a:pt x="1243" y="389"/>
                    <a:pt x="1224" y="463"/>
                  </a:cubicBezTo>
                  <a:cubicBezTo>
                    <a:pt x="1224" y="519"/>
                    <a:pt x="1187" y="667"/>
                    <a:pt x="1298" y="797"/>
                  </a:cubicBezTo>
                  <a:cubicBezTo>
                    <a:pt x="1392" y="946"/>
                    <a:pt x="1410" y="927"/>
                    <a:pt x="1410" y="1002"/>
                  </a:cubicBezTo>
                  <a:cubicBezTo>
                    <a:pt x="1410" y="1076"/>
                    <a:pt x="1466" y="1131"/>
                    <a:pt x="1410" y="115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6" name="Freeform 7"/>
            <p:cNvSpPr>
              <a:spLocks noChangeArrowheads="1"/>
            </p:cNvSpPr>
            <p:nvPr/>
          </p:nvSpPr>
          <p:spPr bwMode="auto">
            <a:xfrm>
              <a:off x="6347484" y="2543155"/>
              <a:ext cx="198882" cy="131286"/>
            </a:xfrm>
            <a:custGeom>
              <a:avLst/>
              <a:gdLst>
                <a:gd name="T0" fmla="*/ 222 w 650"/>
                <a:gd name="T1" fmla="*/ 389 h 428"/>
                <a:gd name="T2" fmla="*/ 222 w 650"/>
                <a:gd name="T3" fmla="*/ 389 h 428"/>
                <a:gd name="T4" fmla="*/ 204 w 650"/>
                <a:gd name="T5" fmla="*/ 315 h 428"/>
                <a:gd name="T6" fmla="*/ 148 w 650"/>
                <a:gd name="T7" fmla="*/ 167 h 428"/>
                <a:gd name="T8" fmla="*/ 74 w 650"/>
                <a:gd name="T9" fmla="*/ 185 h 428"/>
                <a:gd name="T10" fmla="*/ 55 w 650"/>
                <a:gd name="T11" fmla="*/ 148 h 428"/>
                <a:gd name="T12" fmla="*/ 0 w 650"/>
                <a:gd name="T13" fmla="*/ 93 h 428"/>
                <a:gd name="T14" fmla="*/ 111 w 650"/>
                <a:gd name="T15" fmla="*/ 37 h 428"/>
                <a:gd name="T16" fmla="*/ 296 w 650"/>
                <a:gd name="T17" fmla="*/ 0 h 428"/>
                <a:gd name="T18" fmla="*/ 575 w 650"/>
                <a:gd name="T19" fmla="*/ 0 h 428"/>
                <a:gd name="T20" fmla="*/ 631 w 650"/>
                <a:gd name="T21" fmla="*/ 18 h 428"/>
                <a:gd name="T22" fmla="*/ 593 w 650"/>
                <a:gd name="T23" fmla="*/ 74 h 428"/>
                <a:gd name="T24" fmla="*/ 519 w 650"/>
                <a:gd name="T25" fmla="*/ 185 h 428"/>
                <a:gd name="T26" fmla="*/ 315 w 650"/>
                <a:gd name="T27" fmla="*/ 278 h 428"/>
                <a:gd name="T28" fmla="*/ 222 w 650"/>
                <a:gd name="T29" fmla="*/ 389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0" h="428">
                  <a:moveTo>
                    <a:pt x="222" y="389"/>
                  </a:moveTo>
                  <a:lnTo>
                    <a:pt x="222" y="389"/>
                  </a:lnTo>
                  <a:cubicBezTo>
                    <a:pt x="222" y="389"/>
                    <a:pt x="222" y="371"/>
                    <a:pt x="204" y="315"/>
                  </a:cubicBezTo>
                  <a:cubicBezTo>
                    <a:pt x="185" y="241"/>
                    <a:pt x="185" y="148"/>
                    <a:pt x="148" y="167"/>
                  </a:cubicBezTo>
                  <a:cubicBezTo>
                    <a:pt x="111" y="185"/>
                    <a:pt x="74" y="204"/>
                    <a:pt x="74" y="185"/>
                  </a:cubicBezTo>
                  <a:cubicBezTo>
                    <a:pt x="55" y="185"/>
                    <a:pt x="55" y="167"/>
                    <a:pt x="55" y="148"/>
                  </a:cubicBezTo>
                  <a:cubicBezTo>
                    <a:pt x="74" y="130"/>
                    <a:pt x="0" y="93"/>
                    <a:pt x="0" y="93"/>
                  </a:cubicBezTo>
                  <a:cubicBezTo>
                    <a:pt x="0" y="93"/>
                    <a:pt x="55" y="56"/>
                    <a:pt x="111" y="37"/>
                  </a:cubicBezTo>
                  <a:cubicBezTo>
                    <a:pt x="167" y="37"/>
                    <a:pt x="222" y="0"/>
                    <a:pt x="296" y="0"/>
                  </a:cubicBezTo>
                  <a:cubicBezTo>
                    <a:pt x="371" y="0"/>
                    <a:pt x="501" y="18"/>
                    <a:pt x="575" y="0"/>
                  </a:cubicBezTo>
                  <a:cubicBezTo>
                    <a:pt x="631" y="18"/>
                    <a:pt x="631" y="18"/>
                    <a:pt x="631" y="18"/>
                  </a:cubicBezTo>
                  <a:cubicBezTo>
                    <a:pt x="631" y="18"/>
                    <a:pt x="649" y="37"/>
                    <a:pt x="593" y="74"/>
                  </a:cubicBezTo>
                  <a:cubicBezTo>
                    <a:pt x="538" y="130"/>
                    <a:pt x="556" y="111"/>
                    <a:pt x="519" y="185"/>
                  </a:cubicBezTo>
                  <a:cubicBezTo>
                    <a:pt x="464" y="241"/>
                    <a:pt x="352" y="241"/>
                    <a:pt x="315" y="278"/>
                  </a:cubicBezTo>
                  <a:cubicBezTo>
                    <a:pt x="278" y="315"/>
                    <a:pt x="278" y="427"/>
                    <a:pt x="222" y="38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7" name="Freeform 8"/>
            <p:cNvSpPr>
              <a:spLocks noChangeArrowheads="1"/>
            </p:cNvSpPr>
            <p:nvPr/>
          </p:nvSpPr>
          <p:spPr bwMode="auto">
            <a:xfrm>
              <a:off x="6553131" y="2736701"/>
              <a:ext cx="227294" cy="244977"/>
            </a:xfrm>
            <a:custGeom>
              <a:avLst/>
              <a:gdLst>
                <a:gd name="T0" fmla="*/ 0 w 743"/>
                <a:gd name="T1" fmla="*/ 335 h 799"/>
                <a:gd name="T2" fmla="*/ 0 w 743"/>
                <a:gd name="T3" fmla="*/ 335 h 799"/>
                <a:gd name="T4" fmla="*/ 205 w 743"/>
                <a:gd name="T5" fmla="*/ 706 h 799"/>
                <a:gd name="T6" fmla="*/ 465 w 743"/>
                <a:gd name="T7" fmla="*/ 724 h 799"/>
                <a:gd name="T8" fmla="*/ 465 w 743"/>
                <a:gd name="T9" fmla="*/ 780 h 799"/>
                <a:gd name="T10" fmla="*/ 520 w 743"/>
                <a:gd name="T11" fmla="*/ 780 h 799"/>
                <a:gd name="T12" fmla="*/ 650 w 743"/>
                <a:gd name="T13" fmla="*/ 650 h 799"/>
                <a:gd name="T14" fmla="*/ 724 w 743"/>
                <a:gd name="T15" fmla="*/ 539 h 799"/>
                <a:gd name="T16" fmla="*/ 687 w 743"/>
                <a:gd name="T17" fmla="*/ 390 h 799"/>
                <a:gd name="T18" fmla="*/ 613 w 743"/>
                <a:gd name="T19" fmla="*/ 279 h 799"/>
                <a:gd name="T20" fmla="*/ 576 w 743"/>
                <a:gd name="T21" fmla="*/ 130 h 799"/>
                <a:gd name="T22" fmla="*/ 390 w 743"/>
                <a:gd name="T23" fmla="*/ 38 h 799"/>
                <a:gd name="T24" fmla="*/ 149 w 743"/>
                <a:gd name="T25" fmla="*/ 168 h 799"/>
                <a:gd name="T26" fmla="*/ 0 w 743"/>
                <a:gd name="T27" fmla="*/ 335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3" h="799">
                  <a:moveTo>
                    <a:pt x="0" y="335"/>
                  </a:moveTo>
                  <a:lnTo>
                    <a:pt x="0" y="335"/>
                  </a:lnTo>
                  <a:cubicBezTo>
                    <a:pt x="205" y="706"/>
                    <a:pt x="205" y="706"/>
                    <a:pt x="205" y="706"/>
                  </a:cubicBezTo>
                  <a:cubicBezTo>
                    <a:pt x="465" y="724"/>
                    <a:pt x="465" y="724"/>
                    <a:pt x="465" y="724"/>
                  </a:cubicBezTo>
                  <a:cubicBezTo>
                    <a:pt x="465" y="724"/>
                    <a:pt x="446" y="780"/>
                    <a:pt x="465" y="780"/>
                  </a:cubicBezTo>
                  <a:cubicBezTo>
                    <a:pt x="483" y="780"/>
                    <a:pt x="501" y="798"/>
                    <a:pt x="520" y="780"/>
                  </a:cubicBezTo>
                  <a:cubicBezTo>
                    <a:pt x="557" y="761"/>
                    <a:pt x="613" y="687"/>
                    <a:pt x="650" y="650"/>
                  </a:cubicBezTo>
                  <a:cubicBezTo>
                    <a:pt x="687" y="613"/>
                    <a:pt x="724" y="539"/>
                    <a:pt x="724" y="539"/>
                  </a:cubicBezTo>
                  <a:cubicBezTo>
                    <a:pt x="742" y="520"/>
                    <a:pt x="706" y="427"/>
                    <a:pt x="687" y="390"/>
                  </a:cubicBezTo>
                  <a:cubicBezTo>
                    <a:pt x="668" y="371"/>
                    <a:pt x="613" y="335"/>
                    <a:pt x="613" y="279"/>
                  </a:cubicBezTo>
                  <a:cubicBezTo>
                    <a:pt x="631" y="223"/>
                    <a:pt x="668" y="205"/>
                    <a:pt x="576" y="130"/>
                  </a:cubicBezTo>
                  <a:cubicBezTo>
                    <a:pt x="483" y="56"/>
                    <a:pt x="465" y="0"/>
                    <a:pt x="390" y="38"/>
                  </a:cubicBezTo>
                  <a:cubicBezTo>
                    <a:pt x="316" y="75"/>
                    <a:pt x="205" y="112"/>
                    <a:pt x="149" y="168"/>
                  </a:cubicBezTo>
                  <a:cubicBezTo>
                    <a:pt x="112" y="223"/>
                    <a:pt x="0" y="335"/>
                    <a:pt x="0" y="33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8" name="Freeform 9"/>
            <p:cNvSpPr>
              <a:spLocks noChangeArrowheads="1"/>
            </p:cNvSpPr>
            <p:nvPr/>
          </p:nvSpPr>
          <p:spPr bwMode="auto">
            <a:xfrm>
              <a:off x="6411073" y="2548568"/>
              <a:ext cx="551998" cy="392505"/>
            </a:xfrm>
            <a:custGeom>
              <a:avLst/>
              <a:gdLst>
                <a:gd name="T0" fmla="*/ 946 w 1800"/>
                <a:gd name="T1" fmla="*/ 112 h 1281"/>
                <a:gd name="T2" fmla="*/ 946 w 1800"/>
                <a:gd name="T3" fmla="*/ 112 h 1281"/>
                <a:gd name="T4" fmla="*/ 1076 w 1800"/>
                <a:gd name="T5" fmla="*/ 205 h 1281"/>
                <a:gd name="T6" fmla="*/ 1280 w 1800"/>
                <a:gd name="T7" fmla="*/ 167 h 1281"/>
                <a:gd name="T8" fmla="*/ 1428 w 1800"/>
                <a:gd name="T9" fmla="*/ 75 h 1281"/>
                <a:gd name="T10" fmla="*/ 1558 w 1800"/>
                <a:gd name="T11" fmla="*/ 167 h 1281"/>
                <a:gd name="T12" fmla="*/ 1707 w 1800"/>
                <a:gd name="T13" fmla="*/ 501 h 1281"/>
                <a:gd name="T14" fmla="*/ 1762 w 1800"/>
                <a:gd name="T15" fmla="*/ 724 h 1281"/>
                <a:gd name="T16" fmla="*/ 1781 w 1800"/>
                <a:gd name="T17" fmla="*/ 947 h 1281"/>
                <a:gd name="T18" fmla="*/ 1670 w 1800"/>
                <a:gd name="T19" fmla="*/ 1206 h 1281"/>
                <a:gd name="T20" fmla="*/ 1484 w 1800"/>
                <a:gd name="T21" fmla="*/ 1262 h 1281"/>
                <a:gd name="T22" fmla="*/ 1391 w 1800"/>
                <a:gd name="T23" fmla="*/ 1132 h 1281"/>
                <a:gd name="T24" fmla="*/ 1317 w 1800"/>
                <a:gd name="T25" fmla="*/ 1058 h 1281"/>
                <a:gd name="T26" fmla="*/ 1187 w 1800"/>
                <a:gd name="T27" fmla="*/ 1151 h 1281"/>
                <a:gd name="T28" fmla="*/ 1150 w 1800"/>
                <a:gd name="T29" fmla="*/ 1021 h 1281"/>
                <a:gd name="T30" fmla="*/ 1076 w 1800"/>
                <a:gd name="T31" fmla="*/ 928 h 1281"/>
                <a:gd name="T32" fmla="*/ 1094 w 1800"/>
                <a:gd name="T33" fmla="*/ 835 h 1281"/>
                <a:gd name="T34" fmla="*/ 1039 w 1800"/>
                <a:gd name="T35" fmla="*/ 742 h 1281"/>
                <a:gd name="T36" fmla="*/ 928 w 1800"/>
                <a:gd name="T37" fmla="*/ 650 h 1281"/>
                <a:gd name="T38" fmla="*/ 834 w 1800"/>
                <a:gd name="T39" fmla="*/ 668 h 1281"/>
                <a:gd name="T40" fmla="*/ 649 w 1800"/>
                <a:gd name="T41" fmla="*/ 742 h 1281"/>
                <a:gd name="T42" fmla="*/ 463 w 1800"/>
                <a:gd name="T43" fmla="*/ 947 h 1281"/>
                <a:gd name="T44" fmla="*/ 297 w 1800"/>
                <a:gd name="T45" fmla="*/ 650 h 1281"/>
                <a:gd name="T46" fmla="*/ 167 w 1800"/>
                <a:gd name="T47" fmla="*/ 464 h 1281"/>
                <a:gd name="T48" fmla="*/ 56 w 1800"/>
                <a:gd name="T49" fmla="*/ 427 h 1281"/>
                <a:gd name="T50" fmla="*/ 18 w 1800"/>
                <a:gd name="T51" fmla="*/ 371 h 1281"/>
                <a:gd name="T52" fmla="*/ 74 w 1800"/>
                <a:gd name="T53" fmla="*/ 353 h 1281"/>
                <a:gd name="T54" fmla="*/ 148 w 1800"/>
                <a:gd name="T55" fmla="*/ 241 h 1281"/>
                <a:gd name="T56" fmla="*/ 278 w 1800"/>
                <a:gd name="T57" fmla="*/ 186 h 1281"/>
                <a:gd name="T58" fmla="*/ 352 w 1800"/>
                <a:gd name="T59" fmla="*/ 93 h 1281"/>
                <a:gd name="T60" fmla="*/ 427 w 1800"/>
                <a:gd name="T61" fmla="*/ 19 h 1281"/>
                <a:gd name="T62" fmla="*/ 427 w 1800"/>
                <a:gd name="T63" fmla="*/ 0 h 1281"/>
                <a:gd name="T64" fmla="*/ 612 w 1800"/>
                <a:gd name="T65" fmla="*/ 38 h 1281"/>
                <a:gd name="T66" fmla="*/ 872 w 1800"/>
                <a:gd name="T67" fmla="*/ 112 h 1281"/>
                <a:gd name="T68" fmla="*/ 946 w 1800"/>
                <a:gd name="T69" fmla="*/ 112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00" h="1281">
                  <a:moveTo>
                    <a:pt x="946" y="112"/>
                  </a:moveTo>
                  <a:lnTo>
                    <a:pt x="946" y="112"/>
                  </a:lnTo>
                  <a:cubicBezTo>
                    <a:pt x="946" y="112"/>
                    <a:pt x="1020" y="186"/>
                    <a:pt x="1076" y="205"/>
                  </a:cubicBezTo>
                  <a:cubicBezTo>
                    <a:pt x="1131" y="223"/>
                    <a:pt x="1187" y="186"/>
                    <a:pt x="1280" y="167"/>
                  </a:cubicBezTo>
                  <a:cubicBezTo>
                    <a:pt x="1354" y="130"/>
                    <a:pt x="1410" y="75"/>
                    <a:pt x="1428" y="75"/>
                  </a:cubicBezTo>
                  <a:cubicBezTo>
                    <a:pt x="1428" y="75"/>
                    <a:pt x="1502" y="0"/>
                    <a:pt x="1558" y="167"/>
                  </a:cubicBezTo>
                  <a:cubicBezTo>
                    <a:pt x="1614" y="335"/>
                    <a:pt x="1670" y="427"/>
                    <a:pt x="1707" y="501"/>
                  </a:cubicBezTo>
                  <a:cubicBezTo>
                    <a:pt x="1744" y="576"/>
                    <a:pt x="1762" y="631"/>
                    <a:pt x="1762" y="724"/>
                  </a:cubicBezTo>
                  <a:cubicBezTo>
                    <a:pt x="1744" y="798"/>
                    <a:pt x="1799" y="872"/>
                    <a:pt x="1781" y="947"/>
                  </a:cubicBezTo>
                  <a:cubicBezTo>
                    <a:pt x="1762" y="1021"/>
                    <a:pt x="1725" y="1151"/>
                    <a:pt x="1670" y="1206"/>
                  </a:cubicBezTo>
                  <a:cubicBezTo>
                    <a:pt x="1596" y="1262"/>
                    <a:pt x="1502" y="1280"/>
                    <a:pt x="1484" y="1262"/>
                  </a:cubicBezTo>
                  <a:cubicBezTo>
                    <a:pt x="1447" y="1243"/>
                    <a:pt x="1391" y="1151"/>
                    <a:pt x="1391" y="1132"/>
                  </a:cubicBezTo>
                  <a:cubicBezTo>
                    <a:pt x="1373" y="1113"/>
                    <a:pt x="1373" y="1039"/>
                    <a:pt x="1317" y="1058"/>
                  </a:cubicBezTo>
                  <a:cubicBezTo>
                    <a:pt x="1261" y="1077"/>
                    <a:pt x="1187" y="1151"/>
                    <a:pt x="1187" y="1151"/>
                  </a:cubicBezTo>
                  <a:cubicBezTo>
                    <a:pt x="1187" y="1151"/>
                    <a:pt x="1187" y="1058"/>
                    <a:pt x="1150" y="1021"/>
                  </a:cubicBezTo>
                  <a:cubicBezTo>
                    <a:pt x="1113" y="983"/>
                    <a:pt x="1094" y="928"/>
                    <a:pt x="1076" y="928"/>
                  </a:cubicBezTo>
                  <a:cubicBezTo>
                    <a:pt x="1076" y="909"/>
                    <a:pt x="1094" y="854"/>
                    <a:pt x="1094" y="835"/>
                  </a:cubicBezTo>
                  <a:cubicBezTo>
                    <a:pt x="1094" y="798"/>
                    <a:pt x="1057" y="761"/>
                    <a:pt x="1039" y="742"/>
                  </a:cubicBezTo>
                  <a:cubicBezTo>
                    <a:pt x="1002" y="724"/>
                    <a:pt x="928" y="650"/>
                    <a:pt x="928" y="650"/>
                  </a:cubicBezTo>
                  <a:cubicBezTo>
                    <a:pt x="928" y="650"/>
                    <a:pt x="909" y="631"/>
                    <a:pt x="834" y="668"/>
                  </a:cubicBezTo>
                  <a:cubicBezTo>
                    <a:pt x="760" y="687"/>
                    <a:pt x="649" y="742"/>
                    <a:pt x="649" y="742"/>
                  </a:cubicBezTo>
                  <a:cubicBezTo>
                    <a:pt x="463" y="947"/>
                    <a:pt x="463" y="947"/>
                    <a:pt x="463" y="947"/>
                  </a:cubicBezTo>
                  <a:cubicBezTo>
                    <a:pt x="463" y="947"/>
                    <a:pt x="297" y="668"/>
                    <a:pt x="297" y="650"/>
                  </a:cubicBezTo>
                  <a:cubicBezTo>
                    <a:pt x="278" y="650"/>
                    <a:pt x="167" y="464"/>
                    <a:pt x="167" y="464"/>
                  </a:cubicBezTo>
                  <a:cubicBezTo>
                    <a:pt x="167" y="464"/>
                    <a:pt x="92" y="483"/>
                    <a:pt x="56" y="427"/>
                  </a:cubicBezTo>
                  <a:cubicBezTo>
                    <a:pt x="37" y="390"/>
                    <a:pt x="0" y="353"/>
                    <a:pt x="18" y="371"/>
                  </a:cubicBezTo>
                  <a:cubicBezTo>
                    <a:pt x="37" y="371"/>
                    <a:pt x="37" y="409"/>
                    <a:pt x="74" y="353"/>
                  </a:cubicBezTo>
                  <a:cubicBezTo>
                    <a:pt x="111" y="279"/>
                    <a:pt x="92" y="260"/>
                    <a:pt x="148" y="241"/>
                  </a:cubicBezTo>
                  <a:cubicBezTo>
                    <a:pt x="204" y="205"/>
                    <a:pt x="260" y="205"/>
                    <a:pt x="278" y="186"/>
                  </a:cubicBezTo>
                  <a:cubicBezTo>
                    <a:pt x="315" y="167"/>
                    <a:pt x="352" y="93"/>
                    <a:pt x="352" y="93"/>
                  </a:cubicBezTo>
                  <a:cubicBezTo>
                    <a:pt x="352" y="93"/>
                    <a:pt x="427" y="38"/>
                    <a:pt x="427" y="19"/>
                  </a:cubicBezTo>
                  <a:lnTo>
                    <a:pt x="427" y="0"/>
                  </a:lnTo>
                  <a:cubicBezTo>
                    <a:pt x="427" y="0"/>
                    <a:pt x="538" y="0"/>
                    <a:pt x="612" y="38"/>
                  </a:cubicBezTo>
                  <a:cubicBezTo>
                    <a:pt x="705" y="75"/>
                    <a:pt x="798" y="112"/>
                    <a:pt x="872" y="112"/>
                  </a:cubicBezTo>
                  <a:cubicBezTo>
                    <a:pt x="946" y="112"/>
                    <a:pt x="946" y="112"/>
                    <a:pt x="946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19" name="Freeform 10"/>
            <p:cNvSpPr>
              <a:spLocks noChangeArrowheads="1"/>
            </p:cNvSpPr>
            <p:nvPr/>
          </p:nvSpPr>
          <p:spPr bwMode="auto">
            <a:xfrm>
              <a:off x="6638366" y="1587609"/>
              <a:ext cx="1235232" cy="1145034"/>
            </a:xfrm>
            <a:custGeom>
              <a:avLst/>
              <a:gdLst>
                <a:gd name="T0" fmla="*/ 1614 w 4026"/>
                <a:gd name="T1" fmla="*/ 3728 h 3729"/>
                <a:gd name="T2" fmla="*/ 1614 w 4026"/>
                <a:gd name="T3" fmla="*/ 3728 h 3729"/>
                <a:gd name="T4" fmla="*/ 1428 w 4026"/>
                <a:gd name="T5" fmla="*/ 3728 h 3729"/>
                <a:gd name="T6" fmla="*/ 1206 w 4026"/>
                <a:gd name="T7" fmla="*/ 3691 h 3729"/>
                <a:gd name="T8" fmla="*/ 983 w 4026"/>
                <a:gd name="T9" fmla="*/ 3710 h 3729"/>
                <a:gd name="T10" fmla="*/ 890 w 4026"/>
                <a:gd name="T11" fmla="*/ 3487 h 3729"/>
                <a:gd name="T12" fmla="*/ 816 w 4026"/>
                <a:gd name="T13" fmla="*/ 3283 h 3729"/>
                <a:gd name="T14" fmla="*/ 686 w 4026"/>
                <a:gd name="T15" fmla="*/ 3209 h 3729"/>
                <a:gd name="T16" fmla="*/ 463 w 4026"/>
                <a:gd name="T17" fmla="*/ 3320 h 3729"/>
                <a:gd name="T18" fmla="*/ 334 w 4026"/>
                <a:gd name="T19" fmla="*/ 3339 h 3729"/>
                <a:gd name="T20" fmla="*/ 204 w 4026"/>
                <a:gd name="T21" fmla="*/ 3246 h 3729"/>
                <a:gd name="T22" fmla="*/ 222 w 4026"/>
                <a:gd name="T23" fmla="*/ 3209 h 3729"/>
                <a:gd name="T24" fmla="*/ 204 w 4026"/>
                <a:gd name="T25" fmla="*/ 3116 h 3729"/>
                <a:gd name="T26" fmla="*/ 204 w 4026"/>
                <a:gd name="T27" fmla="*/ 3042 h 3729"/>
                <a:gd name="T28" fmla="*/ 56 w 4026"/>
                <a:gd name="T29" fmla="*/ 2875 h 3729"/>
                <a:gd name="T30" fmla="*/ 0 w 4026"/>
                <a:gd name="T31" fmla="*/ 2652 h 3729"/>
                <a:gd name="T32" fmla="*/ 37 w 4026"/>
                <a:gd name="T33" fmla="*/ 2467 h 3729"/>
                <a:gd name="T34" fmla="*/ 204 w 4026"/>
                <a:gd name="T35" fmla="*/ 2448 h 3729"/>
                <a:gd name="T36" fmla="*/ 445 w 4026"/>
                <a:gd name="T37" fmla="*/ 2467 h 3729"/>
                <a:gd name="T38" fmla="*/ 872 w 4026"/>
                <a:gd name="T39" fmla="*/ 2430 h 3729"/>
                <a:gd name="T40" fmla="*/ 1447 w 4026"/>
                <a:gd name="T41" fmla="*/ 2411 h 3729"/>
                <a:gd name="T42" fmla="*/ 1596 w 4026"/>
                <a:gd name="T43" fmla="*/ 2392 h 3729"/>
                <a:gd name="T44" fmla="*/ 1632 w 4026"/>
                <a:gd name="T45" fmla="*/ 2226 h 3729"/>
                <a:gd name="T46" fmla="*/ 1521 w 4026"/>
                <a:gd name="T47" fmla="*/ 1465 h 3729"/>
                <a:gd name="T48" fmla="*/ 1336 w 4026"/>
                <a:gd name="T49" fmla="*/ 55 h 3729"/>
                <a:gd name="T50" fmla="*/ 1837 w 4026"/>
                <a:gd name="T51" fmla="*/ 0 h 3729"/>
                <a:gd name="T52" fmla="*/ 3302 w 4026"/>
                <a:gd name="T53" fmla="*/ 1038 h 3729"/>
                <a:gd name="T54" fmla="*/ 3339 w 4026"/>
                <a:gd name="T55" fmla="*/ 1149 h 3729"/>
                <a:gd name="T56" fmla="*/ 3673 w 4026"/>
                <a:gd name="T57" fmla="*/ 1261 h 3729"/>
                <a:gd name="T58" fmla="*/ 3747 w 4026"/>
                <a:gd name="T59" fmla="*/ 1465 h 3729"/>
                <a:gd name="T60" fmla="*/ 3877 w 4026"/>
                <a:gd name="T61" fmla="*/ 1520 h 3729"/>
                <a:gd name="T62" fmla="*/ 4025 w 4026"/>
                <a:gd name="T63" fmla="*/ 1502 h 3729"/>
                <a:gd name="T64" fmla="*/ 3988 w 4026"/>
                <a:gd name="T65" fmla="*/ 1985 h 3729"/>
                <a:gd name="T66" fmla="*/ 3896 w 4026"/>
                <a:gd name="T67" fmla="*/ 2281 h 3729"/>
                <a:gd name="T68" fmla="*/ 3822 w 4026"/>
                <a:gd name="T69" fmla="*/ 2411 h 3729"/>
                <a:gd name="T70" fmla="*/ 3395 w 4026"/>
                <a:gd name="T71" fmla="*/ 2448 h 3729"/>
                <a:gd name="T72" fmla="*/ 3209 w 4026"/>
                <a:gd name="T73" fmla="*/ 2504 h 3729"/>
                <a:gd name="T74" fmla="*/ 3024 w 4026"/>
                <a:gd name="T75" fmla="*/ 2578 h 3729"/>
                <a:gd name="T76" fmla="*/ 2801 w 4026"/>
                <a:gd name="T77" fmla="*/ 2541 h 3729"/>
                <a:gd name="T78" fmla="*/ 2412 w 4026"/>
                <a:gd name="T79" fmla="*/ 2689 h 3729"/>
                <a:gd name="T80" fmla="*/ 2152 w 4026"/>
                <a:gd name="T81" fmla="*/ 2893 h 3729"/>
                <a:gd name="T82" fmla="*/ 2059 w 4026"/>
                <a:gd name="T83" fmla="*/ 2986 h 3729"/>
                <a:gd name="T84" fmla="*/ 1855 w 4026"/>
                <a:gd name="T85" fmla="*/ 3134 h 3729"/>
                <a:gd name="T86" fmla="*/ 1614 w 4026"/>
                <a:gd name="T87" fmla="*/ 3728 h 3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26" h="3729">
                  <a:moveTo>
                    <a:pt x="1614" y="3728"/>
                  </a:moveTo>
                  <a:lnTo>
                    <a:pt x="1614" y="3728"/>
                  </a:lnTo>
                  <a:cubicBezTo>
                    <a:pt x="1614" y="3728"/>
                    <a:pt x="1502" y="3728"/>
                    <a:pt x="1428" y="3728"/>
                  </a:cubicBezTo>
                  <a:cubicBezTo>
                    <a:pt x="1373" y="3710"/>
                    <a:pt x="1261" y="3691"/>
                    <a:pt x="1206" y="3691"/>
                  </a:cubicBezTo>
                  <a:cubicBezTo>
                    <a:pt x="1150" y="3672"/>
                    <a:pt x="983" y="3710"/>
                    <a:pt x="983" y="3710"/>
                  </a:cubicBezTo>
                  <a:cubicBezTo>
                    <a:pt x="890" y="3487"/>
                    <a:pt x="890" y="3487"/>
                    <a:pt x="890" y="3487"/>
                  </a:cubicBezTo>
                  <a:cubicBezTo>
                    <a:pt x="816" y="3283"/>
                    <a:pt x="816" y="3283"/>
                    <a:pt x="816" y="3283"/>
                  </a:cubicBezTo>
                  <a:cubicBezTo>
                    <a:pt x="816" y="3283"/>
                    <a:pt x="779" y="3153"/>
                    <a:pt x="686" y="3209"/>
                  </a:cubicBezTo>
                  <a:cubicBezTo>
                    <a:pt x="593" y="3264"/>
                    <a:pt x="463" y="3320"/>
                    <a:pt x="463" y="3320"/>
                  </a:cubicBezTo>
                  <a:cubicBezTo>
                    <a:pt x="463" y="3320"/>
                    <a:pt x="371" y="3357"/>
                    <a:pt x="334" y="3339"/>
                  </a:cubicBezTo>
                  <a:cubicBezTo>
                    <a:pt x="297" y="3339"/>
                    <a:pt x="204" y="3246"/>
                    <a:pt x="204" y="3246"/>
                  </a:cubicBezTo>
                  <a:cubicBezTo>
                    <a:pt x="204" y="3246"/>
                    <a:pt x="241" y="3227"/>
                    <a:pt x="222" y="3209"/>
                  </a:cubicBezTo>
                  <a:cubicBezTo>
                    <a:pt x="222" y="3190"/>
                    <a:pt x="204" y="3134"/>
                    <a:pt x="204" y="3116"/>
                  </a:cubicBezTo>
                  <a:cubicBezTo>
                    <a:pt x="204" y="3098"/>
                    <a:pt x="204" y="3042"/>
                    <a:pt x="204" y="3042"/>
                  </a:cubicBezTo>
                  <a:cubicBezTo>
                    <a:pt x="204" y="3042"/>
                    <a:pt x="92" y="2912"/>
                    <a:pt x="56" y="2875"/>
                  </a:cubicBezTo>
                  <a:cubicBezTo>
                    <a:pt x="37" y="2838"/>
                    <a:pt x="0" y="2708"/>
                    <a:pt x="0" y="2652"/>
                  </a:cubicBezTo>
                  <a:cubicBezTo>
                    <a:pt x="18" y="2615"/>
                    <a:pt x="37" y="2467"/>
                    <a:pt x="37" y="2467"/>
                  </a:cubicBezTo>
                  <a:cubicBezTo>
                    <a:pt x="37" y="2467"/>
                    <a:pt x="148" y="2448"/>
                    <a:pt x="204" y="2448"/>
                  </a:cubicBezTo>
                  <a:cubicBezTo>
                    <a:pt x="260" y="2467"/>
                    <a:pt x="352" y="2467"/>
                    <a:pt x="445" y="2467"/>
                  </a:cubicBezTo>
                  <a:cubicBezTo>
                    <a:pt x="519" y="2448"/>
                    <a:pt x="872" y="2430"/>
                    <a:pt x="872" y="2430"/>
                  </a:cubicBezTo>
                  <a:cubicBezTo>
                    <a:pt x="1447" y="2411"/>
                    <a:pt x="1447" y="2411"/>
                    <a:pt x="1447" y="2411"/>
                  </a:cubicBezTo>
                  <a:cubicBezTo>
                    <a:pt x="1447" y="2411"/>
                    <a:pt x="1558" y="2411"/>
                    <a:pt x="1596" y="2392"/>
                  </a:cubicBezTo>
                  <a:cubicBezTo>
                    <a:pt x="1632" y="2356"/>
                    <a:pt x="1670" y="2337"/>
                    <a:pt x="1632" y="2226"/>
                  </a:cubicBezTo>
                  <a:cubicBezTo>
                    <a:pt x="1614" y="2133"/>
                    <a:pt x="1521" y="1465"/>
                    <a:pt x="1521" y="1465"/>
                  </a:cubicBezTo>
                  <a:cubicBezTo>
                    <a:pt x="1336" y="55"/>
                    <a:pt x="1336" y="55"/>
                    <a:pt x="1336" y="55"/>
                  </a:cubicBezTo>
                  <a:cubicBezTo>
                    <a:pt x="1837" y="0"/>
                    <a:pt x="1837" y="0"/>
                    <a:pt x="1837" y="0"/>
                  </a:cubicBezTo>
                  <a:cubicBezTo>
                    <a:pt x="3302" y="1038"/>
                    <a:pt x="3302" y="1038"/>
                    <a:pt x="3302" y="1038"/>
                  </a:cubicBezTo>
                  <a:cubicBezTo>
                    <a:pt x="3302" y="1038"/>
                    <a:pt x="3321" y="1149"/>
                    <a:pt x="3339" y="1149"/>
                  </a:cubicBezTo>
                  <a:cubicBezTo>
                    <a:pt x="3376" y="1149"/>
                    <a:pt x="3673" y="1261"/>
                    <a:pt x="3673" y="1261"/>
                  </a:cubicBezTo>
                  <a:cubicBezTo>
                    <a:pt x="3673" y="1261"/>
                    <a:pt x="3747" y="1354"/>
                    <a:pt x="3747" y="1465"/>
                  </a:cubicBezTo>
                  <a:cubicBezTo>
                    <a:pt x="3747" y="1465"/>
                    <a:pt x="3747" y="1539"/>
                    <a:pt x="3877" y="1520"/>
                  </a:cubicBezTo>
                  <a:cubicBezTo>
                    <a:pt x="4025" y="1502"/>
                    <a:pt x="4025" y="1502"/>
                    <a:pt x="4025" y="1502"/>
                  </a:cubicBezTo>
                  <a:cubicBezTo>
                    <a:pt x="4025" y="1502"/>
                    <a:pt x="4007" y="1855"/>
                    <a:pt x="3988" y="1985"/>
                  </a:cubicBezTo>
                  <a:cubicBezTo>
                    <a:pt x="3951" y="2114"/>
                    <a:pt x="3914" y="2244"/>
                    <a:pt x="3896" y="2281"/>
                  </a:cubicBezTo>
                  <a:cubicBezTo>
                    <a:pt x="3877" y="2318"/>
                    <a:pt x="3914" y="2411"/>
                    <a:pt x="3822" y="2411"/>
                  </a:cubicBezTo>
                  <a:cubicBezTo>
                    <a:pt x="3728" y="2411"/>
                    <a:pt x="3487" y="2448"/>
                    <a:pt x="3395" y="2448"/>
                  </a:cubicBezTo>
                  <a:cubicBezTo>
                    <a:pt x="3302" y="2448"/>
                    <a:pt x="3283" y="2485"/>
                    <a:pt x="3209" y="2504"/>
                  </a:cubicBezTo>
                  <a:cubicBezTo>
                    <a:pt x="3116" y="2541"/>
                    <a:pt x="3042" y="2559"/>
                    <a:pt x="3024" y="2578"/>
                  </a:cubicBezTo>
                  <a:cubicBezTo>
                    <a:pt x="3005" y="2578"/>
                    <a:pt x="2894" y="2504"/>
                    <a:pt x="2801" y="2541"/>
                  </a:cubicBezTo>
                  <a:cubicBezTo>
                    <a:pt x="2709" y="2559"/>
                    <a:pt x="2486" y="2633"/>
                    <a:pt x="2412" y="2689"/>
                  </a:cubicBezTo>
                  <a:cubicBezTo>
                    <a:pt x="2319" y="2763"/>
                    <a:pt x="2189" y="2819"/>
                    <a:pt x="2152" y="2893"/>
                  </a:cubicBezTo>
                  <a:cubicBezTo>
                    <a:pt x="2115" y="2949"/>
                    <a:pt x="2133" y="2968"/>
                    <a:pt x="2059" y="2986"/>
                  </a:cubicBezTo>
                  <a:cubicBezTo>
                    <a:pt x="1985" y="3023"/>
                    <a:pt x="1929" y="3023"/>
                    <a:pt x="1855" y="3134"/>
                  </a:cubicBezTo>
                  <a:cubicBezTo>
                    <a:pt x="1781" y="3246"/>
                    <a:pt x="1596" y="3598"/>
                    <a:pt x="1614" y="372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0" name="Freeform 11"/>
            <p:cNvSpPr>
              <a:spLocks noChangeArrowheads="1"/>
            </p:cNvSpPr>
            <p:nvPr/>
          </p:nvSpPr>
          <p:spPr bwMode="auto">
            <a:xfrm>
              <a:off x="6684367" y="2873401"/>
              <a:ext cx="313882" cy="324832"/>
            </a:xfrm>
            <a:custGeom>
              <a:avLst/>
              <a:gdLst>
                <a:gd name="T0" fmla="*/ 965 w 1022"/>
                <a:gd name="T1" fmla="*/ 1038 h 1058"/>
                <a:gd name="T2" fmla="*/ 965 w 1022"/>
                <a:gd name="T3" fmla="*/ 1038 h 1058"/>
                <a:gd name="T4" fmla="*/ 983 w 1022"/>
                <a:gd name="T5" fmla="*/ 909 h 1058"/>
                <a:gd name="T6" fmla="*/ 983 w 1022"/>
                <a:gd name="T7" fmla="*/ 835 h 1058"/>
                <a:gd name="T8" fmla="*/ 1002 w 1022"/>
                <a:gd name="T9" fmla="*/ 705 h 1058"/>
                <a:gd name="T10" fmla="*/ 947 w 1022"/>
                <a:gd name="T11" fmla="*/ 593 h 1058"/>
                <a:gd name="T12" fmla="*/ 761 w 1022"/>
                <a:gd name="T13" fmla="*/ 464 h 1058"/>
                <a:gd name="T14" fmla="*/ 724 w 1022"/>
                <a:gd name="T15" fmla="*/ 371 h 1058"/>
                <a:gd name="T16" fmla="*/ 724 w 1022"/>
                <a:gd name="T17" fmla="*/ 167 h 1058"/>
                <a:gd name="T18" fmla="*/ 612 w 1022"/>
                <a:gd name="T19" fmla="*/ 204 h 1058"/>
                <a:gd name="T20" fmla="*/ 501 w 1022"/>
                <a:gd name="T21" fmla="*/ 111 h 1058"/>
                <a:gd name="T22" fmla="*/ 464 w 1022"/>
                <a:gd name="T23" fmla="*/ 0 h 1058"/>
                <a:gd name="T24" fmla="*/ 390 w 1022"/>
                <a:gd name="T25" fmla="*/ 0 h 1058"/>
                <a:gd name="T26" fmla="*/ 297 w 1022"/>
                <a:gd name="T27" fmla="*/ 93 h 1058"/>
                <a:gd name="T28" fmla="*/ 223 w 1022"/>
                <a:gd name="T29" fmla="*/ 204 h 1058"/>
                <a:gd name="T30" fmla="*/ 112 w 1022"/>
                <a:gd name="T31" fmla="*/ 296 h 1058"/>
                <a:gd name="T32" fmla="*/ 56 w 1022"/>
                <a:gd name="T33" fmla="*/ 334 h 1058"/>
                <a:gd name="T34" fmla="*/ 74 w 1022"/>
                <a:gd name="T35" fmla="*/ 371 h 1058"/>
                <a:gd name="T36" fmla="*/ 149 w 1022"/>
                <a:gd name="T37" fmla="*/ 390 h 1058"/>
                <a:gd name="T38" fmla="*/ 223 w 1022"/>
                <a:gd name="T39" fmla="*/ 445 h 1058"/>
                <a:gd name="T40" fmla="*/ 315 w 1022"/>
                <a:gd name="T41" fmla="*/ 575 h 1058"/>
                <a:gd name="T42" fmla="*/ 464 w 1022"/>
                <a:gd name="T43" fmla="*/ 686 h 1058"/>
                <a:gd name="T44" fmla="*/ 706 w 1022"/>
                <a:gd name="T45" fmla="*/ 927 h 1058"/>
                <a:gd name="T46" fmla="*/ 872 w 1022"/>
                <a:gd name="T47" fmla="*/ 1038 h 1058"/>
                <a:gd name="T48" fmla="*/ 965 w 1022"/>
                <a:gd name="T49" fmla="*/ 1038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22" h="1058">
                  <a:moveTo>
                    <a:pt x="965" y="1038"/>
                  </a:moveTo>
                  <a:lnTo>
                    <a:pt x="965" y="1038"/>
                  </a:lnTo>
                  <a:cubicBezTo>
                    <a:pt x="965" y="1038"/>
                    <a:pt x="983" y="946"/>
                    <a:pt x="983" y="909"/>
                  </a:cubicBezTo>
                  <a:cubicBezTo>
                    <a:pt x="983" y="872"/>
                    <a:pt x="983" y="853"/>
                    <a:pt x="983" y="835"/>
                  </a:cubicBezTo>
                  <a:cubicBezTo>
                    <a:pt x="1002" y="797"/>
                    <a:pt x="1021" y="723"/>
                    <a:pt x="1002" y="705"/>
                  </a:cubicBezTo>
                  <a:cubicBezTo>
                    <a:pt x="983" y="667"/>
                    <a:pt x="1002" y="649"/>
                    <a:pt x="947" y="593"/>
                  </a:cubicBezTo>
                  <a:cubicBezTo>
                    <a:pt x="872" y="538"/>
                    <a:pt x="761" y="464"/>
                    <a:pt x="761" y="464"/>
                  </a:cubicBezTo>
                  <a:cubicBezTo>
                    <a:pt x="761" y="464"/>
                    <a:pt x="724" y="426"/>
                    <a:pt x="724" y="371"/>
                  </a:cubicBezTo>
                  <a:cubicBezTo>
                    <a:pt x="706" y="315"/>
                    <a:pt x="724" y="167"/>
                    <a:pt x="724" y="167"/>
                  </a:cubicBezTo>
                  <a:cubicBezTo>
                    <a:pt x="724" y="167"/>
                    <a:pt x="650" y="204"/>
                    <a:pt x="612" y="204"/>
                  </a:cubicBezTo>
                  <a:cubicBezTo>
                    <a:pt x="594" y="204"/>
                    <a:pt x="520" y="130"/>
                    <a:pt x="501" y="111"/>
                  </a:cubicBezTo>
                  <a:cubicBezTo>
                    <a:pt x="501" y="93"/>
                    <a:pt x="483" y="19"/>
                    <a:pt x="464" y="0"/>
                  </a:cubicBezTo>
                  <a:cubicBezTo>
                    <a:pt x="464" y="0"/>
                    <a:pt x="427" y="0"/>
                    <a:pt x="390" y="0"/>
                  </a:cubicBezTo>
                  <a:cubicBezTo>
                    <a:pt x="371" y="19"/>
                    <a:pt x="297" y="93"/>
                    <a:pt x="297" y="93"/>
                  </a:cubicBezTo>
                  <a:cubicBezTo>
                    <a:pt x="297" y="93"/>
                    <a:pt x="241" y="185"/>
                    <a:pt x="223" y="204"/>
                  </a:cubicBezTo>
                  <a:cubicBezTo>
                    <a:pt x="186" y="222"/>
                    <a:pt x="149" y="278"/>
                    <a:pt x="112" y="296"/>
                  </a:cubicBezTo>
                  <a:cubicBezTo>
                    <a:pt x="93" y="315"/>
                    <a:pt x="93" y="334"/>
                    <a:pt x="56" y="334"/>
                  </a:cubicBezTo>
                  <a:cubicBezTo>
                    <a:pt x="0" y="334"/>
                    <a:pt x="38" y="352"/>
                    <a:pt x="74" y="371"/>
                  </a:cubicBezTo>
                  <a:cubicBezTo>
                    <a:pt x="112" y="390"/>
                    <a:pt x="112" y="390"/>
                    <a:pt x="149" y="390"/>
                  </a:cubicBezTo>
                  <a:cubicBezTo>
                    <a:pt x="204" y="390"/>
                    <a:pt x="223" y="390"/>
                    <a:pt x="223" y="445"/>
                  </a:cubicBezTo>
                  <a:cubicBezTo>
                    <a:pt x="241" y="519"/>
                    <a:pt x="279" y="538"/>
                    <a:pt x="315" y="575"/>
                  </a:cubicBezTo>
                  <a:cubicBezTo>
                    <a:pt x="353" y="593"/>
                    <a:pt x="427" y="649"/>
                    <a:pt x="464" y="686"/>
                  </a:cubicBezTo>
                  <a:cubicBezTo>
                    <a:pt x="501" y="742"/>
                    <a:pt x="668" y="872"/>
                    <a:pt x="706" y="927"/>
                  </a:cubicBezTo>
                  <a:cubicBezTo>
                    <a:pt x="761" y="964"/>
                    <a:pt x="835" y="1038"/>
                    <a:pt x="872" y="1038"/>
                  </a:cubicBezTo>
                  <a:cubicBezTo>
                    <a:pt x="891" y="1038"/>
                    <a:pt x="947" y="1057"/>
                    <a:pt x="965" y="103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1" name="Freeform 12"/>
            <p:cNvSpPr>
              <a:spLocks noChangeArrowheads="1"/>
            </p:cNvSpPr>
            <p:nvPr/>
          </p:nvSpPr>
          <p:spPr bwMode="auto">
            <a:xfrm>
              <a:off x="6900837" y="2713692"/>
              <a:ext cx="466763" cy="479127"/>
            </a:xfrm>
            <a:custGeom>
              <a:avLst/>
              <a:gdLst>
                <a:gd name="T0" fmla="*/ 760 w 1521"/>
                <a:gd name="T1" fmla="*/ 56 h 1559"/>
                <a:gd name="T2" fmla="*/ 760 w 1521"/>
                <a:gd name="T3" fmla="*/ 56 h 1559"/>
                <a:gd name="T4" fmla="*/ 760 w 1521"/>
                <a:gd name="T5" fmla="*/ 0 h 1559"/>
                <a:gd name="T6" fmla="*/ 834 w 1521"/>
                <a:gd name="T7" fmla="*/ 19 h 1559"/>
                <a:gd name="T8" fmla="*/ 908 w 1521"/>
                <a:gd name="T9" fmla="*/ 112 h 1559"/>
                <a:gd name="T10" fmla="*/ 1094 w 1521"/>
                <a:gd name="T11" fmla="*/ 168 h 1559"/>
                <a:gd name="T12" fmla="*/ 1372 w 1521"/>
                <a:gd name="T13" fmla="*/ 130 h 1559"/>
                <a:gd name="T14" fmla="*/ 1428 w 1521"/>
                <a:gd name="T15" fmla="*/ 242 h 1559"/>
                <a:gd name="T16" fmla="*/ 1502 w 1521"/>
                <a:gd name="T17" fmla="*/ 390 h 1559"/>
                <a:gd name="T18" fmla="*/ 1484 w 1521"/>
                <a:gd name="T19" fmla="*/ 483 h 1559"/>
                <a:gd name="T20" fmla="*/ 1335 w 1521"/>
                <a:gd name="T21" fmla="*/ 761 h 1559"/>
                <a:gd name="T22" fmla="*/ 1354 w 1521"/>
                <a:gd name="T23" fmla="*/ 910 h 1559"/>
                <a:gd name="T24" fmla="*/ 1428 w 1521"/>
                <a:gd name="T25" fmla="*/ 1169 h 1559"/>
                <a:gd name="T26" fmla="*/ 1446 w 1521"/>
                <a:gd name="T27" fmla="*/ 1317 h 1559"/>
                <a:gd name="T28" fmla="*/ 1224 w 1521"/>
                <a:gd name="T29" fmla="*/ 1281 h 1559"/>
                <a:gd name="T30" fmla="*/ 983 w 1521"/>
                <a:gd name="T31" fmla="*/ 1317 h 1559"/>
                <a:gd name="T32" fmla="*/ 574 w 1521"/>
                <a:gd name="T33" fmla="*/ 1429 h 1559"/>
                <a:gd name="T34" fmla="*/ 259 w 1521"/>
                <a:gd name="T35" fmla="*/ 1558 h 1559"/>
                <a:gd name="T36" fmla="*/ 277 w 1521"/>
                <a:gd name="T37" fmla="*/ 1410 h 1559"/>
                <a:gd name="T38" fmla="*/ 296 w 1521"/>
                <a:gd name="T39" fmla="*/ 1336 h 1559"/>
                <a:gd name="T40" fmla="*/ 296 w 1521"/>
                <a:gd name="T41" fmla="*/ 1225 h 1559"/>
                <a:gd name="T42" fmla="*/ 277 w 1521"/>
                <a:gd name="T43" fmla="*/ 1169 h 1559"/>
                <a:gd name="T44" fmla="*/ 111 w 1521"/>
                <a:gd name="T45" fmla="*/ 1021 h 1559"/>
                <a:gd name="T46" fmla="*/ 18 w 1521"/>
                <a:gd name="T47" fmla="*/ 946 h 1559"/>
                <a:gd name="T48" fmla="*/ 18 w 1521"/>
                <a:gd name="T49" fmla="*/ 687 h 1559"/>
                <a:gd name="T50" fmla="*/ 129 w 1521"/>
                <a:gd name="T51" fmla="*/ 539 h 1559"/>
                <a:gd name="T52" fmla="*/ 185 w 1521"/>
                <a:gd name="T53" fmla="*/ 390 h 1559"/>
                <a:gd name="T54" fmla="*/ 166 w 1521"/>
                <a:gd name="T55" fmla="*/ 279 h 1559"/>
                <a:gd name="T56" fmla="*/ 166 w 1521"/>
                <a:gd name="T57" fmla="*/ 149 h 1559"/>
                <a:gd name="T58" fmla="*/ 129 w 1521"/>
                <a:gd name="T59" fmla="*/ 38 h 1559"/>
                <a:gd name="T60" fmla="*/ 352 w 1521"/>
                <a:gd name="T61" fmla="*/ 19 h 1559"/>
                <a:gd name="T62" fmla="*/ 612 w 1521"/>
                <a:gd name="T63" fmla="*/ 56 h 1559"/>
                <a:gd name="T64" fmla="*/ 760 w 1521"/>
                <a:gd name="T65" fmla="*/ 56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21" h="1559">
                  <a:moveTo>
                    <a:pt x="760" y="56"/>
                  </a:moveTo>
                  <a:lnTo>
                    <a:pt x="760" y="56"/>
                  </a:lnTo>
                  <a:cubicBezTo>
                    <a:pt x="760" y="56"/>
                    <a:pt x="742" y="0"/>
                    <a:pt x="760" y="0"/>
                  </a:cubicBezTo>
                  <a:cubicBezTo>
                    <a:pt x="778" y="19"/>
                    <a:pt x="778" y="0"/>
                    <a:pt x="834" y="19"/>
                  </a:cubicBezTo>
                  <a:cubicBezTo>
                    <a:pt x="871" y="38"/>
                    <a:pt x="890" y="74"/>
                    <a:pt x="908" y="112"/>
                  </a:cubicBezTo>
                  <a:cubicBezTo>
                    <a:pt x="927" y="149"/>
                    <a:pt x="1001" y="186"/>
                    <a:pt x="1094" y="168"/>
                  </a:cubicBezTo>
                  <a:cubicBezTo>
                    <a:pt x="1168" y="149"/>
                    <a:pt x="1335" y="149"/>
                    <a:pt x="1372" y="130"/>
                  </a:cubicBezTo>
                  <a:cubicBezTo>
                    <a:pt x="1390" y="130"/>
                    <a:pt x="1409" y="168"/>
                    <a:pt x="1428" y="242"/>
                  </a:cubicBezTo>
                  <a:cubicBezTo>
                    <a:pt x="1465" y="297"/>
                    <a:pt x="1502" y="353"/>
                    <a:pt x="1502" y="390"/>
                  </a:cubicBezTo>
                  <a:cubicBezTo>
                    <a:pt x="1502" y="427"/>
                    <a:pt x="1520" y="390"/>
                    <a:pt x="1484" y="483"/>
                  </a:cubicBezTo>
                  <a:cubicBezTo>
                    <a:pt x="1446" y="575"/>
                    <a:pt x="1372" y="724"/>
                    <a:pt x="1335" y="761"/>
                  </a:cubicBezTo>
                  <a:cubicBezTo>
                    <a:pt x="1316" y="798"/>
                    <a:pt x="1298" y="798"/>
                    <a:pt x="1354" y="910"/>
                  </a:cubicBezTo>
                  <a:cubicBezTo>
                    <a:pt x="1390" y="1039"/>
                    <a:pt x="1409" y="1095"/>
                    <a:pt x="1428" y="1169"/>
                  </a:cubicBezTo>
                  <a:cubicBezTo>
                    <a:pt x="1446" y="1262"/>
                    <a:pt x="1446" y="1317"/>
                    <a:pt x="1446" y="1317"/>
                  </a:cubicBezTo>
                  <a:cubicBezTo>
                    <a:pt x="1446" y="1317"/>
                    <a:pt x="1279" y="1281"/>
                    <a:pt x="1224" y="1281"/>
                  </a:cubicBezTo>
                  <a:cubicBezTo>
                    <a:pt x="1168" y="1281"/>
                    <a:pt x="1057" y="1299"/>
                    <a:pt x="983" y="1317"/>
                  </a:cubicBezTo>
                  <a:cubicBezTo>
                    <a:pt x="890" y="1336"/>
                    <a:pt x="630" y="1410"/>
                    <a:pt x="574" y="1429"/>
                  </a:cubicBezTo>
                  <a:cubicBezTo>
                    <a:pt x="537" y="1447"/>
                    <a:pt x="277" y="1558"/>
                    <a:pt x="259" y="1558"/>
                  </a:cubicBezTo>
                  <a:cubicBezTo>
                    <a:pt x="277" y="1410"/>
                    <a:pt x="277" y="1410"/>
                    <a:pt x="277" y="1410"/>
                  </a:cubicBezTo>
                  <a:cubicBezTo>
                    <a:pt x="277" y="1410"/>
                    <a:pt x="296" y="1355"/>
                    <a:pt x="296" y="1336"/>
                  </a:cubicBezTo>
                  <a:cubicBezTo>
                    <a:pt x="296" y="1317"/>
                    <a:pt x="296" y="1243"/>
                    <a:pt x="296" y="1225"/>
                  </a:cubicBezTo>
                  <a:cubicBezTo>
                    <a:pt x="296" y="1225"/>
                    <a:pt x="296" y="1187"/>
                    <a:pt x="277" y="1169"/>
                  </a:cubicBezTo>
                  <a:cubicBezTo>
                    <a:pt x="277" y="1151"/>
                    <a:pt x="129" y="1039"/>
                    <a:pt x="111" y="1021"/>
                  </a:cubicBezTo>
                  <a:cubicBezTo>
                    <a:pt x="92" y="1002"/>
                    <a:pt x="36" y="984"/>
                    <a:pt x="18" y="946"/>
                  </a:cubicBezTo>
                  <a:cubicBezTo>
                    <a:pt x="0" y="910"/>
                    <a:pt x="18" y="687"/>
                    <a:pt x="18" y="687"/>
                  </a:cubicBezTo>
                  <a:cubicBezTo>
                    <a:pt x="18" y="687"/>
                    <a:pt x="92" y="668"/>
                    <a:pt x="129" y="539"/>
                  </a:cubicBezTo>
                  <a:lnTo>
                    <a:pt x="185" y="390"/>
                  </a:lnTo>
                  <a:cubicBezTo>
                    <a:pt x="185" y="371"/>
                    <a:pt x="185" y="316"/>
                    <a:pt x="166" y="279"/>
                  </a:cubicBezTo>
                  <a:cubicBezTo>
                    <a:pt x="166" y="242"/>
                    <a:pt x="148" y="168"/>
                    <a:pt x="166" y="149"/>
                  </a:cubicBezTo>
                  <a:cubicBezTo>
                    <a:pt x="166" y="130"/>
                    <a:pt x="129" y="38"/>
                    <a:pt x="129" y="38"/>
                  </a:cubicBezTo>
                  <a:cubicBezTo>
                    <a:pt x="129" y="38"/>
                    <a:pt x="296" y="0"/>
                    <a:pt x="352" y="19"/>
                  </a:cubicBezTo>
                  <a:cubicBezTo>
                    <a:pt x="389" y="19"/>
                    <a:pt x="556" y="56"/>
                    <a:pt x="612" y="56"/>
                  </a:cubicBezTo>
                  <a:cubicBezTo>
                    <a:pt x="667" y="56"/>
                    <a:pt x="760" y="56"/>
                    <a:pt x="760" y="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2" name="Freeform 13"/>
            <p:cNvSpPr>
              <a:spLocks noChangeArrowheads="1"/>
            </p:cNvSpPr>
            <p:nvPr/>
          </p:nvSpPr>
          <p:spPr bwMode="auto">
            <a:xfrm>
              <a:off x="7133542" y="2361790"/>
              <a:ext cx="614235" cy="410101"/>
            </a:xfrm>
            <a:custGeom>
              <a:avLst/>
              <a:gdLst>
                <a:gd name="T0" fmla="*/ 2003 w 2004"/>
                <a:gd name="T1" fmla="*/ 724 h 1337"/>
                <a:gd name="T2" fmla="*/ 2003 w 2004"/>
                <a:gd name="T3" fmla="*/ 724 h 1337"/>
                <a:gd name="T4" fmla="*/ 1948 w 2004"/>
                <a:gd name="T5" fmla="*/ 891 h 1337"/>
                <a:gd name="T6" fmla="*/ 1725 w 2004"/>
                <a:gd name="T7" fmla="*/ 909 h 1337"/>
                <a:gd name="T8" fmla="*/ 1577 w 2004"/>
                <a:gd name="T9" fmla="*/ 1002 h 1337"/>
                <a:gd name="T10" fmla="*/ 1447 w 2004"/>
                <a:gd name="T11" fmla="*/ 1021 h 1337"/>
                <a:gd name="T12" fmla="*/ 1076 w 2004"/>
                <a:gd name="T13" fmla="*/ 965 h 1337"/>
                <a:gd name="T14" fmla="*/ 705 w 2004"/>
                <a:gd name="T15" fmla="*/ 1002 h 1337"/>
                <a:gd name="T16" fmla="*/ 630 w 2004"/>
                <a:gd name="T17" fmla="*/ 1169 h 1337"/>
                <a:gd name="T18" fmla="*/ 630 w 2004"/>
                <a:gd name="T19" fmla="*/ 1299 h 1337"/>
                <a:gd name="T20" fmla="*/ 538 w 2004"/>
                <a:gd name="T21" fmla="*/ 1299 h 1337"/>
                <a:gd name="T22" fmla="*/ 353 w 2004"/>
                <a:gd name="T23" fmla="*/ 1318 h 1337"/>
                <a:gd name="T24" fmla="*/ 259 w 2004"/>
                <a:gd name="T25" fmla="*/ 1318 h 1337"/>
                <a:gd name="T26" fmla="*/ 148 w 2004"/>
                <a:gd name="T27" fmla="*/ 1243 h 1337"/>
                <a:gd name="T28" fmla="*/ 0 w 2004"/>
                <a:gd name="T29" fmla="*/ 1150 h 1337"/>
                <a:gd name="T30" fmla="*/ 167 w 2004"/>
                <a:gd name="T31" fmla="*/ 742 h 1337"/>
                <a:gd name="T32" fmla="*/ 408 w 2004"/>
                <a:gd name="T33" fmla="*/ 482 h 1337"/>
                <a:gd name="T34" fmla="*/ 538 w 2004"/>
                <a:gd name="T35" fmla="*/ 371 h 1337"/>
                <a:gd name="T36" fmla="*/ 742 w 2004"/>
                <a:gd name="T37" fmla="*/ 205 h 1337"/>
                <a:gd name="T38" fmla="*/ 890 w 2004"/>
                <a:gd name="T39" fmla="*/ 111 h 1337"/>
                <a:gd name="T40" fmla="*/ 1187 w 2004"/>
                <a:gd name="T41" fmla="*/ 19 h 1337"/>
                <a:gd name="T42" fmla="*/ 1372 w 2004"/>
                <a:gd name="T43" fmla="*/ 19 h 1337"/>
                <a:gd name="T44" fmla="*/ 1410 w 2004"/>
                <a:gd name="T45" fmla="*/ 56 h 1337"/>
                <a:gd name="T46" fmla="*/ 1428 w 2004"/>
                <a:gd name="T47" fmla="*/ 149 h 1337"/>
                <a:gd name="T48" fmla="*/ 1558 w 2004"/>
                <a:gd name="T49" fmla="*/ 371 h 1337"/>
                <a:gd name="T50" fmla="*/ 1632 w 2004"/>
                <a:gd name="T51" fmla="*/ 464 h 1337"/>
                <a:gd name="T52" fmla="*/ 1799 w 2004"/>
                <a:gd name="T53" fmla="*/ 594 h 1337"/>
                <a:gd name="T54" fmla="*/ 2003 w 2004"/>
                <a:gd name="T55" fmla="*/ 724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04" h="1337">
                  <a:moveTo>
                    <a:pt x="2003" y="724"/>
                  </a:moveTo>
                  <a:lnTo>
                    <a:pt x="2003" y="724"/>
                  </a:lnTo>
                  <a:cubicBezTo>
                    <a:pt x="2003" y="724"/>
                    <a:pt x="2003" y="891"/>
                    <a:pt x="1948" y="891"/>
                  </a:cubicBezTo>
                  <a:cubicBezTo>
                    <a:pt x="1873" y="891"/>
                    <a:pt x="1799" y="891"/>
                    <a:pt x="1725" y="909"/>
                  </a:cubicBezTo>
                  <a:cubicBezTo>
                    <a:pt x="1669" y="928"/>
                    <a:pt x="1632" y="965"/>
                    <a:pt x="1577" y="1002"/>
                  </a:cubicBezTo>
                  <a:cubicBezTo>
                    <a:pt x="1540" y="1021"/>
                    <a:pt x="1577" y="1058"/>
                    <a:pt x="1447" y="1021"/>
                  </a:cubicBezTo>
                  <a:cubicBezTo>
                    <a:pt x="1317" y="1002"/>
                    <a:pt x="1224" y="965"/>
                    <a:pt x="1076" y="965"/>
                  </a:cubicBezTo>
                  <a:cubicBezTo>
                    <a:pt x="909" y="965"/>
                    <a:pt x="760" y="965"/>
                    <a:pt x="705" y="1002"/>
                  </a:cubicBezTo>
                  <a:cubicBezTo>
                    <a:pt x="649" y="1058"/>
                    <a:pt x="630" y="1095"/>
                    <a:pt x="630" y="1169"/>
                  </a:cubicBezTo>
                  <a:cubicBezTo>
                    <a:pt x="630" y="1224"/>
                    <a:pt x="630" y="1299"/>
                    <a:pt x="630" y="1299"/>
                  </a:cubicBezTo>
                  <a:cubicBezTo>
                    <a:pt x="630" y="1299"/>
                    <a:pt x="612" y="1280"/>
                    <a:pt x="538" y="1299"/>
                  </a:cubicBezTo>
                  <a:cubicBezTo>
                    <a:pt x="482" y="1299"/>
                    <a:pt x="389" y="1299"/>
                    <a:pt x="353" y="1318"/>
                  </a:cubicBezTo>
                  <a:cubicBezTo>
                    <a:pt x="334" y="1318"/>
                    <a:pt x="297" y="1336"/>
                    <a:pt x="259" y="1318"/>
                  </a:cubicBezTo>
                  <a:cubicBezTo>
                    <a:pt x="223" y="1318"/>
                    <a:pt x="185" y="1280"/>
                    <a:pt x="148" y="1243"/>
                  </a:cubicBezTo>
                  <a:cubicBezTo>
                    <a:pt x="111" y="1206"/>
                    <a:pt x="74" y="1132"/>
                    <a:pt x="0" y="1150"/>
                  </a:cubicBezTo>
                  <a:cubicBezTo>
                    <a:pt x="0" y="1150"/>
                    <a:pt x="56" y="909"/>
                    <a:pt x="167" y="742"/>
                  </a:cubicBezTo>
                  <a:cubicBezTo>
                    <a:pt x="259" y="576"/>
                    <a:pt x="278" y="538"/>
                    <a:pt x="408" y="482"/>
                  </a:cubicBezTo>
                  <a:cubicBezTo>
                    <a:pt x="538" y="427"/>
                    <a:pt x="501" y="446"/>
                    <a:pt x="538" y="371"/>
                  </a:cubicBezTo>
                  <a:cubicBezTo>
                    <a:pt x="538" y="371"/>
                    <a:pt x="556" y="316"/>
                    <a:pt x="742" y="205"/>
                  </a:cubicBezTo>
                  <a:cubicBezTo>
                    <a:pt x="742" y="205"/>
                    <a:pt x="853" y="130"/>
                    <a:pt x="890" y="111"/>
                  </a:cubicBezTo>
                  <a:cubicBezTo>
                    <a:pt x="927" y="93"/>
                    <a:pt x="1169" y="19"/>
                    <a:pt x="1187" y="19"/>
                  </a:cubicBezTo>
                  <a:cubicBezTo>
                    <a:pt x="1206" y="0"/>
                    <a:pt x="1336" y="19"/>
                    <a:pt x="1372" y="19"/>
                  </a:cubicBezTo>
                  <a:cubicBezTo>
                    <a:pt x="1391" y="37"/>
                    <a:pt x="1410" y="56"/>
                    <a:pt x="1410" y="56"/>
                  </a:cubicBezTo>
                  <a:cubicBezTo>
                    <a:pt x="1410" y="56"/>
                    <a:pt x="1372" y="56"/>
                    <a:pt x="1428" y="149"/>
                  </a:cubicBezTo>
                  <a:cubicBezTo>
                    <a:pt x="1466" y="241"/>
                    <a:pt x="1540" y="353"/>
                    <a:pt x="1558" y="371"/>
                  </a:cubicBezTo>
                  <a:cubicBezTo>
                    <a:pt x="1595" y="371"/>
                    <a:pt x="1614" y="427"/>
                    <a:pt x="1632" y="464"/>
                  </a:cubicBezTo>
                  <a:cubicBezTo>
                    <a:pt x="1651" y="501"/>
                    <a:pt x="1725" y="557"/>
                    <a:pt x="1799" y="594"/>
                  </a:cubicBezTo>
                  <a:cubicBezTo>
                    <a:pt x="1873" y="612"/>
                    <a:pt x="2003" y="705"/>
                    <a:pt x="2003" y="7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3" name="Freeform 14"/>
            <p:cNvSpPr>
              <a:spLocks noChangeArrowheads="1"/>
            </p:cNvSpPr>
            <p:nvPr/>
          </p:nvSpPr>
          <p:spPr bwMode="auto">
            <a:xfrm>
              <a:off x="7577306" y="2669028"/>
              <a:ext cx="90647" cy="392505"/>
            </a:xfrm>
            <a:custGeom>
              <a:avLst/>
              <a:gdLst>
                <a:gd name="T0" fmla="*/ 296 w 297"/>
                <a:gd name="T1" fmla="*/ 1224 h 1281"/>
                <a:gd name="T2" fmla="*/ 296 w 297"/>
                <a:gd name="T3" fmla="*/ 1224 h 1281"/>
                <a:gd name="T4" fmla="*/ 111 w 297"/>
                <a:gd name="T5" fmla="*/ 1280 h 1281"/>
                <a:gd name="T6" fmla="*/ 55 w 297"/>
                <a:gd name="T7" fmla="*/ 1113 h 1281"/>
                <a:gd name="T8" fmla="*/ 74 w 297"/>
                <a:gd name="T9" fmla="*/ 835 h 1281"/>
                <a:gd name="T10" fmla="*/ 74 w 297"/>
                <a:gd name="T11" fmla="*/ 631 h 1281"/>
                <a:gd name="T12" fmla="*/ 19 w 297"/>
                <a:gd name="T13" fmla="*/ 352 h 1281"/>
                <a:gd name="T14" fmla="*/ 0 w 297"/>
                <a:gd name="T15" fmla="*/ 93 h 1281"/>
                <a:gd name="T16" fmla="*/ 19 w 297"/>
                <a:gd name="T17" fmla="*/ 19 h 1281"/>
                <a:gd name="T18" fmla="*/ 74 w 297"/>
                <a:gd name="T19" fmla="*/ 37 h 1281"/>
                <a:gd name="T20" fmla="*/ 93 w 297"/>
                <a:gd name="T21" fmla="*/ 37 h 1281"/>
                <a:gd name="T22" fmla="*/ 111 w 297"/>
                <a:gd name="T23" fmla="*/ 0 h 1281"/>
                <a:gd name="T24" fmla="*/ 130 w 297"/>
                <a:gd name="T25" fmla="*/ 0 h 1281"/>
                <a:gd name="T26" fmla="*/ 204 w 297"/>
                <a:gd name="T27" fmla="*/ 93 h 1281"/>
                <a:gd name="T28" fmla="*/ 222 w 297"/>
                <a:gd name="T29" fmla="*/ 222 h 1281"/>
                <a:gd name="T30" fmla="*/ 278 w 297"/>
                <a:gd name="T31" fmla="*/ 371 h 1281"/>
                <a:gd name="T32" fmla="*/ 260 w 297"/>
                <a:gd name="T33" fmla="*/ 631 h 1281"/>
                <a:gd name="T34" fmla="*/ 278 w 297"/>
                <a:gd name="T35" fmla="*/ 946 h 1281"/>
                <a:gd name="T36" fmla="*/ 296 w 297"/>
                <a:gd name="T37" fmla="*/ 1224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7" h="1281">
                  <a:moveTo>
                    <a:pt x="296" y="1224"/>
                  </a:moveTo>
                  <a:lnTo>
                    <a:pt x="296" y="1224"/>
                  </a:lnTo>
                  <a:cubicBezTo>
                    <a:pt x="296" y="1224"/>
                    <a:pt x="167" y="1261"/>
                    <a:pt x="111" y="1280"/>
                  </a:cubicBezTo>
                  <a:cubicBezTo>
                    <a:pt x="111" y="1280"/>
                    <a:pt x="55" y="1187"/>
                    <a:pt x="55" y="1113"/>
                  </a:cubicBezTo>
                  <a:cubicBezTo>
                    <a:pt x="74" y="1020"/>
                    <a:pt x="74" y="909"/>
                    <a:pt x="74" y="835"/>
                  </a:cubicBezTo>
                  <a:cubicBezTo>
                    <a:pt x="74" y="779"/>
                    <a:pt x="74" y="723"/>
                    <a:pt x="74" y="631"/>
                  </a:cubicBezTo>
                  <a:cubicBezTo>
                    <a:pt x="74" y="538"/>
                    <a:pt x="37" y="427"/>
                    <a:pt x="19" y="352"/>
                  </a:cubicBezTo>
                  <a:cubicBezTo>
                    <a:pt x="19" y="260"/>
                    <a:pt x="0" y="111"/>
                    <a:pt x="0" y="93"/>
                  </a:cubicBezTo>
                  <a:cubicBezTo>
                    <a:pt x="0" y="56"/>
                    <a:pt x="19" y="19"/>
                    <a:pt x="19" y="19"/>
                  </a:cubicBezTo>
                  <a:cubicBezTo>
                    <a:pt x="19" y="19"/>
                    <a:pt x="55" y="37"/>
                    <a:pt x="74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30" y="0"/>
                    <a:pt x="204" y="74"/>
                    <a:pt x="204" y="93"/>
                  </a:cubicBezTo>
                  <a:cubicBezTo>
                    <a:pt x="204" y="130"/>
                    <a:pt x="204" y="204"/>
                    <a:pt x="222" y="222"/>
                  </a:cubicBezTo>
                  <a:cubicBezTo>
                    <a:pt x="241" y="241"/>
                    <a:pt x="278" y="297"/>
                    <a:pt x="278" y="371"/>
                  </a:cubicBezTo>
                  <a:cubicBezTo>
                    <a:pt x="278" y="464"/>
                    <a:pt x="278" y="482"/>
                    <a:pt x="260" y="631"/>
                  </a:cubicBezTo>
                  <a:cubicBezTo>
                    <a:pt x="260" y="761"/>
                    <a:pt x="296" y="853"/>
                    <a:pt x="278" y="946"/>
                  </a:cubicBezTo>
                  <a:cubicBezTo>
                    <a:pt x="278" y="1020"/>
                    <a:pt x="296" y="1224"/>
                    <a:pt x="296" y="122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4" name="Freeform 15"/>
            <p:cNvSpPr>
              <a:spLocks noChangeArrowheads="1"/>
            </p:cNvSpPr>
            <p:nvPr/>
          </p:nvSpPr>
          <p:spPr bwMode="auto">
            <a:xfrm>
              <a:off x="7617893" y="2560751"/>
              <a:ext cx="221883" cy="484540"/>
            </a:xfrm>
            <a:custGeom>
              <a:avLst/>
              <a:gdLst>
                <a:gd name="T0" fmla="*/ 426 w 724"/>
                <a:gd name="T1" fmla="*/ 1539 h 1577"/>
                <a:gd name="T2" fmla="*/ 426 w 724"/>
                <a:gd name="T3" fmla="*/ 1539 h 1577"/>
                <a:gd name="T4" fmla="*/ 166 w 724"/>
                <a:gd name="T5" fmla="*/ 1576 h 1577"/>
                <a:gd name="T6" fmla="*/ 148 w 724"/>
                <a:gd name="T7" fmla="*/ 1428 h 1577"/>
                <a:gd name="T8" fmla="*/ 148 w 724"/>
                <a:gd name="T9" fmla="*/ 1168 h 1577"/>
                <a:gd name="T10" fmla="*/ 130 w 724"/>
                <a:gd name="T11" fmla="*/ 1039 h 1577"/>
                <a:gd name="T12" fmla="*/ 148 w 724"/>
                <a:gd name="T13" fmla="*/ 871 h 1577"/>
                <a:gd name="T14" fmla="*/ 148 w 724"/>
                <a:gd name="T15" fmla="*/ 668 h 1577"/>
                <a:gd name="T16" fmla="*/ 92 w 724"/>
                <a:gd name="T17" fmla="*/ 574 h 1577"/>
                <a:gd name="T18" fmla="*/ 74 w 724"/>
                <a:gd name="T19" fmla="*/ 463 h 1577"/>
                <a:gd name="T20" fmla="*/ 0 w 724"/>
                <a:gd name="T21" fmla="*/ 352 h 1577"/>
                <a:gd name="T22" fmla="*/ 148 w 724"/>
                <a:gd name="T23" fmla="*/ 259 h 1577"/>
                <a:gd name="T24" fmla="*/ 371 w 724"/>
                <a:gd name="T25" fmla="*/ 241 h 1577"/>
                <a:gd name="T26" fmla="*/ 408 w 724"/>
                <a:gd name="T27" fmla="*/ 167 h 1577"/>
                <a:gd name="T28" fmla="*/ 426 w 724"/>
                <a:gd name="T29" fmla="*/ 74 h 1577"/>
                <a:gd name="T30" fmla="*/ 537 w 724"/>
                <a:gd name="T31" fmla="*/ 55 h 1577"/>
                <a:gd name="T32" fmla="*/ 649 w 724"/>
                <a:gd name="T33" fmla="*/ 241 h 1577"/>
                <a:gd name="T34" fmla="*/ 649 w 724"/>
                <a:gd name="T35" fmla="*/ 297 h 1577"/>
                <a:gd name="T36" fmla="*/ 686 w 724"/>
                <a:gd name="T37" fmla="*/ 463 h 1577"/>
                <a:gd name="T38" fmla="*/ 519 w 724"/>
                <a:gd name="T39" fmla="*/ 816 h 1577"/>
                <a:gd name="T40" fmla="*/ 426 w 724"/>
                <a:gd name="T41" fmla="*/ 1113 h 1577"/>
                <a:gd name="T42" fmla="*/ 426 w 724"/>
                <a:gd name="T43" fmla="*/ 1539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4" h="1577">
                  <a:moveTo>
                    <a:pt x="426" y="1539"/>
                  </a:moveTo>
                  <a:lnTo>
                    <a:pt x="426" y="1539"/>
                  </a:lnTo>
                  <a:cubicBezTo>
                    <a:pt x="166" y="1576"/>
                    <a:pt x="166" y="1576"/>
                    <a:pt x="166" y="1576"/>
                  </a:cubicBezTo>
                  <a:cubicBezTo>
                    <a:pt x="148" y="1428"/>
                    <a:pt x="148" y="1428"/>
                    <a:pt x="148" y="1428"/>
                  </a:cubicBezTo>
                  <a:cubicBezTo>
                    <a:pt x="148" y="1168"/>
                    <a:pt x="148" y="1168"/>
                    <a:pt x="148" y="1168"/>
                  </a:cubicBezTo>
                  <a:cubicBezTo>
                    <a:pt x="130" y="1039"/>
                    <a:pt x="130" y="1039"/>
                    <a:pt x="130" y="1039"/>
                  </a:cubicBezTo>
                  <a:cubicBezTo>
                    <a:pt x="148" y="871"/>
                    <a:pt x="148" y="871"/>
                    <a:pt x="148" y="871"/>
                  </a:cubicBezTo>
                  <a:cubicBezTo>
                    <a:pt x="148" y="871"/>
                    <a:pt x="166" y="686"/>
                    <a:pt x="148" y="668"/>
                  </a:cubicBezTo>
                  <a:cubicBezTo>
                    <a:pt x="130" y="649"/>
                    <a:pt x="130" y="612"/>
                    <a:pt x="92" y="574"/>
                  </a:cubicBezTo>
                  <a:cubicBezTo>
                    <a:pt x="55" y="519"/>
                    <a:pt x="74" y="463"/>
                    <a:pt x="74" y="463"/>
                  </a:cubicBezTo>
                  <a:cubicBezTo>
                    <a:pt x="74" y="463"/>
                    <a:pt x="55" y="389"/>
                    <a:pt x="0" y="352"/>
                  </a:cubicBezTo>
                  <a:cubicBezTo>
                    <a:pt x="0" y="352"/>
                    <a:pt x="92" y="259"/>
                    <a:pt x="148" y="259"/>
                  </a:cubicBezTo>
                  <a:cubicBezTo>
                    <a:pt x="222" y="241"/>
                    <a:pt x="334" y="259"/>
                    <a:pt x="371" y="241"/>
                  </a:cubicBezTo>
                  <a:cubicBezTo>
                    <a:pt x="389" y="241"/>
                    <a:pt x="408" y="203"/>
                    <a:pt x="408" y="167"/>
                  </a:cubicBezTo>
                  <a:cubicBezTo>
                    <a:pt x="408" y="129"/>
                    <a:pt x="426" y="74"/>
                    <a:pt x="426" y="74"/>
                  </a:cubicBezTo>
                  <a:cubicBezTo>
                    <a:pt x="426" y="74"/>
                    <a:pt x="463" y="0"/>
                    <a:pt x="537" y="55"/>
                  </a:cubicBezTo>
                  <a:cubicBezTo>
                    <a:pt x="612" y="92"/>
                    <a:pt x="631" y="185"/>
                    <a:pt x="649" y="241"/>
                  </a:cubicBezTo>
                  <a:cubicBezTo>
                    <a:pt x="649" y="297"/>
                    <a:pt x="649" y="297"/>
                    <a:pt x="649" y="297"/>
                  </a:cubicBezTo>
                  <a:cubicBezTo>
                    <a:pt x="649" y="297"/>
                    <a:pt x="723" y="333"/>
                    <a:pt x="686" y="463"/>
                  </a:cubicBezTo>
                  <a:cubicBezTo>
                    <a:pt x="649" y="593"/>
                    <a:pt x="556" y="704"/>
                    <a:pt x="519" y="816"/>
                  </a:cubicBezTo>
                  <a:cubicBezTo>
                    <a:pt x="482" y="945"/>
                    <a:pt x="445" y="964"/>
                    <a:pt x="426" y="1113"/>
                  </a:cubicBezTo>
                  <a:cubicBezTo>
                    <a:pt x="408" y="1261"/>
                    <a:pt x="408" y="1484"/>
                    <a:pt x="426" y="153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5" name="Freeform 16"/>
            <p:cNvSpPr>
              <a:spLocks noChangeArrowheads="1"/>
            </p:cNvSpPr>
            <p:nvPr/>
          </p:nvSpPr>
          <p:spPr bwMode="auto">
            <a:xfrm>
              <a:off x="7298600" y="2651432"/>
              <a:ext cx="313882" cy="495369"/>
            </a:xfrm>
            <a:custGeom>
              <a:avLst/>
              <a:gdLst>
                <a:gd name="T0" fmla="*/ 1020 w 1021"/>
                <a:gd name="T1" fmla="*/ 1335 h 1614"/>
                <a:gd name="T2" fmla="*/ 1020 w 1021"/>
                <a:gd name="T3" fmla="*/ 1335 h 1614"/>
                <a:gd name="T4" fmla="*/ 834 w 1021"/>
                <a:gd name="T5" fmla="*/ 1409 h 1614"/>
                <a:gd name="T6" fmla="*/ 557 w 1021"/>
                <a:gd name="T7" fmla="*/ 1539 h 1614"/>
                <a:gd name="T8" fmla="*/ 352 w 1021"/>
                <a:gd name="T9" fmla="*/ 1595 h 1614"/>
                <a:gd name="T10" fmla="*/ 148 w 1021"/>
                <a:gd name="T11" fmla="*/ 1520 h 1614"/>
                <a:gd name="T12" fmla="*/ 111 w 1021"/>
                <a:gd name="T13" fmla="*/ 1335 h 1614"/>
                <a:gd name="T14" fmla="*/ 18 w 1021"/>
                <a:gd name="T15" fmla="*/ 1075 h 1614"/>
                <a:gd name="T16" fmla="*/ 37 w 1021"/>
                <a:gd name="T17" fmla="*/ 983 h 1614"/>
                <a:gd name="T18" fmla="*/ 186 w 1021"/>
                <a:gd name="T19" fmla="*/ 686 h 1614"/>
                <a:gd name="T20" fmla="*/ 186 w 1021"/>
                <a:gd name="T21" fmla="*/ 556 h 1614"/>
                <a:gd name="T22" fmla="*/ 92 w 1021"/>
                <a:gd name="T23" fmla="*/ 352 h 1614"/>
                <a:gd name="T24" fmla="*/ 111 w 1021"/>
                <a:gd name="T25" fmla="*/ 129 h 1614"/>
                <a:gd name="T26" fmla="*/ 315 w 1021"/>
                <a:gd name="T27" fmla="*/ 18 h 1614"/>
                <a:gd name="T28" fmla="*/ 686 w 1021"/>
                <a:gd name="T29" fmla="*/ 36 h 1614"/>
                <a:gd name="T30" fmla="*/ 909 w 1021"/>
                <a:gd name="T31" fmla="*/ 74 h 1614"/>
                <a:gd name="T32" fmla="*/ 928 w 1021"/>
                <a:gd name="T33" fmla="*/ 74 h 1614"/>
                <a:gd name="T34" fmla="*/ 928 w 1021"/>
                <a:gd name="T35" fmla="*/ 407 h 1614"/>
                <a:gd name="T36" fmla="*/ 983 w 1021"/>
                <a:gd name="T37" fmla="*/ 667 h 1614"/>
                <a:gd name="T38" fmla="*/ 983 w 1021"/>
                <a:gd name="T39" fmla="*/ 1094 h 1614"/>
                <a:gd name="T40" fmla="*/ 1020 w 1021"/>
                <a:gd name="T41" fmla="*/ 1335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1" h="1614">
                  <a:moveTo>
                    <a:pt x="1020" y="1335"/>
                  </a:moveTo>
                  <a:lnTo>
                    <a:pt x="1020" y="1335"/>
                  </a:lnTo>
                  <a:cubicBezTo>
                    <a:pt x="1020" y="1335"/>
                    <a:pt x="983" y="1335"/>
                    <a:pt x="834" y="1409"/>
                  </a:cubicBezTo>
                  <a:cubicBezTo>
                    <a:pt x="668" y="1484"/>
                    <a:pt x="612" y="1484"/>
                    <a:pt x="557" y="1539"/>
                  </a:cubicBezTo>
                  <a:cubicBezTo>
                    <a:pt x="482" y="1595"/>
                    <a:pt x="445" y="1613"/>
                    <a:pt x="352" y="1595"/>
                  </a:cubicBezTo>
                  <a:cubicBezTo>
                    <a:pt x="278" y="1576"/>
                    <a:pt x="148" y="1520"/>
                    <a:pt x="148" y="1520"/>
                  </a:cubicBezTo>
                  <a:cubicBezTo>
                    <a:pt x="148" y="1520"/>
                    <a:pt x="148" y="1409"/>
                    <a:pt x="111" y="1335"/>
                  </a:cubicBezTo>
                  <a:cubicBezTo>
                    <a:pt x="92" y="1261"/>
                    <a:pt x="18" y="1075"/>
                    <a:pt x="18" y="1075"/>
                  </a:cubicBezTo>
                  <a:cubicBezTo>
                    <a:pt x="18" y="1075"/>
                    <a:pt x="0" y="1019"/>
                    <a:pt x="37" y="983"/>
                  </a:cubicBezTo>
                  <a:cubicBezTo>
                    <a:pt x="74" y="927"/>
                    <a:pt x="186" y="686"/>
                    <a:pt x="186" y="686"/>
                  </a:cubicBezTo>
                  <a:cubicBezTo>
                    <a:pt x="186" y="686"/>
                    <a:pt x="222" y="612"/>
                    <a:pt x="186" y="556"/>
                  </a:cubicBezTo>
                  <a:cubicBezTo>
                    <a:pt x="167" y="500"/>
                    <a:pt x="92" y="352"/>
                    <a:pt x="92" y="352"/>
                  </a:cubicBezTo>
                  <a:cubicBezTo>
                    <a:pt x="92" y="352"/>
                    <a:pt x="74" y="185"/>
                    <a:pt x="111" y="129"/>
                  </a:cubicBezTo>
                  <a:cubicBezTo>
                    <a:pt x="148" y="92"/>
                    <a:pt x="186" y="18"/>
                    <a:pt x="315" y="18"/>
                  </a:cubicBezTo>
                  <a:cubicBezTo>
                    <a:pt x="445" y="18"/>
                    <a:pt x="593" y="0"/>
                    <a:pt x="686" y="36"/>
                  </a:cubicBezTo>
                  <a:cubicBezTo>
                    <a:pt x="779" y="55"/>
                    <a:pt x="872" y="74"/>
                    <a:pt x="909" y="74"/>
                  </a:cubicBezTo>
                  <a:cubicBezTo>
                    <a:pt x="909" y="74"/>
                    <a:pt x="928" y="55"/>
                    <a:pt x="928" y="74"/>
                  </a:cubicBezTo>
                  <a:cubicBezTo>
                    <a:pt x="928" y="111"/>
                    <a:pt x="928" y="352"/>
                    <a:pt x="928" y="407"/>
                  </a:cubicBezTo>
                  <a:cubicBezTo>
                    <a:pt x="946" y="463"/>
                    <a:pt x="983" y="630"/>
                    <a:pt x="983" y="667"/>
                  </a:cubicBezTo>
                  <a:cubicBezTo>
                    <a:pt x="983" y="704"/>
                    <a:pt x="983" y="1019"/>
                    <a:pt x="983" y="1094"/>
                  </a:cubicBezTo>
                  <a:cubicBezTo>
                    <a:pt x="964" y="1168"/>
                    <a:pt x="964" y="1242"/>
                    <a:pt x="1020" y="133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6" name="Freeform 17"/>
            <p:cNvSpPr>
              <a:spLocks noChangeArrowheads="1"/>
            </p:cNvSpPr>
            <p:nvPr/>
          </p:nvSpPr>
          <p:spPr bwMode="auto">
            <a:xfrm>
              <a:off x="7559717" y="1689119"/>
              <a:ext cx="1155409" cy="905469"/>
            </a:xfrm>
            <a:custGeom>
              <a:avLst/>
              <a:gdLst>
                <a:gd name="T0" fmla="*/ 3562 w 3767"/>
                <a:gd name="T1" fmla="*/ 204 h 2951"/>
                <a:gd name="T2" fmla="*/ 3562 w 3767"/>
                <a:gd name="T3" fmla="*/ 204 h 2951"/>
                <a:gd name="T4" fmla="*/ 3617 w 3767"/>
                <a:gd name="T5" fmla="*/ 371 h 2951"/>
                <a:gd name="T6" fmla="*/ 3636 w 3767"/>
                <a:gd name="T7" fmla="*/ 613 h 2951"/>
                <a:gd name="T8" fmla="*/ 3747 w 3767"/>
                <a:gd name="T9" fmla="*/ 816 h 2951"/>
                <a:gd name="T10" fmla="*/ 3710 w 3767"/>
                <a:gd name="T11" fmla="*/ 1151 h 2951"/>
                <a:gd name="T12" fmla="*/ 3710 w 3767"/>
                <a:gd name="T13" fmla="*/ 1596 h 2951"/>
                <a:gd name="T14" fmla="*/ 3432 w 3767"/>
                <a:gd name="T15" fmla="*/ 1929 h 2951"/>
                <a:gd name="T16" fmla="*/ 3246 w 3767"/>
                <a:gd name="T17" fmla="*/ 2264 h 2951"/>
                <a:gd name="T18" fmla="*/ 2987 w 3767"/>
                <a:gd name="T19" fmla="*/ 2616 h 2951"/>
                <a:gd name="T20" fmla="*/ 2746 w 3767"/>
                <a:gd name="T21" fmla="*/ 2653 h 2951"/>
                <a:gd name="T22" fmla="*/ 2393 w 3767"/>
                <a:gd name="T23" fmla="*/ 2653 h 2951"/>
                <a:gd name="T24" fmla="*/ 2207 w 3767"/>
                <a:gd name="T25" fmla="*/ 2783 h 2951"/>
                <a:gd name="T26" fmla="*/ 1614 w 3767"/>
                <a:gd name="T27" fmla="*/ 2635 h 2951"/>
                <a:gd name="T28" fmla="*/ 1262 w 3767"/>
                <a:gd name="T29" fmla="*/ 2523 h 2951"/>
                <a:gd name="T30" fmla="*/ 965 w 3767"/>
                <a:gd name="T31" fmla="*/ 2709 h 2951"/>
                <a:gd name="T32" fmla="*/ 798 w 3767"/>
                <a:gd name="T33" fmla="*/ 2950 h 2951"/>
                <a:gd name="T34" fmla="*/ 687 w 3767"/>
                <a:gd name="T35" fmla="*/ 2876 h 2951"/>
                <a:gd name="T36" fmla="*/ 612 w 3767"/>
                <a:gd name="T37" fmla="*/ 2913 h 2951"/>
                <a:gd name="T38" fmla="*/ 464 w 3767"/>
                <a:gd name="T39" fmla="*/ 2801 h 2951"/>
                <a:gd name="T40" fmla="*/ 278 w 3767"/>
                <a:gd name="T41" fmla="*/ 2690 h 2951"/>
                <a:gd name="T42" fmla="*/ 204 w 3767"/>
                <a:gd name="T43" fmla="*/ 2560 h 2951"/>
                <a:gd name="T44" fmla="*/ 93 w 3767"/>
                <a:gd name="T45" fmla="*/ 2468 h 2951"/>
                <a:gd name="T46" fmla="*/ 0 w 3767"/>
                <a:gd name="T47" fmla="*/ 2264 h 2951"/>
                <a:gd name="T48" fmla="*/ 37 w 3767"/>
                <a:gd name="T49" fmla="*/ 2226 h 2951"/>
                <a:gd name="T50" fmla="*/ 297 w 3767"/>
                <a:gd name="T51" fmla="*/ 2134 h 2951"/>
                <a:gd name="T52" fmla="*/ 575 w 3767"/>
                <a:gd name="T53" fmla="*/ 2097 h 2951"/>
                <a:gd name="T54" fmla="*/ 817 w 3767"/>
                <a:gd name="T55" fmla="*/ 2078 h 2951"/>
                <a:gd name="T56" fmla="*/ 891 w 3767"/>
                <a:gd name="T57" fmla="*/ 1985 h 2951"/>
                <a:gd name="T58" fmla="*/ 965 w 3767"/>
                <a:gd name="T59" fmla="*/ 1707 h 2951"/>
                <a:gd name="T60" fmla="*/ 1002 w 3767"/>
                <a:gd name="T61" fmla="*/ 1447 h 2951"/>
                <a:gd name="T62" fmla="*/ 1020 w 3767"/>
                <a:gd name="T63" fmla="*/ 1169 h 2951"/>
                <a:gd name="T64" fmla="*/ 1299 w 3767"/>
                <a:gd name="T65" fmla="*/ 1095 h 2951"/>
                <a:gd name="T66" fmla="*/ 2764 w 3767"/>
                <a:gd name="T67" fmla="*/ 0 h 2951"/>
                <a:gd name="T68" fmla="*/ 2913 w 3767"/>
                <a:gd name="T69" fmla="*/ 19 h 2951"/>
                <a:gd name="T70" fmla="*/ 3154 w 3767"/>
                <a:gd name="T71" fmla="*/ 38 h 2951"/>
                <a:gd name="T72" fmla="*/ 3284 w 3767"/>
                <a:gd name="T73" fmla="*/ 204 h 2951"/>
                <a:gd name="T74" fmla="*/ 3562 w 3767"/>
                <a:gd name="T75" fmla="*/ 204 h 2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67" h="2951">
                  <a:moveTo>
                    <a:pt x="3562" y="204"/>
                  </a:moveTo>
                  <a:lnTo>
                    <a:pt x="3562" y="204"/>
                  </a:lnTo>
                  <a:cubicBezTo>
                    <a:pt x="3562" y="204"/>
                    <a:pt x="3617" y="260"/>
                    <a:pt x="3617" y="371"/>
                  </a:cubicBezTo>
                  <a:cubicBezTo>
                    <a:pt x="3617" y="483"/>
                    <a:pt x="3599" y="539"/>
                    <a:pt x="3636" y="613"/>
                  </a:cubicBezTo>
                  <a:cubicBezTo>
                    <a:pt x="3655" y="687"/>
                    <a:pt x="3729" y="705"/>
                    <a:pt x="3747" y="816"/>
                  </a:cubicBezTo>
                  <a:cubicBezTo>
                    <a:pt x="3766" y="928"/>
                    <a:pt x="3747" y="1021"/>
                    <a:pt x="3710" y="1151"/>
                  </a:cubicBezTo>
                  <a:cubicBezTo>
                    <a:pt x="3691" y="1262"/>
                    <a:pt x="3747" y="1503"/>
                    <a:pt x="3710" y="1596"/>
                  </a:cubicBezTo>
                  <a:cubicBezTo>
                    <a:pt x="3673" y="1688"/>
                    <a:pt x="3562" y="1837"/>
                    <a:pt x="3432" y="1929"/>
                  </a:cubicBezTo>
                  <a:cubicBezTo>
                    <a:pt x="3320" y="2041"/>
                    <a:pt x="3246" y="2226"/>
                    <a:pt x="3246" y="2264"/>
                  </a:cubicBezTo>
                  <a:cubicBezTo>
                    <a:pt x="3246" y="2300"/>
                    <a:pt x="3079" y="2579"/>
                    <a:pt x="2987" y="2616"/>
                  </a:cubicBezTo>
                  <a:cubicBezTo>
                    <a:pt x="2913" y="2653"/>
                    <a:pt x="2857" y="2671"/>
                    <a:pt x="2746" y="2653"/>
                  </a:cubicBezTo>
                  <a:cubicBezTo>
                    <a:pt x="2634" y="2653"/>
                    <a:pt x="2504" y="2560"/>
                    <a:pt x="2393" y="2653"/>
                  </a:cubicBezTo>
                  <a:cubicBezTo>
                    <a:pt x="2282" y="2746"/>
                    <a:pt x="2375" y="2839"/>
                    <a:pt x="2207" y="2783"/>
                  </a:cubicBezTo>
                  <a:cubicBezTo>
                    <a:pt x="2022" y="2727"/>
                    <a:pt x="1818" y="2579"/>
                    <a:pt x="1614" y="2635"/>
                  </a:cubicBezTo>
                  <a:cubicBezTo>
                    <a:pt x="1410" y="2671"/>
                    <a:pt x="1429" y="2505"/>
                    <a:pt x="1262" y="2523"/>
                  </a:cubicBezTo>
                  <a:cubicBezTo>
                    <a:pt x="1076" y="2560"/>
                    <a:pt x="1094" y="2597"/>
                    <a:pt x="965" y="2709"/>
                  </a:cubicBezTo>
                  <a:cubicBezTo>
                    <a:pt x="835" y="2839"/>
                    <a:pt x="798" y="2950"/>
                    <a:pt x="798" y="2950"/>
                  </a:cubicBezTo>
                  <a:cubicBezTo>
                    <a:pt x="798" y="2950"/>
                    <a:pt x="723" y="2876"/>
                    <a:pt x="687" y="2876"/>
                  </a:cubicBezTo>
                  <a:cubicBezTo>
                    <a:pt x="631" y="2876"/>
                    <a:pt x="612" y="2913"/>
                    <a:pt x="612" y="2913"/>
                  </a:cubicBezTo>
                  <a:cubicBezTo>
                    <a:pt x="612" y="2913"/>
                    <a:pt x="538" y="2820"/>
                    <a:pt x="464" y="2801"/>
                  </a:cubicBezTo>
                  <a:cubicBezTo>
                    <a:pt x="408" y="2783"/>
                    <a:pt x="334" y="2746"/>
                    <a:pt x="278" y="2690"/>
                  </a:cubicBezTo>
                  <a:cubicBezTo>
                    <a:pt x="241" y="2653"/>
                    <a:pt x="223" y="2579"/>
                    <a:pt x="204" y="2560"/>
                  </a:cubicBezTo>
                  <a:cubicBezTo>
                    <a:pt x="167" y="2560"/>
                    <a:pt x="130" y="2523"/>
                    <a:pt x="93" y="2468"/>
                  </a:cubicBezTo>
                  <a:cubicBezTo>
                    <a:pt x="56" y="2412"/>
                    <a:pt x="0" y="2264"/>
                    <a:pt x="0" y="2264"/>
                  </a:cubicBezTo>
                  <a:cubicBezTo>
                    <a:pt x="0" y="2264"/>
                    <a:pt x="19" y="2226"/>
                    <a:pt x="37" y="2226"/>
                  </a:cubicBezTo>
                  <a:cubicBezTo>
                    <a:pt x="75" y="2226"/>
                    <a:pt x="260" y="2152"/>
                    <a:pt x="297" y="2134"/>
                  </a:cubicBezTo>
                  <a:cubicBezTo>
                    <a:pt x="334" y="2097"/>
                    <a:pt x="446" y="2115"/>
                    <a:pt x="575" y="2097"/>
                  </a:cubicBezTo>
                  <a:cubicBezTo>
                    <a:pt x="687" y="2078"/>
                    <a:pt x="817" y="2078"/>
                    <a:pt x="817" y="2078"/>
                  </a:cubicBezTo>
                  <a:cubicBezTo>
                    <a:pt x="817" y="2078"/>
                    <a:pt x="872" y="2097"/>
                    <a:pt x="891" y="1985"/>
                  </a:cubicBezTo>
                  <a:cubicBezTo>
                    <a:pt x="891" y="1985"/>
                    <a:pt x="946" y="1763"/>
                    <a:pt x="965" y="1707"/>
                  </a:cubicBezTo>
                  <a:cubicBezTo>
                    <a:pt x="983" y="1670"/>
                    <a:pt x="1002" y="1447"/>
                    <a:pt x="1002" y="1447"/>
                  </a:cubicBezTo>
                  <a:cubicBezTo>
                    <a:pt x="1020" y="1169"/>
                    <a:pt x="1020" y="1169"/>
                    <a:pt x="1020" y="1169"/>
                  </a:cubicBezTo>
                  <a:cubicBezTo>
                    <a:pt x="1299" y="1095"/>
                    <a:pt x="1299" y="1095"/>
                    <a:pt x="1299" y="1095"/>
                  </a:cubicBezTo>
                  <a:cubicBezTo>
                    <a:pt x="2764" y="0"/>
                    <a:pt x="2764" y="0"/>
                    <a:pt x="2764" y="0"/>
                  </a:cubicBezTo>
                  <a:cubicBezTo>
                    <a:pt x="2764" y="0"/>
                    <a:pt x="2838" y="19"/>
                    <a:pt x="2913" y="19"/>
                  </a:cubicBezTo>
                  <a:cubicBezTo>
                    <a:pt x="2987" y="0"/>
                    <a:pt x="3117" y="19"/>
                    <a:pt x="3154" y="38"/>
                  </a:cubicBezTo>
                  <a:cubicBezTo>
                    <a:pt x="3191" y="56"/>
                    <a:pt x="3246" y="130"/>
                    <a:pt x="3284" y="204"/>
                  </a:cubicBezTo>
                  <a:cubicBezTo>
                    <a:pt x="3339" y="297"/>
                    <a:pt x="3432" y="260"/>
                    <a:pt x="3562" y="20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7" name="Freeform 18"/>
            <p:cNvSpPr>
              <a:spLocks noChangeArrowheads="1"/>
            </p:cNvSpPr>
            <p:nvPr/>
          </p:nvSpPr>
          <p:spPr bwMode="auto">
            <a:xfrm>
              <a:off x="8556833" y="1706713"/>
              <a:ext cx="750880" cy="1219474"/>
            </a:xfrm>
            <a:custGeom>
              <a:avLst/>
              <a:gdLst>
                <a:gd name="T0" fmla="*/ 2430 w 2449"/>
                <a:gd name="T1" fmla="*/ 890 h 3971"/>
                <a:gd name="T2" fmla="*/ 2430 w 2449"/>
                <a:gd name="T3" fmla="*/ 890 h 3971"/>
                <a:gd name="T4" fmla="*/ 2448 w 2449"/>
                <a:gd name="T5" fmla="*/ 1929 h 3971"/>
                <a:gd name="T6" fmla="*/ 2244 w 2449"/>
                <a:gd name="T7" fmla="*/ 2096 h 3971"/>
                <a:gd name="T8" fmla="*/ 2114 w 2449"/>
                <a:gd name="T9" fmla="*/ 2467 h 3971"/>
                <a:gd name="T10" fmla="*/ 2170 w 2449"/>
                <a:gd name="T11" fmla="*/ 2783 h 3971"/>
                <a:gd name="T12" fmla="*/ 2244 w 2449"/>
                <a:gd name="T13" fmla="*/ 3080 h 3971"/>
                <a:gd name="T14" fmla="*/ 2022 w 2449"/>
                <a:gd name="T15" fmla="*/ 3116 h 3971"/>
                <a:gd name="T16" fmla="*/ 1725 w 2449"/>
                <a:gd name="T17" fmla="*/ 3487 h 3971"/>
                <a:gd name="T18" fmla="*/ 1391 w 2449"/>
                <a:gd name="T19" fmla="*/ 3636 h 3971"/>
                <a:gd name="T20" fmla="*/ 1280 w 2449"/>
                <a:gd name="T21" fmla="*/ 3692 h 3971"/>
                <a:gd name="T22" fmla="*/ 1002 w 2449"/>
                <a:gd name="T23" fmla="*/ 3877 h 3971"/>
                <a:gd name="T24" fmla="*/ 539 w 2449"/>
                <a:gd name="T25" fmla="*/ 3970 h 3971"/>
                <a:gd name="T26" fmla="*/ 464 w 2449"/>
                <a:gd name="T27" fmla="*/ 3803 h 3971"/>
                <a:gd name="T28" fmla="*/ 353 w 2449"/>
                <a:gd name="T29" fmla="*/ 3636 h 3971"/>
                <a:gd name="T30" fmla="*/ 130 w 2449"/>
                <a:gd name="T31" fmla="*/ 3525 h 3971"/>
                <a:gd name="T32" fmla="*/ 204 w 2449"/>
                <a:gd name="T33" fmla="*/ 3357 h 3971"/>
                <a:gd name="T34" fmla="*/ 409 w 2449"/>
                <a:gd name="T35" fmla="*/ 3098 h 3971"/>
                <a:gd name="T36" fmla="*/ 353 w 2449"/>
                <a:gd name="T37" fmla="*/ 2894 h 3971"/>
                <a:gd name="T38" fmla="*/ 353 w 2449"/>
                <a:gd name="T39" fmla="*/ 2745 h 3971"/>
                <a:gd name="T40" fmla="*/ 168 w 2449"/>
                <a:gd name="T41" fmla="*/ 2560 h 3971"/>
                <a:gd name="T42" fmla="*/ 0 w 2449"/>
                <a:gd name="T43" fmla="*/ 2208 h 3971"/>
                <a:gd name="T44" fmla="*/ 93 w 2449"/>
                <a:gd name="T45" fmla="*/ 1985 h 3971"/>
                <a:gd name="T46" fmla="*/ 279 w 2449"/>
                <a:gd name="T47" fmla="*/ 1799 h 3971"/>
                <a:gd name="T48" fmla="*/ 464 w 2449"/>
                <a:gd name="T49" fmla="*/ 1540 h 3971"/>
                <a:gd name="T50" fmla="*/ 464 w 2449"/>
                <a:gd name="T51" fmla="*/ 1206 h 3971"/>
                <a:gd name="T52" fmla="*/ 501 w 2449"/>
                <a:gd name="T53" fmla="*/ 983 h 3971"/>
                <a:gd name="T54" fmla="*/ 464 w 2449"/>
                <a:gd name="T55" fmla="*/ 668 h 3971"/>
                <a:gd name="T56" fmla="*/ 353 w 2449"/>
                <a:gd name="T57" fmla="*/ 483 h 3971"/>
                <a:gd name="T58" fmla="*/ 316 w 2449"/>
                <a:gd name="T59" fmla="*/ 148 h 3971"/>
                <a:gd name="T60" fmla="*/ 501 w 2449"/>
                <a:gd name="T61" fmla="*/ 18 h 3971"/>
                <a:gd name="T62" fmla="*/ 650 w 2449"/>
                <a:gd name="T63" fmla="*/ 37 h 3971"/>
                <a:gd name="T64" fmla="*/ 2430 w 2449"/>
                <a:gd name="T65" fmla="*/ 890 h 3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49" h="3971">
                  <a:moveTo>
                    <a:pt x="2430" y="890"/>
                  </a:moveTo>
                  <a:lnTo>
                    <a:pt x="2430" y="890"/>
                  </a:lnTo>
                  <a:cubicBezTo>
                    <a:pt x="2448" y="1929"/>
                    <a:pt x="2448" y="1929"/>
                    <a:pt x="2448" y="1929"/>
                  </a:cubicBezTo>
                  <a:cubicBezTo>
                    <a:pt x="2448" y="1929"/>
                    <a:pt x="2319" y="1948"/>
                    <a:pt x="2244" y="2096"/>
                  </a:cubicBezTo>
                  <a:cubicBezTo>
                    <a:pt x="2170" y="2226"/>
                    <a:pt x="2096" y="2338"/>
                    <a:pt x="2114" y="2467"/>
                  </a:cubicBezTo>
                  <a:cubicBezTo>
                    <a:pt x="2133" y="2579"/>
                    <a:pt x="2096" y="2634"/>
                    <a:pt x="2170" y="2783"/>
                  </a:cubicBezTo>
                  <a:cubicBezTo>
                    <a:pt x="2244" y="2931"/>
                    <a:pt x="2319" y="3042"/>
                    <a:pt x="2244" y="3080"/>
                  </a:cubicBezTo>
                  <a:cubicBezTo>
                    <a:pt x="2170" y="3135"/>
                    <a:pt x="2077" y="3061"/>
                    <a:pt x="2022" y="3116"/>
                  </a:cubicBezTo>
                  <a:cubicBezTo>
                    <a:pt x="1966" y="3191"/>
                    <a:pt x="1873" y="3376"/>
                    <a:pt x="1725" y="3487"/>
                  </a:cubicBezTo>
                  <a:cubicBezTo>
                    <a:pt x="1577" y="3599"/>
                    <a:pt x="1483" y="3636"/>
                    <a:pt x="1391" y="3636"/>
                  </a:cubicBezTo>
                  <a:cubicBezTo>
                    <a:pt x="1317" y="3654"/>
                    <a:pt x="1298" y="3636"/>
                    <a:pt x="1280" y="3692"/>
                  </a:cubicBezTo>
                  <a:cubicBezTo>
                    <a:pt x="1261" y="3766"/>
                    <a:pt x="1112" y="3840"/>
                    <a:pt x="1002" y="3877"/>
                  </a:cubicBezTo>
                  <a:cubicBezTo>
                    <a:pt x="872" y="3933"/>
                    <a:pt x="539" y="3970"/>
                    <a:pt x="539" y="3970"/>
                  </a:cubicBezTo>
                  <a:cubicBezTo>
                    <a:pt x="539" y="3970"/>
                    <a:pt x="483" y="3858"/>
                    <a:pt x="464" y="3803"/>
                  </a:cubicBezTo>
                  <a:cubicBezTo>
                    <a:pt x="445" y="3766"/>
                    <a:pt x="427" y="3673"/>
                    <a:pt x="353" y="3636"/>
                  </a:cubicBezTo>
                  <a:cubicBezTo>
                    <a:pt x="260" y="3599"/>
                    <a:pt x="149" y="3562"/>
                    <a:pt x="130" y="3525"/>
                  </a:cubicBezTo>
                  <a:cubicBezTo>
                    <a:pt x="93" y="3487"/>
                    <a:pt x="56" y="3395"/>
                    <a:pt x="204" y="3357"/>
                  </a:cubicBezTo>
                  <a:cubicBezTo>
                    <a:pt x="371" y="3321"/>
                    <a:pt x="445" y="3191"/>
                    <a:pt x="409" y="3098"/>
                  </a:cubicBezTo>
                  <a:cubicBezTo>
                    <a:pt x="371" y="3005"/>
                    <a:pt x="334" y="2931"/>
                    <a:pt x="353" y="2894"/>
                  </a:cubicBezTo>
                  <a:cubicBezTo>
                    <a:pt x="371" y="2875"/>
                    <a:pt x="445" y="2801"/>
                    <a:pt x="353" y="2745"/>
                  </a:cubicBezTo>
                  <a:cubicBezTo>
                    <a:pt x="279" y="2709"/>
                    <a:pt x="223" y="2653"/>
                    <a:pt x="168" y="2560"/>
                  </a:cubicBezTo>
                  <a:cubicBezTo>
                    <a:pt x="130" y="2467"/>
                    <a:pt x="0" y="2208"/>
                    <a:pt x="0" y="2208"/>
                  </a:cubicBezTo>
                  <a:cubicBezTo>
                    <a:pt x="0" y="2208"/>
                    <a:pt x="56" y="2041"/>
                    <a:pt x="93" y="1985"/>
                  </a:cubicBezTo>
                  <a:cubicBezTo>
                    <a:pt x="130" y="1948"/>
                    <a:pt x="186" y="1855"/>
                    <a:pt x="279" y="1799"/>
                  </a:cubicBezTo>
                  <a:cubicBezTo>
                    <a:pt x="353" y="1744"/>
                    <a:pt x="445" y="1596"/>
                    <a:pt x="464" y="1540"/>
                  </a:cubicBezTo>
                  <a:cubicBezTo>
                    <a:pt x="483" y="1484"/>
                    <a:pt x="464" y="1206"/>
                    <a:pt x="464" y="1206"/>
                  </a:cubicBezTo>
                  <a:cubicBezTo>
                    <a:pt x="464" y="1206"/>
                    <a:pt x="483" y="1002"/>
                    <a:pt x="501" y="983"/>
                  </a:cubicBezTo>
                  <a:cubicBezTo>
                    <a:pt x="501" y="965"/>
                    <a:pt x="520" y="760"/>
                    <a:pt x="464" y="668"/>
                  </a:cubicBezTo>
                  <a:cubicBezTo>
                    <a:pt x="409" y="575"/>
                    <a:pt x="371" y="557"/>
                    <a:pt x="353" y="483"/>
                  </a:cubicBezTo>
                  <a:cubicBezTo>
                    <a:pt x="353" y="483"/>
                    <a:pt x="390" y="204"/>
                    <a:pt x="316" y="148"/>
                  </a:cubicBezTo>
                  <a:cubicBezTo>
                    <a:pt x="316" y="148"/>
                    <a:pt x="464" y="37"/>
                    <a:pt x="501" y="18"/>
                  </a:cubicBezTo>
                  <a:cubicBezTo>
                    <a:pt x="539" y="18"/>
                    <a:pt x="575" y="0"/>
                    <a:pt x="650" y="37"/>
                  </a:cubicBezTo>
                  <a:cubicBezTo>
                    <a:pt x="705" y="74"/>
                    <a:pt x="2319" y="872"/>
                    <a:pt x="2430" y="89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8" name="Freeform 19"/>
            <p:cNvSpPr>
              <a:spLocks noChangeArrowheads="1"/>
            </p:cNvSpPr>
            <p:nvPr/>
          </p:nvSpPr>
          <p:spPr bwMode="auto">
            <a:xfrm>
              <a:off x="7742363" y="2463301"/>
              <a:ext cx="859115" cy="717338"/>
            </a:xfrm>
            <a:custGeom>
              <a:avLst/>
              <a:gdLst>
                <a:gd name="T0" fmla="*/ 1428 w 2802"/>
                <a:gd name="T1" fmla="*/ 2226 h 2339"/>
                <a:gd name="T2" fmla="*/ 1428 w 2802"/>
                <a:gd name="T3" fmla="*/ 2226 h 2339"/>
                <a:gd name="T4" fmla="*/ 1484 w 2802"/>
                <a:gd name="T5" fmla="*/ 2133 h 2339"/>
                <a:gd name="T6" fmla="*/ 1558 w 2802"/>
                <a:gd name="T7" fmla="*/ 1892 h 2339"/>
                <a:gd name="T8" fmla="*/ 1818 w 2802"/>
                <a:gd name="T9" fmla="*/ 1688 h 2339"/>
                <a:gd name="T10" fmla="*/ 2189 w 2802"/>
                <a:gd name="T11" fmla="*/ 1651 h 2339"/>
                <a:gd name="T12" fmla="*/ 2485 w 2802"/>
                <a:gd name="T13" fmla="*/ 1076 h 2339"/>
                <a:gd name="T14" fmla="*/ 2541 w 2802"/>
                <a:gd name="T15" fmla="*/ 946 h 2339"/>
                <a:gd name="T16" fmla="*/ 2652 w 2802"/>
                <a:gd name="T17" fmla="*/ 742 h 2339"/>
                <a:gd name="T18" fmla="*/ 2652 w 2802"/>
                <a:gd name="T19" fmla="*/ 649 h 2339"/>
                <a:gd name="T20" fmla="*/ 2801 w 2802"/>
                <a:gd name="T21" fmla="*/ 445 h 2339"/>
                <a:gd name="T22" fmla="*/ 2782 w 2802"/>
                <a:gd name="T23" fmla="*/ 297 h 2339"/>
                <a:gd name="T24" fmla="*/ 2467 w 2802"/>
                <a:gd name="T25" fmla="*/ 19 h 2339"/>
                <a:gd name="T26" fmla="*/ 2355 w 2802"/>
                <a:gd name="T27" fmla="*/ 112 h 2339"/>
                <a:gd name="T28" fmla="*/ 2078 w 2802"/>
                <a:gd name="T29" fmla="*/ 112 h 2339"/>
                <a:gd name="T30" fmla="*/ 1873 w 2802"/>
                <a:gd name="T31" fmla="*/ 93 h 2339"/>
                <a:gd name="T32" fmla="*/ 1725 w 2802"/>
                <a:gd name="T33" fmla="*/ 242 h 2339"/>
                <a:gd name="T34" fmla="*/ 1539 w 2802"/>
                <a:gd name="T35" fmla="*/ 242 h 2339"/>
                <a:gd name="T36" fmla="*/ 1131 w 2802"/>
                <a:gd name="T37" fmla="*/ 93 h 2339"/>
                <a:gd name="T38" fmla="*/ 927 w 2802"/>
                <a:gd name="T39" fmla="*/ 112 h 2339"/>
                <a:gd name="T40" fmla="*/ 760 w 2802"/>
                <a:gd name="T41" fmla="*/ 19 h 2339"/>
                <a:gd name="T42" fmla="*/ 556 w 2802"/>
                <a:gd name="T43" fmla="*/ 19 h 2339"/>
                <a:gd name="T44" fmla="*/ 408 w 2802"/>
                <a:gd name="T45" fmla="*/ 148 h 2339"/>
                <a:gd name="T46" fmla="*/ 204 w 2802"/>
                <a:gd name="T47" fmla="*/ 427 h 2339"/>
                <a:gd name="T48" fmla="*/ 241 w 2802"/>
                <a:gd name="T49" fmla="*/ 613 h 2339"/>
                <a:gd name="T50" fmla="*/ 278 w 2802"/>
                <a:gd name="T51" fmla="*/ 687 h 2339"/>
                <a:gd name="T52" fmla="*/ 129 w 2802"/>
                <a:gd name="T53" fmla="*/ 1058 h 2339"/>
                <a:gd name="T54" fmla="*/ 74 w 2802"/>
                <a:gd name="T55" fmla="*/ 1225 h 2339"/>
                <a:gd name="T56" fmla="*/ 18 w 2802"/>
                <a:gd name="T57" fmla="*/ 1429 h 2339"/>
                <a:gd name="T58" fmla="*/ 18 w 2802"/>
                <a:gd name="T59" fmla="*/ 1855 h 2339"/>
                <a:gd name="T60" fmla="*/ 278 w 2802"/>
                <a:gd name="T61" fmla="*/ 1818 h 2339"/>
                <a:gd name="T62" fmla="*/ 482 w 2802"/>
                <a:gd name="T63" fmla="*/ 1892 h 2339"/>
                <a:gd name="T64" fmla="*/ 594 w 2802"/>
                <a:gd name="T65" fmla="*/ 2003 h 2339"/>
                <a:gd name="T66" fmla="*/ 630 w 2802"/>
                <a:gd name="T67" fmla="*/ 2097 h 2339"/>
                <a:gd name="T68" fmla="*/ 723 w 2802"/>
                <a:gd name="T69" fmla="*/ 2097 h 2339"/>
                <a:gd name="T70" fmla="*/ 760 w 2802"/>
                <a:gd name="T71" fmla="*/ 2226 h 2339"/>
                <a:gd name="T72" fmla="*/ 927 w 2802"/>
                <a:gd name="T73" fmla="*/ 2300 h 2339"/>
                <a:gd name="T74" fmla="*/ 1057 w 2802"/>
                <a:gd name="T75" fmla="*/ 2319 h 2339"/>
                <a:gd name="T76" fmla="*/ 1094 w 2802"/>
                <a:gd name="T77" fmla="*/ 2282 h 2339"/>
                <a:gd name="T78" fmla="*/ 1317 w 2802"/>
                <a:gd name="T79" fmla="*/ 2263 h 2339"/>
                <a:gd name="T80" fmla="*/ 1428 w 2802"/>
                <a:gd name="T81" fmla="*/ 2226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02" h="2339">
                  <a:moveTo>
                    <a:pt x="1428" y="2226"/>
                  </a:moveTo>
                  <a:lnTo>
                    <a:pt x="1428" y="2226"/>
                  </a:lnTo>
                  <a:cubicBezTo>
                    <a:pt x="1428" y="2226"/>
                    <a:pt x="1428" y="2226"/>
                    <a:pt x="1484" y="2133"/>
                  </a:cubicBezTo>
                  <a:cubicBezTo>
                    <a:pt x="1558" y="2022"/>
                    <a:pt x="1539" y="1985"/>
                    <a:pt x="1558" y="1892"/>
                  </a:cubicBezTo>
                  <a:cubicBezTo>
                    <a:pt x="1595" y="1818"/>
                    <a:pt x="1651" y="1670"/>
                    <a:pt x="1818" y="1688"/>
                  </a:cubicBezTo>
                  <a:cubicBezTo>
                    <a:pt x="1966" y="1688"/>
                    <a:pt x="2096" y="1837"/>
                    <a:pt x="2189" y="1651"/>
                  </a:cubicBezTo>
                  <a:cubicBezTo>
                    <a:pt x="2300" y="1466"/>
                    <a:pt x="2467" y="1150"/>
                    <a:pt x="2485" y="1076"/>
                  </a:cubicBezTo>
                  <a:cubicBezTo>
                    <a:pt x="2523" y="1020"/>
                    <a:pt x="2504" y="984"/>
                    <a:pt x="2541" y="946"/>
                  </a:cubicBezTo>
                  <a:cubicBezTo>
                    <a:pt x="2597" y="890"/>
                    <a:pt x="2671" y="798"/>
                    <a:pt x="2652" y="742"/>
                  </a:cubicBezTo>
                  <a:cubicBezTo>
                    <a:pt x="2634" y="705"/>
                    <a:pt x="2597" y="687"/>
                    <a:pt x="2652" y="649"/>
                  </a:cubicBezTo>
                  <a:cubicBezTo>
                    <a:pt x="2690" y="613"/>
                    <a:pt x="2801" y="501"/>
                    <a:pt x="2801" y="445"/>
                  </a:cubicBezTo>
                  <a:cubicBezTo>
                    <a:pt x="2801" y="408"/>
                    <a:pt x="2782" y="316"/>
                    <a:pt x="2782" y="297"/>
                  </a:cubicBezTo>
                  <a:cubicBezTo>
                    <a:pt x="2764" y="278"/>
                    <a:pt x="2523" y="0"/>
                    <a:pt x="2467" y="19"/>
                  </a:cubicBezTo>
                  <a:cubicBezTo>
                    <a:pt x="2467" y="19"/>
                    <a:pt x="2393" y="93"/>
                    <a:pt x="2355" y="112"/>
                  </a:cubicBezTo>
                  <a:cubicBezTo>
                    <a:pt x="2300" y="112"/>
                    <a:pt x="2189" y="148"/>
                    <a:pt x="2078" y="112"/>
                  </a:cubicBezTo>
                  <a:cubicBezTo>
                    <a:pt x="1984" y="74"/>
                    <a:pt x="1873" y="93"/>
                    <a:pt x="1873" y="93"/>
                  </a:cubicBezTo>
                  <a:cubicBezTo>
                    <a:pt x="1873" y="93"/>
                    <a:pt x="1781" y="112"/>
                    <a:pt x="1725" y="242"/>
                  </a:cubicBezTo>
                  <a:cubicBezTo>
                    <a:pt x="1725" y="242"/>
                    <a:pt x="1707" y="316"/>
                    <a:pt x="1539" y="242"/>
                  </a:cubicBezTo>
                  <a:cubicBezTo>
                    <a:pt x="1391" y="167"/>
                    <a:pt x="1187" y="93"/>
                    <a:pt x="1131" y="93"/>
                  </a:cubicBezTo>
                  <a:cubicBezTo>
                    <a:pt x="1057" y="93"/>
                    <a:pt x="965" y="112"/>
                    <a:pt x="927" y="112"/>
                  </a:cubicBezTo>
                  <a:cubicBezTo>
                    <a:pt x="890" y="112"/>
                    <a:pt x="797" y="37"/>
                    <a:pt x="760" y="19"/>
                  </a:cubicBezTo>
                  <a:cubicBezTo>
                    <a:pt x="742" y="0"/>
                    <a:pt x="594" y="0"/>
                    <a:pt x="556" y="19"/>
                  </a:cubicBezTo>
                  <a:cubicBezTo>
                    <a:pt x="500" y="56"/>
                    <a:pt x="426" y="130"/>
                    <a:pt x="408" y="148"/>
                  </a:cubicBezTo>
                  <a:cubicBezTo>
                    <a:pt x="371" y="186"/>
                    <a:pt x="204" y="371"/>
                    <a:pt x="204" y="427"/>
                  </a:cubicBezTo>
                  <a:cubicBezTo>
                    <a:pt x="241" y="613"/>
                    <a:pt x="241" y="613"/>
                    <a:pt x="241" y="613"/>
                  </a:cubicBezTo>
                  <a:cubicBezTo>
                    <a:pt x="241" y="613"/>
                    <a:pt x="278" y="649"/>
                    <a:pt x="278" y="687"/>
                  </a:cubicBezTo>
                  <a:cubicBezTo>
                    <a:pt x="278" y="705"/>
                    <a:pt x="241" y="872"/>
                    <a:pt x="129" y="1058"/>
                  </a:cubicBezTo>
                  <a:cubicBezTo>
                    <a:pt x="129" y="1058"/>
                    <a:pt x="93" y="1206"/>
                    <a:pt x="74" y="1225"/>
                  </a:cubicBezTo>
                  <a:cubicBezTo>
                    <a:pt x="55" y="1243"/>
                    <a:pt x="18" y="1391"/>
                    <a:pt x="18" y="1429"/>
                  </a:cubicBezTo>
                  <a:cubicBezTo>
                    <a:pt x="18" y="1447"/>
                    <a:pt x="0" y="1818"/>
                    <a:pt x="18" y="1855"/>
                  </a:cubicBezTo>
                  <a:cubicBezTo>
                    <a:pt x="18" y="1855"/>
                    <a:pt x="167" y="1800"/>
                    <a:pt x="278" y="1818"/>
                  </a:cubicBezTo>
                  <a:cubicBezTo>
                    <a:pt x="371" y="1837"/>
                    <a:pt x="445" y="1837"/>
                    <a:pt x="482" y="1892"/>
                  </a:cubicBezTo>
                  <a:cubicBezTo>
                    <a:pt x="538" y="1967"/>
                    <a:pt x="594" y="1948"/>
                    <a:pt x="594" y="2003"/>
                  </a:cubicBezTo>
                  <a:cubicBezTo>
                    <a:pt x="594" y="2059"/>
                    <a:pt x="594" y="2097"/>
                    <a:pt x="630" y="2097"/>
                  </a:cubicBezTo>
                  <a:cubicBezTo>
                    <a:pt x="668" y="2097"/>
                    <a:pt x="723" y="2078"/>
                    <a:pt x="723" y="2097"/>
                  </a:cubicBezTo>
                  <a:cubicBezTo>
                    <a:pt x="742" y="2133"/>
                    <a:pt x="723" y="2208"/>
                    <a:pt x="760" y="2226"/>
                  </a:cubicBezTo>
                  <a:cubicBezTo>
                    <a:pt x="797" y="2263"/>
                    <a:pt x="835" y="2300"/>
                    <a:pt x="927" y="2300"/>
                  </a:cubicBezTo>
                  <a:cubicBezTo>
                    <a:pt x="1001" y="2319"/>
                    <a:pt x="1039" y="2338"/>
                    <a:pt x="1057" y="2319"/>
                  </a:cubicBezTo>
                  <a:cubicBezTo>
                    <a:pt x="1076" y="2282"/>
                    <a:pt x="1039" y="2263"/>
                    <a:pt x="1094" y="2282"/>
                  </a:cubicBezTo>
                  <a:cubicBezTo>
                    <a:pt x="1168" y="2300"/>
                    <a:pt x="1242" y="2263"/>
                    <a:pt x="1317" y="2263"/>
                  </a:cubicBezTo>
                  <a:cubicBezTo>
                    <a:pt x="1372" y="2282"/>
                    <a:pt x="1372" y="2282"/>
                    <a:pt x="1428" y="222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29" name="Freeform 20"/>
            <p:cNvSpPr>
              <a:spLocks noChangeArrowheads="1"/>
            </p:cNvSpPr>
            <p:nvPr/>
          </p:nvSpPr>
          <p:spPr bwMode="auto">
            <a:xfrm>
              <a:off x="8255127" y="3324105"/>
              <a:ext cx="165058" cy="102863"/>
            </a:xfrm>
            <a:custGeom>
              <a:avLst/>
              <a:gdLst>
                <a:gd name="T0" fmla="*/ 112 w 539"/>
                <a:gd name="T1" fmla="*/ 56 h 335"/>
                <a:gd name="T2" fmla="*/ 112 w 539"/>
                <a:gd name="T3" fmla="*/ 56 h 335"/>
                <a:gd name="T4" fmla="*/ 56 w 539"/>
                <a:gd name="T5" fmla="*/ 186 h 335"/>
                <a:gd name="T6" fmla="*/ 0 w 539"/>
                <a:gd name="T7" fmla="*/ 279 h 335"/>
                <a:gd name="T8" fmla="*/ 93 w 539"/>
                <a:gd name="T9" fmla="*/ 334 h 335"/>
                <a:gd name="T10" fmla="*/ 353 w 539"/>
                <a:gd name="T11" fmla="*/ 315 h 335"/>
                <a:gd name="T12" fmla="*/ 483 w 539"/>
                <a:gd name="T13" fmla="*/ 297 h 335"/>
                <a:gd name="T14" fmla="*/ 501 w 539"/>
                <a:gd name="T15" fmla="*/ 186 h 335"/>
                <a:gd name="T16" fmla="*/ 445 w 539"/>
                <a:gd name="T17" fmla="*/ 74 h 335"/>
                <a:gd name="T18" fmla="*/ 112 w 539"/>
                <a:gd name="T19" fmla="*/ 56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9" h="335">
                  <a:moveTo>
                    <a:pt x="112" y="56"/>
                  </a:moveTo>
                  <a:lnTo>
                    <a:pt x="112" y="56"/>
                  </a:lnTo>
                  <a:cubicBezTo>
                    <a:pt x="112" y="56"/>
                    <a:pt x="93" y="149"/>
                    <a:pt x="56" y="186"/>
                  </a:cubicBezTo>
                  <a:cubicBezTo>
                    <a:pt x="38" y="223"/>
                    <a:pt x="0" y="223"/>
                    <a:pt x="0" y="279"/>
                  </a:cubicBezTo>
                  <a:cubicBezTo>
                    <a:pt x="0" y="315"/>
                    <a:pt x="19" y="334"/>
                    <a:pt x="93" y="334"/>
                  </a:cubicBezTo>
                  <a:cubicBezTo>
                    <a:pt x="167" y="334"/>
                    <a:pt x="297" y="315"/>
                    <a:pt x="353" y="315"/>
                  </a:cubicBezTo>
                  <a:cubicBezTo>
                    <a:pt x="409" y="315"/>
                    <a:pt x="464" y="334"/>
                    <a:pt x="483" y="297"/>
                  </a:cubicBezTo>
                  <a:cubicBezTo>
                    <a:pt x="483" y="241"/>
                    <a:pt x="464" y="241"/>
                    <a:pt x="501" y="186"/>
                  </a:cubicBezTo>
                  <a:cubicBezTo>
                    <a:pt x="538" y="112"/>
                    <a:pt x="501" y="74"/>
                    <a:pt x="445" y="74"/>
                  </a:cubicBezTo>
                  <a:cubicBezTo>
                    <a:pt x="390" y="74"/>
                    <a:pt x="130" y="0"/>
                    <a:pt x="112" y="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0" name="Freeform 21"/>
            <p:cNvSpPr>
              <a:spLocks noChangeArrowheads="1"/>
            </p:cNvSpPr>
            <p:nvPr/>
          </p:nvSpPr>
          <p:spPr bwMode="auto">
            <a:xfrm>
              <a:off x="8180716" y="2384801"/>
              <a:ext cx="603410" cy="979910"/>
            </a:xfrm>
            <a:custGeom>
              <a:avLst/>
              <a:gdLst>
                <a:gd name="T0" fmla="*/ 1763 w 1967"/>
                <a:gd name="T1" fmla="*/ 1762 h 3191"/>
                <a:gd name="T2" fmla="*/ 1763 w 1967"/>
                <a:gd name="T3" fmla="*/ 1762 h 3191"/>
                <a:gd name="T4" fmla="*/ 1651 w 1967"/>
                <a:gd name="T5" fmla="*/ 1985 h 3191"/>
                <a:gd name="T6" fmla="*/ 1503 w 1967"/>
                <a:gd name="T7" fmla="*/ 2262 h 3191"/>
                <a:gd name="T8" fmla="*/ 1614 w 1967"/>
                <a:gd name="T9" fmla="*/ 2467 h 3191"/>
                <a:gd name="T10" fmla="*/ 1651 w 1967"/>
                <a:gd name="T11" fmla="*/ 2652 h 3191"/>
                <a:gd name="T12" fmla="*/ 1855 w 1967"/>
                <a:gd name="T13" fmla="*/ 2875 h 3191"/>
                <a:gd name="T14" fmla="*/ 1892 w 1967"/>
                <a:gd name="T15" fmla="*/ 3079 h 3191"/>
                <a:gd name="T16" fmla="*/ 1744 w 1967"/>
                <a:gd name="T17" fmla="*/ 3172 h 3191"/>
                <a:gd name="T18" fmla="*/ 761 w 1967"/>
                <a:gd name="T19" fmla="*/ 3172 h 3191"/>
                <a:gd name="T20" fmla="*/ 650 w 1967"/>
                <a:gd name="T21" fmla="*/ 3134 h 3191"/>
                <a:gd name="T22" fmla="*/ 445 w 1967"/>
                <a:gd name="T23" fmla="*/ 3098 h 3191"/>
                <a:gd name="T24" fmla="*/ 353 w 1967"/>
                <a:gd name="T25" fmla="*/ 3116 h 3191"/>
                <a:gd name="T26" fmla="*/ 353 w 1967"/>
                <a:gd name="T27" fmla="*/ 3023 h 3191"/>
                <a:gd name="T28" fmla="*/ 315 w 1967"/>
                <a:gd name="T29" fmla="*/ 2856 h 3191"/>
                <a:gd name="T30" fmla="*/ 315 w 1967"/>
                <a:gd name="T31" fmla="*/ 2801 h 3191"/>
                <a:gd name="T32" fmla="*/ 279 w 1967"/>
                <a:gd name="T33" fmla="*/ 2727 h 3191"/>
                <a:gd name="T34" fmla="*/ 241 w 1967"/>
                <a:gd name="T35" fmla="*/ 2689 h 3191"/>
                <a:gd name="T36" fmla="*/ 185 w 1967"/>
                <a:gd name="T37" fmla="*/ 2671 h 3191"/>
                <a:gd name="T38" fmla="*/ 111 w 1967"/>
                <a:gd name="T39" fmla="*/ 2652 h 3191"/>
                <a:gd name="T40" fmla="*/ 56 w 1967"/>
                <a:gd name="T41" fmla="*/ 2578 h 3191"/>
                <a:gd name="T42" fmla="*/ 0 w 1967"/>
                <a:gd name="T43" fmla="*/ 2485 h 3191"/>
                <a:gd name="T44" fmla="*/ 37 w 1967"/>
                <a:gd name="T45" fmla="*/ 2430 h 3191"/>
                <a:gd name="T46" fmla="*/ 130 w 1967"/>
                <a:gd name="T47" fmla="*/ 2262 h 3191"/>
                <a:gd name="T48" fmla="*/ 204 w 1967"/>
                <a:gd name="T49" fmla="*/ 2021 h 3191"/>
                <a:gd name="T50" fmla="*/ 464 w 1967"/>
                <a:gd name="T51" fmla="*/ 1947 h 3191"/>
                <a:gd name="T52" fmla="*/ 631 w 1967"/>
                <a:gd name="T53" fmla="*/ 2003 h 3191"/>
                <a:gd name="T54" fmla="*/ 835 w 1967"/>
                <a:gd name="T55" fmla="*/ 1799 h 3191"/>
                <a:gd name="T56" fmla="*/ 1021 w 1967"/>
                <a:gd name="T57" fmla="*/ 1428 h 3191"/>
                <a:gd name="T58" fmla="*/ 1076 w 1967"/>
                <a:gd name="T59" fmla="*/ 1261 h 3191"/>
                <a:gd name="T60" fmla="*/ 1095 w 1967"/>
                <a:gd name="T61" fmla="*/ 1224 h 3191"/>
                <a:gd name="T62" fmla="*/ 1206 w 1967"/>
                <a:gd name="T63" fmla="*/ 1094 h 3191"/>
                <a:gd name="T64" fmla="*/ 1206 w 1967"/>
                <a:gd name="T65" fmla="*/ 946 h 3191"/>
                <a:gd name="T66" fmla="*/ 1298 w 1967"/>
                <a:gd name="T67" fmla="*/ 816 h 3191"/>
                <a:gd name="T68" fmla="*/ 1373 w 1967"/>
                <a:gd name="T69" fmla="*/ 704 h 3191"/>
                <a:gd name="T70" fmla="*/ 1354 w 1967"/>
                <a:gd name="T71" fmla="*/ 537 h 3191"/>
                <a:gd name="T72" fmla="*/ 1187 w 1967"/>
                <a:gd name="T73" fmla="*/ 371 h 3191"/>
                <a:gd name="T74" fmla="*/ 1039 w 1967"/>
                <a:gd name="T75" fmla="*/ 278 h 3191"/>
                <a:gd name="T76" fmla="*/ 1224 w 1967"/>
                <a:gd name="T77" fmla="*/ 0 h 3191"/>
                <a:gd name="T78" fmla="*/ 1410 w 1967"/>
                <a:gd name="T79" fmla="*/ 389 h 3191"/>
                <a:gd name="T80" fmla="*/ 1577 w 1967"/>
                <a:gd name="T81" fmla="*/ 537 h 3191"/>
                <a:gd name="T82" fmla="*/ 1595 w 1967"/>
                <a:gd name="T83" fmla="*/ 649 h 3191"/>
                <a:gd name="T84" fmla="*/ 1577 w 1967"/>
                <a:gd name="T85" fmla="*/ 760 h 3191"/>
                <a:gd name="T86" fmla="*/ 1633 w 1967"/>
                <a:gd name="T87" fmla="*/ 983 h 3191"/>
                <a:gd name="T88" fmla="*/ 1484 w 1967"/>
                <a:gd name="T89" fmla="*/ 1149 h 3191"/>
                <a:gd name="T90" fmla="*/ 1336 w 1967"/>
                <a:gd name="T91" fmla="*/ 1205 h 3191"/>
                <a:gd name="T92" fmla="*/ 1428 w 1967"/>
                <a:gd name="T93" fmla="*/ 1372 h 3191"/>
                <a:gd name="T94" fmla="*/ 1688 w 1967"/>
                <a:gd name="T95" fmla="*/ 1576 h 3191"/>
                <a:gd name="T96" fmla="*/ 1763 w 1967"/>
                <a:gd name="T97" fmla="*/ 1762 h 3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67" h="3191">
                  <a:moveTo>
                    <a:pt x="1763" y="1762"/>
                  </a:moveTo>
                  <a:lnTo>
                    <a:pt x="1763" y="1762"/>
                  </a:lnTo>
                  <a:cubicBezTo>
                    <a:pt x="1763" y="1762"/>
                    <a:pt x="1688" y="1910"/>
                    <a:pt x="1651" y="1985"/>
                  </a:cubicBezTo>
                  <a:cubicBezTo>
                    <a:pt x="1614" y="2059"/>
                    <a:pt x="1484" y="2151"/>
                    <a:pt x="1503" y="2262"/>
                  </a:cubicBezTo>
                  <a:cubicBezTo>
                    <a:pt x="1540" y="2374"/>
                    <a:pt x="1577" y="2356"/>
                    <a:pt x="1614" y="2467"/>
                  </a:cubicBezTo>
                  <a:cubicBezTo>
                    <a:pt x="1633" y="2578"/>
                    <a:pt x="1558" y="2559"/>
                    <a:pt x="1651" y="2652"/>
                  </a:cubicBezTo>
                  <a:cubicBezTo>
                    <a:pt x="1725" y="2727"/>
                    <a:pt x="1818" y="2819"/>
                    <a:pt x="1855" y="2875"/>
                  </a:cubicBezTo>
                  <a:cubicBezTo>
                    <a:pt x="1911" y="2912"/>
                    <a:pt x="1966" y="2986"/>
                    <a:pt x="1892" y="3079"/>
                  </a:cubicBezTo>
                  <a:cubicBezTo>
                    <a:pt x="1837" y="3153"/>
                    <a:pt x="1855" y="3190"/>
                    <a:pt x="1744" y="3172"/>
                  </a:cubicBezTo>
                  <a:cubicBezTo>
                    <a:pt x="1614" y="3172"/>
                    <a:pt x="872" y="3098"/>
                    <a:pt x="761" y="3172"/>
                  </a:cubicBezTo>
                  <a:cubicBezTo>
                    <a:pt x="761" y="3172"/>
                    <a:pt x="724" y="3134"/>
                    <a:pt x="650" y="3134"/>
                  </a:cubicBezTo>
                  <a:cubicBezTo>
                    <a:pt x="556" y="3134"/>
                    <a:pt x="464" y="3098"/>
                    <a:pt x="445" y="3098"/>
                  </a:cubicBezTo>
                  <a:cubicBezTo>
                    <a:pt x="427" y="3098"/>
                    <a:pt x="353" y="3116"/>
                    <a:pt x="353" y="3116"/>
                  </a:cubicBezTo>
                  <a:cubicBezTo>
                    <a:pt x="353" y="3116"/>
                    <a:pt x="353" y="3060"/>
                    <a:pt x="353" y="3023"/>
                  </a:cubicBezTo>
                  <a:cubicBezTo>
                    <a:pt x="353" y="2968"/>
                    <a:pt x="334" y="2893"/>
                    <a:pt x="315" y="2856"/>
                  </a:cubicBezTo>
                  <a:cubicBezTo>
                    <a:pt x="315" y="2838"/>
                    <a:pt x="315" y="2838"/>
                    <a:pt x="315" y="2801"/>
                  </a:cubicBezTo>
                  <a:cubicBezTo>
                    <a:pt x="315" y="2763"/>
                    <a:pt x="315" y="2727"/>
                    <a:pt x="279" y="2727"/>
                  </a:cubicBezTo>
                  <a:cubicBezTo>
                    <a:pt x="241" y="2727"/>
                    <a:pt x="260" y="2727"/>
                    <a:pt x="241" y="2689"/>
                  </a:cubicBezTo>
                  <a:cubicBezTo>
                    <a:pt x="223" y="2652"/>
                    <a:pt x="223" y="2652"/>
                    <a:pt x="185" y="2671"/>
                  </a:cubicBezTo>
                  <a:cubicBezTo>
                    <a:pt x="167" y="2689"/>
                    <a:pt x="149" y="2689"/>
                    <a:pt x="111" y="2652"/>
                  </a:cubicBezTo>
                  <a:cubicBezTo>
                    <a:pt x="93" y="2615"/>
                    <a:pt x="93" y="2615"/>
                    <a:pt x="56" y="2578"/>
                  </a:cubicBezTo>
                  <a:cubicBezTo>
                    <a:pt x="37" y="2541"/>
                    <a:pt x="0" y="2485"/>
                    <a:pt x="0" y="2485"/>
                  </a:cubicBezTo>
                  <a:cubicBezTo>
                    <a:pt x="0" y="2485"/>
                    <a:pt x="19" y="2448"/>
                    <a:pt x="37" y="2430"/>
                  </a:cubicBezTo>
                  <a:cubicBezTo>
                    <a:pt x="56" y="2392"/>
                    <a:pt x="111" y="2318"/>
                    <a:pt x="130" y="2262"/>
                  </a:cubicBezTo>
                  <a:cubicBezTo>
                    <a:pt x="130" y="2207"/>
                    <a:pt x="130" y="2077"/>
                    <a:pt x="204" y="2021"/>
                  </a:cubicBezTo>
                  <a:cubicBezTo>
                    <a:pt x="260" y="1966"/>
                    <a:pt x="334" y="1891"/>
                    <a:pt x="464" y="1947"/>
                  </a:cubicBezTo>
                  <a:cubicBezTo>
                    <a:pt x="594" y="1985"/>
                    <a:pt x="556" y="2003"/>
                    <a:pt x="631" y="2003"/>
                  </a:cubicBezTo>
                  <a:cubicBezTo>
                    <a:pt x="686" y="2003"/>
                    <a:pt x="724" y="2003"/>
                    <a:pt x="835" y="1799"/>
                  </a:cubicBezTo>
                  <a:cubicBezTo>
                    <a:pt x="927" y="1595"/>
                    <a:pt x="1021" y="1428"/>
                    <a:pt x="1021" y="1428"/>
                  </a:cubicBezTo>
                  <a:cubicBezTo>
                    <a:pt x="1021" y="1428"/>
                    <a:pt x="1076" y="1279"/>
                    <a:pt x="1076" y="1261"/>
                  </a:cubicBezTo>
                  <a:cubicBezTo>
                    <a:pt x="1095" y="1243"/>
                    <a:pt x="1095" y="1224"/>
                    <a:pt x="1095" y="1224"/>
                  </a:cubicBezTo>
                  <a:cubicBezTo>
                    <a:pt x="1095" y="1224"/>
                    <a:pt x="1169" y="1131"/>
                    <a:pt x="1206" y="1094"/>
                  </a:cubicBezTo>
                  <a:cubicBezTo>
                    <a:pt x="1224" y="1057"/>
                    <a:pt x="1243" y="1020"/>
                    <a:pt x="1206" y="946"/>
                  </a:cubicBezTo>
                  <a:cubicBezTo>
                    <a:pt x="1206" y="946"/>
                    <a:pt x="1206" y="908"/>
                    <a:pt x="1298" y="816"/>
                  </a:cubicBezTo>
                  <a:cubicBezTo>
                    <a:pt x="1298" y="816"/>
                    <a:pt x="1373" y="742"/>
                    <a:pt x="1373" y="704"/>
                  </a:cubicBezTo>
                  <a:cubicBezTo>
                    <a:pt x="1392" y="686"/>
                    <a:pt x="1392" y="593"/>
                    <a:pt x="1354" y="537"/>
                  </a:cubicBezTo>
                  <a:cubicBezTo>
                    <a:pt x="1317" y="501"/>
                    <a:pt x="1187" y="371"/>
                    <a:pt x="1187" y="371"/>
                  </a:cubicBezTo>
                  <a:cubicBezTo>
                    <a:pt x="1039" y="278"/>
                    <a:pt x="1039" y="278"/>
                    <a:pt x="1039" y="278"/>
                  </a:cubicBezTo>
                  <a:cubicBezTo>
                    <a:pt x="1039" y="278"/>
                    <a:pt x="1224" y="55"/>
                    <a:pt x="1224" y="0"/>
                  </a:cubicBezTo>
                  <a:cubicBezTo>
                    <a:pt x="1224" y="0"/>
                    <a:pt x="1373" y="333"/>
                    <a:pt x="1410" y="389"/>
                  </a:cubicBezTo>
                  <a:cubicBezTo>
                    <a:pt x="1447" y="426"/>
                    <a:pt x="1521" y="519"/>
                    <a:pt x="1577" y="537"/>
                  </a:cubicBezTo>
                  <a:cubicBezTo>
                    <a:pt x="1651" y="575"/>
                    <a:pt x="1633" y="630"/>
                    <a:pt x="1595" y="649"/>
                  </a:cubicBezTo>
                  <a:cubicBezTo>
                    <a:pt x="1577" y="686"/>
                    <a:pt x="1558" y="704"/>
                    <a:pt x="1577" y="760"/>
                  </a:cubicBezTo>
                  <a:cubicBezTo>
                    <a:pt x="1577" y="834"/>
                    <a:pt x="1669" y="908"/>
                    <a:pt x="1633" y="983"/>
                  </a:cubicBezTo>
                  <a:cubicBezTo>
                    <a:pt x="1614" y="1038"/>
                    <a:pt x="1577" y="1094"/>
                    <a:pt x="1484" y="1149"/>
                  </a:cubicBezTo>
                  <a:cubicBezTo>
                    <a:pt x="1373" y="1187"/>
                    <a:pt x="1336" y="1187"/>
                    <a:pt x="1336" y="1205"/>
                  </a:cubicBezTo>
                  <a:cubicBezTo>
                    <a:pt x="1317" y="1243"/>
                    <a:pt x="1317" y="1335"/>
                    <a:pt x="1428" y="1372"/>
                  </a:cubicBezTo>
                  <a:cubicBezTo>
                    <a:pt x="1558" y="1409"/>
                    <a:pt x="1633" y="1409"/>
                    <a:pt x="1688" y="1576"/>
                  </a:cubicBezTo>
                  <a:cubicBezTo>
                    <a:pt x="1744" y="1762"/>
                    <a:pt x="1763" y="1762"/>
                    <a:pt x="1763" y="176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1" name="Freeform 22"/>
            <p:cNvSpPr>
              <a:spLocks noChangeArrowheads="1"/>
            </p:cNvSpPr>
            <p:nvPr/>
          </p:nvSpPr>
          <p:spPr bwMode="auto">
            <a:xfrm>
              <a:off x="8186127" y="3345761"/>
              <a:ext cx="472174" cy="456118"/>
            </a:xfrm>
            <a:custGeom>
              <a:avLst/>
              <a:gdLst>
                <a:gd name="T0" fmla="*/ 575 w 1540"/>
                <a:gd name="T1" fmla="*/ 1484 h 1485"/>
                <a:gd name="T2" fmla="*/ 575 w 1540"/>
                <a:gd name="T3" fmla="*/ 1484 h 1485"/>
                <a:gd name="T4" fmla="*/ 667 w 1540"/>
                <a:gd name="T5" fmla="*/ 1409 h 1485"/>
                <a:gd name="T6" fmla="*/ 816 w 1540"/>
                <a:gd name="T7" fmla="*/ 1465 h 1485"/>
                <a:gd name="T8" fmla="*/ 834 w 1540"/>
                <a:gd name="T9" fmla="*/ 1298 h 1485"/>
                <a:gd name="T10" fmla="*/ 797 w 1540"/>
                <a:gd name="T11" fmla="*/ 1187 h 1485"/>
                <a:gd name="T12" fmla="*/ 983 w 1540"/>
                <a:gd name="T13" fmla="*/ 1020 h 1485"/>
                <a:gd name="T14" fmla="*/ 1113 w 1540"/>
                <a:gd name="T15" fmla="*/ 1076 h 1485"/>
                <a:gd name="T16" fmla="*/ 1354 w 1540"/>
                <a:gd name="T17" fmla="*/ 1168 h 1485"/>
                <a:gd name="T18" fmla="*/ 1502 w 1540"/>
                <a:gd name="T19" fmla="*/ 908 h 1485"/>
                <a:gd name="T20" fmla="*/ 1409 w 1540"/>
                <a:gd name="T21" fmla="*/ 631 h 1485"/>
                <a:gd name="T22" fmla="*/ 1335 w 1540"/>
                <a:gd name="T23" fmla="*/ 446 h 1485"/>
                <a:gd name="T24" fmla="*/ 1409 w 1540"/>
                <a:gd name="T25" fmla="*/ 223 h 1485"/>
                <a:gd name="T26" fmla="*/ 1205 w 1540"/>
                <a:gd name="T27" fmla="*/ 260 h 1485"/>
                <a:gd name="T28" fmla="*/ 1113 w 1540"/>
                <a:gd name="T29" fmla="*/ 205 h 1485"/>
                <a:gd name="T30" fmla="*/ 1038 w 1540"/>
                <a:gd name="T31" fmla="*/ 0 h 1485"/>
                <a:gd name="T32" fmla="*/ 742 w 1540"/>
                <a:gd name="T33" fmla="*/ 38 h 1485"/>
                <a:gd name="T34" fmla="*/ 723 w 1540"/>
                <a:gd name="T35" fmla="*/ 112 h 1485"/>
                <a:gd name="T36" fmla="*/ 705 w 1540"/>
                <a:gd name="T37" fmla="*/ 223 h 1485"/>
                <a:gd name="T38" fmla="*/ 593 w 1540"/>
                <a:gd name="T39" fmla="*/ 241 h 1485"/>
                <a:gd name="T40" fmla="*/ 445 w 1540"/>
                <a:gd name="T41" fmla="*/ 260 h 1485"/>
                <a:gd name="T42" fmla="*/ 278 w 1540"/>
                <a:gd name="T43" fmla="*/ 241 h 1485"/>
                <a:gd name="T44" fmla="*/ 222 w 1540"/>
                <a:gd name="T45" fmla="*/ 223 h 1485"/>
                <a:gd name="T46" fmla="*/ 222 w 1540"/>
                <a:gd name="T47" fmla="*/ 353 h 1485"/>
                <a:gd name="T48" fmla="*/ 166 w 1540"/>
                <a:gd name="T49" fmla="*/ 612 h 1485"/>
                <a:gd name="T50" fmla="*/ 74 w 1540"/>
                <a:gd name="T51" fmla="*/ 742 h 1485"/>
                <a:gd name="T52" fmla="*/ 18 w 1540"/>
                <a:gd name="T53" fmla="*/ 760 h 1485"/>
                <a:gd name="T54" fmla="*/ 74 w 1540"/>
                <a:gd name="T55" fmla="*/ 872 h 1485"/>
                <a:gd name="T56" fmla="*/ 74 w 1540"/>
                <a:gd name="T57" fmla="*/ 927 h 1485"/>
                <a:gd name="T58" fmla="*/ 260 w 1540"/>
                <a:gd name="T59" fmla="*/ 1224 h 1485"/>
                <a:gd name="T60" fmla="*/ 575 w 1540"/>
                <a:gd name="T61" fmla="*/ 1484 h 1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40" h="1485">
                  <a:moveTo>
                    <a:pt x="575" y="1484"/>
                  </a:moveTo>
                  <a:lnTo>
                    <a:pt x="575" y="1484"/>
                  </a:lnTo>
                  <a:cubicBezTo>
                    <a:pt x="612" y="1484"/>
                    <a:pt x="556" y="1391"/>
                    <a:pt x="667" y="1409"/>
                  </a:cubicBezTo>
                  <a:cubicBezTo>
                    <a:pt x="779" y="1428"/>
                    <a:pt x="760" y="1484"/>
                    <a:pt x="816" y="1465"/>
                  </a:cubicBezTo>
                  <a:cubicBezTo>
                    <a:pt x="890" y="1428"/>
                    <a:pt x="872" y="1373"/>
                    <a:pt x="834" y="1298"/>
                  </a:cubicBezTo>
                  <a:cubicBezTo>
                    <a:pt x="797" y="1243"/>
                    <a:pt x="723" y="1224"/>
                    <a:pt x="797" y="1187"/>
                  </a:cubicBezTo>
                  <a:cubicBezTo>
                    <a:pt x="872" y="1131"/>
                    <a:pt x="964" y="1038"/>
                    <a:pt x="983" y="1020"/>
                  </a:cubicBezTo>
                  <a:cubicBezTo>
                    <a:pt x="1020" y="1002"/>
                    <a:pt x="1002" y="1002"/>
                    <a:pt x="1113" y="1076"/>
                  </a:cubicBezTo>
                  <a:cubicBezTo>
                    <a:pt x="1224" y="1168"/>
                    <a:pt x="1279" y="1224"/>
                    <a:pt x="1354" y="1168"/>
                  </a:cubicBezTo>
                  <a:cubicBezTo>
                    <a:pt x="1428" y="1094"/>
                    <a:pt x="1539" y="1020"/>
                    <a:pt x="1502" y="908"/>
                  </a:cubicBezTo>
                  <a:cubicBezTo>
                    <a:pt x="1465" y="797"/>
                    <a:pt x="1484" y="686"/>
                    <a:pt x="1409" y="631"/>
                  </a:cubicBezTo>
                  <a:cubicBezTo>
                    <a:pt x="1335" y="556"/>
                    <a:pt x="1261" y="501"/>
                    <a:pt x="1335" y="446"/>
                  </a:cubicBezTo>
                  <a:cubicBezTo>
                    <a:pt x="1391" y="372"/>
                    <a:pt x="1502" y="279"/>
                    <a:pt x="1409" y="223"/>
                  </a:cubicBezTo>
                  <a:cubicBezTo>
                    <a:pt x="1335" y="167"/>
                    <a:pt x="1243" y="241"/>
                    <a:pt x="1205" y="260"/>
                  </a:cubicBezTo>
                  <a:cubicBezTo>
                    <a:pt x="1168" y="260"/>
                    <a:pt x="1150" y="279"/>
                    <a:pt x="1113" y="205"/>
                  </a:cubicBezTo>
                  <a:cubicBezTo>
                    <a:pt x="1076" y="130"/>
                    <a:pt x="1038" y="0"/>
                    <a:pt x="1038" y="0"/>
                  </a:cubicBezTo>
                  <a:cubicBezTo>
                    <a:pt x="1038" y="0"/>
                    <a:pt x="760" y="19"/>
                    <a:pt x="742" y="38"/>
                  </a:cubicBezTo>
                  <a:cubicBezTo>
                    <a:pt x="742" y="38"/>
                    <a:pt x="742" y="75"/>
                    <a:pt x="723" y="112"/>
                  </a:cubicBezTo>
                  <a:cubicBezTo>
                    <a:pt x="705" y="130"/>
                    <a:pt x="705" y="205"/>
                    <a:pt x="705" y="223"/>
                  </a:cubicBezTo>
                  <a:cubicBezTo>
                    <a:pt x="705" y="241"/>
                    <a:pt x="667" y="241"/>
                    <a:pt x="593" y="241"/>
                  </a:cubicBezTo>
                  <a:cubicBezTo>
                    <a:pt x="537" y="241"/>
                    <a:pt x="482" y="260"/>
                    <a:pt x="445" y="260"/>
                  </a:cubicBezTo>
                  <a:cubicBezTo>
                    <a:pt x="426" y="260"/>
                    <a:pt x="315" y="260"/>
                    <a:pt x="278" y="241"/>
                  </a:cubicBezTo>
                  <a:cubicBezTo>
                    <a:pt x="241" y="241"/>
                    <a:pt x="222" y="223"/>
                    <a:pt x="222" y="223"/>
                  </a:cubicBezTo>
                  <a:cubicBezTo>
                    <a:pt x="222" y="223"/>
                    <a:pt x="241" y="297"/>
                    <a:pt x="222" y="353"/>
                  </a:cubicBezTo>
                  <a:cubicBezTo>
                    <a:pt x="204" y="409"/>
                    <a:pt x="204" y="519"/>
                    <a:pt x="166" y="612"/>
                  </a:cubicBezTo>
                  <a:cubicBezTo>
                    <a:pt x="130" y="686"/>
                    <a:pt x="111" y="742"/>
                    <a:pt x="74" y="742"/>
                  </a:cubicBezTo>
                  <a:cubicBezTo>
                    <a:pt x="37" y="742"/>
                    <a:pt x="0" y="705"/>
                    <a:pt x="18" y="760"/>
                  </a:cubicBezTo>
                  <a:cubicBezTo>
                    <a:pt x="37" y="816"/>
                    <a:pt x="74" y="853"/>
                    <a:pt x="74" y="872"/>
                  </a:cubicBezTo>
                  <a:cubicBezTo>
                    <a:pt x="74" y="890"/>
                    <a:pt x="37" y="890"/>
                    <a:pt x="74" y="927"/>
                  </a:cubicBezTo>
                  <a:cubicBezTo>
                    <a:pt x="92" y="964"/>
                    <a:pt x="185" y="1131"/>
                    <a:pt x="260" y="1224"/>
                  </a:cubicBezTo>
                  <a:cubicBezTo>
                    <a:pt x="352" y="1298"/>
                    <a:pt x="445" y="1428"/>
                    <a:pt x="575" y="148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2" name="Freeform 23"/>
            <p:cNvSpPr>
              <a:spLocks noChangeArrowheads="1"/>
            </p:cNvSpPr>
            <p:nvPr/>
          </p:nvSpPr>
          <p:spPr bwMode="auto">
            <a:xfrm>
              <a:off x="8363363" y="3221242"/>
              <a:ext cx="575000" cy="699741"/>
            </a:xfrm>
            <a:custGeom>
              <a:avLst/>
              <a:gdLst>
                <a:gd name="T0" fmla="*/ 1836 w 1873"/>
                <a:gd name="T1" fmla="*/ 111 h 2281"/>
                <a:gd name="T2" fmla="*/ 1836 w 1873"/>
                <a:gd name="T3" fmla="*/ 111 h 2281"/>
                <a:gd name="T4" fmla="*/ 1706 w 1873"/>
                <a:gd name="T5" fmla="*/ 36 h 2281"/>
                <a:gd name="T6" fmla="*/ 1484 w 1873"/>
                <a:gd name="T7" fmla="*/ 74 h 2281"/>
                <a:gd name="T8" fmla="*/ 1372 w 1873"/>
                <a:gd name="T9" fmla="*/ 222 h 2281"/>
                <a:gd name="T10" fmla="*/ 1335 w 1873"/>
                <a:gd name="T11" fmla="*/ 296 h 2281"/>
                <a:gd name="T12" fmla="*/ 1280 w 1873"/>
                <a:gd name="T13" fmla="*/ 389 h 2281"/>
                <a:gd name="T14" fmla="*/ 1224 w 1873"/>
                <a:gd name="T15" fmla="*/ 445 h 2281"/>
                <a:gd name="T16" fmla="*/ 927 w 1873"/>
                <a:gd name="T17" fmla="*/ 426 h 2281"/>
                <a:gd name="T18" fmla="*/ 463 w 1873"/>
                <a:gd name="T19" fmla="*/ 407 h 2281"/>
                <a:gd name="T20" fmla="*/ 556 w 1873"/>
                <a:gd name="T21" fmla="*/ 648 h 2281"/>
                <a:gd name="T22" fmla="*/ 668 w 1873"/>
                <a:gd name="T23" fmla="*/ 648 h 2281"/>
                <a:gd name="T24" fmla="*/ 872 w 1873"/>
                <a:gd name="T25" fmla="*/ 648 h 2281"/>
                <a:gd name="T26" fmla="*/ 816 w 1873"/>
                <a:gd name="T27" fmla="*/ 779 h 2281"/>
                <a:gd name="T28" fmla="*/ 723 w 1873"/>
                <a:gd name="T29" fmla="*/ 870 h 2281"/>
                <a:gd name="T30" fmla="*/ 798 w 1873"/>
                <a:gd name="T31" fmla="*/ 1000 h 2281"/>
                <a:gd name="T32" fmla="*/ 890 w 1873"/>
                <a:gd name="T33" fmla="*/ 1130 h 2281"/>
                <a:gd name="T34" fmla="*/ 927 w 1873"/>
                <a:gd name="T35" fmla="*/ 1297 h 2281"/>
                <a:gd name="T36" fmla="*/ 909 w 1873"/>
                <a:gd name="T37" fmla="*/ 1445 h 2281"/>
                <a:gd name="T38" fmla="*/ 760 w 1873"/>
                <a:gd name="T39" fmla="*/ 1594 h 2281"/>
                <a:gd name="T40" fmla="*/ 630 w 1873"/>
                <a:gd name="T41" fmla="*/ 1557 h 2281"/>
                <a:gd name="T42" fmla="*/ 445 w 1873"/>
                <a:gd name="T43" fmla="*/ 1427 h 2281"/>
                <a:gd name="T44" fmla="*/ 408 w 1873"/>
                <a:gd name="T45" fmla="*/ 1427 h 2281"/>
                <a:gd name="T46" fmla="*/ 222 w 1873"/>
                <a:gd name="T47" fmla="*/ 1594 h 2281"/>
                <a:gd name="T48" fmla="*/ 204 w 1873"/>
                <a:gd name="T49" fmla="*/ 1650 h 2281"/>
                <a:gd name="T50" fmla="*/ 278 w 1873"/>
                <a:gd name="T51" fmla="*/ 1780 h 2281"/>
                <a:gd name="T52" fmla="*/ 222 w 1873"/>
                <a:gd name="T53" fmla="*/ 1872 h 2281"/>
                <a:gd name="T54" fmla="*/ 148 w 1873"/>
                <a:gd name="T55" fmla="*/ 1835 h 2281"/>
                <a:gd name="T56" fmla="*/ 56 w 1873"/>
                <a:gd name="T57" fmla="*/ 1816 h 2281"/>
                <a:gd name="T58" fmla="*/ 0 w 1873"/>
                <a:gd name="T59" fmla="*/ 1891 h 2281"/>
                <a:gd name="T60" fmla="*/ 130 w 1873"/>
                <a:gd name="T61" fmla="*/ 2021 h 2281"/>
                <a:gd name="T62" fmla="*/ 204 w 1873"/>
                <a:gd name="T63" fmla="*/ 2187 h 2281"/>
                <a:gd name="T64" fmla="*/ 241 w 1873"/>
                <a:gd name="T65" fmla="*/ 2280 h 2281"/>
                <a:gd name="T66" fmla="*/ 333 w 1873"/>
                <a:gd name="T67" fmla="*/ 2206 h 2281"/>
                <a:gd name="T68" fmla="*/ 482 w 1873"/>
                <a:gd name="T69" fmla="*/ 2095 h 2281"/>
                <a:gd name="T70" fmla="*/ 760 w 1873"/>
                <a:gd name="T71" fmla="*/ 2076 h 2281"/>
                <a:gd name="T72" fmla="*/ 1057 w 1873"/>
                <a:gd name="T73" fmla="*/ 1928 h 2281"/>
                <a:gd name="T74" fmla="*/ 1187 w 1873"/>
                <a:gd name="T75" fmla="*/ 1816 h 2281"/>
                <a:gd name="T76" fmla="*/ 1243 w 1873"/>
                <a:gd name="T77" fmla="*/ 1612 h 2281"/>
                <a:gd name="T78" fmla="*/ 1335 w 1873"/>
                <a:gd name="T79" fmla="*/ 1427 h 2281"/>
                <a:gd name="T80" fmla="*/ 1391 w 1873"/>
                <a:gd name="T81" fmla="*/ 1260 h 2281"/>
                <a:gd name="T82" fmla="*/ 1595 w 1873"/>
                <a:gd name="T83" fmla="*/ 1093 h 2281"/>
                <a:gd name="T84" fmla="*/ 1687 w 1873"/>
                <a:gd name="T85" fmla="*/ 889 h 2281"/>
                <a:gd name="T86" fmla="*/ 1742 w 1873"/>
                <a:gd name="T87" fmla="*/ 500 h 2281"/>
                <a:gd name="T88" fmla="*/ 1872 w 1873"/>
                <a:gd name="T89" fmla="*/ 203 h 2281"/>
                <a:gd name="T90" fmla="*/ 1836 w 1873"/>
                <a:gd name="T91" fmla="*/ 111 h 2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3" h="2281">
                  <a:moveTo>
                    <a:pt x="1836" y="111"/>
                  </a:moveTo>
                  <a:lnTo>
                    <a:pt x="1836" y="111"/>
                  </a:lnTo>
                  <a:cubicBezTo>
                    <a:pt x="1836" y="111"/>
                    <a:pt x="1854" y="74"/>
                    <a:pt x="1706" y="36"/>
                  </a:cubicBezTo>
                  <a:cubicBezTo>
                    <a:pt x="1558" y="0"/>
                    <a:pt x="1521" y="0"/>
                    <a:pt x="1484" y="74"/>
                  </a:cubicBezTo>
                  <a:cubicBezTo>
                    <a:pt x="1428" y="129"/>
                    <a:pt x="1410" y="203"/>
                    <a:pt x="1372" y="222"/>
                  </a:cubicBezTo>
                  <a:cubicBezTo>
                    <a:pt x="1354" y="259"/>
                    <a:pt x="1335" y="296"/>
                    <a:pt x="1335" y="296"/>
                  </a:cubicBezTo>
                  <a:cubicBezTo>
                    <a:pt x="1280" y="389"/>
                    <a:pt x="1280" y="389"/>
                    <a:pt x="1280" y="389"/>
                  </a:cubicBezTo>
                  <a:cubicBezTo>
                    <a:pt x="1280" y="389"/>
                    <a:pt x="1261" y="426"/>
                    <a:pt x="1224" y="445"/>
                  </a:cubicBezTo>
                  <a:cubicBezTo>
                    <a:pt x="1187" y="445"/>
                    <a:pt x="927" y="426"/>
                    <a:pt x="927" y="426"/>
                  </a:cubicBezTo>
                  <a:cubicBezTo>
                    <a:pt x="463" y="407"/>
                    <a:pt x="463" y="407"/>
                    <a:pt x="463" y="407"/>
                  </a:cubicBezTo>
                  <a:cubicBezTo>
                    <a:pt x="556" y="648"/>
                    <a:pt x="556" y="648"/>
                    <a:pt x="556" y="648"/>
                  </a:cubicBezTo>
                  <a:cubicBezTo>
                    <a:pt x="556" y="648"/>
                    <a:pt x="575" y="686"/>
                    <a:pt x="668" y="648"/>
                  </a:cubicBezTo>
                  <a:cubicBezTo>
                    <a:pt x="742" y="612"/>
                    <a:pt x="816" y="556"/>
                    <a:pt x="872" y="648"/>
                  </a:cubicBezTo>
                  <a:cubicBezTo>
                    <a:pt x="872" y="648"/>
                    <a:pt x="872" y="723"/>
                    <a:pt x="816" y="779"/>
                  </a:cubicBezTo>
                  <a:cubicBezTo>
                    <a:pt x="779" y="816"/>
                    <a:pt x="723" y="852"/>
                    <a:pt x="723" y="870"/>
                  </a:cubicBezTo>
                  <a:cubicBezTo>
                    <a:pt x="723" y="889"/>
                    <a:pt x="742" y="944"/>
                    <a:pt x="798" y="1000"/>
                  </a:cubicBezTo>
                  <a:cubicBezTo>
                    <a:pt x="853" y="1038"/>
                    <a:pt x="890" y="1112"/>
                    <a:pt x="890" y="1130"/>
                  </a:cubicBezTo>
                  <a:cubicBezTo>
                    <a:pt x="890" y="1167"/>
                    <a:pt x="927" y="1279"/>
                    <a:pt x="927" y="1297"/>
                  </a:cubicBezTo>
                  <a:cubicBezTo>
                    <a:pt x="927" y="1297"/>
                    <a:pt x="964" y="1371"/>
                    <a:pt x="909" y="1445"/>
                  </a:cubicBezTo>
                  <a:cubicBezTo>
                    <a:pt x="853" y="1520"/>
                    <a:pt x="760" y="1594"/>
                    <a:pt x="760" y="1594"/>
                  </a:cubicBezTo>
                  <a:cubicBezTo>
                    <a:pt x="760" y="1594"/>
                    <a:pt x="704" y="1631"/>
                    <a:pt x="630" y="1557"/>
                  </a:cubicBezTo>
                  <a:cubicBezTo>
                    <a:pt x="575" y="1501"/>
                    <a:pt x="445" y="1427"/>
                    <a:pt x="445" y="1427"/>
                  </a:cubicBezTo>
                  <a:cubicBezTo>
                    <a:pt x="445" y="1427"/>
                    <a:pt x="427" y="1409"/>
                    <a:pt x="408" y="1427"/>
                  </a:cubicBezTo>
                  <a:cubicBezTo>
                    <a:pt x="389" y="1445"/>
                    <a:pt x="241" y="1575"/>
                    <a:pt x="222" y="1594"/>
                  </a:cubicBezTo>
                  <a:cubicBezTo>
                    <a:pt x="204" y="1594"/>
                    <a:pt x="167" y="1631"/>
                    <a:pt x="204" y="1650"/>
                  </a:cubicBezTo>
                  <a:cubicBezTo>
                    <a:pt x="241" y="1668"/>
                    <a:pt x="297" y="1742"/>
                    <a:pt x="278" y="1780"/>
                  </a:cubicBezTo>
                  <a:cubicBezTo>
                    <a:pt x="278" y="1798"/>
                    <a:pt x="315" y="1854"/>
                    <a:pt x="222" y="1872"/>
                  </a:cubicBezTo>
                  <a:cubicBezTo>
                    <a:pt x="222" y="1872"/>
                    <a:pt x="185" y="1835"/>
                    <a:pt x="148" y="1835"/>
                  </a:cubicBezTo>
                  <a:cubicBezTo>
                    <a:pt x="130" y="1816"/>
                    <a:pt x="74" y="1816"/>
                    <a:pt x="56" y="1816"/>
                  </a:cubicBezTo>
                  <a:cubicBezTo>
                    <a:pt x="37" y="1816"/>
                    <a:pt x="18" y="1835"/>
                    <a:pt x="0" y="1891"/>
                  </a:cubicBezTo>
                  <a:cubicBezTo>
                    <a:pt x="0" y="1891"/>
                    <a:pt x="111" y="2002"/>
                    <a:pt x="130" y="2021"/>
                  </a:cubicBezTo>
                  <a:cubicBezTo>
                    <a:pt x="148" y="2057"/>
                    <a:pt x="185" y="2095"/>
                    <a:pt x="204" y="2187"/>
                  </a:cubicBezTo>
                  <a:cubicBezTo>
                    <a:pt x="241" y="2262"/>
                    <a:pt x="241" y="2280"/>
                    <a:pt x="241" y="2280"/>
                  </a:cubicBezTo>
                  <a:cubicBezTo>
                    <a:pt x="241" y="2280"/>
                    <a:pt x="297" y="2262"/>
                    <a:pt x="333" y="2206"/>
                  </a:cubicBezTo>
                  <a:cubicBezTo>
                    <a:pt x="371" y="2169"/>
                    <a:pt x="371" y="2095"/>
                    <a:pt x="482" y="2095"/>
                  </a:cubicBezTo>
                  <a:cubicBezTo>
                    <a:pt x="593" y="2095"/>
                    <a:pt x="723" y="2095"/>
                    <a:pt x="760" y="2076"/>
                  </a:cubicBezTo>
                  <a:cubicBezTo>
                    <a:pt x="816" y="2057"/>
                    <a:pt x="983" y="2002"/>
                    <a:pt x="1057" y="1928"/>
                  </a:cubicBezTo>
                  <a:cubicBezTo>
                    <a:pt x="1113" y="1854"/>
                    <a:pt x="1131" y="1891"/>
                    <a:pt x="1187" y="1816"/>
                  </a:cubicBezTo>
                  <a:cubicBezTo>
                    <a:pt x="1224" y="1761"/>
                    <a:pt x="1205" y="1668"/>
                    <a:pt x="1243" y="1612"/>
                  </a:cubicBezTo>
                  <a:cubicBezTo>
                    <a:pt x="1280" y="1557"/>
                    <a:pt x="1335" y="1483"/>
                    <a:pt x="1335" y="1427"/>
                  </a:cubicBezTo>
                  <a:cubicBezTo>
                    <a:pt x="1335" y="1371"/>
                    <a:pt x="1335" y="1315"/>
                    <a:pt x="1391" y="1260"/>
                  </a:cubicBezTo>
                  <a:cubicBezTo>
                    <a:pt x="1465" y="1204"/>
                    <a:pt x="1540" y="1149"/>
                    <a:pt x="1595" y="1093"/>
                  </a:cubicBezTo>
                  <a:cubicBezTo>
                    <a:pt x="1632" y="1038"/>
                    <a:pt x="1687" y="926"/>
                    <a:pt x="1687" y="889"/>
                  </a:cubicBezTo>
                  <a:cubicBezTo>
                    <a:pt x="1687" y="853"/>
                    <a:pt x="1724" y="556"/>
                    <a:pt x="1742" y="500"/>
                  </a:cubicBezTo>
                  <a:cubicBezTo>
                    <a:pt x="1761" y="445"/>
                    <a:pt x="1872" y="222"/>
                    <a:pt x="1872" y="203"/>
                  </a:cubicBezTo>
                  <a:cubicBezTo>
                    <a:pt x="1872" y="185"/>
                    <a:pt x="1836" y="111"/>
                    <a:pt x="1836" y="11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3" name="Freeform 24"/>
            <p:cNvSpPr>
              <a:spLocks noChangeArrowheads="1"/>
            </p:cNvSpPr>
            <p:nvPr/>
          </p:nvSpPr>
          <p:spPr bwMode="auto">
            <a:xfrm>
              <a:off x="8436420" y="3095369"/>
              <a:ext cx="1451703" cy="1434675"/>
            </a:xfrm>
            <a:custGeom>
              <a:avLst/>
              <a:gdLst>
                <a:gd name="T0" fmla="*/ 204 w 4730"/>
                <a:gd name="T1" fmla="*/ 2819 h 4675"/>
                <a:gd name="T2" fmla="*/ 1113 w 4730"/>
                <a:gd name="T3" fmla="*/ 2819 h 4675"/>
                <a:gd name="T4" fmla="*/ 1373 w 4730"/>
                <a:gd name="T5" fmla="*/ 3264 h 4675"/>
                <a:gd name="T6" fmla="*/ 2114 w 4730"/>
                <a:gd name="T7" fmla="*/ 3153 h 4675"/>
                <a:gd name="T8" fmla="*/ 2448 w 4730"/>
                <a:gd name="T9" fmla="*/ 3413 h 4675"/>
                <a:gd name="T10" fmla="*/ 2466 w 4730"/>
                <a:gd name="T11" fmla="*/ 3988 h 4675"/>
                <a:gd name="T12" fmla="*/ 3208 w 4730"/>
                <a:gd name="T13" fmla="*/ 4173 h 4675"/>
                <a:gd name="T14" fmla="*/ 3857 w 4730"/>
                <a:gd name="T15" fmla="*/ 4396 h 4675"/>
                <a:gd name="T16" fmla="*/ 4358 w 4730"/>
                <a:gd name="T17" fmla="*/ 4433 h 4675"/>
                <a:gd name="T18" fmla="*/ 3969 w 4730"/>
                <a:gd name="T19" fmla="*/ 4080 h 4675"/>
                <a:gd name="T20" fmla="*/ 4192 w 4730"/>
                <a:gd name="T21" fmla="*/ 3468 h 4675"/>
                <a:gd name="T22" fmla="*/ 4525 w 4730"/>
                <a:gd name="T23" fmla="*/ 3116 h 4675"/>
                <a:gd name="T24" fmla="*/ 4247 w 4730"/>
                <a:gd name="T25" fmla="*/ 2448 h 4675"/>
                <a:gd name="T26" fmla="*/ 4192 w 4730"/>
                <a:gd name="T27" fmla="*/ 1929 h 4675"/>
                <a:gd name="T28" fmla="*/ 4303 w 4730"/>
                <a:gd name="T29" fmla="*/ 1558 h 4675"/>
                <a:gd name="T30" fmla="*/ 4692 w 4730"/>
                <a:gd name="T31" fmla="*/ 780 h 4675"/>
                <a:gd name="T32" fmla="*/ 4303 w 4730"/>
                <a:gd name="T33" fmla="*/ 204 h 4675"/>
                <a:gd name="T34" fmla="*/ 3839 w 4730"/>
                <a:gd name="T35" fmla="*/ 0 h 4675"/>
                <a:gd name="T36" fmla="*/ 2689 w 4730"/>
                <a:gd name="T37" fmla="*/ 112 h 4675"/>
                <a:gd name="T38" fmla="*/ 2448 w 4730"/>
                <a:gd name="T39" fmla="*/ 297 h 4675"/>
                <a:gd name="T40" fmla="*/ 2077 w 4730"/>
                <a:gd name="T41" fmla="*/ 223 h 4675"/>
                <a:gd name="T42" fmla="*/ 1743 w 4730"/>
                <a:gd name="T43" fmla="*/ 112 h 4675"/>
                <a:gd name="T44" fmla="*/ 1557 w 4730"/>
                <a:gd name="T45" fmla="*/ 334 h 4675"/>
                <a:gd name="T46" fmla="*/ 1631 w 4730"/>
                <a:gd name="T47" fmla="*/ 612 h 4675"/>
                <a:gd name="T48" fmla="*/ 1465 w 4730"/>
                <a:gd name="T49" fmla="*/ 1151 h 4675"/>
                <a:gd name="T50" fmla="*/ 1354 w 4730"/>
                <a:gd name="T51" fmla="*/ 1502 h 4675"/>
                <a:gd name="T52" fmla="*/ 1113 w 4730"/>
                <a:gd name="T53" fmla="*/ 1743 h 4675"/>
                <a:gd name="T54" fmla="*/ 983 w 4730"/>
                <a:gd name="T55" fmla="*/ 2095 h 4675"/>
                <a:gd name="T56" fmla="*/ 816 w 4730"/>
                <a:gd name="T57" fmla="*/ 2337 h 4675"/>
                <a:gd name="T58" fmla="*/ 482 w 4730"/>
                <a:gd name="T59" fmla="*/ 2504 h 4675"/>
                <a:gd name="T60" fmla="*/ 186 w 4730"/>
                <a:gd name="T61" fmla="*/ 2504 h 4675"/>
                <a:gd name="T62" fmla="*/ 74 w 4730"/>
                <a:gd name="T63" fmla="*/ 2634 h 4675"/>
                <a:gd name="T64" fmla="*/ 92 w 4730"/>
                <a:gd name="T65" fmla="*/ 2801 h 4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30" h="4675">
                  <a:moveTo>
                    <a:pt x="204" y="2819"/>
                  </a:moveTo>
                  <a:lnTo>
                    <a:pt x="204" y="2819"/>
                  </a:lnTo>
                  <a:cubicBezTo>
                    <a:pt x="204" y="2819"/>
                    <a:pt x="482" y="2782"/>
                    <a:pt x="668" y="2801"/>
                  </a:cubicBezTo>
                  <a:cubicBezTo>
                    <a:pt x="872" y="2801"/>
                    <a:pt x="1076" y="2782"/>
                    <a:pt x="1113" y="2819"/>
                  </a:cubicBezTo>
                  <a:cubicBezTo>
                    <a:pt x="1150" y="2875"/>
                    <a:pt x="1243" y="2912"/>
                    <a:pt x="1224" y="3005"/>
                  </a:cubicBezTo>
                  <a:cubicBezTo>
                    <a:pt x="1224" y="3097"/>
                    <a:pt x="1243" y="3227"/>
                    <a:pt x="1373" y="3264"/>
                  </a:cubicBezTo>
                  <a:cubicBezTo>
                    <a:pt x="1483" y="3320"/>
                    <a:pt x="1650" y="3376"/>
                    <a:pt x="1724" y="3302"/>
                  </a:cubicBezTo>
                  <a:cubicBezTo>
                    <a:pt x="1817" y="3246"/>
                    <a:pt x="1947" y="3060"/>
                    <a:pt x="2114" y="3153"/>
                  </a:cubicBezTo>
                  <a:cubicBezTo>
                    <a:pt x="2299" y="3246"/>
                    <a:pt x="2262" y="3208"/>
                    <a:pt x="2337" y="3208"/>
                  </a:cubicBezTo>
                  <a:cubicBezTo>
                    <a:pt x="2392" y="3208"/>
                    <a:pt x="2503" y="3246"/>
                    <a:pt x="2448" y="3413"/>
                  </a:cubicBezTo>
                  <a:cubicBezTo>
                    <a:pt x="2392" y="3561"/>
                    <a:pt x="2373" y="3617"/>
                    <a:pt x="2448" y="3747"/>
                  </a:cubicBezTo>
                  <a:cubicBezTo>
                    <a:pt x="2522" y="3876"/>
                    <a:pt x="2429" y="3914"/>
                    <a:pt x="2466" y="3988"/>
                  </a:cubicBezTo>
                  <a:cubicBezTo>
                    <a:pt x="2522" y="4062"/>
                    <a:pt x="2689" y="4006"/>
                    <a:pt x="2819" y="4025"/>
                  </a:cubicBezTo>
                  <a:cubicBezTo>
                    <a:pt x="2930" y="4044"/>
                    <a:pt x="3060" y="4080"/>
                    <a:pt x="3208" y="4173"/>
                  </a:cubicBezTo>
                  <a:cubicBezTo>
                    <a:pt x="3356" y="4266"/>
                    <a:pt x="3301" y="4285"/>
                    <a:pt x="3486" y="4303"/>
                  </a:cubicBezTo>
                  <a:cubicBezTo>
                    <a:pt x="3672" y="4340"/>
                    <a:pt x="3746" y="4303"/>
                    <a:pt x="3857" y="4396"/>
                  </a:cubicBezTo>
                  <a:cubicBezTo>
                    <a:pt x="3987" y="4470"/>
                    <a:pt x="4210" y="4674"/>
                    <a:pt x="4247" y="4637"/>
                  </a:cubicBezTo>
                  <a:cubicBezTo>
                    <a:pt x="4303" y="4600"/>
                    <a:pt x="4507" y="4544"/>
                    <a:pt x="4358" y="4433"/>
                  </a:cubicBezTo>
                  <a:cubicBezTo>
                    <a:pt x="4210" y="4303"/>
                    <a:pt x="4117" y="4415"/>
                    <a:pt x="4043" y="4321"/>
                  </a:cubicBezTo>
                  <a:cubicBezTo>
                    <a:pt x="3950" y="4229"/>
                    <a:pt x="3987" y="4155"/>
                    <a:pt x="3969" y="4080"/>
                  </a:cubicBezTo>
                  <a:cubicBezTo>
                    <a:pt x="3950" y="4006"/>
                    <a:pt x="3950" y="3784"/>
                    <a:pt x="4006" y="3635"/>
                  </a:cubicBezTo>
                  <a:cubicBezTo>
                    <a:pt x="4043" y="3487"/>
                    <a:pt x="4006" y="3468"/>
                    <a:pt x="4192" y="3468"/>
                  </a:cubicBezTo>
                  <a:cubicBezTo>
                    <a:pt x="4358" y="3487"/>
                    <a:pt x="4599" y="3487"/>
                    <a:pt x="4599" y="3487"/>
                  </a:cubicBezTo>
                  <a:cubicBezTo>
                    <a:pt x="4599" y="3487"/>
                    <a:pt x="4618" y="3302"/>
                    <a:pt x="4525" y="3116"/>
                  </a:cubicBezTo>
                  <a:cubicBezTo>
                    <a:pt x="4414" y="2931"/>
                    <a:pt x="4377" y="2819"/>
                    <a:pt x="4303" y="2671"/>
                  </a:cubicBezTo>
                  <a:cubicBezTo>
                    <a:pt x="4247" y="2522"/>
                    <a:pt x="4192" y="2485"/>
                    <a:pt x="4247" y="2448"/>
                  </a:cubicBezTo>
                  <a:cubicBezTo>
                    <a:pt x="4303" y="2392"/>
                    <a:pt x="4358" y="2244"/>
                    <a:pt x="4284" y="2114"/>
                  </a:cubicBezTo>
                  <a:cubicBezTo>
                    <a:pt x="4228" y="1984"/>
                    <a:pt x="4192" y="1984"/>
                    <a:pt x="4192" y="1929"/>
                  </a:cubicBezTo>
                  <a:cubicBezTo>
                    <a:pt x="4210" y="1854"/>
                    <a:pt x="4228" y="1818"/>
                    <a:pt x="4284" y="1762"/>
                  </a:cubicBezTo>
                  <a:cubicBezTo>
                    <a:pt x="4340" y="1706"/>
                    <a:pt x="4266" y="1688"/>
                    <a:pt x="4303" y="1558"/>
                  </a:cubicBezTo>
                  <a:cubicBezTo>
                    <a:pt x="4340" y="1428"/>
                    <a:pt x="4377" y="1317"/>
                    <a:pt x="4377" y="1279"/>
                  </a:cubicBezTo>
                  <a:cubicBezTo>
                    <a:pt x="4377" y="1243"/>
                    <a:pt x="4655" y="909"/>
                    <a:pt x="4692" y="780"/>
                  </a:cubicBezTo>
                  <a:cubicBezTo>
                    <a:pt x="4729" y="631"/>
                    <a:pt x="4711" y="427"/>
                    <a:pt x="4599" y="315"/>
                  </a:cubicBezTo>
                  <a:cubicBezTo>
                    <a:pt x="4469" y="204"/>
                    <a:pt x="4414" y="223"/>
                    <a:pt x="4303" y="204"/>
                  </a:cubicBezTo>
                  <a:cubicBezTo>
                    <a:pt x="4173" y="186"/>
                    <a:pt x="4117" y="260"/>
                    <a:pt x="4006" y="149"/>
                  </a:cubicBezTo>
                  <a:cubicBezTo>
                    <a:pt x="3913" y="56"/>
                    <a:pt x="3839" y="0"/>
                    <a:pt x="3839" y="0"/>
                  </a:cubicBezTo>
                  <a:cubicBezTo>
                    <a:pt x="3839" y="0"/>
                    <a:pt x="3264" y="19"/>
                    <a:pt x="3115" y="19"/>
                  </a:cubicBezTo>
                  <a:cubicBezTo>
                    <a:pt x="2985" y="38"/>
                    <a:pt x="2744" y="56"/>
                    <a:pt x="2689" y="112"/>
                  </a:cubicBezTo>
                  <a:cubicBezTo>
                    <a:pt x="2633" y="167"/>
                    <a:pt x="2652" y="279"/>
                    <a:pt x="2540" y="297"/>
                  </a:cubicBezTo>
                  <a:cubicBezTo>
                    <a:pt x="2448" y="297"/>
                    <a:pt x="2540" y="297"/>
                    <a:pt x="2448" y="297"/>
                  </a:cubicBezTo>
                  <a:cubicBezTo>
                    <a:pt x="2355" y="315"/>
                    <a:pt x="2392" y="297"/>
                    <a:pt x="2299" y="260"/>
                  </a:cubicBezTo>
                  <a:cubicBezTo>
                    <a:pt x="2207" y="223"/>
                    <a:pt x="2114" y="241"/>
                    <a:pt x="2077" y="223"/>
                  </a:cubicBezTo>
                  <a:cubicBezTo>
                    <a:pt x="2040" y="186"/>
                    <a:pt x="1984" y="74"/>
                    <a:pt x="1891" y="74"/>
                  </a:cubicBezTo>
                  <a:cubicBezTo>
                    <a:pt x="1817" y="74"/>
                    <a:pt x="1761" y="56"/>
                    <a:pt x="1743" y="112"/>
                  </a:cubicBezTo>
                  <a:cubicBezTo>
                    <a:pt x="1706" y="167"/>
                    <a:pt x="1631" y="204"/>
                    <a:pt x="1613" y="204"/>
                  </a:cubicBezTo>
                  <a:cubicBezTo>
                    <a:pt x="1576" y="204"/>
                    <a:pt x="1557" y="260"/>
                    <a:pt x="1557" y="334"/>
                  </a:cubicBezTo>
                  <a:cubicBezTo>
                    <a:pt x="1557" y="409"/>
                    <a:pt x="1595" y="520"/>
                    <a:pt x="1595" y="520"/>
                  </a:cubicBezTo>
                  <a:cubicBezTo>
                    <a:pt x="1631" y="612"/>
                    <a:pt x="1631" y="612"/>
                    <a:pt x="1631" y="612"/>
                  </a:cubicBezTo>
                  <a:cubicBezTo>
                    <a:pt x="1520" y="872"/>
                    <a:pt x="1520" y="872"/>
                    <a:pt x="1520" y="872"/>
                  </a:cubicBezTo>
                  <a:cubicBezTo>
                    <a:pt x="1520" y="872"/>
                    <a:pt x="1483" y="946"/>
                    <a:pt x="1465" y="1151"/>
                  </a:cubicBezTo>
                  <a:cubicBezTo>
                    <a:pt x="1446" y="1317"/>
                    <a:pt x="1446" y="1317"/>
                    <a:pt x="1446" y="1317"/>
                  </a:cubicBezTo>
                  <a:cubicBezTo>
                    <a:pt x="1446" y="1317"/>
                    <a:pt x="1391" y="1447"/>
                    <a:pt x="1354" y="1502"/>
                  </a:cubicBezTo>
                  <a:cubicBezTo>
                    <a:pt x="1299" y="1539"/>
                    <a:pt x="1205" y="1632"/>
                    <a:pt x="1205" y="1632"/>
                  </a:cubicBezTo>
                  <a:cubicBezTo>
                    <a:pt x="1205" y="1632"/>
                    <a:pt x="1113" y="1688"/>
                    <a:pt x="1113" y="1743"/>
                  </a:cubicBezTo>
                  <a:cubicBezTo>
                    <a:pt x="1094" y="1818"/>
                    <a:pt x="1113" y="1873"/>
                    <a:pt x="1076" y="1910"/>
                  </a:cubicBezTo>
                  <a:cubicBezTo>
                    <a:pt x="1057" y="1929"/>
                    <a:pt x="983" y="2059"/>
                    <a:pt x="983" y="2095"/>
                  </a:cubicBezTo>
                  <a:cubicBezTo>
                    <a:pt x="983" y="2114"/>
                    <a:pt x="983" y="2225"/>
                    <a:pt x="928" y="2244"/>
                  </a:cubicBezTo>
                  <a:cubicBezTo>
                    <a:pt x="872" y="2281"/>
                    <a:pt x="834" y="2318"/>
                    <a:pt x="816" y="2337"/>
                  </a:cubicBezTo>
                  <a:cubicBezTo>
                    <a:pt x="798" y="2355"/>
                    <a:pt x="705" y="2411"/>
                    <a:pt x="649" y="2430"/>
                  </a:cubicBezTo>
                  <a:cubicBezTo>
                    <a:pt x="612" y="2448"/>
                    <a:pt x="482" y="2504"/>
                    <a:pt x="482" y="2504"/>
                  </a:cubicBezTo>
                  <a:cubicBezTo>
                    <a:pt x="278" y="2485"/>
                    <a:pt x="278" y="2485"/>
                    <a:pt x="278" y="2485"/>
                  </a:cubicBezTo>
                  <a:cubicBezTo>
                    <a:pt x="186" y="2504"/>
                    <a:pt x="186" y="2504"/>
                    <a:pt x="186" y="2504"/>
                  </a:cubicBezTo>
                  <a:cubicBezTo>
                    <a:pt x="186" y="2504"/>
                    <a:pt x="148" y="2522"/>
                    <a:pt x="130" y="2541"/>
                  </a:cubicBezTo>
                  <a:cubicBezTo>
                    <a:pt x="111" y="2578"/>
                    <a:pt x="111" y="2615"/>
                    <a:pt x="74" y="2634"/>
                  </a:cubicBezTo>
                  <a:cubicBezTo>
                    <a:pt x="37" y="2671"/>
                    <a:pt x="0" y="2689"/>
                    <a:pt x="0" y="2689"/>
                  </a:cubicBezTo>
                  <a:cubicBezTo>
                    <a:pt x="0" y="2689"/>
                    <a:pt x="37" y="2782"/>
                    <a:pt x="92" y="2801"/>
                  </a:cubicBezTo>
                  <a:cubicBezTo>
                    <a:pt x="148" y="2801"/>
                    <a:pt x="204" y="2819"/>
                    <a:pt x="204" y="281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4" name="Freeform 25"/>
            <p:cNvSpPr>
              <a:spLocks noChangeArrowheads="1"/>
            </p:cNvSpPr>
            <p:nvPr/>
          </p:nvSpPr>
          <p:spPr bwMode="auto">
            <a:xfrm>
              <a:off x="8408010" y="3949408"/>
              <a:ext cx="961939" cy="944720"/>
            </a:xfrm>
            <a:custGeom>
              <a:avLst/>
              <a:gdLst>
                <a:gd name="T0" fmla="*/ 2763 w 3135"/>
                <a:gd name="T1" fmla="*/ 2968 h 3080"/>
                <a:gd name="T2" fmla="*/ 2763 w 3135"/>
                <a:gd name="T3" fmla="*/ 2968 h 3080"/>
                <a:gd name="T4" fmla="*/ 2522 w 3135"/>
                <a:gd name="T5" fmla="*/ 3042 h 3080"/>
                <a:gd name="T6" fmla="*/ 2170 w 3135"/>
                <a:gd name="T7" fmla="*/ 3042 h 3080"/>
                <a:gd name="T8" fmla="*/ 1558 w 3135"/>
                <a:gd name="T9" fmla="*/ 2857 h 3080"/>
                <a:gd name="T10" fmla="*/ 686 w 3135"/>
                <a:gd name="T11" fmla="*/ 2875 h 3080"/>
                <a:gd name="T12" fmla="*/ 371 w 3135"/>
                <a:gd name="T13" fmla="*/ 2801 h 3080"/>
                <a:gd name="T14" fmla="*/ 111 w 3135"/>
                <a:gd name="T15" fmla="*/ 2875 h 3080"/>
                <a:gd name="T16" fmla="*/ 19 w 3135"/>
                <a:gd name="T17" fmla="*/ 2727 h 3080"/>
                <a:gd name="T18" fmla="*/ 167 w 3135"/>
                <a:gd name="T19" fmla="*/ 1929 h 3080"/>
                <a:gd name="T20" fmla="*/ 464 w 3135"/>
                <a:gd name="T21" fmla="*/ 1614 h 3080"/>
                <a:gd name="T22" fmla="*/ 501 w 3135"/>
                <a:gd name="T23" fmla="*/ 1317 h 3080"/>
                <a:gd name="T24" fmla="*/ 520 w 3135"/>
                <a:gd name="T25" fmla="*/ 1243 h 3080"/>
                <a:gd name="T26" fmla="*/ 390 w 3135"/>
                <a:gd name="T27" fmla="*/ 891 h 3080"/>
                <a:gd name="T28" fmla="*/ 390 w 3135"/>
                <a:gd name="T29" fmla="*/ 538 h 3080"/>
                <a:gd name="T30" fmla="*/ 223 w 3135"/>
                <a:gd name="T31" fmla="*/ 111 h 3080"/>
                <a:gd name="T32" fmla="*/ 297 w 3135"/>
                <a:gd name="T33" fmla="*/ 37 h 3080"/>
                <a:gd name="T34" fmla="*/ 631 w 3135"/>
                <a:gd name="T35" fmla="*/ 0 h 3080"/>
                <a:gd name="T36" fmla="*/ 1057 w 3135"/>
                <a:gd name="T37" fmla="*/ 19 h 3080"/>
                <a:gd name="T38" fmla="*/ 1206 w 3135"/>
                <a:gd name="T39" fmla="*/ 37 h 3080"/>
                <a:gd name="T40" fmla="*/ 1317 w 3135"/>
                <a:gd name="T41" fmla="*/ 149 h 3080"/>
                <a:gd name="T42" fmla="*/ 1317 w 3135"/>
                <a:gd name="T43" fmla="*/ 223 h 3080"/>
                <a:gd name="T44" fmla="*/ 1392 w 3135"/>
                <a:gd name="T45" fmla="*/ 445 h 3080"/>
                <a:gd name="T46" fmla="*/ 1650 w 3135"/>
                <a:gd name="T47" fmla="*/ 556 h 3080"/>
                <a:gd name="T48" fmla="*/ 1799 w 3135"/>
                <a:gd name="T49" fmla="*/ 538 h 3080"/>
                <a:gd name="T50" fmla="*/ 2021 w 3135"/>
                <a:gd name="T51" fmla="*/ 371 h 3080"/>
                <a:gd name="T52" fmla="*/ 2188 w 3135"/>
                <a:gd name="T53" fmla="*/ 371 h 3080"/>
                <a:gd name="T54" fmla="*/ 2374 w 3135"/>
                <a:gd name="T55" fmla="*/ 445 h 3080"/>
                <a:gd name="T56" fmla="*/ 2522 w 3135"/>
                <a:gd name="T57" fmla="*/ 445 h 3080"/>
                <a:gd name="T58" fmla="*/ 2541 w 3135"/>
                <a:gd name="T59" fmla="*/ 631 h 3080"/>
                <a:gd name="T60" fmla="*/ 2504 w 3135"/>
                <a:gd name="T61" fmla="*/ 816 h 3080"/>
                <a:gd name="T62" fmla="*/ 2541 w 3135"/>
                <a:gd name="T63" fmla="*/ 965 h 3080"/>
                <a:gd name="T64" fmla="*/ 2559 w 3135"/>
                <a:gd name="T65" fmla="*/ 1113 h 3080"/>
                <a:gd name="T66" fmla="*/ 2596 w 3135"/>
                <a:gd name="T67" fmla="*/ 1224 h 3080"/>
                <a:gd name="T68" fmla="*/ 2763 w 3135"/>
                <a:gd name="T69" fmla="*/ 1243 h 3080"/>
                <a:gd name="T70" fmla="*/ 3023 w 3135"/>
                <a:gd name="T71" fmla="*/ 1280 h 3080"/>
                <a:gd name="T72" fmla="*/ 3060 w 3135"/>
                <a:gd name="T73" fmla="*/ 1317 h 3080"/>
                <a:gd name="T74" fmla="*/ 3004 w 3135"/>
                <a:gd name="T75" fmla="*/ 1577 h 3080"/>
                <a:gd name="T76" fmla="*/ 2967 w 3135"/>
                <a:gd name="T77" fmla="*/ 1781 h 3080"/>
                <a:gd name="T78" fmla="*/ 2745 w 3135"/>
                <a:gd name="T79" fmla="*/ 1781 h 3080"/>
                <a:gd name="T80" fmla="*/ 2522 w 3135"/>
                <a:gd name="T81" fmla="*/ 1799 h 3080"/>
                <a:gd name="T82" fmla="*/ 2504 w 3135"/>
                <a:gd name="T83" fmla="*/ 2133 h 3080"/>
                <a:gd name="T84" fmla="*/ 2504 w 3135"/>
                <a:gd name="T85" fmla="*/ 2467 h 3080"/>
                <a:gd name="T86" fmla="*/ 2522 w 3135"/>
                <a:gd name="T87" fmla="*/ 2616 h 3080"/>
                <a:gd name="T88" fmla="*/ 2689 w 3135"/>
                <a:gd name="T89" fmla="*/ 2820 h 3080"/>
                <a:gd name="T90" fmla="*/ 2763 w 3135"/>
                <a:gd name="T91" fmla="*/ 2968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35" h="3080">
                  <a:moveTo>
                    <a:pt x="2763" y="2968"/>
                  </a:moveTo>
                  <a:lnTo>
                    <a:pt x="2763" y="2968"/>
                  </a:lnTo>
                  <a:cubicBezTo>
                    <a:pt x="2763" y="2968"/>
                    <a:pt x="2689" y="3042"/>
                    <a:pt x="2522" y="3042"/>
                  </a:cubicBezTo>
                  <a:cubicBezTo>
                    <a:pt x="2355" y="3042"/>
                    <a:pt x="2300" y="3079"/>
                    <a:pt x="2170" y="3042"/>
                  </a:cubicBezTo>
                  <a:cubicBezTo>
                    <a:pt x="2040" y="2987"/>
                    <a:pt x="1743" y="2894"/>
                    <a:pt x="1558" y="2857"/>
                  </a:cubicBezTo>
                  <a:cubicBezTo>
                    <a:pt x="1354" y="2838"/>
                    <a:pt x="853" y="2894"/>
                    <a:pt x="686" y="2875"/>
                  </a:cubicBezTo>
                  <a:cubicBezTo>
                    <a:pt x="538" y="2857"/>
                    <a:pt x="464" y="2820"/>
                    <a:pt x="371" y="2801"/>
                  </a:cubicBezTo>
                  <a:cubicBezTo>
                    <a:pt x="279" y="2782"/>
                    <a:pt x="149" y="2857"/>
                    <a:pt x="111" y="2875"/>
                  </a:cubicBezTo>
                  <a:cubicBezTo>
                    <a:pt x="74" y="2894"/>
                    <a:pt x="0" y="2894"/>
                    <a:pt x="19" y="2727"/>
                  </a:cubicBezTo>
                  <a:cubicBezTo>
                    <a:pt x="19" y="2560"/>
                    <a:pt x="74" y="2040"/>
                    <a:pt x="167" y="1929"/>
                  </a:cubicBezTo>
                  <a:cubicBezTo>
                    <a:pt x="260" y="1836"/>
                    <a:pt x="408" y="1707"/>
                    <a:pt x="464" y="1614"/>
                  </a:cubicBezTo>
                  <a:cubicBezTo>
                    <a:pt x="538" y="1521"/>
                    <a:pt x="482" y="1373"/>
                    <a:pt x="501" y="1317"/>
                  </a:cubicBezTo>
                  <a:cubicBezTo>
                    <a:pt x="538" y="1280"/>
                    <a:pt x="575" y="1317"/>
                    <a:pt x="520" y="1243"/>
                  </a:cubicBezTo>
                  <a:cubicBezTo>
                    <a:pt x="464" y="1168"/>
                    <a:pt x="390" y="1020"/>
                    <a:pt x="390" y="891"/>
                  </a:cubicBezTo>
                  <a:cubicBezTo>
                    <a:pt x="390" y="761"/>
                    <a:pt x="408" y="668"/>
                    <a:pt x="390" y="538"/>
                  </a:cubicBezTo>
                  <a:cubicBezTo>
                    <a:pt x="371" y="408"/>
                    <a:pt x="223" y="149"/>
                    <a:pt x="223" y="111"/>
                  </a:cubicBezTo>
                  <a:cubicBezTo>
                    <a:pt x="223" y="74"/>
                    <a:pt x="297" y="37"/>
                    <a:pt x="297" y="37"/>
                  </a:cubicBezTo>
                  <a:cubicBezTo>
                    <a:pt x="631" y="0"/>
                    <a:pt x="631" y="0"/>
                    <a:pt x="631" y="0"/>
                  </a:cubicBezTo>
                  <a:cubicBezTo>
                    <a:pt x="631" y="0"/>
                    <a:pt x="1021" y="19"/>
                    <a:pt x="1057" y="19"/>
                  </a:cubicBezTo>
                  <a:cubicBezTo>
                    <a:pt x="1095" y="19"/>
                    <a:pt x="1169" y="19"/>
                    <a:pt x="1206" y="37"/>
                  </a:cubicBezTo>
                  <a:cubicBezTo>
                    <a:pt x="1243" y="74"/>
                    <a:pt x="1317" y="130"/>
                    <a:pt x="1317" y="149"/>
                  </a:cubicBezTo>
                  <a:cubicBezTo>
                    <a:pt x="1317" y="149"/>
                    <a:pt x="1317" y="185"/>
                    <a:pt x="1317" y="223"/>
                  </a:cubicBezTo>
                  <a:cubicBezTo>
                    <a:pt x="1317" y="260"/>
                    <a:pt x="1317" y="371"/>
                    <a:pt x="1392" y="445"/>
                  </a:cubicBezTo>
                  <a:cubicBezTo>
                    <a:pt x="1392" y="445"/>
                    <a:pt x="1502" y="520"/>
                    <a:pt x="1650" y="556"/>
                  </a:cubicBezTo>
                  <a:cubicBezTo>
                    <a:pt x="1650" y="556"/>
                    <a:pt x="1762" y="575"/>
                    <a:pt x="1799" y="538"/>
                  </a:cubicBezTo>
                  <a:cubicBezTo>
                    <a:pt x="1854" y="501"/>
                    <a:pt x="1965" y="371"/>
                    <a:pt x="2021" y="371"/>
                  </a:cubicBezTo>
                  <a:cubicBezTo>
                    <a:pt x="2077" y="352"/>
                    <a:pt x="2114" y="334"/>
                    <a:pt x="2188" y="371"/>
                  </a:cubicBezTo>
                  <a:cubicBezTo>
                    <a:pt x="2262" y="408"/>
                    <a:pt x="2355" y="445"/>
                    <a:pt x="2374" y="445"/>
                  </a:cubicBezTo>
                  <a:cubicBezTo>
                    <a:pt x="2392" y="445"/>
                    <a:pt x="2448" y="390"/>
                    <a:pt x="2522" y="445"/>
                  </a:cubicBezTo>
                  <a:cubicBezTo>
                    <a:pt x="2596" y="501"/>
                    <a:pt x="2541" y="612"/>
                    <a:pt x="2541" y="631"/>
                  </a:cubicBezTo>
                  <a:cubicBezTo>
                    <a:pt x="2541" y="631"/>
                    <a:pt x="2485" y="761"/>
                    <a:pt x="2504" y="816"/>
                  </a:cubicBezTo>
                  <a:cubicBezTo>
                    <a:pt x="2504" y="872"/>
                    <a:pt x="2522" y="909"/>
                    <a:pt x="2541" y="965"/>
                  </a:cubicBezTo>
                  <a:cubicBezTo>
                    <a:pt x="2559" y="1020"/>
                    <a:pt x="2578" y="1057"/>
                    <a:pt x="2559" y="1113"/>
                  </a:cubicBezTo>
                  <a:cubicBezTo>
                    <a:pt x="2541" y="1168"/>
                    <a:pt x="2541" y="1224"/>
                    <a:pt x="2596" y="1224"/>
                  </a:cubicBezTo>
                  <a:cubicBezTo>
                    <a:pt x="2633" y="1243"/>
                    <a:pt x="2689" y="1243"/>
                    <a:pt x="2763" y="1243"/>
                  </a:cubicBezTo>
                  <a:cubicBezTo>
                    <a:pt x="2837" y="1262"/>
                    <a:pt x="2912" y="1243"/>
                    <a:pt x="3023" y="1280"/>
                  </a:cubicBezTo>
                  <a:cubicBezTo>
                    <a:pt x="3134" y="1298"/>
                    <a:pt x="3078" y="1262"/>
                    <a:pt x="3060" y="1317"/>
                  </a:cubicBezTo>
                  <a:cubicBezTo>
                    <a:pt x="3023" y="1373"/>
                    <a:pt x="3023" y="1503"/>
                    <a:pt x="3004" y="1577"/>
                  </a:cubicBezTo>
                  <a:cubicBezTo>
                    <a:pt x="3004" y="1651"/>
                    <a:pt x="3042" y="1781"/>
                    <a:pt x="2967" y="1781"/>
                  </a:cubicBezTo>
                  <a:cubicBezTo>
                    <a:pt x="2912" y="1799"/>
                    <a:pt x="2875" y="1781"/>
                    <a:pt x="2745" y="1781"/>
                  </a:cubicBezTo>
                  <a:cubicBezTo>
                    <a:pt x="2615" y="1799"/>
                    <a:pt x="2559" y="1744"/>
                    <a:pt x="2522" y="1799"/>
                  </a:cubicBezTo>
                  <a:cubicBezTo>
                    <a:pt x="2485" y="1855"/>
                    <a:pt x="2504" y="2059"/>
                    <a:pt x="2504" y="2133"/>
                  </a:cubicBezTo>
                  <a:cubicBezTo>
                    <a:pt x="2504" y="2207"/>
                    <a:pt x="2522" y="2411"/>
                    <a:pt x="2504" y="2467"/>
                  </a:cubicBezTo>
                  <a:cubicBezTo>
                    <a:pt x="2466" y="2523"/>
                    <a:pt x="2504" y="2597"/>
                    <a:pt x="2522" y="2616"/>
                  </a:cubicBezTo>
                  <a:cubicBezTo>
                    <a:pt x="2559" y="2652"/>
                    <a:pt x="2652" y="2782"/>
                    <a:pt x="2689" y="2820"/>
                  </a:cubicBezTo>
                  <a:cubicBezTo>
                    <a:pt x="2726" y="2875"/>
                    <a:pt x="2819" y="2931"/>
                    <a:pt x="2763" y="296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5" name="Freeform 26"/>
            <p:cNvSpPr>
              <a:spLocks noChangeArrowheads="1"/>
            </p:cNvSpPr>
            <p:nvPr/>
          </p:nvSpPr>
          <p:spPr bwMode="auto">
            <a:xfrm>
              <a:off x="8408010" y="4803445"/>
              <a:ext cx="995762" cy="951487"/>
            </a:xfrm>
            <a:custGeom>
              <a:avLst/>
              <a:gdLst>
                <a:gd name="T0" fmla="*/ 983 w 3247"/>
                <a:gd name="T1" fmla="*/ 3043 h 3100"/>
                <a:gd name="T2" fmla="*/ 983 w 3247"/>
                <a:gd name="T3" fmla="*/ 3043 h 3100"/>
                <a:gd name="T4" fmla="*/ 1057 w 3247"/>
                <a:gd name="T5" fmla="*/ 2894 h 3100"/>
                <a:gd name="T6" fmla="*/ 1224 w 3247"/>
                <a:gd name="T7" fmla="*/ 2969 h 3100"/>
                <a:gd name="T8" fmla="*/ 1336 w 3247"/>
                <a:gd name="T9" fmla="*/ 3061 h 3100"/>
                <a:gd name="T10" fmla="*/ 1520 w 3247"/>
                <a:gd name="T11" fmla="*/ 3080 h 3100"/>
                <a:gd name="T12" fmla="*/ 1799 w 3247"/>
                <a:gd name="T13" fmla="*/ 3043 h 3100"/>
                <a:gd name="T14" fmla="*/ 1836 w 3247"/>
                <a:gd name="T15" fmla="*/ 2653 h 3100"/>
                <a:gd name="T16" fmla="*/ 1854 w 3247"/>
                <a:gd name="T17" fmla="*/ 2097 h 3100"/>
                <a:gd name="T18" fmla="*/ 1873 w 3247"/>
                <a:gd name="T19" fmla="*/ 1318 h 3100"/>
                <a:gd name="T20" fmla="*/ 1947 w 3247"/>
                <a:gd name="T21" fmla="*/ 1225 h 3100"/>
                <a:gd name="T22" fmla="*/ 2133 w 3247"/>
                <a:gd name="T23" fmla="*/ 1188 h 3100"/>
                <a:gd name="T24" fmla="*/ 2170 w 3247"/>
                <a:gd name="T25" fmla="*/ 761 h 3100"/>
                <a:gd name="T26" fmla="*/ 2170 w 3247"/>
                <a:gd name="T27" fmla="*/ 409 h 3100"/>
                <a:gd name="T28" fmla="*/ 2430 w 3247"/>
                <a:gd name="T29" fmla="*/ 316 h 3100"/>
                <a:gd name="T30" fmla="*/ 2763 w 3247"/>
                <a:gd name="T31" fmla="*/ 297 h 3100"/>
                <a:gd name="T32" fmla="*/ 2912 w 3247"/>
                <a:gd name="T33" fmla="*/ 353 h 3100"/>
                <a:gd name="T34" fmla="*/ 3023 w 3247"/>
                <a:gd name="T35" fmla="*/ 260 h 3100"/>
                <a:gd name="T36" fmla="*/ 3190 w 3247"/>
                <a:gd name="T37" fmla="*/ 241 h 3100"/>
                <a:gd name="T38" fmla="*/ 3227 w 3247"/>
                <a:gd name="T39" fmla="*/ 167 h 3100"/>
                <a:gd name="T40" fmla="*/ 3042 w 3247"/>
                <a:gd name="T41" fmla="*/ 149 h 3100"/>
                <a:gd name="T42" fmla="*/ 2986 w 3247"/>
                <a:gd name="T43" fmla="*/ 149 h 3100"/>
                <a:gd name="T44" fmla="*/ 2912 w 3247"/>
                <a:gd name="T45" fmla="*/ 149 h 3100"/>
                <a:gd name="T46" fmla="*/ 2801 w 3247"/>
                <a:gd name="T47" fmla="*/ 167 h 3100"/>
                <a:gd name="T48" fmla="*/ 2782 w 3247"/>
                <a:gd name="T49" fmla="*/ 167 h 3100"/>
                <a:gd name="T50" fmla="*/ 2707 w 3247"/>
                <a:gd name="T51" fmla="*/ 223 h 3100"/>
                <a:gd name="T52" fmla="*/ 2541 w 3247"/>
                <a:gd name="T53" fmla="*/ 260 h 3100"/>
                <a:gd name="T54" fmla="*/ 2355 w 3247"/>
                <a:gd name="T55" fmla="*/ 279 h 3100"/>
                <a:gd name="T56" fmla="*/ 2151 w 3247"/>
                <a:gd name="T57" fmla="*/ 260 h 3100"/>
                <a:gd name="T58" fmla="*/ 1836 w 3247"/>
                <a:gd name="T59" fmla="*/ 149 h 3100"/>
                <a:gd name="T60" fmla="*/ 1576 w 3247"/>
                <a:gd name="T61" fmla="*/ 93 h 3100"/>
                <a:gd name="T62" fmla="*/ 1150 w 3247"/>
                <a:gd name="T63" fmla="*/ 75 h 3100"/>
                <a:gd name="T64" fmla="*/ 705 w 3247"/>
                <a:gd name="T65" fmla="*/ 93 h 3100"/>
                <a:gd name="T66" fmla="*/ 427 w 3247"/>
                <a:gd name="T67" fmla="*/ 38 h 3100"/>
                <a:gd name="T68" fmla="*/ 241 w 3247"/>
                <a:gd name="T69" fmla="*/ 19 h 3100"/>
                <a:gd name="T70" fmla="*/ 93 w 3247"/>
                <a:gd name="T71" fmla="*/ 93 h 3100"/>
                <a:gd name="T72" fmla="*/ 74 w 3247"/>
                <a:gd name="T73" fmla="*/ 130 h 3100"/>
                <a:gd name="T74" fmla="*/ 19 w 3247"/>
                <a:gd name="T75" fmla="*/ 279 h 3100"/>
                <a:gd name="T76" fmla="*/ 93 w 3247"/>
                <a:gd name="T77" fmla="*/ 483 h 3100"/>
                <a:gd name="T78" fmla="*/ 260 w 3247"/>
                <a:gd name="T79" fmla="*/ 668 h 3100"/>
                <a:gd name="T80" fmla="*/ 315 w 3247"/>
                <a:gd name="T81" fmla="*/ 872 h 3100"/>
                <a:gd name="T82" fmla="*/ 427 w 3247"/>
                <a:gd name="T83" fmla="*/ 1058 h 3100"/>
                <a:gd name="T84" fmla="*/ 556 w 3247"/>
                <a:gd name="T85" fmla="*/ 1318 h 3100"/>
                <a:gd name="T86" fmla="*/ 575 w 3247"/>
                <a:gd name="T87" fmla="*/ 1633 h 3100"/>
                <a:gd name="T88" fmla="*/ 686 w 3247"/>
                <a:gd name="T89" fmla="*/ 2134 h 3100"/>
                <a:gd name="T90" fmla="*/ 761 w 3247"/>
                <a:gd name="T91" fmla="*/ 2505 h 3100"/>
                <a:gd name="T92" fmla="*/ 853 w 3247"/>
                <a:gd name="T93" fmla="*/ 2913 h 3100"/>
                <a:gd name="T94" fmla="*/ 983 w 3247"/>
                <a:gd name="T95" fmla="*/ 3043 h 3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247" h="3100">
                  <a:moveTo>
                    <a:pt x="983" y="3043"/>
                  </a:moveTo>
                  <a:lnTo>
                    <a:pt x="983" y="3043"/>
                  </a:lnTo>
                  <a:cubicBezTo>
                    <a:pt x="983" y="3043"/>
                    <a:pt x="983" y="2876"/>
                    <a:pt x="1057" y="2894"/>
                  </a:cubicBezTo>
                  <a:cubicBezTo>
                    <a:pt x="1150" y="2894"/>
                    <a:pt x="1169" y="2894"/>
                    <a:pt x="1224" y="2969"/>
                  </a:cubicBezTo>
                  <a:cubicBezTo>
                    <a:pt x="1280" y="3024"/>
                    <a:pt x="1224" y="3024"/>
                    <a:pt x="1336" y="3061"/>
                  </a:cubicBezTo>
                  <a:cubicBezTo>
                    <a:pt x="1466" y="3099"/>
                    <a:pt x="1410" y="3080"/>
                    <a:pt x="1520" y="3080"/>
                  </a:cubicBezTo>
                  <a:cubicBezTo>
                    <a:pt x="1650" y="3080"/>
                    <a:pt x="1762" y="3099"/>
                    <a:pt x="1799" y="3043"/>
                  </a:cubicBezTo>
                  <a:cubicBezTo>
                    <a:pt x="1817" y="2969"/>
                    <a:pt x="1854" y="2764"/>
                    <a:pt x="1836" y="2653"/>
                  </a:cubicBezTo>
                  <a:cubicBezTo>
                    <a:pt x="1836" y="2523"/>
                    <a:pt x="1854" y="2171"/>
                    <a:pt x="1854" y="2097"/>
                  </a:cubicBezTo>
                  <a:cubicBezTo>
                    <a:pt x="1854" y="2004"/>
                    <a:pt x="1873" y="1354"/>
                    <a:pt x="1873" y="1318"/>
                  </a:cubicBezTo>
                  <a:cubicBezTo>
                    <a:pt x="1873" y="1280"/>
                    <a:pt x="1854" y="1206"/>
                    <a:pt x="1947" y="1225"/>
                  </a:cubicBezTo>
                  <a:cubicBezTo>
                    <a:pt x="2021" y="1225"/>
                    <a:pt x="2114" y="1280"/>
                    <a:pt x="2133" y="1188"/>
                  </a:cubicBezTo>
                  <a:cubicBezTo>
                    <a:pt x="2151" y="1095"/>
                    <a:pt x="2170" y="817"/>
                    <a:pt x="2170" y="761"/>
                  </a:cubicBezTo>
                  <a:cubicBezTo>
                    <a:pt x="2170" y="706"/>
                    <a:pt x="2133" y="464"/>
                    <a:pt x="2170" y="409"/>
                  </a:cubicBezTo>
                  <a:cubicBezTo>
                    <a:pt x="2207" y="353"/>
                    <a:pt x="2374" y="316"/>
                    <a:pt x="2430" y="316"/>
                  </a:cubicBezTo>
                  <a:cubicBezTo>
                    <a:pt x="2504" y="316"/>
                    <a:pt x="2707" y="260"/>
                    <a:pt x="2763" y="297"/>
                  </a:cubicBezTo>
                  <a:cubicBezTo>
                    <a:pt x="2819" y="353"/>
                    <a:pt x="2837" y="409"/>
                    <a:pt x="2912" y="353"/>
                  </a:cubicBezTo>
                  <a:cubicBezTo>
                    <a:pt x="2986" y="316"/>
                    <a:pt x="2949" y="297"/>
                    <a:pt x="3023" y="260"/>
                  </a:cubicBezTo>
                  <a:cubicBezTo>
                    <a:pt x="3097" y="241"/>
                    <a:pt x="3153" y="241"/>
                    <a:pt x="3190" y="241"/>
                  </a:cubicBezTo>
                  <a:cubicBezTo>
                    <a:pt x="3227" y="223"/>
                    <a:pt x="3246" y="186"/>
                    <a:pt x="3227" y="167"/>
                  </a:cubicBezTo>
                  <a:cubicBezTo>
                    <a:pt x="3208" y="167"/>
                    <a:pt x="3097" y="149"/>
                    <a:pt x="3042" y="149"/>
                  </a:cubicBezTo>
                  <a:cubicBezTo>
                    <a:pt x="2986" y="149"/>
                    <a:pt x="2986" y="149"/>
                    <a:pt x="2986" y="149"/>
                  </a:cubicBezTo>
                  <a:cubicBezTo>
                    <a:pt x="2986" y="149"/>
                    <a:pt x="2949" y="130"/>
                    <a:pt x="2912" y="149"/>
                  </a:cubicBezTo>
                  <a:cubicBezTo>
                    <a:pt x="2893" y="167"/>
                    <a:pt x="2801" y="167"/>
                    <a:pt x="2801" y="167"/>
                  </a:cubicBezTo>
                  <a:lnTo>
                    <a:pt x="2782" y="167"/>
                  </a:lnTo>
                  <a:cubicBezTo>
                    <a:pt x="2763" y="186"/>
                    <a:pt x="2726" y="205"/>
                    <a:pt x="2707" y="223"/>
                  </a:cubicBezTo>
                  <a:cubicBezTo>
                    <a:pt x="2671" y="241"/>
                    <a:pt x="2596" y="260"/>
                    <a:pt x="2541" y="260"/>
                  </a:cubicBezTo>
                  <a:cubicBezTo>
                    <a:pt x="2485" y="260"/>
                    <a:pt x="2411" y="260"/>
                    <a:pt x="2355" y="279"/>
                  </a:cubicBezTo>
                  <a:cubicBezTo>
                    <a:pt x="2300" y="279"/>
                    <a:pt x="2188" y="279"/>
                    <a:pt x="2151" y="260"/>
                  </a:cubicBezTo>
                  <a:cubicBezTo>
                    <a:pt x="2133" y="223"/>
                    <a:pt x="1836" y="149"/>
                    <a:pt x="1836" y="149"/>
                  </a:cubicBezTo>
                  <a:cubicBezTo>
                    <a:pt x="1576" y="93"/>
                    <a:pt x="1576" y="93"/>
                    <a:pt x="1576" y="93"/>
                  </a:cubicBezTo>
                  <a:cubicBezTo>
                    <a:pt x="1576" y="93"/>
                    <a:pt x="1354" y="56"/>
                    <a:pt x="1150" y="75"/>
                  </a:cubicBezTo>
                  <a:cubicBezTo>
                    <a:pt x="965" y="93"/>
                    <a:pt x="705" y="93"/>
                    <a:pt x="705" y="93"/>
                  </a:cubicBezTo>
                  <a:cubicBezTo>
                    <a:pt x="705" y="93"/>
                    <a:pt x="501" y="56"/>
                    <a:pt x="427" y="38"/>
                  </a:cubicBezTo>
                  <a:cubicBezTo>
                    <a:pt x="334" y="0"/>
                    <a:pt x="260" y="19"/>
                    <a:pt x="241" y="19"/>
                  </a:cubicBezTo>
                  <a:cubicBezTo>
                    <a:pt x="223" y="38"/>
                    <a:pt x="93" y="93"/>
                    <a:pt x="93" y="93"/>
                  </a:cubicBezTo>
                  <a:cubicBezTo>
                    <a:pt x="93" y="93"/>
                    <a:pt x="111" y="93"/>
                    <a:pt x="74" y="130"/>
                  </a:cubicBezTo>
                  <a:cubicBezTo>
                    <a:pt x="37" y="167"/>
                    <a:pt x="0" y="223"/>
                    <a:pt x="19" y="279"/>
                  </a:cubicBezTo>
                  <a:cubicBezTo>
                    <a:pt x="19" y="335"/>
                    <a:pt x="19" y="409"/>
                    <a:pt x="93" y="483"/>
                  </a:cubicBezTo>
                  <a:cubicBezTo>
                    <a:pt x="185" y="557"/>
                    <a:pt x="241" y="594"/>
                    <a:pt x="260" y="668"/>
                  </a:cubicBezTo>
                  <a:cubicBezTo>
                    <a:pt x="279" y="724"/>
                    <a:pt x="315" y="798"/>
                    <a:pt x="315" y="872"/>
                  </a:cubicBezTo>
                  <a:cubicBezTo>
                    <a:pt x="334" y="947"/>
                    <a:pt x="371" y="983"/>
                    <a:pt x="427" y="1058"/>
                  </a:cubicBezTo>
                  <a:cubicBezTo>
                    <a:pt x="482" y="1132"/>
                    <a:pt x="538" y="1243"/>
                    <a:pt x="556" y="1318"/>
                  </a:cubicBezTo>
                  <a:cubicBezTo>
                    <a:pt x="594" y="1392"/>
                    <a:pt x="594" y="1559"/>
                    <a:pt x="575" y="1633"/>
                  </a:cubicBezTo>
                  <a:cubicBezTo>
                    <a:pt x="575" y="1707"/>
                    <a:pt x="668" y="2078"/>
                    <a:pt x="686" y="2134"/>
                  </a:cubicBezTo>
                  <a:cubicBezTo>
                    <a:pt x="724" y="2190"/>
                    <a:pt x="761" y="2301"/>
                    <a:pt x="761" y="2505"/>
                  </a:cubicBezTo>
                  <a:cubicBezTo>
                    <a:pt x="761" y="2709"/>
                    <a:pt x="779" y="2839"/>
                    <a:pt x="853" y="2913"/>
                  </a:cubicBezTo>
                  <a:cubicBezTo>
                    <a:pt x="909" y="2969"/>
                    <a:pt x="965" y="3043"/>
                    <a:pt x="983" y="304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6" name="Freeform 27"/>
            <p:cNvSpPr>
              <a:spLocks noChangeArrowheads="1"/>
            </p:cNvSpPr>
            <p:nvPr/>
          </p:nvSpPr>
          <p:spPr bwMode="auto">
            <a:xfrm>
              <a:off x="8709714" y="5208132"/>
              <a:ext cx="1240644" cy="1093601"/>
            </a:xfrm>
            <a:custGeom>
              <a:avLst/>
              <a:gdLst>
                <a:gd name="T0" fmla="*/ 3950 w 4045"/>
                <a:gd name="T1" fmla="*/ 1131 h 3562"/>
                <a:gd name="T2" fmla="*/ 3950 w 4045"/>
                <a:gd name="T3" fmla="*/ 1131 h 3562"/>
                <a:gd name="T4" fmla="*/ 4006 w 4045"/>
                <a:gd name="T5" fmla="*/ 1335 h 3562"/>
                <a:gd name="T6" fmla="*/ 3784 w 4045"/>
                <a:gd name="T7" fmla="*/ 1799 h 3562"/>
                <a:gd name="T8" fmla="*/ 3673 w 4045"/>
                <a:gd name="T9" fmla="*/ 1892 h 3562"/>
                <a:gd name="T10" fmla="*/ 3394 w 4045"/>
                <a:gd name="T11" fmla="*/ 2282 h 3562"/>
                <a:gd name="T12" fmla="*/ 2967 w 4045"/>
                <a:gd name="T13" fmla="*/ 2615 h 3562"/>
                <a:gd name="T14" fmla="*/ 2837 w 4045"/>
                <a:gd name="T15" fmla="*/ 2819 h 3562"/>
                <a:gd name="T16" fmla="*/ 2504 w 4045"/>
                <a:gd name="T17" fmla="*/ 3116 h 3562"/>
                <a:gd name="T18" fmla="*/ 2300 w 4045"/>
                <a:gd name="T19" fmla="*/ 3209 h 3562"/>
                <a:gd name="T20" fmla="*/ 2003 w 4045"/>
                <a:gd name="T21" fmla="*/ 3265 h 3562"/>
                <a:gd name="T22" fmla="*/ 1892 w 4045"/>
                <a:gd name="T23" fmla="*/ 3246 h 3562"/>
                <a:gd name="T24" fmla="*/ 1743 w 4045"/>
                <a:gd name="T25" fmla="*/ 3320 h 3562"/>
                <a:gd name="T26" fmla="*/ 1521 w 4045"/>
                <a:gd name="T27" fmla="*/ 3283 h 3562"/>
                <a:gd name="T28" fmla="*/ 1335 w 4045"/>
                <a:gd name="T29" fmla="*/ 3301 h 3562"/>
                <a:gd name="T30" fmla="*/ 1150 w 4045"/>
                <a:gd name="T31" fmla="*/ 3339 h 3562"/>
                <a:gd name="T32" fmla="*/ 1057 w 4045"/>
                <a:gd name="T33" fmla="*/ 3431 h 3562"/>
                <a:gd name="T34" fmla="*/ 982 w 4045"/>
                <a:gd name="T35" fmla="*/ 3450 h 3562"/>
                <a:gd name="T36" fmla="*/ 890 w 4045"/>
                <a:gd name="T37" fmla="*/ 3543 h 3562"/>
                <a:gd name="T38" fmla="*/ 723 w 4045"/>
                <a:gd name="T39" fmla="*/ 3487 h 3562"/>
                <a:gd name="T40" fmla="*/ 630 w 4045"/>
                <a:gd name="T41" fmla="*/ 3431 h 3562"/>
                <a:gd name="T42" fmla="*/ 575 w 4045"/>
                <a:gd name="T43" fmla="*/ 3339 h 3562"/>
                <a:gd name="T44" fmla="*/ 427 w 4045"/>
                <a:gd name="T45" fmla="*/ 3265 h 3562"/>
                <a:gd name="T46" fmla="*/ 464 w 4045"/>
                <a:gd name="T47" fmla="*/ 3135 h 3562"/>
                <a:gd name="T48" fmla="*/ 334 w 4045"/>
                <a:gd name="T49" fmla="*/ 3005 h 3562"/>
                <a:gd name="T50" fmla="*/ 334 w 4045"/>
                <a:gd name="T51" fmla="*/ 2838 h 3562"/>
                <a:gd name="T52" fmla="*/ 427 w 4045"/>
                <a:gd name="T53" fmla="*/ 2634 h 3562"/>
                <a:gd name="T54" fmla="*/ 353 w 4045"/>
                <a:gd name="T55" fmla="*/ 2467 h 3562"/>
                <a:gd name="T56" fmla="*/ 186 w 4045"/>
                <a:gd name="T57" fmla="*/ 2263 h 3562"/>
                <a:gd name="T58" fmla="*/ 149 w 4045"/>
                <a:gd name="T59" fmla="*/ 2077 h 3562"/>
                <a:gd name="T60" fmla="*/ 74 w 4045"/>
                <a:gd name="T61" fmla="*/ 1855 h 3562"/>
                <a:gd name="T62" fmla="*/ 56 w 4045"/>
                <a:gd name="T63" fmla="*/ 1743 h 3562"/>
                <a:gd name="T64" fmla="*/ 0 w 4045"/>
                <a:gd name="T65" fmla="*/ 1725 h 3562"/>
                <a:gd name="T66" fmla="*/ 19 w 4045"/>
                <a:gd name="T67" fmla="*/ 1595 h 3562"/>
                <a:gd name="T68" fmla="*/ 112 w 4045"/>
                <a:gd name="T69" fmla="*/ 1576 h 3562"/>
                <a:gd name="T70" fmla="*/ 204 w 4045"/>
                <a:gd name="T71" fmla="*/ 1595 h 3562"/>
                <a:gd name="T72" fmla="*/ 279 w 4045"/>
                <a:gd name="T73" fmla="*/ 1688 h 3562"/>
                <a:gd name="T74" fmla="*/ 353 w 4045"/>
                <a:gd name="T75" fmla="*/ 1743 h 3562"/>
                <a:gd name="T76" fmla="*/ 464 w 4045"/>
                <a:gd name="T77" fmla="*/ 1781 h 3562"/>
                <a:gd name="T78" fmla="*/ 723 w 4045"/>
                <a:gd name="T79" fmla="*/ 1781 h 3562"/>
                <a:gd name="T80" fmla="*/ 834 w 4045"/>
                <a:gd name="T81" fmla="*/ 1669 h 3562"/>
                <a:gd name="T82" fmla="*/ 871 w 4045"/>
                <a:gd name="T83" fmla="*/ 1354 h 3562"/>
                <a:gd name="T84" fmla="*/ 871 w 4045"/>
                <a:gd name="T85" fmla="*/ 667 h 3562"/>
                <a:gd name="T86" fmla="*/ 1094 w 4045"/>
                <a:gd name="T87" fmla="*/ 797 h 3562"/>
                <a:gd name="T88" fmla="*/ 1094 w 4045"/>
                <a:gd name="T89" fmla="*/ 1113 h 3562"/>
                <a:gd name="T90" fmla="*/ 1391 w 4045"/>
                <a:gd name="T91" fmla="*/ 1298 h 3562"/>
                <a:gd name="T92" fmla="*/ 1576 w 4045"/>
                <a:gd name="T93" fmla="*/ 1020 h 3562"/>
                <a:gd name="T94" fmla="*/ 1724 w 4045"/>
                <a:gd name="T95" fmla="*/ 872 h 3562"/>
                <a:gd name="T96" fmla="*/ 1892 w 4045"/>
                <a:gd name="T97" fmla="*/ 964 h 3562"/>
                <a:gd name="T98" fmla="*/ 2263 w 4045"/>
                <a:gd name="T99" fmla="*/ 946 h 3562"/>
                <a:gd name="T100" fmla="*/ 2392 w 4045"/>
                <a:gd name="T101" fmla="*/ 742 h 3562"/>
                <a:gd name="T102" fmla="*/ 2504 w 4045"/>
                <a:gd name="T103" fmla="*/ 612 h 3562"/>
                <a:gd name="T104" fmla="*/ 2819 w 4045"/>
                <a:gd name="T105" fmla="*/ 296 h 3562"/>
                <a:gd name="T106" fmla="*/ 3042 w 4045"/>
                <a:gd name="T107" fmla="*/ 130 h 3562"/>
                <a:gd name="T108" fmla="*/ 3190 w 4045"/>
                <a:gd name="T109" fmla="*/ 0 h 3562"/>
                <a:gd name="T110" fmla="*/ 3450 w 4045"/>
                <a:gd name="T111" fmla="*/ 55 h 3562"/>
                <a:gd name="T112" fmla="*/ 3747 w 4045"/>
                <a:gd name="T113" fmla="*/ 148 h 3562"/>
                <a:gd name="T114" fmla="*/ 3784 w 4045"/>
                <a:gd name="T115" fmla="*/ 278 h 3562"/>
                <a:gd name="T116" fmla="*/ 3858 w 4045"/>
                <a:gd name="T117" fmla="*/ 537 h 3562"/>
                <a:gd name="T118" fmla="*/ 3858 w 4045"/>
                <a:gd name="T119" fmla="*/ 742 h 3562"/>
                <a:gd name="T120" fmla="*/ 3784 w 4045"/>
                <a:gd name="T121" fmla="*/ 909 h 3562"/>
                <a:gd name="T122" fmla="*/ 3821 w 4045"/>
                <a:gd name="T123" fmla="*/ 1001 h 3562"/>
                <a:gd name="T124" fmla="*/ 3950 w 4045"/>
                <a:gd name="T125" fmla="*/ 1131 h 3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45" h="3562">
                  <a:moveTo>
                    <a:pt x="3950" y="1131"/>
                  </a:moveTo>
                  <a:lnTo>
                    <a:pt x="3950" y="1131"/>
                  </a:lnTo>
                  <a:cubicBezTo>
                    <a:pt x="3950" y="1131"/>
                    <a:pt x="4044" y="1243"/>
                    <a:pt x="4006" y="1335"/>
                  </a:cubicBezTo>
                  <a:cubicBezTo>
                    <a:pt x="3969" y="1410"/>
                    <a:pt x="3876" y="1706"/>
                    <a:pt x="3784" y="1799"/>
                  </a:cubicBezTo>
                  <a:cubicBezTo>
                    <a:pt x="3673" y="1892"/>
                    <a:pt x="3673" y="1892"/>
                    <a:pt x="3673" y="1892"/>
                  </a:cubicBezTo>
                  <a:cubicBezTo>
                    <a:pt x="3673" y="1892"/>
                    <a:pt x="3524" y="2133"/>
                    <a:pt x="3394" y="2282"/>
                  </a:cubicBezTo>
                  <a:cubicBezTo>
                    <a:pt x="3246" y="2430"/>
                    <a:pt x="3079" y="2541"/>
                    <a:pt x="2967" y="2615"/>
                  </a:cubicBezTo>
                  <a:cubicBezTo>
                    <a:pt x="2875" y="2708"/>
                    <a:pt x="2949" y="2708"/>
                    <a:pt x="2837" y="2819"/>
                  </a:cubicBezTo>
                  <a:cubicBezTo>
                    <a:pt x="2726" y="2930"/>
                    <a:pt x="2615" y="3042"/>
                    <a:pt x="2504" y="3116"/>
                  </a:cubicBezTo>
                  <a:cubicBezTo>
                    <a:pt x="2411" y="3190"/>
                    <a:pt x="2392" y="3209"/>
                    <a:pt x="2300" y="3209"/>
                  </a:cubicBezTo>
                  <a:cubicBezTo>
                    <a:pt x="2225" y="3190"/>
                    <a:pt x="2040" y="3265"/>
                    <a:pt x="2003" y="3265"/>
                  </a:cubicBezTo>
                  <a:cubicBezTo>
                    <a:pt x="1966" y="3283"/>
                    <a:pt x="1929" y="3209"/>
                    <a:pt x="1892" y="3246"/>
                  </a:cubicBezTo>
                  <a:cubicBezTo>
                    <a:pt x="1836" y="3283"/>
                    <a:pt x="1854" y="3357"/>
                    <a:pt x="1743" y="3320"/>
                  </a:cubicBezTo>
                  <a:cubicBezTo>
                    <a:pt x="1632" y="3265"/>
                    <a:pt x="1595" y="3265"/>
                    <a:pt x="1521" y="3283"/>
                  </a:cubicBezTo>
                  <a:cubicBezTo>
                    <a:pt x="1447" y="3301"/>
                    <a:pt x="1409" y="3301"/>
                    <a:pt x="1335" y="3301"/>
                  </a:cubicBezTo>
                  <a:cubicBezTo>
                    <a:pt x="1261" y="3283"/>
                    <a:pt x="1168" y="3320"/>
                    <a:pt x="1150" y="3339"/>
                  </a:cubicBezTo>
                  <a:cubicBezTo>
                    <a:pt x="1131" y="3357"/>
                    <a:pt x="1112" y="3431"/>
                    <a:pt x="1057" y="3431"/>
                  </a:cubicBezTo>
                  <a:cubicBezTo>
                    <a:pt x="1001" y="3431"/>
                    <a:pt x="1020" y="3413"/>
                    <a:pt x="982" y="3450"/>
                  </a:cubicBezTo>
                  <a:cubicBezTo>
                    <a:pt x="946" y="3506"/>
                    <a:pt x="964" y="3561"/>
                    <a:pt x="890" y="3543"/>
                  </a:cubicBezTo>
                  <a:cubicBezTo>
                    <a:pt x="834" y="3524"/>
                    <a:pt x="779" y="3506"/>
                    <a:pt x="723" y="3487"/>
                  </a:cubicBezTo>
                  <a:cubicBezTo>
                    <a:pt x="667" y="3469"/>
                    <a:pt x="649" y="3469"/>
                    <a:pt x="630" y="3431"/>
                  </a:cubicBezTo>
                  <a:cubicBezTo>
                    <a:pt x="593" y="3376"/>
                    <a:pt x="630" y="3357"/>
                    <a:pt x="575" y="3339"/>
                  </a:cubicBezTo>
                  <a:cubicBezTo>
                    <a:pt x="520" y="3320"/>
                    <a:pt x="427" y="3301"/>
                    <a:pt x="427" y="3265"/>
                  </a:cubicBezTo>
                  <a:cubicBezTo>
                    <a:pt x="446" y="3227"/>
                    <a:pt x="483" y="3190"/>
                    <a:pt x="464" y="3135"/>
                  </a:cubicBezTo>
                  <a:cubicBezTo>
                    <a:pt x="427" y="3098"/>
                    <a:pt x="353" y="3060"/>
                    <a:pt x="334" y="3005"/>
                  </a:cubicBezTo>
                  <a:cubicBezTo>
                    <a:pt x="334" y="2949"/>
                    <a:pt x="260" y="2912"/>
                    <a:pt x="334" y="2838"/>
                  </a:cubicBezTo>
                  <a:cubicBezTo>
                    <a:pt x="409" y="2782"/>
                    <a:pt x="427" y="2671"/>
                    <a:pt x="427" y="2634"/>
                  </a:cubicBezTo>
                  <a:cubicBezTo>
                    <a:pt x="409" y="2578"/>
                    <a:pt x="427" y="2541"/>
                    <a:pt x="353" y="2467"/>
                  </a:cubicBezTo>
                  <a:cubicBezTo>
                    <a:pt x="297" y="2393"/>
                    <a:pt x="204" y="2300"/>
                    <a:pt x="186" y="2263"/>
                  </a:cubicBezTo>
                  <a:cubicBezTo>
                    <a:pt x="167" y="2226"/>
                    <a:pt x="186" y="2114"/>
                    <a:pt x="149" y="2077"/>
                  </a:cubicBezTo>
                  <a:cubicBezTo>
                    <a:pt x="130" y="2040"/>
                    <a:pt x="112" y="1892"/>
                    <a:pt x="74" y="1855"/>
                  </a:cubicBezTo>
                  <a:cubicBezTo>
                    <a:pt x="38" y="1817"/>
                    <a:pt x="38" y="1781"/>
                    <a:pt x="56" y="1743"/>
                  </a:cubicBezTo>
                  <a:cubicBezTo>
                    <a:pt x="56" y="1725"/>
                    <a:pt x="0" y="1725"/>
                    <a:pt x="0" y="1725"/>
                  </a:cubicBezTo>
                  <a:cubicBezTo>
                    <a:pt x="0" y="1725"/>
                    <a:pt x="0" y="1614"/>
                    <a:pt x="19" y="1595"/>
                  </a:cubicBezTo>
                  <a:cubicBezTo>
                    <a:pt x="38" y="1576"/>
                    <a:pt x="19" y="1558"/>
                    <a:pt x="112" y="1576"/>
                  </a:cubicBezTo>
                  <a:cubicBezTo>
                    <a:pt x="112" y="1576"/>
                    <a:pt x="186" y="1576"/>
                    <a:pt x="204" y="1595"/>
                  </a:cubicBezTo>
                  <a:cubicBezTo>
                    <a:pt x="223" y="1595"/>
                    <a:pt x="260" y="1651"/>
                    <a:pt x="279" y="1688"/>
                  </a:cubicBezTo>
                  <a:cubicBezTo>
                    <a:pt x="279" y="1706"/>
                    <a:pt x="315" y="1725"/>
                    <a:pt x="353" y="1743"/>
                  </a:cubicBezTo>
                  <a:cubicBezTo>
                    <a:pt x="409" y="1762"/>
                    <a:pt x="464" y="1781"/>
                    <a:pt x="464" y="1781"/>
                  </a:cubicBezTo>
                  <a:cubicBezTo>
                    <a:pt x="723" y="1781"/>
                    <a:pt x="723" y="1781"/>
                    <a:pt x="723" y="1781"/>
                  </a:cubicBezTo>
                  <a:cubicBezTo>
                    <a:pt x="723" y="1781"/>
                    <a:pt x="816" y="1781"/>
                    <a:pt x="834" y="1669"/>
                  </a:cubicBezTo>
                  <a:cubicBezTo>
                    <a:pt x="834" y="1558"/>
                    <a:pt x="871" y="1465"/>
                    <a:pt x="871" y="1354"/>
                  </a:cubicBezTo>
                  <a:cubicBezTo>
                    <a:pt x="871" y="1261"/>
                    <a:pt x="871" y="667"/>
                    <a:pt x="871" y="667"/>
                  </a:cubicBezTo>
                  <a:cubicBezTo>
                    <a:pt x="871" y="667"/>
                    <a:pt x="1076" y="723"/>
                    <a:pt x="1094" y="797"/>
                  </a:cubicBezTo>
                  <a:cubicBezTo>
                    <a:pt x="1112" y="872"/>
                    <a:pt x="1094" y="1001"/>
                    <a:pt x="1094" y="1113"/>
                  </a:cubicBezTo>
                  <a:cubicBezTo>
                    <a:pt x="1094" y="1224"/>
                    <a:pt x="1131" y="1428"/>
                    <a:pt x="1391" y="1298"/>
                  </a:cubicBezTo>
                  <a:cubicBezTo>
                    <a:pt x="1391" y="1298"/>
                    <a:pt x="1521" y="1075"/>
                    <a:pt x="1576" y="1020"/>
                  </a:cubicBezTo>
                  <a:cubicBezTo>
                    <a:pt x="1632" y="946"/>
                    <a:pt x="1669" y="853"/>
                    <a:pt x="1724" y="872"/>
                  </a:cubicBezTo>
                  <a:cubicBezTo>
                    <a:pt x="1780" y="890"/>
                    <a:pt x="1799" y="946"/>
                    <a:pt x="1892" y="964"/>
                  </a:cubicBezTo>
                  <a:cubicBezTo>
                    <a:pt x="1966" y="1001"/>
                    <a:pt x="2207" y="1020"/>
                    <a:pt x="2263" y="946"/>
                  </a:cubicBezTo>
                  <a:cubicBezTo>
                    <a:pt x="2337" y="872"/>
                    <a:pt x="2355" y="816"/>
                    <a:pt x="2392" y="742"/>
                  </a:cubicBezTo>
                  <a:cubicBezTo>
                    <a:pt x="2411" y="667"/>
                    <a:pt x="2485" y="630"/>
                    <a:pt x="2504" y="612"/>
                  </a:cubicBezTo>
                  <a:cubicBezTo>
                    <a:pt x="2541" y="593"/>
                    <a:pt x="2726" y="389"/>
                    <a:pt x="2819" y="296"/>
                  </a:cubicBezTo>
                  <a:cubicBezTo>
                    <a:pt x="2931" y="204"/>
                    <a:pt x="2967" y="166"/>
                    <a:pt x="3042" y="130"/>
                  </a:cubicBezTo>
                  <a:cubicBezTo>
                    <a:pt x="3097" y="92"/>
                    <a:pt x="3172" y="0"/>
                    <a:pt x="3190" y="0"/>
                  </a:cubicBezTo>
                  <a:cubicBezTo>
                    <a:pt x="3208" y="0"/>
                    <a:pt x="3338" y="18"/>
                    <a:pt x="3450" y="55"/>
                  </a:cubicBezTo>
                  <a:cubicBezTo>
                    <a:pt x="3543" y="111"/>
                    <a:pt x="3747" y="148"/>
                    <a:pt x="3747" y="148"/>
                  </a:cubicBezTo>
                  <a:cubicBezTo>
                    <a:pt x="3747" y="148"/>
                    <a:pt x="3765" y="222"/>
                    <a:pt x="3784" y="278"/>
                  </a:cubicBezTo>
                  <a:cubicBezTo>
                    <a:pt x="3784" y="333"/>
                    <a:pt x="3858" y="426"/>
                    <a:pt x="3858" y="537"/>
                  </a:cubicBezTo>
                  <a:cubicBezTo>
                    <a:pt x="3839" y="630"/>
                    <a:pt x="3895" y="649"/>
                    <a:pt x="3858" y="742"/>
                  </a:cubicBezTo>
                  <a:cubicBezTo>
                    <a:pt x="3821" y="816"/>
                    <a:pt x="3784" y="872"/>
                    <a:pt x="3784" y="909"/>
                  </a:cubicBezTo>
                  <a:cubicBezTo>
                    <a:pt x="3784" y="927"/>
                    <a:pt x="3802" y="983"/>
                    <a:pt x="3821" y="1001"/>
                  </a:cubicBezTo>
                  <a:cubicBezTo>
                    <a:pt x="3839" y="1039"/>
                    <a:pt x="3950" y="1131"/>
                    <a:pt x="3950" y="113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7" name="Freeform 28"/>
            <p:cNvSpPr>
              <a:spLocks noChangeArrowheads="1"/>
            </p:cNvSpPr>
            <p:nvPr/>
          </p:nvSpPr>
          <p:spPr bwMode="auto">
            <a:xfrm>
              <a:off x="9779889" y="5504541"/>
              <a:ext cx="136646" cy="148881"/>
            </a:xfrm>
            <a:custGeom>
              <a:avLst/>
              <a:gdLst>
                <a:gd name="T0" fmla="*/ 445 w 446"/>
                <a:gd name="T1" fmla="*/ 186 h 483"/>
                <a:gd name="T2" fmla="*/ 445 w 446"/>
                <a:gd name="T3" fmla="*/ 186 h 483"/>
                <a:gd name="T4" fmla="*/ 371 w 446"/>
                <a:gd name="T5" fmla="*/ 390 h 483"/>
                <a:gd name="T6" fmla="*/ 130 w 446"/>
                <a:gd name="T7" fmla="*/ 427 h 483"/>
                <a:gd name="T8" fmla="*/ 18 w 446"/>
                <a:gd name="T9" fmla="*/ 223 h 483"/>
                <a:gd name="T10" fmla="*/ 186 w 446"/>
                <a:gd name="T11" fmla="*/ 19 h 483"/>
                <a:gd name="T12" fmla="*/ 445 w 446"/>
                <a:gd name="T13" fmla="*/ 186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6" h="483">
                  <a:moveTo>
                    <a:pt x="445" y="186"/>
                  </a:moveTo>
                  <a:lnTo>
                    <a:pt x="445" y="186"/>
                  </a:lnTo>
                  <a:cubicBezTo>
                    <a:pt x="445" y="186"/>
                    <a:pt x="445" y="334"/>
                    <a:pt x="371" y="390"/>
                  </a:cubicBezTo>
                  <a:cubicBezTo>
                    <a:pt x="315" y="446"/>
                    <a:pt x="186" y="482"/>
                    <a:pt x="130" y="427"/>
                  </a:cubicBezTo>
                  <a:cubicBezTo>
                    <a:pt x="74" y="390"/>
                    <a:pt x="0" y="316"/>
                    <a:pt x="18" y="223"/>
                  </a:cubicBezTo>
                  <a:cubicBezTo>
                    <a:pt x="18" y="130"/>
                    <a:pt x="92" y="37"/>
                    <a:pt x="186" y="19"/>
                  </a:cubicBezTo>
                  <a:cubicBezTo>
                    <a:pt x="260" y="0"/>
                    <a:pt x="408" y="75"/>
                    <a:pt x="445" y="18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8" name="Freeform 29"/>
            <p:cNvSpPr>
              <a:spLocks noChangeArrowheads="1"/>
            </p:cNvSpPr>
            <p:nvPr/>
          </p:nvSpPr>
          <p:spPr bwMode="auto">
            <a:xfrm>
              <a:off x="9466007" y="5726510"/>
              <a:ext cx="193470" cy="182719"/>
            </a:xfrm>
            <a:custGeom>
              <a:avLst/>
              <a:gdLst>
                <a:gd name="T0" fmla="*/ 483 w 632"/>
                <a:gd name="T1" fmla="*/ 37 h 595"/>
                <a:gd name="T2" fmla="*/ 483 w 632"/>
                <a:gd name="T3" fmla="*/ 37 h 595"/>
                <a:gd name="T4" fmla="*/ 613 w 632"/>
                <a:gd name="T5" fmla="*/ 204 h 595"/>
                <a:gd name="T6" fmla="*/ 557 w 632"/>
                <a:gd name="T7" fmla="*/ 464 h 595"/>
                <a:gd name="T8" fmla="*/ 335 w 632"/>
                <a:gd name="T9" fmla="*/ 500 h 595"/>
                <a:gd name="T10" fmla="*/ 112 w 632"/>
                <a:gd name="T11" fmla="*/ 519 h 595"/>
                <a:gd name="T12" fmla="*/ 75 w 632"/>
                <a:gd name="T13" fmla="*/ 278 h 595"/>
                <a:gd name="T14" fmla="*/ 242 w 632"/>
                <a:gd name="T15" fmla="*/ 148 h 595"/>
                <a:gd name="T16" fmla="*/ 483 w 632"/>
                <a:gd name="T17" fmla="*/ 3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2" h="595">
                  <a:moveTo>
                    <a:pt x="483" y="37"/>
                  </a:moveTo>
                  <a:lnTo>
                    <a:pt x="483" y="37"/>
                  </a:lnTo>
                  <a:cubicBezTo>
                    <a:pt x="594" y="74"/>
                    <a:pt x="594" y="129"/>
                    <a:pt x="613" y="204"/>
                  </a:cubicBezTo>
                  <a:cubicBezTo>
                    <a:pt x="631" y="278"/>
                    <a:pt x="613" y="445"/>
                    <a:pt x="557" y="464"/>
                  </a:cubicBezTo>
                  <a:cubicBezTo>
                    <a:pt x="501" y="464"/>
                    <a:pt x="409" y="464"/>
                    <a:pt x="335" y="500"/>
                  </a:cubicBezTo>
                  <a:cubicBezTo>
                    <a:pt x="279" y="556"/>
                    <a:pt x="168" y="594"/>
                    <a:pt x="112" y="519"/>
                  </a:cubicBezTo>
                  <a:cubicBezTo>
                    <a:pt x="75" y="464"/>
                    <a:pt x="0" y="334"/>
                    <a:pt x="75" y="278"/>
                  </a:cubicBezTo>
                  <a:cubicBezTo>
                    <a:pt x="130" y="223"/>
                    <a:pt x="168" y="204"/>
                    <a:pt x="242" y="148"/>
                  </a:cubicBezTo>
                  <a:cubicBezTo>
                    <a:pt x="316" y="93"/>
                    <a:pt x="335" y="0"/>
                    <a:pt x="483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39" name="Freeform 30"/>
            <p:cNvSpPr>
              <a:spLocks noChangeArrowheads="1"/>
            </p:cNvSpPr>
            <p:nvPr/>
          </p:nvSpPr>
          <p:spPr bwMode="auto">
            <a:xfrm>
              <a:off x="8977596" y="4860291"/>
              <a:ext cx="711646" cy="768769"/>
            </a:xfrm>
            <a:custGeom>
              <a:avLst/>
              <a:gdLst>
                <a:gd name="T0" fmla="*/ 0 w 2320"/>
                <a:gd name="T1" fmla="*/ 1799 h 2505"/>
                <a:gd name="T2" fmla="*/ 0 w 2320"/>
                <a:gd name="T3" fmla="*/ 1799 h 2505"/>
                <a:gd name="T4" fmla="*/ 19 w 2320"/>
                <a:gd name="T5" fmla="*/ 1076 h 2505"/>
                <a:gd name="T6" fmla="*/ 93 w 2320"/>
                <a:gd name="T7" fmla="*/ 1039 h 2505"/>
                <a:gd name="T8" fmla="*/ 241 w 2320"/>
                <a:gd name="T9" fmla="*/ 1057 h 2505"/>
                <a:gd name="T10" fmla="*/ 316 w 2320"/>
                <a:gd name="T11" fmla="*/ 761 h 2505"/>
                <a:gd name="T12" fmla="*/ 297 w 2320"/>
                <a:gd name="T13" fmla="*/ 371 h 2505"/>
                <a:gd name="T14" fmla="*/ 353 w 2320"/>
                <a:gd name="T15" fmla="*/ 185 h 2505"/>
                <a:gd name="T16" fmla="*/ 576 w 2320"/>
                <a:gd name="T17" fmla="*/ 130 h 2505"/>
                <a:gd name="T18" fmla="*/ 798 w 2320"/>
                <a:gd name="T19" fmla="*/ 93 h 2505"/>
                <a:gd name="T20" fmla="*/ 891 w 2320"/>
                <a:gd name="T21" fmla="*/ 111 h 2505"/>
                <a:gd name="T22" fmla="*/ 965 w 2320"/>
                <a:gd name="T23" fmla="*/ 167 h 2505"/>
                <a:gd name="T24" fmla="*/ 1076 w 2320"/>
                <a:gd name="T25" fmla="*/ 167 h 2505"/>
                <a:gd name="T26" fmla="*/ 1224 w 2320"/>
                <a:gd name="T27" fmla="*/ 74 h 2505"/>
                <a:gd name="T28" fmla="*/ 1354 w 2320"/>
                <a:gd name="T29" fmla="*/ 37 h 2505"/>
                <a:gd name="T30" fmla="*/ 1392 w 2320"/>
                <a:gd name="T31" fmla="*/ 0 h 2505"/>
                <a:gd name="T32" fmla="*/ 1503 w 2320"/>
                <a:gd name="T33" fmla="*/ 93 h 2505"/>
                <a:gd name="T34" fmla="*/ 1633 w 2320"/>
                <a:gd name="T35" fmla="*/ 408 h 2505"/>
                <a:gd name="T36" fmla="*/ 1855 w 2320"/>
                <a:gd name="T37" fmla="*/ 612 h 2505"/>
                <a:gd name="T38" fmla="*/ 2004 w 2320"/>
                <a:gd name="T39" fmla="*/ 853 h 2505"/>
                <a:gd name="T40" fmla="*/ 2301 w 2320"/>
                <a:gd name="T41" fmla="*/ 1094 h 2505"/>
                <a:gd name="T42" fmla="*/ 2319 w 2320"/>
                <a:gd name="T43" fmla="*/ 1132 h 2505"/>
                <a:gd name="T44" fmla="*/ 2189 w 2320"/>
                <a:gd name="T45" fmla="*/ 1243 h 2505"/>
                <a:gd name="T46" fmla="*/ 2041 w 2320"/>
                <a:gd name="T47" fmla="*/ 1354 h 2505"/>
                <a:gd name="T48" fmla="*/ 1744 w 2320"/>
                <a:gd name="T49" fmla="*/ 1651 h 2505"/>
                <a:gd name="T50" fmla="*/ 1633 w 2320"/>
                <a:gd name="T51" fmla="*/ 1744 h 2505"/>
                <a:gd name="T52" fmla="*/ 1540 w 2320"/>
                <a:gd name="T53" fmla="*/ 1836 h 2505"/>
                <a:gd name="T54" fmla="*/ 1392 w 2320"/>
                <a:gd name="T55" fmla="*/ 2078 h 2505"/>
                <a:gd name="T56" fmla="*/ 1262 w 2320"/>
                <a:gd name="T57" fmla="*/ 2133 h 2505"/>
                <a:gd name="T58" fmla="*/ 1002 w 2320"/>
                <a:gd name="T59" fmla="*/ 2096 h 2505"/>
                <a:gd name="T60" fmla="*/ 891 w 2320"/>
                <a:gd name="T61" fmla="*/ 2041 h 2505"/>
                <a:gd name="T62" fmla="*/ 798 w 2320"/>
                <a:gd name="T63" fmla="*/ 2022 h 2505"/>
                <a:gd name="T64" fmla="*/ 576 w 2320"/>
                <a:gd name="T65" fmla="*/ 2319 h 2505"/>
                <a:gd name="T66" fmla="*/ 520 w 2320"/>
                <a:gd name="T67" fmla="*/ 2430 h 2505"/>
                <a:gd name="T68" fmla="*/ 279 w 2320"/>
                <a:gd name="T69" fmla="*/ 2449 h 2505"/>
                <a:gd name="T70" fmla="*/ 223 w 2320"/>
                <a:gd name="T71" fmla="*/ 2226 h 2505"/>
                <a:gd name="T72" fmla="*/ 223 w 2320"/>
                <a:gd name="T73" fmla="*/ 1929 h 2505"/>
                <a:gd name="T74" fmla="*/ 0 w 2320"/>
                <a:gd name="T75" fmla="*/ 1799 h 2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0" h="2505">
                  <a:moveTo>
                    <a:pt x="0" y="1799"/>
                  </a:moveTo>
                  <a:lnTo>
                    <a:pt x="0" y="1799"/>
                  </a:lnTo>
                  <a:cubicBezTo>
                    <a:pt x="19" y="1076"/>
                    <a:pt x="19" y="1076"/>
                    <a:pt x="19" y="1076"/>
                  </a:cubicBezTo>
                  <a:cubicBezTo>
                    <a:pt x="19" y="1076"/>
                    <a:pt x="19" y="1039"/>
                    <a:pt x="93" y="1039"/>
                  </a:cubicBezTo>
                  <a:cubicBezTo>
                    <a:pt x="149" y="1020"/>
                    <a:pt x="205" y="1076"/>
                    <a:pt x="241" y="1057"/>
                  </a:cubicBezTo>
                  <a:cubicBezTo>
                    <a:pt x="297" y="1039"/>
                    <a:pt x="316" y="816"/>
                    <a:pt x="316" y="761"/>
                  </a:cubicBezTo>
                  <a:cubicBezTo>
                    <a:pt x="316" y="686"/>
                    <a:pt x="297" y="408"/>
                    <a:pt x="297" y="371"/>
                  </a:cubicBezTo>
                  <a:cubicBezTo>
                    <a:pt x="297" y="334"/>
                    <a:pt x="316" y="204"/>
                    <a:pt x="353" y="185"/>
                  </a:cubicBezTo>
                  <a:cubicBezTo>
                    <a:pt x="408" y="167"/>
                    <a:pt x="538" y="149"/>
                    <a:pt x="576" y="130"/>
                  </a:cubicBezTo>
                  <a:cubicBezTo>
                    <a:pt x="631" y="130"/>
                    <a:pt x="779" y="111"/>
                    <a:pt x="798" y="93"/>
                  </a:cubicBezTo>
                  <a:cubicBezTo>
                    <a:pt x="817" y="93"/>
                    <a:pt x="872" y="93"/>
                    <a:pt x="891" y="111"/>
                  </a:cubicBezTo>
                  <a:cubicBezTo>
                    <a:pt x="891" y="111"/>
                    <a:pt x="947" y="167"/>
                    <a:pt x="965" y="167"/>
                  </a:cubicBezTo>
                  <a:cubicBezTo>
                    <a:pt x="1002" y="185"/>
                    <a:pt x="1039" y="204"/>
                    <a:pt x="1076" y="167"/>
                  </a:cubicBezTo>
                  <a:cubicBezTo>
                    <a:pt x="1113" y="111"/>
                    <a:pt x="1150" y="74"/>
                    <a:pt x="1224" y="74"/>
                  </a:cubicBezTo>
                  <a:cubicBezTo>
                    <a:pt x="1318" y="55"/>
                    <a:pt x="1354" y="55"/>
                    <a:pt x="1354" y="37"/>
                  </a:cubicBezTo>
                  <a:cubicBezTo>
                    <a:pt x="1373" y="19"/>
                    <a:pt x="1392" y="0"/>
                    <a:pt x="1392" y="0"/>
                  </a:cubicBezTo>
                  <a:cubicBezTo>
                    <a:pt x="1392" y="0"/>
                    <a:pt x="1466" y="37"/>
                    <a:pt x="1503" y="93"/>
                  </a:cubicBezTo>
                  <a:cubicBezTo>
                    <a:pt x="1521" y="149"/>
                    <a:pt x="1559" y="334"/>
                    <a:pt x="1633" y="408"/>
                  </a:cubicBezTo>
                  <a:cubicBezTo>
                    <a:pt x="1707" y="482"/>
                    <a:pt x="1744" y="501"/>
                    <a:pt x="1855" y="612"/>
                  </a:cubicBezTo>
                  <a:cubicBezTo>
                    <a:pt x="1948" y="723"/>
                    <a:pt x="1911" y="742"/>
                    <a:pt x="2004" y="853"/>
                  </a:cubicBezTo>
                  <a:cubicBezTo>
                    <a:pt x="2096" y="965"/>
                    <a:pt x="2263" y="1057"/>
                    <a:pt x="2301" y="1094"/>
                  </a:cubicBezTo>
                  <a:cubicBezTo>
                    <a:pt x="2319" y="1113"/>
                    <a:pt x="2319" y="1132"/>
                    <a:pt x="2319" y="1132"/>
                  </a:cubicBezTo>
                  <a:cubicBezTo>
                    <a:pt x="2319" y="1132"/>
                    <a:pt x="2208" y="1243"/>
                    <a:pt x="2189" y="1243"/>
                  </a:cubicBezTo>
                  <a:cubicBezTo>
                    <a:pt x="2171" y="1262"/>
                    <a:pt x="2078" y="1317"/>
                    <a:pt x="2041" y="1354"/>
                  </a:cubicBezTo>
                  <a:cubicBezTo>
                    <a:pt x="2004" y="1391"/>
                    <a:pt x="1763" y="1595"/>
                    <a:pt x="1744" y="1651"/>
                  </a:cubicBezTo>
                  <a:cubicBezTo>
                    <a:pt x="1725" y="1688"/>
                    <a:pt x="1633" y="1744"/>
                    <a:pt x="1633" y="1744"/>
                  </a:cubicBezTo>
                  <a:cubicBezTo>
                    <a:pt x="1633" y="1744"/>
                    <a:pt x="1559" y="1781"/>
                    <a:pt x="1540" y="1836"/>
                  </a:cubicBezTo>
                  <a:cubicBezTo>
                    <a:pt x="1521" y="1874"/>
                    <a:pt x="1466" y="2022"/>
                    <a:pt x="1392" y="2078"/>
                  </a:cubicBezTo>
                  <a:cubicBezTo>
                    <a:pt x="1392" y="2078"/>
                    <a:pt x="1336" y="2133"/>
                    <a:pt x="1262" y="2133"/>
                  </a:cubicBezTo>
                  <a:cubicBezTo>
                    <a:pt x="1188" y="2133"/>
                    <a:pt x="1021" y="2115"/>
                    <a:pt x="1002" y="2096"/>
                  </a:cubicBezTo>
                  <a:cubicBezTo>
                    <a:pt x="965" y="2096"/>
                    <a:pt x="891" y="2041"/>
                    <a:pt x="891" y="2041"/>
                  </a:cubicBezTo>
                  <a:cubicBezTo>
                    <a:pt x="872" y="2022"/>
                    <a:pt x="835" y="1966"/>
                    <a:pt x="798" y="2022"/>
                  </a:cubicBezTo>
                  <a:cubicBezTo>
                    <a:pt x="742" y="2096"/>
                    <a:pt x="612" y="2301"/>
                    <a:pt x="576" y="2319"/>
                  </a:cubicBezTo>
                  <a:cubicBezTo>
                    <a:pt x="557" y="2356"/>
                    <a:pt x="520" y="2430"/>
                    <a:pt x="520" y="2430"/>
                  </a:cubicBezTo>
                  <a:cubicBezTo>
                    <a:pt x="520" y="2430"/>
                    <a:pt x="390" y="2504"/>
                    <a:pt x="279" y="2449"/>
                  </a:cubicBezTo>
                  <a:cubicBezTo>
                    <a:pt x="279" y="2449"/>
                    <a:pt x="223" y="2393"/>
                    <a:pt x="223" y="2226"/>
                  </a:cubicBezTo>
                  <a:cubicBezTo>
                    <a:pt x="223" y="2078"/>
                    <a:pt x="241" y="1966"/>
                    <a:pt x="223" y="1929"/>
                  </a:cubicBezTo>
                  <a:cubicBezTo>
                    <a:pt x="205" y="1892"/>
                    <a:pt x="56" y="1799"/>
                    <a:pt x="0" y="179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0" name="Freeform 31"/>
            <p:cNvSpPr>
              <a:spLocks noChangeArrowheads="1"/>
            </p:cNvSpPr>
            <p:nvPr/>
          </p:nvSpPr>
          <p:spPr bwMode="auto">
            <a:xfrm>
              <a:off x="9751476" y="4313490"/>
              <a:ext cx="837468" cy="1235716"/>
            </a:xfrm>
            <a:custGeom>
              <a:avLst/>
              <a:gdLst>
                <a:gd name="T0" fmla="*/ 538 w 2728"/>
                <a:gd name="T1" fmla="*/ 4026 h 4027"/>
                <a:gd name="T2" fmla="*/ 538 w 2728"/>
                <a:gd name="T3" fmla="*/ 4026 h 4027"/>
                <a:gd name="T4" fmla="*/ 408 w 2728"/>
                <a:gd name="T5" fmla="*/ 3914 h 4027"/>
                <a:gd name="T6" fmla="*/ 390 w 2728"/>
                <a:gd name="T7" fmla="*/ 3822 h 4027"/>
                <a:gd name="T8" fmla="*/ 464 w 2728"/>
                <a:gd name="T9" fmla="*/ 3617 h 4027"/>
                <a:gd name="T10" fmla="*/ 445 w 2728"/>
                <a:gd name="T11" fmla="*/ 3506 h 4027"/>
                <a:gd name="T12" fmla="*/ 464 w 2728"/>
                <a:gd name="T13" fmla="*/ 3395 h 4027"/>
                <a:gd name="T14" fmla="*/ 390 w 2728"/>
                <a:gd name="T15" fmla="*/ 3246 h 4027"/>
                <a:gd name="T16" fmla="*/ 353 w 2728"/>
                <a:gd name="T17" fmla="*/ 3061 h 4027"/>
                <a:gd name="T18" fmla="*/ 556 w 2728"/>
                <a:gd name="T19" fmla="*/ 2746 h 4027"/>
                <a:gd name="T20" fmla="*/ 650 w 2728"/>
                <a:gd name="T21" fmla="*/ 2560 h 4027"/>
                <a:gd name="T22" fmla="*/ 779 w 2728"/>
                <a:gd name="T23" fmla="*/ 2245 h 4027"/>
                <a:gd name="T24" fmla="*/ 798 w 2728"/>
                <a:gd name="T25" fmla="*/ 1855 h 4027"/>
                <a:gd name="T26" fmla="*/ 705 w 2728"/>
                <a:gd name="T27" fmla="*/ 1577 h 4027"/>
                <a:gd name="T28" fmla="*/ 427 w 2728"/>
                <a:gd name="T29" fmla="*/ 1447 h 4027"/>
                <a:gd name="T30" fmla="*/ 149 w 2728"/>
                <a:gd name="T31" fmla="*/ 1354 h 4027"/>
                <a:gd name="T32" fmla="*/ 56 w 2728"/>
                <a:gd name="T33" fmla="*/ 1224 h 4027"/>
                <a:gd name="T34" fmla="*/ 390 w 2728"/>
                <a:gd name="T35" fmla="*/ 1020 h 4027"/>
                <a:gd name="T36" fmla="*/ 724 w 2728"/>
                <a:gd name="T37" fmla="*/ 909 h 4027"/>
                <a:gd name="T38" fmla="*/ 983 w 2728"/>
                <a:gd name="T39" fmla="*/ 909 h 4027"/>
                <a:gd name="T40" fmla="*/ 1169 w 2728"/>
                <a:gd name="T41" fmla="*/ 1132 h 4027"/>
                <a:gd name="T42" fmla="*/ 1169 w 2728"/>
                <a:gd name="T43" fmla="*/ 1188 h 4027"/>
                <a:gd name="T44" fmla="*/ 1150 w 2728"/>
                <a:gd name="T45" fmla="*/ 1373 h 4027"/>
                <a:gd name="T46" fmla="*/ 1262 w 2728"/>
                <a:gd name="T47" fmla="*/ 1595 h 4027"/>
                <a:gd name="T48" fmla="*/ 1466 w 2728"/>
                <a:gd name="T49" fmla="*/ 1391 h 4027"/>
                <a:gd name="T50" fmla="*/ 1410 w 2728"/>
                <a:gd name="T51" fmla="*/ 983 h 4027"/>
                <a:gd name="T52" fmla="*/ 1317 w 2728"/>
                <a:gd name="T53" fmla="*/ 149 h 4027"/>
                <a:gd name="T54" fmla="*/ 1595 w 2728"/>
                <a:gd name="T55" fmla="*/ 297 h 4027"/>
                <a:gd name="T56" fmla="*/ 2022 w 2728"/>
                <a:gd name="T57" fmla="*/ 241 h 4027"/>
                <a:gd name="T58" fmla="*/ 2449 w 2728"/>
                <a:gd name="T59" fmla="*/ 149 h 4027"/>
                <a:gd name="T60" fmla="*/ 2616 w 2728"/>
                <a:gd name="T61" fmla="*/ 37 h 4027"/>
                <a:gd name="T62" fmla="*/ 2708 w 2728"/>
                <a:gd name="T63" fmla="*/ 56 h 4027"/>
                <a:gd name="T64" fmla="*/ 2671 w 2728"/>
                <a:gd name="T65" fmla="*/ 464 h 4027"/>
                <a:gd name="T66" fmla="*/ 2690 w 2728"/>
                <a:gd name="T67" fmla="*/ 687 h 4027"/>
                <a:gd name="T68" fmla="*/ 2634 w 2728"/>
                <a:gd name="T69" fmla="*/ 872 h 4027"/>
                <a:gd name="T70" fmla="*/ 2634 w 2728"/>
                <a:gd name="T71" fmla="*/ 1002 h 4027"/>
                <a:gd name="T72" fmla="*/ 2671 w 2728"/>
                <a:gd name="T73" fmla="*/ 1150 h 4027"/>
                <a:gd name="T74" fmla="*/ 2708 w 2728"/>
                <a:gd name="T75" fmla="*/ 1188 h 4027"/>
                <a:gd name="T76" fmla="*/ 2560 w 2728"/>
                <a:gd name="T77" fmla="*/ 1373 h 4027"/>
                <a:gd name="T78" fmla="*/ 2282 w 2728"/>
                <a:gd name="T79" fmla="*/ 1595 h 4027"/>
                <a:gd name="T80" fmla="*/ 2004 w 2728"/>
                <a:gd name="T81" fmla="*/ 1707 h 4027"/>
                <a:gd name="T82" fmla="*/ 1911 w 2728"/>
                <a:gd name="T83" fmla="*/ 1707 h 4027"/>
                <a:gd name="T84" fmla="*/ 1799 w 2728"/>
                <a:gd name="T85" fmla="*/ 1855 h 4027"/>
                <a:gd name="T86" fmla="*/ 1688 w 2728"/>
                <a:gd name="T87" fmla="*/ 1966 h 4027"/>
                <a:gd name="T88" fmla="*/ 1614 w 2728"/>
                <a:gd name="T89" fmla="*/ 2078 h 4027"/>
                <a:gd name="T90" fmla="*/ 1466 w 2728"/>
                <a:gd name="T91" fmla="*/ 2096 h 4027"/>
                <a:gd name="T92" fmla="*/ 1466 w 2728"/>
                <a:gd name="T93" fmla="*/ 2171 h 4027"/>
                <a:gd name="T94" fmla="*/ 1317 w 2728"/>
                <a:gd name="T95" fmla="*/ 2337 h 4027"/>
                <a:gd name="T96" fmla="*/ 1150 w 2728"/>
                <a:gd name="T97" fmla="*/ 2486 h 4027"/>
                <a:gd name="T98" fmla="*/ 1262 w 2728"/>
                <a:gd name="T99" fmla="*/ 2783 h 4027"/>
                <a:gd name="T100" fmla="*/ 1243 w 2728"/>
                <a:gd name="T101" fmla="*/ 3414 h 4027"/>
                <a:gd name="T102" fmla="*/ 1021 w 2728"/>
                <a:gd name="T103" fmla="*/ 3747 h 4027"/>
                <a:gd name="T104" fmla="*/ 612 w 2728"/>
                <a:gd name="T105" fmla="*/ 3896 h 4027"/>
                <a:gd name="T106" fmla="*/ 538 w 2728"/>
                <a:gd name="T107" fmla="*/ 4026 h 4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28" h="4027">
                  <a:moveTo>
                    <a:pt x="538" y="4026"/>
                  </a:moveTo>
                  <a:lnTo>
                    <a:pt x="538" y="4026"/>
                  </a:lnTo>
                  <a:cubicBezTo>
                    <a:pt x="538" y="4026"/>
                    <a:pt x="427" y="3952"/>
                    <a:pt x="408" y="3914"/>
                  </a:cubicBezTo>
                  <a:cubicBezTo>
                    <a:pt x="390" y="3859"/>
                    <a:pt x="390" y="3859"/>
                    <a:pt x="390" y="3822"/>
                  </a:cubicBezTo>
                  <a:cubicBezTo>
                    <a:pt x="408" y="3766"/>
                    <a:pt x="464" y="3636"/>
                    <a:pt x="464" y="3617"/>
                  </a:cubicBezTo>
                  <a:cubicBezTo>
                    <a:pt x="464" y="3599"/>
                    <a:pt x="445" y="3543"/>
                    <a:pt x="445" y="3506"/>
                  </a:cubicBezTo>
                  <a:cubicBezTo>
                    <a:pt x="445" y="3469"/>
                    <a:pt x="464" y="3414"/>
                    <a:pt x="464" y="3395"/>
                  </a:cubicBezTo>
                  <a:cubicBezTo>
                    <a:pt x="445" y="3376"/>
                    <a:pt x="408" y="3284"/>
                    <a:pt x="390" y="3246"/>
                  </a:cubicBezTo>
                  <a:cubicBezTo>
                    <a:pt x="371" y="3209"/>
                    <a:pt x="353" y="3061"/>
                    <a:pt x="353" y="3061"/>
                  </a:cubicBezTo>
                  <a:cubicBezTo>
                    <a:pt x="353" y="3061"/>
                    <a:pt x="520" y="2820"/>
                    <a:pt x="556" y="2746"/>
                  </a:cubicBezTo>
                  <a:cubicBezTo>
                    <a:pt x="594" y="2672"/>
                    <a:pt x="594" y="2634"/>
                    <a:pt x="650" y="2560"/>
                  </a:cubicBezTo>
                  <a:cubicBezTo>
                    <a:pt x="724" y="2486"/>
                    <a:pt x="835" y="2412"/>
                    <a:pt x="779" y="2245"/>
                  </a:cubicBezTo>
                  <a:cubicBezTo>
                    <a:pt x="742" y="2096"/>
                    <a:pt x="798" y="1948"/>
                    <a:pt x="798" y="1855"/>
                  </a:cubicBezTo>
                  <a:cubicBezTo>
                    <a:pt x="779" y="1781"/>
                    <a:pt x="761" y="1614"/>
                    <a:pt x="705" y="1577"/>
                  </a:cubicBezTo>
                  <a:cubicBezTo>
                    <a:pt x="631" y="1521"/>
                    <a:pt x="464" y="1465"/>
                    <a:pt x="427" y="1447"/>
                  </a:cubicBezTo>
                  <a:cubicBezTo>
                    <a:pt x="371" y="1429"/>
                    <a:pt x="167" y="1373"/>
                    <a:pt x="149" y="1354"/>
                  </a:cubicBezTo>
                  <a:cubicBezTo>
                    <a:pt x="130" y="1336"/>
                    <a:pt x="0" y="1299"/>
                    <a:pt x="56" y="1224"/>
                  </a:cubicBezTo>
                  <a:cubicBezTo>
                    <a:pt x="130" y="1150"/>
                    <a:pt x="297" y="1058"/>
                    <a:pt x="390" y="1020"/>
                  </a:cubicBezTo>
                  <a:cubicBezTo>
                    <a:pt x="482" y="983"/>
                    <a:pt x="668" y="891"/>
                    <a:pt x="724" y="909"/>
                  </a:cubicBezTo>
                  <a:cubicBezTo>
                    <a:pt x="798" y="909"/>
                    <a:pt x="909" y="891"/>
                    <a:pt x="983" y="909"/>
                  </a:cubicBezTo>
                  <a:cubicBezTo>
                    <a:pt x="1057" y="928"/>
                    <a:pt x="1169" y="1076"/>
                    <a:pt x="1169" y="1132"/>
                  </a:cubicBezTo>
                  <a:cubicBezTo>
                    <a:pt x="1169" y="1188"/>
                    <a:pt x="1169" y="1188"/>
                    <a:pt x="1169" y="1188"/>
                  </a:cubicBezTo>
                  <a:cubicBezTo>
                    <a:pt x="1169" y="1188"/>
                    <a:pt x="1150" y="1317"/>
                    <a:pt x="1150" y="1373"/>
                  </a:cubicBezTo>
                  <a:cubicBezTo>
                    <a:pt x="1132" y="1429"/>
                    <a:pt x="1169" y="1614"/>
                    <a:pt x="1262" y="1595"/>
                  </a:cubicBezTo>
                  <a:cubicBezTo>
                    <a:pt x="1354" y="1595"/>
                    <a:pt x="1410" y="1484"/>
                    <a:pt x="1466" y="1391"/>
                  </a:cubicBezTo>
                  <a:cubicBezTo>
                    <a:pt x="1521" y="1299"/>
                    <a:pt x="1466" y="1039"/>
                    <a:pt x="1410" y="983"/>
                  </a:cubicBezTo>
                  <a:cubicBezTo>
                    <a:pt x="1354" y="928"/>
                    <a:pt x="1132" y="408"/>
                    <a:pt x="1317" y="149"/>
                  </a:cubicBezTo>
                  <a:cubicBezTo>
                    <a:pt x="1317" y="149"/>
                    <a:pt x="1521" y="278"/>
                    <a:pt x="1595" y="297"/>
                  </a:cubicBezTo>
                  <a:cubicBezTo>
                    <a:pt x="1669" y="297"/>
                    <a:pt x="1874" y="297"/>
                    <a:pt x="2022" y="241"/>
                  </a:cubicBezTo>
                  <a:cubicBezTo>
                    <a:pt x="2170" y="186"/>
                    <a:pt x="2356" y="149"/>
                    <a:pt x="2449" y="149"/>
                  </a:cubicBezTo>
                  <a:cubicBezTo>
                    <a:pt x="2541" y="130"/>
                    <a:pt x="2597" y="56"/>
                    <a:pt x="2616" y="37"/>
                  </a:cubicBezTo>
                  <a:cubicBezTo>
                    <a:pt x="2634" y="19"/>
                    <a:pt x="2690" y="0"/>
                    <a:pt x="2708" y="56"/>
                  </a:cubicBezTo>
                  <a:cubicBezTo>
                    <a:pt x="2727" y="111"/>
                    <a:pt x="2671" y="390"/>
                    <a:pt x="2671" y="464"/>
                  </a:cubicBezTo>
                  <a:cubicBezTo>
                    <a:pt x="2671" y="538"/>
                    <a:pt x="2690" y="631"/>
                    <a:pt x="2690" y="687"/>
                  </a:cubicBezTo>
                  <a:cubicBezTo>
                    <a:pt x="2690" y="742"/>
                    <a:pt x="2653" y="779"/>
                    <a:pt x="2634" y="872"/>
                  </a:cubicBezTo>
                  <a:cubicBezTo>
                    <a:pt x="2616" y="946"/>
                    <a:pt x="2616" y="928"/>
                    <a:pt x="2634" y="1002"/>
                  </a:cubicBezTo>
                  <a:cubicBezTo>
                    <a:pt x="2634" y="1076"/>
                    <a:pt x="2653" y="1150"/>
                    <a:pt x="2671" y="1150"/>
                  </a:cubicBezTo>
                  <a:cubicBezTo>
                    <a:pt x="2690" y="1169"/>
                    <a:pt x="2708" y="1188"/>
                    <a:pt x="2708" y="1188"/>
                  </a:cubicBezTo>
                  <a:cubicBezTo>
                    <a:pt x="2708" y="1188"/>
                    <a:pt x="2597" y="1317"/>
                    <a:pt x="2560" y="1373"/>
                  </a:cubicBezTo>
                  <a:cubicBezTo>
                    <a:pt x="2523" y="1429"/>
                    <a:pt x="2375" y="1540"/>
                    <a:pt x="2282" y="1595"/>
                  </a:cubicBezTo>
                  <a:cubicBezTo>
                    <a:pt x="2170" y="1651"/>
                    <a:pt x="2040" y="1688"/>
                    <a:pt x="2004" y="1707"/>
                  </a:cubicBezTo>
                  <a:cubicBezTo>
                    <a:pt x="1966" y="1707"/>
                    <a:pt x="1911" y="1707"/>
                    <a:pt x="1911" y="1707"/>
                  </a:cubicBezTo>
                  <a:cubicBezTo>
                    <a:pt x="1911" y="1707"/>
                    <a:pt x="1837" y="1781"/>
                    <a:pt x="1799" y="1855"/>
                  </a:cubicBezTo>
                  <a:cubicBezTo>
                    <a:pt x="1763" y="1911"/>
                    <a:pt x="1688" y="1966"/>
                    <a:pt x="1688" y="1966"/>
                  </a:cubicBezTo>
                  <a:cubicBezTo>
                    <a:pt x="1688" y="1966"/>
                    <a:pt x="1633" y="2078"/>
                    <a:pt x="1614" y="2078"/>
                  </a:cubicBezTo>
                  <a:lnTo>
                    <a:pt x="1466" y="2096"/>
                  </a:lnTo>
                  <a:cubicBezTo>
                    <a:pt x="1466" y="2171"/>
                    <a:pt x="1466" y="2171"/>
                    <a:pt x="1466" y="2171"/>
                  </a:cubicBezTo>
                  <a:cubicBezTo>
                    <a:pt x="1466" y="2171"/>
                    <a:pt x="1336" y="2319"/>
                    <a:pt x="1317" y="2337"/>
                  </a:cubicBezTo>
                  <a:cubicBezTo>
                    <a:pt x="1298" y="2375"/>
                    <a:pt x="1150" y="2486"/>
                    <a:pt x="1150" y="2486"/>
                  </a:cubicBezTo>
                  <a:cubicBezTo>
                    <a:pt x="1150" y="2486"/>
                    <a:pt x="1243" y="2672"/>
                    <a:pt x="1262" y="2783"/>
                  </a:cubicBezTo>
                  <a:cubicBezTo>
                    <a:pt x="1280" y="2894"/>
                    <a:pt x="1243" y="3414"/>
                    <a:pt x="1243" y="3414"/>
                  </a:cubicBezTo>
                  <a:cubicBezTo>
                    <a:pt x="1243" y="3414"/>
                    <a:pt x="1224" y="3673"/>
                    <a:pt x="1021" y="3747"/>
                  </a:cubicBezTo>
                  <a:cubicBezTo>
                    <a:pt x="798" y="3822"/>
                    <a:pt x="650" y="3859"/>
                    <a:pt x="612" y="3896"/>
                  </a:cubicBezTo>
                  <a:cubicBezTo>
                    <a:pt x="575" y="3952"/>
                    <a:pt x="520" y="3970"/>
                    <a:pt x="538" y="402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1" name="Freeform 32"/>
            <p:cNvSpPr>
              <a:spLocks noChangeArrowheads="1"/>
            </p:cNvSpPr>
            <p:nvPr/>
          </p:nvSpPr>
          <p:spPr bwMode="auto">
            <a:xfrm>
              <a:off x="9426771" y="4689754"/>
              <a:ext cx="569587" cy="564396"/>
            </a:xfrm>
            <a:custGeom>
              <a:avLst/>
              <a:gdLst>
                <a:gd name="T0" fmla="*/ 0 w 1856"/>
                <a:gd name="T1" fmla="*/ 594 h 1838"/>
                <a:gd name="T2" fmla="*/ 0 w 1856"/>
                <a:gd name="T3" fmla="*/ 594 h 1838"/>
                <a:gd name="T4" fmla="*/ 55 w 1856"/>
                <a:gd name="T5" fmla="*/ 706 h 1838"/>
                <a:gd name="T6" fmla="*/ 111 w 1856"/>
                <a:gd name="T7" fmla="*/ 909 h 1838"/>
                <a:gd name="T8" fmla="*/ 278 w 1856"/>
                <a:gd name="T9" fmla="*/ 1077 h 1838"/>
                <a:gd name="T10" fmla="*/ 445 w 1856"/>
                <a:gd name="T11" fmla="*/ 1243 h 1838"/>
                <a:gd name="T12" fmla="*/ 575 w 1856"/>
                <a:gd name="T13" fmla="*/ 1429 h 1838"/>
                <a:gd name="T14" fmla="*/ 816 w 1856"/>
                <a:gd name="T15" fmla="*/ 1633 h 1838"/>
                <a:gd name="T16" fmla="*/ 853 w 1856"/>
                <a:gd name="T17" fmla="*/ 1689 h 1838"/>
                <a:gd name="T18" fmla="*/ 1039 w 1856"/>
                <a:gd name="T19" fmla="*/ 1725 h 1838"/>
                <a:gd name="T20" fmla="*/ 1410 w 1856"/>
                <a:gd name="T21" fmla="*/ 1837 h 1838"/>
                <a:gd name="T22" fmla="*/ 1558 w 1856"/>
                <a:gd name="T23" fmla="*/ 1633 h 1838"/>
                <a:gd name="T24" fmla="*/ 1651 w 1856"/>
                <a:gd name="T25" fmla="*/ 1448 h 1838"/>
                <a:gd name="T26" fmla="*/ 1743 w 1856"/>
                <a:gd name="T27" fmla="*/ 1299 h 1838"/>
                <a:gd name="T28" fmla="*/ 1836 w 1856"/>
                <a:gd name="T29" fmla="*/ 1188 h 1838"/>
                <a:gd name="T30" fmla="*/ 1836 w 1856"/>
                <a:gd name="T31" fmla="*/ 1021 h 1838"/>
                <a:gd name="T32" fmla="*/ 1836 w 1856"/>
                <a:gd name="T33" fmla="*/ 761 h 1838"/>
                <a:gd name="T34" fmla="*/ 1818 w 1856"/>
                <a:gd name="T35" fmla="*/ 464 h 1838"/>
                <a:gd name="T36" fmla="*/ 1725 w 1856"/>
                <a:gd name="T37" fmla="*/ 316 h 1838"/>
                <a:gd name="T38" fmla="*/ 1317 w 1856"/>
                <a:gd name="T39" fmla="*/ 167 h 1838"/>
                <a:gd name="T40" fmla="*/ 1131 w 1856"/>
                <a:gd name="T41" fmla="*/ 93 h 1838"/>
                <a:gd name="T42" fmla="*/ 1094 w 1856"/>
                <a:gd name="T43" fmla="*/ 19 h 1838"/>
                <a:gd name="T44" fmla="*/ 1039 w 1856"/>
                <a:gd name="T45" fmla="*/ 19 h 1838"/>
                <a:gd name="T46" fmla="*/ 835 w 1856"/>
                <a:gd name="T47" fmla="*/ 75 h 1838"/>
                <a:gd name="T48" fmla="*/ 779 w 1856"/>
                <a:gd name="T49" fmla="*/ 223 h 1838"/>
                <a:gd name="T50" fmla="*/ 742 w 1856"/>
                <a:gd name="T51" fmla="*/ 390 h 1838"/>
                <a:gd name="T52" fmla="*/ 334 w 1856"/>
                <a:gd name="T53" fmla="*/ 612 h 1838"/>
                <a:gd name="T54" fmla="*/ 0 w 1856"/>
                <a:gd name="T55" fmla="*/ 594 h 18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56" h="1838">
                  <a:moveTo>
                    <a:pt x="0" y="594"/>
                  </a:moveTo>
                  <a:lnTo>
                    <a:pt x="0" y="594"/>
                  </a:lnTo>
                  <a:cubicBezTo>
                    <a:pt x="0" y="594"/>
                    <a:pt x="37" y="668"/>
                    <a:pt x="55" y="706"/>
                  </a:cubicBezTo>
                  <a:cubicBezTo>
                    <a:pt x="55" y="761"/>
                    <a:pt x="93" y="872"/>
                    <a:pt x="111" y="909"/>
                  </a:cubicBezTo>
                  <a:cubicBezTo>
                    <a:pt x="129" y="965"/>
                    <a:pt x="259" y="1039"/>
                    <a:pt x="278" y="1077"/>
                  </a:cubicBezTo>
                  <a:cubicBezTo>
                    <a:pt x="297" y="1095"/>
                    <a:pt x="426" y="1225"/>
                    <a:pt x="445" y="1243"/>
                  </a:cubicBezTo>
                  <a:cubicBezTo>
                    <a:pt x="445" y="1280"/>
                    <a:pt x="500" y="1373"/>
                    <a:pt x="575" y="1429"/>
                  </a:cubicBezTo>
                  <a:cubicBezTo>
                    <a:pt x="630" y="1484"/>
                    <a:pt x="816" y="1614"/>
                    <a:pt x="816" y="1633"/>
                  </a:cubicBezTo>
                  <a:cubicBezTo>
                    <a:pt x="835" y="1651"/>
                    <a:pt x="853" y="1689"/>
                    <a:pt x="853" y="1689"/>
                  </a:cubicBezTo>
                  <a:cubicBezTo>
                    <a:pt x="853" y="1689"/>
                    <a:pt x="1020" y="1707"/>
                    <a:pt x="1039" y="1725"/>
                  </a:cubicBezTo>
                  <a:cubicBezTo>
                    <a:pt x="1076" y="1744"/>
                    <a:pt x="1410" y="1837"/>
                    <a:pt x="1410" y="1837"/>
                  </a:cubicBezTo>
                  <a:cubicBezTo>
                    <a:pt x="1558" y="1633"/>
                    <a:pt x="1558" y="1633"/>
                    <a:pt x="1558" y="1633"/>
                  </a:cubicBezTo>
                  <a:cubicBezTo>
                    <a:pt x="1558" y="1633"/>
                    <a:pt x="1632" y="1484"/>
                    <a:pt x="1651" y="1448"/>
                  </a:cubicBezTo>
                  <a:cubicBezTo>
                    <a:pt x="1651" y="1410"/>
                    <a:pt x="1725" y="1318"/>
                    <a:pt x="1743" y="1299"/>
                  </a:cubicBezTo>
                  <a:cubicBezTo>
                    <a:pt x="1762" y="1280"/>
                    <a:pt x="1836" y="1225"/>
                    <a:pt x="1836" y="1188"/>
                  </a:cubicBezTo>
                  <a:cubicBezTo>
                    <a:pt x="1836" y="1151"/>
                    <a:pt x="1855" y="1113"/>
                    <a:pt x="1836" y="1021"/>
                  </a:cubicBezTo>
                  <a:cubicBezTo>
                    <a:pt x="1836" y="947"/>
                    <a:pt x="1836" y="817"/>
                    <a:pt x="1836" y="761"/>
                  </a:cubicBezTo>
                  <a:cubicBezTo>
                    <a:pt x="1836" y="687"/>
                    <a:pt x="1836" y="520"/>
                    <a:pt x="1818" y="464"/>
                  </a:cubicBezTo>
                  <a:cubicBezTo>
                    <a:pt x="1799" y="390"/>
                    <a:pt x="1799" y="371"/>
                    <a:pt x="1725" y="316"/>
                  </a:cubicBezTo>
                  <a:cubicBezTo>
                    <a:pt x="1632" y="279"/>
                    <a:pt x="1317" y="167"/>
                    <a:pt x="1317" y="167"/>
                  </a:cubicBezTo>
                  <a:cubicBezTo>
                    <a:pt x="1131" y="93"/>
                    <a:pt x="1131" y="93"/>
                    <a:pt x="1131" y="93"/>
                  </a:cubicBezTo>
                  <a:cubicBezTo>
                    <a:pt x="1131" y="93"/>
                    <a:pt x="1076" y="38"/>
                    <a:pt x="1094" y="19"/>
                  </a:cubicBezTo>
                  <a:cubicBezTo>
                    <a:pt x="1113" y="0"/>
                    <a:pt x="1094" y="0"/>
                    <a:pt x="1039" y="19"/>
                  </a:cubicBezTo>
                  <a:cubicBezTo>
                    <a:pt x="983" y="19"/>
                    <a:pt x="853" y="38"/>
                    <a:pt x="835" y="75"/>
                  </a:cubicBezTo>
                  <a:cubicBezTo>
                    <a:pt x="797" y="112"/>
                    <a:pt x="723" y="130"/>
                    <a:pt x="779" y="223"/>
                  </a:cubicBezTo>
                  <a:cubicBezTo>
                    <a:pt x="835" y="297"/>
                    <a:pt x="853" y="353"/>
                    <a:pt x="742" y="390"/>
                  </a:cubicBezTo>
                  <a:cubicBezTo>
                    <a:pt x="630" y="446"/>
                    <a:pt x="408" y="612"/>
                    <a:pt x="334" y="612"/>
                  </a:cubicBezTo>
                  <a:cubicBezTo>
                    <a:pt x="241" y="612"/>
                    <a:pt x="0" y="557"/>
                    <a:pt x="0" y="594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2" name="Freeform 33"/>
            <p:cNvSpPr>
              <a:spLocks noChangeArrowheads="1"/>
            </p:cNvSpPr>
            <p:nvPr/>
          </p:nvSpPr>
          <p:spPr bwMode="auto">
            <a:xfrm>
              <a:off x="9164303" y="4148367"/>
              <a:ext cx="882116" cy="729518"/>
            </a:xfrm>
            <a:custGeom>
              <a:avLst/>
              <a:gdLst>
                <a:gd name="T0" fmla="*/ 1855 w 2877"/>
                <a:gd name="T1" fmla="*/ 1206 h 2375"/>
                <a:gd name="T2" fmla="*/ 1855 w 2877"/>
                <a:gd name="T3" fmla="*/ 1206 h 2375"/>
                <a:gd name="T4" fmla="*/ 1540 w 2877"/>
                <a:gd name="T5" fmla="*/ 1002 h 2375"/>
                <a:gd name="T6" fmla="*/ 1299 w 2877"/>
                <a:gd name="T7" fmla="*/ 890 h 2375"/>
                <a:gd name="T8" fmla="*/ 1151 w 2877"/>
                <a:gd name="T9" fmla="*/ 890 h 2375"/>
                <a:gd name="T10" fmla="*/ 983 w 2877"/>
                <a:gd name="T11" fmla="*/ 854 h 2375"/>
                <a:gd name="T12" fmla="*/ 872 w 2877"/>
                <a:gd name="T13" fmla="*/ 761 h 2375"/>
                <a:gd name="T14" fmla="*/ 631 w 2877"/>
                <a:gd name="T15" fmla="*/ 631 h 2375"/>
                <a:gd name="T16" fmla="*/ 557 w 2877"/>
                <a:gd name="T17" fmla="*/ 761 h 2375"/>
                <a:gd name="T18" fmla="*/ 538 w 2877"/>
                <a:gd name="T19" fmla="*/ 984 h 2375"/>
                <a:gd name="T20" fmla="*/ 483 w 2877"/>
                <a:gd name="T21" fmla="*/ 1132 h 2375"/>
                <a:gd name="T22" fmla="*/ 223 w 2877"/>
                <a:gd name="T23" fmla="*/ 1132 h 2375"/>
                <a:gd name="T24" fmla="*/ 112 w 2877"/>
                <a:gd name="T25" fmla="*/ 1132 h 2375"/>
                <a:gd name="T26" fmla="*/ 38 w 2877"/>
                <a:gd name="T27" fmla="*/ 1225 h 2375"/>
                <a:gd name="T28" fmla="*/ 38 w 2877"/>
                <a:gd name="T29" fmla="*/ 1596 h 2375"/>
                <a:gd name="T30" fmla="*/ 38 w 2877"/>
                <a:gd name="T31" fmla="*/ 1800 h 2375"/>
                <a:gd name="T32" fmla="*/ 56 w 2877"/>
                <a:gd name="T33" fmla="*/ 1967 h 2375"/>
                <a:gd name="T34" fmla="*/ 241 w 2877"/>
                <a:gd name="T35" fmla="*/ 2208 h 2375"/>
                <a:gd name="T36" fmla="*/ 316 w 2877"/>
                <a:gd name="T37" fmla="*/ 2300 h 2375"/>
                <a:gd name="T38" fmla="*/ 427 w 2877"/>
                <a:gd name="T39" fmla="*/ 2282 h 2375"/>
                <a:gd name="T40" fmla="*/ 501 w 2877"/>
                <a:gd name="T41" fmla="*/ 2282 h 2375"/>
                <a:gd name="T42" fmla="*/ 724 w 2877"/>
                <a:gd name="T43" fmla="*/ 2282 h 2375"/>
                <a:gd name="T44" fmla="*/ 761 w 2877"/>
                <a:gd name="T45" fmla="*/ 2300 h 2375"/>
                <a:gd name="T46" fmla="*/ 854 w 2877"/>
                <a:gd name="T47" fmla="*/ 2356 h 2375"/>
                <a:gd name="T48" fmla="*/ 1058 w 2877"/>
                <a:gd name="T49" fmla="*/ 2356 h 2375"/>
                <a:gd name="T50" fmla="*/ 1188 w 2877"/>
                <a:gd name="T51" fmla="*/ 2374 h 2375"/>
                <a:gd name="T52" fmla="*/ 1354 w 2877"/>
                <a:gd name="T53" fmla="*/ 2300 h 2375"/>
                <a:gd name="T54" fmla="*/ 1614 w 2877"/>
                <a:gd name="T55" fmla="*/ 2133 h 2375"/>
                <a:gd name="T56" fmla="*/ 1651 w 2877"/>
                <a:gd name="T57" fmla="*/ 2022 h 2375"/>
                <a:gd name="T58" fmla="*/ 1633 w 2877"/>
                <a:gd name="T59" fmla="*/ 1874 h 2375"/>
                <a:gd name="T60" fmla="*/ 1763 w 2877"/>
                <a:gd name="T61" fmla="*/ 1800 h 2375"/>
                <a:gd name="T62" fmla="*/ 1967 w 2877"/>
                <a:gd name="T63" fmla="*/ 1762 h 2375"/>
                <a:gd name="T64" fmla="*/ 2152 w 2877"/>
                <a:gd name="T65" fmla="*/ 1632 h 2375"/>
                <a:gd name="T66" fmla="*/ 2523 w 2877"/>
                <a:gd name="T67" fmla="*/ 1466 h 2375"/>
                <a:gd name="T68" fmla="*/ 2653 w 2877"/>
                <a:gd name="T69" fmla="*/ 1429 h 2375"/>
                <a:gd name="T70" fmla="*/ 2709 w 2877"/>
                <a:gd name="T71" fmla="*/ 1429 h 2375"/>
                <a:gd name="T72" fmla="*/ 2727 w 2877"/>
                <a:gd name="T73" fmla="*/ 1317 h 2375"/>
                <a:gd name="T74" fmla="*/ 2764 w 2877"/>
                <a:gd name="T75" fmla="*/ 1113 h 2375"/>
                <a:gd name="T76" fmla="*/ 2857 w 2877"/>
                <a:gd name="T77" fmla="*/ 890 h 2375"/>
                <a:gd name="T78" fmla="*/ 2820 w 2877"/>
                <a:gd name="T79" fmla="*/ 557 h 2375"/>
                <a:gd name="T80" fmla="*/ 2727 w 2877"/>
                <a:gd name="T81" fmla="*/ 316 h 2375"/>
                <a:gd name="T82" fmla="*/ 2523 w 2877"/>
                <a:gd name="T83" fmla="*/ 223 h 2375"/>
                <a:gd name="T84" fmla="*/ 2338 w 2877"/>
                <a:gd name="T85" fmla="*/ 93 h 2375"/>
                <a:gd name="T86" fmla="*/ 2226 w 2877"/>
                <a:gd name="T87" fmla="*/ 56 h 2375"/>
                <a:gd name="T88" fmla="*/ 1744 w 2877"/>
                <a:gd name="T89" fmla="*/ 37 h 2375"/>
                <a:gd name="T90" fmla="*/ 1651 w 2877"/>
                <a:gd name="T91" fmla="*/ 130 h 2375"/>
                <a:gd name="T92" fmla="*/ 1596 w 2877"/>
                <a:gd name="T93" fmla="*/ 278 h 2375"/>
                <a:gd name="T94" fmla="*/ 1577 w 2877"/>
                <a:gd name="T95" fmla="*/ 575 h 2375"/>
                <a:gd name="T96" fmla="*/ 1614 w 2877"/>
                <a:gd name="T97" fmla="*/ 779 h 2375"/>
                <a:gd name="T98" fmla="*/ 1744 w 2877"/>
                <a:gd name="T99" fmla="*/ 928 h 2375"/>
                <a:gd name="T100" fmla="*/ 1985 w 2877"/>
                <a:gd name="T101" fmla="*/ 1002 h 2375"/>
                <a:gd name="T102" fmla="*/ 1855 w 2877"/>
                <a:gd name="T103" fmla="*/ 1206 h 2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77" h="2375">
                  <a:moveTo>
                    <a:pt x="1855" y="1206"/>
                  </a:moveTo>
                  <a:lnTo>
                    <a:pt x="1855" y="1206"/>
                  </a:lnTo>
                  <a:cubicBezTo>
                    <a:pt x="1855" y="1206"/>
                    <a:pt x="1651" y="1095"/>
                    <a:pt x="1540" y="1002"/>
                  </a:cubicBezTo>
                  <a:cubicBezTo>
                    <a:pt x="1429" y="909"/>
                    <a:pt x="1299" y="890"/>
                    <a:pt x="1299" y="890"/>
                  </a:cubicBezTo>
                  <a:cubicBezTo>
                    <a:pt x="1299" y="890"/>
                    <a:pt x="1169" y="890"/>
                    <a:pt x="1151" y="890"/>
                  </a:cubicBezTo>
                  <a:cubicBezTo>
                    <a:pt x="1113" y="872"/>
                    <a:pt x="983" y="854"/>
                    <a:pt x="983" y="854"/>
                  </a:cubicBezTo>
                  <a:cubicBezTo>
                    <a:pt x="983" y="854"/>
                    <a:pt x="928" y="798"/>
                    <a:pt x="872" y="761"/>
                  </a:cubicBezTo>
                  <a:cubicBezTo>
                    <a:pt x="835" y="724"/>
                    <a:pt x="650" y="649"/>
                    <a:pt x="631" y="631"/>
                  </a:cubicBezTo>
                  <a:cubicBezTo>
                    <a:pt x="594" y="631"/>
                    <a:pt x="557" y="724"/>
                    <a:pt x="557" y="761"/>
                  </a:cubicBezTo>
                  <a:cubicBezTo>
                    <a:pt x="557" y="816"/>
                    <a:pt x="538" y="928"/>
                    <a:pt x="538" y="984"/>
                  </a:cubicBezTo>
                  <a:cubicBezTo>
                    <a:pt x="538" y="1039"/>
                    <a:pt x="576" y="1132"/>
                    <a:pt x="483" y="1132"/>
                  </a:cubicBezTo>
                  <a:cubicBezTo>
                    <a:pt x="409" y="1150"/>
                    <a:pt x="241" y="1132"/>
                    <a:pt x="223" y="1132"/>
                  </a:cubicBezTo>
                  <a:cubicBezTo>
                    <a:pt x="186" y="1132"/>
                    <a:pt x="112" y="1132"/>
                    <a:pt x="112" y="1132"/>
                  </a:cubicBezTo>
                  <a:cubicBezTo>
                    <a:pt x="112" y="1132"/>
                    <a:pt x="38" y="1113"/>
                    <a:pt x="38" y="1225"/>
                  </a:cubicBezTo>
                  <a:cubicBezTo>
                    <a:pt x="38" y="1336"/>
                    <a:pt x="38" y="1558"/>
                    <a:pt x="38" y="1596"/>
                  </a:cubicBezTo>
                  <a:cubicBezTo>
                    <a:pt x="38" y="1632"/>
                    <a:pt x="38" y="1762"/>
                    <a:pt x="38" y="1800"/>
                  </a:cubicBezTo>
                  <a:cubicBezTo>
                    <a:pt x="38" y="1837"/>
                    <a:pt x="0" y="1892"/>
                    <a:pt x="56" y="1967"/>
                  </a:cubicBezTo>
                  <a:cubicBezTo>
                    <a:pt x="112" y="2059"/>
                    <a:pt x="223" y="2189"/>
                    <a:pt x="241" y="2208"/>
                  </a:cubicBezTo>
                  <a:cubicBezTo>
                    <a:pt x="279" y="2226"/>
                    <a:pt x="316" y="2300"/>
                    <a:pt x="316" y="2300"/>
                  </a:cubicBezTo>
                  <a:cubicBezTo>
                    <a:pt x="316" y="2300"/>
                    <a:pt x="390" y="2300"/>
                    <a:pt x="427" y="2282"/>
                  </a:cubicBezTo>
                  <a:cubicBezTo>
                    <a:pt x="446" y="2282"/>
                    <a:pt x="501" y="2263"/>
                    <a:pt x="501" y="2282"/>
                  </a:cubicBezTo>
                  <a:cubicBezTo>
                    <a:pt x="520" y="2282"/>
                    <a:pt x="706" y="2282"/>
                    <a:pt x="724" y="2282"/>
                  </a:cubicBezTo>
                  <a:cubicBezTo>
                    <a:pt x="742" y="2300"/>
                    <a:pt x="761" y="2300"/>
                    <a:pt x="761" y="2300"/>
                  </a:cubicBezTo>
                  <a:cubicBezTo>
                    <a:pt x="854" y="2356"/>
                    <a:pt x="854" y="2356"/>
                    <a:pt x="854" y="2356"/>
                  </a:cubicBezTo>
                  <a:cubicBezTo>
                    <a:pt x="854" y="2356"/>
                    <a:pt x="891" y="2356"/>
                    <a:pt x="1058" y="2356"/>
                  </a:cubicBezTo>
                  <a:cubicBezTo>
                    <a:pt x="1188" y="2374"/>
                    <a:pt x="1188" y="2374"/>
                    <a:pt x="1188" y="2374"/>
                  </a:cubicBezTo>
                  <a:cubicBezTo>
                    <a:pt x="1188" y="2374"/>
                    <a:pt x="1280" y="2338"/>
                    <a:pt x="1354" y="2300"/>
                  </a:cubicBezTo>
                  <a:cubicBezTo>
                    <a:pt x="1410" y="2245"/>
                    <a:pt x="1596" y="2171"/>
                    <a:pt x="1614" y="2133"/>
                  </a:cubicBezTo>
                  <a:cubicBezTo>
                    <a:pt x="1633" y="2115"/>
                    <a:pt x="1689" y="2115"/>
                    <a:pt x="1651" y="2022"/>
                  </a:cubicBezTo>
                  <a:cubicBezTo>
                    <a:pt x="1633" y="1929"/>
                    <a:pt x="1559" y="1929"/>
                    <a:pt x="1633" y="1874"/>
                  </a:cubicBezTo>
                  <a:cubicBezTo>
                    <a:pt x="1707" y="1818"/>
                    <a:pt x="1763" y="1800"/>
                    <a:pt x="1763" y="1800"/>
                  </a:cubicBezTo>
                  <a:cubicBezTo>
                    <a:pt x="1763" y="1800"/>
                    <a:pt x="1967" y="1744"/>
                    <a:pt x="1967" y="1762"/>
                  </a:cubicBezTo>
                  <a:cubicBezTo>
                    <a:pt x="1967" y="1762"/>
                    <a:pt x="2041" y="1688"/>
                    <a:pt x="2152" y="1632"/>
                  </a:cubicBezTo>
                  <a:cubicBezTo>
                    <a:pt x="2264" y="1577"/>
                    <a:pt x="2523" y="1466"/>
                    <a:pt x="2523" y="1466"/>
                  </a:cubicBezTo>
                  <a:cubicBezTo>
                    <a:pt x="2653" y="1429"/>
                    <a:pt x="2653" y="1429"/>
                    <a:pt x="2653" y="1429"/>
                  </a:cubicBezTo>
                  <a:cubicBezTo>
                    <a:pt x="2709" y="1429"/>
                    <a:pt x="2709" y="1429"/>
                    <a:pt x="2709" y="1429"/>
                  </a:cubicBezTo>
                  <a:cubicBezTo>
                    <a:pt x="2709" y="1429"/>
                    <a:pt x="2746" y="1410"/>
                    <a:pt x="2727" y="1317"/>
                  </a:cubicBezTo>
                  <a:cubicBezTo>
                    <a:pt x="2709" y="1225"/>
                    <a:pt x="2709" y="1206"/>
                    <a:pt x="2764" y="1113"/>
                  </a:cubicBezTo>
                  <a:cubicBezTo>
                    <a:pt x="2802" y="1039"/>
                    <a:pt x="2857" y="984"/>
                    <a:pt x="2857" y="890"/>
                  </a:cubicBezTo>
                  <a:cubicBezTo>
                    <a:pt x="2857" y="779"/>
                    <a:pt x="2876" y="631"/>
                    <a:pt x="2820" y="557"/>
                  </a:cubicBezTo>
                  <a:cubicBezTo>
                    <a:pt x="2783" y="483"/>
                    <a:pt x="2764" y="334"/>
                    <a:pt x="2727" y="316"/>
                  </a:cubicBezTo>
                  <a:cubicBezTo>
                    <a:pt x="2690" y="297"/>
                    <a:pt x="2579" y="278"/>
                    <a:pt x="2523" y="223"/>
                  </a:cubicBezTo>
                  <a:cubicBezTo>
                    <a:pt x="2449" y="167"/>
                    <a:pt x="2338" y="93"/>
                    <a:pt x="2338" y="93"/>
                  </a:cubicBezTo>
                  <a:cubicBezTo>
                    <a:pt x="2226" y="56"/>
                    <a:pt x="2226" y="56"/>
                    <a:pt x="2226" y="56"/>
                  </a:cubicBezTo>
                  <a:cubicBezTo>
                    <a:pt x="1744" y="37"/>
                    <a:pt x="1744" y="37"/>
                    <a:pt x="1744" y="37"/>
                  </a:cubicBezTo>
                  <a:cubicBezTo>
                    <a:pt x="1744" y="37"/>
                    <a:pt x="1670" y="0"/>
                    <a:pt x="1651" y="130"/>
                  </a:cubicBezTo>
                  <a:cubicBezTo>
                    <a:pt x="1596" y="278"/>
                    <a:pt x="1596" y="278"/>
                    <a:pt x="1596" y="278"/>
                  </a:cubicBezTo>
                  <a:cubicBezTo>
                    <a:pt x="1596" y="278"/>
                    <a:pt x="1559" y="501"/>
                    <a:pt x="1577" y="575"/>
                  </a:cubicBezTo>
                  <a:cubicBezTo>
                    <a:pt x="1596" y="631"/>
                    <a:pt x="1614" y="779"/>
                    <a:pt x="1614" y="779"/>
                  </a:cubicBezTo>
                  <a:cubicBezTo>
                    <a:pt x="1614" y="779"/>
                    <a:pt x="1633" y="909"/>
                    <a:pt x="1744" y="928"/>
                  </a:cubicBezTo>
                  <a:cubicBezTo>
                    <a:pt x="1837" y="946"/>
                    <a:pt x="1874" y="909"/>
                    <a:pt x="1985" y="1002"/>
                  </a:cubicBezTo>
                  <a:cubicBezTo>
                    <a:pt x="2078" y="1076"/>
                    <a:pt x="2022" y="1150"/>
                    <a:pt x="1855" y="12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3" name="Freeform 34"/>
            <p:cNvSpPr>
              <a:spLocks noChangeArrowheads="1"/>
            </p:cNvSpPr>
            <p:nvPr/>
          </p:nvSpPr>
          <p:spPr bwMode="auto">
            <a:xfrm>
              <a:off x="9996358" y="4228222"/>
              <a:ext cx="216470" cy="598233"/>
            </a:xfrm>
            <a:custGeom>
              <a:avLst/>
              <a:gdLst>
                <a:gd name="T0" fmla="*/ 519 w 706"/>
                <a:gd name="T1" fmla="*/ 427 h 1949"/>
                <a:gd name="T2" fmla="*/ 519 w 706"/>
                <a:gd name="T3" fmla="*/ 427 h 1949"/>
                <a:gd name="T4" fmla="*/ 371 w 706"/>
                <a:gd name="T5" fmla="*/ 167 h 1949"/>
                <a:gd name="T6" fmla="*/ 259 w 706"/>
                <a:gd name="T7" fmla="*/ 18 h 1949"/>
                <a:gd name="T8" fmla="*/ 18 w 706"/>
                <a:gd name="T9" fmla="*/ 56 h 1949"/>
                <a:gd name="T10" fmla="*/ 93 w 706"/>
                <a:gd name="T11" fmla="*/ 223 h 1949"/>
                <a:gd name="T12" fmla="*/ 148 w 706"/>
                <a:gd name="T13" fmla="*/ 427 h 1949"/>
                <a:gd name="T14" fmla="*/ 148 w 706"/>
                <a:gd name="T15" fmla="*/ 630 h 1949"/>
                <a:gd name="T16" fmla="*/ 93 w 706"/>
                <a:gd name="T17" fmla="*/ 779 h 1949"/>
                <a:gd name="T18" fmla="*/ 18 w 706"/>
                <a:gd name="T19" fmla="*/ 965 h 1949"/>
                <a:gd name="T20" fmla="*/ 0 w 706"/>
                <a:gd name="T21" fmla="*/ 1169 h 1949"/>
                <a:gd name="T22" fmla="*/ 148 w 706"/>
                <a:gd name="T23" fmla="*/ 1169 h 1949"/>
                <a:gd name="T24" fmla="*/ 297 w 706"/>
                <a:gd name="T25" fmla="*/ 1280 h 1949"/>
                <a:gd name="T26" fmla="*/ 371 w 706"/>
                <a:gd name="T27" fmla="*/ 1484 h 1949"/>
                <a:gd name="T28" fmla="*/ 371 w 706"/>
                <a:gd name="T29" fmla="*/ 1799 h 1949"/>
                <a:gd name="T30" fmla="*/ 556 w 706"/>
                <a:gd name="T31" fmla="*/ 1837 h 1949"/>
                <a:gd name="T32" fmla="*/ 686 w 706"/>
                <a:gd name="T33" fmla="*/ 1614 h 1949"/>
                <a:gd name="T34" fmla="*/ 630 w 706"/>
                <a:gd name="T35" fmla="*/ 1298 h 1949"/>
                <a:gd name="T36" fmla="*/ 464 w 706"/>
                <a:gd name="T37" fmla="*/ 909 h 1949"/>
                <a:gd name="T38" fmla="*/ 519 w 706"/>
                <a:gd name="T39" fmla="*/ 427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6" h="1949">
                  <a:moveTo>
                    <a:pt x="519" y="427"/>
                  </a:moveTo>
                  <a:lnTo>
                    <a:pt x="519" y="427"/>
                  </a:lnTo>
                  <a:cubicBezTo>
                    <a:pt x="519" y="427"/>
                    <a:pt x="426" y="259"/>
                    <a:pt x="371" y="167"/>
                  </a:cubicBezTo>
                  <a:cubicBezTo>
                    <a:pt x="334" y="93"/>
                    <a:pt x="334" y="37"/>
                    <a:pt x="259" y="18"/>
                  </a:cubicBezTo>
                  <a:cubicBezTo>
                    <a:pt x="185" y="0"/>
                    <a:pt x="37" y="0"/>
                    <a:pt x="18" y="56"/>
                  </a:cubicBezTo>
                  <a:cubicBezTo>
                    <a:pt x="18" y="56"/>
                    <a:pt x="37" y="111"/>
                    <a:pt x="93" y="223"/>
                  </a:cubicBezTo>
                  <a:cubicBezTo>
                    <a:pt x="129" y="315"/>
                    <a:pt x="148" y="389"/>
                    <a:pt x="148" y="427"/>
                  </a:cubicBezTo>
                  <a:cubicBezTo>
                    <a:pt x="148" y="464"/>
                    <a:pt x="148" y="630"/>
                    <a:pt x="148" y="630"/>
                  </a:cubicBezTo>
                  <a:cubicBezTo>
                    <a:pt x="148" y="630"/>
                    <a:pt x="129" y="724"/>
                    <a:pt x="93" y="779"/>
                  </a:cubicBezTo>
                  <a:cubicBezTo>
                    <a:pt x="55" y="835"/>
                    <a:pt x="18" y="927"/>
                    <a:pt x="18" y="965"/>
                  </a:cubicBezTo>
                  <a:cubicBezTo>
                    <a:pt x="18" y="1001"/>
                    <a:pt x="37" y="1113"/>
                    <a:pt x="0" y="1169"/>
                  </a:cubicBezTo>
                  <a:cubicBezTo>
                    <a:pt x="0" y="1169"/>
                    <a:pt x="111" y="1169"/>
                    <a:pt x="148" y="1169"/>
                  </a:cubicBezTo>
                  <a:cubicBezTo>
                    <a:pt x="185" y="1169"/>
                    <a:pt x="241" y="1224"/>
                    <a:pt x="297" y="1280"/>
                  </a:cubicBezTo>
                  <a:cubicBezTo>
                    <a:pt x="352" y="1336"/>
                    <a:pt x="371" y="1354"/>
                    <a:pt x="371" y="1484"/>
                  </a:cubicBezTo>
                  <a:cubicBezTo>
                    <a:pt x="371" y="1632"/>
                    <a:pt x="315" y="1632"/>
                    <a:pt x="371" y="1799"/>
                  </a:cubicBezTo>
                  <a:cubicBezTo>
                    <a:pt x="408" y="1948"/>
                    <a:pt x="500" y="1873"/>
                    <a:pt x="556" y="1837"/>
                  </a:cubicBezTo>
                  <a:cubicBezTo>
                    <a:pt x="594" y="1781"/>
                    <a:pt x="686" y="1669"/>
                    <a:pt x="686" y="1614"/>
                  </a:cubicBezTo>
                  <a:cubicBezTo>
                    <a:pt x="705" y="1540"/>
                    <a:pt x="668" y="1317"/>
                    <a:pt x="630" y="1298"/>
                  </a:cubicBezTo>
                  <a:cubicBezTo>
                    <a:pt x="594" y="1261"/>
                    <a:pt x="500" y="1113"/>
                    <a:pt x="464" y="909"/>
                  </a:cubicBezTo>
                  <a:cubicBezTo>
                    <a:pt x="426" y="686"/>
                    <a:pt x="445" y="501"/>
                    <a:pt x="519" y="42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4" name="Freeform 35"/>
            <p:cNvSpPr>
              <a:spLocks noChangeArrowheads="1"/>
            </p:cNvSpPr>
            <p:nvPr/>
          </p:nvSpPr>
          <p:spPr bwMode="auto">
            <a:xfrm>
              <a:off x="9728477" y="3688188"/>
              <a:ext cx="136646" cy="159708"/>
            </a:xfrm>
            <a:custGeom>
              <a:avLst/>
              <a:gdLst>
                <a:gd name="T0" fmla="*/ 37 w 446"/>
                <a:gd name="T1" fmla="*/ 92 h 520"/>
                <a:gd name="T2" fmla="*/ 37 w 446"/>
                <a:gd name="T3" fmla="*/ 92 h 520"/>
                <a:gd name="T4" fmla="*/ 56 w 446"/>
                <a:gd name="T5" fmla="*/ 55 h 520"/>
                <a:gd name="T6" fmla="*/ 223 w 446"/>
                <a:gd name="T7" fmla="*/ 74 h 520"/>
                <a:gd name="T8" fmla="*/ 297 w 446"/>
                <a:gd name="T9" fmla="*/ 18 h 520"/>
                <a:gd name="T10" fmla="*/ 389 w 446"/>
                <a:gd name="T11" fmla="*/ 241 h 520"/>
                <a:gd name="T12" fmla="*/ 167 w 446"/>
                <a:gd name="T13" fmla="*/ 501 h 520"/>
                <a:gd name="T14" fmla="*/ 56 w 446"/>
                <a:gd name="T15" fmla="*/ 501 h 520"/>
                <a:gd name="T16" fmla="*/ 93 w 446"/>
                <a:gd name="T17" fmla="*/ 334 h 520"/>
                <a:gd name="T18" fmla="*/ 37 w 446"/>
                <a:gd name="T19" fmla="*/ 92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6" h="520">
                  <a:moveTo>
                    <a:pt x="37" y="92"/>
                  </a:moveTo>
                  <a:lnTo>
                    <a:pt x="37" y="92"/>
                  </a:lnTo>
                  <a:cubicBezTo>
                    <a:pt x="37" y="74"/>
                    <a:pt x="0" y="55"/>
                    <a:pt x="56" y="55"/>
                  </a:cubicBezTo>
                  <a:cubicBezTo>
                    <a:pt x="111" y="55"/>
                    <a:pt x="185" y="92"/>
                    <a:pt x="223" y="74"/>
                  </a:cubicBezTo>
                  <a:cubicBezTo>
                    <a:pt x="259" y="37"/>
                    <a:pt x="241" y="0"/>
                    <a:pt x="297" y="18"/>
                  </a:cubicBezTo>
                  <a:cubicBezTo>
                    <a:pt x="353" y="37"/>
                    <a:pt x="445" y="130"/>
                    <a:pt x="389" y="241"/>
                  </a:cubicBezTo>
                  <a:cubicBezTo>
                    <a:pt x="334" y="334"/>
                    <a:pt x="241" y="501"/>
                    <a:pt x="167" y="501"/>
                  </a:cubicBezTo>
                  <a:cubicBezTo>
                    <a:pt x="111" y="501"/>
                    <a:pt x="56" y="519"/>
                    <a:pt x="56" y="501"/>
                  </a:cubicBezTo>
                  <a:cubicBezTo>
                    <a:pt x="56" y="463"/>
                    <a:pt x="111" y="445"/>
                    <a:pt x="93" y="334"/>
                  </a:cubicBezTo>
                  <a:cubicBezTo>
                    <a:pt x="93" y="222"/>
                    <a:pt x="74" y="185"/>
                    <a:pt x="37" y="9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5" name="Freeform 36"/>
            <p:cNvSpPr>
              <a:spLocks noChangeArrowheads="1"/>
            </p:cNvSpPr>
            <p:nvPr/>
          </p:nvSpPr>
          <p:spPr bwMode="auto">
            <a:xfrm>
              <a:off x="9723066" y="3579911"/>
              <a:ext cx="148823" cy="136700"/>
            </a:xfrm>
            <a:custGeom>
              <a:avLst/>
              <a:gdLst>
                <a:gd name="T0" fmla="*/ 111 w 483"/>
                <a:gd name="T1" fmla="*/ 130 h 446"/>
                <a:gd name="T2" fmla="*/ 111 w 483"/>
                <a:gd name="T3" fmla="*/ 130 h 446"/>
                <a:gd name="T4" fmla="*/ 222 w 483"/>
                <a:gd name="T5" fmla="*/ 74 h 446"/>
                <a:gd name="T6" fmla="*/ 371 w 483"/>
                <a:gd name="T7" fmla="*/ 0 h 446"/>
                <a:gd name="T8" fmla="*/ 482 w 483"/>
                <a:gd name="T9" fmla="*/ 37 h 446"/>
                <a:gd name="T10" fmla="*/ 426 w 483"/>
                <a:gd name="T11" fmla="*/ 186 h 446"/>
                <a:gd name="T12" fmla="*/ 333 w 483"/>
                <a:gd name="T13" fmla="*/ 353 h 446"/>
                <a:gd name="T14" fmla="*/ 315 w 483"/>
                <a:gd name="T15" fmla="*/ 371 h 446"/>
                <a:gd name="T16" fmla="*/ 277 w 483"/>
                <a:gd name="T17" fmla="*/ 353 h 446"/>
                <a:gd name="T18" fmla="*/ 185 w 483"/>
                <a:gd name="T19" fmla="*/ 427 h 446"/>
                <a:gd name="T20" fmla="*/ 55 w 483"/>
                <a:gd name="T21" fmla="*/ 445 h 446"/>
                <a:gd name="T22" fmla="*/ 0 w 483"/>
                <a:gd name="T23" fmla="*/ 353 h 446"/>
                <a:gd name="T24" fmla="*/ 74 w 483"/>
                <a:gd name="T25" fmla="*/ 204 h 446"/>
                <a:gd name="T26" fmla="*/ 111 w 483"/>
                <a:gd name="T27" fmla="*/ 13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3" h="446">
                  <a:moveTo>
                    <a:pt x="111" y="130"/>
                  </a:moveTo>
                  <a:lnTo>
                    <a:pt x="111" y="130"/>
                  </a:lnTo>
                  <a:cubicBezTo>
                    <a:pt x="111" y="130"/>
                    <a:pt x="185" y="112"/>
                    <a:pt x="222" y="74"/>
                  </a:cubicBezTo>
                  <a:cubicBezTo>
                    <a:pt x="259" y="37"/>
                    <a:pt x="371" y="0"/>
                    <a:pt x="371" y="0"/>
                  </a:cubicBezTo>
                  <a:cubicBezTo>
                    <a:pt x="371" y="0"/>
                    <a:pt x="482" y="0"/>
                    <a:pt x="482" y="37"/>
                  </a:cubicBezTo>
                  <a:cubicBezTo>
                    <a:pt x="482" y="74"/>
                    <a:pt x="463" y="130"/>
                    <a:pt x="426" y="186"/>
                  </a:cubicBezTo>
                  <a:cubicBezTo>
                    <a:pt x="371" y="242"/>
                    <a:pt x="333" y="334"/>
                    <a:pt x="333" y="353"/>
                  </a:cubicBezTo>
                  <a:lnTo>
                    <a:pt x="315" y="371"/>
                  </a:lnTo>
                  <a:lnTo>
                    <a:pt x="277" y="353"/>
                  </a:lnTo>
                  <a:cubicBezTo>
                    <a:pt x="259" y="371"/>
                    <a:pt x="259" y="427"/>
                    <a:pt x="185" y="427"/>
                  </a:cubicBezTo>
                  <a:cubicBezTo>
                    <a:pt x="129" y="427"/>
                    <a:pt x="36" y="353"/>
                    <a:pt x="55" y="445"/>
                  </a:cubicBezTo>
                  <a:cubicBezTo>
                    <a:pt x="55" y="445"/>
                    <a:pt x="0" y="408"/>
                    <a:pt x="0" y="353"/>
                  </a:cubicBezTo>
                  <a:cubicBezTo>
                    <a:pt x="0" y="278"/>
                    <a:pt x="55" y="223"/>
                    <a:pt x="74" y="204"/>
                  </a:cubicBezTo>
                  <a:cubicBezTo>
                    <a:pt x="92" y="167"/>
                    <a:pt x="111" y="167"/>
                    <a:pt x="111" y="13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6" name="Freeform 37"/>
            <p:cNvSpPr>
              <a:spLocks noChangeArrowheads="1"/>
            </p:cNvSpPr>
            <p:nvPr/>
          </p:nvSpPr>
          <p:spPr bwMode="auto">
            <a:xfrm>
              <a:off x="9733889" y="3574497"/>
              <a:ext cx="819880" cy="837796"/>
            </a:xfrm>
            <a:custGeom>
              <a:avLst/>
              <a:gdLst>
                <a:gd name="T0" fmla="*/ 2449 w 2673"/>
                <a:gd name="T1" fmla="*/ 1279 h 2728"/>
                <a:gd name="T2" fmla="*/ 2449 w 2673"/>
                <a:gd name="T3" fmla="*/ 1279 h 2728"/>
                <a:gd name="T4" fmla="*/ 2467 w 2673"/>
                <a:gd name="T5" fmla="*/ 1780 h 2728"/>
                <a:gd name="T6" fmla="*/ 2672 w 2673"/>
                <a:gd name="T7" fmla="*/ 2448 h 2728"/>
                <a:gd name="T8" fmla="*/ 2579 w 2673"/>
                <a:gd name="T9" fmla="*/ 2522 h 2728"/>
                <a:gd name="T10" fmla="*/ 2319 w 2673"/>
                <a:gd name="T11" fmla="*/ 2578 h 2728"/>
                <a:gd name="T12" fmla="*/ 2078 w 2673"/>
                <a:gd name="T13" fmla="*/ 2652 h 2728"/>
                <a:gd name="T14" fmla="*/ 1819 w 2673"/>
                <a:gd name="T15" fmla="*/ 2708 h 2728"/>
                <a:gd name="T16" fmla="*/ 1540 w 2673"/>
                <a:gd name="T17" fmla="*/ 2652 h 2728"/>
                <a:gd name="T18" fmla="*/ 1373 w 2673"/>
                <a:gd name="T19" fmla="*/ 2560 h 2728"/>
                <a:gd name="T20" fmla="*/ 1225 w 2673"/>
                <a:gd name="T21" fmla="*/ 2281 h 2728"/>
                <a:gd name="T22" fmla="*/ 1113 w 2673"/>
                <a:gd name="T23" fmla="*/ 2151 h 2728"/>
                <a:gd name="T24" fmla="*/ 872 w 2673"/>
                <a:gd name="T25" fmla="*/ 2189 h 2728"/>
                <a:gd name="T26" fmla="*/ 706 w 2673"/>
                <a:gd name="T27" fmla="*/ 2133 h 2728"/>
                <a:gd name="T28" fmla="*/ 538 w 2673"/>
                <a:gd name="T29" fmla="*/ 2003 h 2728"/>
                <a:gd name="T30" fmla="*/ 483 w 2673"/>
                <a:gd name="T31" fmla="*/ 1966 h 2728"/>
                <a:gd name="T32" fmla="*/ 371 w 2673"/>
                <a:gd name="T33" fmla="*/ 1929 h 2728"/>
                <a:gd name="T34" fmla="*/ 335 w 2673"/>
                <a:gd name="T35" fmla="*/ 1650 h 2728"/>
                <a:gd name="T36" fmla="*/ 205 w 2673"/>
                <a:gd name="T37" fmla="*/ 1391 h 2728"/>
                <a:gd name="T38" fmla="*/ 75 w 2673"/>
                <a:gd name="T39" fmla="*/ 1094 h 2728"/>
                <a:gd name="T40" fmla="*/ 0 w 2673"/>
                <a:gd name="T41" fmla="*/ 927 h 2728"/>
                <a:gd name="T42" fmla="*/ 38 w 2673"/>
                <a:gd name="T43" fmla="*/ 872 h 2728"/>
                <a:gd name="T44" fmla="*/ 149 w 2673"/>
                <a:gd name="T45" fmla="*/ 872 h 2728"/>
                <a:gd name="T46" fmla="*/ 316 w 2673"/>
                <a:gd name="T47" fmla="*/ 686 h 2728"/>
                <a:gd name="T48" fmla="*/ 390 w 2673"/>
                <a:gd name="T49" fmla="*/ 575 h 2728"/>
                <a:gd name="T50" fmla="*/ 279 w 2673"/>
                <a:gd name="T51" fmla="*/ 389 h 2728"/>
                <a:gd name="T52" fmla="*/ 335 w 2673"/>
                <a:gd name="T53" fmla="*/ 260 h 2728"/>
                <a:gd name="T54" fmla="*/ 427 w 2673"/>
                <a:gd name="T55" fmla="*/ 130 h 2728"/>
                <a:gd name="T56" fmla="*/ 446 w 2673"/>
                <a:gd name="T57" fmla="*/ 55 h 2728"/>
                <a:gd name="T58" fmla="*/ 538 w 2673"/>
                <a:gd name="T59" fmla="*/ 18 h 2728"/>
                <a:gd name="T60" fmla="*/ 1169 w 2673"/>
                <a:gd name="T61" fmla="*/ 0 h 2728"/>
                <a:gd name="T62" fmla="*/ 1651 w 2673"/>
                <a:gd name="T63" fmla="*/ 241 h 2728"/>
                <a:gd name="T64" fmla="*/ 2134 w 2673"/>
                <a:gd name="T65" fmla="*/ 537 h 2728"/>
                <a:gd name="T66" fmla="*/ 2152 w 2673"/>
                <a:gd name="T67" fmla="*/ 649 h 2728"/>
                <a:gd name="T68" fmla="*/ 2486 w 2673"/>
                <a:gd name="T69" fmla="*/ 872 h 2728"/>
                <a:gd name="T70" fmla="*/ 2449 w 2673"/>
                <a:gd name="T71" fmla="*/ 1279 h 2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73" h="2728">
                  <a:moveTo>
                    <a:pt x="2449" y="1279"/>
                  </a:moveTo>
                  <a:lnTo>
                    <a:pt x="2449" y="1279"/>
                  </a:lnTo>
                  <a:cubicBezTo>
                    <a:pt x="2486" y="1354"/>
                    <a:pt x="2486" y="1539"/>
                    <a:pt x="2467" y="1780"/>
                  </a:cubicBezTo>
                  <a:cubicBezTo>
                    <a:pt x="2449" y="2021"/>
                    <a:pt x="2579" y="2263"/>
                    <a:pt x="2672" y="2448"/>
                  </a:cubicBezTo>
                  <a:cubicBezTo>
                    <a:pt x="2672" y="2448"/>
                    <a:pt x="2597" y="2522"/>
                    <a:pt x="2579" y="2522"/>
                  </a:cubicBezTo>
                  <a:cubicBezTo>
                    <a:pt x="2561" y="2541"/>
                    <a:pt x="2338" y="2578"/>
                    <a:pt x="2319" y="2578"/>
                  </a:cubicBezTo>
                  <a:cubicBezTo>
                    <a:pt x="2301" y="2578"/>
                    <a:pt x="2078" y="2652"/>
                    <a:pt x="2078" y="2652"/>
                  </a:cubicBezTo>
                  <a:cubicBezTo>
                    <a:pt x="2078" y="2652"/>
                    <a:pt x="1985" y="2708"/>
                    <a:pt x="1819" y="2708"/>
                  </a:cubicBezTo>
                  <a:cubicBezTo>
                    <a:pt x="1670" y="2708"/>
                    <a:pt x="1633" y="2727"/>
                    <a:pt x="1540" y="2652"/>
                  </a:cubicBezTo>
                  <a:cubicBezTo>
                    <a:pt x="1429" y="2597"/>
                    <a:pt x="1373" y="2560"/>
                    <a:pt x="1373" y="2560"/>
                  </a:cubicBezTo>
                  <a:cubicBezTo>
                    <a:pt x="1373" y="2560"/>
                    <a:pt x="1225" y="2337"/>
                    <a:pt x="1225" y="2281"/>
                  </a:cubicBezTo>
                  <a:cubicBezTo>
                    <a:pt x="1206" y="2244"/>
                    <a:pt x="1188" y="2170"/>
                    <a:pt x="1113" y="2151"/>
                  </a:cubicBezTo>
                  <a:cubicBezTo>
                    <a:pt x="1039" y="2133"/>
                    <a:pt x="872" y="2151"/>
                    <a:pt x="872" y="2189"/>
                  </a:cubicBezTo>
                  <a:cubicBezTo>
                    <a:pt x="872" y="2189"/>
                    <a:pt x="742" y="2151"/>
                    <a:pt x="706" y="2133"/>
                  </a:cubicBezTo>
                  <a:cubicBezTo>
                    <a:pt x="687" y="2115"/>
                    <a:pt x="538" y="2003"/>
                    <a:pt x="538" y="2003"/>
                  </a:cubicBezTo>
                  <a:cubicBezTo>
                    <a:pt x="483" y="1966"/>
                    <a:pt x="483" y="1966"/>
                    <a:pt x="483" y="1966"/>
                  </a:cubicBezTo>
                  <a:cubicBezTo>
                    <a:pt x="371" y="1929"/>
                    <a:pt x="371" y="1929"/>
                    <a:pt x="371" y="1929"/>
                  </a:cubicBezTo>
                  <a:cubicBezTo>
                    <a:pt x="371" y="1929"/>
                    <a:pt x="390" y="1799"/>
                    <a:pt x="335" y="1650"/>
                  </a:cubicBezTo>
                  <a:cubicBezTo>
                    <a:pt x="279" y="1502"/>
                    <a:pt x="205" y="1391"/>
                    <a:pt x="205" y="1391"/>
                  </a:cubicBezTo>
                  <a:cubicBezTo>
                    <a:pt x="75" y="1094"/>
                    <a:pt x="75" y="1094"/>
                    <a:pt x="75" y="1094"/>
                  </a:cubicBezTo>
                  <a:cubicBezTo>
                    <a:pt x="0" y="927"/>
                    <a:pt x="0" y="927"/>
                    <a:pt x="0" y="927"/>
                  </a:cubicBezTo>
                  <a:cubicBezTo>
                    <a:pt x="0" y="927"/>
                    <a:pt x="0" y="890"/>
                    <a:pt x="38" y="872"/>
                  </a:cubicBezTo>
                  <a:cubicBezTo>
                    <a:pt x="38" y="872"/>
                    <a:pt x="38" y="890"/>
                    <a:pt x="149" y="872"/>
                  </a:cubicBezTo>
                  <a:cubicBezTo>
                    <a:pt x="149" y="872"/>
                    <a:pt x="241" y="834"/>
                    <a:pt x="316" y="686"/>
                  </a:cubicBezTo>
                  <a:cubicBezTo>
                    <a:pt x="316" y="686"/>
                    <a:pt x="390" y="593"/>
                    <a:pt x="390" y="575"/>
                  </a:cubicBezTo>
                  <a:cubicBezTo>
                    <a:pt x="390" y="537"/>
                    <a:pt x="371" y="408"/>
                    <a:pt x="279" y="389"/>
                  </a:cubicBezTo>
                  <a:cubicBezTo>
                    <a:pt x="279" y="389"/>
                    <a:pt x="316" y="296"/>
                    <a:pt x="335" y="260"/>
                  </a:cubicBezTo>
                  <a:cubicBezTo>
                    <a:pt x="371" y="222"/>
                    <a:pt x="427" y="148"/>
                    <a:pt x="427" y="130"/>
                  </a:cubicBezTo>
                  <a:cubicBezTo>
                    <a:pt x="446" y="111"/>
                    <a:pt x="446" y="55"/>
                    <a:pt x="446" y="55"/>
                  </a:cubicBezTo>
                  <a:cubicBezTo>
                    <a:pt x="538" y="18"/>
                    <a:pt x="538" y="18"/>
                    <a:pt x="538" y="18"/>
                  </a:cubicBezTo>
                  <a:cubicBezTo>
                    <a:pt x="1169" y="0"/>
                    <a:pt x="1169" y="0"/>
                    <a:pt x="1169" y="0"/>
                  </a:cubicBezTo>
                  <a:cubicBezTo>
                    <a:pt x="1651" y="241"/>
                    <a:pt x="1651" y="241"/>
                    <a:pt x="1651" y="241"/>
                  </a:cubicBezTo>
                  <a:cubicBezTo>
                    <a:pt x="2134" y="537"/>
                    <a:pt x="2134" y="537"/>
                    <a:pt x="2134" y="537"/>
                  </a:cubicBezTo>
                  <a:cubicBezTo>
                    <a:pt x="2134" y="537"/>
                    <a:pt x="2152" y="631"/>
                    <a:pt x="2152" y="649"/>
                  </a:cubicBezTo>
                  <a:cubicBezTo>
                    <a:pt x="2152" y="686"/>
                    <a:pt x="2523" y="816"/>
                    <a:pt x="2486" y="872"/>
                  </a:cubicBezTo>
                  <a:cubicBezTo>
                    <a:pt x="2467" y="890"/>
                    <a:pt x="2319" y="1076"/>
                    <a:pt x="2449" y="127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7" name="Freeform 38"/>
            <p:cNvSpPr>
              <a:spLocks noChangeArrowheads="1"/>
            </p:cNvSpPr>
            <p:nvPr/>
          </p:nvSpPr>
          <p:spPr bwMode="auto">
            <a:xfrm>
              <a:off x="9746065" y="3181992"/>
              <a:ext cx="443764" cy="438523"/>
            </a:xfrm>
            <a:custGeom>
              <a:avLst/>
              <a:gdLst>
                <a:gd name="T0" fmla="*/ 371 w 1447"/>
                <a:gd name="T1" fmla="*/ 92 h 1428"/>
                <a:gd name="T2" fmla="*/ 371 w 1447"/>
                <a:gd name="T3" fmla="*/ 92 h 1428"/>
                <a:gd name="T4" fmla="*/ 445 w 1447"/>
                <a:gd name="T5" fmla="*/ 445 h 1428"/>
                <a:gd name="T6" fmla="*/ 222 w 1447"/>
                <a:gd name="T7" fmla="*/ 834 h 1428"/>
                <a:gd name="T8" fmla="*/ 111 w 1447"/>
                <a:gd name="T9" fmla="*/ 1000 h 1428"/>
                <a:gd name="T10" fmla="*/ 74 w 1447"/>
                <a:gd name="T11" fmla="*/ 1149 h 1428"/>
                <a:gd name="T12" fmla="*/ 37 w 1447"/>
                <a:gd name="T13" fmla="*/ 1427 h 1428"/>
                <a:gd name="T14" fmla="*/ 129 w 1447"/>
                <a:gd name="T15" fmla="*/ 1390 h 1428"/>
                <a:gd name="T16" fmla="*/ 259 w 1447"/>
                <a:gd name="T17" fmla="*/ 1316 h 1428"/>
                <a:gd name="T18" fmla="*/ 408 w 1447"/>
                <a:gd name="T19" fmla="*/ 1334 h 1428"/>
                <a:gd name="T20" fmla="*/ 500 w 1447"/>
                <a:gd name="T21" fmla="*/ 1297 h 1428"/>
                <a:gd name="T22" fmla="*/ 1131 w 1447"/>
                <a:gd name="T23" fmla="*/ 1279 h 1428"/>
                <a:gd name="T24" fmla="*/ 1205 w 1447"/>
                <a:gd name="T25" fmla="*/ 964 h 1428"/>
                <a:gd name="T26" fmla="*/ 1298 w 1447"/>
                <a:gd name="T27" fmla="*/ 742 h 1428"/>
                <a:gd name="T28" fmla="*/ 1410 w 1447"/>
                <a:gd name="T29" fmla="*/ 482 h 1428"/>
                <a:gd name="T30" fmla="*/ 1298 w 1447"/>
                <a:gd name="T31" fmla="*/ 111 h 1428"/>
                <a:gd name="T32" fmla="*/ 1150 w 1447"/>
                <a:gd name="T33" fmla="*/ 0 h 1428"/>
                <a:gd name="T34" fmla="*/ 927 w 1447"/>
                <a:gd name="T35" fmla="*/ 55 h 1428"/>
                <a:gd name="T36" fmla="*/ 371 w 1447"/>
                <a:gd name="T37" fmla="*/ 92 h 1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47" h="1428">
                  <a:moveTo>
                    <a:pt x="371" y="92"/>
                  </a:moveTo>
                  <a:lnTo>
                    <a:pt x="371" y="92"/>
                  </a:lnTo>
                  <a:cubicBezTo>
                    <a:pt x="371" y="92"/>
                    <a:pt x="482" y="278"/>
                    <a:pt x="445" y="445"/>
                  </a:cubicBezTo>
                  <a:cubicBezTo>
                    <a:pt x="389" y="593"/>
                    <a:pt x="222" y="834"/>
                    <a:pt x="222" y="834"/>
                  </a:cubicBezTo>
                  <a:cubicBezTo>
                    <a:pt x="111" y="1000"/>
                    <a:pt x="111" y="1000"/>
                    <a:pt x="111" y="1000"/>
                  </a:cubicBezTo>
                  <a:cubicBezTo>
                    <a:pt x="111" y="1000"/>
                    <a:pt x="92" y="1130"/>
                    <a:pt x="74" y="1149"/>
                  </a:cubicBezTo>
                  <a:cubicBezTo>
                    <a:pt x="55" y="1186"/>
                    <a:pt x="0" y="1371"/>
                    <a:pt x="37" y="1427"/>
                  </a:cubicBezTo>
                  <a:cubicBezTo>
                    <a:pt x="37" y="1427"/>
                    <a:pt x="74" y="1427"/>
                    <a:pt x="129" y="1390"/>
                  </a:cubicBezTo>
                  <a:cubicBezTo>
                    <a:pt x="185" y="1353"/>
                    <a:pt x="222" y="1316"/>
                    <a:pt x="259" y="1316"/>
                  </a:cubicBezTo>
                  <a:cubicBezTo>
                    <a:pt x="297" y="1297"/>
                    <a:pt x="408" y="1297"/>
                    <a:pt x="408" y="1334"/>
                  </a:cubicBezTo>
                  <a:cubicBezTo>
                    <a:pt x="500" y="1297"/>
                    <a:pt x="500" y="1297"/>
                    <a:pt x="500" y="1297"/>
                  </a:cubicBezTo>
                  <a:cubicBezTo>
                    <a:pt x="1131" y="1279"/>
                    <a:pt x="1131" y="1279"/>
                    <a:pt x="1131" y="1279"/>
                  </a:cubicBezTo>
                  <a:cubicBezTo>
                    <a:pt x="1131" y="1279"/>
                    <a:pt x="1187" y="1019"/>
                    <a:pt x="1205" y="964"/>
                  </a:cubicBezTo>
                  <a:cubicBezTo>
                    <a:pt x="1205" y="909"/>
                    <a:pt x="1298" y="742"/>
                    <a:pt x="1298" y="742"/>
                  </a:cubicBezTo>
                  <a:cubicBezTo>
                    <a:pt x="1298" y="742"/>
                    <a:pt x="1446" y="630"/>
                    <a:pt x="1410" y="482"/>
                  </a:cubicBezTo>
                  <a:cubicBezTo>
                    <a:pt x="1391" y="315"/>
                    <a:pt x="1354" y="166"/>
                    <a:pt x="1298" y="111"/>
                  </a:cubicBezTo>
                  <a:cubicBezTo>
                    <a:pt x="1261" y="74"/>
                    <a:pt x="1150" y="0"/>
                    <a:pt x="1150" y="0"/>
                  </a:cubicBezTo>
                  <a:cubicBezTo>
                    <a:pt x="1150" y="0"/>
                    <a:pt x="1113" y="18"/>
                    <a:pt x="927" y="55"/>
                  </a:cubicBezTo>
                  <a:cubicBezTo>
                    <a:pt x="742" y="92"/>
                    <a:pt x="482" y="111"/>
                    <a:pt x="371" y="9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8" name="Freeform 39"/>
            <p:cNvSpPr>
              <a:spLocks noChangeArrowheads="1"/>
            </p:cNvSpPr>
            <p:nvPr/>
          </p:nvSpPr>
          <p:spPr bwMode="auto">
            <a:xfrm>
              <a:off x="10092418" y="3112965"/>
              <a:ext cx="620998" cy="734932"/>
            </a:xfrm>
            <a:custGeom>
              <a:avLst/>
              <a:gdLst>
                <a:gd name="T0" fmla="*/ 1855 w 2023"/>
                <a:gd name="T1" fmla="*/ 1706 h 2393"/>
                <a:gd name="T2" fmla="*/ 1855 w 2023"/>
                <a:gd name="T3" fmla="*/ 1706 h 2393"/>
                <a:gd name="T4" fmla="*/ 1763 w 2023"/>
                <a:gd name="T5" fmla="*/ 1724 h 2393"/>
                <a:gd name="T6" fmla="*/ 1614 w 2023"/>
                <a:gd name="T7" fmla="*/ 1873 h 2393"/>
                <a:gd name="T8" fmla="*/ 1577 w 2023"/>
                <a:gd name="T9" fmla="*/ 2021 h 2393"/>
                <a:gd name="T10" fmla="*/ 1503 w 2023"/>
                <a:gd name="T11" fmla="*/ 2058 h 2393"/>
                <a:gd name="T12" fmla="*/ 1466 w 2023"/>
                <a:gd name="T13" fmla="*/ 2281 h 2393"/>
                <a:gd name="T14" fmla="*/ 1354 w 2023"/>
                <a:gd name="T15" fmla="*/ 2392 h 2393"/>
                <a:gd name="T16" fmla="*/ 983 w 2023"/>
                <a:gd name="T17" fmla="*/ 2151 h 2393"/>
                <a:gd name="T18" fmla="*/ 965 w 2023"/>
                <a:gd name="T19" fmla="*/ 2039 h 2393"/>
                <a:gd name="T20" fmla="*/ 482 w 2023"/>
                <a:gd name="T21" fmla="*/ 1743 h 2393"/>
                <a:gd name="T22" fmla="*/ 0 w 2023"/>
                <a:gd name="T23" fmla="*/ 1502 h 2393"/>
                <a:gd name="T24" fmla="*/ 74 w 2023"/>
                <a:gd name="T25" fmla="*/ 1169 h 2393"/>
                <a:gd name="T26" fmla="*/ 167 w 2023"/>
                <a:gd name="T27" fmla="*/ 965 h 2393"/>
                <a:gd name="T28" fmla="*/ 297 w 2023"/>
                <a:gd name="T29" fmla="*/ 724 h 2393"/>
                <a:gd name="T30" fmla="*/ 167 w 2023"/>
                <a:gd name="T31" fmla="*/ 334 h 2393"/>
                <a:gd name="T32" fmla="*/ 19 w 2023"/>
                <a:gd name="T33" fmla="*/ 223 h 2393"/>
                <a:gd name="T34" fmla="*/ 130 w 2023"/>
                <a:gd name="T35" fmla="*/ 56 h 2393"/>
                <a:gd name="T36" fmla="*/ 408 w 2023"/>
                <a:gd name="T37" fmla="*/ 37 h 2393"/>
                <a:gd name="T38" fmla="*/ 650 w 2023"/>
                <a:gd name="T39" fmla="*/ 56 h 2393"/>
                <a:gd name="T40" fmla="*/ 1039 w 2023"/>
                <a:gd name="T41" fmla="*/ 315 h 2393"/>
                <a:gd name="T42" fmla="*/ 1410 w 2023"/>
                <a:gd name="T43" fmla="*/ 371 h 2393"/>
                <a:gd name="T44" fmla="*/ 1763 w 2023"/>
                <a:gd name="T45" fmla="*/ 278 h 2393"/>
                <a:gd name="T46" fmla="*/ 1985 w 2023"/>
                <a:gd name="T47" fmla="*/ 297 h 2393"/>
                <a:gd name="T48" fmla="*/ 1837 w 2023"/>
                <a:gd name="T49" fmla="*/ 501 h 2393"/>
                <a:gd name="T50" fmla="*/ 1725 w 2023"/>
                <a:gd name="T51" fmla="*/ 630 h 2393"/>
                <a:gd name="T52" fmla="*/ 1707 w 2023"/>
                <a:gd name="T53" fmla="*/ 1465 h 2393"/>
                <a:gd name="T54" fmla="*/ 1799 w 2023"/>
                <a:gd name="T55" fmla="*/ 1613 h 2393"/>
                <a:gd name="T56" fmla="*/ 1855 w 2023"/>
                <a:gd name="T57" fmla="*/ 1706 h 2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23" h="2393">
                  <a:moveTo>
                    <a:pt x="1855" y="1706"/>
                  </a:moveTo>
                  <a:lnTo>
                    <a:pt x="1855" y="1706"/>
                  </a:lnTo>
                  <a:cubicBezTo>
                    <a:pt x="1855" y="1706"/>
                    <a:pt x="1781" y="1687"/>
                    <a:pt x="1763" y="1724"/>
                  </a:cubicBezTo>
                  <a:cubicBezTo>
                    <a:pt x="1744" y="1762"/>
                    <a:pt x="1651" y="1817"/>
                    <a:pt x="1614" y="1873"/>
                  </a:cubicBezTo>
                  <a:cubicBezTo>
                    <a:pt x="1577" y="1947"/>
                    <a:pt x="1614" y="1984"/>
                    <a:pt x="1577" y="2021"/>
                  </a:cubicBezTo>
                  <a:cubicBezTo>
                    <a:pt x="1558" y="2039"/>
                    <a:pt x="1503" y="1965"/>
                    <a:pt x="1503" y="2058"/>
                  </a:cubicBezTo>
                  <a:cubicBezTo>
                    <a:pt x="1503" y="2133"/>
                    <a:pt x="1503" y="2225"/>
                    <a:pt x="1466" y="2281"/>
                  </a:cubicBezTo>
                  <a:cubicBezTo>
                    <a:pt x="1410" y="2318"/>
                    <a:pt x="1354" y="2392"/>
                    <a:pt x="1354" y="2392"/>
                  </a:cubicBezTo>
                  <a:cubicBezTo>
                    <a:pt x="983" y="2151"/>
                    <a:pt x="983" y="2151"/>
                    <a:pt x="983" y="2151"/>
                  </a:cubicBezTo>
                  <a:cubicBezTo>
                    <a:pt x="965" y="2039"/>
                    <a:pt x="965" y="2039"/>
                    <a:pt x="965" y="2039"/>
                  </a:cubicBezTo>
                  <a:cubicBezTo>
                    <a:pt x="482" y="1743"/>
                    <a:pt x="482" y="1743"/>
                    <a:pt x="482" y="1743"/>
                  </a:cubicBezTo>
                  <a:cubicBezTo>
                    <a:pt x="0" y="1502"/>
                    <a:pt x="0" y="1502"/>
                    <a:pt x="0" y="1502"/>
                  </a:cubicBezTo>
                  <a:cubicBezTo>
                    <a:pt x="74" y="1169"/>
                    <a:pt x="74" y="1169"/>
                    <a:pt x="74" y="1169"/>
                  </a:cubicBezTo>
                  <a:cubicBezTo>
                    <a:pt x="167" y="965"/>
                    <a:pt x="167" y="965"/>
                    <a:pt x="167" y="965"/>
                  </a:cubicBezTo>
                  <a:cubicBezTo>
                    <a:pt x="167" y="965"/>
                    <a:pt x="297" y="853"/>
                    <a:pt x="297" y="724"/>
                  </a:cubicBezTo>
                  <a:cubicBezTo>
                    <a:pt x="279" y="594"/>
                    <a:pt x="204" y="353"/>
                    <a:pt x="167" y="334"/>
                  </a:cubicBezTo>
                  <a:cubicBezTo>
                    <a:pt x="149" y="315"/>
                    <a:pt x="19" y="223"/>
                    <a:pt x="19" y="223"/>
                  </a:cubicBezTo>
                  <a:cubicBezTo>
                    <a:pt x="19" y="223"/>
                    <a:pt x="0" y="56"/>
                    <a:pt x="130" y="56"/>
                  </a:cubicBezTo>
                  <a:cubicBezTo>
                    <a:pt x="279" y="37"/>
                    <a:pt x="353" y="37"/>
                    <a:pt x="408" y="37"/>
                  </a:cubicBezTo>
                  <a:cubicBezTo>
                    <a:pt x="445" y="37"/>
                    <a:pt x="575" y="0"/>
                    <a:pt x="650" y="56"/>
                  </a:cubicBezTo>
                  <a:cubicBezTo>
                    <a:pt x="724" y="111"/>
                    <a:pt x="946" y="297"/>
                    <a:pt x="1039" y="315"/>
                  </a:cubicBezTo>
                  <a:cubicBezTo>
                    <a:pt x="1132" y="353"/>
                    <a:pt x="1224" y="427"/>
                    <a:pt x="1410" y="371"/>
                  </a:cubicBezTo>
                  <a:cubicBezTo>
                    <a:pt x="1595" y="297"/>
                    <a:pt x="1725" y="278"/>
                    <a:pt x="1763" y="278"/>
                  </a:cubicBezTo>
                  <a:cubicBezTo>
                    <a:pt x="1818" y="278"/>
                    <a:pt x="2022" y="241"/>
                    <a:pt x="1985" y="297"/>
                  </a:cubicBezTo>
                  <a:cubicBezTo>
                    <a:pt x="1966" y="353"/>
                    <a:pt x="1892" y="464"/>
                    <a:pt x="1837" y="501"/>
                  </a:cubicBezTo>
                  <a:cubicBezTo>
                    <a:pt x="1781" y="556"/>
                    <a:pt x="1725" y="575"/>
                    <a:pt x="1725" y="630"/>
                  </a:cubicBezTo>
                  <a:cubicBezTo>
                    <a:pt x="1725" y="686"/>
                    <a:pt x="1651" y="1409"/>
                    <a:pt x="1707" y="1465"/>
                  </a:cubicBezTo>
                  <a:cubicBezTo>
                    <a:pt x="1744" y="1502"/>
                    <a:pt x="1744" y="1576"/>
                    <a:pt x="1799" y="1613"/>
                  </a:cubicBezTo>
                  <a:cubicBezTo>
                    <a:pt x="1837" y="1650"/>
                    <a:pt x="1874" y="1668"/>
                    <a:pt x="1855" y="170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49" name="Freeform 40"/>
            <p:cNvSpPr>
              <a:spLocks noChangeArrowheads="1"/>
            </p:cNvSpPr>
            <p:nvPr/>
          </p:nvSpPr>
          <p:spPr bwMode="auto">
            <a:xfrm>
              <a:off x="8635303" y="2651432"/>
              <a:ext cx="979527" cy="660491"/>
            </a:xfrm>
            <a:custGeom>
              <a:avLst/>
              <a:gdLst>
                <a:gd name="T0" fmla="*/ 1984 w 3191"/>
                <a:gd name="T1" fmla="*/ 0 h 2152"/>
                <a:gd name="T2" fmla="*/ 1984 w 3191"/>
                <a:gd name="T3" fmla="*/ 0 h 2152"/>
                <a:gd name="T4" fmla="*/ 1891 w 3191"/>
                <a:gd name="T5" fmla="*/ 18 h 2152"/>
                <a:gd name="T6" fmla="*/ 1762 w 3191"/>
                <a:gd name="T7" fmla="*/ 36 h 2152"/>
                <a:gd name="T8" fmla="*/ 1613 w 3191"/>
                <a:gd name="T9" fmla="*/ 259 h 2152"/>
                <a:gd name="T10" fmla="*/ 1446 w 3191"/>
                <a:gd name="T11" fmla="*/ 426 h 2152"/>
                <a:gd name="T12" fmla="*/ 1094 w 3191"/>
                <a:gd name="T13" fmla="*/ 556 h 2152"/>
                <a:gd name="T14" fmla="*/ 1020 w 3191"/>
                <a:gd name="T15" fmla="*/ 612 h 2152"/>
                <a:gd name="T16" fmla="*/ 834 w 3191"/>
                <a:gd name="T17" fmla="*/ 760 h 2152"/>
                <a:gd name="T18" fmla="*/ 279 w 3191"/>
                <a:gd name="T19" fmla="*/ 890 h 2152"/>
                <a:gd name="T20" fmla="*/ 167 w 3191"/>
                <a:gd name="T21" fmla="*/ 1113 h 2152"/>
                <a:gd name="T22" fmla="*/ 37 w 3191"/>
                <a:gd name="T23" fmla="*/ 1279 h 2152"/>
                <a:gd name="T24" fmla="*/ 56 w 3191"/>
                <a:gd name="T25" fmla="*/ 1465 h 2152"/>
                <a:gd name="T26" fmla="*/ 130 w 3191"/>
                <a:gd name="T27" fmla="*/ 1687 h 2152"/>
                <a:gd name="T28" fmla="*/ 167 w 3191"/>
                <a:gd name="T29" fmla="*/ 1799 h 2152"/>
                <a:gd name="T30" fmla="*/ 445 w 3191"/>
                <a:gd name="T31" fmla="*/ 2151 h 2152"/>
                <a:gd name="T32" fmla="*/ 501 w 3191"/>
                <a:gd name="T33" fmla="*/ 2058 h 2152"/>
                <a:gd name="T34" fmla="*/ 612 w 3191"/>
                <a:gd name="T35" fmla="*/ 1891 h 2152"/>
                <a:gd name="T36" fmla="*/ 778 w 3191"/>
                <a:gd name="T37" fmla="*/ 1873 h 2152"/>
                <a:gd name="T38" fmla="*/ 946 w 3191"/>
                <a:gd name="T39" fmla="*/ 1929 h 2152"/>
                <a:gd name="T40" fmla="*/ 908 w 3191"/>
                <a:gd name="T41" fmla="*/ 1761 h 2152"/>
                <a:gd name="T42" fmla="*/ 982 w 3191"/>
                <a:gd name="T43" fmla="*/ 1650 h 2152"/>
                <a:gd name="T44" fmla="*/ 1094 w 3191"/>
                <a:gd name="T45" fmla="*/ 1539 h 2152"/>
                <a:gd name="T46" fmla="*/ 1279 w 3191"/>
                <a:gd name="T47" fmla="*/ 1520 h 2152"/>
                <a:gd name="T48" fmla="*/ 1391 w 3191"/>
                <a:gd name="T49" fmla="*/ 1613 h 2152"/>
                <a:gd name="T50" fmla="*/ 1502 w 3191"/>
                <a:gd name="T51" fmla="*/ 1669 h 2152"/>
                <a:gd name="T52" fmla="*/ 1669 w 3191"/>
                <a:gd name="T53" fmla="*/ 1706 h 2152"/>
                <a:gd name="T54" fmla="*/ 1836 w 3191"/>
                <a:gd name="T55" fmla="*/ 1743 h 2152"/>
                <a:gd name="T56" fmla="*/ 1984 w 3191"/>
                <a:gd name="T57" fmla="*/ 1669 h 2152"/>
                <a:gd name="T58" fmla="*/ 2170 w 3191"/>
                <a:gd name="T59" fmla="*/ 1502 h 2152"/>
                <a:gd name="T60" fmla="*/ 3190 w 3191"/>
                <a:gd name="T61" fmla="*/ 1446 h 2152"/>
                <a:gd name="T62" fmla="*/ 3078 w 3191"/>
                <a:gd name="T63" fmla="*/ 1298 h 2152"/>
                <a:gd name="T64" fmla="*/ 2949 w 3191"/>
                <a:gd name="T65" fmla="*/ 1149 h 2152"/>
                <a:gd name="T66" fmla="*/ 2837 w 3191"/>
                <a:gd name="T67" fmla="*/ 1019 h 2152"/>
                <a:gd name="T68" fmla="*/ 2578 w 3191"/>
                <a:gd name="T69" fmla="*/ 760 h 2152"/>
                <a:gd name="T70" fmla="*/ 2262 w 3191"/>
                <a:gd name="T71" fmla="*/ 556 h 2152"/>
                <a:gd name="T72" fmla="*/ 2207 w 3191"/>
                <a:gd name="T73" fmla="*/ 445 h 2152"/>
                <a:gd name="T74" fmla="*/ 2262 w 3191"/>
                <a:gd name="T75" fmla="*/ 277 h 2152"/>
                <a:gd name="T76" fmla="*/ 1984 w 3191"/>
                <a:gd name="T77" fmla="*/ 0 h 2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91" h="2152">
                  <a:moveTo>
                    <a:pt x="1984" y="0"/>
                  </a:moveTo>
                  <a:lnTo>
                    <a:pt x="1984" y="0"/>
                  </a:lnTo>
                  <a:cubicBezTo>
                    <a:pt x="1984" y="0"/>
                    <a:pt x="1965" y="18"/>
                    <a:pt x="1891" y="18"/>
                  </a:cubicBezTo>
                  <a:cubicBezTo>
                    <a:pt x="1817" y="18"/>
                    <a:pt x="1799" y="0"/>
                    <a:pt x="1762" y="36"/>
                  </a:cubicBezTo>
                  <a:cubicBezTo>
                    <a:pt x="1724" y="92"/>
                    <a:pt x="1613" y="259"/>
                    <a:pt x="1613" y="259"/>
                  </a:cubicBezTo>
                  <a:cubicBezTo>
                    <a:pt x="1613" y="259"/>
                    <a:pt x="1483" y="407"/>
                    <a:pt x="1446" y="426"/>
                  </a:cubicBezTo>
                  <a:cubicBezTo>
                    <a:pt x="1409" y="445"/>
                    <a:pt x="1261" y="556"/>
                    <a:pt x="1094" y="556"/>
                  </a:cubicBezTo>
                  <a:cubicBezTo>
                    <a:pt x="1094" y="556"/>
                    <a:pt x="1057" y="537"/>
                    <a:pt x="1020" y="612"/>
                  </a:cubicBezTo>
                  <a:cubicBezTo>
                    <a:pt x="982" y="686"/>
                    <a:pt x="852" y="760"/>
                    <a:pt x="834" y="760"/>
                  </a:cubicBezTo>
                  <a:cubicBezTo>
                    <a:pt x="797" y="778"/>
                    <a:pt x="594" y="871"/>
                    <a:pt x="279" y="890"/>
                  </a:cubicBezTo>
                  <a:cubicBezTo>
                    <a:pt x="279" y="890"/>
                    <a:pt x="204" y="1075"/>
                    <a:pt x="167" y="1113"/>
                  </a:cubicBezTo>
                  <a:cubicBezTo>
                    <a:pt x="130" y="1168"/>
                    <a:pt x="56" y="1261"/>
                    <a:pt x="37" y="1279"/>
                  </a:cubicBezTo>
                  <a:cubicBezTo>
                    <a:pt x="37" y="1316"/>
                    <a:pt x="0" y="1354"/>
                    <a:pt x="56" y="1465"/>
                  </a:cubicBezTo>
                  <a:cubicBezTo>
                    <a:pt x="111" y="1576"/>
                    <a:pt x="130" y="1595"/>
                    <a:pt x="130" y="1687"/>
                  </a:cubicBezTo>
                  <a:cubicBezTo>
                    <a:pt x="130" y="1687"/>
                    <a:pt x="74" y="1706"/>
                    <a:pt x="167" y="1799"/>
                  </a:cubicBezTo>
                  <a:cubicBezTo>
                    <a:pt x="260" y="1891"/>
                    <a:pt x="445" y="2021"/>
                    <a:pt x="445" y="2151"/>
                  </a:cubicBezTo>
                  <a:cubicBezTo>
                    <a:pt x="445" y="2151"/>
                    <a:pt x="482" y="2077"/>
                    <a:pt x="501" y="2058"/>
                  </a:cubicBezTo>
                  <a:cubicBezTo>
                    <a:pt x="538" y="2021"/>
                    <a:pt x="594" y="1891"/>
                    <a:pt x="612" y="1891"/>
                  </a:cubicBezTo>
                  <a:cubicBezTo>
                    <a:pt x="650" y="1873"/>
                    <a:pt x="668" y="1855"/>
                    <a:pt x="778" y="1873"/>
                  </a:cubicBezTo>
                  <a:cubicBezTo>
                    <a:pt x="871" y="1891"/>
                    <a:pt x="946" y="1929"/>
                    <a:pt x="946" y="1929"/>
                  </a:cubicBezTo>
                  <a:cubicBezTo>
                    <a:pt x="946" y="1929"/>
                    <a:pt x="908" y="1799"/>
                    <a:pt x="908" y="1761"/>
                  </a:cubicBezTo>
                  <a:cubicBezTo>
                    <a:pt x="908" y="1725"/>
                    <a:pt x="890" y="1687"/>
                    <a:pt x="982" y="1650"/>
                  </a:cubicBezTo>
                  <a:cubicBezTo>
                    <a:pt x="1057" y="1613"/>
                    <a:pt x="1094" y="1558"/>
                    <a:pt x="1094" y="1539"/>
                  </a:cubicBezTo>
                  <a:cubicBezTo>
                    <a:pt x="1112" y="1520"/>
                    <a:pt x="1187" y="1484"/>
                    <a:pt x="1279" y="1520"/>
                  </a:cubicBezTo>
                  <a:cubicBezTo>
                    <a:pt x="1279" y="1520"/>
                    <a:pt x="1353" y="1576"/>
                    <a:pt x="1391" y="1613"/>
                  </a:cubicBezTo>
                  <a:cubicBezTo>
                    <a:pt x="1428" y="1669"/>
                    <a:pt x="1409" y="1669"/>
                    <a:pt x="1502" y="1669"/>
                  </a:cubicBezTo>
                  <a:cubicBezTo>
                    <a:pt x="1594" y="1687"/>
                    <a:pt x="1650" y="1687"/>
                    <a:pt x="1669" y="1706"/>
                  </a:cubicBezTo>
                  <a:cubicBezTo>
                    <a:pt x="1688" y="1725"/>
                    <a:pt x="1743" y="1761"/>
                    <a:pt x="1836" y="1743"/>
                  </a:cubicBezTo>
                  <a:cubicBezTo>
                    <a:pt x="1947" y="1743"/>
                    <a:pt x="1965" y="1706"/>
                    <a:pt x="1984" y="1669"/>
                  </a:cubicBezTo>
                  <a:cubicBezTo>
                    <a:pt x="2003" y="1613"/>
                    <a:pt x="2021" y="1502"/>
                    <a:pt x="2170" y="1502"/>
                  </a:cubicBezTo>
                  <a:cubicBezTo>
                    <a:pt x="2336" y="1484"/>
                    <a:pt x="3190" y="1446"/>
                    <a:pt x="3190" y="1446"/>
                  </a:cubicBezTo>
                  <a:cubicBezTo>
                    <a:pt x="3190" y="1446"/>
                    <a:pt x="3134" y="1409"/>
                    <a:pt x="3078" y="1298"/>
                  </a:cubicBezTo>
                  <a:cubicBezTo>
                    <a:pt x="3004" y="1187"/>
                    <a:pt x="3004" y="1187"/>
                    <a:pt x="2949" y="1149"/>
                  </a:cubicBezTo>
                  <a:cubicBezTo>
                    <a:pt x="2893" y="1113"/>
                    <a:pt x="2875" y="1113"/>
                    <a:pt x="2837" y="1019"/>
                  </a:cubicBezTo>
                  <a:cubicBezTo>
                    <a:pt x="2801" y="945"/>
                    <a:pt x="2726" y="816"/>
                    <a:pt x="2578" y="760"/>
                  </a:cubicBezTo>
                  <a:cubicBezTo>
                    <a:pt x="2411" y="704"/>
                    <a:pt x="2300" y="593"/>
                    <a:pt x="2262" y="556"/>
                  </a:cubicBezTo>
                  <a:cubicBezTo>
                    <a:pt x="2225" y="519"/>
                    <a:pt x="2188" y="519"/>
                    <a:pt x="2207" y="445"/>
                  </a:cubicBezTo>
                  <a:cubicBezTo>
                    <a:pt x="2207" y="371"/>
                    <a:pt x="2300" y="315"/>
                    <a:pt x="2262" y="277"/>
                  </a:cubicBezTo>
                  <a:cubicBezTo>
                    <a:pt x="2244" y="222"/>
                    <a:pt x="2003" y="0"/>
                    <a:pt x="1984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0" name="Freeform 41"/>
            <p:cNvSpPr>
              <a:spLocks noChangeArrowheads="1"/>
            </p:cNvSpPr>
            <p:nvPr/>
          </p:nvSpPr>
          <p:spPr bwMode="auto">
            <a:xfrm>
              <a:off x="9336125" y="989376"/>
              <a:ext cx="819880" cy="843210"/>
            </a:xfrm>
            <a:custGeom>
              <a:avLst/>
              <a:gdLst>
                <a:gd name="T0" fmla="*/ 0 w 2672"/>
                <a:gd name="T1" fmla="*/ 92 h 2746"/>
                <a:gd name="T2" fmla="*/ 0 w 2672"/>
                <a:gd name="T3" fmla="*/ 92 h 2746"/>
                <a:gd name="T4" fmla="*/ 93 w 2672"/>
                <a:gd name="T5" fmla="*/ 2615 h 2746"/>
                <a:gd name="T6" fmla="*/ 2022 w 2672"/>
                <a:gd name="T7" fmla="*/ 2578 h 2746"/>
                <a:gd name="T8" fmla="*/ 2207 w 2672"/>
                <a:gd name="T9" fmla="*/ 2652 h 2746"/>
                <a:gd name="T10" fmla="*/ 2245 w 2672"/>
                <a:gd name="T11" fmla="*/ 2671 h 2746"/>
                <a:gd name="T12" fmla="*/ 2337 w 2672"/>
                <a:gd name="T13" fmla="*/ 2504 h 2746"/>
                <a:gd name="T14" fmla="*/ 2671 w 2672"/>
                <a:gd name="T15" fmla="*/ 2300 h 2746"/>
                <a:gd name="T16" fmla="*/ 2560 w 2672"/>
                <a:gd name="T17" fmla="*/ 2133 h 2746"/>
                <a:gd name="T18" fmla="*/ 2652 w 2672"/>
                <a:gd name="T19" fmla="*/ 2040 h 2746"/>
                <a:gd name="T20" fmla="*/ 2356 w 2672"/>
                <a:gd name="T21" fmla="*/ 1725 h 2746"/>
                <a:gd name="T22" fmla="*/ 2133 w 2672"/>
                <a:gd name="T23" fmla="*/ 1484 h 2746"/>
                <a:gd name="T24" fmla="*/ 2059 w 2672"/>
                <a:gd name="T25" fmla="*/ 1261 h 2746"/>
                <a:gd name="T26" fmla="*/ 1929 w 2672"/>
                <a:gd name="T27" fmla="*/ 1131 h 2746"/>
                <a:gd name="T28" fmla="*/ 1818 w 2672"/>
                <a:gd name="T29" fmla="*/ 964 h 2746"/>
                <a:gd name="T30" fmla="*/ 1707 w 2672"/>
                <a:gd name="T31" fmla="*/ 704 h 2746"/>
                <a:gd name="T32" fmla="*/ 1633 w 2672"/>
                <a:gd name="T33" fmla="*/ 538 h 2746"/>
                <a:gd name="T34" fmla="*/ 1725 w 2672"/>
                <a:gd name="T35" fmla="*/ 463 h 2746"/>
                <a:gd name="T36" fmla="*/ 1874 w 2672"/>
                <a:gd name="T37" fmla="*/ 779 h 2746"/>
                <a:gd name="T38" fmla="*/ 1985 w 2672"/>
                <a:gd name="T39" fmla="*/ 983 h 2746"/>
                <a:gd name="T40" fmla="*/ 2096 w 2672"/>
                <a:gd name="T41" fmla="*/ 1242 h 2746"/>
                <a:gd name="T42" fmla="*/ 2189 w 2672"/>
                <a:gd name="T43" fmla="*/ 1261 h 2746"/>
                <a:gd name="T44" fmla="*/ 2170 w 2672"/>
                <a:gd name="T45" fmla="*/ 1057 h 2746"/>
                <a:gd name="T46" fmla="*/ 2189 w 2672"/>
                <a:gd name="T47" fmla="*/ 834 h 2746"/>
                <a:gd name="T48" fmla="*/ 2281 w 2672"/>
                <a:gd name="T49" fmla="*/ 612 h 2746"/>
                <a:gd name="T50" fmla="*/ 2245 w 2672"/>
                <a:gd name="T51" fmla="*/ 408 h 2746"/>
                <a:gd name="T52" fmla="*/ 2133 w 2672"/>
                <a:gd name="T53" fmla="*/ 111 h 2746"/>
                <a:gd name="T54" fmla="*/ 2059 w 2672"/>
                <a:gd name="T55" fmla="*/ 74 h 2746"/>
                <a:gd name="T56" fmla="*/ 1855 w 2672"/>
                <a:gd name="T57" fmla="*/ 185 h 2746"/>
                <a:gd name="T58" fmla="*/ 1651 w 2672"/>
                <a:gd name="T59" fmla="*/ 148 h 2746"/>
                <a:gd name="T60" fmla="*/ 1447 w 2672"/>
                <a:gd name="T61" fmla="*/ 37 h 2746"/>
                <a:gd name="T62" fmla="*/ 1076 w 2672"/>
                <a:gd name="T63" fmla="*/ 92 h 2746"/>
                <a:gd name="T64" fmla="*/ 853 w 2672"/>
                <a:gd name="T65" fmla="*/ 222 h 2746"/>
                <a:gd name="T66" fmla="*/ 649 w 2672"/>
                <a:gd name="T67" fmla="*/ 203 h 2746"/>
                <a:gd name="T68" fmla="*/ 445 w 2672"/>
                <a:gd name="T69" fmla="*/ 148 h 2746"/>
                <a:gd name="T70" fmla="*/ 0 w 2672"/>
                <a:gd name="T71" fmla="*/ 92 h 2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72" h="2746">
                  <a:moveTo>
                    <a:pt x="0" y="92"/>
                  </a:moveTo>
                  <a:lnTo>
                    <a:pt x="0" y="92"/>
                  </a:lnTo>
                  <a:cubicBezTo>
                    <a:pt x="93" y="2615"/>
                    <a:pt x="93" y="2615"/>
                    <a:pt x="93" y="2615"/>
                  </a:cubicBezTo>
                  <a:cubicBezTo>
                    <a:pt x="2022" y="2578"/>
                    <a:pt x="2022" y="2578"/>
                    <a:pt x="2022" y="2578"/>
                  </a:cubicBezTo>
                  <a:cubicBezTo>
                    <a:pt x="2207" y="2652"/>
                    <a:pt x="2207" y="2652"/>
                    <a:pt x="2207" y="2652"/>
                  </a:cubicBezTo>
                  <a:cubicBezTo>
                    <a:pt x="2207" y="2652"/>
                    <a:pt x="2189" y="2745"/>
                    <a:pt x="2245" y="2671"/>
                  </a:cubicBezTo>
                  <a:cubicBezTo>
                    <a:pt x="2300" y="2578"/>
                    <a:pt x="2263" y="2597"/>
                    <a:pt x="2337" y="2504"/>
                  </a:cubicBezTo>
                  <a:cubicBezTo>
                    <a:pt x="2411" y="2411"/>
                    <a:pt x="2504" y="2300"/>
                    <a:pt x="2671" y="2300"/>
                  </a:cubicBezTo>
                  <a:cubicBezTo>
                    <a:pt x="2671" y="2300"/>
                    <a:pt x="2560" y="2189"/>
                    <a:pt x="2560" y="2133"/>
                  </a:cubicBezTo>
                  <a:cubicBezTo>
                    <a:pt x="2560" y="2096"/>
                    <a:pt x="2597" y="2040"/>
                    <a:pt x="2652" y="2040"/>
                  </a:cubicBezTo>
                  <a:cubicBezTo>
                    <a:pt x="2652" y="2040"/>
                    <a:pt x="2375" y="1743"/>
                    <a:pt x="2356" y="1725"/>
                  </a:cubicBezTo>
                  <a:cubicBezTo>
                    <a:pt x="2337" y="1725"/>
                    <a:pt x="2170" y="1521"/>
                    <a:pt x="2133" y="1484"/>
                  </a:cubicBezTo>
                  <a:cubicBezTo>
                    <a:pt x="2115" y="1446"/>
                    <a:pt x="2078" y="1316"/>
                    <a:pt x="2059" y="1261"/>
                  </a:cubicBezTo>
                  <a:cubicBezTo>
                    <a:pt x="2022" y="1224"/>
                    <a:pt x="2004" y="1187"/>
                    <a:pt x="1929" y="1131"/>
                  </a:cubicBezTo>
                  <a:cubicBezTo>
                    <a:pt x="1855" y="1057"/>
                    <a:pt x="1855" y="1057"/>
                    <a:pt x="1818" y="964"/>
                  </a:cubicBezTo>
                  <a:cubicBezTo>
                    <a:pt x="1781" y="853"/>
                    <a:pt x="1762" y="816"/>
                    <a:pt x="1707" y="704"/>
                  </a:cubicBezTo>
                  <a:cubicBezTo>
                    <a:pt x="1651" y="593"/>
                    <a:pt x="1614" y="612"/>
                    <a:pt x="1633" y="538"/>
                  </a:cubicBezTo>
                  <a:cubicBezTo>
                    <a:pt x="1651" y="482"/>
                    <a:pt x="1688" y="408"/>
                    <a:pt x="1725" y="463"/>
                  </a:cubicBezTo>
                  <a:cubicBezTo>
                    <a:pt x="1762" y="519"/>
                    <a:pt x="1818" y="742"/>
                    <a:pt x="1874" y="779"/>
                  </a:cubicBezTo>
                  <a:cubicBezTo>
                    <a:pt x="1929" y="834"/>
                    <a:pt x="1966" y="909"/>
                    <a:pt x="1985" y="983"/>
                  </a:cubicBezTo>
                  <a:cubicBezTo>
                    <a:pt x="2004" y="1075"/>
                    <a:pt x="2078" y="1205"/>
                    <a:pt x="2096" y="1242"/>
                  </a:cubicBezTo>
                  <a:cubicBezTo>
                    <a:pt x="2133" y="1261"/>
                    <a:pt x="2189" y="1335"/>
                    <a:pt x="2189" y="1261"/>
                  </a:cubicBezTo>
                  <a:cubicBezTo>
                    <a:pt x="2189" y="1168"/>
                    <a:pt x="2170" y="1131"/>
                    <a:pt x="2170" y="1057"/>
                  </a:cubicBezTo>
                  <a:cubicBezTo>
                    <a:pt x="2170" y="983"/>
                    <a:pt x="2170" y="890"/>
                    <a:pt x="2189" y="834"/>
                  </a:cubicBezTo>
                  <a:cubicBezTo>
                    <a:pt x="2189" y="760"/>
                    <a:pt x="2281" y="649"/>
                    <a:pt x="2281" y="612"/>
                  </a:cubicBezTo>
                  <a:cubicBezTo>
                    <a:pt x="2300" y="574"/>
                    <a:pt x="2263" y="445"/>
                    <a:pt x="2245" y="408"/>
                  </a:cubicBezTo>
                  <a:cubicBezTo>
                    <a:pt x="2226" y="371"/>
                    <a:pt x="2133" y="111"/>
                    <a:pt x="2133" y="111"/>
                  </a:cubicBezTo>
                  <a:cubicBezTo>
                    <a:pt x="2133" y="111"/>
                    <a:pt x="2078" y="55"/>
                    <a:pt x="2059" y="74"/>
                  </a:cubicBezTo>
                  <a:cubicBezTo>
                    <a:pt x="2022" y="111"/>
                    <a:pt x="1948" y="185"/>
                    <a:pt x="1855" y="185"/>
                  </a:cubicBezTo>
                  <a:cubicBezTo>
                    <a:pt x="1781" y="185"/>
                    <a:pt x="1707" y="185"/>
                    <a:pt x="1651" y="148"/>
                  </a:cubicBezTo>
                  <a:cubicBezTo>
                    <a:pt x="1595" y="111"/>
                    <a:pt x="1577" y="74"/>
                    <a:pt x="1447" y="37"/>
                  </a:cubicBezTo>
                  <a:cubicBezTo>
                    <a:pt x="1317" y="0"/>
                    <a:pt x="1187" y="18"/>
                    <a:pt x="1076" y="92"/>
                  </a:cubicBezTo>
                  <a:cubicBezTo>
                    <a:pt x="965" y="167"/>
                    <a:pt x="946" y="241"/>
                    <a:pt x="853" y="222"/>
                  </a:cubicBezTo>
                  <a:cubicBezTo>
                    <a:pt x="779" y="203"/>
                    <a:pt x="705" y="185"/>
                    <a:pt x="649" y="203"/>
                  </a:cubicBezTo>
                  <a:cubicBezTo>
                    <a:pt x="594" y="203"/>
                    <a:pt x="556" y="185"/>
                    <a:pt x="445" y="148"/>
                  </a:cubicBezTo>
                  <a:cubicBezTo>
                    <a:pt x="352" y="129"/>
                    <a:pt x="111" y="148"/>
                    <a:pt x="0" y="9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1" name="Freeform 42"/>
            <p:cNvSpPr>
              <a:spLocks noChangeArrowheads="1"/>
            </p:cNvSpPr>
            <p:nvPr/>
          </p:nvSpPr>
          <p:spPr bwMode="auto">
            <a:xfrm>
              <a:off x="9204890" y="1695885"/>
              <a:ext cx="1172998" cy="1519944"/>
            </a:xfrm>
            <a:custGeom>
              <a:avLst/>
              <a:gdLst>
                <a:gd name="T0" fmla="*/ 3321 w 3822"/>
                <a:gd name="T1" fmla="*/ 4656 h 4954"/>
                <a:gd name="T2" fmla="*/ 3321 w 3822"/>
                <a:gd name="T3" fmla="*/ 4656 h 4954"/>
                <a:gd name="T4" fmla="*/ 3173 w 3822"/>
                <a:gd name="T5" fmla="*/ 4656 h 4954"/>
                <a:gd name="T6" fmla="*/ 2968 w 3822"/>
                <a:gd name="T7" fmla="*/ 4693 h 4954"/>
                <a:gd name="T8" fmla="*/ 2913 w 3822"/>
                <a:gd name="T9" fmla="*/ 4842 h 4954"/>
                <a:gd name="T10" fmla="*/ 2486 w 3822"/>
                <a:gd name="T11" fmla="*/ 4934 h 4954"/>
                <a:gd name="T12" fmla="*/ 2134 w 3822"/>
                <a:gd name="T13" fmla="*/ 4934 h 4954"/>
                <a:gd name="T14" fmla="*/ 1911 w 3822"/>
                <a:gd name="T15" fmla="*/ 4786 h 4954"/>
                <a:gd name="T16" fmla="*/ 1689 w 3822"/>
                <a:gd name="T17" fmla="*/ 4767 h 4954"/>
                <a:gd name="T18" fmla="*/ 1540 w 3822"/>
                <a:gd name="T19" fmla="*/ 4749 h 4954"/>
                <a:gd name="T20" fmla="*/ 1336 w 3822"/>
                <a:gd name="T21" fmla="*/ 4563 h 4954"/>
                <a:gd name="T22" fmla="*/ 1188 w 3822"/>
                <a:gd name="T23" fmla="*/ 4378 h 4954"/>
                <a:gd name="T24" fmla="*/ 1095 w 3822"/>
                <a:gd name="T25" fmla="*/ 4266 h 4954"/>
                <a:gd name="T26" fmla="*/ 1021 w 3822"/>
                <a:gd name="T27" fmla="*/ 4192 h 4954"/>
                <a:gd name="T28" fmla="*/ 891 w 3822"/>
                <a:gd name="T29" fmla="*/ 4007 h 4954"/>
                <a:gd name="T30" fmla="*/ 650 w 3822"/>
                <a:gd name="T31" fmla="*/ 3840 h 4954"/>
                <a:gd name="T32" fmla="*/ 427 w 3822"/>
                <a:gd name="T33" fmla="*/ 3691 h 4954"/>
                <a:gd name="T34" fmla="*/ 353 w 3822"/>
                <a:gd name="T35" fmla="*/ 3636 h 4954"/>
                <a:gd name="T36" fmla="*/ 353 w 3822"/>
                <a:gd name="T37" fmla="*/ 3524 h 4954"/>
                <a:gd name="T38" fmla="*/ 390 w 3822"/>
                <a:gd name="T39" fmla="*/ 3450 h 4954"/>
                <a:gd name="T40" fmla="*/ 390 w 3822"/>
                <a:gd name="T41" fmla="*/ 3339 h 4954"/>
                <a:gd name="T42" fmla="*/ 130 w 3822"/>
                <a:gd name="T43" fmla="*/ 3117 h 4954"/>
                <a:gd name="T44" fmla="*/ 149 w 3822"/>
                <a:gd name="T45" fmla="*/ 3042 h 4954"/>
                <a:gd name="T46" fmla="*/ 37 w 3822"/>
                <a:gd name="T47" fmla="*/ 2782 h 4954"/>
                <a:gd name="T48" fmla="*/ 0 w 3822"/>
                <a:gd name="T49" fmla="*/ 2560 h 4954"/>
                <a:gd name="T50" fmla="*/ 19 w 3822"/>
                <a:gd name="T51" fmla="*/ 2356 h 4954"/>
                <a:gd name="T52" fmla="*/ 130 w 3822"/>
                <a:gd name="T53" fmla="*/ 2115 h 4954"/>
                <a:gd name="T54" fmla="*/ 334 w 3822"/>
                <a:gd name="T55" fmla="*/ 1966 h 4954"/>
                <a:gd name="T56" fmla="*/ 316 w 3822"/>
                <a:gd name="T57" fmla="*/ 927 h 4954"/>
                <a:gd name="T58" fmla="*/ 482 w 3822"/>
                <a:gd name="T59" fmla="*/ 872 h 4954"/>
                <a:gd name="T60" fmla="*/ 538 w 3822"/>
                <a:gd name="T61" fmla="*/ 779 h 4954"/>
                <a:gd name="T62" fmla="*/ 520 w 3822"/>
                <a:gd name="T63" fmla="*/ 315 h 4954"/>
                <a:gd name="T64" fmla="*/ 2449 w 3822"/>
                <a:gd name="T65" fmla="*/ 278 h 4954"/>
                <a:gd name="T66" fmla="*/ 2634 w 3822"/>
                <a:gd name="T67" fmla="*/ 352 h 4954"/>
                <a:gd name="T68" fmla="*/ 2653 w 3822"/>
                <a:gd name="T69" fmla="*/ 390 h 4954"/>
                <a:gd name="T70" fmla="*/ 2746 w 3822"/>
                <a:gd name="T71" fmla="*/ 223 h 4954"/>
                <a:gd name="T72" fmla="*/ 3098 w 3822"/>
                <a:gd name="T73" fmla="*/ 0 h 4954"/>
                <a:gd name="T74" fmla="*/ 3209 w 3822"/>
                <a:gd name="T75" fmla="*/ 130 h 4954"/>
                <a:gd name="T76" fmla="*/ 3414 w 3822"/>
                <a:gd name="T77" fmla="*/ 334 h 4954"/>
                <a:gd name="T78" fmla="*/ 3450 w 3822"/>
                <a:gd name="T79" fmla="*/ 631 h 4954"/>
                <a:gd name="T80" fmla="*/ 3525 w 3822"/>
                <a:gd name="T81" fmla="*/ 835 h 4954"/>
                <a:gd name="T82" fmla="*/ 3580 w 3822"/>
                <a:gd name="T83" fmla="*/ 1039 h 4954"/>
                <a:gd name="T84" fmla="*/ 3580 w 3822"/>
                <a:gd name="T85" fmla="*/ 1150 h 4954"/>
                <a:gd name="T86" fmla="*/ 3821 w 3822"/>
                <a:gd name="T87" fmla="*/ 1298 h 4954"/>
                <a:gd name="T88" fmla="*/ 3766 w 3822"/>
                <a:gd name="T89" fmla="*/ 1354 h 4954"/>
                <a:gd name="T90" fmla="*/ 3544 w 3822"/>
                <a:gd name="T91" fmla="*/ 1595 h 4954"/>
                <a:gd name="T92" fmla="*/ 3506 w 3822"/>
                <a:gd name="T93" fmla="*/ 1707 h 4954"/>
                <a:gd name="T94" fmla="*/ 3432 w 3822"/>
                <a:gd name="T95" fmla="*/ 2059 h 4954"/>
                <a:gd name="T96" fmla="*/ 3450 w 3822"/>
                <a:gd name="T97" fmla="*/ 2226 h 4954"/>
                <a:gd name="T98" fmla="*/ 3395 w 3822"/>
                <a:gd name="T99" fmla="*/ 2486 h 4954"/>
                <a:gd name="T100" fmla="*/ 3173 w 3822"/>
                <a:gd name="T101" fmla="*/ 2801 h 4954"/>
                <a:gd name="T102" fmla="*/ 3098 w 3822"/>
                <a:gd name="T103" fmla="*/ 3079 h 4954"/>
                <a:gd name="T104" fmla="*/ 2931 w 3822"/>
                <a:gd name="T105" fmla="*/ 3209 h 4954"/>
                <a:gd name="T106" fmla="*/ 2931 w 3822"/>
                <a:gd name="T107" fmla="*/ 3636 h 4954"/>
                <a:gd name="T108" fmla="*/ 2727 w 3822"/>
                <a:gd name="T109" fmla="*/ 3784 h 4954"/>
                <a:gd name="T110" fmla="*/ 2820 w 3822"/>
                <a:gd name="T111" fmla="*/ 3970 h 4954"/>
                <a:gd name="T112" fmla="*/ 3191 w 3822"/>
                <a:gd name="T113" fmla="*/ 4415 h 4954"/>
                <a:gd name="T114" fmla="*/ 3321 w 3822"/>
                <a:gd name="T115" fmla="*/ 4656 h 4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2" h="4954">
                  <a:moveTo>
                    <a:pt x="3321" y="4656"/>
                  </a:moveTo>
                  <a:lnTo>
                    <a:pt x="3321" y="4656"/>
                  </a:lnTo>
                  <a:cubicBezTo>
                    <a:pt x="3321" y="4656"/>
                    <a:pt x="3228" y="4656"/>
                    <a:pt x="3173" y="4656"/>
                  </a:cubicBezTo>
                  <a:cubicBezTo>
                    <a:pt x="3117" y="4656"/>
                    <a:pt x="2987" y="4656"/>
                    <a:pt x="2968" y="4693"/>
                  </a:cubicBezTo>
                  <a:cubicBezTo>
                    <a:pt x="2931" y="4730"/>
                    <a:pt x="2913" y="4786"/>
                    <a:pt x="2913" y="4842"/>
                  </a:cubicBezTo>
                  <a:cubicBezTo>
                    <a:pt x="2913" y="4842"/>
                    <a:pt x="2505" y="4934"/>
                    <a:pt x="2486" y="4934"/>
                  </a:cubicBezTo>
                  <a:cubicBezTo>
                    <a:pt x="2467" y="4934"/>
                    <a:pt x="2189" y="4953"/>
                    <a:pt x="2134" y="4934"/>
                  </a:cubicBezTo>
                  <a:cubicBezTo>
                    <a:pt x="2134" y="4934"/>
                    <a:pt x="2078" y="4823"/>
                    <a:pt x="1911" y="4786"/>
                  </a:cubicBezTo>
                  <a:cubicBezTo>
                    <a:pt x="1763" y="4730"/>
                    <a:pt x="1689" y="4767"/>
                    <a:pt x="1689" y="4767"/>
                  </a:cubicBezTo>
                  <a:cubicBezTo>
                    <a:pt x="1689" y="4767"/>
                    <a:pt x="1577" y="4786"/>
                    <a:pt x="1540" y="4749"/>
                  </a:cubicBezTo>
                  <a:cubicBezTo>
                    <a:pt x="1503" y="4712"/>
                    <a:pt x="1336" y="4563"/>
                    <a:pt x="1336" y="4563"/>
                  </a:cubicBezTo>
                  <a:cubicBezTo>
                    <a:pt x="1336" y="4563"/>
                    <a:pt x="1224" y="4433"/>
                    <a:pt x="1188" y="4378"/>
                  </a:cubicBezTo>
                  <a:cubicBezTo>
                    <a:pt x="1150" y="4304"/>
                    <a:pt x="1132" y="4304"/>
                    <a:pt x="1095" y="4266"/>
                  </a:cubicBezTo>
                  <a:cubicBezTo>
                    <a:pt x="1076" y="4230"/>
                    <a:pt x="1021" y="4211"/>
                    <a:pt x="1021" y="4192"/>
                  </a:cubicBezTo>
                  <a:cubicBezTo>
                    <a:pt x="1002" y="4174"/>
                    <a:pt x="947" y="4062"/>
                    <a:pt x="891" y="4007"/>
                  </a:cubicBezTo>
                  <a:cubicBezTo>
                    <a:pt x="835" y="3933"/>
                    <a:pt x="742" y="3877"/>
                    <a:pt x="650" y="3840"/>
                  </a:cubicBezTo>
                  <a:cubicBezTo>
                    <a:pt x="557" y="3803"/>
                    <a:pt x="427" y="3691"/>
                    <a:pt x="427" y="3691"/>
                  </a:cubicBezTo>
                  <a:cubicBezTo>
                    <a:pt x="427" y="3691"/>
                    <a:pt x="371" y="3654"/>
                    <a:pt x="353" y="3636"/>
                  </a:cubicBezTo>
                  <a:cubicBezTo>
                    <a:pt x="334" y="3599"/>
                    <a:pt x="316" y="3562"/>
                    <a:pt x="353" y="3524"/>
                  </a:cubicBezTo>
                  <a:cubicBezTo>
                    <a:pt x="371" y="3506"/>
                    <a:pt x="390" y="3450"/>
                    <a:pt x="390" y="3450"/>
                  </a:cubicBezTo>
                  <a:cubicBezTo>
                    <a:pt x="390" y="3450"/>
                    <a:pt x="446" y="3413"/>
                    <a:pt x="390" y="3339"/>
                  </a:cubicBezTo>
                  <a:cubicBezTo>
                    <a:pt x="316" y="3283"/>
                    <a:pt x="130" y="3117"/>
                    <a:pt x="130" y="3117"/>
                  </a:cubicBezTo>
                  <a:cubicBezTo>
                    <a:pt x="130" y="3117"/>
                    <a:pt x="167" y="3098"/>
                    <a:pt x="149" y="3042"/>
                  </a:cubicBezTo>
                  <a:cubicBezTo>
                    <a:pt x="130" y="2968"/>
                    <a:pt x="56" y="2857"/>
                    <a:pt x="37" y="2782"/>
                  </a:cubicBezTo>
                  <a:cubicBezTo>
                    <a:pt x="19" y="2727"/>
                    <a:pt x="0" y="2578"/>
                    <a:pt x="0" y="2560"/>
                  </a:cubicBezTo>
                  <a:cubicBezTo>
                    <a:pt x="0" y="2523"/>
                    <a:pt x="0" y="2430"/>
                    <a:pt x="19" y="2356"/>
                  </a:cubicBezTo>
                  <a:cubicBezTo>
                    <a:pt x="37" y="2281"/>
                    <a:pt x="111" y="2133"/>
                    <a:pt x="130" y="2115"/>
                  </a:cubicBezTo>
                  <a:cubicBezTo>
                    <a:pt x="149" y="2078"/>
                    <a:pt x="260" y="1985"/>
                    <a:pt x="334" y="1966"/>
                  </a:cubicBezTo>
                  <a:cubicBezTo>
                    <a:pt x="316" y="927"/>
                    <a:pt x="316" y="927"/>
                    <a:pt x="316" y="927"/>
                  </a:cubicBezTo>
                  <a:cubicBezTo>
                    <a:pt x="316" y="927"/>
                    <a:pt x="427" y="872"/>
                    <a:pt x="482" y="872"/>
                  </a:cubicBezTo>
                  <a:cubicBezTo>
                    <a:pt x="520" y="872"/>
                    <a:pt x="538" y="835"/>
                    <a:pt x="538" y="779"/>
                  </a:cubicBezTo>
                  <a:cubicBezTo>
                    <a:pt x="538" y="705"/>
                    <a:pt x="520" y="315"/>
                    <a:pt x="520" y="315"/>
                  </a:cubicBezTo>
                  <a:cubicBezTo>
                    <a:pt x="2449" y="278"/>
                    <a:pt x="2449" y="278"/>
                    <a:pt x="2449" y="278"/>
                  </a:cubicBezTo>
                  <a:cubicBezTo>
                    <a:pt x="2634" y="352"/>
                    <a:pt x="2634" y="352"/>
                    <a:pt x="2634" y="352"/>
                  </a:cubicBezTo>
                  <a:cubicBezTo>
                    <a:pt x="2634" y="352"/>
                    <a:pt x="2597" y="426"/>
                    <a:pt x="2653" y="390"/>
                  </a:cubicBezTo>
                  <a:cubicBezTo>
                    <a:pt x="2690" y="334"/>
                    <a:pt x="2708" y="260"/>
                    <a:pt x="2746" y="223"/>
                  </a:cubicBezTo>
                  <a:cubicBezTo>
                    <a:pt x="2764" y="204"/>
                    <a:pt x="2913" y="0"/>
                    <a:pt x="3098" y="0"/>
                  </a:cubicBezTo>
                  <a:cubicBezTo>
                    <a:pt x="3098" y="0"/>
                    <a:pt x="3154" y="93"/>
                    <a:pt x="3209" y="130"/>
                  </a:cubicBezTo>
                  <a:cubicBezTo>
                    <a:pt x="3265" y="167"/>
                    <a:pt x="3395" y="278"/>
                    <a:pt x="3414" y="334"/>
                  </a:cubicBezTo>
                  <a:cubicBezTo>
                    <a:pt x="3432" y="371"/>
                    <a:pt x="3414" y="538"/>
                    <a:pt x="3450" y="631"/>
                  </a:cubicBezTo>
                  <a:cubicBezTo>
                    <a:pt x="3506" y="705"/>
                    <a:pt x="3506" y="723"/>
                    <a:pt x="3525" y="835"/>
                  </a:cubicBezTo>
                  <a:cubicBezTo>
                    <a:pt x="3562" y="927"/>
                    <a:pt x="3580" y="983"/>
                    <a:pt x="3580" y="1039"/>
                  </a:cubicBezTo>
                  <a:cubicBezTo>
                    <a:pt x="3580" y="1113"/>
                    <a:pt x="3525" y="1132"/>
                    <a:pt x="3580" y="1150"/>
                  </a:cubicBezTo>
                  <a:cubicBezTo>
                    <a:pt x="3618" y="1150"/>
                    <a:pt x="3821" y="1298"/>
                    <a:pt x="3821" y="1298"/>
                  </a:cubicBezTo>
                  <a:cubicBezTo>
                    <a:pt x="3821" y="1298"/>
                    <a:pt x="3803" y="1298"/>
                    <a:pt x="3766" y="1354"/>
                  </a:cubicBezTo>
                  <a:cubicBezTo>
                    <a:pt x="3729" y="1410"/>
                    <a:pt x="3599" y="1558"/>
                    <a:pt x="3544" y="1595"/>
                  </a:cubicBezTo>
                  <a:cubicBezTo>
                    <a:pt x="3506" y="1614"/>
                    <a:pt x="3506" y="1633"/>
                    <a:pt x="3506" y="1707"/>
                  </a:cubicBezTo>
                  <a:cubicBezTo>
                    <a:pt x="3506" y="1799"/>
                    <a:pt x="3432" y="1966"/>
                    <a:pt x="3432" y="2059"/>
                  </a:cubicBezTo>
                  <a:cubicBezTo>
                    <a:pt x="3450" y="2152"/>
                    <a:pt x="3450" y="2170"/>
                    <a:pt x="3450" y="2226"/>
                  </a:cubicBezTo>
                  <a:cubicBezTo>
                    <a:pt x="3450" y="2281"/>
                    <a:pt x="3414" y="2375"/>
                    <a:pt x="3395" y="2486"/>
                  </a:cubicBezTo>
                  <a:cubicBezTo>
                    <a:pt x="3395" y="2578"/>
                    <a:pt x="3228" y="2671"/>
                    <a:pt x="3173" y="2801"/>
                  </a:cubicBezTo>
                  <a:cubicBezTo>
                    <a:pt x="3135" y="2931"/>
                    <a:pt x="3154" y="3005"/>
                    <a:pt x="3098" y="3079"/>
                  </a:cubicBezTo>
                  <a:cubicBezTo>
                    <a:pt x="3061" y="3153"/>
                    <a:pt x="2950" y="3117"/>
                    <a:pt x="2931" y="3209"/>
                  </a:cubicBezTo>
                  <a:cubicBezTo>
                    <a:pt x="2931" y="3320"/>
                    <a:pt x="2950" y="3562"/>
                    <a:pt x="2931" y="3636"/>
                  </a:cubicBezTo>
                  <a:cubicBezTo>
                    <a:pt x="2913" y="3710"/>
                    <a:pt x="2802" y="3747"/>
                    <a:pt x="2727" y="3784"/>
                  </a:cubicBezTo>
                  <a:cubicBezTo>
                    <a:pt x="2653" y="3803"/>
                    <a:pt x="2634" y="3895"/>
                    <a:pt x="2820" y="3970"/>
                  </a:cubicBezTo>
                  <a:cubicBezTo>
                    <a:pt x="3005" y="4062"/>
                    <a:pt x="3079" y="4322"/>
                    <a:pt x="3191" y="4415"/>
                  </a:cubicBezTo>
                  <a:cubicBezTo>
                    <a:pt x="3302" y="4507"/>
                    <a:pt x="3321" y="4619"/>
                    <a:pt x="3321" y="46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2" name="Freeform 43"/>
            <p:cNvSpPr>
              <a:spLocks noChangeArrowheads="1"/>
            </p:cNvSpPr>
            <p:nvPr/>
          </p:nvSpPr>
          <p:spPr bwMode="auto">
            <a:xfrm>
              <a:off x="10605181" y="2543155"/>
              <a:ext cx="763058" cy="1093601"/>
            </a:xfrm>
            <a:custGeom>
              <a:avLst/>
              <a:gdLst>
                <a:gd name="T0" fmla="*/ 186 w 2488"/>
                <a:gd name="T1" fmla="*/ 3561 h 3562"/>
                <a:gd name="T2" fmla="*/ 186 w 2488"/>
                <a:gd name="T3" fmla="*/ 3561 h 3562"/>
                <a:gd name="T4" fmla="*/ 149 w 2488"/>
                <a:gd name="T5" fmla="*/ 3487 h 3562"/>
                <a:gd name="T6" fmla="*/ 75 w 2488"/>
                <a:gd name="T7" fmla="*/ 3412 h 3562"/>
                <a:gd name="T8" fmla="*/ 38 w 2488"/>
                <a:gd name="T9" fmla="*/ 3320 h 3562"/>
                <a:gd name="T10" fmla="*/ 19 w 2488"/>
                <a:gd name="T11" fmla="*/ 2801 h 3562"/>
                <a:gd name="T12" fmla="*/ 56 w 2488"/>
                <a:gd name="T13" fmla="*/ 2467 h 3562"/>
                <a:gd name="T14" fmla="*/ 112 w 2488"/>
                <a:gd name="T15" fmla="*/ 2393 h 3562"/>
                <a:gd name="T16" fmla="*/ 260 w 2488"/>
                <a:gd name="T17" fmla="*/ 2244 h 3562"/>
                <a:gd name="T18" fmla="*/ 335 w 2488"/>
                <a:gd name="T19" fmla="*/ 2133 h 3562"/>
                <a:gd name="T20" fmla="*/ 520 w 2488"/>
                <a:gd name="T21" fmla="*/ 2078 h 3562"/>
                <a:gd name="T22" fmla="*/ 594 w 2488"/>
                <a:gd name="T23" fmla="*/ 1948 h 3562"/>
                <a:gd name="T24" fmla="*/ 873 w 2488"/>
                <a:gd name="T25" fmla="*/ 1873 h 3562"/>
                <a:gd name="T26" fmla="*/ 1355 w 2488"/>
                <a:gd name="T27" fmla="*/ 1410 h 3562"/>
                <a:gd name="T28" fmla="*/ 1559 w 2488"/>
                <a:gd name="T29" fmla="*/ 1187 h 3562"/>
                <a:gd name="T30" fmla="*/ 1652 w 2488"/>
                <a:gd name="T31" fmla="*/ 1095 h 3562"/>
                <a:gd name="T32" fmla="*/ 1578 w 2488"/>
                <a:gd name="T33" fmla="*/ 1039 h 3562"/>
                <a:gd name="T34" fmla="*/ 1188 w 2488"/>
                <a:gd name="T35" fmla="*/ 965 h 3562"/>
                <a:gd name="T36" fmla="*/ 798 w 2488"/>
                <a:gd name="T37" fmla="*/ 779 h 3562"/>
                <a:gd name="T38" fmla="*/ 594 w 2488"/>
                <a:gd name="T39" fmla="*/ 575 h 3562"/>
                <a:gd name="T40" fmla="*/ 501 w 2488"/>
                <a:gd name="T41" fmla="*/ 464 h 3562"/>
                <a:gd name="T42" fmla="*/ 483 w 2488"/>
                <a:gd name="T43" fmla="*/ 315 h 3562"/>
                <a:gd name="T44" fmla="*/ 539 w 2488"/>
                <a:gd name="T45" fmla="*/ 278 h 3562"/>
                <a:gd name="T46" fmla="*/ 724 w 2488"/>
                <a:gd name="T47" fmla="*/ 445 h 3562"/>
                <a:gd name="T48" fmla="*/ 910 w 2488"/>
                <a:gd name="T49" fmla="*/ 501 h 3562"/>
                <a:gd name="T50" fmla="*/ 1169 w 2488"/>
                <a:gd name="T51" fmla="*/ 371 h 3562"/>
                <a:gd name="T52" fmla="*/ 1410 w 2488"/>
                <a:gd name="T53" fmla="*/ 353 h 3562"/>
                <a:gd name="T54" fmla="*/ 1578 w 2488"/>
                <a:gd name="T55" fmla="*/ 241 h 3562"/>
                <a:gd name="T56" fmla="*/ 1949 w 2488"/>
                <a:gd name="T57" fmla="*/ 185 h 3562"/>
                <a:gd name="T58" fmla="*/ 2227 w 2488"/>
                <a:gd name="T59" fmla="*/ 111 h 3562"/>
                <a:gd name="T60" fmla="*/ 2338 w 2488"/>
                <a:gd name="T61" fmla="*/ 37 h 3562"/>
                <a:gd name="T62" fmla="*/ 2449 w 2488"/>
                <a:gd name="T63" fmla="*/ 148 h 3562"/>
                <a:gd name="T64" fmla="*/ 2449 w 2488"/>
                <a:gd name="T65" fmla="*/ 371 h 3562"/>
                <a:gd name="T66" fmla="*/ 2468 w 2488"/>
                <a:gd name="T67" fmla="*/ 427 h 3562"/>
                <a:gd name="T68" fmla="*/ 2412 w 2488"/>
                <a:gd name="T69" fmla="*/ 464 h 3562"/>
                <a:gd name="T70" fmla="*/ 2320 w 2488"/>
                <a:gd name="T71" fmla="*/ 760 h 3562"/>
                <a:gd name="T72" fmla="*/ 2227 w 2488"/>
                <a:gd name="T73" fmla="*/ 1001 h 3562"/>
                <a:gd name="T74" fmla="*/ 2152 w 2488"/>
                <a:gd name="T75" fmla="*/ 1150 h 3562"/>
                <a:gd name="T76" fmla="*/ 2097 w 2488"/>
                <a:gd name="T77" fmla="*/ 1410 h 3562"/>
                <a:gd name="T78" fmla="*/ 1707 w 2488"/>
                <a:gd name="T79" fmla="*/ 2003 h 3562"/>
                <a:gd name="T80" fmla="*/ 1188 w 2488"/>
                <a:gd name="T81" fmla="*/ 2560 h 3562"/>
                <a:gd name="T82" fmla="*/ 501 w 2488"/>
                <a:gd name="T83" fmla="*/ 3152 h 3562"/>
                <a:gd name="T84" fmla="*/ 390 w 2488"/>
                <a:gd name="T85" fmla="*/ 3301 h 3562"/>
                <a:gd name="T86" fmla="*/ 186 w 2488"/>
                <a:gd name="T87" fmla="*/ 3561 h 3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88" h="3562">
                  <a:moveTo>
                    <a:pt x="186" y="3561"/>
                  </a:moveTo>
                  <a:lnTo>
                    <a:pt x="186" y="3561"/>
                  </a:lnTo>
                  <a:cubicBezTo>
                    <a:pt x="186" y="3561"/>
                    <a:pt x="186" y="3505"/>
                    <a:pt x="149" y="3487"/>
                  </a:cubicBezTo>
                  <a:cubicBezTo>
                    <a:pt x="130" y="3468"/>
                    <a:pt x="112" y="3431"/>
                    <a:pt x="75" y="3412"/>
                  </a:cubicBezTo>
                  <a:cubicBezTo>
                    <a:pt x="56" y="3375"/>
                    <a:pt x="56" y="3357"/>
                    <a:pt x="38" y="3320"/>
                  </a:cubicBezTo>
                  <a:cubicBezTo>
                    <a:pt x="0" y="3282"/>
                    <a:pt x="19" y="2801"/>
                    <a:pt x="19" y="2801"/>
                  </a:cubicBezTo>
                  <a:cubicBezTo>
                    <a:pt x="56" y="2467"/>
                    <a:pt x="56" y="2467"/>
                    <a:pt x="56" y="2467"/>
                  </a:cubicBezTo>
                  <a:cubicBezTo>
                    <a:pt x="56" y="2467"/>
                    <a:pt x="56" y="2411"/>
                    <a:pt x="112" y="2393"/>
                  </a:cubicBezTo>
                  <a:cubicBezTo>
                    <a:pt x="168" y="2356"/>
                    <a:pt x="242" y="2263"/>
                    <a:pt x="260" y="2244"/>
                  </a:cubicBezTo>
                  <a:cubicBezTo>
                    <a:pt x="279" y="2244"/>
                    <a:pt x="335" y="2133"/>
                    <a:pt x="335" y="2133"/>
                  </a:cubicBezTo>
                  <a:cubicBezTo>
                    <a:pt x="335" y="2133"/>
                    <a:pt x="465" y="2152"/>
                    <a:pt x="520" y="2078"/>
                  </a:cubicBezTo>
                  <a:cubicBezTo>
                    <a:pt x="557" y="2003"/>
                    <a:pt x="539" y="1985"/>
                    <a:pt x="594" y="1948"/>
                  </a:cubicBezTo>
                  <a:cubicBezTo>
                    <a:pt x="668" y="1911"/>
                    <a:pt x="817" y="1911"/>
                    <a:pt x="873" y="1873"/>
                  </a:cubicBezTo>
                  <a:cubicBezTo>
                    <a:pt x="947" y="1837"/>
                    <a:pt x="1355" y="1410"/>
                    <a:pt x="1355" y="1410"/>
                  </a:cubicBezTo>
                  <a:cubicBezTo>
                    <a:pt x="1355" y="1410"/>
                    <a:pt x="1540" y="1224"/>
                    <a:pt x="1559" y="1187"/>
                  </a:cubicBezTo>
                  <a:cubicBezTo>
                    <a:pt x="1578" y="1169"/>
                    <a:pt x="1652" y="1095"/>
                    <a:pt x="1652" y="1095"/>
                  </a:cubicBezTo>
                  <a:cubicBezTo>
                    <a:pt x="1652" y="1095"/>
                    <a:pt x="1707" y="1020"/>
                    <a:pt x="1578" y="1039"/>
                  </a:cubicBezTo>
                  <a:cubicBezTo>
                    <a:pt x="1466" y="1057"/>
                    <a:pt x="1299" y="1001"/>
                    <a:pt x="1188" y="965"/>
                  </a:cubicBezTo>
                  <a:cubicBezTo>
                    <a:pt x="1095" y="927"/>
                    <a:pt x="873" y="835"/>
                    <a:pt x="798" y="779"/>
                  </a:cubicBezTo>
                  <a:cubicBezTo>
                    <a:pt x="724" y="742"/>
                    <a:pt x="650" y="630"/>
                    <a:pt x="594" y="575"/>
                  </a:cubicBezTo>
                  <a:cubicBezTo>
                    <a:pt x="557" y="519"/>
                    <a:pt x="539" y="538"/>
                    <a:pt x="501" y="464"/>
                  </a:cubicBezTo>
                  <a:cubicBezTo>
                    <a:pt x="483" y="389"/>
                    <a:pt x="483" y="334"/>
                    <a:pt x="483" y="315"/>
                  </a:cubicBezTo>
                  <a:cubicBezTo>
                    <a:pt x="501" y="315"/>
                    <a:pt x="539" y="278"/>
                    <a:pt x="539" y="278"/>
                  </a:cubicBezTo>
                  <a:cubicBezTo>
                    <a:pt x="539" y="278"/>
                    <a:pt x="650" y="389"/>
                    <a:pt x="724" y="445"/>
                  </a:cubicBezTo>
                  <a:cubicBezTo>
                    <a:pt x="798" y="501"/>
                    <a:pt x="817" y="538"/>
                    <a:pt x="910" y="501"/>
                  </a:cubicBezTo>
                  <a:cubicBezTo>
                    <a:pt x="1021" y="482"/>
                    <a:pt x="1077" y="371"/>
                    <a:pt x="1169" y="371"/>
                  </a:cubicBezTo>
                  <a:cubicBezTo>
                    <a:pt x="1262" y="353"/>
                    <a:pt x="1318" y="389"/>
                    <a:pt x="1410" y="353"/>
                  </a:cubicBezTo>
                  <a:cubicBezTo>
                    <a:pt x="1522" y="297"/>
                    <a:pt x="1522" y="259"/>
                    <a:pt x="1578" y="241"/>
                  </a:cubicBezTo>
                  <a:cubicBezTo>
                    <a:pt x="1633" y="204"/>
                    <a:pt x="1819" y="223"/>
                    <a:pt x="1949" y="185"/>
                  </a:cubicBezTo>
                  <a:cubicBezTo>
                    <a:pt x="2078" y="148"/>
                    <a:pt x="2208" y="130"/>
                    <a:pt x="2227" y="111"/>
                  </a:cubicBezTo>
                  <a:cubicBezTo>
                    <a:pt x="2246" y="93"/>
                    <a:pt x="2320" y="37"/>
                    <a:pt x="2338" y="37"/>
                  </a:cubicBezTo>
                  <a:cubicBezTo>
                    <a:pt x="2357" y="37"/>
                    <a:pt x="2449" y="0"/>
                    <a:pt x="2449" y="148"/>
                  </a:cubicBezTo>
                  <a:cubicBezTo>
                    <a:pt x="2449" y="297"/>
                    <a:pt x="2431" y="371"/>
                    <a:pt x="2449" y="371"/>
                  </a:cubicBezTo>
                  <a:cubicBezTo>
                    <a:pt x="2449" y="389"/>
                    <a:pt x="2487" y="408"/>
                    <a:pt x="2468" y="427"/>
                  </a:cubicBezTo>
                  <a:cubicBezTo>
                    <a:pt x="2431" y="445"/>
                    <a:pt x="2412" y="371"/>
                    <a:pt x="2412" y="464"/>
                  </a:cubicBezTo>
                  <a:cubicBezTo>
                    <a:pt x="2394" y="538"/>
                    <a:pt x="2357" y="686"/>
                    <a:pt x="2320" y="760"/>
                  </a:cubicBezTo>
                  <a:cubicBezTo>
                    <a:pt x="2282" y="835"/>
                    <a:pt x="2246" y="965"/>
                    <a:pt x="2227" y="1001"/>
                  </a:cubicBezTo>
                  <a:cubicBezTo>
                    <a:pt x="2208" y="1039"/>
                    <a:pt x="2152" y="1057"/>
                    <a:pt x="2152" y="1150"/>
                  </a:cubicBezTo>
                  <a:cubicBezTo>
                    <a:pt x="2152" y="1243"/>
                    <a:pt x="2152" y="1317"/>
                    <a:pt x="2097" y="1410"/>
                  </a:cubicBezTo>
                  <a:cubicBezTo>
                    <a:pt x="2041" y="1502"/>
                    <a:pt x="1707" y="2003"/>
                    <a:pt x="1707" y="2003"/>
                  </a:cubicBezTo>
                  <a:cubicBezTo>
                    <a:pt x="1188" y="2560"/>
                    <a:pt x="1188" y="2560"/>
                    <a:pt x="1188" y="2560"/>
                  </a:cubicBezTo>
                  <a:cubicBezTo>
                    <a:pt x="501" y="3152"/>
                    <a:pt x="501" y="3152"/>
                    <a:pt x="501" y="3152"/>
                  </a:cubicBezTo>
                  <a:cubicBezTo>
                    <a:pt x="501" y="3152"/>
                    <a:pt x="409" y="3264"/>
                    <a:pt x="390" y="3301"/>
                  </a:cubicBezTo>
                  <a:cubicBezTo>
                    <a:pt x="390" y="3320"/>
                    <a:pt x="260" y="3542"/>
                    <a:pt x="186" y="356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3" name="Freeform 44"/>
            <p:cNvSpPr>
              <a:spLocks noChangeArrowheads="1"/>
            </p:cNvSpPr>
            <p:nvPr/>
          </p:nvSpPr>
          <p:spPr bwMode="auto">
            <a:xfrm>
              <a:off x="10019358" y="2367205"/>
              <a:ext cx="1103997" cy="864865"/>
            </a:xfrm>
            <a:custGeom>
              <a:avLst/>
              <a:gdLst>
                <a:gd name="T0" fmla="*/ 797 w 3600"/>
                <a:gd name="T1" fmla="*/ 18 h 2820"/>
                <a:gd name="T2" fmla="*/ 797 w 3600"/>
                <a:gd name="T3" fmla="*/ 18 h 2820"/>
                <a:gd name="T4" fmla="*/ 761 w 3600"/>
                <a:gd name="T5" fmla="*/ 204 h 2820"/>
                <a:gd name="T6" fmla="*/ 742 w 3600"/>
                <a:gd name="T7" fmla="*/ 334 h 2820"/>
                <a:gd name="T8" fmla="*/ 612 w 3600"/>
                <a:gd name="T9" fmla="*/ 482 h 2820"/>
                <a:gd name="T10" fmla="*/ 501 w 3600"/>
                <a:gd name="T11" fmla="*/ 686 h 2820"/>
                <a:gd name="T12" fmla="*/ 445 w 3600"/>
                <a:gd name="T13" fmla="*/ 909 h 2820"/>
                <a:gd name="T14" fmla="*/ 297 w 3600"/>
                <a:gd name="T15" fmla="*/ 983 h 2820"/>
                <a:gd name="T16" fmla="*/ 278 w 3600"/>
                <a:gd name="T17" fmla="*/ 1150 h 2820"/>
                <a:gd name="T18" fmla="*/ 278 w 3600"/>
                <a:gd name="T19" fmla="*/ 1447 h 2820"/>
                <a:gd name="T20" fmla="*/ 149 w 3600"/>
                <a:gd name="T21" fmla="*/ 1558 h 2820"/>
                <a:gd name="T22" fmla="*/ 19 w 3600"/>
                <a:gd name="T23" fmla="*/ 1688 h 2820"/>
                <a:gd name="T24" fmla="*/ 223 w 3600"/>
                <a:gd name="T25" fmla="*/ 1836 h 2820"/>
                <a:gd name="T26" fmla="*/ 390 w 3600"/>
                <a:gd name="T27" fmla="*/ 2022 h 2820"/>
                <a:gd name="T28" fmla="*/ 538 w 3600"/>
                <a:gd name="T29" fmla="*/ 2226 h 2820"/>
                <a:gd name="T30" fmla="*/ 668 w 3600"/>
                <a:gd name="T31" fmla="*/ 2467 h 2820"/>
                <a:gd name="T32" fmla="*/ 853 w 3600"/>
                <a:gd name="T33" fmla="*/ 2467 h 2820"/>
                <a:gd name="T34" fmla="*/ 1094 w 3600"/>
                <a:gd name="T35" fmla="*/ 2634 h 2820"/>
                <a:gd name="T36" fmla="*/ 1336 w 3600"/>
                <a:gd name="T37" fmla="*/ 2764 h 2820"/>
                <a:gd name="T38" fmla="*/ 1503 w 3600"/>
                <a:gd name="T39" fmla="*/ 2819 h 2820"/>
                <a:gd name="T40" fmla="*/ 1781 w 3600"/>
                <a:gd name="T41" fmla="*/ 2745 h 2820"/>
                <a:gd name="T42" fmla="*/ 2078 w 3600"/>
                <a:gd name="T43" fmla="*/ 2708 h 2820"/>
                <a:gd name="T44" fmla="*/ 2245 w 3600"/>
                <a:gd name="T45" fmla="*/ 2708 h 2820"/>
                <a:gd name="T46" fmla="*/ 2393 w 3600"/>
                <a:gd name="T47" fmla="*/ 2671 h 2820"/>
                <a:gd name="T48" fmla="*/ 2504 w 3600"/>
                <a:gd name="T49" fmla="*/ 2523 h 2820"/>
                <a:gd name="T50" fmla="*/ 2764 w 3600"/>
                <a:gd name="T51" fmla="*/ 2448 h 2820"/>
                <a:gd name="T52" fmla="*/ 3191 w 3600"/>
                <a:gd name="T53" fmla="*/ 2059 h 2820"/>
                <a:gd name="T54" fmla="*/ 3469 w 3600"/>
                <a:gd name="T55" fmla="*/ 1762 h 2820"/>
                <a:gd name="T56" fmla="*/ 3562 w 3600"/>
                <a:gd name="T57" fmla="*/ 1651 h 2820"/>
                <a:gd name="T58" fmla="*/ 3506 w 3600"/>
                <a:gd name="T59" fmla="*/ 1614 h 2820"/>
                <a:gd name="T60" fmla="*/ 3061 w 3600"/>
                <a:gd name="T61" fmla="*/ 1521 h 2820"/>
                <a:gd name="T62" fmla="*/ 2708 w 3600"/>
                <a:gd name="T63" fmla="*/ 1354 h 2820"/>
                <a:gd name="T64" fmla="*/ 2560 w 3600"/>
                <a:gd name="T65" fmla="*/ 1205 h 2820"/>
                <a:gd name="T66" fmla="*/ 2430 w 3600"/>
                <a:gd name="T67" fmla="*/ 1076 h 2820"/>
                <a:gd name="T68" fmla="*/ 2393 w 3600"/>
                <a:gd name="T69" fmla="*/ 890 h 2820"/>
                <a:gd name="T70" fmla="*/ 2449 w 3600"/>
                <a:gd name="T71" fmla="*/ 853 h 2820"/>
                <a:gd name="T72" fmla="*/ 2300 w 3600"/>
                <a:gd name="T73" fmla="*/ 909 h 2820"/>
                <a:gd name="T74" fmla="*/ 2078 w 3600"/>
                <a:gd name="T75" fmla="*/ 872 h 2820"/>
                <a:gd name="T76" fmla="*/ 2096 w 3600"/>
                <a:gd name="T77" fmla="*/ 649 h 2820"/>
                <a:gd name="T78" fmla="*/ 2152 w 3600"/>
                <a:gd name="T79" fmla="*/ 538 h 2820"/>
                <a:gd name="T80" fmla="*/ 1929 w 3600"/>
                <a:gd name="T81" fmla="*/ 389 h 2820"/>
                <a:gd name="T82" fmla="*/ 1818 w 3600"/>
                <a:gd name="T83" fmla="*/ 241 h 2820"/>
                <a:gd name="T84" fmla="*/ 1558 w 3600"/>
                <a:gd name="T85" fmla="*/ 148 h 2820"/>
                <a:gd name="T86" fmla="*/ 1298 w 3600"/>
                <a:gd name="T87" fmla="*/ 18 h 2820"/>
                <a:gd name="T88" fmla="*/ 1039 w 3600"/>
                <a:gd name="T89" fmla="*/ 18 h 2820"/>
                <a:gd name="T90" fmla="*/ 797 w 3600"/>
                <a:gd name="T91" fmla="*/ 18 h 2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00" h="2820">
                  <a:moveTo>
                    <a:pt x="797" y="18"/>
                  </a:moveTo>
                  <a:lnTo>
                    <a:pt x="797" y="18"/>
                  </a:lnTo>
                  <a:cubicBezTo>
                    <a:pt x="797" y="18"/>
                    <a:pt x="779" y="148"/>
                    <a:pt x="761" y="204"/>
                  </a:cubicBezTo>
                  <a:cubicBezTo>
                    <a:pt x="742" y="241"/>
                    <a:pt x="761" y="315"/>
                    <a:pt x="742" y="334"/>
                  </a:cubicBezTo>
                  <a:cubicBezTo>
                    <a:pt x="723" y="352"/>
                    <a:pt x="668" y="427"/>
                    <a:pt x="612" y="482"/>
                  </a:cubicBezTo>
                  <a:cubicBezTo>
                    <a:pt x="556" y="538"/>
                    <a:pt x="520" y="593"/>
                    <a:pt x="501" y="686"/>
                  </a:cubicBezTo>
                  <a:cubicBezTo>
                    <a:pt x="482" y="760"/>
                    <a:pt x="482" y="890"/>
                    <a:pt x="445" y="909"/>
                  </a:cubicBezTo>
                  <a:cubicBezTo>
                    <a:pt x="408" y="928"/>
                    <a:pt x="297" y="964"/>
                    <a:pt x="297" y="983"/>
                  </a:cubicBezTo>
                  <a:cubicBezTo>
                    <a:pt x="297" y="983"/>
                    <a:pt x="278" y="1020"/>
                    <a:pt x="278" y="1150"/>
                  </a:cubicBezTo>
                  <a:cubicBezTo>
                    <a:pt x="297" y="1299"/>
                    <a:pt x="297" y="1410"/>
                    <a:pt x="278" y="1447"/>
                  </a:cubicBezTo>
                  <a:cubicBezTo>
                    <a:pt x="260" y="1484"/>
                    <a:pt x="223" y="1521"/>
                    <a:pt x="149" y="1558"/>
                  </a:cubicBezTo>
                  <a:cubicBezTo>
                    <a:pt x="55" y="1576"/>
                    <a:pt x="0" y="1614"/>
                    <a:pt x="19" y="1688"/>
                  </a:cubicBezTo>
                  <a:cubicBezTo>
                    <a:pt x="55" y="1744"/>
                    <a:pt x="204" y="1818"/>
                    <a:pt x="223" y="1836"/>
                  </a:cubicBezTo>
                  <a:cubicBezTo>
                    <a:pt x="241" y="1836"/>
                    <a:pt x="334" y="1929"/>
                    <a:pt x="390" y="2022"/>
                  </a:cubicBezTo>
                  <a:cubicBezTo>
                    <a:pt x="426" y="2115"/>
                    <a:pt x="501" y="2189"/>
                    <a:pt x="538" y="2226"/>
                  </a:cubicBezTo>
                  <a:cubicBezTo>
                    <a:pt x="575" y="2263"/>
                    <a:pt x="686" y="2337"/>
                    <a:pt x="668" y="2467"/>
                  </a:cubicBezTo>
                  <a:cubicBezTo>
                    <a:pt x="668" y="2467"/>
                    <a:pt x="797" y="2430"/>
                    <a:pt x="853" y="2467"/>
                  </a:cubicBezTo>
                  <a:cubicBezTo>
                    <a:pt x="927" y="2504"/>
                    <a:pt x="1039" y="2597"/>
                    <a:pt x="1094" y="2634"/>
                  </a:cubicBezTo>
                  <a:cubicBezTo>
                    <a:pt x="1150" y="2671"/>
                    <a:pt x="1224" y="2727"/>
                    <a:pt x="1336" y="2764"/>
                  </a:cubicBezTo>
                  <a:cubicBezTo>
                    <a:pt x="1447" y="2801"/>
                    <a:pt x="1447" y="2819"/>
                    <a:pt x="1503" y="2819"/>
                  </a:cubicBezTo>
                  <a:cubicBezTo>
                    <a:pt x="1577" y="2819"/>
                    <a:pt x="1744" y="2745"/>
                    <a:pt x="1781" y="2745"/>
                  </a:cubicBezTo>
                  <a:cubicBezTo>
                    <a:pt x="1818" y="2745"/>
                    <a:pt x="1966" y="2689"/>
                    <a:pt x="2078" y="2708"/>
                  </a:cubicBezTo>
                  <a:cubicBezTo>
                    <a:pt x="2189" y="2708"/>
                    <a:pt x="2207" y="2689"/>
                    <a:pt x="2245" y="2708"/>
                  </a:cubicBezTo>
                  <a:cubicBezTo>
                    <a:pt x="2245" y="2708"/>
                    <a:pt x="2356" y="2708"/>
                    <a:pt x="2393" y="2671"/>
                  </a:cubicBezTo>
                  <a:cubicBezTo>
                    <a:pt x="2449" y="2634"/>
                    <a:pt x="2467" y="2560"/>
                    <a:pt x="2504" y="2523"/>
                  </a:cubicBezTo>
                  <a:cubicBezTo>
                    <a:pt x="2560" y="2486"/>
                    <a:pt x="2727" y="2486"/>
                    <a:pt x="2764" y="2448"/>
                  </a:cubicBezTo>
                  <a:cubicBezTo>
                    <a:pt x="2820" y="2430"/>
                    <a:pt x="3191" y="2059"/>
                    <a:pt x="3191" y="2059"/>
                  </a:cubicBezTo>
                  <a:cubicBezTo>
                    <a:pt x="3469" y="1762"/>
                    <a:pt x="3469" y="1762"/>
                    <a:pt x="3469" y="1762"/>
                  </a:cubicBezTo>
                  <a:cubicBezTo>
                    <a:pt x="3562" y="1651"/>
                    <a:pt x="3562" y="1651"/>
                    <a:pt x="3562" y="1651"/>
                  </a:cubicBezTo>
                  <a:cubicBezTo>
                    <a:pt x="3562" y="1651"/>
                    <a:pt x="3599" y="1614"/>
                    <a:pt x="3506" y="1614"/>
                  </a:cubicBezTo>
                  <a:cubicBezTo>
                    <a:pt x="3432" y="1614"/>
                    <a:pt x="3265" y="1614"/>
                    <a:pt x="3061" y="1521"/>
                  </a:cubicBezTo>
                  <a:cubicBezTo>
                    <a:pt x="2875" y="1447"/>
                    <a:pt x="2764" y="1391"/>
                    <a:pt x="2708" y="1354"/>
                  </a:cubicBezTo>
                  <a:cubicBezTo>
                    <a:pt x="2653" y="1317"/>
                    <a:pt x="2578" y="1224"/>
                    <a:pt x="2560" y="1205"/>
                  </a:cubicBezTo>
                  <a:cubicBezTo>
                    <a:pt x="2541" y="1187"/>
                    <a:pt x="2467" y="1113"/>
                    <a:pt x="2430" y="1076"/>
                  </a:cubicBezTo>
                  <a:cubicBezTo>
                    <a:pt x="2411" y="1039"/>
                    <a:pt x="2393" y="890"/>
                    <a:pt x="2393" y="890"/>
                  </a:cubicBezTo>
                  <a:cubicBezTo>
                    <a:pt x="2449" y="853"/>
                    <a:pt x="2449" y="853"/>
                    <a:pt x="2449" y="853"/>
                  </a:cubicBezTo>
                  <a:cubicBezTo>
                    <a:pt x="2449" y="853"/>
                    <a:pt x="2375" y="909"/>
                    <a:pt x="2300" y="909"/>
                  </a:cubicBezTo>
                  <a:cubicBezTo>
                    <a:pt x="2245" y="909"/>
                    <a:pt x="2096" y="964"/>
                    <a:pt x="2078" y="872"/>
                  </a:cubicBezTo>
                  <a:cubicBezTo>
                    <a:pt x="2040" y="779"/>
                    <a:pt x="2059" y="705"/>
                    <a:pt x="2096" y="649"/>
                  </a:cubicBezTo>
                  <a:cubicBezTo>
                    <a:pt x="2115" y="593"/>
                    <a:pt x="2152" y="557"/>
                    <a:pt x="2152" y="538"/>
                  </a:cubicBezTo>
                  <a:cubicBezTo>
                    <a:pt x="2152" y="519"/>
                    <a:pt x="1985" y="427"/>
                    <a:pt x="1929" y="389"/>
                  </a:cubicBezTo>
                  <a:cubicBezTo>
                    <a:pt x="1892" y="334"/>
                    <a:pt x="1910" y="278"/>
                    <a:pt x="1818" y="241"/>
                  </a:cubicBezTo>
                  <a:cubicBezTo>
                    <a:pt x="1707" y="186"/>
                    <a:pt x="1669" y="222"/>
                    <a:pt x="1558" y="148"/>
                  </a:cubicBezTo>
                  <a:cubicBezTo>
                    <a:pt x="1447" y="74"/>
                    <a:pt x="1391" y="18"/>
                    <a:pt x="1298" y="18"/>
                  </a:cubicBezTo>
                  <a:cubicBezTo>
                    <a:pt x="1187" y="18"/>
                    <a:pt x="1094" y="0"/>
                    <a:pt x="1039" y="18"/>
                  </a:cubicBezTo>
                  <a:cubicBezTo>
                    <a:pt x="1002" y="37"/>
                    <a:pt x="853" y="74"/>
                    <a:pt x="797" y="1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4" name="Freeform 45"/>
            <p:cNvSpPr>
              <a:spLocks noChangeArrowheads="1"/>
            </p:cNvSpPr>
            <p:nvPr/>
          </p:nvSpPr>
          <p:spPr bwMode="auto">
            <a:xfrm>
              <a:off x="10252064" y="2093804"/>
              <a:ext cx="478940" cy="438523"/>
            </a:xfrm>
            <a:custGeom>
              <a:avLst/>
              <a:gdLst>
                <a:gd name="T0" fmla="*/ 407 w 1559"/>
                <a:gd name="T1" fmla="*/ 0 h 1430"/>
                <a:gd name="T2" fmla="*/ 407 w 1559"/>
                <a:gd name="T3" fmla="*/ 0 h 1430"/>
                <a:gd name="T4" fmla="*/ 352 w 1559"/>
                <a:gd name="T5" fmla="*/ 56 h 1430"/>
                <a:gd name="T6" fmla="*/ 222 w 1559"/>
                <a:gd name="T7" fmla="*/ 223 h 1430"/>
                <a:gd name="T8" fmla="*/ 111 w 1559"/>
                <a:gd name="T9" fmla="*/ 316 h 1430"/>
                <a:gd name="T10" fmla="*/ 92 w 1559"/>
                <a:gd name="T11" fmla="*/ 409 h 1430"/>
                <a:gd name="T12" fmla="*/ 55 w 1559"/>
                <a:gd name="T13" fmla="*/ 594 h 1430"/>
                <a:gd name="T14" fmla="*/ 36 w 1559"/>
                <a:gd name="T15" fmla="*/ 872 h 1430"/>
                <a:gd name="T16" fmla="*/ 36 w 1559"/>
                <a:gd name="T17" fmla="*/ 928 h 1430"/>
                <a:gd name="T18" fmla="*/ 241 w 1559"/>
                <a:gd name="T19" fmla="*/ 928 h 1430"/>
                <a:gd name="T20" fmla="*/ 537 w 1559"/>
                <a:gd name="T21" fmla="*/ 909 h 1430"/>
                <a:gd name="T22" fmla="*/ 742 w 1559"/>
                <a:gd name="T23" fmla="*/ 1002 h 1430"/>
                <a:gd name="T24" fmla="*/ 946 w 1559"/>
                <a:gd name="T25" fmla="*/ 1095 h 1430"/>
                <a:gd name="T26" fmla="*/ 1149 w 1559"/>
                <a:gd name="T27" fmla="*/ 1206 h 1430"/>
                <a:gd name="T28" fmla="*/ 1205 w 1559"/>
                <a:gd name="T29" fmla="*/ 1280 h 1430"/>
                <a:gd name="T30" fmla="*/ 1391 w 1559"/>
                <a:gd name="T31" fmla="*/ 1429 h 1430"/>
                <a:gd name="T32" fmla="*/ 1465 w 1559"/>
                <a:gd name="T33" fmla="*/ 1392 h 1430"/>
                <a:gd name="T34" fmla="*/ 1539 w 1559"/>
                <a:gd name="T35" fmla="*/ 1280 h 1430"/>
                <a:gd name="T36" fmla="*/ 1446 w 1559"/>
                <a:gd name="T37" fmla="*/ 1225 h 1430"/>
                <a:gd name="T38" fmla="*/ 1243 w 1559"/>
                <a:gd name="T39" fmla="*/ 1077 h 1430"/>
                <a:gd name="T40" fmla="*/ 1131 w 1559"/>
                <a:gd name="T41" fmla="*/ 928 h 1430"/>
                <a:gd name="T42" fmla="*/ 983 w 1559"/>
                <a:gd name="T43" fmla="*/ 872 h 1430"/>
                <a:gd name="T44" fmla="*/ 908 w 1559"/>
                <a:gd name="T45" fmla="*/ 761 h 1430"/>
                <a:gd name="T46" fmla="*/ 816 w 1559"/>
                <a:gd name="T47" fmla="*/ 687 h 1430"/>
                <a:gd name="T48" fmla="*/ 778 w 1559"/>
                <a:gd name="T49" fmla="*/ 706 h 1430"/>
                <a:gd name="T50" fmla="*/ 686 w 1559"/>
                <a:gd name="T51" fmla="*/ 668 h 1430"/>
                <a:gd name="T52" fmla="*/ 612 w 1559"/>
                <a:gd name="T53" fmla="*/ 390 h 1430"/>
                <a:gd name="T54" fmla="*/ 482 w 1559"/>
                <a:gd name="T55" fmla="*/ 112 h 1430"/>
                <a:gd name="T56" fmla="*/ 407 w 1559"/>
                <a:gd name="T57" fmla="*/ 0 h 1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59" h="1430">
                  <a:moveTo>
                    <a:pt x="407" y="0"/>
                  </a:moveTo>
                  <a:lnTo>
                    <a:pt x="407" y="0"/>
                  </a:lnTo>
                  <a:cubicBezTo>
                    <a:pt x="407" y="0"/>
                    <a:pt x="389" y="0"/>
                    <a:pt x="352" y="56"/>
                  </a:cubicBezTo>
                  <a:cubicBezTo>
                    <a:pt x="315" y="112"/>
                    <a:pt x="259" y="186"/>
                    <a:pt x="222" y="223"/>
                  </a:cubicBezTo>
                  <a:cubicBezTo>
                    <a:pt x="166" y="260"/>
                    <a:pt x="111" y="297"/>
                    <a:pt x="111" y="316"/>
                  </a:cubicBezTo>
                  <a:cubicBezTo>
                    <a:pt x="92" y="335"/>
                    <a:pt x="92" y="371"/>
                    <a:pt x="92" y="409"/>
                  </a:cubicBezTo>
                  <a:cubicBezTo>
                    <a:pt x="92" y="464"/>
                    <a:pt x="55" y="557"/>
                    <a:pt x="55" y="594"/>
                  </a:cubicBezTo>
                  <a:cubicBezTo>
                    <a:pt x="55" y="650"/>
                    <a:pt x="0" y="761"/>
                    <a:pt x="36" y="872"/>
                  </a:cubicBezTo>
                  <a:cubicBezTo>
                    <a:pt x="36" y="928"/>
                    <a:pt x="36" y="928"/>
                    <a:pt x="36" y="928"/>
                  </a:cubicBezTo>
                  <a:cubicBezTo>
                    <a:pt x="36" y="928"/>
                    <a:pt x="148" y="947"/>
                    <a:pt x="241" y="928"/>
                  </a:cubicBezTo>
                  <a:cubicBezTo>
                    <a:pt x="315" y="909"/>
                    <a:pt x="482" y="909"/>
                    <a:pt x="537" y="909"/>
                  </a:cubicBezTo>
                  <a:cubicBezTo>
                    <a:pt x="575" y="909"/>
                    <a:pt x="649" y="928"/>
                    <a:pt x="742" y="1002"/>
                  </a:cubicBezTo>
                  <a:cubicBezTo>
                    <a:pt x="834" y="1058"/>
                    <a:pt x="890" y="1077"/>
                    <a:pt x="946" y="1095"/>
                  </a:cubicBezTo>
                  <a:cubicBezTo>
                    <a:pt x="1001" y="1113"/>
                    <a:pt x="1038" y="1077"/>
                    <a:pt x="1149" y="1206"/>
                  </a:cubicBezTo>
                  <a:cubicBezTo>
                    <a:pt x="1149" y="1206"/>
                    <a:pt x="1131" y="1243"/>
                    <a:pt x="1205" y="1280"/>
                  </a:cubicBezTo>
                  <a:cubicBezTo>
                    <a:pt x="1261" y="1336"/>
                    <a:pt x="1391" y="1429"/>
                    <a:pt x="1391" y="1429"/>
                  </a:cubicBezTo>
                  <a:cubicBezTo>
                    <a:pt x="1391" y="1429"/>
                    <a:pt x="1465" y="1429"/>
                    <a:pt x="1465" y="1392"/>
                  </a:cubicBezTo>
                  <a:cubicBezTo>
                    <a:pt x="1484" y="1354"/>
                    <a:pt x="1558" y="1299"/>
                    <a:pt x="1539" y="1280"/>
                  </a:cubicBezTo>
                  <a:cubicBezTo>
                    <a:pt x="1520" y="1243"/>
                    <a:pt x="1539" y="1243"/>
                    <a:pt x="1446" y="1225"/>
                  </a:cubicBezTo>
                  <a:cubicBezTo>
                    <a:pt x="1354" y="1188"/>
                    <a:pt x="1279" y="1151"/>
                    <a:pt x="1243" y="1077"/>
                  </a:cubicBezTo>
                  <a:cubicBezTo>
                    <a:pt x="1205" y="1002"/>
                    <a:pt x="1205" y="965"/>
                    <a:pt x="1131" y="928"/>
                  </a:cubicBezTo>
                  <a:cubicBezTo>
                    <a:pt x="1075" y="872"/>
                    <a:pt x="1020" y="928"/>
                    <a:pt x="983" y="872"/>
                  </a:cubicBezTo>
                  <a:cubicBezTo>
                    <a:pt x="946" y="817"/>
                    <a:pt x="946" y="780"/>
                    <a:pt x="908" y="761"/>
                  </a:cubicBezTo>
                  <a:cubicBezTo>
                    <a:pt x="853" y="724"/>
                    <a:pt x="816" y="687"/>
                    <a:pt x="816" y="687"/>
                  </a:cubicBezTo>
                  <a:cubicBezTo>
                    <a:pt x="816" y="687"/>
                    <a:pt x="797" y="668"/>
                    <a:pt x="778" y="706"/>
                  </a:cubicBezTo>
                  <a:cubicBezTo>
                    <a:pt x="760" y="724"/>
                    <a:pt x="723" y="761"/>
                    <a:pt x="686" y="668"/>
                  </a:cubicBezTo>
                  <a:cubicBezTo>
                    <a:pt x="630" y="594"/>
                    <a:pt x="630" y="483"/>
                    <a:pt x="612" y="390"/>
                  </a:cubicBezTo>
                  <a:cubicBezTo>
                    <a:pt x="575" y="297"/>
                    <a:pt x="537" y="167"/>
                    <a:pt x="482" y="112"/>
                  </a:cubicBezTo>
                  <a:cubicBezTo>
                    <a:pt x="445" y="38"/>
                    <a:pt x="407" y="0"/>
                    <a:pt x="407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5" name="Freeform 46"/>
            <p:cNvSpPr>
              <a:spLocks noChangeArrowheads="1"/>
            </p:cNvSpPr>
            <p:nvPr/>
          </p:nvSpPr>
          <p:spPr bwMode="auto">
            <a:xfrm>
              <a:off x="10507769" y="2271110"/>
              <a:ext cx="40588" cy="28422"/>
            </a:xfrm>
            <a:custGeom>
              <a:avLst/>
              <a:gdLst>
                <a:gd name="T0" fmla="*/ 38 w 131"/>
                <a:gd name="T1" fmla="*/ 18 h 93"/>
                <a:gd name="T2" fmla="*/ 38 w 131"/>
                <a:gd name="T3" fmla="*/ 18 h 93"/>
                <a:gd name="T4" fmla="*/ 19 w 131"/>
                <a:gd name="T5" fmla="*/ 36 h 93"/>
                <a:gd name="T6" fmla="*/ 93 w 131"/>
                <a:gd name="T7" fmla="*/ 74 h 93"/>
                <a:gd name="T8" fmla="*/ 38 w 131"/>
                <a:gd name="T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93">
                  <a:moveTo>
                    <a:pt x="38" y="18"/>
                  </a:moveTo>
                  <a:lnTo>
                    <a:pt x="38" y="18"/>
                  </a:lnTo>
                  <a:cubicBezTo>
                    <a:pt x="38" y="0"/>
                    <a:pt x="0" y="18"/>
                    <a:pt x="19" y="36"/>
                  </a:cubicBezTo>
                  <a:cubicBezTo>
                    <a:pt x="56" y="55"/>
                    <a:pt x="74" y="92"/>
                    <a:pt x="93" y="74"/>
                  </a:cubicBezTo>
                  <a:cubicBezTo>
                    <a:pt x="112" y="55"/>
                    <a:pt x="130" y="74"/>
                    <a:pt x="38" y="1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6" name="Freeform 47"/>
            <p:cNvSpPr>
              <a:spLocks noChangeArrowheads="1"/>
            </p:cNvSpPr>
            <p:nvPr/>
          </p:nvSpPr>
          <p:spPr bwMode="auto">
            <a:xfrm>
              <a:off x="10644416" y="2486310"/>
              <a:ext cx="131236" cy="171891"/>
            </a:xfrm>
            <a:custGeom>
              <a:avLst/>
              <a:gdLst>
                <a:gd name="T0" fmla="*/ 260 w 428"/>
                <a:gd name="T1" fmla="*/ 0 h 558"/>
                <a:gd name="T2" fmla="*/ 260 w 428"/>
                <a:gd name="T3" fmla="*/ 0 h 558"/>
                <a:gd name="T4" fmla="*/ 409 w 428"/>
                <a:gd name="T5" fmla="*/ 112 h 558"/>
                <a:gd name="T6" fmla="*/ 371 w 428"/>
                <a:gd name="T7" fmla="*/ 242 h 558"/>
                <a:gd name="T8" fmla="*/ 335 w 428"/>
                <a:gd name="T9" fmla="*/ 334 h 558"/>
                <a:gd name="T10" fmla="*/ 409 w 428"/>
                <a:gd name="T11" fmla="*/ 464 h 558"/>
                <a:gd name="T12" fmla="*/ 335 w 428"/>
                <a:gd name="T13" fmla="*/ 501 h 558"/>
                <a:gd name="T14" fmla="*/ 205 w 428"/>
                <a:gd name="T15" fmla="*/ 520 h 558"/>
                <a:gd name="T16" fmla="*/ 38 w 428"/>
                <a:gd name="T17" fmla="*/ 520 h 558"/>
                <a:gd name="T18" fmla="*/ 19 w 428"/>
                <a:gd name="T19" fmla="*/ 316 h 558"/>
                <a:gd name="T20" fmla="*/ 112 w 428"/>
                <a:gd name="T21" fmla="*/ 149 h 558"/>
                <a:gd name="T22" fmla="*/ 186 w 428"/>
                <a:gd name="T23" fmla="*/ 112 h 558"/>
                <a:gd name="T24" fmla="*/ 260 w 428"/>
                <a:gd name="T25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8" h="558">
                  <a:moveTo>
                    <a:pt x="260" y="0"/>
                  </a:moveTo>
                  <a:lnTo>
                    <a:pt x="260" y="0"/>
                  </a:lnTo>
                  <a:cubicBezTo>
                    <a:pt x="260" y="0"/>
                    <a:pt x="409" y="19"/>
                    <a:pt x="409" y="112"/>
                  </a:cubicBezTo>
                  <a:cubicBezTo>
                    <a:pt x="427" y="186"/>
                    <a:pt x="409" y="204"/>
                    <a:pt x="371" y="242"/>
                  </a:cubicBezTo>
                  <a:cubicBezTo>
                    <a:pt x="335" y="279"/>
                    <a:pt x="316" y="279"/>
                    <a:pt x="335" y="334"/>
                  </a:cubicBezTo>
                  <a:cubicBezTo>
                    <a:pt x="371" y="390"/>
                    <a:pt x="409" y="464"/>
                    <a:pt x="409" y="464"/>
                  </a:cubicBezTo>
                  <a:cubicBezTo>
                    <a:pt x="409" y="464"/>
                    <a:pt x="371" y="483"/>
                    <a:pt x="335" y="501"/>
                  </a:cubicBezTo>
                  <a:cubicBezTo>
                    <a:pt x="279" y="520"/>
                    <a:pt x="260" y="520"/>
                    <a:pt x="205" y="520"/>
                  </a:cubicBezTo>
                  <a:cubicBezTo>
                    <a:pt x="167" y="539"/>
                    <a:pt x="56" y="557"/>
                    <a:pt x="38" y="520"/>
                  </a:cubicBezTo>
                  <a:cubicBezTo>
                    <a:pt x="38" y="483"/>
                    <a:pt x="0" y="390"/>
                    <a:pt x="19" y="316"/>
                  </a:cubicBezTo>
                  <a:cubicBezTo>
                    <a:pt x="38" y="260"/>
                    <a:pt x="112" y="149"/>
                    <a:pt x="112" y="149"/>
                  </a:cubicBezTo>
                  <a:cubicBezTo>
                    <a:pt x="112" y="149"/>
                    <a:pt x="167" y="130"/>
                    <a:pt x="186" y="112"/>
                  </a:cubicBezTo>
                  <a:cubicBezTo>
                    <a:pt x="223" y="93"/>
                    <a:pt x="260" y="19"/>
                    <a:pt x="26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7" name="Freeform 48"/>
            <p:cNvSpPr>
              <a:spLocks noChangeArrowheads="1"/>
            </p:cNvSpPr>
            <p:nvPr/>
          </p:nvSpPr>
          <p:spPr bwMode="auto">
            <a:xfrm>
              <a:off x="10718827" y="4421768"/>
              <a:ext cx="603410" cy="1099015"/>
            </a:xfrm>
            <a:custGeom>
              <a:avLst/>
              <a:gdLst>
                <a:gd name="T0" fmla="*/ 1596 w 1968"/>
                <a:gd name="T1" fmla="*/ 75 h 3582"/>
                <a:gd name="T2" fmla="*/ 1596 w 1968"/>
                <a:gd name="T3" fmla="*/ 75 h 3582"/>
                <a:gd name="T4" fmla="*/ 1504 w 1968"/>
                <a:gd name="T5" fmla="*/ 186 h 3582"/>
                <a:gd name="T6" fmla="*/ 1466 w 1968"/>
                <a:gd name="T7" fmla="*/ 446 h 3582"/>
                <a:gd name="T8" fmla="*/ 1318 w 1968"/>
                <a:gd name="T9" fmla="*/ 465 h 3582"/>
                <a:gd name="T10" fmla="*/ 1262 w 1968"/>
                <a:gd name="T11" fmla="*/ 706 h 3582"/>
                <a:gd name="T12" fmla="*/ 1188 w 1968"/>
                <a:gd name="T13" fmla="*/ 650 h 3582"/>
                <a:gd name="T14" fmla="*/ 1133 w 1968"/>
                <a:gd name="T15" fmla="*/ 854 h 3582"/>
                <a:gd name="T16" fmla="*/ 1077 w 1968"/>
                <a:gd name="T17" fmla="*/ 836 h 3582"/>
                <a:gd name="T18" fmla="*/ 1039 w 1968"/>
                <a:gd name="T19" fmla="*/ 910 h 3582"/>
                <a:gd name="T20" fmla="*/ 743 w 1968"/>
                <a:gd name="T21" fmla="*/ 928 h 3582"/>
                <a:gd name="T22" fmla="*/ 502 w 1968"/>
                <a:gd name="T23" fmla="*/ 1077 h 3582"/>
                <a:gd name="T24" fmla="*/ 390 w 1968"/>
                <a:gd name="T25" fmla="*/ 1225 h 3582"/>
                <a:gd name="T26" fmla="*/ 297 w 1968"/>
                <a:gd name="T27" fmla="*/ 1652 h 3582"/>
                <a:gd name="T28" fmla="*/ 372 w 1968"/>
                <a:gd name="T29" fmla="*/ 2152 h 3582"/>
                <a:gd name="T30" fmla="*/ 56 w 1968"/>
                <a:gd name="T31" fmla="*/ 2486 h 3582"/>
                <a:gd name="T32" fmla="*/ 94 w 1968"/>
                <a:gd name="T33" fmla="*/ 3117 h 3582"/>
                <a:gd name="T34" fmla="*/ 186 w 1968"/>
                <a:gd name="T35" fmla="*/ 3284 h 3582"/>
                <a:gd name="T36" fmla="*/ 316 w 1968"/>
                <a:gd name="T37" fmla="*/ 3525 h 3582"/>
                <a:gd name="T38" fmla="*/ 594 w 1968"/>
                <a:gd name="T39" fmla="*/ 3525 h 3582"/>
                <a:gd name="T40" fmla="*/ 854 w 1968"/>
                <a:gd name="T41" fmla="*/ 3395 h 3582"/>
                <a:gd name="T42" fmla="*/ 1021 w 1968"/>
                <a:gd name="T43" fmla="*/ 2968 h 3582"/>
                <a:gd name="T44" fmla="*/ 1374 w 1968"/>
                <a:gd name="T45" fmla="*/ 2264 h 3582"/>
                <a:gd name="T46" fmla="*/ 1633 w 1968"/>
                <a:gd name="T47" fmla="*/ 1522 h 3582"/>
                <a:gd name="T48" fmla="*/ 1596 w 1968"/>
                <a:gd name="T49" fmla="*/ 1336 h 3582"/>
                <a:gd name="T50" fmla="*/ 1745 w 1968"/>
                <a:gd name="T51" fmla="*/ 1132 h 3582"/>
                <a:gd name="T52" fmla="*/ 1930 w 1968"/>
                <a:gd name="T53" fmla="*/ 1039 h 3582"/>
                <a:gd name="T54" fmla="*/ 1893 w 1968"/>
                <a:gd name="T55" fmla="*/ 761 h 3582"/>
                <a:gd name="T56" fmla="*/ 1819 w 1968"/>
                <a:gd name="T57" fmla="*/ 371 h 3582"/>
                <a:gd name="T58" fmla="*/ 1596 w 1968"/>
                <a:gd name="T59" fmla="*/ 75 h 3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68" h="3582">
                  <a:moveTo>
                    <a:pt x="1596" y="75"/>
                  </a:moveTo>
                  <a:lnTo>
                    <a:pt x="1596" y="75"/>
                  </a:lnTo>
                  <a:cubicBezTo>
                    <a:pt x="1596" y="75"/>
                    <a:pt x="1504" y="75"/>
                    <a:pt x="1504" y="186"/>
                  </a:cubicBezTo>
                  <a:cubicBezTo>
                    <a:pt x="1504" y="279"/>
                    <a:pt x="1522" y="390"/>
                    <a:pt x="1466" y="446"/>
                  </a:cubicBezTo>
                  <a:cubicBezTo>
                    <a:pt x="1410" y="483"/>
                    <a:pt x="1318" y="353"/>
                    <a:pt x="1318" y="465"/>
                  </a:cubicBezTo>
                  <a:cubicBezTo>
                    <a:pt x="1318" y="576"/>
                    <a:pt x="1299" y="706"/>
                    <a:pt x="1262" y="706"/>
                  </a:cubicBezTo>
                  <a:cubicBezTo>
                    <a:pt x="1225" y="706"/>
                    <a:pt x="1207" y="594"/>
                    <a:pt x="1188" y="650"/>
                  </a:cubicBezTo>
                  <a:cubicBezTo>
                    <a:pt x="1151" y="706"/>
                    <a:pt x="1133" y="854"/>
                    <a:pt x="1133" y="854"/>
                  </a:cubicBezTo>
                  <a:cubicBezTo>
                    <a:pt x="1077" y="836"/>
                    <a:pt x="1077" y="836"/>
                    <a:pt x="1077" y="836"/>
                  </a:cubicBezTo>
                  <a:cubicBezTo>
                    <a:pt x="1077" y="836"/>
                    <a:pt x="1095" y="891"/>
                    <a:pt x="1039" y="910"/>
                  </a:cubicBezTo>
                  <a:cubicBezTo>
                    <a:pt x="965" y="928"/>
                    <a:pt x="854" y="910"/>
                    <a:pt x="743" y="928"/>
                  </a:cubicBezTo>
                  <a:cubicBezTo>
                    <a:pt x="613" y="965"/>
                    <a:pt x="502" y="1077"/>
                    <a:pt x="502" y="1077"/>
                  </a:cubicBezTo>
                  <a:cubicBezTo>
                    <a:pt x="502" y="1077"/>
                    <a:pt x="409" y="1132"/>
                    <a:pt x="390" y="1225"/>
                  </a:cubicBezTo>
                  <a:cubicBezTo>
                    <a:pt x="372" y="1336"/>
                    <a:pt x="297" y="1466"/>
                    <a:pt x="297" y="1652"/>
                  </a:cubicBezTo>
                  <a:cubicBezTo>
                    <a:pt x="297" y="1837"/>
                    <a:pt x="446" y="2078"/>
                    <a:pt x="372" y="2152"/>
                  </a:cubicBezTo>
                  <a:cubicBezTo>
                    <a:pt x="279" y="2245"/>
                    <a:pt x="112" y="2301"/>
                    <a:pt x="56" y="2486"/>
                  </a:cubicBezTo>
                  <a:cubicBezTo>
                    <a:pt x="0" y="2691"/>
                    <a:pt x="38" y="3006"/>
                    <a:pt x="94" y="3117"/>
                  </a:cubicBezTo>
                  <a:cubicBezTo>
                    <a:pt x="149" y="3228"/>
                    <a:pt x="205" y="3228"/>
                    <a:pt x="186" y="3284"/>
                  </a:cubicBezTo>
                  <a:cubicBezTo>
                    <a:pt x="149" y="3340"/>
                    <a:pt x="168" y="3488"/>
                    <a:pt x="316" y="3525"/>
                  </a:cubicBezTo>
                  <a:cubicBezTo>
                    <a:pt x="465" y="3581"/>
                    <a:pt x="465" y="3525"/>
                    <a:pt x="594" y="3525"/>
                  </a:cubicBezTo>
                  <a:cubicBezTo>
                    <a:pt x="706" y="3525"/>
                    <a:pt x="780" y="3544"/>
                    <a:pt x="854" y="3395"/>
                  </a:cubicBezTo>
                  <a:cubicBezTo>
                    <a:pt x="928" y="3247"/>
                    <a:pt x="1003" y="3080"/>
                    <a:pt x="1021" y="2968"/>
                  </a:cubicBezTo>
                  <a:cubicBezTo>
                    <a:pt x="1039" y="2839"/>
                    <a:pt x="1299" y="2412"/>
                    <a:pt x="1374" y="2264"/>
                  </a:cubicBezTo>
                  <a:cubicBezTo>
                    <a:pt x="1448" y="2097"/>
                    <a:pt x="1633" y="1633"/>
                    <a:pt x="1633" y="1522"/>
                  </a:cubicBezTo>
                  <a:cubicBezTo>
                    <a:pt x="1633" y="1410"/>
                    <a:pt x="1596" y="1410"/>
                    <a:pt x="1596" y="1336"/>
                  </a:cubicBezTo>
                  <a:cubicBezTo>
                    <a:pt x="1615" y="1262"/>
                    <a:pt x="1689" y="1169"/>
                    <a:pt x="1745" y="1132"/>
                  </a:cubicBezTo>
                  <a:cubicBezTo>
                    <a:pt x="1819" y="1095"/>
                    <a:pt x="1875" y="1039"/>
                    <a:pt x="1930" y="1039"/>
                  </a:cubicBezTo>
                  <a:cubicBezTo>
                    <a:pt x="1967" y="1039"/>
                    <a:pt x="1893" y="854"/>
                    <a:pt x="1893" y="761"/>
                  </a:cubicBezTo>
                  <a:cubicBezTo>
                    <a:pt x="1893" y="668"/>
                    <a:pt x="1911" y="501"/>
                    <a:pt x="1819" y="371"/>
                  </a:cubicBezTo>
                  <a:cubicBezTo>
                    <a:pt x="1745" y="223"/>
                    <a:pt x="1745" y="0"/>
                    <a:pt x="1596" y="7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8" name="Freeform 49"/>
            <p:cNvSpPr>
              <a:spLocks noChangeArrowheads="1"/>
            </p:cNvSpPr>
            <p:nvPr/>
          </p:nvSpPr>
          <p:spPr bwMode="auto">
            <a:xfrm>
              <a:off x="11389885" y="5179709"/>
              <a:ext cx="68999" cy="62259"/>
            </a:xfrm>
            <a:custGeom>
              <a:avLst/>
              <a:gdLst>
                <a:gd name="T0" fmla="*/ 37 w 223"/>
                <a:gd name="T1" fmla="*/ 55 h 205"/>
                <a:gd name="T2" fmla="*/ 37 w 223"/>
                <a:gd name="T3" fmla="*/ 55 h 205"/>
                <a:gd name="T4" fmla="*/ 74 w 223"/>
                <a:gd name="T5" fmla="*/ 185 h 205"/>
                <a:gd name="T6" fmla="*/ 148 w 223"/>
                <a:gd name="T7" fmla="*/ 55 h 205"/>
                <a:gd name="T8" fmla="*/ 37 w 223"/>
                <a:gd name="T9" fmla="*/ 5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3" h="205">
                  <a:moveTo>
                    <a:pt x="37" y="55"/>
                  </a:moveTo>
                  <a:lnTo>
                    <a:pt x="37" y="55"/>
                  </a:lnTo>
                  <a:cubicBezTo>
                    <a:pt x="37" y="55"/>
                    <a:pt x="0" y="204"/>
                    <a:pt x="74" y="185"/>
                  </a:cubicBezTo>
                  <a:cubicBezTo>
                    <a:pt x="130" y="167"/>
                    <a:pt x="222" y="93"/>
                    <a:pt x="148" y="55"/>
                  </a:cubicBezTo>
                  <a:cubicBezTo>
                    <a:pt x="74" y="18"/>
                    <a:pt x="37" y="0"/>
                    <a:pt x="37" y="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59" name="Freeform 50"/>
            <p:cNvSpPr>
              <a:spLocks noChangeArrowheads="1"/>
            </p:cNvSpPr>
            <p:nvPr/>
          </p:nvSpPr>
          <p:spPr bwMode="auto">
            <a:xfrm>
              <a:off x="11538708" y="5128277"/>
              <a:ext cx="68999" cy="56845"/>
            </a:xfrm>
            <a:custGeom>
              <a:avLst/>
              <a:gdLst>
                <a:gd name="T0" fmla="*/ 93 w 223"/>
                <a:gd name="T1" fmla="*/ 37 h 186"/>
                <a:gd name="T2" fmla="*/ 93 w 223"/>
                <a:gd name="T3" fmla="*/ 37 h 186"/>
                <a:gd name="T4" fmla="*/ 19 w 223"/>
                <a:gd name="T5" fmla="*/ 55 h 186"/>
                <a:gd name="T6" fmla="*/ 93 w 223"/>
                <a:gd name="T7" fmla="*/ 148 h 186"/>
                <a:gd name="T8" fmla="*/ 204 w 223"/>
                <a:gd name="T9" fmla="*/ 55 h 186"/>
                <a:gd name="T10" fmla="*/ 93 w 223"/>
                <a:gd name="T11" fmla="*/ 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86">
                  <a:moveTo>
                    <a:pt x="93" y="37"/>
                  </a:moveTo>
                  <a:lnTo>
                    <a:pt x="93" y="37"/>
                  </a:lnTo>
                  <a:cubicBezTo>
                    <a:pt x="93" y="37"/>
                    <a:pt x="37" y="0"/>
                    <a:pt x="19" y="55"/>
                  </a:cubicBezTo>
                  <a:cubicBezTo>
                    <a:pt x="0" y="111"/>
                    <a:pt x="37" y="185"/>
                    <a:pt x="93" y="148"/>
                  </a:cubicBezTo>
                  <a:cubicBezTo>
                    <a:pt x="148" y="111"/>
                    <a:pt x="186" y="111"/>
                    <a:pt x="204" y="55"/>
                  </a:cubicBezTo>
                  <a:cubicBezTo>
                    <a:pt x="222" y="0"/>
                    <a:pt x="186" y="0"/>
                    <a:pt x="93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0" name="Freeform 51"/>
            <p:cNvSpPr>
              <a:spLocks noChangeArrowheads="1"/>
            </p:cNvSpPr>
            <p:nvPr/>
          </p:nvSpPr>
          <p:spPr bwMode="auto">
            <a:xfrm>
              <a:off x="11554944" y="3846543"/>
              <a:ext cx="68999" cy="74440"/>
            </a:xfrm>
            <a:custGeom>
              <a:avLst/>
              <a:gdLst>
                <a:gd name="T0" fmla="*/ 37 w 223"/>
                <a:gd name="T1" fmla="*/ 37 h 242"/>
                <a:gd name="T2" fmla="*/ 37 w 223"/>
                <a:gd name="T3" fmla="*/ 37 h 242"/>
                <a:gd name="T4" fmla="*/ 18 w 223"/>
                <a:gd name="T5" fmla="*/ 148 h 242"/>
                <a:gd name="T6" fmla="*/ 92 w 223"/>
                <a:gd name="T7" fmla="*/ 241 h 242"/>
                <a:gd name="T8" fmla="*/ 185 w 223"/>
                <a:gd name="T9" fmla="*/ 148 h 242"/>
                <a:gd name="T10" fmla="*/ 37 w 223"/>
                <a:gd name="T11" fmla="*/ 3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242">
                  <a:moveTo>
                    <a:pt x="37" y="37"/>
                  </a:moveTo>
                  <a:lnTo>
                    <a:pt x="37" y="37"/>
                  </a:lnTo>
                  <a:cubicBezTo>
                    <a:pt x="0" y="56"/>
                    <a:pt x="18" y="148"/>
                    <a:pt x="18" y="148"/>
                  </a:cubicBezTo>
                  <a:cubicBezTo>
                    <a:pt x="18" y="148"/>
                    <a:pt x="0" y="241"/>
                    <a:pt x="92" y="241"/>
                  </a:cubicBezTo>
                  <a:cubicBezTo>
                    <a:pt x="166" y="241"/>
                    <a:pt x="222" y="186"/>
                    <a:pt x="185" y="148"/>
                  </a:cubicBezTo>
                  <a:cubicBezTo>
                    <a:pt x="148" y="112"/>
                    <a:pt x="92" y="0"/>
                    <a:pt x="37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1" name="Freeform 52"/>
            <p:cNvSpPr>
              <a:spLocks noChangeArrowheads="1"/>
            </p:cNvSpPr>
            <p:nvPr/>
          </p:nvSpPr>
          <p:spPr bwMode="auto">
            <a:xfrm>
              <a:off x="5898309" y="2418636"/>
              <a:ext cx="46001" cy="79855"/>
            </a:xfrm>
            <a:custGeom>
              <a:avLst/>
              <a:gdLst>
                <a:gd name="T0" fmla="*/ 36 w 149"/>
                <a:gd name="T1" fmla="*/ 19 h 261"/>
                <a:gd name="T2" fmla="*/ 36 w 149"/>
                <a:gd name="T3" fmla="*/ 19 h 261"/>
                <a:gd name="T4" fmla="*/ 0 w 149"/>
                <a:gd name="T5" fmla="*/ 148 h 261"/>
                <a:gd name="T6" fmla="*/ 111 w 149"/>
                <a:gd name="T7" fmla="*/ 204 h 261"/>
                <a:gd name="T8" fmla="*/ 74 w 149"/>
                <a:gd name="T9" fmla="*/ 93 h 261"/>
                <a:gd name="T10" fmla="*/ 36 w 149"/>
                <a:gd name="T11" fmla="*/ 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" h="261">
                  <a:moveTo>
                    <a:pt x="36" y="19"/>
                  </a:moveTo>
                  <a:lnTo>
                    <a:pt x="36" y="19"/>
                  </a:lnTo>
                  <a:cubicBezTo>
                    <a:pt x="36" y="19"/>
                    <a:pt x="0" y="111"/>
                    <a:pt x="0" y="148"/>
                  </a:cubicBezTo>
                  <a:cubicBezTo>
                    <a:pt x="0" y="185"/>
                    <a:pt x="74" y="260"/>
                    <a:pt x="111" y="204"/>
                  </a:cubicBezTo>
                  <a:cubicBezTo>
                    <a:pt x="148" y="130"/>
                    <a:pt x="74" y="93"/>
                    <a:pt x="74" y="93"/>
                  </a:cubicBezTo>
                  <a:cubicBezTo>
                    <a:pt x="74" y="93"/>
                    <a:pt x="74" y="0"/>
                    <a:pt x="36" y="1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2" name="Freeform 53"/>
            <p:cNvSpPr>
              <a:spLocks noChangeArrowheads="1"/>
            </p:cNvSpPr>
            <p:nvPr/>
          </p:nvSpPr>
          <p:spPr bwMode="auto">
            <a:xfrm>
              <a:off x="6308249" y="1296612"/>
              <a:ext cx="74412" cy="35190"/>
            </a:xfrm>
            <a:custGeom>
              <a:avLst/>
              <a:gdLst>
                <a:gd name="T0" fmla="*/ 93 w 242"/>
                <a:gd name="T1" fmla="*/ 0 h 113"/>
                <a:gd name="T2" fmla="*/ 93 w 242"/>
                <a:gd name="T3" fmla="*/ 0 h 113"/>
                <a:gd name="T4" fmla="*/ 19 w 242"/>
                <a:gd name="T5" fmla="*/ 56 h 113"/>
                <a:gd name="T6" fmla="*/ 130 w 242"/>
                <a:gd name="T7" fmla="*/ 112 h 113"/>
                <a:gd name="T8" fmla="*/ 93 w 24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113">
                  <a:moveTo>
                    <a:pt x="93" y="0"/>
                  </a:moveTo>
                  <a:lnTo>
                    <a:pt x="93" y="0"/>
                  </a:lnTo>
                  <a:cubicBezTo>
                    <a:pt x="93" y="0"/>
                    <a:pt x="0" y="19"/>
                    <a:pt x="19" y="56"/>
                  </a:cubicBezTo>
                  <a:cubicBezTo>
                    <a:pt x="55" y="93"/>
                    <a:pt x="130" y="112"/>
                    <a:pt x="130" y="112"/>
                  </a:cubicBezTo>
                  <a:cubicBezTo>
                    <a:pt x="130" y="112"/>
                    <a:pt x="241" y="19"/>
                    <a:pt x="93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3" name="Freeform 54"/>
            <p:cNvSpPr>
              <a:spLocks noChangeArrowheads="1"/>
            </p:cNvSpPr>
            <p:nvPr/>
          </p:nvSpPr>
          <p:spPr bwMode="auto">
            <a:xfrm>
              <a:off x="6246015" y="1268190"/>
              <a:ext cx="40588" cy="17596"/>
            </a:xfrm>
            <a:custGeom>
              <a:avLst/>
              <a:gdLst>
                <a:gd name="T0" fmla="*/ 0 w 131"/>
                <a:gd name="T1" fmla="*/ 0 h 56"/>
                <a:gd name="T2" fmla="*/ 0 w 131"/>
                <a:gd name="T3" fmla="*/ 0 h 56"/>
                <a:gd name="T4" fmla="*/ 18 w 131"/>
                <a:gd name="T5" fmla="*/ 55 h 56"/>
                <a:gd name="T6" fmla="*/ 0 w 131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1" h="56">
                  <a:moveTo>
                    <a:pt x="0" y="0"/>
                  </a:moveTo>
                  <a:lnTo>
                    <a:pt x="0" y="0"/>
                  </a:lnTo>
                  <a:cubicBezTo>
                    <a:pt x="18" y="55"/>
                    <a:pt x="18" y="55"/>
                    <a:pt x="18" y="55"/>
                  </a:cubicBezTo>
                  <a:cubicBezTo>
                    <a:pt x="18" y="55"/>
                    <a:pt x="130" y="0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4" name="Freeform 55"/>
            <p:cNvSpPr>
              <a:spLocks noChangeArrowheads="1"/>
            </p:cNvSpPr>
            <p:nvPr/>
          </p:nvSpPr>
          <p:spPr bwMode="auto">
            <a:xfrm>
              <a:off x="6507130" y="1291198"/>
              <a:ext cx="46001" cy="56845"/>
            </a:xfrm>
            <a:custGeom>
              <a:avLst/>
              <a:gdLst>
                <a:gd name="T0" fmla="*/ 56 w 149"/>
                <a:gd name="T1" fmla="*/ 0 h 186"/>
                <a:gd name="T2" fmla="*/ 56 w 149"/>
                <a:gd name="T3" fmla="*/ 0 h 186"/>
                <a:gd name="T4" fmla="*/ 0 w 149"/>
                <a:gd name="T5" fmla="*/ 74 h 186"/>
                <a:gd name="T6" fmla="*/ 74 w 149"/>
                <a:gd name="T7" fmla="*/ 111 h 186"/>
                <a:gd name="T8" fmla="*/ 56 w 149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86">
                  <a:moveTo>
                    <a:pt x="56" y="0"/>
                  </a:moveTo>
                  <a:lnTo>
                    <a:pt x="56" y="0"/>
                  </a:ln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37" y="185"/>
                    <a:pt x="74" y="111"/>
                  </a:cubicBezTo>
                  <a:cubicBezTo>
                    <a:pt x="93" y="37"/>
                    <a:pt x="148" y="0"/>
                    <a:pt x="56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5" name="Freeform 56"/>
            <p:cNvSpPr>
              <a:spLocks noChangeArrowheads="1"/>
            </p:cNvSpPr>
            <p:nvPr/>
          </p:nvSpPr>
          <p:spPr bwMode="auto">
            <a:xfrm>
              <a:off x="6553131" y="1228939"/>
              <a:ext cx="35177" cy="40603"/>
            </a:xfrm>
            <a:custGeom>
              <a:avLst/>
              <a:gdLst>
                <a:gd name="T0" fmla="*/ 0 w 113"/>
                <a:gd name="T1" fmla="*/ 0 h 131"/>
                <a:gd name="T2" fmla="*/ 0 w 113"/>
                <a:gd name="T3" fmla="*/ 0 h 131"/>
                <a:gd name="T4" fmla="*/ 19 w 113"/>
                <a:gd name="T5" fmla="*/ 130 h 131"/>
                <a:gd name="T6" fmla="*/ 0 w 113"/>
                <a:gd name="T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31">
                  <a:moveTo>
                    <a:pt x="0" y="0"/>
                  </a:moveTo>
                  <a:lnTo>
                    <a:pt x="0" y="0"/>
                  </a:ln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12" y="0"/>
                    <a:pt x="0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6" name="Freeform 57"/>
            <p:cNvSpPr>
              <a:spLocks noChangeArrowheads="1"/>
            </p:cNvSpPr>
            <p:nvPr/>
          </p:nvSpPr>
          <p:spPr bwMode="auto">
            <a:xfrm>
              <a:off x="6359661" y="881098"/>
              <a:ext cx="33824" cy="56845"/>
            </a:xfrm>
            <a:custGeom>
              <a:avLst/>
              <a:gdLst>
                <a:gd name="T0" fmla="*/ 18 w 112"/>
                <a:gd name="T1" fmla="*/ 0 h 186"/>
                <a:gd name="T2" fmla="*/ 18 w 112"/>
                <a:gd name="T3" fmla="*/ 0 h 186"/>
                <a:gd name="T4" fmla="*/ 0 w 112"/>
                <a:gd name="T5" fmla="*/ 74 h 186"/>
                <a:gd name="T6" fmla="*/ 111 w 112"/>
                <a:gd name="T7" fmla="*/ 130 h 186"/>
                <a:gd name="T8" fmla="*/ 18 w 112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86">
                  <a:moveTo>
                    <a:pt x="18" y="0"/>
                  </a:moveTo>
                  <a:lnTo>
                    <a:pt x="18" y="0"/>
                  </a:lnTo>
                  <a:cubicBezTo>
                    <a:pt x="0" y="74"/>
                    <a:pt x="0" y="74"/>
                    <a:pt x="0" y="74"/>
                  </a:cubicBezTo>
                  <a:cubicBezTo>
                    <a:pt x="0" y="74"/>
                    <a:pt x="111" y="185"/>
                    <a:pt x="111" y="130"/>
                  </a:cubicBezTo>
                  <a:cubicBezTo>
                    <a:pt x="111" y="74"/>
                    <a:pt x="74" y="19"/>
                    <a:pt x="18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7" name="Freeform 65"/>
            <p:cNvSpPr>
              <a:spLocks noChangeArrowheads="1"/>
            </p:cNvSpPr>
            <p:nvPr/>
          </p:nvSpPr>
          <p:spPr bwMode="auto">
            <a:xfrm>
              <a:off x="6297427" y="2447059"/>
              <a:ext cx="221883" cy="69025"/>
            </a:xfrm>
            <a:custGeom>
              <a:avLst/>
              <a:gdLst>
                <a:gd name="T0" fmla="*/ 74 w 724"/>
                <a:gd name="T1" fmla="*/ 37 h 223"/>
                <a:gd name="T2" fmla="*/ 74 w 724"/>
                <a:gd name="T3" fmla="*/ 37 h 223"/>
                <a:gd name="T4" fmla="*/ 241 w 724"/>
                <a:gd name="T5" fmla="*/ 37 h 223"/>
                <a:gd name="T6" fmla="*/ 501 w 724"/>
                <a:gd name="T7" fmla="*/ 37 h 223"/>
                <a:gd name="T8" fmla="*/ 686 w 724"/>
                <a:gd name="T9" fmla="*/ 92 h 223"/>
                <a:gd name="T10" fmla="*/ 575 w 724"/>
                <a:gd name="T11" fmla="*/ 203 h 223"/>
                <a:gd name="T12" fmla="*/ 482 w 724"/>
                <a:gd name="T13" fmla="*/ 167 h 223"/>
                <a:gd name="T14" fmla="*/ 278 w 724"/>
                <a:gd name="T15" fmla="*/ 167 h 223"/>
                <a:gd name="T16" fmla="*/ 92 w 724"/>
                <a:gd name="T17" fmla="*/ 203 h 223"/>
                <a:gd name="T18" fmla="*/ 0 w 724"/>
                <a:gd name="T19" fmla="*/ 222 h 223"/>
                <a:gd name="T20" fmla="*/ 74 w 724"/>
                <a:gd name="T21" fmla="*/ 111 h 223"/>
                <a:gd name="T22" fmla="*/ 74 w 724"/>
                <a:gd name="T23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4" h="223">
                  <a:moveTo>
                    <a:pt x="74" y="37"/>
                  </a:moveTo>
                  <a:lnTo>
                    <a:pt x="74" y="37"/>
                  </a:lnTo>
                  <a:cubicBezTo>
                    <a:pt x="74" y="37"/>
                    <a:pt x="111" y="0"/>
                    <a:pt x="241" y="37"/>
                  </a:cubicBezTo>
                  <a:cubicBezTo>
                    <a:pt x="371" y="55"/>
                    <a:pt x="389" y="37"/>
                    <a:pt x="501" y="37"/>
                  </a:cubicBezTo>
                  <a:cubicBezTo>
                    <a:pt x="593" y="55"/>
                    <a:pt x="723" y="18"/>
                    <a:pt x="686" y="92"/>
                  </a:cubicBezTo>
                  <a:cubicBezTo>
                    <a:pt x="649" y="167"/>
                    <a:pt x="668" y="185"/>
                    <a:pt x="575" y="203"/>
                  </a:cubicBezTo>
                  <a:cubicBezTo>
                    <a:pt x="482" y="222"/>
                    <a:pt x="519" y="167"/>
                    <a:pt x="482" y="167"/>
                  </a:cubicBezTo>
                  <a:cubicBezTo>
                    <a:pt x="427" y="167"/>
                    <a:pt x="334" y="129"/>
                    <a:pt x="278" y="167"/>
                  </a:cubicBezTo>
                  <a:cubicBezTo>
                    <a:pt x="204" y="203"/>
                    <a:pt x="148" y="203"/>
                    <a:pt x="92" y="203"/>
                  </a:cubicBezTo>
                  <a:cubicBezTo>
                    <a:pt x="56" y="203"/>
                    <a:pt x="0" y="222"/>
                    <a:pt x="0" y="222"/>
                  </a:cubicBezTo>
                  <a:cubicBezTo>
                    <a:pt x="0" y="222"/>
                    <a:pt x="74" y="129"/>
                    <a:pt x="74" y="111"/>
                  </a:cubicBezTo>
                  <a:cubicBezTo>
                    <a:pt x="74" y="74"/>
                    <a:pt x="148" y="55"/>
                    <a:pt x="74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8" name="Freeform 66"/>
            <p:cNvSpPr>
              <a:spLocks noChangeArrowheads="1"/>
            </p:cNvSpPr>
            <p:nvPr/>
          </p:nvSpPr>
          <p:spPr bwMode="auto">
            <a:xfrm>
              <a:off x="8021069" y="3460806"/>
              <a:ext cx="28411" cy="46017"/>
            </a:xfrm>
            <a:custGeom>
              <a:avLst/>
              <a:gdLst>
                <a:gd name="T0" fmla="*/ 37 w 93"/>
                <a:gd name="T1" fmla="*/ 37 h 148"/>
                <a:gd name="T2" fmla="*/ 37 w 93"/>
                <a:gd name="T3" fmla="*/ 37 h 148"/>
                <a:gd name="T4" fmla="*/ 0 w 93"/>
                <a:gd name="T5" fmla="*/ 129 h 148"/>
                <a:gd name="T6" fmla="*/ 92 w 93"/>
                <a:gd name="T7" fmla="*/ 110 h 148"/>
                <a:gd name="T8" fmla="*/ 37 w 93"/>
                <a:gd name="T9" fmla="*/ 3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48">
                  <a:moveTo>
                    <a:pt x="37" y="37"/>
                  </a:moveTo>
                  <a:lnTo>
                    <a:pt x="37" y="37"/>
                  </a:lnTo>
                  <a:cubicBezTo>
                    <a:pt x="37" y="37"/>
                    <a:pt x="0" y="91"/>
                    <a:pt x="0" y="129"/>
                  </a:cubicBezTo>
                  <a:cubicBezTo>
                    <a:pt x="18" y="147"/>
                    <a:pt x="92" y="147"/>
                    <a:pt x="92" y="110"/>
                  </a:cubicBezTo>
                  <a:cubicBezTo>
                    <a:pt x="92" y="91"/>
                    <a:pt x="92" y="0"/>
                    <a:pt x="37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69" name="Freeform 67"/>
            <p:cNvSpPr>
              <a:spLocks noChangeArrowheads="1"/>
            </p:cNvSpPr>
            <p:nvPr/>
          </p:nvSpPr>
          <p:spPr bwMode="auto">
            <a:xfrm>
              <a:off x="8077893" y="3374183"/>
              <a:ext cx="35177" cy="35190"/>
            </a:xfrm>
            <a:custGeom>
              <a:avLst/>
              <a:gdLst>
                <a:gd name="T0" fmla="*/ 19 w 113"/>
                <a:gd name="T1" fmla="*/ 56 h 113"/>
                <a:gd name="T2" fmla="*/ 19 w 113"/>
                <a:gd name="T3" fmla="*/ 56 h 113"/>
                <a:gd name="T4" fmla="*/ 19 w 113"/>
                <a:gd name="T5" fmla="*/ 112 h 113"/>
                <a:gd name="T6" fmla="*/ 93 w 113"/>
                <a:gd name="T7" fmla="*/ 74 h 113"/>
                <a:gd name="T8" fmla="*/ 19 w 113"/>
                <a:gd name="T9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9" y="56"/>
                  </a:moveTo>
                  <a:lnTo>
                    <a:pt x="19" y="56"/>
                  </a:lnTo>
                  <a:cubicBezTo>
                    <a:pt x="19" y="56"/>
                    <a:pt x="0" y="112"/>
                    <a:pt x="19" y="112"/>
                  </a:cubicBezTo>
                  <a:cubicBezTo>
                    <a:pt x="37" y="112"/>
                    <a:pt x="93" y="74"/>
                    <a:pt x="93" y="74"/>
                  </a:cubicBezTo>
                  <a:cubicBezTo>
                    <a:pt x="93" y="74"/>
                    <a:pt x="112" y="0"/>
                    <a:pt x="19" y="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0" name="Freeform 68"/>
            <p:cNvSpPr>
              <a:spLocks noChangeArrowheads="1"/>
            </p:cNvSpPr>
            <p:nvPr/>
          </p:nvSpPr>
          <p:spPr bwMode="auto">
            <a:xfrm>
              <a:off x="8180716" y="3203647"/>
              <a:ext cx="56823" cy="62259"/>
            </a:xfrm>
            <a:custGeom>
              <a:avLst/>
              <a:gdLst>
                <a:gd name="T0" fmla="*/ 37 w 186"/>
                <a:gd name="T1" fmla="*/ 92 h 205"/>
                <a:gd name="T2" fmla="*/ 37 w 186"/>
                <a:gd name="T3" fmla="*/ 92 h 205"/>
                <a:gd name="T4" fmla="*/ 19 w 186"/>
                <a:gd name="T5" fmla="*/ 130 h 205"/>
                <a:gd name="T6" fmla="*/ 37 w 186"/>
                <a:gd name="T7" fmla="*/ 204 h 205"/>
                <a:gd name="T8" fmla="*/ 130 w 186"/>
                <a:gd name="T9" fmla="*/ 167 h 205"/>
                <a:gd name="T10" fmla="*/ 149 w 186"/>
                <a:gd name="T11" fmla="*/ 56 h 205"/>
                <a:gd name="T12" fmla="*/ 37 w 186"/>
                <a:gd name="T13" fmla="*/ 92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05">
                  <a:moveTo>
                    <a:pt x="37" y="92"/>
                  </a:moveTo>
                  <a:lnTo>
                    <a:pt x="37" y="92"/>
                  </a:ln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0" y="185"/>
                    <a:pt x="37" y="204"/>
                  </a:cubicBezTo>
                  <a:cubicBezTo>
                    <a:pt x="74" y="204"/>
                    <a:pt x="74" y="185"/>
                    <a:pt x="130" y="167"/>
                  </a:cubicBezTo>
                  <a:cubicBezTo>
                    <a:pt x="167" y="130"/>
                    <a:pt x="185" y="74"/>
                    <a:pt x="149" y="56"/>
                  </a:cubicBezTo>
                  <a:cubicBezTo>
                    <a:pt x="130" y="37"/>
                    <a:pt x="56" y="0"/>
                    <a:pt x="37" y="9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1" name="Freeform 69"/>
            <p:cNvSpPr>
              <a:spLocks noChangeArrowheads="1"/>
            </p:cNvSpPr>
            <p:nvPr/>
          </p:nvSpPr>
          <p:spPr bwMode="auto">
            <a:xfrm>
              <a:off x="6274426" y="1365640"/>
              <a:ext cx="654822" cy="523793"/>
            </a:xfrm>
            <a:custGeom>
              <a:avLst/>
              <a:gdLst>
                <a:gd name="T0" fmla="*/ 964 w 2134"/>
                <a:gd name="T1" fmla="*/ 37 h 1708"/>
                <a:gd name="T2" fmla="*/ 964 w 2134"/>
                <a:gd name="T3" fmla="*/ 37 h 1708"/>
                <a:gd name="T4" fmla="*/ 2133 w 2134"/>
                <a:gd name="T5" fmla="*/ 0 h 1708"/>
                <a:gd name="T6" fmla="*/ 2133 w 2134"/>
                <a:gd name="T7" fmla="*/ 519 h 1708"/>
                <a:gd name="T8" fmla="*/ 1279 w 2134"/>
                <a:gd name="T9" fmla="*/ 538 h 1708"/>
                <a:gd name="T10" fmla="*/ 1261 w 2134"/>
                <a:gd name="T11" fmla="*/ 890 h 1708"/>
                <a:gd name="T12" fmla="*/ 1243 w 2134"/>
                <a:gd name="T13" fmla="*/ 1131 h 1708"/>
                <a:gd name="T14" fmla="*/ 1057 w 2134"/>
                <a:gd name="T15" fmla="*/ 1280 h 1708"/>
                <a:gd name="T16" fmla="*/ 1020 w 2134"/>
                <a:gd name="T17" fmla="*/ 1410 h 1708"/>
                <a:gd name="T18" fmla="*/ 1020 w 2134"/>
                <a:gd name="T19" fmla="*/ 1596 h 1708"/>
                <a:gd name="T20" fmla="*/ 964 w 2134"/>
                <a:gd name="T21" fmla="*/ 1707 h 1708"/>
                <a:gd name="T22" fmla="*/ 0 w 2134"/>
                <a:gd name="T23" fmla="*/ 1632 h 1708"/>
                <a:gd name="T24" fmla="*/ 55 w 2134"/>
                <a:gd name="T25" fmla="*/ 1502 h 1708"/>
                <a:gd name="T26" fmla="*/ 92 w 2134"/>
                <a:gd name="T27" fmla="*/ 1447 h 1708"/>
                <a:gd name="T28" fmla="*/ 148 w 2134"/>
                <a:gd name="T29" fmla="*/ 1336 h 1708"/>
                <a:gd name="T30" fmla="*/ 296 w 2134"/>
                <a:gd name="T31" fmla="*/ 1095 h 1708"/>
                <a:gd name="T32" fmla="*/ 426 w 2134"/>
                <a:gd name="T33" fmla="*/ 854 h 1708"/>
                <a:gd name="T34" fmla="*/ 575 w 2134"/>
                <a:gd name="T35" fmla="*/ 760 h 1708"/>
                <a:gd name="T36" fmla="*/ 612 w 2134"/>
                <a:gd name="T37" fmla="*/ 649 h 1708"/>
                <a:gd name="T38" fmla="*/ 649 w 2134"/>
                <a:gd name="T39" fmla="*/ 464 h 1708"/>
                <a:gd name="T40" fmla="*/ 908 w 2134"/>
                <a:gd name="T41" fmla="*/ 186 h 1708"/>
                <a:gd name="T42" fmla="*/ 964 w 2134"/>
                <a:gd name="T43" fmla="*/ 37 h 1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4" h="1708">
                  <a:moveTo>
                    <a:pt x="964" y="37"/>
                  </a:moveTo>
                  <a:lnTo>
                    <a:pt x="964" y="37"/>
                  </a:lnTo>
                  <a:cubicBezTo>
                    <a:pt x="2133" y="0"/>
                    <a:pt x="2133" y="0"/>
                    <a:pt x="2133" y="0"/>
                  </a:cubicBezTo>
                  <a:cubicBezTo>
                    <a:pt x="2133" y="519"/>
                    <a:pt x="2133" y="519"/>
                    <a:pt x="2133" y="519"/>
                  </a:cubicBezTo>
                  <a:cubicBezTo>
                    <a:pt x="1279" y="538"/>
                    <a:pt x="1279" y="538"/>
                    <a:pt x="1279" y="538"/>
                  </a:cubicBezTo>
                  <a:cubicBezTo>
                    <a:pt x="1279" y="538"/>
                    <a:pt x="1261" y="872"/>
                    <a:pt x="1261" y="890"/>
                  </a:cubicBezTo>
                  <a:cubicBezTo>
                    <a:pt x="1261" y="928"/>
                    <a:pt x="1279" y="1076"/>
                    <a:pt x="1243" y="1131"/>
                  </a:cubicBezTo>
                  <a:cubicBezTo>
                    <a:pt x="1205" y="1169"/>
                    <a:pt x="1057" y="1243"/>
                    <a:pt x="1057" y="1280"/>
                  </a:cubicBezTo>
                  <a:cubicBezTo>
                    <a:pt x="1038" y="1299"/>
                    <a:pt x="1020" y="1373"/>
                    <a:pt x="1020" y="1410"/>
                  </a:cubicBezTo>
                  <a:cubicBezTo>
                    <a:pt x="1020" y="1447"/>
                    <a:pt x="1038" y="1558"/>
                    <a:pt x="1020" y="1596"/>
                  </a:cubicBezTo>
                  <a:cubicBezTo>
                    <a:pt x="1020" y="1614"/>
                    <a:pt x="983" y="1707"/>
                    <a:pt x="964" y="1707"/>
                  </a:cubicBezTo>
                  <a:cubicBezTo>
                    <a:pt x="0" y="1632"/>
                    <a:pt x="0" y="1632"/>
                    <a:pt x="0" y="1632"/>
                  </a:cubicBezTo>
                  <a:cubicBezTo>
                    <a:pt x="0" y="1632"/>
                    <a:pt x="18" y="1540"/>
                    <a:pt x="55" y="1502"/>
                  </a:cubicBezTo>
                  <a:cubicBezTo>
                    <a:pt x="55" y="1502"/>
                    <a:pt x="92" y="1484"/>
                    <a:pt x="92" y="1447"/>
                  </a:cubicBezTo>
                  <a:cubicBezTo>
                    <a:pt x="92" y="1447"/>
                    <a:pt x="92" y="1373"/>
                    <a:pt x="148" y="1336"/>
                  </a:cubicBezTo>
                  <a:cubicBezTo>
                    <a:pt x="222" y="1280"/>
                    <a:pt x="296" y="1095"/>
                    <a:pt x="296" y="1095"/>
                  </a:cubicBezTo>
                  <a:cubicBezTo>
                    <a:pt x="296" y="1095"/>
                    <a:pt x="389" y="872"/>
                    <a:pt x="426" y="854"/>
                  </a:cubicBezTo>
                  <a:cubicBezTo>
                    <a:pt x="445" y="835"/>
                    <a:pt x="501" y="779"/>
                    <a:pt x="575" y="760"/>
                  </a:cubicBezTo>
                  <a:cubicBezTo>
                    <a:pt x="575" y="760"/>
                    <a:pt x="612" y="760"/>
                    <a:pt x="612" y="649"/>
                  </a:cubicBezTo>
                  <a:cubicBezTo>
                    <a:pt x="612" y="649"/>
                    <a:pt x="593" y="519"/>
                    <a:pt x="649" y="464"/>
                  </a:cubicBezTo>
                  <a:cubicBezTo>
                    <a:pt x="723" y="389"/>
                    <a:pt x="890" y="222"/>
                    <a:pt x="908" y="186"/>
                  </a:cubicBezTo>
                  <a:cubicBezTo>
                    <a:pt x="927" y="167"/>
                    <a:pt x="983" y="56"/>
                    <a:pt x="964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2" name="Freeform 70"/>
            <p:cNvSpPr>
              <a:spLocks noChangeArrowheads="1"/>
            </p:cNvSpPr>
            <p:nvPr/>
          </p:nvSpPr>
          <p:spPr bwMode="auto">
            <a:xfrm>
              <a:off x="10074829" y="4217395"/>
              <a:ext cx="108235" cy="415514"/>
            </a:xfrm>
            <a:custGeom>
              <a:avLst/>
              <a:gdLst>
                <a:gd name="T0" fmla="*/ 38 w 354"/>
                <a:gd name="T1" fmla="*/ 55 h 1355"/>
                <a:gd name="T2" fmla="*/ 38 w 354"/>
                <a:gd name="T3" fmla="*/ 55 h 1355"/>
                <a:gd name="T4" fmla="*/ 38 w 354"/>
                <a:gd name="T5" fmla="*/ 204 h 1355"/>
                <a:gd name="T6" fmla="*/ 38 w 354"/>
                <a:gd name="T7" fmla="*/ 371 h 1355"/>
                <a:gd name="T8" fmla="*/ 19 w 354"/>
                <a:gd name="T9" fmla="*/ 464 h 1355"/>
                <a:gd name="T10" fmla="*/ 56 w 354"/>
                <a:gd name="T11" fmla="*/ 538 h 1355"/>
                <a:gd name="T12" fmla="*/ 19 w 354"/>
                <a:gd name="T13" fmla="*/ 686 h 1355"/>
                <a:gd name="T14" fmla="*/ 19 w 354"/>
                <a:gd name="T15" fmla="*/ 816 h 1355"/>
                <a:gd name="T16" fmla="*/ 75 w 354"/>
                <a:gd name="T17" fmla="*/ 1002 h 1355"/>
                <a:gd name="T18" fmla="*/ 112 w 354"/>
                <a:gd name="T19" fmla="*/ 1076 h 1355"/>
                <a:gd name="T20" fmla="*/ 130 w 354"/>
                <a:gd name="T21" fmla="*/ 1187 h 1355"/>
                <a:gd name="T22" fmla="*/ 241 w 354"/>
                <a:gd name="T23" fmla="*/ 1243 h 1355"/>
                <a:gd name="T24" fmla="*/ 335 w 354"/>
                <a:gd name="T25" fmla="*/ 1280 h 1355"/>
                <a:gd name="T26" fmla="*/ 297 w 354"/>
                <a:gd name="T27" fmla="*/ 1094 h 1355"/>
                <a:gd name="T28" fmla="*/ 223 w 354"/>
                <a:gd name="T29" fmla="*/ 983 h 1355"/>
                <a:gd name="T30" fmla="*/ 205 w 354"/>
                <a:gd name="T31" fmla="*/ 761 h 1355"/>
                <a:gd name="T32" fmla="*/ 241 w 354"/>
                <a:gd name="T33" fmla="*/ 649 h 1355"/>
                <a:gd name="T34" fmla="*/ 260 w 354"/>
                <a:gd name="T35" fmla="*/ 464 h 1355"/>
                <a:gd name="T36" fmla="*/ 149 w 354"/>
                <a:gd name="T37" fmla="*/ 260 h 1355"/>
                <a:gd name="T38" fmla="*/ 112 w 354"/>
                <a:gd name="T39" fmla="*/ 93 h 1355"/>
                <a:gd name="T40" fmla="*/ 38 w 354"/>
                <a:gd name="T41" fmla="*/ 55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4" h="1355">
                  <a:moveTo>
                    <a:pt x="38" y="55"/>
                  </a:moveTo>
                  <a:lnTo>
                    <a:pt x="38" y="55"/>
                  </a:lnTo>
                  <a:cubicBezTo>
                    <a:pt x="19" y="93"/>
                    <a:pt x="38" y="148"/>
                    <a:pt x="38" y="204"/>
                  </a:cubicBezTo>
                  <a:cubicBezTo>
                    <a:pt x="38" y="241"/>
                    <a:pt x="19" y="334"/>
                    <a:pt x="38" y="371"/>
                  </a:cubicBezTo>
                  <a:cubicBezTo>
                    <a:pt x="56" y="408"/>
                    <a:pt x="19" y="464"/>
                    <a:pt x="19" y="464"/>
                  </a:cubicBezTo>
                  <a:cubicBezTo>
                    <a:pt x="19" y="482"/>
                    <a:pt x="56" y="501"/>
                    <a:pt x="56" y="538"/>
                  </a:cubicBezTo>
                  <a:cubicBezTo>
                    <a:pt x="56" y="556"/>
                    <a:pt x="38" y="667"/>
                    <a:pt x="19" y="686"/>
                  </a:cubicBezTo>
                  <a:cubicBezTo>
                    <a:pt x="0" y="723"/>
                    <a:pt x="19" y="742"/>
                    <a:pt x="19" y="816"/>
                  </a:cubicBezTo>
                  <a:cubicBezTo>
                    <a:pt x="19" y="909"/>
                    <a:pt x="75" y="946"/>
                    <a:pt x="75" y="1002"/>
                  </a:cubicBezTo>
                  <a:cubicBezTo>
                    <a:pt x="93" y="1057"/>
                    <a:pt x="112" y="1020"/>
                    <a:pt x="112" y="1076"/>
                  </a:cubicBezTo>
                  <a:cubicBezTo>
                    <a:pt x="112" y="1132"/>
                    <a:pt x="112" y="1187"/>
                    <a:pt x="130" y="1187"/>
                  </a:cubicBezTo>
                  <a:cubicBezTo>
                    <a:pt x="167" y="1187"/>
                    <a:pt x="223" y="1206"/>
                    <a:pt x="241" y="1243"/>
                  </a:cubicBezTo>
                  <a:cubicBezTo>
                    <a:pt x="260" y="1261"/>
                    <a:pt x="316" y="1354"/>
                    <a:pt x="335" y="1280"/>
                  </a:cubicBezTo>
                  <a:cubicBezTo>
                    <a:pt x="353" y="1224"/>
                    <a:pt x="353" y="1150"/>
                    <a:pt x="297" y="1094"/>
                  </a:cubicBezTo>
                  <a:cubicBezTo>
                    <a:pt x="260" y="1020"/>
                    <a:pt x="223" y="1020"/>
                    <a:pt x="223" y="983"/>
                  </a:cubicBezTo>
                  <a:cubicBezTo>
                    <a:pt x="205" y="946"/>
                    <a:pt x="186" y="797"/>
                    <a:pt x="205" y="761"/>
                  </a:cubicBezTo>
                  <a:cubicBezTo>
                    <a:pt x="205" y="705"/>
                    <a:pt x="205" y="705"/>
                    <a:pt x="241" y="649"/>
                  </a:cubicBezTo>
                  <a:cubicBezTo>
                    <a:pt x="279" y="593"/>
                    <a:pt x="260" y="464"/>
                    <a:pt x="260" y="464"/>
                  </a:cubicBezTo>
                  <a:cubicBezTo>
                    <a:pt x="260" y="464"/>
                    <a:pt x="167" y="278"/>
                    <a:pt x="149" y="260"/>
                  </a:cubicBezTo>
                  <a:cubicBezTo>
                    <a:pt x="130" y="222"/>
                    <a:pt x="130" y="167"/>
                    <a:pt x="112" y="93"/>
                  </a:cubicBezTo>
                  <a:cubicBezTo>
                    <a:pt x="93" y="37"/>
                    <a:pt x="38" y="0"/>
                    <a:pt x="38" y="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3" name="Freeform 71"/>
            <p:cNvSpPr>
              <a:spLocks noChangeArrowheads="1"/>
            </p:cNvSpPr>
            <p:nvPr/>
          </p:nvSpPr>
          <p:spPr bwMode="auto">
            <a:xfrm>
              <a:off x="9746065" y="4336500"/>
              <a:ext cx="51412" cy="51432"/>
            </a:xfrm>
            <a:custGeom>
              <a:avLst/>
              <a:gdLst>
                <a:gd name="T0" fmla="*/ 55 w 168"/>
                <a:gd name="T1" fmla="*/ 18 h 167"/>
                <a:gd name="T2" fmla="*/ 55 w 168"/>
                <a:gd name="T3" fmla="*/ 18 h 167"/>
                <a:gd name="T4" fmla="*/ 18 w 168"/>
                <a:gd name="T5" fmla="*/ 129 h 167"/>
                <a:gd name="T6" fmla="*/ 74 w 168"/>
                <a:gd name="T7" fmla="*/ 148 h 167"/>
                <a:gd name="T8" fmla="*/ 148 w 168"/>
                <a:gd name="T9" fmla="*/ 92 h 167"/>
                <a:gd name="T10" fmla="*/ 55 w 168"/>
                <a:gd name="T11" fmla="*/ 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167">
                  <a:moveTo>
                    <a:pt x="55" y="18"/>
                  </a:moveTo>
                  <a:lnTo>
                    <a:pt x="55" y="18"/>
                  </a:lnTo>
                  <a:cubicBezTo>
                    <a:pt x="55" y="18"/>
                    <a:pt x="0" y="111"/>
                    <a:pt x="18" y="129"/>
                  </a:cubicBezTo>
                  <a:cubicBezTo>
                    <a:pt x="37" y="148"/>
                    <a:pt x="37" y="166"/>
                    <a:pt x="74" y="148"/>
                  </a:cubicBezTo>
                  <a:cubicBezTo>
                    <a:pt x="129" y="148"/>
                    <a:pt x="148" y="111"/>
                    <a:pt x="148" y="92"/>
                  </a:cubicBezTo>
                  <a:cubicBezTo>
                    <a:pt x="167" y="55"/>
                    <a:pt x="111" y="0"/>
                    <a:pt x="55" y="1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4" name="Freeform 72"/>
            <p:cNvSpPr>
              <a:spLocks noChangeArrowheads="1"/>
            </p:cNvSpPr>
            <p:nvPr/>
          </p:nvSpPr>
          <p:spPr bwMode="auto">
            <a:xfrm>
              <a:off x="9654065" y="4188971"/>
              <a:ext cx="56823" cy="69028"/>
            </a:xfrm>
            <a:custGeom>
              <a:avLst/>
              <a:gdLst>
                <a:gd name="T0" fmla="*/ 0 w 186"/>
                <a:gd name="T1" fmla="*/ 56 h 224"/>
                <a:gd name="T2" fmla="*/ 0 w 186"/>
                <a:gd name="T3" fmla="*/ 56 h 224"/>
                <a:gd name="T4" fmla="*/ 18 w 186"/>
                <a:gd name="T5" fmla="*/ 186 h 224"/>
                <a:gd name="T6" fmla="*/ 129 w 186"/>
                <a:gd name="T7" fmla="*/ 204 h 224"/>
                <a:gd name="T8" fmla="*/ 148 w 186"/>
                <a:gd name="T9" fmla="*/ 112 h 224"/>
                <a:gd name="T10" fmla="*/ 0 w 186"/>
                <a:gd name="T11" fmla="*/ 56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6" h="224">
                  <a:moveTo>
                    <a:pt x="0" y="56"/>
                  </a:moveTo>
                  <a:lnTo>
                    <a:pt x="0" y="56"/>
                  </a:lnTo>
                  <a:cubicBezTo>
                    <a:pt x="0" y="93"/>
                    <a:pt x="18" y="148"/>
                    <a:pt x="18" y="186"/>
                  </a:cubicBezTo>
                  <a:cubicBezTo>
                    <a:pt x="37" y="223"/>
                    <a:pt x="93" y="223"/>
                    <a:pt x="129" y="204"/>
                  </a:cubicBezTo>
                  <a:cubicBezTo>
                    <a:pt x="148" y="186"/>
                    <a:pt x="185" y="148"/>
                    <a:pt x="148" y="112"/>
                  </a:cubicBezTo>
                  <a:cubicBezTo>
                    <a:pt x="129" y="74"/>
                    <a:pt x="37" y="0"/>
                    <a:pt x="0" y="56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5" name="Freeform 73"/>
            <p:cNvSpPr>
              <a:spLocks noChangeArrowheads="1"/>
            </p:cNvSpPr>
            <p:nvPr/>
          </p:nvSpPr>
          <p:spPr bwMode="auto">
            <a:xfrm>
              <a:off x="9927358" y="4069866"/>
              <a:ext cx="79824" cy="97450"/>
            </a:xfrm>
            <a:custGeom>
              <a:avLst/>
              <a:gdLst>
                <a:gd name="T0" fmla="*/ 19 w 261"/>
                <a:gd name="T1" fmla="*/ 55 h 316"/>
                <a:gd name="T2" fmla="*/ 19 w 261"/>
                <a:gd name="T3" fmla="*/ 55 h 316"/>
                <a:gd name="T4" fmla="*/ 37 w 261"/>
                <a:gd name="T5" fmla="*/ 166 h 316"/>
                <a:gd name="T6" fmla="*/ 186 w 261"/>
                <a:gd name="T7" fmla="*/ 315 h 316"/>
                <a:gd name="T8" fmla="*/ 204 w 261"/>
                <a:gd name="T9" fmla="*/ 241 h 316"/>
                <a:gd name="T10" fmla="*/ 19 w 261"/>
                <a:gd name="T11" fmla="*/ 5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1" h="316">
                  <a:moveTo>
                    <a:pt x="19" y="55"/>
                  </a:moveTo>
                  <a:lnTo>
                    <a:pt x="19" y="55"/>
                  </a:lnTo>
                  <a:cubicBezTo>
                    <a:pt x="19" y="74"/>
                    <a:pt x="0" y="111"/>
                    <a:pt x="37" y="166"/>
                  </a:cubicBezTo>
                  <a:cubicBezTo>
                    <a:pt x="75" y="222"/>
                    <a:pt x="167" y="315"/>
                    <a:pt x="186" y="315"/>
                  </a:cubicBezTo>
                  <a:cubicBezTo>
                    <a:pt x="204" y="315"/>
                    <a:pt x="260" y="296"/>
                    <a:pt x="204" y="241"/>
                  </a:cubicBezTo>
                  <a:cubicBezTo>
                    <a:pt x="167" y="185"/>
                    <a:pt x="56" y="0"/>
                    <a:pt x="19" y="5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6" name="Freeform 74"/>
            <p:cNvSpPr>
              <a:spLocks noChangeArrowheads="1"/>
            </p:cNvSpPr>
            <p:nvPr/>
          </p:nvSpPr>
          <p:spPr bwMode="auto">
            <a:xfrm>
              <a:off x="9710888" y="3778871"/>
              <a:ext cx="182648" cy="415514"/>
            </a:xfrm>
            <a:custGeom>
              <a:avLst/>
              <a:gdLst>
                <a:gd name="T0" fmla="*/ 74 w 595"/>
                <a:gd name="T1" fmla="*/ 0 h 1355"/>
                <a:gd name="T2" fmla="*/ 74 w 595"/>
                <a:gd name="T3" fmla="*/ 0 h 1355"/>
                <a:gd name="T4" fmla="*/ 0 w 595"/>
                <a:gd name="T5" fmla="*/ 167 h 1355"/>
                <a:gd name="T6" fmla="*/ 56 w 595"/>
                <a:gd name="T7" fmla="*/ 446 h 1355"/>
                <a:gd name="T8" fmla="*/ 149 w 595"/>
                <a:gd name="T9" fmla="*/ 706 h 1355"/>
                <a:gd name="T10" fmla="*/ 223 w 595"/>
                <a:gd name="T11" fmla="*/ 965 h 1355"/>
                <a:gd name="T12" fmla="*/ 260 w 595"/>
                <a:gd name="T13" fmla="*/ 1151 h 1355"/>
                <a:gd name="T14" fmla="*/ 390 w 595"/>
                <a:gd name="T15" fmla="*/ 1188 h 1355"/>
                <a:gd name="T16" fmla="*/ 538 w 595"/>
                <a:gd name="T17" fmla="*/ 1318 h 1355"/>
                <a:gd name="T18" fmla="*/ 538 w 595"/>
                <a:gd name="T19" fmla="*/ 1169 h 1355"/>
                <a:gd name="T20" fmla="*/ 409 w 595"/>
                <a:gd name="T21" fmla="*/ 983 h 1355"/>
                <a:gd name="T22" fmla="*/ 353 w 595"/>
                <a:gd name="T23" fmla="*/ 798 h 1355"/>
                <a:gd name="T24" fmla="*/ 260 w 595"/>
                <a:gd name="T25" fmla="*/ 631 h 1355"/>
                <a:gd name="T26" fmla="*/ 204 w 595"/>
                <a:gd name="T27" fmla="*/ 409 h 1355"/>
                <a:gd name="T28" fmla="*/ 112 w 595"/>
                <a:gd name="T29" fmla="*/ 260 h 1355"/>
                <a:gd name="T30" fmla="*/ 74 w 595"/>
                <a:gd name="T31" fmla="*/ 0 h 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5" h="1355">
                  <a:moveTo>
                    <a:pt x="74" y="0"/>
                  </a:moveTo>
                  <a:lnTo>
                    <a:pt x="74" y="0"/>
                  </a:lnTo>
                  <a:cubicBezTo>
                    <a:pt x="56" y="0"/>
                    <a:pt x="0" y="112"/>
                    <a:pt x="0" y="167"/>
                  </a:cubicBezTo>
                  <a:cubicBezTo>
                    <a:pt x="0" y="223"/>
                    <a:pt x="0" y="353"/>
                    <a:pt x="56" y="446"/>
                  </a:cubicBezTo>
                  <a:cubicBezTo>
                    <a:pt x="93" y="520"/>
                    <a:pt x="112" y="650"/>
                    <a:pt x="149" y="706"/>
                  </a:cubicBezTo>
                  <a:cubicBezTo>
                    <a:pt x="167" y="780"/>
                    <a:pt x="223" y="854"/>
                    <a:pt x="223" y="965"/>
                  </a:cubicBezTo>
                  <a:cubicBezTo>
                    <a:pt x="223" y="1077"/>
                    <a:pt x="223" y="1132"/>
                    <a:pt x="260" y="1151"/>
                  </a:cubicBezTo>
                  <a:cubicBezTo>
                    <a:pt x="315" y="1151"/>
                    <a:pt x="334" y="1113"/>
                    <a:pt x="390" y="1188"/>
                  </a:cubicBezTo>
                  <a:cubicBezTo>
                    <a:pt x="427" y="1262"/>
                    <a:pt x="501" y="1354"/>
                    <a:pt x="538" y="1318"/>
                  </a:cubicBezTo>
                  <a:cubicBezTo>
                    <a:pt x="575" y="1280"/>
                    <a:pt x="594" y="1243"/>
                    <a:pt x="538" y="1169"/>
                  </a:cubicBezTo>
                  <a:cubicBezTo>
                    <a:pt x="483" y="1095"/>
                    <a:pt x="409" y="1058"/>
                    <a:pt x="409" y="983"/>
                  </a:cubicBezTo>
                  <a:cubicBezTo>
                    <a:pt x="409" y="909"/>
                    <a:pt x="371" y="854"/>
                    <a:pt x="353" y="798"/>
                  </a:cubicBezTo>
                  <a:cubicBezTo>
                    <a:pt x="315" y="724"/>
                    <a:pt x="279" y="706"/>
                    <a:pt x="260" y="631"/>
                  </a:cubicBezTo>
                  <a:cubicBezTo>
                    <a:pt x="223" y="557"/>
                    <a:pt x="260" y="483"/>
                    <a:pt x="204" y="409"/>
                  </a:cubicBezTo>
                  <a:cubicBezTo>
                    <a:pt x="149" y="335"/>
                    <a:pt x="130" y="353"/>
                    <a:pt x="112" y="260"/>
                  </a:cubicBezTo>
                  <a:cubicBezTo>
                    <a:pt x="93" y="167"/>
                    <a:pt x="167" y="0"/>
                    <a:pt x="74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7" name="Freeform 75"/>
            <p:cNvSpPr>
              <a:spLocks noChangeArrowheads="1"/>
            </p:cNvSpPr>
            <p:nvPr/>
          </p:nvSpPr>
          <p:spPr bwMode="auto">
            <a:xfrm>
              <a:off x="9785301" y="3324105"/>
              <a:ext cx="85235" cy="142114"/>
            </a:xfrm>
            <a:custGeom>
              <a:avLst/>
              <a:gdLst>
                <a:gd name="T0" fmla="*/ 279 w 280"/>
                <a:gd name="T1" fmla="*/ 93 h 465"/>
                <a:gd name="T2" fmla="*/ 279 w 280"/>
                <a:gd name="T3" fmla="*/ 93 h 465"/>
                <a:gd name="T4" fmla="*/ 204 w 280"/>
                <a:gd name="T5" fmla="*/ 241 h 465"/>
                <a:gd name="T6" fmla="*/ 56 w 280"/>
                <a:gd name="T7" fmla="*/ 409 h 465"/>
                <a:gd name="T8" fmla="*/ 19 w 280"/>
                <a:gd name="T9" fmla="*/ 371 h 465"/>
                <a:gd name="T10" fmla="*/ 93 w 280"/>
                <a:gd name="T11" fmla="*/ 223 h 465"/>
                <a:gd name="T12" fmla="*/ 279 w 280"/>
                <a:gd name="T13" fmla="*/ 9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0" h="465">
                  <a:moveTo>
                    <a:pt x="279" y="93"/>
                  </a:moveTo>
                  <a:lnTo>
                    <a:pt x="279" y="93"/>
                  </a:lnTo>
                  <a:cubicBezTo>
                    <a:pt x="279" y="93"/>
                    <a:pt x="260" y="223"/>
                    <a:pt x="204" y="241"/>
                  </a:cubicBezTo>
                  <a:cubicBezTo>
                    <a:pt x="149" y="260"/>
                    <a:pt x="93" y="353"/>
                    <a:pt x="56" y="409"/>
                  </a:cubicBezTo>
                  <a:cubicBezTo>
                    <a:pt x="19" y="464"/>
                    <a:pt x="0" y="446"/>
                    <a:pt x="19" y="371"/>
                  </a:cubicBezTo>
                  <a:cubicBezTo>
                    <a:pt x="38" y="315"/>
                    <a:pt x="38" y="279"/>
                    <a:pt x="93" y="223"/>
                  </a:cubicBezTo>
                  <a:cubicBezTo>
                    <a:pt x="149" y="167"/>
                    <a:pt x="242" y="0"/>
                    <a:pt x="279" y="9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8" name="Freeform 76"/>
            <p:cNvSpPr>
              <a:spLocks noChangeArrowheads="1"/>
            </p:cNvSpPr>
            <p:nvPr/>
          </p:nvSpPr>
          <p:spPr bwMode="auto">
            <a:xfrm>
              <a:off x="9955771" y="3357942"/>
              <a:ext cx="102823" cy="56845"/>
            </a:xfrm>
            <a:custGeom>
              <a:avLst/>
              <a:gdLst>
                <a:gd name="T0" fmla="*/ 241 w 335"/>
                <a:gd name="T1" fmla="*/ 37 h 186"/>
                <a:gd name="T2" fmla="*/ 241 w 335"/>
                <a:gd name="T3" fmla="*/ 37 h 186"/>
                <a:gd name="T4" fmla="*/ 56 w 335"/>
                <a:gd name="T5" fmla="*/ 148 h 186"/>
                <a:gd name="T6" fmla="*/ 223 w 335"/>
                <a:gd name="T7" fmla="*/ 185 h 186"/>
                <a:gd name="T8" fmla="*/ 315 w 335"/>
                <a:gd name="T9" fmla="*/ 129 h 186"/>
                <a:gd name="T10" fmla="*/ 259 w 335"/>
                <a:gd name="T11" fmla="*/ 55 h 186"/>
                <a:gd name="T12" fmla="*/ 241 w 335"/>
                <a:gd name="T13" fmla="*/ 3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5" h="186">
                  <a:moveTo>
                    <a:pt x="241" y="37"/>
                  </a:moveTo>
                  <a:lnTo>
                    <a:pt x="241" y="37"/>
                  </a:lnTo>
                  <a:cubicBezTo>
                    <a:pt x="204" y="74"/>
                    <a:pt x="0" y="111"/>
                    <a:pt x="56" y="148"/>
                  </a:cubicBezTo>
                  <a:cubicBezTo>
                    <a:pt x="93" y="167"/>
                    <a:pt x="167" y="185"/>
                    <a:pt x="223" y="185"/>
                  </a:cubicBezTo>
                  <a:cubicBezTo>
                    <a:pt x="278" y="167"/>
                    <a:pt x="334" y="167"/>
                    <a:pt x="315" y="129"/>
                  </a:cubicBezTo>
                  <a:cubicBezTo>
                    <a:pt x="278" y="92"/>
                    <a:pt x="241" y="74"/>
                    <a:pt x="259" y="55"/>
                  </a:cubicBezTo>
                  <a:cubicBezTo>
                    <a:pt x="278" y="37"/>
                    <a:pt x="297" y="0"/>
                    <a:pt x="241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79" name="Freeform 77"/>
            <p:cNvSpPr>
              <a:spLocks noChangeArrowheads="1"/>
            </p:cNvSpPr>
            <p:nvPr/>
          </p:nvSpPr>
          <p:spPr bwMode="auto">
            <a:xfrm>
              <a:off x="10206064" y="3112965"/>
              <a:ext cx="97411" cy="221969"/>
            </a:xfrm>
            <a:custGeom>
              <a:avLst/>
              <a:gdLst>
                <a:gd name="T0" fmla="*/ 56 w 316"/>
                <a:gd name="T1" fmla="*/ 130 h 725"/>
                <a:gd name="T2" fmla="*/ 56 w 316"/>
                <a:gd name="T3" fmla="*/ 130 h 725"/>
                <a:gd name="T4" fmla="*/ 167 w 316"/>
                <a:gd name="T5" fmla="*/ 111 h 725"/>
                <a:gd name="T6" fmla="*/ 185 w 316"/>
                <a:gd name="T7" fmla="*/ 389 h 725"/>
                <a:gd name="T8" fmla="*/ 279 w 316"/>
                <a:gd name="T9" fmla="*/ 501 h 725"/>
                <a:gd name="T10" fmla="*/ 279 w 316"/>
                <a:gd name="T11" fmla="*/ 686 h 725"/>
                <a:gd name="T12" fmla="*/ 167 w 316"/>
                <a:gd name="T13" fmla="*/ 556 h 725"/>
                <a:gd name="T14" fmla="*/ 19 w 316"/>
                <a:gd name="T15" fmla="*/ 408 h 725"/>
                <a:gd name="T16" fmla="*/ 56 w 316"/>
                <a:gd name="T17" fmla="*/ 130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6" h="725">
                  <a:moveTo>
                    <a:pt x="56" y="130"/>
                  </a:moveTo>
                  <a:lnTo>
                    <a:pt x="56" y="130"/>
                  </a:lnTo>
                  <a:cubicBezTo>
                    <a:pt x="56" y="111"/>
                    <a:pt x="93" y="0"/>
                    <a:pt x="167" y="111"/>
                  </a:cubicBezTo>
                  <a:cubicBezTo>
                    <a:pt x="241" y="223"/>
                    <a:pt x="167" y="315"/>
                    <a:pt x="185" y="389"/>
                  </a:cubicBezTo>
                  <a:cubicBezTo>
                    <a:pt x="185" y="445"/>
                    <a:pt x="241" y="408"/>
                    <a:pt x="279" y="501"/>
                  </a:cubicBezTo>
                  <a:cubicBezTo>
                    <a:pt x="315" y="575"/>
                    <a:pt x="315" y="724"/>
                    <a:pt x="279" y="686"/>
                  </a:cubicBezTo>
                  <a:cubicBezTo>
                    <a:pt x="260" y="649"/>
                    <a:pt x="241" y="630"/>
                    <a:pt x="167" y="556"/>
                  </a:cubicBezTo>
                  <a:cubicBezTo>
                    <a:pt x="74" y="464"/>
                    <a:pt x="37" y="464"/>
                    <a:pt x="19" y="408"/>
                  </a:cubicBezTo>
                  <a:cubicBezTo>
                    <a:pt x="0" y="353"/>
                    <a:pt x="56" y="130"/>
                    <a:pt x="56" y="13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0" name="Freeform 78"/>
            <p:cNvSpPr>
              <a:spLocks noChangeArrowheads="1"/>
            </p:cNvSpPr>
            <p:nvPr/>
          </p:nvSpPr>
          <p:spPr bwMode="auto">
            <a:xfrm>
              <a:off x="10314298" y="3033111"/>
              <a:ext cx="23001" cy="46017"/>
            </a:xfrm>
            <a:custGeom>
              <a:avLst/>
              <a:gdLst>
                <a:gd name="T0" fmla="*/ 55 w 75"/>
                <a:gd name="T1" fmla="*/ 19 h 149"/>
                <a:gd name="T2" fmla="*/ 55 w 75"/>
                <a:gd name="T3" fmla="*/ 19 h 149"/>
                <a:gd name="T4" fmla="*/ 0 w 75"/>
                <a:gd name="T5" fmla="*/ 112 h 149"/>
                <a:gd name="T6" fmla="*/ 37 w 75"/>
                <a:gd name="T7" fmla="*/ 112 h 149"/>
                <a:gd name="T8" fmla="*/ 55 w 75"/>
                <a:gd name="T9" fmla="*/ 1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49">
                  <a:moveTo>
                    <a:pt x="55" y="19"/>
                  </a:moveTo>
                  <a:lnTo>
                    <a:pt x="55" y="19"/>
                  </a:lnTo>
                  <a:cubicBezTo>
                    <a:pt x="37" y="37"/>
                    <a:pt x="0" y="74"/>
                    <a:pt x="0" y="112"/>
                  </a:cubicBezTo>
                  <a:cubicBezTo>
                    <a:pt x="0" y="148"/>
                    <a:pt x="18" y="148"/>
                    <a:pt x="37" y="112"/>
                  </a:cubicBezTo>
                  <a:cubicBezTo>
                    <a:pt x="55" y="74"/>
                    <a:pt x="74" y="0"/>
                    <a:pt x="55" y="1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1" name="Freeform 79"/>
            <p:cNvSpPr>
              <a:spLocks noChangeArrowheads="1"/>
            </p:cNvSpPr>
            <p:nvPr/>
          </p:nvSpPr>
          <p:spPr bwMode="auto">
            <a:xfrm>
              <a:off x="10349475" y="2958670"/>
              <a:ext cx="46001" cy="51432"/>
            </a:xfrm>
            <a:custGeom>
              <a:avLst/>
              <a:gdLst>
                <a:gd name="T0" fmla="*/ 92 w 149"/>
                <a:gd name="T1" fmla="*/ 37 h 168"/>
                <a:gd name="T2" fmla="*/ 92 w 149"/>
                <a:gd name="T3" fmla="*/ 37 h 168"/>
                <a:gd name="T4" fmla="*/ 18 w 149"/>
                <a:gd name="T5" fmla="*/ 148 h 168"/>
                <a:gd name="T6" fmla="*/ 92 w 149"/>
                <a:gd name="T7" fmla="*/ 112 h 168"/>
                <a:gd name="T8" fmla="*/ 92 w 149"/>
                <a:gd name="T9" fmla="*/ 3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168">
                  <a:moveTo>
                    <a:pt x="92" y="37"/>
                  </a:moveTo>
                  <a:lnTo>
                    <a:pt x="92" y="37"/>
                  </a:lnTo>
                  <a:cubicBezTo>
                    <a:pt x="74" y="37"/>
                    <a:pt x="0" y="130"/>
                    <a:pt x="18" y="148"/>
                  </a:cubicBezTo>
                  <a:cubicBezTo>
                    <a:pt x="37" y="167"/>
                    <a:pt x="74" y="130"/>
                    <a:pt x="92" y="112"/>
                  </a:cubicBezTo>
                  <a:cubicBezTo>
                    <a:pt x="111" y="93"/>
                    <a:pt x="148" y="0"/>
                    <a:pt x="92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2" name="Freeform 80"/>
            <p:cNvSpPr>
              <a:spLocks noChangeArrowheads="1"/>
            </p:cNvSpPr>
            <p:nvPr/>
          </p:nvSpPr>
          <p:spPr bwMode="auto">
            <a:xfrm>
              <a:off x="9898947" y="3437796"/>
              <a:ext cx="262471" cy="273400"/>
            </a:xfrm>
            <a:custGeom>
              <a:avLst/>
              <a:gdLst>
                <a:gd name="T0" fmla="*/ 390 w 855"/>
                <a:gd name="T1" fmla="*/ 19 h 891"/>
                <a:gd name="T2" fmla="*/ 390 w 855"/>
                <a:gd name="T3" fmla="*/ 19 h 891"/>
                <a:gd name="T4" fmla="*/ 334 w 855"/>
                <a:gd name="T5" fmla="*/ 56 h 891"/>
                <a:gd name="T6" fmla="*/ 186 w 855"/>
                <a:gd name="T7" fmla="*/ 149 h 891"/>
                <a:gd name="T8" fmla="*/ 56 w 855"/>
                <a:gd name="T9" fmla="*/ 259 h 891"/>
                <a:gd name="T10" fmla="*/ 19 w 855"/>
                <a:gd name="T11" fmla="*/ 426 h 891"/>
                <a:gd name="T12" fmla="*/ 93 w 855"/>
                <a:gd name="T13" fmla="*/ 649 h 891"/>
                <a:gd name="T14" fmla="*/ 168 w 855"/>
                <a:gd name="T15" fmla="*/ 797 h 891"/>
                <a:gd name="T16" fmla="*/ 204 w 855"/>
                <a:gd name="T17" fmla="*/ 705 h 891"/>
                <a:gd name="T18" fmla="*/ 297 w 855"/>
                <a:gd name="T19" fmla="*/ 760 h 891"/>
                <a:gd name="T20" fmla="*/ 334 w 855"/>
                <a:gd name="T21" fmla="*/ 871 h 891"/>
                <a:gd name="T22" fmla="*/ 371 w 855"/>
                <a:gd name="T23" fmla="*/ 779 h 891"/>
                <a:gd name="T24" fmla="*/ 427 w 855"/>
                <a:gd name="T25" fmla="*/ 723 h 891"/>
                <a:gd name="T26" fmla="*/ 594 w 855"/>
                <a:gd name="T27" fmla="*/ 723 h 891"/>
                <a:gd name="T28" fmla="*/ 520 w 855"/>
                <a:gd name="T29" fmla="*/ 630 h 891"/>
                <a:gd name="T30" fmla="*/ 520 w 855"/>
                <a:gd name="T31" fmla="*/ 575 h 891"/>
                <a:gd name="T32" fmla="*/ 650 w 855"/>
                <a:gd name="T33" fmla="*/ 556 h 891"/>
                <a:gd name="T34" fmla="*/ 594 w 855"/>
                <a:gd name="T35" fmla="*/ 408 h 891"/>
                <a:gd name="T36" fmla="*/ 687 w 855"/>
                <a:gd name="T37" fmla="*/ 334 h 891"/>
                <a:gd name="T38" fmla="*/ 687 w 855"/>
                <a:gd name="T39" fmla="*/ 240 h 891"/>
                <a:gd name="T40" fmla="*/ 816 w 855"/>
                <a:gd name="T41" fmla="*/ 222 h 891"/>
                <a:gd name="T42" fmla="*/ 854 w 855"/>
                <a:gd name="T43" fmla="*/ 166 h 891"/>
                <a:gd name="T44" fmla="*/ 780 w 855"/>
                <a:gd name="T45" fmla="*/ 93 h 891"/>
                <a:gd name="T46" fmla="*/ 631 w 855"/>
                <a:gd name="T47" fmla="*/ 112 h 891"/>
                <a:gd name="T48" fmla="*/ 390 w 855"/>
                <a:gd name="T49" fmla="*/ 1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5" h="891">
                  <a:moveTo>
                    <a:pt x="390" y="19"/>
                  </a:moveTo>
                  <a:lnTo>
                    <a:pt x="390" y="19"/>
                  </a:lnTo>
                  <a:cubicBezTo>
                    <a:pt x="390" y="19"/>
                    <a:pt x="371" y="56"/>
                    <a:pt x="334" y="56"/>
                  </a:cubicBezTo>
                  <a:cubicBezTo>
                    <a:pt x="279" y="75"/>
                    <a:pt x="242" y="112"/>
                    <a:pt x="186" y="149"/>
                  </a:cubicBezTo>
                  <a:cubicBezTo>
                    <a:pt x="130" y="185"/>
                    <a:pt x="112" y="204"/>
                    <a:pt x="56" y="259"/>
                  </a:cubicBezTo>
                  <a:cubicBezTo>
                    <a:pt x="19" y="315"/>
                    <a:pt x="0" y="370"/>
                    <a:pt x="19" y="426"/>
                  </a:cubicBezTo>
                  <a:cubicBezTo>
                    <a:pt x="38" y="482"/>
                    <a:pt x="38" y="556"/>
                    <a:pt x="93" y="649"/>
                  </a:cubicBezTo>
                  <a:cubicBezTo>
                    <a:pt x="149" y="760"/>
                    <a:pt x="130" y="834"/>
                    <a:pt x="168" y="797"/>
                  </a:cubicBezTo>
                  <a:cubicBezTo>
                    <a:pt x="204" y="760"/>
                    <a:pt x="186" y="741"/>
                    <a:pt x="204" y="705"/>
                  </a:cubicBezTo>
                  <a:cubicBezTo>
                    <a:pt x="204" y="686"/>
                    <a:pt x="279" y="741"/>
                    <a:pt x="297" y="760"/>
                  </a:cubicBezTo>
                  <a:cubicBezTo>
                    <a:pt x="334" y="779"/>
                    <a:pt x="316" y="890"/>
                    <a:pt x="334" y="871"/>
                  </a:cubicBezTo>
                  <a:cubicBezTo>
                    <a:pt x="371" y="853"/>
                    <a:pt x="390" y="797"/>
                    <a:pt x="371" y="779"/>
                  </a:cubicBezTo>
                  <a:cubicBezTo>
                    <a:pt x="353" y="741"/>
                    <a:pt x="390" y="705"/>
                    <a:pt x="427" y="723"/>
                  </a:cubicBezTo>
                  <a:cubicBezTo>
                    <a:pt x="445" y="741"/>
                    <a:pt x="539" y="797"/>
                    <a:pt x="594" y="723"/>
                  </a:cubicBezTo>
                  <a:cubicBezTo>
                    <a:pt x="650" y="667"/>
                    <a:pt x="575" y="649"/>
                    <a:pt x="520" y="630"/>
                  </a:cubicBezTo>
                  <a:cubicBezTo>
                    <a:pt x="464" y="630"/>
                    <a:pt x="445" y="593"/>
                    <a:pt x="520" y="575"/>
                  </a:cubicBezTo>
                  <a:cubicBezTo>
                    <a:pt x="594" y="575"/>
                    <a:pt x="687" y="611"/>
                    <a:pt x="650" y="556"/>
                  </a:cubicBezTo>
                  <a:cubicBezTo>
                    <a:pt x="631" y="500"/>
                    <a:pt x="539" y="463"/>
                    <a:pt x="594" y="408"/>
                  </a:cubicBezTo>
                  <a:cubicBezTo>
                    <a:pt x="631" y="370"/>
                    <a:pt x="687" y="408"/>
                    <a:pt x="687" y="334"/>
                  </a:cubicBezTo>
                  <a:cubicBezTo>
                    <a:pt x="705" y="278"/>
                    <a:pt x="650" y="240"/>
                    <a:pt x="687" y="240"/>
                  </a:cubicBezTo>
                  <a:cubicBezTo>
                    <a:pt x="724" y="222"/>
                    <a:pt x="798" y="259"/>
                    <a:pt x="816" y="222"/>
                  </a:cubicBezTo>
                  <a:cubicBezTo>
                    <a:pt x="854" y="185"/>
                    <a:pt x="835" y="185"/>
                    <a:pt x="854" y="166"/>
                  </a:cubicBezTo>
                  <a:cubicBezTo>
                    <a:pt x="854" y="148"/>
                    <a:pt x="816" y="75"/>
                    <a:pt x="780" y="93"/>
                  </a:cubicBezTo>
                  <a:cubicBezTo>
                    <a:pt x="761" y="112"/>
                    <a:pt x="687" y="130"/>
                    <a:pt x="631" y="112"/>
                  </a:cubicBezTo>
                  <a:cubicBezTo>
                    <a:pt x="575" y="75"/>
                    <a:pt x="427" y="0"/>
                    <a:pt x="390" y="1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3" name="Freeform 81"/>
            <p:cNvSpPr>
              <a:spLocks noChangeArrowheads="1"/>
            </p:cNvSpPr>
            <p:nvPr/>
          </p:nvSpPr>
          <p:spPr bwMode="auto">
            <a:xfrm>
              <a:off x="9774478" y="4689754"/>
              <a:ext cx="227294" cy="56845"/>
            </a:xfrm>
            <a:custGeom>
              <a:avLst/>
              <a:gdLst>
                <a:gd name="T0" fmla="*/ 0 w 743"/>
                <a:gd name="T1" fmla="*/ 38 h 187"/>
                <a:gd name="T2" fmla="*/ 0 w 743"/>
                <a:gd name="T3" fmla="*/ 38 h 187"/>
                <a:gd name="T4" fmla="*/ 75 w 743"/>
                <a:gd name="T5" fmla="*/ 130 h 187"/>
                <a:gd name="T6" fmla="*/ 241 w 743"/>
                <a:gd name="T7" fmla="*/ 130 h 187"/>
                <a:gd name="T8" fmla="*/ 501 w 743"/>
                <a:gd name="T9" fmla="*/ 149 h 187"/>
                <a:gd name="T10" fmla="*/ 687 w 743"/>
                <a:gd name="T11" fmla="*/ 186 h 187"/>
                <a:gd name="T12" fmla="*/ 631 w 743"/>
                <a:gd name="T13" fmla="*/ 112 h 187"/>
                <a:gd name="T14" fmla="*/ 408 w 743"/>
                <a:gd name="T15" fmla="*/ 56 h 187"/>
                <a:gd name="T16" fmla="*/ 241 w 743"/>
                <a:gd name="T17" fmla="*/ 19 h 187"/>
                <a:gd name="T18" fmla="*/ 0 w 743"/>
                <a:gd name="T1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3" h="187">
                  <a:moveTo>
                    <a:pt x="0" y="38"/>
                  </a:moveTo>
                  <a:lnTo>
                    <a:pt x="0" y="38"/>
                  </a:lnTo>
                  <a:cubicBezTo>
                    <a:pt x="0" y="75"/>
                    <a:pt x="37" y="93"/>
                    <a:pt x="75" y="130"/>
                  </a:cubicBezTo>
                  <a:cubicBezTo>
                    <a:pt x="130" y="149"/>
                    <a:pt x="167" y="130"/>
                    <a:pt x="241" y="130"/>
                  </a:cubicBezTo>
                  <a:cubicBezTo>
                    <a:pt x="297" y="130"/>
                    <a:pt x="427" y="130"/>
                    <a:pt x="501" y="149"/>
                  </a:cubicBezTo>
                  <a:cubicBezTo>
                    <a:pt x="557" y="167"/>
                    <a:pt x="668" y="186"/>
                    <a:pt x="687" y="186"/>
                  </a:cubicBezTo>
                  <a:cubicBezTo>
                    <a:pt x="724" y="167"/>
                    <a:pt x="742" y="149"/>
                    <a:pt x="631" y="112"/>
                  </a:cubicBezTo>
                  <a:cubicBezTo>
                    <a:pt x="520" y="75"/>
                    <a:pt x="482" y="56"/>
                    <a:pt x="408" y="56"/>
                  </a:cubicBezTo>
                  <a:cubicBezTo>
                    <a:pt x="316" y="56"/>
                    <a:pt x="279" y="38"/>
                    <a:pt x="241" y="19"/>
                  </a:cubicBezTo>
                  <a:cubicBezTo>
                    <a:pt x="186" y="0"/>
                    <a:pt x="0" y="0"/>
                    <a:pt x="0" y="3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4" name="Freeform 82"/>
            <p:cNvSpPr>
              <a:spLocks noChangeArrowheads="1"/>
            </p:cNvSpPr>
            <p:nvPr/>
          </p:nvSpPr>
          <p:spPr bwMode="auto">
            <a:xfrm>
              <a:off x="9540419" y="4780436"/>
              <a:ext cx="119059" cy="79854"/>
            </a:xfrm>
            <a:custGeom>
              <a:avLst/>
              <a:gdLst>
                <a:gd name="T0" fmla="*/ 389 w 390"/>
                <a:gd name="T1" fmla="*/ 19 h 261"/>
                <a:gd name="T2" fmla="*/ 389 w 390"/>
                <a:gd name="T3" fmla="*/ 19 h 261"/>
                <a:gd name="T4" fmla="*/ 371 w 390"/>
                <a:gd name="T5" fmla="*/ 93 h 261"/>
                <a:gd name="T6" fmla="*/ 55 w 390"/>
                <a:gd name="T7" fmla="*/ 260 h 261"/>
                <a:gd name="T8" fmla="*/ 18 w 390"/>
                <a:gd name="T9" fmla="*/ 241 h 261"/>
                <a:gd name="T10" fmla="*/ 167 w 390"/>
                <a:gd name="T11" fmla="*/ 93 h 261"/>
                <a:gd name="T12" fmla="*/ 389 w 390"/>
                <a:gd name="T13" fmla="*/ 1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0" h="261">
                  <a:moveTo>
                    <a:pt x="389" y="19"/>
                  </a:moveTo>
                  <a:lnTo>
                    <a:pt x="389" y="19"/>
                  </a:lnTo>
                  <a:cubicBezTo>
                    <a:pt x="389" y="19"/>
                    <a:pt x="389" y="74"/>
                    <a:pt x="371" y="93"/>
                  </a:cubicBezTo>
                  <a:cubicBezTo>
                    <a:pt x="352" y="112"/>
                    <a:pt x="55" y="260"/>
                    <a:pt x="55" y="260"/>
                  </a:cubicBezTo>
                  <a:cubicBezTo>
                    <a:pt x="55" y="260"/>
                    <a:pt x="0" y="260"/>
                    <a:pt x="18" y="241"/>
                  </a:cubicBezTo>
                  <a:cubicBezTo>
                    <a:pt x="37" y="204"/>
                    <a:pt x="129" y="130"/>
                    <a:pt x="167" y="93"/>
                  </a:cubicBezTo>
                  <a:cubicBezTo>
                    <a:pt x="223" y="74"/>
                    <a:pt x="371" y="0"/>
                    <a:pt x="389" y="1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5" name="Freeform 83"/>
            <p:cNvSpPr>
              <a:spLocks noChangeArrowheads="1"/>
            </p:cNvSpPr>
            <p:nvPr/>
          </p:nvSpPr>
          <p:spPr bwMode="auto">
            <a:xfrm>
              <a:off x="7458247" y="2857160"/>
              <a:ext cx="136646" cy="198961"/>
            </a:xfrm>
            <a:custGeom>
              <a:avLst/>
              <a:gdLst>
                <a:gd name="T0" fmla="*/ 427 w 446"/>
                <a:gd name="T1" fmla="*/ 649 h 650"/>
                <a:gd name="T2" fmla="*/ 427 w 446"/>
                <a:gd name="T3" fmla="*/ 649 h 650"/>
                <a:gd name="T4" fmla="*/ 353 w 446"/>
                <a:gd name="T5" fmla="*/ 575 h 650"/>
                <a:gd name="T6" fmla="*/ 186 w 446"/>
                <a:gd name="T7" fmla="*/ 501 h 650"/>
                <a:gd name="T8" fmla="*/ 74 w 446"/>
                <a:gd name="T9" fmla="*/ 390 h 650"/>
                <a:gd name="T10" fmla="*/ 186 w 446"/>
                <a:gd name="T11" fmla="*/ 352 h 650"/>
                <a:gd name="T12" fmla="*/ 112 w 446"/>
                <a:gd name="T13" fmla="*/ 204 h 650"/>
                <a:gd name="T14" fmla="*/ 130 w 446"/>
                <a:gd name="T15" fmla="*/ 167 h 650"/>
                <a:gd name="T16" fmla="*/ 38 w 446"/>
                <a:gd name="T17" fmla="*/ 56 h 650"/>
                <a:gd name="T18" fmla="*/ 130 w 446"/>
                <a:gd name="T19" fmla="*/ 56 h 650"/>
                <a:gd name="T20" fmla="*/ 260 w 446"/>
                <a:gd name="T21" fmla="*/ 149 h 650"/>
                <a:gd name="T22" fmla="*/ 334 w 446"/>
                <a:gd name="T23" fmla="*/ 93 h 650"/>
                <a:gd name="T24" fmla="*/ 297 w 446"/>
                <a:gd name="T25" fmla="*/ 260 h 650"/>
                <a:gd name="T26" fmla="*/ 334 w 446"/>
                <a:gd name="T27" fmla="*/ 371 h 650"/>
                <a:gd name="T28" fmla="*/ 334 w 446"/>
                <a:gd name="T29" fmla="*/ 520 h 650"/>
                <a:gd name="T30" fmla="*/ 427 w 446"/>
                <a:gd name="T31" fmla="*/ 649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6" h="650">
                  <a:moveTo>
                    <a:pt x="427" y="649"/>
                  </a:moveTo>
                  <a:lnTo>
                    <a:pt x="427" y="649"/>
                  </a:lnTo>
                  <a:cubicBezTo>
                    <a:pt x="427" y="649"/>
                    <a:pt x="445" y="594"/>
                    <a:pt x="353" y="575"/>
                  </a:cubicBezTo>
                  <a:cubicBezTo>
                    <a:pt x="260" y="557"/>
                    <a:pt x="260" y="557"/>
                    <a:pt x="186" y="501"/>
                  </a:cubicBezTo>
                  <a:cubicBezTo>
                    <a:pt x="112" y="446"/>
                    <a:pt x="0" y="390"/>
                    <a:pt x="74" y="390"/>
                  </a:cubicBezTo>
                  <a:cubicBezTo>
                    <a:pt x="149" y="390"/>
                    <a:pt x="204" y="446"/>
                    <a:pt x="186" y="352"/>
                  </a:cubicBezTo>
                  <a:cubicBezTo>
                    <a:pt x="186" y="278"/>
                    <a:pt x="130" y="223"/>
                    <a:pt x="112" y="204"/>
                  </a:cubicBezTo>
                  <a:cubicBezTo>
                    <a:pt x="112" y="186"/>
                    <a:pt x="149" y="241"/>
                    <a:pt x="130" y="167"/>
                  </a:cubicBezTo>
                  <a:cubicBezTo>
                    <a:pt x="112" y="75"/>
                    <a:pt x="38" y="93"/>
                    <a:pt x="38" y="56"/>
                  </a:cubicBezTo>
                  <a:cubicBezTo>
                    <a:pt x="56" y="0"/>
                    <a:pt x="74" y="19"/>
                    <a:pt x="130" y="56"/>
                  </a:cubicBezTo>
                  <a:cubicBezTo>
                    <a:pt x="186" y="93"/>
                    <a:pt x="241" y="167"/>
                    <a:pt x="260" y="149"/>
                  </a:cubicBezTo>
                  <a:cubicBezTo>
                    <a:pt x="260" y="111"/>
                    <a:pt x="353" y="37"/>
                    <a:pt x="334" y="93"/>
                  </a:cubicBezTo>
                  <a:cubicBezTo>
                    <a:pt x="297" y="130"/>
                    <a:pt x="260" y="241"/>
                    <a:pt x="297" y="260"/>
                  </a:cubicBezTo>
                  <a:cubicBezTo>
                    <a:pt x="334" y="278"/>
                    <a:pt x="353" y="316"/>
                    <a:pt x="334" y="371"/>
                  </a:cubicBezTo>
                  <a:cubicBezTo>
                    <a:pt x="334" y="427"/>
                    <a:pt x="334" y="520"/>
                    <a:pt x="334" y="520"/>
                  </a:cubicBezTo>
                  <a:cubicBezTo>
                    <a:pt x="334" y="520"/>
                    <a:pt x="427" y="575"/>
                    <a:pt x="427" y="64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6" name="Freeform 84"/>
            <p:cNvSpPr>
              <a:spLocks noChangeArrowheads="1"/>
            </p:cNvSpPr>
            <p:nvPr/>
          </p:nvSpPr>
          <p:spPr bwMode="auto">
            <a:xfrm>
              <a:off x="7458247" y="2857160"/>
              <a:ext cx="136646" cy="198961"/>
            </a:xfrm>
            <a:custGeom>
              <a:avLst/>
              <a:gdLst>
                <a:gd name="T0" fmla="*/ 427 w 446"/>
                <a:gd name="T1" fmla="*/ 649 h 650"/>
                <a:gd name="T2" fmla="*/ 427 w 446"/>
                <a:gd name="T3" fmla="*/ 649 h 650"/>
                <a:gd name="T4" fmla="*/ 353 w 446"/>
                <a:gd name="T5" fmla="*/ 575 h 650"/>
                <a:gd name="T6" fmla="*/ 186 w 446"/>
                <a:gd name="T7" fmla="*/ 501 h 650"/>
                <a:gd name="T8" fmla="*/ 74 w 446"/>
                <a:gd name="T9" fmla="*/ 390 h 650"/>
                <a:gd name="T10" fmla="*/ 186 w 446"/>
                <a:gd name="T11" fmla="*/ 352 h 650"/>
                <a:gd name="T12" fmla="*/ 112 w 446"/>
                <a:gd name="T13" fmla="*/ 204 h 650"/>
                <a:gd name="T14" fmla="*/ 130 w 446"/>
                <a:gd name="T15" fmla="*/ 167 h 650"/>
                <a:gd name="T16" fmla="*/ 38 w 446"/>
                <a:gd name="T17" fmla="*/ 56 h 650"/>
                <a:gd name="T18" fmla="*/ 130 w 446"/>
                <a:gd name="T19" fmla="*/ 56 h 650"/>
                <a:gd name="T20" fmla="*/ 260 w 446"/>
                <a:gd name="T21" fmla="*/ 149 h 650"/>
                <a:gd name="T22" fmla="*/ 334 w 446"/>
                <a:gd name="T23" fmla="*/ 93 h 650"/>
                <a:gd name="T24" fmla="*/ 297 w 446"/>
                <a:gd name="T25" fmla="*/ 260 h 650"/>
                <a:gd name="T26" fmla="*/ 334 w 446"/>
                <a:gd name="T27" fmla="*/ 371 h 650"/>
                <a:gd name="T28" fmla="*/ 334 w 446"/>
                <a:gd name="T29" fmla="*/ 520 h 650"/>
                <a:gd name="T30" fmla="*/ 427 w 446"/>
                <a:gd name="T31" fmla="*/ 649 h 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6" h="650">
                  <a:moveTo>
                    <a:pt x="427" y="649"/>
                  </a:moveTo>
                  <a:lnTo>
                    <a:pt x="427" y="649"/>
                  </a:lnTo>
                  <a:cubicBezTo>
                    <a:pt x="427" y="649"/>
                    <a:pt x="445" y="594"/>
                    <a:pt x="353" y="575"/>
                  </a:cubicBezTo>
                  <a:cubicBezTo>
                    <a:pt x="260" y="557"/>
                    <a:pt x="260" y="557"/>
                    <a:pt x="186" y="501"/>
                  </a:cubicBezTo>
                  <a:cubicBezTo>
                    <a:pt x="112" y="446"/>
                    <a:pt x="0" y="390"/>
                    <a:pt x="74" y="390"/>
                  </a:cubicBezTo>
                  <a:cubicBezTo>
                    <a:pt x="149" y="390"/>
                    <a:pt x="204" y="446"/>
                    <a:pt x="186" y="352"/>
                  </a:cubicBezTo>
                  <a:cubicBezTo>
                    <a:pt x="186" y="278"/>
                    <a:pt x="130" y="223"/>
                    <a:pt x="112" y="204"/>
                  </a:cubicBezTo>
                  <a:cubicBezTo>
                    <a:pt x="112" y="186"/>
                    <a:pt x="149" y="241"/>
                    <a:pt x="130" y="167"/>
                  </a:cubicBezTo>
                  <a:cubicBezTo>
                    <a:pt x="112" y="75"/>
                    <a:pt x="38" y="93"/>
                    <a:pt x="38" y="56"/>
                  </a:cubicBezTo>
                  <a:cubicBezTo>
                    <a:pt x="56" y="0"/>
                    <a:pt x="74" y="19"/>
                    <a:pt x="130" y="56"/>
                  </a:cubicBezTo>
                  <a:cubicBezTo>
                    <a:pt x="186" y="93"/>
                    <a:pt x="241" y="167"/>
                    <a:pt x="260" y="149"/>
                  </a:cubicBezTo>
                  <a:cubicBezTo>
                    <a:pt x="260" y="111"/>
                    <a:pt x="353" y="37"/>
                    <a:pt x="334" y="93"/>
                  </a:cubicBezTo>
                  <a:cubicBezTo>
                    <a:pt x="297" y="130"/>
                    <a:pt x="260" y="241"/>
                    <a:pt x="297" y="260"/>
                  </a:cubicBezTo>
                  <a:cubicBezTo>
                    <a:pt x="334" y="278"/>
                    <a:pt x="353" y="316"/>
                    <a:pt x="334" y="371"/>
                  </a:cubicBezTo>
                  <a:cubicBezTo>
                    <a:pt x="334" y="427"/>
                    <a:pt x="334" y="520"/>
                    <a:pt x="334" y="520"/>
                  </a:cubicBezTo>
                  <a:cubicBezTo>
                    <a:pt x="334" y="520"/>
                    <a:pt x="427" y="575"/>
                    <a:pt x="427" y="649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7" name="Freeform 85"/>
            <p:cNvSpPr>
              <a:spLocks noChangeArrowheads="1"/>
            </p:cNvSpPr>
            <p:nvPr/>
          </p:nvSpPr>
          <p:spPr bwMode="auto">
            <a:xfrm>
              <a:off x="9762300" y="1616031"/>
              <a:ext cx="177235" cy="250391"/>
            </a:xfrm>
            <a:custGeom>
              <a:avLst/>
              <a:gdLst>
                <a:gd name="T0" fmla="*/ 483 w 576"/>
                <a:gd name="T1" fmla="*/ 38 h 817"/>
                <a:gd name="T2" fmla="*/ 483 w 576"/>
                <a:gd name="T3" fmla="*/ 38 h 817"/>
                <a:gd name="T4" fmla="*/ 501 w 576"/>
                <a:gd name="T5" fmla="*/ 130 h 817"/>
                <a:gd name="T6" fmla="*/ 390 w 576"/>
                <a:gd name="T7" fmla="*/ 130 h 817"/>
                <a:gd name="T8" fmla="*/ 408 w 576"/>
                <a:gd name="T9" fmla="*/ 260 h 817"/>
                <a:gd name="T10" fmla="*/ 464 w 576"/>
                <a:gd name="T11" fmla="*/ 315 h 817"/>
                <a:gd name="T12" fmla="*/ 278 w 576"/>
                <a:gd name="T13" fmla="*/ 371 h 817"/>
                <a:gd name="T14" fmla="*/ 186 w 576"/>
                <a:gd name="T15" fmla="*/ 501 h 817"/>
                <a:gd name="T16" fmla="*/ 56 w 576"/>
                <a:gd name="T17" fmla="*/ 686 h 817"/>
                <a:gd name="T18" fmla="*/ 0 w 576"/>
                <a:gd name="T19" fmla="*/ 816 h 817"/>
                <a:gd name="T20" fmla="*/ 130 w 576"/>
                <a:gd name="T21" fmla="*/ 686 h 817"/>
                <a:gd name="T22" fmla="*/ 186 w 576"/>
                <a:gd name="T23" fmla="*/ 612 h 817"/>
                <a:gd name="T24" fmla="*/ 316 w 576"/>
                <a:gd name="T25" fmla="*/ 501 h 817"/>
                <a:gd name="T26" fmla="*/ 334 w 576"/>
                <a:gd name="T27" fmla="*/ 427 h 817"/>
                <a:gd name="T28" fmla="*/ 519 w 576"/>
                <a:gd name="T29" fmla="*/ 371 h 817"/>
                <a:gd name="T30" fmla="*/ 519 w 576"/>
                <a:gd name="T31" fmla="*/ 260 h 817"/>
                <a:gd name="T32" fmla="*/ 557 w 576"/>
                <a:gd name="T33" fmla="*/ 204 h 817"/>
                <a:gd name="T34" fmla="*/ 557 w 576"/>
                <a:gd name="T35" fmla="*/ 93 h 817"/>
                <a:gd name="T36" fmla="*/ 483 w 576"/>
                <a:gd name="T37" fmla="*/ 38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6" h="817">
                  <a:moveTo>
                    <a:pt x="483" y="38"/>
                  </a:moveTo>
                  <a:lnTo>
                    <a:pt x="483" y="38"/>
                  </a:lnTo>
                  <a:cubicBezTo>
                    <a:pt x="483" y="38"/>
                    <a:pt x="519" y="112"/>
                    <a:pt x="501" y="130"/>
                  </a:cubicBezTo>
                  <a:cubicBezTo>
                    <a:pt x="483" y="149"/>
                    <a:pt x="445" y="74"/>
                    <a:pt x="390" y="130"/>
                  </a:cubicBezTo>
                  <a:cubicBezTo>
                    <a:pt x="353" y="204"/>
                    <a:pt x="353" y="241"/>
                    <a:pt x="408" y="260"/>
                  </a:cubicBezTo>
                  <a:cubicBezTo>
                    <a:pt x="445" y="279"/>
                    <a:pt x="519" y="279"/>
                    <a:pt x="464" y="315"/>
                  </a:cubicBezTo>
                  <a:cubicBezTo>
                    <a:pt x="427" y="353"/>
                    <a:pt x="334" y="334"/>
                    <a:pt x="278" y="371"/>
                  </a:cubicBezTo>
                  <a:cubicBezTo>
                    <a:pt x="204" y="390"/>
                    <a:pt x="223" y="427"/>
                    <a:pt x="186" y="501"/>
                  </a:cubicBezTo>
                  <a:cubicBezTo>
                    <a:pt x="167" y="557"/>
                    <a:pt x="74" y="650"/>
                    <a:pt x="56" y="686"/>
                  </a:cubicBezTo>
                  <a:cubicBezTo>
                    <a:pt x="19" y="724"/>
                    <a:pt x="0" y="816"/>
                    <a:pt x="0" y="816"/>
                  </a:cubicBezTo>
                  <a:cubicBezTo>
                    <a:pt x="0" y="816"/>
                    <a:pt x="112" y="705"/>
                    <a:pt x="130" y="686"/>
                  </a:cubicBezTo>
                  <a:cubicBezTo>
                    <a:pt x="148" y="650"/>
                    <a:pt x="167" y="650"/>
                    <a:pt x="186" y="612"/>
                  </a:cubicBezTo>
                  <a:cubicBezTo>
                    <a:pt x="223" y="557"/>
                    <a:pt x="297" y="557"/>
                    <a:pt x="316" y="501"/>
                  </a:cubicBezTo>
                  <a:cubicBezTo>
                    <a:pt x="334" y="427"/>
                    <a:pt x="278" y="464"/>
                    <a:pt x="334" y="427"/>
                  </a:cubicBezTo>
                  <a:cubicBezTo>
                    <a:pt x="408" y="409"/>
                    <a:pt x="501" y="409"/>
                    <a:pt x="519" y="371"/>
                  </a:cubicBezTo>
                  <a:cubicBezTo>
                    <a:pt x="557" y="334"/>
                    <a:pt x="538" y="279"/>
                    <a:pt x="519" y="260"/>
                  </a:cubicBezTo>
                  <a:cubicBezTo>
                    <a:pt x="501" y="241"/>
                    <a:pt x="519" y="241"/>
                    <a:pt x="557" y="204"/>
                  </a:cubicBezTo>
                  <a:cubicBezTo>
                    <a:pt x="575" y="167"/>
                    <a:pt x="575" y="112"/>
                    <a:pt x="557" y="93"/>
                  </a:cubicBezTo>
                  <a:cubicBezTo>
                    <a:pt x="538" y="74"/>
                    <a:pt x="538" y="0"/>
                    <a:pt x="483" y="3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8" name="Freeform 86"/>
            <p:cNvSpPr>
              <a:spLocks noChangeArrowheads="1"/>
            </p:cNvSpPr>
            <p:nvPr/>
          </p:nvSpPr>
          <p:spPr bwMode="auto">
            <a:xfrm>
              <a:off x="9733889" y="1000204"/>
              <a:ext cx="182646" cy="626656"/>
            </a:xfrm>
            <a:custGeom>
              <a:avLst/>
              <a:gdLst>
                <a:gd name="T0" fmla="*/ 149 w 595"/>
                <a:gd name="T1" fmla="*/ 0 h 2042"/>
                <a:gd name="T2" fmla="*/ 149 w 595"/>
                <a:gd name="T3" fmla="*/ 0 h 2042"/>
                <a:gd name="T4" fmla="*/ 130 w 595"/>
                <a:gd name="T5" fmla="*/ 148 h 2042"/>
                <a:gd name="T6" fmla="*/ 112 w 595"/>
                <a:gd name="T7" fmla="*/ 352 h 2042"/>
                <a:gd name="T8" fmla="*/ 93 w 595"/>
                <a:gd name="T9" fmla="*/ 426 h 2042"/>
                <a:gd name="T10" fmla="*/ 112 w 595"/>
                <a:gd name="T11" fmla="*/ 631 h 2042"/>
                <a:gd name="T12" fmla="*/ 19 w 595"/>
                <a:gd name="T13" fmla="*/ 964 h 2042"/>
                <a:gd name="T14" fmla="*/ 149 w 595"/>
                <a:gd name="T15" fmla="*/ 1205 h 2042"/>
                <a:gd name="T16" fmla="*/ 335 w 595"/>
                <a:gd name="T17" fmla="*/ 1354 h 2042"/>
                <a:gd name="T18" fmla="*/ 446 w 595"/>
                <a:gd name="T19" fmla="*/ 1447 h 2042"/>
                <a:gd name="T20" fmla="*/ 557 w 595"/>
                <a:gd name="T21" fmla="*/ 1502 h 2042"/>
                <a:gd name="T22" fmla="*/ 501 w 595"/>
                <a:gd name="T23" fmla="*/ 1632 h 2042"/>
                <a:gd name="T24" fmla="*/ 576 w 595"/>
                <a:gd name="T25" fmla="*/ 1911 h 2042"/>
                <a:gd name="T26" fmla="*/ 576 w 595"/>
                <a:gd name="T27" fmla="*/ 2041 h 2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95" h="2042">
                  <a:moveTo>
                    <a:pt x="149" y="0"/>
                  </a:moveTo>
                  <a:lnTo>
                    <a:pt x="149" y="0"/>
                  </a:lnTo>
                  <a:cubicBezTo>
                    <a:pt x="149" y="0"/>
                    <a:pt x="167" y="37"/>
                    <a:pt x="130" y="148"/>
                  </a:cubicBezTo>
                  <a:cubicBezTo>
                    <a:pt x="93" y="260"/>
                    <a:pt x="130" y="278"/>
                    <a:pt x="112" y="352"/>
                  </a:cubicBezTo>
                  <a:cubicBezTo>
                    <a:pt x="93" y="426"/>
                    <a:pt x="93" y="426"/>
                    <a:pt x="93" y="426"/>
                  </a:cubicBezTo>
                  <a:cubicBezTo>
                    <a:pt x="93" y="426"/>
                    <a:pt x="130" y="593"/>
                    <a:pt x="112" y="631"/>
                  </a:cubicBezTo>
                  <a:cubicBezTo>
                    <a:pt x="93" y="686"/>
                    <a:pt x="0" y="908"/>
                    <a:pt x="19" y="964"/>
                  </a:cubicBezTo>
                  <a:cubicBezTo>
                    <a:pt x="38" y="1038"/>
                    <a:pt x="38" y="1113"/>
                    <a:pt x="149" y="1205"/>
                  </a:cubicBezTo>
                  <a:cubicBezTo>
                    <a:pt x="260" y="1298"/>
                    <a:pt x="297" y="1317"/>
                    <a:pt x="335" y="1354"/>
                  </a:cubicBezTo>
                  <a:cubicBezTo>
                    <a:pt x="371" y="1391"/>
                    <a:pt x="409" y="1428"/>
                    <a:pt x="446" y="1447"/>
                  </a:cubicBezTo>
                  <a:cubicBezTo>
                    <a:pt x="464" y="1447"/>
                    <a:pt x="557" y="1447"/>
                    <a:pt x="557" y="1502"/>
                  </a:cubicBezTo>
                  <a:cubicBezTo>
                    <a:pt x="538" y="1539"/>
                    <a:pt x="501" y="1595"/>
                    <a:pt x="501" y="1632"/>
                  </a:cubicBezTo>
                  <a:cubicBezTo>
                    <a:pt x="501" y="1651"/>
                    <a:pt x="557" y="1855"/>
                    <a:pt x="576" y="1911"/>
                  </a:cubicBezTo>
                  <a:cubicBezTo>
                    <a:pt x="594" y="1966"/>
                    <a:pt x="576" y="2041"/>
                    <a:pt x="576" y="204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89" name="Freeform 90"/>
            <p:cNvSpPr>
              <a:spLocks noChangeArrowheads="1"/>
            </p:cNvSpPr>
            <p:nvPr/>
          </p:nvSpPr>
          <p:spPr bwMode="auto">
            <a:xfrm>
              <a:off x="9694653" y="1000204"/>
              <a:ext cx="74412" cy="125873"/>
            </a:xfrm>
            <a:custGeom>
              <a:avLst/>
              <a:gdLst>
                <a:gd name="T0" fmla="*/ 19 w 243"/>
                <a:gd name="T1" fmla="*/ 0 h 409"/>
                <a:gd name="T2" fmla="*/ 19 w 243"/>
                <a:gd name="T3" fmla="*/ 0 h 409"/>
                <a:gd name="T4" fmla="*/ 38 w 243"/>
                <a:gd name="T5" fmla="*/ 148 h 409"/>
                <a:gd name="T6" fmla="*/ 94 w 243"/>
                <a:gd name="T7" fmla="*/ 241 h 409"/>
                <a:gd name="T8" fmla="*/ 242 w 243"/>
                <a:gd name="T9" fmla="*/ 40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409">
                  <a:moveTo>
                    <a:pt x="19" y="0"/>
                  </a:moveTo>
                  <a:lnTo>
                    <a:pt x="19" y="0"/>
                  </a:lnTo>
                  <a:cubicBezTo>
                    <a:pt x="19" y="0"/>
                    <a:pt x="0" y="92"/>
                    <a:pt x="38" y="148"/>
                  </a:cubicBezTo>
                  <a:cubicBezTo>
                    <a:pt x="75" y="204"/>
                    <a:pt x="75" y="185"/>
                    <a:pt x="94" y="241"/>
                  </a:cubicBezTo>
                  <a:cubicBezTo>
                    <a:pt x="130" y="296"/>
                    <a:pt x="186" y="389"/>
                    <a:pt x="242" y="40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0" name="Freeform 91"/>
            <p:cNvSpPr>
              <a:spLocks noChangeArrowheads="1"/>
            </p:cNvSpPr>
            <p:nvPr/>
          </p:nvSpPr>
          <p:spPr bwMode="auto">
            <a:xfrm>
              <a:off x="9609419" y="1057049"/>
              <a:ext cx="119059" cy="28424"/>
            </a:xfrm>
            <a:custGeom>
              <a:avLst/>
              <a:gdLst>
                <a:gd name="T0" fmla="*/ 0 w 390"/>
                <a:gd name="T1" fmla="*/ 0 h 94"/>
                <a:gd name="T2" fmla="*/ 0 w 390"/>
                <a:gd name="T3" fmla="*/ 0 h 94"/>
                <a:gd name="T4" fmla="*/ 111 w 390"/>
                <a:gd name="T5" fmla="*/ 56 h 94"/>
                <a:gd name="T6" fmla="*/ 277 w 390"/>
                <a:gd name="T7" fmla="*/ 75 h 94"/>
                <a:gd name="T8" fmla="*/ 389 w 390"/>
                <a:gd name="T9" fmla="*/ 9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9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18" y="56"/>
                    <a:pt x="111" y="56"/>
                  </a:cubicBezTo>
                  <a:cubicBezTo>
                    <a:pt x="222" y="56"/>
                    <a:pt x="241" y="56"/>
                    <a:pt x="277" y="75"/>
                  </a:cubicBezTo>
                  <a:cubicBezTo>
                    <a:pt x="315" y="93"/>
                    <a:pt x="389" y="93"/>
                    <a:pt x="389" y="9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1" name="Freeform 92"/>
            <p:cNvSpPr>
              <a:spLocks noChangeArrowheads="1"/>
            </p:cNvSpPr>
            <p:nvPr/>
          </p:nvSpPr>
          <p:spPr bwMode="auto">
            <a:xfrm>
              <a:off x="8505421" y="2390214"/>
              <a:ext cx="188058" cy="171890"/>
            </a:xfrm>
            <a:custGeom>
              <a:avLst/>
              <a:gdLst>
                <a:gd name="T0" fmla="*/ 0 w 613"/>
                <a:gd name="T1" fmla="*/ 37 h 558"/>
                <a:gd name="T2" fmla="*/ 0 w 613"/>
                <a:gd name="T3" fmla="*/ 37 h 558"/>
                <a:gd name="T4" fmla="*/ 0 w 613"/>
                <a:gd name="T5" fmla="*/ 148 h 558"/>
                <a:gd name="T6" fmla="*/ 38 w 613"/>
                <a:gd name="T7" fmla="*/ 315 h 558"/>
                <a:gd name="T8" fmla="*/ 167 w 613"/>
                <a:gd name="T9" fmla="*/ 408 h 558"/>
                <a:gd name="T10" fmla="*/ 223 w 613"/>
                <a:gd name="T11" fmla="*/ 538 h 558"/>
                <a:gd name="T12" fmla="*/ 316 w 613"/>
                <a:gd name="T13" fmla="*/ 427 h 558"/>
                <a:gd name="T14" fmla="*/ 520 w 613"/>
                <a:gd name="T15" fmla="*/ 371 h 558"/>
                <a:gd name="T16" fmla="*/ 538 w 613"/>
                <a:gd name="T17" fmla="*/ 315 h 558"/>
                <a:gd name="T18" fmla="*/ 297 w 613"/>
                <a:gd name="T19" fmla="*/ 186 h 558"/>
                <a:gd name="T20" fmla="*/ 205 w 613"/>
                <a:gd name="T21" fmla="*/ 74 h 558"/>
                <a:gd name="T22" fmla="*/ 0 w 613"/>
                <a:gd name="T23" fmla="*/ 37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13" h="558">
                  <a:moveTo>
                    <a:pt x="0" y="37"/>
                  </a:moveTo>
                  <a:lnTo>
                    <a:pt x="0" y="37"/>
                  </a:lnTo>
                  <a:cubicBezTo>
                    <a:pt x="0" y="37"/>
                    <a:pt x="0" y="130"/>
                    <a:pt x="0" y="148"/>
                  </a:cubicBezTo>
                  <a:cubicBezTo>
                    <a:pt x="0" y="186"/>
                    <a:pt x="0" y="297"/>
                    <a:pt x="38" y="315"/>
                  </a:cubicBezTo>
                  <a:cubicBezTo>
                    <a:pt x="75" y="353"/>
                    <a:pt x="149" y="371"/>
                    <a:pt x="167" y="408"/>
                  </a:cubicBezTo>
                  <a:cubicBezTo>
                    <a:pt x="186" y="445"/>
                    <a:pt x="186" y="538"/>
                    <a:pt x="223" y="538"/>
                  </a:cubicBezTo>
                  <a:cubicBezTo>
                    <a:pt x="260" y="557"/>
                    <a:pt x="297" y="445"/>
                    <a:pt x="316" y="427"/>
                  </a:cubicBezTo>
                  <a:cubicBezTo>
                    <a:pt x="335" y="408"/>
                    <a:pt x="464" y="371"/>
                    <a:pt x="520" y="371"/>
                  </a:cubicBezTo>
                  <a:cubicBezTo>
                    <a:pt x="594" y="371"/>
                    <a:pt x="612" y="371"/>
                    <a:pt x="538" y="315"/>
                  </a:cubicBezTo>
                  <a:cubicBezTo>
                    <a:pt x="446" y="278"/>
                    <a:pt x="335" y="204"/>
                    <a:pt x="297" y="186"/>
                  </a:cubicBezTo>
                  <a:cubicBezTo>
                    <a:pt x="279" y="167"/>
                    <a:pt x="205" y="74"/>
                    <a:pt x="205" y="74"/>
                  </a:cubicBezTo>
                  <a:cubicBezTo>
                    <a:pt x="205" y="74"/>
                    <a:pt x="0" y="0"/>
                    <a:pt x="0" y="3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2" name="Freeform 93"/>
            <p:cNvSpPr>
              <a:spLocks noChangeArrowheads="1"/>
            </p:cNvSpPr>
            <p:nvPr/>
          </p:nvSpPr>
          <p:spPr bwMode="auto">
            <a:xfrm>
              <a:off x="9717654" y="3574497"/>
              <a:ext cx="159646" cy="142114"/>
            </a:xfrm>
            <a:custGeom>
              <a:avLst/>
              <a:gdLst>
                <a:gd name="T0" fmla="*/ 130 w 520"/>
                <a:gd name="T1" fmla="*/ 148 h 464"/>
                <a:gd name="T2" fmla="*/ 130 w 520"/>
                <a:gd name="T3" fmla="*/ 148 h 464"/>
                <a:gd name="T4" fmla="*/ 74 w 520"/>
                <a:gd name="T5" fmla="*/ 260 h 464"/>
                <a:gd name="T6" fmla="*/ 74 w 520"/>
                <a:gd name="T7" fmla="*/ 463 h 464"/>
                <a:gd name="T8" fmla="*/ 93 w 520"/>
                <a:gd name="T9" fmla="*/ 426 h 464"/>
                <a:gd name="T10" fmla="*/ 260 w 520"/>
                <a:gd name="T11" fmla="*/ 445 h 464"/>
                <a:gd name="T12" fmla="*/ 334 w 520"/>
                <a:gd name="T13" fmla="*/ 389 h 464"/>
                <a:gd name="T14" fmla="*/ 334 w 520"/>
                <a:gd name="T15" fmla="*/ 389 h 464"/>
                <a:gd name="T16" fmla="*/ 371 w 520"/>
                <a:gd name="T17" fmla="*/ 296 h 464"/>
                <a:gd name="T18" fmla="*/ 482 w 520"/>
                <a:gd name="T19" fmla="*/ 130 h 464"/>
                <a:gd name="T20" fmla="*/ 445 w 520"/>
                <a:gd name="T21" fmla="*/ 37 h 464"/>
                <a:gd name="T22" fmla="*/ 278 w 520"/>
                <a:gd name="T23" fmla="*/ 74 h 464"/>
                <a:gd name="T24" fmla="*/ 185 w 520"/>
                <a:gd name="T25" fmla="*/ 130 h 464"/>
                <a:gd name="T26" fmla="*/ 130 w 520"/>
                <a:gd name="T27" fmla="*/ 148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0" h="464">
                  <a:moveTo>
                    <a:pt x="130" y="148"/>
                  </a:moveTo>
                  <a:lnTo>
                    <a:pt x="130" y="148"/>
                  </a:lnTo>
                  <a:cubicBezTo>
                    <a:pt x="130" y="148"/>
                    <a:pt x="111" y="204"/>
                    <a:pt x="74" y="260"/>
                  </a:cubicBezTo>
                  <a:cubicBezTo>
                    <a:pt x="19" y="334"/>
                    <a:pt x="0" y="371"/>
                    <a:pt x="74" y="463"/>
                  </a:cubicBezTo>
                  <a:cubicBezTo>
                    <a:pt x="74" y="463"/>
                    <a:pt x="55" y="408"/>
                    <a:pt x="93" y="426"/>
                  </a:cubicBezTo>
                  <a:cubicBezTo>
                    <a:pt x="130" y="426"/>
                    <a:pt x="222" y="463"/>
                    <a:pt x="260" y="445"/>
                  </a:cubicBezTo>
                  <a:cubicBezTo>
                    <a:pt x="296" y="408"/>
                    <a:pt x="278" y="334"/>
                    <a:pt x="334" y="389"/>
                  </a:cubicBezTo>
                  <a:cubicBezTo>
                    <a:pt x="390" y="426"/>
                    <a:pt x="334" y="389"/>
                    <a:pt x="334" y="389"/>
                  </a:cubicBezTo>
                  <a:cubicBezTo>
                    <a:pt x="334" y="389"/>
                    <a:pt x="352" y="315"/>
                    <a:pt x="371" y="296"/>
                  </a:cubicBezTo>
                  <a:cubicBezTo>
                    <a:pt x="408" y="260"/>
                    <a:pt x="464" y="148"/>
                    <a:pt x="482" y="130"/>
                  </a:cubicBezTo>
                  <a:cubicBezTo>
                    <a:pt x="519" y="92"/>
                    <a:pt x="501" y="18"/>
                    <a:pt x="445" y="37"/>
                  </a:cubicBezTo>
                  <a:cubicBezTo>
                    <a:pt x="390" y="37"/>
                    <a:pt x="371" y="0"/>
                    <a:pt x="278" y="74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48" y="166"/>
                    <a:pt x="130" y="14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3" name="Freeform 94"/>
            <p:cNvSpPr>
              <a:spLocks noChangeArrowheads="1"/>
            </p:cNvSpPr>
            <p:nvPr/>
          </p:nvSpPr>
          <p:spPr bwMode="auto">
            <a:xfrm>
              <a:off x="9717654" y="3574497"/>
              <a:ext cx="159646" cy="142114"/>
            </a:xfrm>
            <a:custGeom>
              <a:avLst/>
              <a:gdLst>
                <a:gd name="T0" fmla="*/ 130 w 520"/>
                <a:gd name="T1" fmla="*/ 148 h 464"/>
                <a:gd name="T2" fmla="*/ 130 w 520"/>
                <a:gd name="T3" fmla="*/ 148 h 464"/>
                <a:gd name="T4" fmla="*/ 74 w 520"/>
                <a:gd name="T5" fmla="*/ 260 h 464"/>
                <a:gd name="T6" fmla="*/ 74 w 520"/>
                <a:gd name="T7" fmla="*/ 463 h 464"/>
                <a:gd name="T8" fmla="*/ 93 w 520"/>
                <a:gd name="T9" fmla="*/ 426 h 464"/>
                <a:gd name="T10" fmla="*/ 260 w 520"/>
                <a:gd name="T11" fmla="*/ 445 h 464"/>
                <a:gd name="T12" fmla="*/ 334 w 520"/>
                <a:gd name="T13" fmla="*/ 389 h 464"/>
                <a:gd name="T14" fmla="*/ 334 w 520"/>
                <a:gd name="T15" fmla="*/ 389 h 464"/>
                <a:gd name="T16" fmla="*/ 371 w 520"/>
                <a:gd name="T17" fmla="*/ 296 h 464"/>
                <a:gd name="T18" fmla="*/ 482 w 520"/>
                <a:gd name="T19" fmla="*/ 130 h 464"/>
                <a:gd name="T20" fmla="*/ 445 w 520"/>
                <a:gd name="T21" fmla="*/ 37 h 464"/>
                <a:gd name="T22" fmla="*/ 278 w 520"/>
                <a:gd name="T23" fmla="*/ 74 h 464"/>
                <a:gd name="T24" fmla="*/ 185 w 520"/>
                <a:gd name="T25" fmla="*/ 130 h 464"/>
                <a:gd name="T26" fmla="*/ 130 w 520"/>
                <a:gd name="T27" fmla="*/ 148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20" h="464">
                  <a:moveTo>
                    <a:pt x="130" y="148"/>
                  </a:moveTo>
                  <a:lnTo>
                    <a:pt x="130" y="148"/>
                  </a:lnTo>
                  <a:cubicBezTo>
                    <a:pt x="130" y="148"/>
                    <a:pt x="111" y="204"/>
                    <a:pt x="74" y="260"/>
                  </a:cubicBezTo>
                  <a:cubicBezTo>
                    <a:pt x="19" y="334"/>
                    <a:pt x="0" y="371"/>
                    <a:pt x="74" y="463"/>
                  </a:cubicBezTo>
                  <a:cubicBezTo>
                    <a:pt x="74" y="463"/>
                    <a:pt x="55" y="408"/>
                    <a:pt x="93" y="426"/>
                  </a:cubicBezTo>
                  <a:cubicBezTo>
                    <a:pt x="130" y="426"/>
                    <a:pt x="222" y="463"/>
                    <a:pt x="260" y="445"/>
                  </a:cubicBezTo>
                  <a:cubicBezTo>
                    <a:pt x="296" y="408"/>
                    <a:pt x="278" y="334"/>
                    <a:pt x="334" y="389"/>
                  </a:cubicBezTo>
                  <a:cubicBezTo>
                    <a:pt x="390" y="426"/>
                    <a:pt x="334" y="389"/>
                    <a:pt x="334" y="389"/>
                  </a:cubicBezTo>
                  <a:cubicBezTo>
                    <a:pt x="334" y="389"/>
                    <a:pt x="352" y="315"/>
                    <a:pt x="371" y="296"/>
                  </a:cubicBezTo>
                  <a:cubicBezTo>
                    <a:pt x="408" y="260"/>
                    <a:pt x="464" y="148"/>
                    <a:pt x="482" y="130"/>
                  </a:cubicBezTo>
                  <a:cubicBezTo>
                    <a:pt x="519" y="92"/>
                    <a:pt x="501" y="18"/>
                    <a:pt x="445" y="37"/>
                  </a:cubicBezTo>
                  <a:cubicBezTo>
                    <a:pt x="390" y="37"/>
                    <a:pt x="371" y="0"/>
                    <a:pt x="278" y="74"/>
                  </a:cubicBezTo>
                  <a:cubicBezTo>
                    <a:pt x="185" y="130"/>
                    <a:pt x="185" y="130"/>
                    <a:pt x="185" y="130"/>
                  </a:cubicBezTo>
                  <a:cubicBezTo>
                    <a:pt x="185" y="130"/>
                    <a:pt x="148" y="166"/>
                    <a:pt x="130" y="14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4" name="Freeform 95"/>
            <p:cNvSpPr>
              <a:spLocks noChangeArrowheads="1"/>
            </p:cNvSpPr>
            <p:nvPr/>
          </p:nvSpPr>
          <p:spPr bwMode="auto">
            <a:xfrm>
              <a:off x="10793239" y="4371689"/>
              <a:ext cx="28413" cy="46017"/>
            </a:xfrm>
            <a:custGeom>
              <a:avLst/>
              <a:gdLst>
                <a:gd name="T0" fmla="*/ 37 w 94"/>
                <a:gd name="T1" fmla="*/ 18 h 149"/>
                <a:gd name="T2" fmla="*/ 37 w 94"/>
                <a:gd name="T3" fmla="*/ 18 h 149"/>
                <a:gd name="T4" fmla="*/ 18 w 94"/>
                <a:gd name="T5" fmla="*/ 111 h 149"/>
                <a:gd name="T6" fmla="*/ 93 w 94"/>
                <a:gd name="T7" fmla="*/ 148 h 149"/>
                <a:gd name="T8" fmla="*/ 37 w 94"/>
                <a:gd name="T9" fmla="*/ 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49">
                  <a:moveTo>
                    <a:pt x="37" y="18"/>
                  </a:moveTo>
                  <a:lnTo>
                    <a:pt x="37" y="18"/>
                  </a:lnTo>
                  <a:cubicBezTo>
                    <a:pt x="37" y="18"/>
                    <a:pt x="0" y="92"/>
                    <a:pt x="18" y="111"/>
                  </a:cubicBezTo>
                  <a:cubicBezTo>
                    <a:pt x="37" y="111"/>
                    <a:pt x="93" y="148"/>
                    <a:pt x="93" y="148"/>
                  </a:cubicBezTo>
                  <a:cubicBezTo>
                    <a:pt x="93" y="148"/>
                    <a:pt x="74" y="0"/>
                    <a:pt x="37" y="18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5" name="Freeform 96"/>
            <p:cNvSpPr>
              <a:spLocks noChangeArrowheads="1"/>
            </p:cNvSpPr>
            <p:nvPr/>
          </p:nvSpPr>
          <p:spPr bwMode="auto">
            <a:xfrm>
              <a:off x="10855474" y="4398759"/>
              <a:ext cx="33824" cy="40603"/>
            </a:xfrm>
            <a:custGeom>
              <a:avLst/>
              <a:gdLst>
                <a:gd name="T0" fmla="*/ 111 w 112"/>
                <a:gd name="T1" fmla="*/ 112 h 131"/>
                <a:gd name="T2" fmla="*/ 111 w 112"/>
                <a:gd name="T3" fmla="*/ 112 h 131"/>
                <a:gd name="T4" fmla="*/ 0 w 112"/>
                <a:gd name="T5" fmla="*/ 38 h 131"/>
                <a:gd name="T6" fmla="*/ 19 w 112"/>
                <a:gd name="T7" fmla="*/ 112 h 131"/>
                <a:gd name="T8" fmla="*/ 111 w 112"/>
                <a:gd name="T9" fmla="*/ 1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1">
                  <a:moveTo>
                    <a:pt x="111" y="112"/>
                  </a:moveTo>
                  <a:lnTo>
                    <a:pt x="111" y="112"/>
                  </a:lnTo>
                  <a:cubicBezTo>
                    <a:pt x="111" y="112"/>
                    <a:pt x="19" y="0"/>
                    <a:pt x="0" y="38"/>
                  </a:cubicBezTo>
                  <a:cubicBezTo>
                    <a:pt x="0" y="38"/>
                    <a:pt x="0" y="130"/>
                    <a:pt x="19" y="112"/>
                  </a:cubicBezTo>
                  <a:lnTo>
                    <a:pt x="111" y="11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9525" cap="flat">
              <a:noFill/>
              <a:bevel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Source Sans Pro Light" charset="0"/>
              </a:endParaRPr>
            </a:p>
          </p:txBody>
        </p:sp>
        <p:sp>
          <p:nvSpPr>
            <p:cNvPr id="96" name="Freeform 97"/>
            <p:cNvSpPr>
              <a:spLocks noChangeArrowheads="1"/>
            </p:cNvSpPr>
            <p:nvPr/>
          </p:nvSpPr>
          <p:spPr bwMode="auto">
            <a:xfrm>
              <a:off x="10855474" y="4398759"/>
              <a:ext cx="33824" cy="40603"/>
            </a:xfrm>
            <a:custGeom>
              <a:avLst/>
              <a:gdLst>
                <a:gd name="T0" fmla="*/ 111 w 112"/>
                <a:gd name="T1" fmla="*/ 112 h 131"/>
                <a:gd name="T2" fmla="*/ 111 w 112"/>
                <a:gd name="T3" fmla="*/ 112 h 131"/>
                <a:gd name="T4" fmla="*/ 0 w 112"/>
                <a:gd name="T5" fmla="*/ 38 h 131"/>
                <a:gd name="T6" fmla="*/ 19 w 112"/>
                <a:gd name="T7" fmla="*/ 1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2" h="131">
                  <a:moveTo>
                    <a:pt x="111" y="112"/>
                  </a:moveTo>
                  <a:lnTo>
                    <a:pt x="111" y="112"/>
                  </a:lnTo>
                  <a:cubicBezTo>
                    <a:pt x="111" y="112"/>
                    <a:pt x="19" y="0"/>
                    <a:pt x="0" y="38"/>
                  </a:cubicBezTo>
                  <a:cubicBezTo>
                    <a:pt x="0" y="38"/>
                    <a:pt x="0" y="130"/>
                    <a:pt x="19" y="11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6480" cap="flat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781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reeform 94"/>
          <p:cNvSpPr/>
          <p:nvPr/>
        </p:nvSpPr>
        <p:spPr>
          <a:xfrm flipH="1">
            <a:off x="6096000" y="0"/>
            <a:ext cx="6096000" cy="6858000"/>
          </a:xfrm>
          <a:custGeom>
            <a:avLst/>
            <a:gdLst>
              <a:gd name="connsiteX0" fmla="*/ 3130378 w 6096000"/>
              <a:gd name="connsiteY0" fmla="*/ 0 h 6858000"/>
              <a:gd name="connsiteX1" fmla="*/ 0 w 6096000"/>
              <a:gd name="connsiteY1" fmla="*/ 0 h 6858000"/>
              <a:gd name="connsiteX2" fmla="*/ 0 w 6096000"/>
              <a:gd name="connsiteY2" fmla="*/ 6858000 h 6858000"/>
              <a:gd name="connsiteX3" fmla="*/ 609600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3130378" y="0"/>
                </a:moveTo>
                <a:lnTo>
                  <a:pt x="0" y="0"/>
                </a:lnTo>
                <a:lnTo>
                  <a:pt x="0" y="6858000"/>
                </a:lnTo>
                <a:lnTo>
                  <a:pt x="609600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Triangle 2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9897" y="1197329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Map Slide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71972" y="5308649"/>
            <a:ext cx="1087524" cy="372680"/>
            <a:chOff x="908217" y="5149653"/>
            <a:chExt cx="1087524" cy="372680"/>
          </a:xfrm>
        </p:grpSpPr>
        <p:sp>
          <p:nvSpPr>
            <p:cNvPr id="6" name="Freeform 5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79897" y="3577116"/>
            <a:ext cx="4691969" cy="1447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5768395" y="1726033"/>
            <a:ext cx="6381074" cy="3348329"/>
            <a:chOff x="5768395" y="1726033"/>
            <a:chExt cx="6381074" cy="3348329"/>
          </a:xfrm>
        </p:grpSpPr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451559" y="3228672"/>
              <a:ext cx="45349" cy="40436"/>
            </a:xfrm>
            <a:custGeom>
              <a:avLst/>
              <a:gdLst>
                <a:gd name="T0" fmla="*/ 3 w 15"/>
                <a:gd name="T1" fmla="*/ 1 h 15"/>
                <a:gd name="T2" fmla="*/ 6 w 15"/>
                <a:gd name="T3" fmla="*/ 6 h 15"/>
                <a:gd name="T4" fmla="*/ 9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0 w 15"/>
                <a:gd name="T11" fmla="*/ 7 h 15"/>
                <a:gd name="T12" fmla="*/ 3 w 15"/>
                <a:gd name="T13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5">
                  <a:moveTo>
                    <a:pt x="3" y="1"/>
                  </a:moveTo>
                  <a:cubicBezTo>
                    <a:pt x="5" y="3"/>
                    <a:pt x="5" y="5"/>
                    <a:pt x="6" y="6"/>
                  </a:cubicBezTo>
                  <a:cubicBezTo>
                    <a:pt x="6" y="7"/>
                    <a:pt x="11" y="4"/>
                    <a:pt x="9" y="0"/>
                  </a:cubicBezTo>
                  <a:cubicBezTo>
                    <a:pt x="12" y="0"/>
                    <a:pt x="15" y="4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ubicBezTo>
                    <a:pt x="4" y="15"/>
                    <a:pt x="0" y="11"/>
                    <a:pt x="0" y="7"/>
                  </a:cubicBezTo>
                  <a:cubicBezTo>
                    <a:pt x="0" y="5"/>
                    <a:pt x="2" y="3"/>
                    <a:pt x="3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0847507" y="2636486"/>
              <a:ext cx="615872" cy="736971"/>
            </a:xfrm>
            <a:custGeom>
              <a:avLst/>
              <a:gdLst>
                <a:gd name="T0" fmla="*/ 193 w 202"/>
                <a:gd name="T1" fmla="*/ 56 h 271"/>
                <a:gd name="T2" fmla="*/ 200 w 202"/>
                <a:gd name="T3" fmla="*/ 95 h 271"/>
                <a:gd name="T4" fmla="*/ 181 w 202"/>
                <a:gd name="T5" fmla="*/ 88 h 271"/>
                <a:gd name="T6" fmla="*/ 164 w 202"/>
                <a:gd name="T7" fmla="*/ 88 h 271"/>
                <a:gd name="T8" fmla="*/ 155 w 202"/>
                <a:gd name="T9" fmla="*/ 104 h 271"/>
                <a:gd name="T10" fmla="*/ 154 w 202"/>
                <a:gd name="T11" fmla="*/ 124 h 271"/>
                <a:gd name="T12" fmla="*/ 164 w 202"/>
                <a:gd name="T13" fmla="*/ 144 h 271"/>
                <a:gd name="T14" fmla="*/ 167 w 202"/>
                <a:gd name="T15" fmla="*/ 169 h 271"/>
                <a:gd name="T16" fmla="*/ 176 w 202"/>
                <a:gd name="T17" fmla="*/ 184 h 271"/>
                <a:gd name="T18" fmla="*/ 193 w 202"/>
                <a:gd name="T19" fmla="*/ 181 h 271"/>
                <a:gd name="T20" fmla="*/ 187 w 202"/>
                <a:gd name="T21" fmla="*/ 198 h 271"/>
                <a:gd name="T22" fmla="*/ 178 w 202"/>
                <a:gd name="T23" fmla="*/ 213 h 271"/>
                <a:gd name="T24" fmla="*/ 163 w 202"/>
                <a:gd name="T25" fmla="*/ 231 h 271"/>
                <a:gd name="T26" fmla="*/ 161 w 202"/>
                <a:gd name="T27" fmla="*/ 217 h 271"/>
                <a:gd name="T28" fmla="*/ 147 w 202"/>
                <a:gd name="T29" fmla="*/ 227 h 271"/>
                <a:gd name="T30" fmla="*/ 127 w 202"/>
                <a:gd name="T31" fmla="*/ 241 h 271"/>
                <a:gd name="T32" fmla="*/ 130 w 202"/>
                <a:gd name="T33" fmla="*/ 255 h 271"/>
                <a:gd name="T34" fmla="*/ 113 w 202"/>
                <a:gd name="T35" fmla="*/ 269 h 271"/>
                <a:gd name="T36" fmla="*/ 103 w 202"/>
                <a:gd name="T37" fmla="*/ 260 h 271"/>
                <a:gd name="T38" fmla="*/ 89 w 202"/>
                <a:gd name="T39" fmla="*/ 260 h 271"/>
                <a:gd name="T40" fmla="*/ 74 w 202"/>
                <a:gd name="T41" fmla="*/ 266 h 271"/>
                <a:gd name="T42" fmla="*/ 75 w 202"/>
                <a:gd name="T43" fmla="*/ 253 h 271"/>
                <a:gd name="T44" fmla="*/ 75 w 202"/>
                <a:gd name="T45" fmla="*/ 245 h 271"/>
                <a:gd name="T46" fmla="*/ 59 w 202"/>
                <a:gd name="T47" fmla="*/ 230 h 271"/>
                <a:gd name="T48" fmla="*/ 36 w 202"/>
                <a:gd name="T49" fmla="*/ 238 h 271"/>
                <a:gd name="T50" fmla="*/ 30 w 202"/>
                <a:gd name="T51" fmla="*/ 227 h 271"/>
                <a:gd name="T52" fmla="*/ 10 w 202"/>
                <a:gd name="T53" fmla="*/ 208 h 271"/>
                <a:gd name="T54" fmla="*/ 4 w 202"/>
                <a:gd name="T55" fmla="*/ 189 h 271"/>
                <a:gd name="T56" fmla="*/ 7 w 202"/>
                <a:gd name="T57" fmla="*/ 176 h 271"/>
                <a:gd name="T58" fmla="*/ 18 w 202"/>
                <a:gd name="T59" fmla="*/ 171 h 271"/>
                <a:gd name="T60" fmla="*/ 9 w 202"/>
                <a:gd name="T61" fmla="*/ 159 h 271"/>
                <a:gd name="T62" fmla="*/ 22 w 202"/>
                <a:gd name="T63" fmla="*/ 149 h 271"/>
                <a:gd name="T64" fmla="*/ 30 w 202"/>
                <a:gd name="T65" fmla="*/ 142 h 271"/>
                <a:gd name="T66" fmla="*/ 39 w 202"/>
                <a:gd name="T67" fmla="*/ 131 h 271"/>
                <a:gd name="T68" fmla="*/ 48 w 202"/>
                <a:gd name="T69" fmla="*/ 119 h 271"/>
                <a:gd name="T70" fmla="*/ 34 w 202"/>
                <a:gd name="T71" fmla="*/ 101 h 271"/>
                <a:gd name="T72" fmla="*/ 25 w 202"/>
                <a:gd name="T73" fmla="*/ 79 h 271"/>
                <a:gd name="T74" fmla="*/ 25 w 202"/>
                <a:gd name="T75" fmla="*/ 69 h 271"/>
                <a:gd name="T76" fmla="*/ 29 w 202"/>
                <a:gd name="T77" fmla="*/ 61 h 271"/>
                <a:gd name="T78" fmla="*/ 38 w 202"/>
                <a:gd name="T79" fmla="*/ 51 h 271"/>
                <a:gd name="T80" fmla="*/ 50 w 202"/>
                <a:gd name="T81" fmla="*/ 43 h 271"/>
                <a:gd name="T82" fmla="*/ 50 w 202"/>
                <a:gd name="T83" fmla="*/ 26 h 271"/>
                <a:gd name="T84" fmla="*/ 55 w 202"/>
                <a:gd name="T85" fmla="*/ 17 h 271"/>
                <a:gd name="T86" fmla="*/ 72 w 202"/>
                <a:gd name="T87" fmla="*/ 27 h 271"/>
                <a:gd name="T88" fmla="*/ 94 w 202"/>
                <a:gd name="T89" fmla="*/ 24 h 271"/>
                <a:gd name="T90" fmla="*/ 109 w 202"/>
                <a:gd name="T91" fmla="*/ 14 h 271"/>
                <a:gd name="T92" fmla="*/ 131 w 202"/>
                <a:gd name="T93" fmla="*/ 2 h 271"/>
                <a:gd name="T94" fmla="*/ 139 w 202"/>
                <a:gd name="T95" fmla="*/ 16 h 271"/>
                <a:gd name="T96" fmla="*/ 147 w 202"/>
                <a:gd name="T97" fmla="*/ 20 h 271"/>
                <a:gd name="T98" fmla="*/ 157 w 202"/>
                <a:gd name="T99" fmla="*/ 32 h 271"/>
                <a:gd name="T100" fmla="*/ 174 w 202"/>
                <a:gd name="T101" fmla="*/ 35 h 271"/>
                <a:gd name="T102" fmla="*/ 179 w 202"/>
                <a:gd name="T103" fmla="*/ 52 h 271"/>
                <a:gd name="T104" fmla="*/ 187 w 202"/>
                <a:gd name="T105" fmla="*/ 54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2" h="271">
                  <a:moveTo>
                    <a:pt x="193" y="55"/>
                  </a:moveTo>
                  <a:cubicBezTo>
                    <a:pt x="193" y="55"/>
                    <a:pt x="193" y="55"/>
                    <a:pt x="193" y="56"/>
                  </a:cubicBezTo>
                  <a:cubicBezTo>
                    <a:pt x="194" y="58"/>
                    <a:pt x="199" y="80"/>
                    <a:pt x="200" y="84"/>
                  </a:cubicBezTo>
                  <a:cubicBezTo>
                    <a:pt x="201" y="89"/>
                    <a:pt x="202" y="94"/>
                    <a:pt x="200" y="95"/>
                  </a:cubicBezTo>
                  <a:cubicBezTo>
                    <a:pt x="199" y="95"/>
                    <a:pt x="195" y="89"/>
                    <a:pt x="192" y="90"/>
                  </a:cubicBezTo>
                  <a:cubicBezTo>
                    <a:pt x="189" y="92"/>
                    <a:pt x="184" y="91"/>
                    <a:pt x="181" y="88"/>
                  </a:cubicBezTo>
                  <a:cubicBezTo>
                    <a:pt x="178" y="86"/>
                    <a:pt x="175" y="76"/>
                    <a:pt x="171" y="78"/>
                  </a:cubicBezTo>
                  <a:cubicBezTo>
                    <a:pt x="168" y="81"/>
                    <a:pt x="166" y="88"/>
                    <a:pt x="164" y="88"/>
                  </a:cubicBezTo>
                  <a:cubicBezTo>
                    <a:pt x="162" y="88"/>
                    <a:pt x="160" y="90"/>
                    <a:pt x="158" y="93"/>
                  </a:cubicBezTo>
                  <a:cubicBezTo>
                    <a:pt x="156" y="95"/>
                    <a:pt x="158" y="101"/>
                    <a:pt x="155" y="104"/>
                  </a:cubicBezTo>
                  <a:cubicBezTo>
                    <a:pt x="152" y="107"/>
                    <a:pt x="151" y="109"/>
                    <a:pt x="151" y="114"/>
                  </a:cubicBezTo>
                  <a:cubicBezTo>
                    <a:pt x="152" y="118"/>
                    <a:pt x="149" y="119"/>
                    <a:pt x="154" y="124"/>
                  </a:cubicBezTo>
                  <a:cubicBezTo>
                    <a:pt x="160" y="128"/>
                    <a:pt x="159" y="129"/>
                    <a:pt x="160" y="133"/>
                  </a:cubicBezTo>
                  <a:cubicBezTo>
                    <a:pt x="160" y="137"/>
                    <a:pt x="161" y="140"/>
                    <a:pt x="164" y="144"/>
                  </a:cubicBezTo>
                  <a:cubicBezTo>
                    <a:pt x="166" y="149"/>
                    <a:pt x="163" y="151"/>
                    <a:pt x="163" y="155"/>
                  </a:cubicBezTo>
                  <a:cubicBezTo>
                    <a:pt x="162" y="159"/>
                    <a:pt x="164" y="164"/>
                    <a:pt x="167" y="169"/>
                  </a:cubicBezTo>
                  <a:cubicBezTo>
                    <a:pt x="170" y="173"/>
                    <a:pt x="171" y="175"/>
                    <a:pt x="171" y="178"/>
                  </a:cubicBezTo>
                  <a:cubicBezTo>
                    <a:pt x="171" y="182"/>
                    <a:pt x="175" y="184"/>
                    <a:pt x="176" y="184"/>
                  </a:cubicBezTo>
                  <a:cubicBezTo>
                    <a:pt x="178" y="184"/>
                    <a:pt x="181" y="181"/>
                    <a:pt x="182" y="178"/>
                  </a:cubicBezTo>
                  <a:cubicBezTo>
                    <a:pt x="182" y="174"/>
                    <a:pt x="191" y="175"/>
                    <a:pt x="193" y="181"/>
                  </a:cubicBezTo>
                  <a:cubicBezTo>
                    <a:pt x="194" y="186"/>
                    <a:pt x="189" y="186"/>
                    <a:pt x="187" y="189"/>
                  </a:cubicBezTo>
                  <a:cubicBezTo>
                    <a:pt x="186" y="193"/>
                    <a:pt x="191" y="197"/>
                    <a:pt x="187" y="198"/>
                  </a:cubicBezTo>
                  <a:cubicBezTo>
                    <a:pt x="183" y="199"/>
                    <a:pt x="180" y="200"/>
                    <a:pt x="179" y="203"/>
                  </a:cubicBezTo>
                  <a:cubicBezTo>
                    <a:pt x="178" y="206"/>
                    <a:pt x="178" y="209"/>
                    <a:pt x="178" y="213"/>
                  </a:cubicBezTo>
                  <a:cubicBezTo>
                    <a:pt x="177" y="216"/>
                    <a:pt x="173" y="214"/>
                    <a:pt x="172" y="218"/>
                  </a:cubicBezTo>
                  <a:cubicBezTo>
                    <a:pt x="171" y="223"/>
                    <a:pt x="168" y="231"/>
                    <a:pt x="163" y="231"/>
                  </a:cubicBezTo>
                  <a:cubicBezTo>
                    <a:pt x="158" y="230"/>
                    <a:pt x="155" y="228"/>
                    <a:pt x="158" y="224"/>
                  </a:cubicBezTo>
                  <a:cubicBezTo>
                    <a:pt x="161" y="221"/>
                    <a:pt x="165" y="217"/>
                    <a:pt x="161" y="217"/>
                  </a:cubicBezTo>
                  <a:cubicBezTo>
                    <a:pt x="158" y="217"/>
                    <a:pt x="155" y="216"/>
                    <a:pt x="150" y="219"/>
                  </a:cubicBezTo>
                  <a:cubicBezTo>
                    <a:pt x="145" y="222"/>
                    <a:pt x="152" y="227"/>
                    <a:pt x="147" y="227"/>
                  </a:cubicBezTo>
                  <a:cubicBezTo>
                    <a:pt x="142" y="227"/>
                    <a:pt x="133" y="229"/>
                    <a:pt x="130" y="232"/>
                  </a:cubicBezTo>
                  <a:cubicBezTo>
                    <a:pt x="127" y="235"/>
                    <a:pt x="126" y="236"/>
                    <a:pt x="127" y="241"/>
                  </a:cubicBezTo>
                  <a:cubicBezTo>
                    <a:pt x="128" y="246"/>
                    <a:pt x="131" y="245"/>
                    <a:pt x="129" y="247"/>
                  </a:cubicBezTo>
                  <a:cubicBezTo>
                    <a:pt x="127" y="249"/>
                    <a:pt x="136" y="251"/>
                    <a:pt x="130" y="255"/>
                  </a:cubicBezTo>
                  <a:cubicBezTo>
                    <a:pt x="125" y="259"/>
                    <a:pt x="121" y="255"/>
                    <a:pt x="120" y="260"/>
                  </a:cubicBezTo>
                  <a:cubicBezTo>
                    <a:pt x="119" y="265"/>
                    <a:pt x="117" y="266"/>
                    <a:pt x="113" y="269"/>
                  </a:cubicBezTo>
                  <a:cubicBezTo>
                    <a:pt x="111" y="270"/>
                    <a:pt x="110" y="271"/>
                    <a:pt x="108" y="271"/>
                  </a:cubicBezTo>
                  <a:cubicBezTo>
                    <a:pt x="103" y="260"/>
                    <a:pt x="103" y="260"/>
                    <a:pt x="103" y="260"/>
                  </a:cubicBezTo>
                  <a:cubicBezTo>
                    <a:pt x="98" y="264"/>
                    <a:pt x="98" y="264"/>
                    <a:pt x="98" y="264"/>
                  </a:cubicBezTo>
                  <a:cubicBezTo>
                    <a:pt x="89" y="260"/>
                    <a:pt x="89" y="260"/>
                    <a:pt x="89" y="260"/>
                  </a:cubicBezTo>
                  <a:cubicBezTo>
                    <a:pt x="81" y="268"/>
                    <a:pt x="81" y="268"/>
                    <a:pt x="81" y="268"/>
                  </a:cubicBezTo>
                  <a:cubicBezTo>
                    <a:pt x="74" y="266"/>
                    <a:pt x="74" y="266"/>
                    <a:pt x="74" y="26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5" y="253"/>
                    <a:pt x="75" y="253"/>
                    <a:pt x="75" y="253"/>
                  </a:cubicBezTo>
                  <a:cubicBezTo>
                    <a:pt x="80" y="251"/>
                    <a:pt x="80" y="251"/>
                    <a:pt x="80" y="251"/>
                  </a:cubicBezTo>
                  <a:cubicBezTo>
                    <a:pt x="75" y="245"/>
                    <a:pt x="75" y="245"/>
                    <a:pt x="75" y="245"/>
                  </a:cubicBezTo>
                  <a:cubicBezTo>
                    <a:pt x="75" y="240"/>
                    <a:pt x="75" y="240"/>
                    <a:pt x="75" y="240"/>
                  </a:cubicBezTo>
                  <a:cubicBezTo>
                    <a:pt x="59" y="230"/>
                    <a:pt x="59" y="230"/>
                    <a:pt x="59" y="230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36" y="238"/>
                    <a:pt x="36" y="238"/>
                    <a:pt x="36" y="238"/>
                  </a:cubicBezTo>
                  <a:cubicBezTo>
                    <a:pt x="32" y="238"/>
                    <a:pt x="32" y="238"/>
                    <a:pt x="32" y="238"/>
                  </a:cubicBezTo>
                  <a:cubicBezTo>
                    <a:pt x="30" y="227"/>
                    <a:pt x="30" y="227"/>
                    <a:pt x="30" y="227"/>
                  </a:cubicBezTo>
                  <a:cubicBezTo>
                    <a:pt x="21" y="220"/>
                    <a:pt x="21" y="220"/>
                    <a:pt x="21" y="220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8" y="171"/>
                    <a:pt x="18" y="171"/>
                    <a:pt x="18" y="171"/>
                  </a:cubicBezTo>
                  <a:cubicBezTo>
                    <a:pt x="22" y="165"/>
                    <a:pt x="22" y="165"/>
                    <a:pt x="22" y="165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22" y="149"/>
                    <a:pt x="22" y="149"/>
                    <a:pt x="22" y="149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7" y="142"/>
                    <a:pt x="37" y="142"/>
                    <a:pt x="37" y="142"/>
                  </a:cubicBezTo>
                  <a:cubicBezTo>
                    <a:pt x="39" y="131"/>
                    <a:pt x="39" y="131"/>
                    <a:pt x="39" y="131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6" y="22"/>
                    <a:pt x="76" y="22"/>
                    <a:pt x="76" y="22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8" y="12"/>
                    <a:pt x="98" y="12"/>
                    <a:pt x="98" y="12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2" y="12"/>
                    <a:pt x="132" y="12"/>
                    <a:pt x="132" y="12"/>
                  </a:cubicBezTo>
                  <a:cubicBezTo>
                    <a:pt x="139" y="16"/>
                    <a:pt x="139" y="16"/>
                    <a:pt x="139" y="16"/>
                  </a:cubicBezTo>
                  <a:cubicBezTo>
                    <a:pt x="140" y="20"/>
                    <a:pt x="140" y="20"/>
                    <a:pt x="140" y="20"/>
                  </a:cubicBezTo>
                  <a:cubicBezTo>
                    <a:pt x="147" y="20"/>
                    <a:pt x="147" y="20"/>
                    <a:pt x="147" y="20"/>
                  </a:cubicBezTo>
                  <a:cubicBezTo>
                    <a:pt x="154" y="27"/>
                    <a:pt x="154" y="27"/>
                    <a:pt x="154" y="27"/>
                  </a:cubicBezTo>
                  <a:cubicBezTo>
                    <a:pt x="157" y="32"/>
                    <a:pt x="157" y="32"/>
                    <a:pt x="157" y="32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74" y="35"/>
                    <a:pt x="174" y="35"/>
                    <a:pt x="174" y="35"/>
                  </a:cubicBezTo>
                  <a:cubicBezTo>
                    <a:pt x="177" y="41"/>
                    <a:pt x="177" y="41"/>
                    <a:pt x="177" y="41"/>
                  </a:cubicBezTo>
                  <a:cubicBezTo>
                    <a:pt x="179" y="52"/>
                    <a:pt x="179" y="52"/>
                    <a:pt x="179" y="52"/>
                  </a:cubicBezTo>
                  <a:cubicBezTo>
                    <a:pt x="187" y="50"/>
                    <a:pt x="187" y="50"/>
                    <a:pt x="187" y="50"/>
                  </a:cubicBezTo>
                  <a:cubicBezTo>
                    <a:pt x="187" y="54"/>
                    <a:pt x="187" y="54"/>
                    <a:pt x="187" y="54"/>
                  </a:cubicBezTo>
                  <a:lnTo>
                    <a:pt x="193" y="5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1344886" y="3775206"/>
              <a:ext cx="548580" cy="533489"/>
            </a:xfrm>
            <a:custGeom>
              <a:avLst/>
              <a:gdLst>
                <a:gd name="T0" fmla="*/ 1 w 180"/>
                <a:gd name="T1" fmla="*/ 5 h 196"/>
                <a:gd name="T2" fmla="*/ 7 w 180"/>
                <a:gd name="T3" fmla="*/ 13 h 196"/>
                <a:gd name="T4" fmla="*/ 15 w 180"/>
                <a:gd name="T5" fmla="*/ 20 h 196"/>
                <a:gd name="T6" fmla="*/ 16 w 180"/>
                <a:gd name="T7" fmla="*/ 27 h 196"/>
                <a:gd name="T8" fmla="*/ 11 w 180"/>
                <a:gd name="T9" fmla="*/ 37 h 196"/>
                <a:gd name="T10" fmla="*/ 22 w 180"/>
                <a:gd name="T11" fmla="*/ 47 h 196"/>
                <a:gd name="T12" fmla="*/ 38 w 180"/>
                <a:gd name="T13" fmla="*/ 68 h 196"/>
                <a:gd name="T14" fmla="*/ 58 w 180"/>
                <a:gd name="T15" fmla="*/ 74 h 196"/>
                <a:gd name="T16" fmla="*/ 66 w 180"/>
                <a:gd name="T17" fmla="*/ 89 h 196"/>
                <a:gd name="T18" fmla="*/ 83 w 180"/>
                <a:gd name="T19" fmla="*/ 104 h 196"/>
                <a:gd name="T20" fmla="*/ 103 w 180"/>
                <a:gd name="T21" fmla="*/ 133 h 196"/>
                <a:gd name="T22" fmla="*/ 116 w 180"/>
                <a:gd name="T23" fmla="*/ 141 h 196"/>
                <a:gd name="T24" fmla="*/ 127 w 180"/>
                <a:gd name="T25" fmla="*/ 156 h 196"/>
                <a:gd name="T26" fmla="*/ 136 w 180"/>
                <a:gd name="T27" fmla="*/ 166 h 196"/>
                <a:gd name="T28" fmla="*/ 143 w 180"/>
                <a:gd name="T29" fmla="*/ 179 h 196"/>
                <a:gd name="T30" fmla="*/ 159 w 180"/>
                <a:gd name="T31" fmla="*/ 193 h 196"/>
                <a:gd name="T32" fmla="*/ 162 w 180"/>
                <a:gd name="T33" fmla="*/ 186 h 196"/>
                <a:gd name="T34" fmla="*/ 155 w 180"/>
                <a:gd name="T35" fmla="*/ 172 h 196"/>
                <a:gd name="T36" fmla="*/ 161 w 180"/>
                <a:gd name="T37" fmla="*/ 167 h 196"/>
                <a:gd name="T38" fmla="*/ 166 w 180"/>
                <a:gd name="T39" fmla="*/ 163 h 196"/>
                <a:gd name="T40" fmla="*/ 178 w 180"/>
                <a:gd name="T41" fmla="*/ 168 h 196"/>
                <a:gd name="T42" fmla="*/ 170 w 180"/>
                <a:gd name="T43" fmla="*/ 156 h 196"/>
                <a:gd name="T44" fmla="*/ 162 w 180"/>
                <a:gd name="T45" fmla="*/ 158 h 196"/>
                <a:gd name="T46" fmla="*/ 153 w 180"/>
                <a:gd name="T47" fmla="*/ 152 h 196"/>
                <a:gd name="T48" fmla="*/ 138 w 180"/>
                <a:gd name="T49" fmla="*/ 150 h 196"/>
                <a:gd name="T50" fmla="*/ 124 w 180"/>
                <a:gd name="T51" fmla="*/ 133 h 196"/>
                <a:gd name="T52" fmla="*/ 114 w 180"/>
                <a:gd name="T53" fmla="*/ 114 h 196"/>
                <a:gd name="T54" fmla="*/ 114 w 180"/>
                <a:gd name="T55" fmla="*/ 100 h 196"/>
                <a:gd name="T56" fmla="*/ 128 w 180"/>
                <a:gd name="T57" fmla="*/ 94 h 196"/>
                <a:gd name="T58" fmla="*/ 137 w 180"/>
                <a:gd name="T59" fmla="*/ 95 h 196"/>
                <a:gd name="T60" fmla="*/ 120 w 180"/>
                <a:gd name="T61" fmla="*/ 88 h 196"/>
                <a:gd name="T62" fmla="*/ 74 w 180"/>
                <a:gd name="T63" fmla="*/ 58 h 196"/>
                <a:gd name="T64" fmla="*/ 61 w 180"/>
                <a:gd name="T65" fmla="*/ 50 h 196"/>
                <a:gd name="T66" fmla="*/ 51 w 180"/>
                <a:gd name="T67" fmla="*/ 42 h 196"/>
                <a:gd name="T68" fmla="*/ 43 w 180"/>
                <a:gd name="T69" fmla="*/ 30 h 196"/>
                <a:gd name="T70" fmla="*/ 25 w 180"/>
                <a:gd name="T71" fmla="*/ 16 h 196"/>
                <a:gd name="T72" fmla="*/ 12 w 180"/>
                <a:gd name="T73" fmla="*/ 7 h 196"/>
                <a:gd name="T74" fmla="*/ 5 w 180"/>
                <a:gd name="T75" fmla="*/ 0 h 196"/>
                <a:gd name="T76" fmla="*/ 1 w 180"/>
                <a:gd name="T77" fmla="*/ 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80" h="196">
                  <a:moveTo>
                    <a:pt x="1" y="5"/>
                  </a:moveTo>
                  <a:cubicBezTo>
                    <a:pt x="0" y="7"/>
                    <a:pt x="3" y="13"/>
                    <a:pt x="7" y="13"/>
                  </a:cubicBezTo>
                  <a:cubicBezTo>
                    <a:pt x="10" y="13"/>
                    <a:pt x="12" y="15"/>
                    <a:pt x="15" y="20"/>
                  </a:cubicBezTo>
                  <a:cubicBezTo>
                    <a:pt x="18" y="24"/>
                    <a:pt x="20" y="27"/>
                    <a:pt x="16" y="27"/>
                  </a:cubicBezTo>
                  <a:cubicBezTo>
                    <a:pt x="12" y="27"/>
                    <a:pt x="9" y="33"/>
                    <a:pt x="11" y="37"/>
                  </a:cubicBezTo>
                  <a:cubicBezTo>
                    <a:pt x="13" y="41"/>
                    <a:pt x="20" y="44"/>
                    <a:pt x="22" y="47"/>
                  </a:cubicBezTo>
                  <a:cubicBezTo>
                    <a:pt x="25" y="50"/>
                    <a:pt x="33" y="64"/>
                    <a:pt x="38" y="68"/>
                  </a:cubicBezTo>
                  <a:cubicBezTo>
                    <a:pt x="42" y="72"/>
                    <a:pt x="51" y="70"/>
                    <a:pt x="58" y="74"/>
                  </a:cubicBezTo>
                  <a:cubicBezTo>
                    <a:pt x="64" y="77"/>
                    <a:pt x="65" y="84"/>
                    <a:pt x="66" y="89"/>
                  </a:cubicBezTo>
                  <a:cubicBezTo>
                    <a:pt x="67" y="95"/>
                    <a:pt x="79" y="99"/>
                    <a:pt x="83" y="104"/>
                  </a:cubicBezTo>
                  <a:cubicBezTo>
                    <a:pt x="87" y="108"/>
                    <a:pt x="101" y="128"/>
                    <a:pt x="103" y="133"/>
                  </a:cubicBezTo>
                  <a:cubicBezTo>
                    <a:pt x="105" y="139"/>
                    <a:pt x="112" y="138"/>
                    <a:pt x="116" y="141"/>
                  </a:cubicBezTo>
                  <a:cubicBezTo>
                    <a:pt x="121" y="143"/>
                    <a:pt x="126" y="153"/>
                    <a:pt x="127" y="156"/>
                  </a:cubicBezTo>
                  <a:cubicBezTo>
                    <a:pt x="128" y="160"/>
                    <a:pt x="132" y="162"/>
                    <a:pt x="136" y="166"/>
                  </a:cubicBezTo>
                  <a:cubicBezTo>
                    <a:pt x="141" y="170"/>
                    <a:pt x="142" y="172"/>
                    <a:pt x="143" y="179"/>
                  </a:cubicBezTo>
                  <a:cubicBezTo>
                    <a:pt x="143" y="187"/>
                    <a:pt x="155" y="190"/>
                    <a:pt x="159" y="193"/>
                  </a:cubicBezTo>
                  <a:cubicBezTo>
                    <a:pt x="162" y="196"/>
                    <a:pt x="165" y="189"/>
                    <a:pt x="162" y="186"/>
                  </a:cubicBezTo>
                  <a:cubicBezTo>
                    <a:pt x="160" y="183"/>
                    <a:pt x="155" y="175"/>
                    <a:pt x="155" y="172"/>
                  </a:cubicBezTo>
                  <a:cubicBezTo>
                    <a:pt x="155" y="168"/>
                    <a:pt x="158" y="167"/>
                    <a:pt x="161" y="167"/>
                  </a:cubicBezTo>
                  <a:cubicBezTo>
                    <a:pt x="163" y="166"/>
                    <a:pt x="161" y="162"/>
                    <a:pt x="166" y="163"/>
                  </a:cubicBezTo>
                  <a:cubicBezTo>
                    <a:pt x="172" y="164"/>
                    <a:pt x="177" y="172"/>
                    <a:pt x="178" y="168"/>
                  </a:cubicBezTo>
                  <a:cubicBezTo>
                    <a:pt x="180" y="164"/>
                    <a:pt x="172" y="159"/>
                    <a:pt x="170" y="156"/>
                  </a:cubicBezTo>
                  <a:cubicBezTo>
                    <a:pt x="167" y="153"/>
                    <a:pt x="165" y="160"/>
                    <a:pt x="162" y="158"/>
                  </a:cubicBezTo>
                  <a:cubicBezTo>
                    <a:pt x="159" y="156"/>
                    <a:pt x="155" y="154"/>
                    <a:pt x="153" y="152"/>
                  </a:cubicBezTo>
                  <a:cubicBezTo>
                    <a:pt x="151" y="150"/>
                    <a:pt x="142" y="153"/>
                    <a:pt x="138" y="150"/>
                  </a:cubicBezTo>
                  <a:cubicBezTo>
                    <a:pt x="134" y="147"/>
                    <a:pt x="128" y="139"/>
                    <a:pt x="124" y="133"/>
                  </a:cubicBezTo>
                  <a:cubicBezTo>
                    <a:pt x="119" y="127"/>
                    <a:pt x="117" y="119"/>
                    <a:pt x="114" y="114"/>
                  </a:cubicBezTo>
                  <a:cubicBezTo>
                    <a:pt x="112" y="109"/>
                    <a:pt x="111" y="103"/>
                    <a:pt x="114" y="100"/>
                  </a:cubicBezTo>
                  <a:cubicBezTo>
                    <a:pt x="117" y="97"/>
                    <a:pt x="121" y="91"/>
                    <a:pt x="128" y="94"/>
                  </a:cubicBezTo>
                  <a:cubicBezTo>
                    <a:pt x="136" y="97"/>
                    <a:pt x="139" y="96"/>
                    <a:pt x="137" y="95"/>
                  </a:cubicBezTo>
                  <a:cubicBezTo>
                    <a:pt x="136" y="93"/>
                    <a:pt x="125" y="91"/>
                    <a:pt x="120" y="88"/>
                  </a:cubicBezTo>
                  <a:cubicBezTo>
                    <a:pt x="116" y="85"/>
                    <a:pt x="78" y="62"/>
                    <a:pt x="74" y="58"/>
                  </a:cubicBezTo>
                  <a:cubicBezTo>
                    <a:pt x="70" y="54"/>
                    <a:pt x="64" y="53"/>
                    <a:pt x="61" y="50"/>
                  </a:cubicBezTo>
                  <a:cubicBezTo>
                    <a:pt x="57" y="47"/>
                    <a:pt x="55" y="48"/>
                    <a:pt x="51" y="42"/>
                  </a:cubicBezTo>
                  <a:cubicBezTo>
                    <a:pt x="47" y="36"/>
                    <a:pt x="46" y="34"/>
                    <a:pt x="43" y="30"/>
                  </a:cubicBezTo>
                  <a:cubicBezTo>
                    <a:pt x="39" y="26"/>
                    <a:pt x="29" y="19"/>
                    <a:pt x="25" y="16"/>
                  </a:cubicBezTo>
                  <a:cubicBezTo>
                    <a:pt x="20" y="13"/>
                    <a:pt x="16" y="12"/>
                    <a:pt x="12" y="7"/>
                  </a:cubicBezTo>
                  <a:cubicBezTo>
                    <a:pt x="8" y="2"/>
                    <a:pt x="8" y="0"/>
                    <a:pt x="5" y="0"/>
                  </a:cubicBezTo>
                  <a:cubicBezTo>
                    <a:pt x="1" y="1"/>
                    <a:pt x="1" y="5"/>
                    <a:pt x="1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1137158" y="4370000"/>
              <a:ext cx="238449" cy="193047"/>
            </a:xfrm>
            <a:custGeom>
              <a:avLst/>
              <a:gdLst>
                <a:gd name="T0" fmla="*/ 77 w 78"/>
                <a:gd name="T1" fmla="*/ 27 h 71"/>
                <a:gd name="T2" fmla="*/ 73 w 78"/>
                <a:gd name="T3" fmla="*/ 20 h 71"/>
                <a:gd name="T4" fmla="*/ 65 w 78"/>
                <a:gd name="T5" fmla="*/ 15 h 71"/>
                <a:gd name="T6" fmla="*/ 55 w 78"/>
                <a:gd name="T7" fmla="*/ 29 h 71"/>
                <a:gd name="T8" fmla="*/ 50 w 78"/>
                <a:gd name="T9" fmla="*/ 37 h 71"/>
                <a:gd name="T10" fmla="*/ 45 w 78"/>
                <a:gd name="T11" fmla="*/ 48 h 71"/>
                <a:gd name="T12" fmla="*/ 41 w 78"/>
                <a:gd name="T13" fmla="*/ 57 h 71"/>
                <a:gd name="T14" fmla="*/ 23 w 78"/>
                <a:gd name="T15" fmla="*/ 69 h 71"/>
                <a:gd name="T16" fmla="*/ 12 w 78"/>
                <a:gd name="T17" fmla="*/ 66 h 71"/>
                <a:gd name="T18" fmla="*/ 8 w 78"/>
                <a:gd name="T19" fmla="*/ 59 h 71"/>
                <a:gd name="T20" fmla="*/ 0 w 78"/>
                <a:gd name="T21" fmla="*/ 53 h 71"/>
                <a:gd name="T22" fmla="*/ 0 w 78"/>
                <a:gd name="T23" fmla="*/ 53 h 71"/>
                <a:gd name="T24" fmla="*/ 0 w 78"/>
                <a:gd name="T25" fmla="*/ 46 h 71"/>
                <a:gd name="T26" fmla="*/ 0 w 78"/>
                <a:gd name="T27" fmla="*/ 37 h 71"/>
                <a:gd name="T28" fmla="*/ 3 w 78"/>
                <a:gd name="T29" fmla="*/ 34 h 71"/>
                <a:gd name="T30" fmla="*/ 9 w 78"/>
                <a:gd name="T31" fmla="*/ 33 h 71"/>
                <a:gd name="T32" fmla="*/ 15 w 78"/>
                <a:gd name="T33" fmla="*/ 27 h 71"/>
                <a:gd name="T34" fmla="*/ 15 w 78"/>
                <a:gd name="T35" fmla="*/ 17 h 71"/>
                <a:gd name="T36" fmla="*/ 26 w 78"/>
                <a:gd name="T37" fmla="*/ 18 h 71"/>
                <a:gd name="T38" fmla="*/ 32 w 78"/>
                <a:gd name="T39" fmla="*/ 15 h 71"/>
                <a:gd name="T40" fmla="*/ 41 w 78"/>
                <a:gd name="T41" fmla="*/ 20 h 71"/>
                <a:gd name="T42" fmla="*/ 47 w 78"/>
                <a:gd name="T43" fmla="*/ 16 h 71"/>
                <a:gd name="T44" fmla="*/ 52 w 78"/>
                <a:gd name="T45" fmla="*/ 15 h 71"/>
                <a:gd name="T46" fmla="*/ 57 w 78"/>
                <a:gd name="T47" fmla="*/ 8 h 71"/>
                <a:gd name="T48" fmla="*/ 69 w 78"/>
                <a:gd name="T49" fmla="*/ 6 h 71"/>
                <a:gd name="T50" fmla="*/ 75 w 78"/>
                <a:gd name="T51" fmla="*/ 0 h 71"/>
                <a:gd name="T52" fmla="*/ 78 w 78"/>
                <a:gd name="T53" fmla="*/ 1 h 71"/>
                <a:gd name="T54" fmla="*/ 77 w 78"/>
                <a:gd name="T55" fmla="*/ 2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8" h="71">
                  <a:moveTo>
                    <a:pt x="77" y="27"/>
                  </a:moveTo>
                  <a:cubicBezTo>
                    <a:pt x="74" y="25"/>
                    <a:pt x="73" y="21"/>
                    <a:pt x="73" y="20"/>
                  </a:cubicBezTo>
                  <a:cubicBezTo>
                    <a:pt x="72" y="18"/>
                    <a:pt x="68" y="11"/>
                    <a:pt x="65" y="15"/>
                  </a:cubicBezTo>
                  <a:cubicBezTo>
                    <a:pt x="63" y="19"/>
                    <a:pt x="55" y="24"/>
                    <a:pt x="55" y="29"/>
                  </a:cubicBezTo>
                  <a:cubicBezTo>
                    <a:pt x="55" y="33"/>
                    <a:pt x="53" y="33"/>
                    <a:pt x="50" y="37"/>
                  </a:cubicBezTo>
                  <a:cubicBezTo>
                    <a:pt x="46" y="40"/>
                    <a:pt x="44" y="44"/>
                    <a:pt x="45" y="48"/>
                  </a:cubicBezTo>
                  <a:cubicBezTo>
                    <a:pt x="45" y="51"/>
                    <a:pt x="44" y="54"/>
                    <a:pt x="41" y="57"/>
                  </a:cubicBezTo>
                  <a:cubicBezTo>
                    <a:pt x="37" y="59"/>
                    <a:pt x="26" y="67"/>
                    <a:pt x="23" y="69"/>
                  </a:cubicBezTo>
                  <a:cubicBezTo>
                    <a:pt x="19" y="71"/>
                    <a:pt x="15" y="69"/>
                    <a:pt x="12" y="66"/>
                  </a:cubicBezTo>
                  <a:cubicBezTo>
                    <a:pt x="9" y="63"/>
                    <a:pt x="11" y="59"/>
                    <a:pt x="8" y="59"/>
                  </a:cubicBezTo>
                  <a:cubicBezTo>
                    <a:pt x="4" y="58"/>
                    <a:pt x="1" y="56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37"/>
                    <a:pt x="0" y="37"/>
                  </a:cubicBezTo>
                  <a:cubicBezTo>
                    <a:pt x="0" y="36"/>
                    <a:pt x="3" y="34"/>
                    <a:pt x="3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6"/>
                    <a:pt x="69" y="6"/>
                    <a:pt x="69" y="6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8" y="1"/>
                    <a:pt x="78" y="1"/>
                    <a:pt x="78" y="1"/>
                  </a:cubicBezTo>
                  <a:lnTo>
                    <a:pt x="77" y="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0271133" y="4008688"/>
              <a:ext cx="877727" cy="516533"/>
            </a:xfrm>
            <a:custGeom>
              <a:avLst/>
              <a:gdLst>
                <a:gd name="T0" fmla="*/ 283 w 288"/>
                <a:gd name="T1" fmla="*/ 184 h 190"/>
                <a:gd name="T2" fmla="*/ 259 w 288"/>
                <a:gd name="T3" fmla="*/ 180 h 190"/>
                <a:gd name="T4" fmla="*/ 235 w 288"/>
                <a:gd name="T5" fmla="*/ 182 h 190"/>
                <a:gd name="T6" fmla="*/ 210 w 288"/>
                <a:gd name="T7" fmla="*/ 181 h 190"/>
                <a:gd name="T8" fmla="*/ 194 w 288"/>
                <a:gd name="T9" fmla="*/ 166 h 190"/>
                <a:gd name="T10" fmla="*/ 166 w 288"/>
                <a:gd name="T11" fmla="*/ 142 h 190"/>
                <a:gd name="T12" fmla="*/ 139 w 288"/>
                <a:gd name="T13" fmla="*/ 124 h 190"/>
                <a:gd name="T14" fmla="*/ 102 w 288"/>
                <a:gd name="T15" fmla="*/ 125 h 190"/>
                <a:gd name="T16" fmla="*/ 76 w 288"/>
                <a:gd name="T17" fmla="*/ 142 h 190"/>
                <a:gd name="T18" fmla="*/ 64 w 288"/>
                <a:gd name="T19" fmla="*/ 131 h 190"/>
                <a:gd name="T20" fmla="*/ 64 w 288"/>
                <a:gd name="T21" fmla="*/ 119 h 190"/>
                <a:gd name="T22" fmla="*/ 54 w 288"/>
                <a:gd name="T23" fmla="*/ 111 h 190"/>
                <a:gd name="T24" fmla="*/ 49 w 288"/>
                <a:gd name="T25" fmla="*/ 92 h 190"/>
                <a:gd name="T26" fmla="*/ 41 w 288"/>
                <a:gd name="T27" fmla="*/ 93 h 190"/>
                <a:gd name="T28" fmla="*/ 35 w 288"/>
                <a:gd name="T29" fmla="*/ 86 h 190"/>
                <a:gd name="T30" fmla="*/ 23 w 288"/>
                <a:gd name="T31" fmla="*/ 89 h 190"/>
                <a:gd name="T32" fmla="*/ 14 w 288"/>
                <a:gd name="T33" fmla="*/ 87 h 190"/>
                <a:gd name="T34" fmla="*/ 16 w 288"/>
                <a:gd name="T35" fmla="*/ 77 h 190"/>
                <a:gd name="T36" fmla="*/ 5 w 288"/>
                <a:gd name="T37" fmla="*/ 76 h 190"/>
                <a:gd name="T38" fmla="*/ 0 w 288"/>
                <a:gd name="T39" fmla="*/ 69 h 190"/>
                <a:gd name="T40" fmla="*/ 19 w 288"/>
                <a:gd name="T41" fmla="*/ 58 h 190"/>
                <a:gd name="T42" fmla="*/ 29 w 288"/>
                <a:gd name="T43" fmla="*/ 59 h 190"/>
                <a:gd name="T44" fmla="*/ 44 w 288"/>
                <a:gd name="T45" fmla="*/ 60 h 190"/>
                <a:gd name="T46" fmla="*/ 60 w 288"/>
                <a:gd name="T47" fmla="*/ 58 h 190"/>
                <a:gd name="T48" fmla="*/ 71 w 288"/>
                <a:gd name="T49" fmla="*/ 54 h 190"/>
                <a:gd name="T50" fmla="*/ 92 w 288"/>
                <a:gd name="T51" fmla="*/ 58 h 190"/>
                <a:gd name="T52" fmla="*/ 99 w 288"/>
                <a:gd name="T53" fmla="*/ 57 h 190"/>
                <a:gd name="T54" fmla="*/ 109 w 288"/>
                <a:gd name="T55" fmla="*/ 57 h 190"/>
                <a:gd name="T56" fmla="*/ 131 w 288"/>
                <a:gd name="T57" fmla="*/ 45 h 190"/>
                <a:gd name="T58" fmla="*/ 137 w 288"/>
                <a:gd name="T59" fmla="*/ 38 h 190"/>
                <a:gd name="T60" fmla="*/ 153 w 288"/>
                <a:gd name="T61" fmla="*/ 33 h 190"/>
                <a:gd name="T62" fmla="*/ 172 w 288"/>
                <a:gd name="T63" fmla="*/ 13 h 190"/>
                <a:gd name="T64" fmla="*/ 184 w 288"/>
                <a:gd name="T65" fmla="*/ 8 h 190"/>
                <a:gd name="T66" fmla="*/ 197 w 288"/>
                <a:gd name="T67" fmla="*/ 1 h 190"/>
                <a:gd name="T68" fmla="*/ 207 w 288"/>
                <a:gd name="T69" fmla="*/ 2 h 190"/>
                <a:gd name="T70" fmla="*/ 201 w 288"/>
                <a:gd name="T71" fmla="*/ 20 h 190"/>
                <a:gd name="T72" fmla="*/ 197 w 288"/>
                <a:gd name="T73" fmla="*/ 35 h 190"/>
                <a:gd name="T74" fmla="*/ 194 w 288"/>
                <a:gd name="T75" fmla="*/ 52 h 190"/>
                <a:gd name="T76" fmla="*/ 207 w 288"/>
                <a:gd name="T77" fmla="*/ 60 h 190"/>
                <a:gd name="T78" fmla="*/ 226 w 288"/>
                <a:gd name="T79" fmla="*/ 70 h 190"/>
                <a:gd name="T80" fmla="*/ 241 w 288"/>
                <a:gd name="T81" fmla="*/ 54 h 190"/>
                <a:gd name="T82" fmla="*/ 248 w 288"/>
                <a:gd name="T83" fmla="*/ 44 h 190"/>
                <a:gd name="T84" fmla="*/ 256 w 288"/>
                <a:gd name="T85" fmla="*/ 37 h 190"/>
                <a:gd name="T86" fmla="*/ 269 w 288"/>
                <a:gd name="T87" fmla="*/ 29 h 190"/>
                <a:gd name="T88" fmla="*/ 280 w 288"/>
                <a:gd name="T89" fmla="*/ 47 h 190"/>
                <a:gd name="T90" fmla="*/ 269 w 288"/>
                <a:gd name="T91" fmla="*/ 60 h 190"/>
                <a:gd name="T92" fmla="*/ 259 w 288"/>
                <a:gd name="T93" fmla="*/ 63 h 190"/>
                <a:gd name="T94" fmla="*/ 267 w 288"/>
                <a:gd name="T95" fmla="*/ 76 h 190"/>
                <a:gd name="T96" fmla="*/ 261 w 288"/>
                <a:gd name="T97" fmla="*/ 91 h 190"/>
                <a:gd name="T98" fmla="*/ 254 w 288"/>
                <a:gd name="T99" fmla="*/ 102 h 190"/>
                <a:gd name="T100" fmla="*/ 251 w 288"/>
                <a:gd name="T101" fmla="*/ 113 h 190"/>
                <a:gd name="T102" fmla="*/ 252 w 288"/>
                <a:gd name="T103" fmla="*/ 133 h 190"/>
                <a:gd name="T104" fmla="*/ 264 w 288"/>
                <a:gd name="T105" fmla="*/ 143 h 190"/>
                <a:gd name="T106" fmla="*/ 274 w 288"/>
                <a:gd name="T107" fmla="*/ 141 h 190"/>
                <a:gd name="T108" fmla="*/ 279 w 288"/>
                <a:gd name="T109" fmla="*/ 151 h 190"/>
                <a:gd name="T110" fmla="*/ 288 w 288"/>
                <a:gd name="T111" fmla="*/ 158 h 190"/>
                <a:gd name="T112" fmla="*/ 284 w 288"/>
                <a:gd name="T113" fmla="*/ 170 h 190"/>
                <a:gd name="T114" fmla="*/ 284 w 288"/>
                <a:gd name="T115" fmla="*/ 186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8" h="190">
                  <a:moveTo>
                    <a:pt x="284" y="186"/>
                  </a:moveTo>
                  <a:cubicBezTo>
                    <a:pt x="283" y="185"/>
                    <a:pt x="283" y="185"/>
                    <a:pt x="283" y="184"/>
                  </a:cubicBezTo>
                  <a:cubicBezTo>
                    <a:pt x="282" y="180"/>
                    <a:pt x="278" y="179"/>
                    <a:pt x="277" y="182"/>
                  </a:cubicBezTo>
                  <a:cubicBezTo>
                    <a:pt x="275" y="186"/>
                    <a:pt x="264" y="185"/>
                    <a:pt x="259" y="180"/>
                  </a:cubicBezTo>
                  <a:cubicBezTo>
                    <a:pt x="254" y="175"/>
                    <a:pt x="252" y="178"/>
                    <a:pt x="247" y="182"/>
                  </a:cubicBezTo>
                  <a:cubicBezTo>
                    <a:pt x="242" y="186"/>
                    <a:pt x="239" y="178"/>
                    <a:pt x="235" y="182"/>
                  </a:cubicBezTo>
                  <a:cubicBezTo>
                    <a:pt x="231" y="185"/>
                    <a:pt x="226" y="190"/>
                    <a:pt x="222" y="190"/>
                  </a:cubicBezTo>
                  <a:cubicBezTo>
                    <a:pt x="218" y="189"/>
                    <a:pt x="214" y="188"/>
                    <a:pt x="210" y="181"/>
                  </a:cubicBezTo>
                  <a:cubicBezTo>
                    <a:pt x="207" y="174"/>
                    <a:pt x="205" y="180"/>
                    <a:pt x="204" y="177"/>
                  </a:cubicBezTo>
                  <a:cubicBezTo>
                    <a:pt x="203" y="174"/>
                    <a:pt x="196" y="167"/>
                    <a:pt x="194" y="166"/>
                  </a:cubicBezTo>
                  <a:cubicBezTo>
                    <a:pt x="191" y="165"/>
                    <a:pt x="184" y="158"/>
                    <a:pt x="181" y="155"/>
                  </a:cubicBezTo>
                  <a:cubicBezTo>
                    <a:pt x="179" y="152"/>
                    <a:pt x="167" y="145"/>
                    <a:pt x="166" y="142"/>
                  </a:cubicBezTo>
                  <a:cubicBezTo>
                    <a:pt x="165" y="139"/>
                    <a:pt x="155" y="137"/>
                    <a:pt x="153" y="132"/>
                  </a:cubicBezTo>
                  <a:cubicBezTo>
                    <a:pt x="151" y="127"/>
                    <a:pt x="142" y="126"/>
                    <a:pt x="139" y="124"/>
                  </a:cubicBezTo>
                  <a:cubicBezTo>
                    <a:pt x="136" y="121"/>
                    <a:pt x="124" y="124"/>
                    <a:pt x="119" y="127"/>
                  </a:cubicBezTo>
                  <a:cubicBezTo>
                    <a:pt x="114" y="131"/>
                    <a:pt x="107" y="127"/>
                    <a:pt x="102" y="125"/>
                  </a:cubicBezTo>
                  <a:cubicBezTo>
                    <a:pt x="96" y="124"/>
                    <a:pt x="93" y="131"/>
                    <a:pt x="88" y="134"/>
                  </a:cubicBezTo>
                  <a:cubicBezTo>
                    <a:pt x="84" y="137"/>
                    <a:pt x="80" y="139"/>
                    <a:pt x="76" y="142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64" y="119"/>
                    <a:pt x="64" y="119"/>
                    <a:pt x="64" y="119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4" y="111"/>
                    <a:pt x="54" y="111"/>
                    <a:pt x="54" y="111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1" y="93"/>
                    <a:pt x="41" y="93"/>
                    <a:pt x="41" y="93"/>
                  </a:cubicBezTo>
                  <a:cubicBezTo>
                    <a:pt x="37" y="92"/>
                    <a:pt x="37" y="92"/>
                    <a:pt x="37" y="92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35" y="56"/>
                    <a:pt x="35" y="56"/>
                    <a:pt x="35" y="5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5" y="54"/>
                    <a:pt x="95" y="54"/>
                    <a:pt x="95" y="54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103" y="53"/>
                    <a:pt x="103" y="53"/>
                    <a:pt x="103" y="53"/>
                  </a:cubicBezTo>
                  <a:cubicBezTo>
                    <a:pt x="109" y="57"/>
                    <a:pt x="109" y="57"/>
                    <a:pt x="109" y="57"/>
                  </a:cubicBezTo>
                  <a:cubicBezTo>
                    <a:pt x="121" y="43"/>
                    <a:pt x="121" y="43"/>
                    <a:pt x="121" y="43"/>
                  </a:cubicBezTo>
                  <a:cubicBezTo>
                    <a:pt x="131" y="45"/>
                    <a:pt x="131" y="45"/>
                    <a:pt x="131" y="45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45" y="38"/>
                    <a:pt x="145" y="38"/>
                    <a:pt x="145" y="38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72" y="13"/>
                    <a:pt x="172" y="13"/>
                    <a:pt x="172" y="13"/>
                  </a:cubicBezTo>
                  <a:cubicBezTo>
                    <a:pt x="178" y="12"/>
                    <a:pt x="178" y="12"/>
                    <a:pt x="178" y="12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16"/>
                    <a:pt x="204" y="16"/>
                    <a:pt x="204" y="16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202" y="30"/>
                    <a:pt x="202" y="30"/>
                    <a:pt x="202" y="30"/>
                  </a:cubicBezTo>
                  <a:cubicBezTo>
                    <a:pt x="197" y="35"/>
                    <a:pt x="197" y="35"/>
                    <a:pt x="197" y="35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194" y="52"/>
                    <a:pt x="194" y="52"/>
                    <a:pt x="194" y="52"/>
                  </a:cubicBezTo>
                  <a:cubicBezTo>
                    <a:pt x="199" y="58"/>
                    <a:pt x="199" y="58"/>
                    <a:pt x="199" y="58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17" y="55"/>
                    <a:pt x="217" y="55"/>
                    <a:pt x="217" y="55"/>
                  </a:cubicBezTo>
                  <a:cubicBezTo>
                    <a:pt x="226" y="70"/>
                    <a:pt x="226" y="70"/>
                    <a:pt x="226" y="70"/>
                  </a:cubicBezTo>
                  <a:cubicBezTo>
                    <a:pt x="233" y="65"/>
                    <a:pt x="233" y="65"/>
                    <a:pt x="233" y="65"/>
                  </a:cubicBezTo>
                  <a:cubicBezTo>
                    <a:pt x="241" y="54"/>
                    <a:pt x="241" y="54"/>
                    <a:pt x="241" y="54"/>
                  </a:cubicBezTo>
                  <a:cubicBezTo>
                    <a:pt x="247" y="53"/>
                    <a:pt x="247" y="53"/>
                    <a:pt x="247" y="53"/>
                  </a:cubicBezTo>
                  <a:cubicBezTo>
                    <a:pt x="248" y="44"/>
                    <a:pt x="248" y="44"/>
                    <a:pt x="248" y="44"/>
                  </a:cubicBezTo>
                  <a:cubicBezTo>
                    <a:pt x="251" y="38"/>
                    <a:pt x="251" y="38"/>
                    <a:pt x="251" y="38"/>
                  </a:cubicBezTo>
                  <a:cubicBezTo>
                    <a:pt x="256" y="37"/>
                    <a:pt x="256" y="37"/>
                    <a:pt x="256" y="37"/>
                  </a:cubicBezTo>
                  <a:cubicBezTo>
                    <a:pt x="261" y="29"/>
                    <a:pt x="261" y="29"/>
                    <a:pt x="261" y="29"/>
                  </a:cubicBezTo>
                  <a:cubicBezTo>
                    <a:pt x="269" y="29"/>
                    <a:pt x="269" y="29"/>
                    <a:pt x="269" y="29"/>
                  </a:cubicBezTo>
                  <a:cubicBezTo>
                    <a:pt x="275" y="38"/>
                    <a:pt x="275" y="38"/>
                    <a:pt x="275" y="38"/>
                  </a:cubicBezTo>
                  <a:cubicBezTo>
                    <a:pt x="280" y="47"/>
                    <a:pt x="280" y="47"/>
                    <a:pt x="280" y="47"/>
                  </a:cubicBezTo>
                  <a:cubicBezTo>
                    <a:pt x="279" y="56"/>
                    <a:pt x="279" y="56"/>
                    <a:pt x="279" y="56"/>
                  </a:cubicBezTo>
                  <a:cubicBezTo>
                    <a:pt x="269" y="60"/>
                    <a:pt x="269" y="60"/>
                    <a:pt x="269" y="60"/>
                  </a:cubicBezTo>
                  <a:cubicBezTo>
                    <a:pt x="262" y="59"/>
                    <a:pt x="262" y="59"/>
                    <a:pt x="262" y="59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6"/>
                    <a:pt x="267" y="76"/>
                    <a:pt x="267" y="76"/>
                  </a:cubicBezTo>
                  <a:cubicBezTo>
                    <a:pt x="260" y="80"/>
                    <a:pt x="260" y="80"/>
                    <a:pt x="260" y="80"/>
                  </a:cubicBezTo>
                  <a:cubicBezTo>
                    <a:pt x="261" y="91"/>
                    <a:pt x="261" y="91"/>
                    <a:pt x="261" y="91"/>
                  </a:cubicBezTo>
                  <a:cubicBezTo>
                    <a:pt x="254" y="96"/>
                    <a:pt x="254" y="96"/>
                    <a:pt x="254" y="96"/>
                  </a:cubicBezTo>
                  <a:cubicBezTo>
                    <a:pt x="254" y="102"/>
                    <a:pt x="254" y="102"/>
                    <a:pt x="254" y="102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251" y="113"/>
                    <a:pt x="251" y="113"/>
                    <a:pt x="251" y="113"/>
                  </a:cubicBezTo>
                  <a:cubicBezTo>
                    <a:pt x="249" y="121"/>
                    <a:pt x="249" y="121"/>
                    <a:pt x="249" y="121"/>
                  </a:cubicBezTo>
                  <a:cubicBezTo>
                    <a:pt x="252" y="133"/>
                    <a:pt x="252" y="133"/>
                    <a:pt x="252" y="133"/>
                  </a:cubicBezTo>
                  <a:cubicBezTo>
                    <a:pt x="260" y="137"/>
                    <a:pt x="260" y="137"/>
                    <a:pt x="260" y="137"/>
                  </a:cubicBezTo>
                  <a:cubicBezTo>
                    <a:pt x="264" y="143"/>
                    <a:pt x="264" y="143"/>
                    <a:pt x="264" y="143"/>
                  </a:cubicBezTo>
                  <a:cubicBezTo>
                    <a:pt x="269" y="139"/>
                    <a:pt x="269" y="139"/>
                    <a:pt x="269" y="139"/>
                  </a:cubicBezTo>
                  <a:cubicBezTo>
                    <a:pt x="274" y="141"/>
                    <a:pt x="274" y="141"/>
                    <a:pt x="274" y="141"/>
                  </a:cubicBezTo>
                  <a:cubicBezTo>
                    <a:pt x="275" y="146"/>
                    <a:pt x="275" y="146"/>
                    <a:pt x="275" y="146"/>
                  </a:cubicBezTo>
                  <a:cubicBezTo>
                    <a:pt x="279" y="151"/>
                    <a:pt x="279" y="151"/>
                    <a:pt x="279" y="151"/>
                  </a:cubicBezTo>
                  <a:cubicBezTo>
                    <a:pt x="281" y="156"/>
                    <a:pt x="281" y="156"/>
                    <a:pt x="281" y="156"/>
                  </a:cubicBezTo>
                  <a:cubicBezTo>
                    <a:pt x="288" y="158"/>
                    <a:pt x="288" y="158"/>
                    <a:pt x="288" y="158"/>
                  </a:cubicBezTo>
                  <a:cubicBezTo>
                    <a:pt x="287" y="167"/>
                    <a:pt x="287" y="167"/>
                    <a:pt x="287" y="167"/>
                  </a:cubicBezTo>
                  <a:cubicBezTo>
                    <a:pt x="287" y="167"/>
                    <a:pt x="284" y="169"/>
                    <a:pt x="284" y="170"/>
                  </a:cubicBezTo>
                  <a:cubicBezTo>
                    <a:pt x="284" y="170"/>
                    <a:pt x="284" y="179"/>
                    <a:pt x="284" y="179"/>
                  </a:cubicBezTo>
                  <a:lnTo>
                    <a:pt x="284" y="1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7762298" y="2245174"/>
              <a:ext cx="697793" cy="900018"/>
            </a:xfrm>
            <a:custGeom>
              <a:avLst/>
              <a:gdLst>
                <a:gd name="T0" fmla="*/ 126 w 229"/>
                <a:gd name="T1" fmla="*/ 16 h 331"/>
                <a:gd name="T2" fmla="*/ 140 w 229"/>
                <a:gd name="T3" fmla="*/ 12 h 331"/>
                <a:gd name="T4" fmla="*/ 123 w 229"/>
                <a:gd name="T5" fmla="*/ 3 h 331"/>
                <a:gd name="T6" fmla="*/ 171 w 229"/>
                <a:gd name="T7" fmla="*/ 48 h 331"/>
                <a:gd name="T8" fmla="*/ 173 w 229"/>
                <a:gd name="T9" fmla="*/ 58 h 331"/>
                <a:gd name="T10" fmla="*/ 187 w 229"/>
                <a:gd name="T11" fmla="*/ 52 h 331"/>
                <a:gd name="T12" fmla="*/ 206 w 229"/>
                <a:gd name="T13" fmla="*/ 50 h 331"/>
                <a:gd name="T14" fmla="*/ 227 w 229"/>
                <a:gd name="T15" fmla="*/ 51 h 331"/>
                <a:gd name="T16" fmla="*/ 212 w 229"/>
                <a:gd name="T17" fmla="*/ 46 h 331"/>
                <a:gd name="T18" fmla="*/ 211 w 229"/>
                <a:gd name="T19" fmla="*/ 39 h 331"/>
                <a:gd name="T20" fmla="*/ 201 w 229"/>
                <a:gd name="T21" fmla="*/ 43 h 331"/>
                <a:gd name="T22" fmla="*/ 188 w 229"/>
                <a:gd name="T23" fmla="*/ 50 h 331"/>
                <a:gd name="T24" fmla="*/ 171 w 229"/>
                <a:gd name="T25" fmla="*/ 48 h 331"/>
                <a:gd name="T26" fmla="*/ 171 w 229"/>
                <a:gd name="T27" fmla="*/ 24 h 331"/>
                <a:gd name="T28" fmla="*/ 181 w 229"/>
                <a:gd name="T29" fmla="*/ 22 h 331"/>
                <a:gd name="T30" fmla="*/ 192 w 229"/>
                <a:gd name="T31" fmla="*/ 15 h 331"/>
                <a:gd name="T32" fmla="*/ 194 w 229"/>
                <a:gd name="T33" fmla="*/ 22 h 331"/>
                <a:gd name="T34" fmla="*/ 188 w 229"/>
                <a:gd name="T35" fmla="*/ 35 h 331"/>
                <a:gd name="T36" fmla="*/ 172 w 229"/>
                <a:gd name="T37" fmla="*/ 34 h 331"/>
                <a:gd name="T38" fmla="*/ 125 w 229"/>
                <a:gd name="T39" fmla="*/ 22 h 331"/>
                <a:gd name="T40" fmla="*/ 138 w 229"/>
                <a:gd name="T41" fmla="*/ 21 h 331"/>
                <a:gd name="T42" fmla="*/ 153 w 229"/>
                <a:gd name="T43" fmla="*/ 18 h 331"/>
                <a:gd name="T44" fmla="*/ 143 w 229"/>
                <a:gd name="T45" fmla="*/ 28 h 331"/>
                <a:gd name="T46" fmla="*/ 126 w 229"/>
                <a:gd name="T47" fmla="*/ 31 h 331"/>
                <a:gd name="T48" fmla="*/ 125 w 229"/>
                <a:gd name="T49" fmla="*/ 22 h 331"/>
                <a:gd name="T50" fmla="*/ 21 w 229"/>
                <a:gd name="T51" fmla="*/ 263 h 331"/>
                <a:gd name="T52" fmla="*/ 1 w 229"/>
                <a:gd name="T53" fmla="*/ 272 h 331"/>
                <a:gd name="T54" fmla="*/ 10 w 229"/>
                <a:gd name="T55" fmla="*/ 285 h 331"/>
                <a:gd name="T56" fmla="*/ 3 w 229"/>
                <a:gd name="T57" fmla="*/ 297 h 331"/>
                <a:gd name="T58" fmla="*/ 14 w 229"/>
                <a:gd name="T59" fmla="*/ 290 h 331"/>
                <a:gd name="T60" fmla="*/ 6 w 229"/>
                <a:gd name="T61" fmla="*/ 306 h 331"/>
                <a:gd name="T62" fmla="*/ 21 w 229"/>
                <a:gd name="T63" fmla="*/ 323 h 331"/>
                <a:gd name="T64" fmla="*/ 40 w 229"/>
                <a:gd name="T65" fmla="*/ 323 h 331"/>
                <a:gd name="T66" fmla="*/ 39 w 229"/>
                <a:gd name="T67" fmla="*/ 292 h 331"/>
                <a:gd name="T68" fmla="*/ 55 w 229"/>
                <a:gd name="T69" fmla="*/ 265 h 331"/>
                <a:gd name="T70" fmla="*/ 76 w 229"/>
                <a:gd name="T71" fmla="*/ 253 h 331"/>
                <a:gd name="T72" fmla="*/ 105 w 229"/>
                <a:gd name="T73" fmla="*/ 231 h 331"/>
                <a:gd name="T74" fmla="*/ 134 w 229"/>
                <a:gd name="T75" fmla="*/ 214 h 331"/>
                <a:gd name="T76" fmla="*/ 188 w 229"/>
                <a:gd name="T77" fmla="*/ 204 h 331"/>
                <a:gd name="T78" fmla="*/ 195 w 229"/>
                <a:gd name="T79" fmla="*/ 180 h 331"/>
                <a:gd name="T80" fmla="*/ 158 w 229"/>
                <a:gd name="T81" fmla="*/ 190 h 331"/>
                <a:gd name="T82" fmla="*/ 124 w 229"/>
                <a:gd name="T83" fmla="*/ 188 h 331"/>
                <a:gd name="T84" fmla="*/ 93 w 229"/>
                <a:gd name="T85" fmla="*/ 200 h 331"/>
                <a:gd name="T86" fmla="*/ 79 w 229"/>
                <a:gd name="T87" fmla="*/ 214 h 331"/>
                <a:gd name="T88" fmla="*/ 53 w 229"/>
                <a:gd name="T89" fmla="*/ 227 h 331"/>
                <a:gd name="T90" fmla="*/ 48 w 229"/>
                <a:gd name="T91" fmla="*/ 242 h 331"/>
                <a:gd name="T92" fmla="*/ 30 w 229"/>
                <a:gd name="T93" fmla="*/ 24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" h="331">
                  <a:moveTo>
                    <a:pt x="123" y="10"/>
                  </a:moveTo>
                  <a:cubicBezTo>
                    <a:pt x="124" y="12"/>
                    <a:pt x="122" y="18"/>
                    <a:pt x="126" y="16"/>
                  </a:cubicBezTo>
                  <a:cubicBezTo>
                    <a:pt x="130" y="15"/>
                    <a:pt x="134" y="12"/>
                    <a:pt x="135" y="14"/>
                  </a:cubicBezTo>
                  <a:cubicBezTo>
                    <a:pt x="136" y="16"/>
                    <a:pt x="143" y="16"/>
                    <a:pt x="140" y="12"/>
                  </a:cubicBezTo>
                  <a:cubicBezTo>
                    <a:pt x="138" y="8"/>
                    <a:pt x="132" y="7"/>
                    <a:pt x="129" y="7"/>
                  </a:cubicBezTo>
                  <a:cubicBezTo>
                    <a:pt x="127" y="7"/>
                    <a:pt x="124" y="0"/>
                    <a:pt x="123" y="3"/>
                  </a:cubicBezTo>
                  <a:cubicBezTo>
                    <a:pt x="122" y="6"/>
                    <a:pt x="123" y="10"/>
                    <a:pt x="123" y="10"/>
                  </a:cubicBezTo>
                  <a:close/>
                  <a:moveTo>
                    <a:pt x="171" y="48"/>
                  </a:moveTo>
                  <a:cubicBezTo>
                    <a:pt x="169" y="48"/>
                    <a:pt x="164" y="51"/>
                    <a:pt x="166" y="55"/>
                  </a:cubicBezTo>
                  <a:cubicBezTo>
                    <a:pt x="167" y="58"/>
                    <a:pt x="170" y="59"/>
                    <a:pt x="173" y="58"/>
                  </a:cubicBezTo>
                  <a:cubicBezTo>
                    <a:pt x="176" y="57"/>
                    <a:pt x="179" y="60"/>
                    <a:pt x="180" y="58"/>
                  </a:cubicBezTo>
                  <a:cubicBezTo>
                    <a:pt x="182" y="55"/>
                    <a:pt x="185" y="49"/>
                    <a:pt x="187" y="52"/>
                  </a:cubicBezTo>
                  <a:cubicBezTo>
                    <a:pt x="189" y="54"/>
                    <a:pt x="195" y="58"/>
                    <a:pt x="197" y="58"/>
                  </a:cubicBezTo>
                  <a:cubicBezTo>
                    <a:pt x="200" y="58"/>
                    <a:pt x="202" y="51"/>
                    <a:pt x="206" y="50"/>
                  </a:cubicBezTo>
                  <a:cubicBezTo>
                    <a:pt x="210" y="49"/>
                    <a:pt x="211" y="55"/>
                    <a:pt x="214" y="56"/>
                  </a:cubicBezTo>
                  <a:cubicBezTo>
                    <a:pt x="217" y="57"/>
                    <a:pt x="225" y="58"/>
                    <a:pt x="227" y="51"/>
                  </a:cubicBezTo>
                  <a:cubicBezTo>
                    <a:pt x="229" y="45"/>
                    <a:pt x="228" y="39"/>
                    <a:pt x="225" y="41"/>
                  </a:cubicBezTo>
                  <a:cubicBezTo>
                    <a:pt x="221" y="42"/>
                    <a:pt x="214" y="46"/>
                    <a:pt x="212" y="46"/>
                  </a:cubicBezTo>
                  <a:cubicBezTo>
                    <a:pt x="210" y="46"/>
                    <a:pt x="207" y="48"/>
                    <a:pt x="206" y="45"/>
                  </a:cubicBezTo>
                  <a:cubicBezTo>
                    <a:pt x="205" y="43"/>
                    <a:pt x="212" y="43"/>
                    <a:pt x="211" y="39"/>
                  </a:cubicBezTo>
                  <a:cubicBezTo>
                    <a:pt x="210" y="35"/>
                    <a:pt x="201" y="35"/>
                    <a:pt x="200" y="37"/>
                  </a:cubicBezTo>
                  <a:cubicBezTo>
                    <a:pt x="200" y="40"/>
                    <a:pt x="204" y="42"/>
                    <a:pt x="201" y="43"/>
                  </a:cubicBezTo>
                  <a:cubicBezTo>
                    <a:pt x="198" y="44"/>
                    <a:pt x="199" y="42"/>
                    <a:pt x="195" y="43"/>
                  </a:cubicBezTo>
                  <a:cubicBezTo>
                    <a:pt x="190" y="44"/>
                    <a:pt x="191" y="49"/>
                    <a:pt x="188" y="50"/>
                  </a:cubicBezTo>
                  <a:cubicBezTo>
                    <a:pt x="186" y="50"/>
                    <a:pt x="182" y="49"/>
                    <a:pt x="180" y="49"/>
                  </a:cubicBezTo>
                  <a:cubicBezTo>
                    <a:pt x="178" y="49"/>
                    <a:pt x="171" y="48"/>
                    <a:pt x="171" y="48"/>
                  </a:cubicBezTo>
                  <a:close/>
                  <a:moveTo>
                    <a:pt x="168" y="28"/>
                  </a:moveTo>
                  <a:cubicBezTo>
                    <a:pt x="168" y="28"/>
                    <a:pt x="172" y="27"/>
                    <a:pt x="171" y="24"/>
                  </a:cubicBezTo>
                  <a:cubicBezTo>
                    <a:pt x="170" y="21"/>
                    <a:pt x="176" y="21"/>
                    <a:pt x="176" y="21"/>
                  </a:cubicBezTo>
                  <a:cubicBezTo>
                    <a:pt x="176" y="21"/>
                    <a:pt x="177" y="23"/>
                    <a:pt x="181" y="22"/>
                  </a:cubicBezTo>
                  <a:cubicBezTo>
                    <a:pt x="184" y="20"/>
                    <a:pt x="181" y="18"/>
                    <a:pt x="183" y="18"/>
                  </a:cubicBezTo>
                  <a:cubicBezTo>
                    <a:pt x="185" y="18"/>
                    <a:pt x="191" y="17"/>
                    <a:pt x="192" y="15"/>
                  </a:cubicBezTo>
                  <a:cubicBezTo>
                    <a:pt x="193" y="12"/>
                    <a:pt x="196" y="13"/>
                    <a:pt x="199" y="18"/>
                  </a:cubicBezTo>
                  <a:cubicBezTo>
                    <a:pt x="201" y="23"/>
                    <a:pt x="196" y="23"/>
                    <a:pt x="194" y="22"/>
                  </a:cubicBezTo>
                  <a:cubicBezTo>
                    <a:pt x="192" y="21"/>
                    <a:pt x="191" y="24"/>
                    <a:pt x="189" y="27"/>
                  </a:cubicBezTo>
                  <a:cubicBezTo>
                    <a:pt x="187" y="30"/>
                    <a:pt x="189" y="31"/>
                    <a:pt x="188" y="35"/>
                  </a:cubicBezTo>
                  <a:cubicBezTo>
                    <a:pt x="186" y="38"/>
                    <a:pt x="182" y="41"/>
                    <a:pt x="178" y="41"/>
                  </a:cubicBezTo>
                  <a:cubicBezTo>
                    <a:pt x="175" y="41"/>
                    <a:pt x="174" y="38"/>
                    <a:pt x="172" y="34"/>
                  </a:cubicBezTo>
                  <a:cubicBezTo>
                    <a:pt x="171" y="30"/>
                    <a:pt x="165" y="29"/>
                    <a:pt x="168" y="28"/>
                  </a:cubicBezTo>
                  <a:close/>
                  <a:moveTo>
                    <a:pt x="125" y="22"/>
                  </a:moveTo>
                  <a:cubicBezTo>
                    <a:pt x="126" y="23"/>
                    <a:pt x="130" y="22"/>
                    <a:pt x="130" y="20"/>
                  </a:cubicBezTo>
                  <a:cubicBezTo>
                    <a:pt x="131" y="17"/>
                    <a:pt x="136" y="19"/>
                    <a:pt x="138" y="21"/>
                  </a:cubicBezTo>
                  <a:cubicBezTo>
                    <a:pt x="140" y="23"/>
                    <a:pt x="144" y="20"/>
                    <a:pt x="145" y="16"/>
                  </a:cubicBezTo>
                  <a:cubicBezTo>
                    <a:pt x="146" y="12"/>
                    <a:pt x="154" y="16"/>
                    <a:pt x="153" y="18"/>
                  </a:cubicBezTo>
                  <a:cubicBezTo>
                    <a:pt x="152" y="21"/>
                    <a:pt x="154" y="22"/>
                    <a:pt x="154" y="24"/>
                  </a:cubicBezTo>
                  <a:cubicBezTo>
                    <a:pt x="153" y="25"/>
                    <a:pt x="146" y="28"/>
                    <a:pt x="143" y="28"/>
                  </a:cubicBezTo>
                  <a:cubicBezTo>
                    <a:pt x="140" y="28"/>
                    <a:pt x="138" y="31"/>
                    <a:pt x="135" y="32"/>
                  </a:cubicBezTo>
                  <a:cubicBezTo>
                    <a:pt x="132" y="34"/>
                    <a:pt x="128" y="34"/>
                    <a:pt x="126" y="31"/>
                  </a:cubicBezTo>
                  <a:cubicBezTo>
                    <a:pt x="123" y="28"/>
                    <a:pt x="120" y="28"/>
                    <a:pt x="121" y="25"/>
                  </a:cubicBezTo>
                  <a:cubicBezTo>
                    <a:pt x="122" y="22"/>
                    <a:pt x="125" y="22"/>
                    <a:pt x="125" y="22"/>
                  </a:cubicBezTo>
                  <a:close/>
                  <a:moveTo>
                    <a:pt x="27" y="254"/>
                  </a:moveTo>
                  <a:cubicBezTo>
                    <a:pt x="24" y="257"/>
                    <a:pt x="25" y="261"/>
                    <a:pt x="21" y="263"/>
                  </a:cubicBezTo>
                  <a:cubicBezTo>
                    <a:pt x="16" y="265"/>
                    <a:pt x="16" y="265"/>
                    <a:pt x="11" y="263"/>
                  </a:cubicBezTo>
                  <a:cubicBezTo>
                    <a:pt x="7" y="261"/>
                    <a:pt x="3" y="269"/>
                    <a:pt x="1" y="272"/>
                  </a:cubicBezTo>
                  <a:cubicBezTo>
                    <a:pt x="0" y="276"/>
                    <a:pt x="1" y="281"/>
                    <a:pt x="3" y="281"/>
                  </a:cubicBezTo>
                  <a:cubicBezTo>
                    <a:pt x="6" y="281"/>
                    <a:pt x="10" y="284"/>
                    <a:pt x="10" y="285"/>
                  </a:cubicBezTo>
                  <a:cubicBezTo>
                    <a:pt x="11" y="286"/>
                    <a:pt x="7" y="282"/>
                    <a:pt x="4" y="286"/>
                  </a:cubicBezTo>
                  <a:cubicBezTo>
                    <a:pt x="1" y="291"/>
                    <a:pt x="2" y="296"/>
                    <a:pt x="3" y="297"/>
                  </a:cubicBezTo>
                  <a:cubicBezTo>
                    <a:pt x="4" y="299"/>
                    <a:pt x="10" y="293"/>
                    <a:pt x="11" y="290"/>
                  </a:cubicBezTo>
                  <a:cubicBezTo>
                    <a:pt x="11" y="287"/>
                    <a:pt x="13" y="287"/>
                    <a:pt x="14" y="290"/>
                  </a:cubicBezTo>
                  <a:cubicBezTo>
                    <a:pt x="14" y="293"/>
                    <a:pt x="15" y="299"/>
                    <a:pt x="12" y="301"/>
                  </a:cubicBezTo>
                  <a:cubicBezTo>
                    <a:pt x="9" y="302"/>
                    <a:pt x="6" y="304"/>
                    <a:pt x="6" y="306"/>
                  </a:cubicBezTo>
                  <a:cubicBezTo>
                    <a:pt x="7" y="309"/>
                    <a:pt x="10" y="314"/>
                    <a:pt x="11" y="315"/>
                  </a:cubicBezTo>
                  <a:cubicBezTo>
                    <a:pt x="13" y="316"/>
                    <a:pt x="18" y="320"/>
                    <a:pt x="21" y="323"/>
                  </a:cubicBezTo>
                  <a:cubicBezTo>
                    <a:pt x="25" y="326"/>
                    <a:pt x="31" y="328"/>
                    <a:pt x="33" y="330"/>
                  </a:cubicBezTo>
                  <a:cubicBezTo>
                    <a:pt x="36" y="331"/>
                    <a:pt x="44" y="329"/>
                    <a:pt x="40" y="323"/>
                  </a:cubicBezTo>
                  <a:cubicBezTo>
                    <a:pt x="36" y="318"/>
                    <a:pt x="36" y="310"/>
                    <a:pt x="37" y="306"/>
                  </a:cubicBezTo>
                  <a:cubicBezTo>
                    <a:pt x="37" y="303"/>
                    <a:pt x="38" y="298"/>
                    <a:pt x="39" y="292"/>
                  </a:cubicBezTo>
                  <a:cubicBezTo>
                    <a:pt x="39" y="287"/>
                    <a:pt x="39" y="282"/>
                    <a:pt x="43" y="277"/>
                  </a:cubicBezTo>
                  <a:cubicBezTo>
                    <a:pt x="47" y="273"/>
                    <a:pt x="50" y="269"/>
                    <a:pt x="55" y="265"/>
                  </a:cubicBezTo>
                  <a:cubicBezTo>
                    <a:pt x="59" y="260"/>
                    <a:pt x="63" y="259"/>
                    <a:pt x="65" y="256"/>
                  </a:cubicBezTo>
                  <a:cubicBezTo>
                    <a:pt x="67" y="254"/>
                    <a:pt x="74" y="255"/>
                    <a:pt x="76" y="253"/>
                  </a:cubicBezTo>
                  <a:cubicBezTo>
                    <a:pt x="77" y="251"/>
                    <a:pt x="90" y="241"/>
                    <a:pt x="93" y="239"/>
                  </a:cubicBezTo>
                  <a:cubicBezTo>
                    <a:pt x="96" y="237"/>
                    <a:pt x="103" y="232"/>
                    <a:pt x="105" y="231"/>
                  </a:cubicBezTo>
                  <a:cubicBezTo>
                    <a:pt x="108" y="230"/>
                    <a:pt x="117" y="227"/>
                    <a:pt x="120" y="224"/>
                  </a:cubicBezTo>
                  <a:cubicBezTo>
                    <a:pt x="123" y="222"/>
                    <a:pt x="121" y="217"/>
                    <a:pt x="134" y="214"/>
                  </a:cubicBezTo>
                  <a:cubicBezTo>
                    <a:pt x="147" y="210"/>
                    <a:pt x="155" y="210"/>
                    <a:pt x="163" y="211"/>
                  </a:cubicBezTo>
                  <a:cubicBezTo>
                    <a:pt x="171" y="211"/>
                    <a:pt x="185" y="204"/>
                    <a:pt x="188" y="204"/>
                  </a:cubicBezTo>
                  <a:cubicBezTo>
                    <a:pt x="191" y="204"/>
                    <a:pt x="199" y="201"/>
                    <a:pt x="201" y="195"/>
                  </a:cubicBezTo>
                  <a:cubicBezTo>
                    <a:pt x="203" y="188"/>
                    <a:pt x="203" y="179"/>
                    <a:pt x="195" y="180"/>
                  </a:cubicBezTo>
                  <a:cubicBezTo>
                    <a:pt x="187" y="181"/>
                    <a:pt x="185" y="184"/>
                    <a:pt x="176" y="188"/>
                  </a:cubicBezTo>
                  <a:cubicBezTo>
                    <a:pt x="168" y="192"/>
                    <a:pt x="162" y="193"/>
                    <a:pt x="158" y="190"/>
                  </a:cubicBezTo>
                  <a:cubicBezTo>
                    <a:pt x="153" y="187"/>
                    <a:pt x="146" y="179"/>
                    <a:pt x="141" y="183"/>
                  </a:cubicBezTo>
                  <a:cubicBezTo>
                    <a:pt x="135" y="187"/>
                    <a:pt x="132" y="188"/>
                    <a:pt x="124" y="188"/>
                  </a:cubicBezTo>
                  <a:cubicBezTo>
                    <a:pt x="116" y="188"/>
                    <a:pt x="107" y="191"/>
                    <a:pt x="102" y="195"/>
                  </a:cubicBezTo>
                  <a:cubicBezTo>
                    <a:pt x="98" y="199"/>
                    <a:pt x="96" y="202"/>
                    <a:pt x="93" y="200"/>
                  </a:cubicBezTo>
                  <a:cubicBezTo>
                    <a:pt x="90" y="198"/>
                    <a:pt x="89" y="202"/>
                    <a:pt x="88" y="207"/>
                  </a:cubicBezTo>
                  <a:cubicBezTo>
                    <a:pt x="87" y="213"/>
                    <a:pt x="84" y="212"/>
                    <a:pt x="79" y="214"/>
                  </a:cubicBezTo>
                  <a:cubicBezTo>
                    <a:pt x="74" y="217"/>
                    <a:pt x="73" y="221"/>
                    <a:pt x="67" y="223"/>
                  </a:cubicBezTo>
                  <a:cubicBezTo>
                    <a:pt x="62" y="225"/>
                    <a:pt x="55" y="224"/>
                    <a:pt x="53" y="227"/>
                  </a:cubicBezTo>
                  <a:cubicBezTo>
                    <a:pt x="52" y="231"/>
                    <a:pt x="56" y="234"/>
                    <a:pt x="53" y="236"/>
                  </a:cubicBezTo>
                  <a:cubicBezTo>
                    <a:pt x="49" y="238"/>
                    <a:pt x="56" y="241"/>
                    <a:pt x="48" y="242"/>
                  </a:cubicBezTo>
                  <a:cubicBezTo>
                    <a:pt x="40" y="242"/>
                    <a:pt x="37" y="243"/>
                    <a:pt x="36" y="244"/>
                  </a:cubicBezTo>
                  <a:cubicBezTo>
                    <a:pt x="35" y="246"/>
                    <a:pt x="32" y="246"/>
                    <a:pt x="30" y="247"/>
                  </a:cubicBezTo>
                  <a:cubicBezTo>
                    <a:pt x="28" y="249"/>
                    <a:pt x="27" y="254"/>
                    <a:pt x="27" y="254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6789484" y="3130844"/>
              <a:ext cx="631964" cy="549142"/>
            </a:xfrm>
            <a:custGeom>
              <a:avLst/>
              <a:gdLst>
                <a:gd name="T0" fmla="*/ 50 w 207"/>
                <a:gd name="T1" fmla="*/ 36 h 202"/>
                <a:gd name="T2" fmla="*/ 66 w 207"/>
                <a:gd name="T3" fmla="*/ 31 h 202"/>
                <a:gd name="T4" fmla="*/ 62 w 207"/>
                <a:gd name="T5" fmla="*/ 9 h 202"/>
                <a:gd name="T6" fmla="*/ 77 w 207"/>
                <a:gd name="T7" fmla="*/ 8 h 202"/>
                <a:gd name="T8" fmla="*/ 84 w 207"/>
                <a:gd name="T9" fmla="*/ 34 h 202"/>
                <a:gd name="T10" fmla="*/ 100 w 207"/>
                <a:gd name="T11" fmla="*/ 43 h 202"/>
                <a:gd name="T12" fmla="*/ 109 w 207"/>
                <a:gd name="T13" fmla="*/ 20 h 202"/>
                <a:gd name="T14" fmla="*/ 138 w 207"/>
                <a:gd name="T15" fmla="*/ 20 h 202"/>
                <a:gd name="T16" fmla="*/ 158 w 207"/>
                <a:gd name="T17" fmla="*/ 30 h 202"/>
                <a:gd name="T18" fmla="*/ 166 w 207"/>
                <a:gd name="T19" fmla="*/ 34 h 202"/>
                <a:gd name="T20" fmla="*/ 172 w 207"/>
                <a:gd name="T21" fmla="*/ 54 h 202"/>
                <a:gd name="T22" fmla="*/ 182 w 207"/>
                <a:gd name="T23" fmla="*/ 69 h 202"/>
                <a:gd name="T24" fmla="*/ 196 w 207"/>
                <a:gd name="T25" fmla="*/ 76 h 202"/>
                <a:gd name="T26" fmla="*/ 207 w 207"/>
                <a:gd name="T27" fmla="*/ 77 h 202"/>
                <a:gd name="T28" fmla="*/ 195 w 207"/>
                <a:gd name="T29" fmla="*/ 96 h 202"/>
                <a:gd name="T30" fmla="*/ 198 w 207"/>
                <a:gd name="T31" fmla="*/ 112 h 202"/>
                <a:gd name="T32" fmla="*/ 195 w 207"/>
                <a:gd name="T33" fmla="*/ 127 h 202"/>
                <a:gd name="T34" fmla="*/ 171 w 207"/>
                <a:gd name="T35" fmla="*/ 123 h 202"/>
                <a:gd name="T36" fmla="*/ 157 w 207"/>
                <a:gd name="T37" fmla="*/ 109 h 202"/>
                <a:gd name="T38" fmla="*/ 141 w 207"/>
                <a:gd name="T39" fmla="*/ 100 h 202"/>
                <a:gd name="T40" fmla="*/ 139 w 207"/>
                <a:gd name="T41" fmla="*/ 110 h 202"/>
                <a:gd name="T42" fmla="*/ 144 w 207"/>
                <a:gd name="T43" fmla="*/ 126 h 202"/>
                <a:gd name="T44" fmla="*/ 138 w 207"/>
                <a:gd name="T45" fmla="*/ 134 h 202"/>
                <a:gd name="T46" fmla="*/ 141 w 207"/>
                <a:gd name="T47" fmla="*/ 144 h 202"/>
                <a:gd name="T48" fmla="*/ 129 w 207"/>
                <a:gd name="T49" fmla="*/ 152 h 202"/>
                <a:gd name="T50" fmla="*/ 126 w 207"/>
                <a:gd name="T51" fmla="*/ 163 h 202"/>
                <a:gd name="T52" fmla="*/ 140 w 207"/>
                <a:gd name="T53" fmla="*/ 161 h 202"/>
                <a:gd name="T54" fmla="*/ 154 w 207"/>
                <a:gd name="T55" fmla="*/ 159 h 202"/>
                <a:gd name="T56" fmla="*/ 135 w 207"/>
                <a:gd name="T57" fmla="*/ 187 h 202"/>
                <a:gd name="T58" fmla="*/ 129 w 207"/>
                <a:gd name="T59" fmla="*/ 202 h 202"/>
                <a:gd name="T60" fmla="*/ 113 w 207"/>
                <a:gd name="T61" fmla="*/ 202 h 202"/>
                <a:gd name="T62" fmla="*/ 112 w 207"/>
                <a:gd name="T63" fmla="*/ 196 h 202"/>
                <a:gd name="T64" fmla="*/ 98 w 207"/>
                <a:gd name="T65" fmla="*/ 193 h 202"/>
                <a:gd name="T66" fmla="*/ 95 w 207"/>
                <a:gd name="T67" fmla="*/ 184 h 202"/>
                <a:gd name="T68" fmla="*/ 88 w 207"/>
                <a:gd name="T69" fmla="*/ 175 h 202"/>
                <a:gd name="T70" fmla="*/ 78 w 207"/>
                <a:gd name="T71" fmla="*/ 176 h 202"/>
                <a:gd name="T72" fmla="*/ 68 w 207"/>
                <a:gd name="T73" fmla="*/ 163 h 202"/>
                <a:gd name="T74" fmla="*/ 54 w 207"/>
                <a:gd name="T75" fmla="*/ 165 h 202"/>
                <a:gd name="T76" fmla="*/ 44 w 207"/>
                <a:gd name="T77" fmla="*/ 150 h 202"/>
                <a:gd name="T78" fmla="*/ 35 w 207"/>
                <a:gd name="T79" fmla="*/ 143 h 202"/>
                <a:gd name="T80" fmla="*/ 22 w 207"/>
                <a:gd name="T81" fmla="*/ 137 h 202"/>
                <a:gd name="T82" fmla="*/ 10 w 207"/>
                <a:gd name="T83" fmla="*/ 129 h 202"/>
                <a:gd name="T84" fmla="*/ 5 w 207"/>
                <a:gd name="T85" fmla="*/ 122 h 202"/>
                <a:gd name="T86" fmla="*/ 0 w 207"/>
                <a:gd name="T87" fmla="*/ 110 h 202"/>
                <a:gd name="T88" fmla="*/ 8 w 207"/>
                <a:gd name="T89" fmla="*/ 95 h 202"/>
                <a:gd name="T90" fmla="*/ 19 w 207"/>
                <a:gd name="T91" fmla="*/ 83 h 202"/>
                <a:gd name="T92" fmla="*/ 25 w 207"/>
                <a:gd name="T93" fmla="*/ 70 h 202"/>
                <a:gd name="T94" fmla="*/ 22 w 207"/>
                <a:gd name="T95" fmla="*/ 60 h 202"/>
                <a:gd name="T96" fmla="*/ 30 w 207"/>
                <a:gd name="T97" fmla="*/ 43 h 202"/>
                <a:gd name="T98" fmla="*/ 38 w 207"/>
                <a:gd name="T99" fmla="*/ 3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7" h="202">
                  <a:moveTo>
                    <a:pt x="46" y="29"/>
                  </a:moveTo>
                  <a:cubicBezTo>
                    <a:pt x="47" y="32"/>
                    <a:pt x="49" y="34"/>
                    <a:pt x="50" y="36"/>
                  </a:cubicBezTo>
                  <a:cubicBezTo>
                    <a:pt x="52" y="41"/>
                    <a:pt x="55" y="42"/>
                    <a:pt x="59" y="40"/>
                  </a:cubicBezTo>
                  <a:cubicBezTo>
                    <a:pt x="64" y="39"/>
                    <a:pt x="68" y="34"/>
                    <a:pt x="66" y="31"/>
                  </a:cubicBezTo>
                  <a:cubicBezTo>
                    <a:pt x="64" y="28"/>
                    <a:pt x="59" y="29"/>
                    <a:pt x="60" y="22"/>
                  </a:cubicBezTo>
                  <a:cubicBezTo>
                    <a:pt x="62" y="16"/>
                    <a:pt x="62" y="11"/>
                    <a:pt x="62" y="9"/>
                  </a:cubicBezTo>
                  <a:cubicBezTo>
                    <a:pt x="61" y="8"/>
                    <a:pt x="66" y="5"/>
                    <a:pt x="69" y="7"/>
                  </a:cubicBezTo>
                  <a:cubicBezTo>
                    <a:pt x="73" y="8"/>
                    <a:pt x="75" y="0"/>
                    <a:pt x="77" y="8"/>
                  </a:cubicBezTo>
                  <a:cubicBezTo>
                    <a:pt x="79" y="15"/>
                    <a:pt x="78" y="21"/>
                    <a:pt x="79" y="24"/>
                  </a:cubicBezTo>
                  <a:cubicBezTo>
                    <a:pt x="80" y="27"/>
                    <a:pt x="84" y="30"/>
                    <a:pt x="84" y="34"/>
                  </a:cubicBezTo>
                  <a:cubicBezTo>
                    <a:pt x="85" y="39"/>
                    <a:pt x="89" y="44"/>
                    <a:pt x="90" y="44"/>
                  </a:cubicBezTo>
                  <a:cubicBezTo>
                    <a:pt x="91" y="45"/>
                    <a:pt x="99" y="50"/>
                    <a:pt x="100" y="43"/>
                  </a:cubicBezTo>
                  <a:cubicBezTo>
                    <a:pt x="102" y="37"/>
                    <a:pt x="101" y="32"/>
                    <a:pt x="104" y="27"/>
                  </a:cubicBezTo>
                  <a:cubicBezTo>
                    <a:pt x="106" y="21"/>
                    <a:pt x="104" y="20"/>
                    <a:pt x="109" y="20"/>
                  </a:cubicBezTo>
                  <a:cubicBezTo>
                    <a:pt x="115" y="20"/>
                    <a:pt x="123" y="20"/>
                    <a:pt x="127" y="20"/>
                  </a:cubicBezTo>
                  <a:cubicBezTo>
                    <a:pt x="131" y="21"/>
                    <a:pt x="136" y="22"/>
                    <a:pt x="138" y="20"/>
                  </a:cubicBezTo>
                  <a:cubicBezTo>
                    <a:pt x="141" y="19"/>
                    <a:pt x="146" y="15"/>
                    <a:pt x="150" y="18"/>
                  </a:cubicBezTo>
                  <a:cubicBezTo>
                    <a:pt x="154" y="22"/>
                    <a:pt x="157" y="27"/>
                    <a:pt x="158" y="30"/>
                  </a:cubicBezTo>
                  <a:cubicBezTo>
                    <a:pt x="159" y="33"/>
                    <a:pt x="157" y="35"/>
                    <a:pt x="157" y="38"/>
                  </a:cubicBezTo>
                  <a:cubicBezTo>
                    <a:pt x="158" y="40"/>
                    <a:pt x="162" y="38"/>
                    <a:pt x="166" y="34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54"/>
                    <a:pt x="172" y="54"/>
                    <a:pt x="172" y="54"/>
                  </a:cubicBezTo>
                  <a:cubicBezTo>
                    <a:pt x="181" y="63"/>
                    <a:pt x="181" y="63"/>
                    <a:pt x="181" y="63"/>
                  </a:cubicBezTo>
                  <a:cubicBezTo>
                    <a:pt x="182" y="69"/>
                    <a:pt x="182" y="69"/>
                    <a:pt x="182" y="69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6" y="76"/>
                    <a:pt x="196" y="76"/>
                    <a:pt x="196" y="76"/>
                  </a:cubicBezTo>
                  <a:cubicBezTo>
                    <a:pt x="198" y="71"/>
                    <a:pt x="198" y="71"/>
                    <a:pt x="198" y="71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1" y="86"/>
                    <a:pt x="201" y="86"/>
                    <a:pt x="201" y="86"/>
                  </a:cubicBezTo>
                  <a:cubicBezTo>
                    <a:pt x="195" y="96"/>
                    <a:pt x="195" y="96"/>
                    <a:pt x="195" y="96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198" y="112"/>
                    <a:pt x="198" y="112"/>
                    <a:pt x="198" y="112"/>
                  </a:cubicBezTo>
                  <a:cubicBezTo>
                    <a:pt x="202" y="119"/>
                    <a:pt x="202" y="119"/>
                    <a:pt x="202" y="119"/>
                  </a:cubicBezTo>
                  <a:cubicBezTo>
                    <a:pt x="195" y="127"/>
                    <a:pt x="195" y="127"/>
                    <a:pt x="195" y="127"/>
                  </a:cubicBezTo>
                  <a:cubicBezTo>
                    <a:pt x="181" y="119"/>
                    <a:pt x="181" y="119"/>
                    <a:pt x="181" y="119"/>
                  </a:cubicBezTo>
                  <a:cubicBezTo>
                    <a:pt x="171" y="123"/>
                    <a:pt x="171" y="123"/>
                    <a:pt x="171" y="123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57" y="109"/>
                    <a:pt x="157" y="109"/>
                    <a:pt x="157" y="109"/>
                  </a:cubicBezTo>
                  <a:cubicBezTo>
                    <a:pt x="148" y="103"/>
                    <a:pt x="148" y="103"/>
                    <a:pt x="148" y="103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9" y="110"/>
                    <a:pt x="139" y="110"/>
                    <a:pt x="139" y="110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4" y="126"/>
                    <a:pt x="144" y="126"/>
                    <a:pt x="144" y="126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34"/>
                    <a:pt x="138" y="134"/>
                    <a:pt x="138" y="134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41" y="144"/>
                    <a:pt x="141" y="144"/>
                    <a:pt x="141" y="144"/>
                  </a:cubicBezTo>
                  <a:cubicBezTo>
                    <a:pt x="132" y="145"/>
                    <a:pt x="132" y="145"/>
                    <a:pt x="132" y="145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125" y="157"/>
                    <a:pt x="125" y="157"/>
                    <a:pt x="125" y="157"/>
                  </a:cubicBezTo>
                  <a:cubicBezTo>
                    <a:pt x="126" y="163"/>
                    <a:pt x="126" y="163"/>
                    <a:pt x="126" y="163"/>
                  </a:cubicBezTo>
                  <a:cubicBezTo>
                    <a:pt x="135" y="166"/>
                    <a:pt x="135" y="166"/>
                    <a:pt x="135" y="166"/>
                  </a:cubicBezTo>
                  <a:cubicBezTo>
                    <a:pt x="140" y="161"/>
                    <a:pt x="140" y="161"/>
                    <a:pt x="140" y="161"/>
                  </a:cubicBezTo>
                  <a:cubicBezTo>
                    <a:pt x="145" y="158"/>
                    <a:pt x="145" y="158"/>
                    <a:pt x="145" y="158"/>
                  </a:cubicBezTo>
                  <a:cubicBezTo>
                    <a:pt x="154" y="159"/>
                    <a:pt x="154" y="159"/>
                    <a:pt x="154" y="159"/>
                  </a:cubicBezTo>
                  <a:cubicBezTo>
                    <a:pt x="159" y="166"/>
                    <a:pt x="159" y="166"/>
                    <a:pt x="159" y="166"/>
                  </a:cubicBezTo>
                  <a:cubicBezTo>
                    <a:pt x="135" y="187"/>
                    <a:pt x="135" y="187"/>
                    <a:pt x="135" y="187"/>
                  </a:cubicBezTo>
                  <a:cubicBezTo>
                    <a:pt x="139" y="191"/>
                    <a:pt x="139" y="191"/>
                    <a:pt x="139" y="191"/>
                  </a:cubicBezTo>
                  <a:cubicBezTo>
                    <a:pt x="129" y="202"/>
                    <a:pt x="129" y="202"/>
                    <a:pt x="129" y="202"/>
                  </a:cubicBezTo>
                  <a:cubicBezTo>
                    <a:pt x="124" y="198"/>
                    <a:pt x="124" y="198"/>
                    <a:pt x="124" y="198"/>
                  </a:cubicBezTo>
                  <a:cubicBezTo>
                    <a:pt x="113" y="202"/>
                    <a:pt x="113" y="202"/>
                    <a:pt x="113" y="202"/>
                  </a:cubicBezTo>
                  <a:cubicBezTo>
                    <a:pt x="111" y="201"/>
                    <a:pt x="111" y="201"/>
                    <a:pt x="111" y="201"/>
                  </a:cubicBezTo>
                  <a:cubicBezTo>
                    <a:pt x="112" y="196"/>
                    <a:pt x="112" y="196"/>
                    <a:pt x="112" y="196"/>
                  </a:cubicBezTo>
                  <a:cubicBezTo>
                    <a:pt x="103" y="188"/>
                    <a:pt x="103" y="188"/>
                    <a:pt x="103" y="188"/>
                  </a:cubicBezTo>
                  <a:cubicBezTo>
                    <a:pt x="98" y="193"/>
                    <a:pt x="98" y="193"/>
                    <a:pt x="98" y="193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1" y="170"/>
                    <a:pt x="81" y="170"/>
                    <a:pt x="81" y="170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68" y="163"/>
                    <a:pt x="68" y="163"/>
                    <a:pt x="68" y="163"/>
                  </a:cubicBezTo>
                  <a:cubicBezTo>
                    <a:pt x="61" y="163"/>
                    <a:pt x="61" y="163"/>
                    <a:pt x="61" y="163"/>
                  </a:cubicBezTo>
                  <a:cubicBezTo>
                    <a:pt x="54" y="165"/>
                    <a:pt x="54" y="165"/>
                    <a:pt x="54" y="165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44" y="150"/>
                    <a:pt x="44" y="150"/>
                    <a:pt x="44" y="150"/>
                  </a:cubicBezTo>
                  <a:cubicBezTo>
                    <a:pt x="39" y="148"/>
                    <a:pt x="39" y="148"/>
                    <a:pt x="39" y="148"/>
                  </a:cubicBezTo>
                  <a:cubicBezTo>
                    <a:pt x="35" y="143"/>
                    <a:pt x="35" y="143"/>
                    <a:pt x="35" y="143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37"/>
                    <a:pt x="22" y="137"/>
                    <a:pt x="22" y="137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29"/>
                    <a:pt x="10" y="129"/>
                    <a:pt x="10" y="129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19" y="83"/>
                    <a:pt x="19" y="83"/>
                    <a:pt x="19" y="83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25" y="70"/>
                    <a:pt x="25" y="70"/>
                    <a:pt x="25" y="70"/>
                  </a:cubicBezTo>
                  <a:cubicBezTo>
                    <a:pt x="28" y="65"/>
                    <a:pt x="28" y="65"/>
                    <a:pt x="28" y="65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8" y="37"/>
                    <a:pt x="38" y="37"/>
                    <a:pt x="38" y="37"/>
                  </a:cubicBezTo>
                  <a:lnTo>
                    <a:pt x="46" y="2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912365" y="2734314"/>
              <a:ext cx="368645" cy="413487"/>
            </a:xfrm>
            <a:custGeom>
              <a:avLst/>
              <a:gdLst>
                <a:gd name="T0" fmla="*/ 0 w 121"/>
                <a:gd name="T1" fmla="*/ 59 h 152"/>
                <a:gd name="T2" fmla="*/ 6 w 121"/>
                <a:gd name="T3" fmla="*/ 48 h 152"/>
                <a:gd name="T4" fmla="*/ 25 w 121"/>
                <a:gd name="T5" fmla="*/ 45 h 152"/>
                <a:gd name="T6" fmla="*/ 31 w 121"/>
                <a:gd name="T7" fmla="*/ 35 h 152"/>
                <a:gd name="T8" fmla="*/ 34 w 121"/>
                <a:gd name="T9" fmla="*/ 26 h 152"/>
                <a:gd name="T10" fmla="*/ 37 w 121"/>
                <a:gd name="T11" fmla="*/ 15 h 152"/>
                <a:gd name="T12" fmla="*/ 49 w 121"/>
                <a:gd name="T13" fmla="*/ 8 h 152"/>
                <a:gd name="T14" fmla="*/ 56 w 121"/>
                <a:gd name="T15" fmla="*/ 2 h 152"/>
                <a:gd name="T16" fmla="*/ 62 w 121"/>
                <a:gd name="T17" fmla="*/ 5 h 152"/>
                <a:gd name="T18" fmla="*/ 72 w 121"/>
                <a:gd name="T19" fmla="*/ 6 h 152"/>
                <a:gd name="T20" fmla="*/ 80 w 121"/>
                <a:gd name="T21" fmla="*/ 11 h 152"/>
                <a:gd name="T22" fmla="*/ 86 w 121"/>
                <a:gd name="T23" fmla="*/ 6 h 152"/>
                <a:gd name="T24" fmla="*/ 90 w 121"/>
                <a:gd name="T25" fmla="*/ 10 h 152"/>
                <a:gd name="T26" fmla="*/ 98 w 121"/>
                <a:gd name="T27" fmla="*/ 14 h 152"/>
                <a:gd name="T28" fmla="*/ 98 w 121"/>
                <a:gd name="T29" fmla="*/ 23 h 152"/>
                <a:gd name="T30" fmla="*/ 91 w 121"/>
                <a:gd name="T31" fmla="*/ 22 h 152"/>
                <a:gd name="T32" fmla="*/ 95 w 121"/>
                <a:gd name="T33" fmla="*/ 33 h 152"/>
                <a:gd name="T34" fmla="*/ 105 w 121"/>
                <a:gd name="T35" fmla="*/ 49 h 152"/>
                <a:gd name="T36" fmla="*/ 113 w 121"/>
                <a:gd name="T37" fmla="*/ 65 h 152"/>
                <a:gd name="T38" fmla="*/ 114 w 121"/>
                <a:gd name="T39" fmla="*/ 92 h 152"/>
                <a:gd name="T40" fmla="*/ 118 w 121"/>
                <a:gd name="T41" fmla="*/ 112 h 152"/>
                <a:gd name="T42" fmla="*/ 120 w 121"/>
                <a:gd name="T43" fmla="*/ 128 h 152"/>
                <a:gd name="T44" fmla="*/ 113 w 121"/>
                <a:gd name="T45" fmla="*/ 144 h 152"/>
                <a:gd name="T46" fmla="*/ 82 w 121"/>
                <a:gd name="T47" fmla="*/ 152 h 152"/>
                <a:gd name="T48" fmla="*/ 65 w 121"/>
                <a:gd name="T49" fmla="*/ 144 h 152"/>
                <a:gd name="T50" fmla="*/ 56 w 121"/>
                <a:gd name="T51" fmla="*/ 124 h 152"/>
                <a:gd name="T52" fmla="*/ 46 w 121"/>
                <a:gd name="T53" fmla="*/ 109 h 152"/>
                <a:gd name="T54" fmla="*/ 39 w 121"/>
                <a:gd name="T55" fmla="*/ 91 h 152"/>
                <a:gd name="T56" fmla="*/ 37 w 121"/>
                <a:gd name="T57" fmla="*/ 78 h 152"/>
                <a:gd name="T58" fmla="*/ 34 w 121"/>
                <a:gd name="T59" fmla="*/ 74 h 152"/>
                <a:gd name="T60" fmla="*/ 32 w 121"/>
                <a:gd name="T61" fmla="*/ 91 h 152"/>
                <a:gd name="T62" fmla="*/ 32 w 121"/>
                <a:gd name="T63" fmla="*/ 93 h 152"/>
                <a:gd name="T64" fmla="*/ 17 w 121"/>
                <a:gd name="T65" fmla="*/ 87 h 152"/>
                <a:gd name="T66" fmla="*/ 13 w 121"/>
                <a:gd name="T67" fmla="*/ 82 h 152"/>
                <a:gd name="T68" fmla="*/ 15 w 121"/>
                <a:gd name="T69" fmla="*/ 71 h 152"/>
                <a:gd name="T70" fmla="*/ 0 w 121"/>
                <a:gd name="T71" fmla="*/ 5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152">
                  <a:moveTo>
                    <a:pt x="0" y="59"/>
                  </a:moveTo>
                  <a:cubicBezTo>
                    <a:pt x="3" y="54"/>
                    <a:pt x="5" y="50"/>
                    <a:pt x="6" y="48"/>
                  </a:cubicBezTo>
                  <a:cubicBezTo>
                    <a:pt x="9" y="43"/>
                    <a:pt x="18" y="45"/>
                    <a:pt x="25" y="45"/>
                  </a:cubicBezTo>
                  <a:cubicBezTo>
                    <a:pt x="33" y="45"/>
                    <a:pt x="31" y="39"/>
                    <a:pt x="31" y="35"/>
                  </a:cubicBezTo>
                  <a:cubicBezTo>
                    <a:pt x="31" y="32"/>
                    <a:pt x="36" y="29"/>
                    <a:pt x="34" y="26"/>
                  </a:cubicBezTo>
                  <a:cubicBezTo>
                    <a:pt x="32" y="22"/>
                    <a:pt x="34" y="17"/>
                    <a:pt x="37" y="15"/>
                  </a:cubicBezTo>
                  <a:cubicBezTo>
                    <a:pt x="40" y="13"/>
                    <a:pt x="43" y="8"/>
                    <a:pt x="49" y="8"/>
                  </a:cubicBezTo>
                  <a:cubicBezTo>
                    <a:pt x="54" y="7"/>
                    <a:pt x="53" y="5"/>
                    <a:pt x="56" y="2"/>
                  </a:cubicBezTo>
                  <a:cubicBezTo>
                    <a:pt x="60" y="0"/>
                    <a:pt x="62" y="5"/>
                    <a:pt x="62" y="5"/>
                  </a:cubicBezTo>
                  <a:cubicBezTo>
                    <a:pt x="62" y="5"/>
                    <a:pt x="68" y="10"/>
                    <a:pt x="72" y="6"/>
                  </a:cubicBezTo>
                  <a:cubicBezTo>
                    <a:pt x="75" y="3"/>
                    <a:pt x="77" y="11"/>
                    <a:pt x="80" y="11"/>
                  </a:cubicBezTo>
                  <a:cubicBezTo>
                    <a:pt x="82" y="11"/>
                    <a:pt x="85" y="8"/>
                    <a:pt x="86" y="6"/>
                  </a:cubicBezTo>
                  <a:cubicBezTo>
                    <a:pt x="88" y="9"/>
                    <a:pt x="85" y="11"/>
                    <a:pt x="90" y="10"/>
                  </a:cubicBezTo>
                  <a:cubicBezTo>
                    <a:pt x="95" y="10"/>
                    <a:pt x="97" y="10"/>
                    <a:pt x="98" y="14"/>
                  </a:cubicBezTo>
                  <a:cubicBezTo>
                    <a:pt x="100" y="17"/>
                    <a:pt x="101" y="24"/>
                    <a:pt x="98" y="23"/>
                  </a:cubicBezTo>
                  <a:cubicBezTo>
                    <a:pt x="95" y="22"/>
                    <a:pt x="93" y="21"/>
                    <a:pt x="91" y="22"/>
                  </a:cubicBezTo>
                  <a:cubicBezTo>
                    <a:pt x="89" y="24"/>
                    <a:pt x="93" y="29"/>
                    <a:pt x="95" y="33"/>
                  </a:cubicBezTo>
                  <a:cubicBezTo>
                    <a:pt x="98" y="37"/>
                    <a:pt x="99" y="45"/>
                    <a:pt x="105" y="49"/>
                  </a:cubicBezTo>
                  <a:cubicBezTo>
                    <a:pt x="111" y="53"/>
                    <a:pt x="113" y="61"/>
                    <a:pt x="113" y="65"/>
                  </a:cubicBezTo>
                  <a:cubicBezTo>
                    <a:pt x="112" y="70"/>
                    <a:pt x="113" y="86"/>
                    <a:pt x="114" y="92"/>
                  </a:cubicBezTo>
                  <a:cubicBezTo>
                    <a:pt x="114" y="98"/>
                    <a:pt x="114" y="104"/>
                    <a:pt x="118" y="112"/>
                  </a:cubicBezTo>
                  <a:cubicBezTo>
                    <a:pt x="121" y="120"/>
                    <a:pt x="121" y="125"/>
                    <a:pt x="120" y="128"/>
                  </a:cubicBezTo>
                  <a:cubicBezTo>
                    <a:pt x="119" y="131"/>
                    <a:pt x="115" y="140"/>
                    <a:pt x="113" y="144"/>
                  </a:cubicBezTo>
                  <a:cubicBezTo>
                    <a:pt x="111" y="149"/>
                    <a:pt x="89" y="152"/>
                    <a:pt x="82" y="152"/>
                  </a:cubicBezTo>
                  <a:cubicBezTo>
                    <a:pt x="75" y="152"/>
                    <a:pt x="69" y="148"/>
                    <a:pt x="65" y="144"/>
                  </a:cubicBezTo>
                  <a:cubicBezTo>
                    <a:pt x="61" y="139"/>
                    <a:pt x="60" y="129"/>
                    <a:pt x="56" y="124"/>
                  </a:cubicBezTo>
                  <a:cubicBezTo>
                    <a:pt x="52" y="118"/>
                    <a:pt x="45" y="115"/>
                    <a:pt x="46" y="109"/>
                  </a:cubicBezTo>
                  <a:cubicBezTo>
                    <a:pt x="46" y="103"/>
                    <a:pt x="41" y="96"/>
                    <a:pt x="39" y="91"/>
                  </a:cubicBezTo>
                  <a:cubicBezTo>
                    <a:pt x="37" y="87"/>
                    <a:pt x="38" y="82"/>
                    <a:pt x="37" y="78"/>
                  </a:cubicBezTo>
                  <a:cubicBezTo>
                    <a:pt x="36" y="74"/>
                    <a:pt x="35" y="69"/>
                    <a:pt x="34" y="74"/>
                  </a:cubicBezTo>
                  <a:cubicBezTo>
                    <a:pt x="32" y="78"/>
                    <a:pt x="34" y="85"/>
                    <a:pt x="32" y="91"/>
                  </a:cubicBezTo>
                  <a:cubicBezTo>
                    <a:pt x="32" y="92"/>
                    <a:pt x="32" y="92"/>
                    <a:pt x="32" y="93"/>
                  </a:cubicBezTo>
                  <a:cubicBezTo>
                    <a:pt x="17" y="87"/>
                    <a:pt x="17" y="87"/>
                    <a:pt x="17" y="87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5" y="71"/>
                    <a:pt x="15" y="71"/>
                    <a:pt x="15" y="71"/>
                  </a:cubicBezTo>
                  <a:lnTo>
                    <a:pt x="0" y="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552498" y="3348675"/>
              <a:ext cx="536876" cy="391312"/>
            </a:xfrm>
            <a:custGeom>
              <a:avLst/>
              <a:gdLst>
                <a:gd name="T0" fmla="*/ 344 w 367"/>
                <a:gd name="T1" fmla="*/ 258 h 300"/>
                <a:gd name="T2" fmla="*/ 321 w 367"/>
                <a:gd name="T3" fmla="*/ 258 h 300"/>
                <a:gd name="T4" fmla="*/ 327 w 367"/>
                <a:gd name="T5" fmla="*/ 281 h 300"/>
                <a:gd name="T6" fmla="*/ 323 w 367"/>
                <a:gd name="T7" fmla="*/ 298 h 300"/>
                <a:gd name="T8" fmla="*/ 296 w 367"/>
                <a:gd name="T9" fmla="*/ 298 h 300"/>
                <a:gd name="T10" fmla="*/ 275 w 367"/>
                <a:gd name="T11" fmla="*/ 300 h 300"/>
                <a:gd name="T12" fmla="*/ 241 w 367"/>
                <a:gd name="T13" fmla="*/ 271 h 300"/>
                <a:gd name="T14" fmla="*/ 223 w 367"/>
                <a:gd name="T15" fmla="*/ 246 h 300"/>
                <a:gd name="T16" fmla="*/ 191 w 367"/>
                <a:gd name="T17" fmla="*/ 219 h 300"/>
                <a:gd name="T18" fmla="*/ 158 w 367"/>
                <a:gd name="T19" fmla="*/ 221 h 300"/>
                <a:gd name="T20" fmla="*/ 112 w 367"/>
                <a:gd name="T21" fmla="*/ 212 h 300"/>
                <a:gd name="T22" fmla="*/ 104 w 367"/>
                <a:gd name="T23" fmla="*/ 175 h 300"/>
                <a:gd name="T24" fmla="*/ 73 w 367"/>
                <a:gd name="T25" fmla="*/ 160 h 300"/>
                <a:gd name="T26" fmla="*/ 46 w 367"/>
                <a:gd name="T27" fmla="*/ 133 h 300"/>
                <a:gd name="T28" fmla="*/ 16 w 367"/>
                <a:gd name="T29" fmla="*/ 131 h 300"/>
                <a:gd name="T30" fmla="*/ 14 w 367"/>
                <a:gd name="T31" fmla="*/ 104 h 300"/>
                <a:gd name="T32" fmla="*/ 8 w 367"/>
                <a:gd name="T33" fmla="*/ 79 h 300"/>
                <a:gd name="T34" fmla="*/ 19 w 367"/>
                <a:gd name="T35" fmla="*/ 75 h 300"/>
                <a:gd name="T36" fmla="*/ 62 w 367"/>
                <a:gd name="T37" fmla="*/ 33 h 300"/>
                <a:gd name="T38" fmla="*/ 89 w 367"/>
                <a:gd name="T39" fmla="*/ 8 h 300"/>
                <a:gd name="T40" fmla="*/ 112 w 367"/>
                <a:gd name="T41" fmla="*/ 4 h 300"/>
                <a:gd name="T42" fmla="*/ 139 w 367"/>
                <a:gd name="T43" fmla="*/ 8 h 300"/>
                <a:gd name="T44" fmla="*/ 166 w 367"/>
                <a:gd name="T45" fmla="*/ 8 h 300"/>
                <a:gd name="T46" fmla="*/ 169 w 367"/>
                <a:gd name="T47" fmla="*/ 46 h 300"/>
                <a:gd name="T48" fmla="*/ 162 w 367"/>
                <a:gd name="T49" fmla="*/ 77 h 300"/>
                <a:gd name="T50" fmla="*/ 173 w 367"/>
                <a:gd name="T51" fmla="*/ 98 h 300"/>
                <a:gd name="T52" fmla="*/ 191 w 367"/>
                <a:gd name="T53" fmla="*/ 117 h 300"/>
                <a:gd name="T54" fmla="*/ 210 w 367"/>
                <a:gd name="T55" fmla="*/ 133 h 300"/>
                <a:gd name="T56" fmla="*/ 244 w 367"/>
                <a:gd name="T57" fmla="*/ 142 h 300"/>
                <a:gd name="T58" fmla="*/ 271 w 367"/>
                <a:gd name="T59" fmla="*/ 162 h 300"/>
                <a:gd name="T60" fmla="*/ 289 w 367"/>
                <a:gd name="T61" fmla="*/ 173 h 300"/>
                <a:gd name="T62" fmla="*/ 308 w 367"/>
                <a:gd name="T63" fmla="*/ 187 h 300"/>
                <a:gd name="T64" fmla="*/ 331 w 367"/>
                <a:gd name="T65" fmla="*/ 187 h 300"/>
                <a:gd name="T66" fmla="*/ 339 w 367"/>
                <a:gd name="T67" fmla="*/ 204 h 300"/>
                <a:gd name="T68" fmla="*/ 362 w 367"/>
                <a:gd name="T69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7" h="300">
                  <a:moveTo>
                    <a:pt x="367" y="235"/>
                  </a:moveTo>
                  <a:lnTo>
                    <a:pt x="344" y="258"/>
                  </a:lnTo>
                  <a:lnTo>
                    <a:pt x="331" y="250"/>
                  </a:lnTo>
                  <a:lnTo>
                    <a:pt x="321" y="258"/>
                  </a:lnTo>
                  <a:lnTo>
                    <a:pt x="337" y="273"/>
                  </a:lnTo>
                  <a:lnTo>
                    <a:pt x="327" y="281"/>
                  </a:lnTo>
                  <a:lnTo>
                    <a:pt x="327" y="292"/>
                  </a:lnTo>
                  <a:lnTo>
                    <a:pt x="323" y="298"/>
                  </a:lnTo>
                  <a:lnTo>
                    <a:pt x="306" y="281"/>
                  </a:lnTo>
                  <a:lnTo>
                    <a:pt x="296" y="298"/>
                  </a:lnTo>
                  <a:lnTo>
                    <a:pt x="283" y="294"/>
                  </a:lnTo>
                  <a:lnTo>
                    <a:pt x="275" y="300"/>
                  </a:lnTo>
                  <a:lnTo>
                    <a:pt x="264" y="281"/>
                  </a:lnTo>
                  <a:lnTo>
                    <a:pt x="241" y="271"/>
                  </a:lnTo>
                  <a:lnTo>
                    <a:pt x="237" y="260"/>
                  </a:lnTo>
                  <a:lnTo>
                    <a:pt x="223" y="246"/>
                  </a:lnTo>
                  <a:lnTo>
                    <a:pt x="206" y="242"/>
                  </a:lnTo>
                  <a:lnTo>
                    <a:pt x="191" y="219"/>
                  </a:lnTo>
                  <a:lnTo>
                    <a:pt x="179" y="225"/>
                  </a:lnTo>
                  <a:lnTo>
                    <a:pt x="158" y="221"/>
                  </a:lnTo>
                  <a:lnTo>
                    <a:pt x="131" y="231"/>
                  </a:lnTo>
                  <a:lnTo>
                    <a:pt x="112" y="212"/>
                  </a:lnTo>
                  <a:lnTo>
                    <a:pt x="112" y="185"/>
                  </a:lnTo>
                  <a:lnTo>
                    <a:pt x="104" y="175"/>
                  </a:lnTo>
                  <a:lnTo>
                    <a:pt x="96" y="181"/>
                  </a:lnTo>
                  <a:lnTo>
                    <a:pt x="73" y="160"/>
                  </a:lnTo>
                  <a:lnTo>
                    <a:pt x="48" y="160"/>
                  </a:lnTo>
                  <a:lnTo>
                    <a:pt x="46" y="133"/>
                  </a:lnTo>
                  <a:lnTo>
                    <a:pt x="19" y="133"/>
                  </a:lnTo>
                  <a:lnTo>
                    <a:pt x="16" y="131"/>
                  </a:lnTo>
                  <a:lnTo>
                    <a:pt x="21" y="117"/>
                  </a:lnTo>
                  <a:lnTo>
                    <a:pt x="14" y="104"/>
                  </a:lnTo>
                  <a:lnTo>
                    <a:pt x="0" y="96"/>
                  </a:lnTo>
                  <a:lnTo>
                    <a:pt x="8" y="79"/>
                  </a:lnTo>
                  <a:lnTo>
                    <a:pt x="8" y="75"/>
                  </a:lnTo>
                  <a:lnTo>
                    <a:pt x="19" y="75"/>
                  </a:lnTo>
                  <a:lnTo>
                    <a:pt x="41" y="71"/>
                  </a:lnTo>
                  <a:lnTo>
                    <a:pt x="62" y="33"/>
                  </a:lnTo>
                  <a:lnTo>
                    <a:pt x="81" y="23"/>
                  </a:lnTo>
                  <a:lnTo>
                    <a:pt x="89" y="8"/>
                  </a:lnTo>
                  <a:lnTo>
                    <a:pt x="100" y="12"/>
                  </a:lnTo>
                  <a:lnTo>
                    <a:pt x="112" y="4"/>
                  </a:lnTo>
                  <a:lnTo>
                    <a:pt x="131" y="0"/>
                  </a:lnTo>
                  <a:lnTo>
                    <a:pt x="139" y="8"/>
                  </a:lnTo>
                  <a:lnTo>
                    <a:pt x="150" y="6"/>
                  </a:lnTo>
                  <a:lnTo>
                    <a:pt x="166" y="8"/>
                  </a:lnTo>
                  <a:lnTo>
                    <a:pt x="179" y="31"/>
                  </a:lnTo>
                  <a:lnTo>
                    <a:pt x="169" y="46"/>
                  </a:lnTo>
                  <a:lnTo>
                    <a:pt x="162" y="62"/>
                  </a:lnTo>
                  <a:lnTo>
                    <a:pt x="162" y="77"/>
                  </a:lnTo>
                  <a:lnTo>
                    <a:pt x="173" y="87"/>
                  </a:lnTo>
                  <a:lnTo>
                    <a:pt x="173" y="98"/>
                  </a:lnTo>
                  <a:lnTo>
                    <a:pt x="183" y="102"/>
                  </a:lnTo>
                  <a:lnTo>
                    <a:pt x="191" y="117"/>
                  </a:lnTo>
                  <a:lnTo>
                    <a:pt x="208" y="119"/>
                  </a:lnTo>
                  <a:lnTo>
                    <a:pt x="210" y="133"/>
                  </a:lnTo>
                  <a:lnTo>
                    <a:pt x="235" y="131"/>
                  </a:lnTo>
                  <a:lnTo>
                    <a:pt x="244" y="142"/>
                  </a:lnTo>
                  <a:lnTo>
                    <a:pt x="254" y="146"/>
                  </a:lnTo>
                  <a:lnTo>
                    <a:pt x="271" y="162"/>
                  </a:lnTo>
                  <a:lnTo>
                    <a:pt x="275" y="177"/>
                  </a:lnTo>
                  <a:lnTo>
                    <a:pt x="289" y="173"/>
                  </a:lnTo>
                  <a:lnTo>
                    <a:pt x="304" y="173"/>
                  </a:lnTo>
                  <a:lnTo>
                    <a:pt x="308" y="187"/>
                  </a:lnTo>
                  <a:lnTo>
                    <a:pt x="325" y="200"/>
                  </a:lnTo>
                  <a:lnTo>
                    <a:pt x="331" y="187"/>
                  </a:lnTo>
                  <a:lnTo>
                    <a:pt x="346" y="198"/>
                  </a:lnTo>
                  <a:lnTo>
                    <a:pt x="339" y="204"/>
                  </a:lnTo>
                  <a:lnTo>
                    <a:pt x="360" y="217"/>
                  </a:lnTo>
                  <a:lnTo>
                    <a:pt x="362" y="225"/>
                  </a:lnTo>
                  <a:lnTo>
                    <a:pt x="367" y="2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338918" y="3160845"/>
              <a:ext cx="304278" cy="285658"/>
            </a:xfrm>
            <a:custGeom>
              <a:avLst/>
              <a:gdLst>
                <a:gd name="T0" fmla="*/ 16 w 100"/>
                <a:gd name="T1" fmla="*/ 18 h 105"/>
                <a:gd name="T2" fmla="*/ 20 w 100"/>
                <a:gd name="T3" fmla="*/ 15 h 105"/>
                <a:gd name="T4" fmla="*/ 30 w 100"/>
                <a:gd name="T5" fmla="*/ 19 h 105"/>
                <a:gd name="T6" fmla="*/ 37 w 100"/>
                <a:gd name="T7" fmla="*/ 23 h 105"/>
                <a:gd name="T8" fmla="*/ 40 w 100"/>
                <a:gd name="T9" fmla="*/ 26 h 105"/>
                <a:gd name="T10" fmla="*/ 37 w 100"/>
                <a:gd name="T11" fmla="*/ 32 h 105"/>
                <a:gd name="T12" fmla="*/ 45 w 100"/>
                <a:gd name="T13" fmla="*/ 40 h 105"/>
                <a:gd name="T14" fmla="*/ 52 w 100"/>
                <a:gd name="T15" fmla="*/ 32 h 105"/>
                <a:gd name="T16" fmla="*/ 46 w 100"/>
                <a:gd name="T17" fmla="*/ 25 h 105"/>
                <a:gd name="T18" fmla="*/ 45 w 100"/>
                <a:gd name="T19" fmla="*/ 23 h 105"/>
                <a:gd name="T20" fmla="*/ 40 w 100"/>
                <a:gd name="T21" fmla="*/ 14 h 105"/>
                <a:gd name="T22" fmla="*/ 39 w 100"/>
                <a:gd name="T23" fmla="*/ 3 h 105"/>
                <a:gd name="T24" fmla="*/ 35 w 100"/>
                <a:gd name="T25" fmla="*/ 0 h 105"/>
                <a:gd name="T26" fmla="*/ 67 w 100"/>
                <a:gd name="T27" fmla="*/ 0 h 105"/>
                <a:gd name="T28" fmla="*/ 68 w 100"/>
                <a:gd name="T29" fmla="*/ 0 h 105"/>
                <a:gd name="T30" fmla="*/ 68 w 100"/>
                <a:gd name="T31" fmla="*/ 13 h 105"/>
                <a:gd name="T32" fmla="*/ 83 w 100"/>
                <a:gd name="T33" fmla="*/ 58 h 105"/>
                <a:gd name="T34" fmla="*/ 92 w 100"/>
                <a:gd name="T35" fmla="*/ 62 h 105"/>
                <a:gd name="T36" fmla="*/ 100 w 100"/>
                <a:gd name="T37" fmla="*/ 85 h 105"/>
                <a:gd name="T38" fmla="*/ 90 w 100"/>
                <a:gd name="T39" fmla="*/ 103 h 105"/>
                <a:gd name="T40" fmla="*/ 79 w 100"/>
                <a:gd name="T41" fmla="*/ 105 h 105"/>
                <a:gd name="T42" fmla="*/ 74 w 100"/>
                <a:gd name="T43" fmla="*/ 105 h 105"/>
                <a:gd name="T44" fmla="*/ 72 w 100"/>
                <a:gd name="T45" fmla="*/ 97 h 105"/>
                <a:gd name="T46" fmla="*/ 64 w 100"/>
                <a:gd name="T47" fmla="*/ 94 h 105"/>
                <a:gd name="T48" fmla="*/ 68 w 100"/>
                <a:gd name="T49" fmla="*/ 85 h 105"/>
                <a:gd name="T50" fmla="*/ 63 w 100"/>
                <a:gd name="T51" fmla="*/ 83 h 105"/>
                <a:gd name="T52" fmla="*/ 64 w 100"/>
                <a:gd name="T53" fmla="*/ 79 h 105"/>
                <a:gd name="T54" fmla="*/ 57 w 100"/>
                <a:gd name="T55" fmla="*/ 79 h 105"/>
                <a:gd name="T56" fmla="*/ 55 w 100"/>
                <a:gd name="T57" fmla="*/ 81 h 105"/>
                <a:gd name="T58" fmla="*/ 52 w 100"/>
                <a:gd name="T59" fmla="*/ 78 h 105"/>
                <a:gd name="T60" fmla="*/ 54 w 100"/>
                <a:gd name="T61" fmla="*/ 70 h 105"/>
                <a:gd name="T62" fmla="*/ 46 w 100"/>
                <a:gd name="T63" fmla="*/ 64 h 105"/>
                <a:gd name="T64" fmla="*/ 42 w 100"/>
                <a:gd name="T65" fmla="*/ 67 h 105"/>
                <a:gd name="T66" fmla="*/ 38 w 100"/>
                <a:gd name="T67" fmla="*/ 68 h 105"/>
                <a:gd name="T68" fmla="*/ 32 w 100"/>
                <a:gd name="T69" fmla="*/ 65 h 105"/>
                <a:gd name="T70" fmla="*/ 21 w 100"/>
                <a:gd name="T71" fmla="*/ 65 h 105"/>
                <a:gd name="T72" fmla="*/ 20 w 100"/>
                <a:gd name="T73" fmla="*/ 60 h 105"/>
                <a:gd name="T74" fmla="*/ 14 w 100"/>
                <a:gd name="T75" fmla="*/ 64 h 105"/>
                <a:gd name="T76" fmla="*/ 9 w 100"/>
                <a:gd name="T77" fmla="*/ 63 h 105"/>
                <a:gd name="T78" fmla="*/ 9 w 100"/>
                <a:gd name="T79" fmla="*/ 63 h 105"/>
                <a:gd name="T80" fmla="*/ 7 w 100"/>
                <a:gd name="T81" fmla="*/ 56 h 105"/>
                <a:gd name="T82" fmla="*/ 9 w 100"/>
                <a:gd name="T83" fmla="*/ 50 h 105"/>
                <a:gd name="T84" fmla="*/ 8 w 100"/>
                <a:gd name="T85" fmla="*/ 42 h 105"/>
                <a:gd name="T86" fmla="*/ 2 w 100"/>
                <a:gd name="T87" fmla="*/ 35 h 105"/>
                <a:gd name="T88" fmla="*/ 4 w 100"/>
                <a:gd name="T89" fmla="*/ 31 h 105"/>
                <a:gd name="T90" fmla="*/ 0 w 100"/>
                <a:gd name="T91" fmla="*/ 27 h 105"/>
                <a:gd name="T92" fmla="*/ 16 w 100"/>
                <a:gd name="T93" fmla="*/ 26 h 105"/>
                <a:gd name="T94" fmla="*/ 16 w 100"/>
                <a:gd name="T95" fmla="*/ 1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105">
                  <a:moveTo>
                    <a:pt x="16" y="18"/>
                  </a:moveTo>
                  <a:cubicBezTo>
                    <a:pt x="18" y="18"/>
                    <a:pt x="19" y="16"/>
                    <a:pt x="20" y="15"/>
                  </a:cubicBezTo>
                  <a:cubicBezTo>
                    <a:pt x="22" y="11"/>
                    <a:pt x="29" y="16"/>
                    <a:pt x="30" y="19"/>
                  </a:cubicBezTo>
                  <a:cubicBezTo>
                    <a:pt x="32" y="23"/>
                    <a:pt x="35" y="22"/>
                    <a:pt x="37" y="23"/>
                  </a:cubicBezTo>
                  <a:cubicBezTo>
                    <a:pt x="38" y="23"/>
                    <a:pt x="39" y="25"/>
                    <a:pt x="40" y="26"/>
                  </a:cubicBezTo>
                  <a:cubicBezTo>
                    <a:pt x="39" y="28"/>
                    <a:pt x="37" y="30"/>
                    <a:pt x="37" y="32"/>
                  </a:cubicBezTo>
                  <a:cubicBezTo>
                    <a:pt x="37" y="36"/>
                    <a:pt x="41" y="40"/>
                    <a:pt x="45" y="40"/>
                  </a:cubicBezTo>
                  <a:cubicBezTo>
                    <a:pt x="49" y="40"/>
                    <a:pt x="52" y="36"/>
                    <a:pt x="52" y="32"/>
                  </a:cubicBezTo>
                  <a:cubicBezTo>
                    <a:pt x="52" y="29"/>
                    <a:pt x="49" y="25"/>
                    <a:pt x="46" y="25"/>
                  </a:cubicBezTo>
                  <a:cubicBezTo>
                    <a:pt x="45" y="24"/>
                    <a:pt x="45" y="24"/>
                    <a:pt x="45" y="23"/>
                  </a:cubicBezTo>
                  <a:cubicBezTo>
                    <a:pt x="40" y="19"/>
                    <a:pt x="39" y="17"/>
                    <a:pt x="40" y="14"/>
                  </a:cubicBezTo>
                  <a:cubicBezTo>
                    <a:pt x="41" y="10"/>
                    <a:pt x="48" y="9"/>
                    <a:pt x="39" y="3"/>
                  </a:cubicBezTo>
                  <a:cubicBezTo>
                    <a:pt x="37" y="2"/>
                    <a:pt x="36" y="1"/>
                    <a:pt x="35" y="0"/>
                  </a:cubicBezTo>
                  <a:cubicBezTo>
                    <a:pt x="46" y="0"/>
                    <a:pt x="60" y="0"/>
                    <a:pt x="67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13"/>
                    <a:pt x="68" y="13"/>
                    <a:pt x="68" y="13"/>
                  </a:cubicBezTo>
                  <a:cubicBezTo>
                    <a:pt x="83" y="58"/>
                    <a:pt x="83" y="58"/>
                    <a:pt x="83" y="58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90" y="103"/>
                    <a:pt x="90" y="103"/>
                    <a:pt x="90" y="103"/>
                  </a:cubicBezTo>
                  <a:cubicBezTo>
                    <a:pt x="79" y="105"/>
                    <a:pt x="79" y="105"/>
                    <a:pt x="79" y="105"/>
                  </a:cubicBezTo>
                  <a:cubicBezTo>
                    <a:pt x="74" y="105"/>
                    <a:pt x="74" y="105"/>
                    <a:pt x="74" y="105"/>
                  </a:cubicBezTo>
                  <a:cubicBezTo>
                    <a:pt x="72" y="97"/>
                    <a:pt x="72" y="97"/>
                    <a:pt x="72" y="97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57" y="79"/>
                    <a:pt x="57" y="79"/>
                    <a:pt x="57" y="79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2" y="67"/>
                    <a:pt x="42" y="67"/>
                    <a:pt x="42" y="67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6" y="27"/>
                    <a:pt x="13" y="27"/>
                    <a:pt x="16" y="26"/>
                  </a:cubicBezTo>
                  <a:cubicBezTo>
                    <a:pt x="17" y="25"/>
                    <a:pt x="17" y="22"/>
                    <a:pt x="16" y="1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293569" y="3323892"/>
              <a:ext cx="289649" cy="195656"/>
            </a:xfrm>
            <a:custGeom>
              <a:avLst/>
              <a:gdLst>
                <a:gd name="T0" fmla="*/ 193 w 198"/>
                <a:gd name="T1" fmla="*/ 150 h 150"/>
                <a:gd name="T2" fmla="*/ 164 w 198"/>
                <a:gd name="T3" fmla="*/ 134 h 150"/>
                <a:gd name="T4" fmla="*/ 164 w 198"/>
                <a:gd name="T5" fmla="*/ 138 h 150"/>
                <a:gd name="T6" fmla="*/ 158 w 198"/>
                <a:gd name="T7" fmla="*/ 142 h 150"/>
                <a:gd name="T8" fmla="*/ 148 w 198"/>
                <a:gd name="T9" fmla="*/ 131 h 150"/>
                <a:gd name="T10" fmla="*/ 137 w 198"/>
                <a:gd name="T11" fmla="*/ 131 h 150"/>
                <a:gd name="T12" fmla="*/ 131 w 198"/>
                <a:gd name="T13" fmla="*/ 121 h 150"/>
                <a:gd name="T14" fmla="*/ 129 w 198"/>
                <a:gd name="T15" fmla="*/ 111 h 150"/>
                <a:gd name="T16" fmla="*/ 114 w 198"/>
                <a:gd name="T17" fmla="*/ 108 h 150"/>
                <a:gd name="T18" fmla="*/ 106 w 198"/>
                <a:gd name="T19" fmla="*/ 117 h 150"/>
                <a:gd name="T20" fmla="*/ 93 w 198"/>
                <a:gd name="T21" fmla="*/ 115 h 150"/>
                <a:gd name="T22" fmla="*/ 85 w 198"/>
                <a:gd name="T23" fmla="*/ 123 h 150"/>
                <a:gd name="T24" fmla="*/ 79 w 198"/>
                <a:gd name="T25" fmla="*/ 123 h 150"/>
                <a:gd name="T26" fmla="*/ 68 w 198"/>
                <a:gd name="T27" fmla="*/ 117 h 150"/>
                <a:gd name="T28" fmla="*/ 52 w 198"/>
                <a:gd name="T29" fmla="*/ 117 h 150"/>
                <a:gd name="T30" fmla="*/ 50 w 198"/>
                <a:gd name="T31" fmla="*/ 111 h 150"/>
                <a:gd name="T32" fmla="*/ 37 w 198"/>
                <a:gd name="T33" fmla="*/ 111 h 150"/>
                <a:gd name="T34" fmla="*/ 31 w 198"/>
                <a:gd name="T35" fmla="*/ 104 h 150"/>
                <a:gd name="T36" fmla="*/ 10 w 198"/>
                <a:gd name="T37" fmla="*/ 100 h 150"/>
                <a:gd name="T38" fmla="*/ 0 w 198"/>
                <a:gd name="T39" fmla="*/ 92 h 150"/>
                <a:gd name="T40" fmla="*/ 2 w 198"/>
                <a:gd name="T41" fmla="*/ 77 h 150"/>
                <a:gd name="T42" fmla="*/ 12 w 198"/>
                <a:gd name="T43" fmla="*/ 75 h 150"/>
                <a:gd name="T44" fmla="*/ 14 w 198"/>
                <a:gd name="T45" fmla="*/ 63 h 150"/>
                <a:gd name="T46" fmla="*/ 27 w 198"/>
                <a:gd name="T47" fmla="*/ 54 h 150"/>
                <a:gd name="T48" fmla="*/ 37 w 198"/>
                <a:gd name="T49" fmla="*/ 42 h 150"/>
                <a:gd name="T50" fmla="*/ 29 w 198"/>
                <a:gd name="T51" fmla="*/ 27 h 150"/>
                <a:gd name="T52" fmla="*/ 33 w 198"/>
                <a:gd name="T53" fmla="*/ 17 h 150"/>
                <a:gd name="T54" fmla="*/ 39 w 198"/>
                <a:gd name="T55" fmla="*/ 11 h 150"/>
                <a:gd name="T56" fmla="*/ 50 w 198"/>
                <a:gd name="T57" fmla="*/ 6 h 150"/>
                <a:gd name="T58" fmla="*/ 50 w 198"/>
                <a:gd name="T59" fmla="*/ 6 h 150"/>
                <a:gd name="T60" fmla="*/ 60 w 198"/>
                <a:gd name="T61" fmla="*/ 8 h 150"/>
                <a:gd name="T62" fmla="*/ 73 w 198"/>
                <a:gd name="T63" fmla="*/ 0 h 150"/>
                <a:gd name="T64" fmla="*/ 75 w 198"/>
                <a:gd name="T65" fmla="*/ 11 h 150"/>
                <a:gd name="T66" fmla="*/ 98 w 198"/>
                <a:gd name="T67" fmla="*/ 11 h 150"/>
                <a:gd name="T68" fmla="*/ 110 w 198"/>
                <a:gd name="T69" fmla="*/ 17 h 150"/>
                <a:gd name="T70" fmla="*/ 118 w 198"/>
                <a:gd name="T71" fmla="*/ 15 h 150"/>
                <a:gd name="T72" fmla="*/ 127 w 198"/>
                <a:gd name="T73" fmla="*/ 8 h 150"/>
                <a:gd name="T74" fmla="*/ 143 w 198"/>
                <a:gd name="T75" fmla="*/ 21 h 150"/>
                <a:gd name="T76" fmla="*/ 139 w 198"/>
                <a:gd name="T77" fmla="*/ 38 h 150"/>
                <a:gd name="T78" fmla="*/ 145 w 198"/>
                <a:gd name="T79" fmla="*/ 44 h 150"/>
                <a:gd name="T80" fmla="*/ 150 w 198"/>
                <a:gd name="T81" fmla="*/ 40 h 150"/>
                <a:gd name="T82" fmla="*/ 164 w 198"/>
                <a:gd name="T83" fmla="*/ 40 h 150"/>
                <a:gd name="T84" fmla="*/ 162 w 198"/>
                <a:gd name="T85" fmla="*/ 48 h 150"/>
                <a:gd name="T86" fmla="*/ 173 w 198"/>
                <a:gd name="T87" fmla="*/ 52 h 150"/>
                <a:gd name="T88" fmla="*/ 164 w 198"/>
                <a:gd name="T89" fmla="*/ 71 h 150"/>
                <a:gd name="T90" fmla="*/ 181 w 198"/>
                <a:gd name="T91" fmla="*/ 77 h 150"/>
                <a:gd name="T92" fmla="*/ 185 w 198"/>
                <a:gd name="T93" fmla="*/ 98 h 150"/>
                <a:gd name="T94" fmla="*/ 177 w 198"/>
                <a:gd name="T95" fmla="*/ 115 h 150"/>
                <a:gd name="T96" fmla="*/ 191 w 198"/>
                <a:gd name="T97" fmla="*/ 123 h 150"/>
                <a:gd name="T98" fmla="*/ 198 w 198"/>
                <a:gd name="T99" fmla="*/ 136 h 150"/>
                <a:gd name="T100" fmla="*/ 193 w 198"/>
                <a:gd name="T101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8" h="150">
                  <a:moveTo>
                    <a:pt x="193" y="150"/>
                  </a:moveTo>
                  <a:lnTo>
                    <a:pt x="164" y="134"/>
                  </a:lnTo>
                  <a:lnTo>
                    <a:pt x="164" y="138"/>
                  </a:lnTo>
                  <a:lnTo>
                    <a:pt x="158" y="142"/>
                  </a:lnTo>
                  <a:lnTo>
                    <a:pt x="148" y="131"/>
                  </a:lnTo>
                  <a:lnTo>
                    <a:pt x="137" y="131"/>
                  </a:lnTo>
                  <a:lnTo>
                    <a:pt x="131" y="121"/>
                  </a:lnTo>
                  <a:lnTo>
                    <a:pt x="129" y="111"/>
                  </a:lnTo>
                  <a:lnTo>
                    <a:pt x="114" y="108"/>
                  </a:lnTo>
                  <a:lnTo>
                    <a:pt x="106" y="117"/>
                  </a:lnTo>
                  <a:lnTo>
                    <a:pt x="93" y="115"/>
                  </a:lnTo>
                  <a:lnTo>
                    <a:pt x="85" y="123"/>
                  </a:lnTo>
                  <a:lnTo>
                    <a:pt x="79" y="123"/>
                  </a:lnTo>
                  <a:lnTo>
                    <a:pt x="68" y="117"/>
                  </a:lnTo>
                  <a:lnTo>
                    <a:pt x="52" y="117"/>
                  </a:lnTo>
                  <a:lnTo>
                    <a:pt x="50" y="111"/>
                  </a:lnTo>
                  <a:lnTo>
                    <a:pt x="37" y="111"/>
                  </a:lnTo>
                  <a:lnTo>
                    <a:pt x="31" y="104"/>
                  </a:lnTo>
                  <a:lnTo>
                    <a:pt x="10" y="100"/>
                  </a:lnTo>
                  <a:lnTo>
                    <a:pt x="0" y="92"/>
                  </a:lnTo>
                  <a:lnTo>
                    <a:pt x="2" y="77"/>
                  </a:lnTo>
                  <a:lnTo>
                    <a:pt x="12" y="75"/>
                  </a:lnTo>
                  <a:lnTo>
                    <a:pt x="14" y="63"/>
                  </a:lnTo>
                  <a:lnTo>
                    <a:pt x="27" y="54"/>
                  </a:lnTo>
                  <a:lnTo>
                    <a:pt x="37" y="42"/>
                  </a:lnTo>
                  <a:lnTo>
                    <a:pt x="29" y="27"/>
                  </a:lnTo>
                  <a:lnTo>
                    <a:pt x="33" y="17"/>
                  </a:lnTo>
                  <a:lnTo>
                    <a:pt x="39" y="11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60" y="8"/>
                  </a:lnTo>
                  <a:lnTo>
                    <a:pt x="73" y="0"/>
                  </a:lnTo>
                  <a:lnTo>
                    <a:pt x="75" y="11"/>
                  </a:lnTo>
                  <a:lnTo>
                    <a:pt x="98" y="11"/>
                  </a:lnTo>
                  <a:lnTo>
                    <a:pt x="110" y="17"/>
                  </a:lnTo>
                  <a:lnTo>
                    <a:pt x="118" y="15"/>
                  </a:lnTo>
                  <a:lnTo>
                    <a:pt x="127" y="8"/>
                  </a:lnTo>
                  <a:lnTo>
                    <a:pt x="143" y="21"/>
                  </a:lnTo>
                  <a:lnTo>
                    <a:pt x="139" y="38"/>
                  </a:lnTo>
                  <a:lnTo>
                    <a:pt x="145" y="44"/>
                  </a:lnTo>
                  <a:lnTo>
                    <a:pt x="150" y="40"/>
                  </a:lnTo>
                  <a:lnTo>
                    <a:pt x="164" y="40"/>
                  </a:lnTo>
                  <a:lnTo>
                    <a:pt x="162" y="48"/>
                  </a:lnTo>
                  <a:lnTo>
                    <a:pt x="173" y="52"/>
                  </a:lnTo>
                  <a:lnTo>
                    <a:pt x="164" y="71"/>
                  </a:lnTo>
                  <a:lnTo>
                    <a:pt x="181" y="77"/>
                  </a:lnTo>
                  <a:lnTo>
                    <a:pt x="185" y="98"/>
                  </a:lnTo>
                  <a:lnTo>
                    <a:pt x="177" y="115"/>
                  </a:lnTo>
                  <a:lnTo>
                    <a:pt x="191" y="123"/>
                  </a:lnTo>
                  <a:lnTo>
                    <a:pt x="198" y="136"/>
                  </a:lnTo>
                  <a:lnTo>
                    <a:pt x="193" y="1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158983" y="3233890"/>
              <a:ext cx="207729" cy="293485"/>
            </a:xfrm>
            <a:custGeom>
              <a:avLst/>
              <a:gdLst>
                <a:gd name="T0" fmla="*/ 44 w 68"/>
                <a:gd name="T1" fmla="*/ 77 h 108"/>
                <a:gd name="T2" fmla="*/ 42 w 68"/>
                <a:gd name="T3" fmla="*/ 83 h 108"/>
                <a:gd name="T4" fmla="*/ 37 w 68"/>
                <a:gd name="T5" fmla="*/ 86 h 108"/>
                <a:gd name="T6" fmla="*/ 38 w 68"/>
                <a:gd name="T7" fmla="*/ 93 h 108"/>
                <a:gd name="T8" fmla="*/ 34 w 68"/>
                <a:gd name="T9" fmla="*/ 100 h 108"/>
                <a:gd name="T10" fmla="*/ 29 w 68"/>
                <a:gd name="T11" fmla="*/ 102 h 108"/>
                <a:gd name="T12" fmla="*/ 26 w 68"/>
                <a:gd name="T13" fmla="*/ 108 h 108"/>
                <a:gd name="T14" fmla="*/ 23 w 68"/>
                <a:gd name="T15" fmla="*/ 102 h 108"/>
                <a:gd name="T16" fmla="*/ 18 w 68"/>
                <a:gd name="T17" fmla="*/ 102 h 108"/>
                <a:gd name="T18" fmla="*/ 17 w 68"/>
                <a:gd name="T19" fmla="*/ 95 h 108"/>
                <a:gd name="T20" fmla="*/ 10 w 68"/>
                <a:gd name="T21" fmla="*/ 85 h 108"/>
                <a:gd name="T22" fmla="*/ 8 w 68"/>
                <a:gd name="T23" fmla="*/ 79 h 108"/>
                <a:gd name="T24" fmla="*/ 3 w 68"/>
                <a:gd name="T25" fmla="*/ 69 h 108"/>
                <a:gd name="T26" fmla="*/ 1 w 68"/>
                <a:gd name="T27" fmla="*/ 60 h 108"/>
                <a:gd name="T28" fmla="*/ 11 w 68"/>
                <a:gd name="T29" fmla="*/ 49 h 108"/>
                <a:gd name="T30" fmla="*/ 13 w 68"/>
                <a:gd name="T31" fmla="*/ 37 h 108"/>
                <a:gd name="T32" fmla="*/ 24 w 68"/>
                <a:gd name="T33" fmla="*/ 34 h 108"/>
                <a:gd name="T34" fmla="*/ 26 w 68"/>
                <a:gd name="T35" fmla="*/ 21 h 108"/>
                <a:gd name="T36" fmla="*/ 38 w 68"/>
                <a:gd name="T37" fmla="*/ 20 h 108"/>
                <a:gd name="T38" fmla="*/ 44 w 68"/>
                <a:gd name="T39" fmla="*/ 11 h 108"/>
                <a:gd name="T40" fmla="*/ 56 w 68"/>
                <a:gd name="T41" fmla="*/ 1 h 108"/>
                <a:gd name="T42" fmla="*/ 59 w 68"/>
                <a:gd name="T43" fmla="*/ 0 h 108"/>
                <a:gd name="T44" fmla="*/ 63 w 68"/>
                <a:gd name="T45" fmla="*/ 4 h 108"/>
                <a:gd name="T46" fmla="*/ 61 w 68"/>
                <a:gd name="T47" fmla="*/ 8 h 108"/>
                <a:gd name="T48" fmla="*/ 67 w 68"/>
                <a:gd name="T49" fmla="*/ 15 h 108"/>
                <a:gd name="T50" fmla="*/ 68 w 68"/>
                <a:gd name="T51" fmla="*/ 23 h 108"/>
                <a:gd name="T52" fmla="*/ 66 w 68"/>
                <a:gd name="T53" fmla="*/ 29 h 108"/>
                <a:gd name="T54" fmla="*/ 68 w 68"/>
                <a:gd name="T55" fmla="*/ 36 h 108"/>
                <a:gd name="T56" fmla="*/ 63 w 68"/>
                <a:gd name="T57" fmla="*/ 38 h 108"/>
                <a:gd name="T58" fmla="*/ 60 w 68"/>
                <a:gd name="T59" fmla="*/ 41 h 108"/>
                <a:gd name="T60" fmla="*/ 58 w 68"/>
                <a:gd name="T61" fmla="*/ 46 h 108"/>
                <a:gd name="T62" fmla="*/ 62 w 68"/>
                <a:gd name="T63" fmla="*/ 53 h 108"/>
                <a:gd name="T64" fmla="*/ 57 w 68"/>
                <a:gd name="T65" fmla="*/ 59 h 108"/>
                <a:gd name="T66" fmla="*/ 51 w 68"/>
                <a:gd name="T67" fmla="*/ 63 h 108"/>
                <a:gd name="T68" fmla="*/ 50 w 68"/>
                <a:gd name="T69" fmla="*/ 69 h 108"/>
                <a:gd name="T70" fmla="*/ 45 w 68"/>
                <a:gd name="T71" fmla="*/ 70 h 108"/>
                <a:gd name="T72" fmla="*/ 44 w 68"/>
                <a:gd name="T73" fmla="*/ 7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" h="108">
                  <a:moveTo>
                    <a:pt x="44" y="77"/>
                  </a:moveTo>
                  <a:cubicBezTo>
                    <a:pt x="42" y="83"/>
                    <a:pt x="42" y="83"/>
                    <a:pt x="42" y="83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4" y="100"/>
                    <a:pt x="34" y="100"/>
                    <a:pt x="34" y="100"/>
                  </a:cubicBezTo>
                  <a:cubicBezTo>
                    <a:pt x="29" y="102"/>
                    <a:pt x="29" y="102"/>
                    <a:pt x="29" y="102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1"/>
                    <a:pt x="17" y="98"/>
                    <a:pt x="17" y="95"/>
                  </a:cubicBezTo>
                  <a:cubicBezTo>
                    <a:pt x="17" y="88"/>
                    <a:pt x="15" y="86"/>
                    <a:pt x="10" y="85"/>
                  </a:cubicBezTo>
                  <a:cubicBezTo>
                    <a:pt x="6" y="84"/>
                    <a:pt x="5" y="82"/>
                    <a:pt x="8" y="79"/>
                  </a:cubicBezTo>
                  <a:cubicBezTo>
                    <a:pt x="12" y="75"/>
                    <a:pt x="6" y="72"/>
                    <a:pt x="3" y="69"/>
                  </a:cubicBezTo>
                  <a:cubicBezTo>
                    <a:pt x="1" y="66"/>
                    <a:pt x="2" y="62"/>
                    <a:pt x="1" y="60"/>
                  </a:cubicBezTo>
                  <a:cubicBezTo>
                    <a:pt x="0" y="57"/>
                    <a:pt x="7" y="53"/>
                    <a:pt x="11" y="49"/>
                  </a:cubicBezTo>
                  <a:cubicBezTo>
                    <a:pt x="14" y="44"/>
                    <a:pt x="12" y="40"/>
                    <a:pt x="13" y="37"/>
                  </a:cubicBezTo>
                  <a:cubicBezTo>
                    <a:pt x="14" y="35"/>
                    <a:pt x="22" y="36"/>
                    <a:pt x="24" y="34"/>
                  </a:cubicBezTo>
                  <a:cubicBezTo>
                    <a:pt x="25" y="32"/>
                    <a:pt x="26" y="21"/>
                    <a:pt x="26" y="21"/>
                  </a:cubicBezTo>
                  <a:cubicBezTo>
                    <a:pt x="26" y="21"/>
                    <a:pt x="34" y="20"/>
                    <a:pt x="38" y="20"/>
                  </a:cubicBezTo>
                  <a:cubicBezTo>
                    <a:pt x="42" y="19"/>
                    <a:pt x="43" y="16"/>
                    <a:pt x="44" y="11"/>
                  </a:cubicBezTo>
                  <a:cubicBezTo>
                    <a:pt x="44" y="6"/>
                    <a:pt x="50" y="2"/>
                    <a:pt x="56" y="1"/>
                  </a:cubicBezTo>
                  <a:cubicBezTo>
                    <a:pt x="57" y="1"/>
                    <a:pt x="58" y="0"/>
                    <a:pt x="59" y="0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9"/>
                    <a:pt x="66" y="29"/>
                    <a:pt x="66" y="29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53"/>
                    <a:pt x="62" y="53"/>
                    <a:pt x="62" y="5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45" y="70"/>
                    <a:pt x="45" y="70"/>
                    <a:pt x="45" y="70"/>
                  </a:cubicBezTo>
                  <a:lnTo>
                    <a:pt x="44" y="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6183852" y="4126082"/>
              <a:ext cx="374496" cy="309136"/>
            </a:xfrm>
            <a:custGeom>
              <a:avLst/>
              <a:gdLst>
                <a:gd name="T0" fmla="*/ 123 w 123"/>
                <a:gd name="T1" fmla="*/ 83 h 114"/>
                <a:gd name="T2" fmla="*/ 120 w 123"/>
                <a:gd name="T3" fmla="*/ 87 h 114"/>
                <a:gd name="T4" fmla="*/ 108 w 123"/>
                <a:gd name="T5" fmla="*/ 92 h 114"/>
                <a:gd name="T6" fmla="*/ 101 w 123"/>
                <a:gd name="T7" fmla="*/ 108 h 114"/>
                <a:gd name="T8" fmla="*/ 87 w 123"/>
                <a:gd name="T9" fmla="*/ 114 h 114"/>
                <a:gd name="T10" fmla="*/ 83 w 123"/>
                <a:gd name="T11" fmla="*/ 104 h 114"/>
                <a:gd name="T12" fmla="*/ 72 w 123"/>
                <a:gd name="T13" fmla="*/ 105 h 114"/>
                <a:gd name="T14" fmla="*/ 65 w 123"/>
                <a:gd name="T15" fmla="*/ 103 h 114"/>
                <a:gd name="T16" fmla="*/ 64 w 123"/>
                <a:gd name="T17" fmla="*/ 101 h 114"/>
                <a:gd name="T18" fmla="*/ 54 w 123"/>
                <a:gd name="T19" fmla="*/ 102 h 114"/>
                <a:gd name="T20" fmla="*/ 51 w 123"/>
                <a:gd name="T21" fmla="*/ 108 h 114"/>
                <a:gd name="T22" fmla="*/ 47 w 123"/>
                <a:gd name="T23" fmla="*/ 107 h 114"/>
                <a:gd name="T24" fmla="*/ 42 w 123"/>
                <a:gd name="T25" fmla="*/ 104 h 114"/>
                <a:gd name="T26" fmla="*/ 42 w 123"/>
                <a:gd name="T27" fmla="*/ 97 h 114"/>
                <a:gd name="T28" fmla="*/ 39 w 123"/>
                <a:gd name="T29" fmla="*/ 96 h 114"/>
                <a:gd name="T30" fmla="*/ 37 w 123"/>
                <a:gd name="T31" fmla="*/ 101 h 114"/>
                <a:gd name="T32" fmla="*/ 35 w 123"/>
                <a:gd name="T33" fmla="*/ 106 h 114"/>
                <a:gd name="T34" fmla="*/ 31 w 123"/>
                <a:gd name="T35" fmla="*/ 103 h 114"/>
                <a:gd name="T36" fmla="*/ 24 w 123"/>
                <a:gd name="T37" fmla="*/ 104 h 114"/>
                <a:gd name="T38" fmla="*/ 20 w 123"/>
                <a:gd name="T39" fmla="*/ 101 h 114"/>
                <a:gd name="T40" fmla="*/ 15 w 123"/>
                <a:gd name="T41" fmla="*/ 106 h 114"/>
                <a:gd name="T42" fmla="*/ 15 w 123"/>
                <a:gd name="T43" fmla="*/ 106 h 114"/>
                <a:gd name="T44" fmla="*/ 14 w 123"/>
                <a:gd name="T45" fmla="*/ 104 h 114"/>
                <a:gd name="T46" fmla="*/ 9 w 123"/>
                <a:gd name="T47" fmla="*/ 97 h 114"/>
                <a:gd name="T48" fmla="*/ 9 w 123"/>
                <a:gd name="T49" fmla="*/ 89 h 114"/>
                <a:gd name="T50" fmla="*/ 8 w 123"/>
                <a:gd name="T51" fmla="*/ 80 h 114"/>
                <a:gd name="T52" fmla="*/ 2 w 123"/>
                <a:gd name="T53" fmla="*/ 75 h 114"/>
                <a:gd name="T54" fmla="*/ 6 w 123"/>
                <a:gd name="T55" fmla="*/ 69 h 114"/>
                <a:gd name="T56" fmla="*/ 12 w 123"/>
                <a:gd name="T57" fmla="*/ 65 h 114"/>
                <a:gd name="T58" fmla="*/ 18 w 123"/>
                <a:gd name="T59" fmla="*/ 69 h 114"/>
                <a:gd name="T60" fmla="*/ 25 w 123"/>
                <a:gd name="T61" fmla="*/ 66 h 114"/>
                <a:gd name="T62" fmla="*/ 27 w 123"/>
                <a:gd name="T63" fmla="*/ 56 h 114"/>
                <a:gd name="T64" fmla="*/ 25 w 123"/>
                <a:gd name="T65" fmla="*/ 46 h 114"/>
                <a:gd name="T66" fmla="*/ 34 w 123"/>
                <a:gd name="T67" fmla="*/ 36 h 114"/>
                <a:gd name="T68" fmla="*/ 35 w 123"/>
                <a:gd name="T69" fmla="*/ 31 h 114"/>
                <a:gd name="T70" fmla="*/ 30 w 123"/>
                <a:gd name="T71" fmla="*/ 19 h 114"/>
                <a:gd name="T72" fmla="*/ 31 w 123"/>
                <a:gd name="T73" fmla="*/ 19 h 114"/>
                <a:gd name="T74" fmla="*/ 40 w 123"/>
                <a:gd name="T75" fmla="*/ 8 h 114"/>
                <a:gd name="T76" fmla="*/ 40 w 123"/>
                <a:gd name="T77" fmla="*/ 3 h 114"/>
                <a:gd name="T78" fmla="*/ 51 w 123"/>
                <a:gd name="T79" fmla="*/ 3 h 114"/>
                <a:gd name="T80" fmla="*/ 56 w 123"/>
                <a:gd name="T81" fmla="*/ 0 h 114"/>
                <a:gd name="T82" fmla="*/ 62 w 123"/>
                <a:gd name="T83" fmla="*/ 3 h 114"/>
                <a:gd name="T84" fmla="*/ 67 w 123"/>
                <a:gd name="T85" fmla="*/ 6 h 114"/>
                <a:gd name="T86" fmla="*/ 73 w 123"/>
                <a:gd name="T87" fmla="*/ 7 h 114"/>
                <a:gd name="T88" fmla="*/ 75 w 123"/>
                <a:gd name="T89" fmla="*/ 21 h 114"/>
                <a:gd name="T90" fmla="*/ 81 w 123"/>
                <a:gd name="T91" fmla="*/ 22 h 114"/>
                <a:gd name="T92" fmla="*/ 87 w 123"/>
                <a:gd name="T93" fmla="*/ 25 h 114"/>
                <a:gd name="T94" fmla="*/ 88 w 123"/>
                <a:gd name="T95" fmla="*/ 29 h 114"/>
                <a:gd name="T96" fmla="*/ 92 w 123"/>
                <a:gd name="T97" fmla="*/ 27 h 114"/>
                <a:gd name="T98" fmla="*/ 103 w 123"/>
                <a:gd name="T99" fmla="*/ 37 h 114"/>
                <a:gd name="T100" fmla="*/ 102 w 123"/>
                <a:gd name="T101" fmla="*/ 45 h 114"/>
                <a:gd name="T102" fmla="*/ 97 w 123"/>
                <a:gd name="T103" fmla="*/ 51 h 114"/>
                <a:gd name="T104" fmla="*/ 101 w 123"/>
                <a:gd name="T105" fmla="*/ 56 h 114"/>
                <a:gd name="T106" fmla="*/ 105 w 123"/>
                <a:gd name="T107" fmla="*/ 54 h 114"/>
                <a:gd name="T108" fmla="*/ 110 w 123"/>
                <a:gd name="T109" fmla="*/ 56 h 114"/>
                <a:gd name="T110" fmla="*/ 110 w 123"/>
                <a:gd name="T111" fmla="*/ 62 h 114"/>
                <a:gd name="T112" fmla="*/ 113 w 123"/>
                <a:gd name="T113" fmla="*/ 64 h 114"/>
                <a:gd name="T114" fmla="*/ 118 w 123"/>
                <a:gd name="T115" fmla="*/ 65 h 114"/>
                <a:gd name="T116" fmla="*/ 119 w 123"/>
                <a:gd name="T117" fmla="*/ 70 h 114"/>
                <a:gd name="T118" fmla="*/ 122 w 123"/>
                <a:gd name="T119" fmla="*/ 73 h 114"/>
                <a:gd name="T120" fmla="*/ 123 w 123"/>
                <a:gd name="T121" fmla="*/ 8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3" h="114">
                  <a:moveTo>
                    <a:pt x="123" y="83"/>
                  </a:moveTo>
                  <a:cubicBezTo>
                    <a:pt x="122" y="84"/>
                    <a:pt x="121" y="86"/>
                    <a:pt x="120" y="87"/>
                  </a:cubicBezTo>
                  <a:cubicBezTo>
                    <a:pt x="115" y="92"/>
                    <a:pt x="113" y="88"/>
                    <a:pt x="108" y="92"/>
                  </a:cubicBezTo>
                  <a:cubicBezTo>
                    <a:pt x="103" y="96"/>
                    <a:pt x="104" y="102"/>
                    <a:pt x="101" y="108"/>
                  </a:cubicBezTo>
                  <a:cubicBezTo>
                    <a:pt x="99" y="113"/>
                    <a:pt x="93" y="110"/>
                    <a:pt x="87" y="114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1" y="108"/>
                    <a:pt x="51" y="108"/>
                    <a:pt x="51" y="108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97"/>
                    <a:pt x="42" y="97"/>
                    <a:pt x="42" y="97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7" y="101"/>
                    <a:pt x="37" y="101"/>
                    <a:pt x="37" y="101"/>
                  </a:cubicBezTo>
                  <a:cubicBezTo>
                    <a:pt x="35" y="106"/>
                    <a:pt x="35" y="106"/>
                    <a:pt x="35" y="106"/>
                  </a:cubicBezTo>
                  <a:cubicBezTo>
                    <a:pt x="31" y="103"/>
                    <a:pt x="31" y="103"/>
                    <a:pt x="31" y="103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6"/>
                    <a:pt x="15" y="106"/>
                    <a:pt x="15" y="106"/>
                  </a:cubicBezTo>
                  <a:cubicBezTo>
                    <a:pt x="15" y="105"/>
                    <a:pt x="15" y="104"/>
                    <a:pt x="14" y="104"/>
                  </a:cubicBezTo>
                  <a:cubicBezTo>
                    <a:pt x="13" y="104"/>
                    <a:pt x="9" y="100"/>
                    <a:pt x="9" y="97"/>
                  </a:cubicBezTo>
                  <a:cubicBezTo>
                    <a:pt x="8" y="94"/>
                    <a:pt x="8" y="92"/>
                    <a:pt x="9" y="89"/>
                  </a:cubicBezTo>
                  <a:cubicBezTo>
                    <a:pt x="10" y="86"/>
                    <a:pt x="10" y="82"/>
                    <a:pt x="8" y="80"/>
                  </a:cubicBezTo>
                  <a:cubicBezTo>
                    <a:pt x="5" y="78"/>
                    <a:pt x="0" y="77"/>
                    <a:pt x="2" y="75"/>
                  </a:cubicBezTo>
                  <a:cubicBezTo>
                    <a:pt x="3" y="74"/>
                    <a:pt x="6" y="72"/>
                    <a:pt x="6" y="69"/>
                  </a:cubicBezTo>
                  <a:cubicBezTo>
                    <a:pt x="6" y="66"/>
                    <a:pt x="11" y="64"/>
                    <a:pt x="12" y="65"/>
                  </a:cubicBezTo>
                  <a:cubicBezTo>
                    <a:pt x="13" y="66"/>
                    <a:pt x="13" y="69"/>
                    <a:pt x="18" y="69"/>
                  </a:cubicBezTo>
                  <a:cubicBezTo>
                    <a:pt x="23" y="69"/>
                    <a:pt x="22" y="70"/>
                    <a:pt x="25" y="66"/>
                  </a:cubicBezTo>
                  <a:cubicBezTo>
                    <a:pt x="27" y="61"/>
                    <a:pt x="29" y="59"/>
                    <a:pt x="27" y="56"/>
                  </a:cubicBezTo>
                  <a:cubicBezTo>
                    <a:pt x="26" y="52"/>
                    <a:pt x="23" y="48"/>
                    <a:pt x="25" y="46"/>
                  </a:cubicBezTo>
                  <a:cubicBezTo>
                    <a:pt x="27" y="44"/>
                    <a:pt x="33" y="38"/>
                    <a:pt x="34" y="36"/>
                  </a:cubicBezTo>
                  <a:cubicBezTo>
                    <a:pt x="35" y="34"/>
                    <a:pt x="36" y="33"/>
                    <a:pt x="35" y="31"/>
                  </a:cubicBezTo>
                  <a:cubicBezTo>
                    <a:pt x="33" y="29"/>
                    <a:pt x="31" y="22"/>
                    <a:pt x="30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41" y="11"/>
                    <a:pt x="40" y="8"/>
                  </a:cubicBezTo>
                  <a:cubicBezTo>
                    <a:pt x="40" y="6"/>
                    <a:pt x="40" y="3"/>
                    <a:pt x="40" y="3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51" y="3"/>
                    <a:pt x="53" y="0"/>
                    <a:pt x="56" y="0"/>
                  </a:cubicBezTo>
                  <a:cubicBezTo>
                    <a:pt x="58" y="0"/>
                    <a:pt x="62" y="0"/>
                    <a:pt x="62" y="3"/>
                  </a:cubicBezTo>
                  <a:cubicBezTo>
                    <a:pt x="62" y="5"/>
                    <a:pt x="66" y="6"/>
                    <a:pt x="67" y="6"/>
                  </a:cubicBezTo>
                  <a:cubicBezTo>
                    <a:pt x="67" y="6"/>
                    <a:pt x="73" y="7"/>
                    <a:pt x="73" y="7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5" y="21"/>
                    <a:pt x="79" y="20"/>
                    <a:pt x="81" y="22"/>
                  </a:cubicBezTo>
                  <a:cubicBezTo>
                    <a:pt x="84" y="24"/>
                    <a:pt x="87" y="25"/>
                    <a:pt x="87" y="25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92" y="27"/>
                    <a:pt x="92" y="27"/>
                    <a:pt x="92" y="27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10" y="62"/>
                    <a:pt x="110" y="62"/>
                    <a:pt x="110" y="6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8" y="65"/>
                    <a:pt x="118" y="65"/>
                    <a:pt x="118" y="65"/>
                  </a:cubicBezTo>
                  <a:cubicBezTo>
                    <a:pt x="119" y="70"/>
                    <a:pt x="119" y="70"/>
                    <a:pt x="119" y="70"/>
                  </a:cubicBezTo>
                  <a:cubicBezTo>
                    <a:pt x="122" y="73"/>
                    <a:pt x="122" y="73"/>
                    <a:pt x="122" y="73"/>
                  </a:cubicBezTo>
                  <a:lnTo>
                    <a:pt x="123" y="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311122" y="4400000"/>
              <a:ext cx="168231" cy="277832"/>
            </a:xfrm>
            <a:custGeom>
              <a:avLst/>
              <a:gdLst>
                <a:gd name="T0" fmla="*/ 45 w 55"/>
                <a:gd name="T1" fmla="*/ 13 h 102"/>
                <a:gd name="T2" fmla="*/ 44 w 55"/>
                <a:gd name="T3" fmla="*/ 13 h 102"/>
                <a:gd name="T4" fmla="*/ 45 w 55"/>
                <a:gd name="T5" fmla="*/ 29 h 102"/>
                <a:gd name="T6" fmla="*/ 40 w 55"/>
                <a:gd name="T7" fmla="*/ 39 h 102"/>
                <a:gd name="T8" fmla="*/ 51 w 55"/>
                <a:gd name="T9" fmla="*/ 46 h 102"/>
                <a:gd name="T10" fmla="*/ 54 w 55"/>
                <a:gd name="T11" fmla="*/ 58 h 102"/>
                <a:gd name="T12" fmla="*/ 53 w 55"/>
                <a:gd name="T13" fmla="*/ 76 h 102"/>
                <a:gd name="T14" fmla="*/ 47 w 55"/>
                <a:gd name="T15" fmla="*/ 83 h 102"/>
                <a:gd name="T16" fmla="*/ 44 w 55"/>
                <a:gd name="T17" fmla="*/ 85 h 102"/>
                <a:gd name="T18" fmla="*/ 49 w 55"/>
                <a:gd name="T19" fmla="*/ 98 h 102"/>
                <a:gd name="T20" fmla="*/ 41 w 55"/>
                <a:gd name="T21" fmla="*/ 100 h 102"/>
                <a:gd name="T22" fmla="*/ 31 w 55"/>
                <a:gd name="T23" fmla="*/ 102 h 102"/>
                <a:gd name="T24" fmla="*/ 24 w 55"/>
                <a:gd name="T25" fmla="*/ 100 h 102"/>
                <a:gd name="T26" fmla="*/ 13 w 55"/>
                <a:gd name="T27" fmla="*/ 97 h 102"/>
                <a:gd name="T28" fmla="*/ 6 w 55"/>
                <a:gd name="T29" fmla="*/ 94 h 102"/>
                <a:gd name="T30" fmla="*/ 6 w 55"/>
                <a:gd name="T31" fmla="*/ 94 h 102"/>
                <a:gd name="T32" fmla="*/ 6 w 55"/>
                <a:gd name="T33" fmla="*/ 81 h 102"/>
                <a:gd name="T34" fmla="*/ 5 w 55"/>
                <a:gd name="T35" fmla="*/ 77 h 102"/>
                <a:gd name="T36" fmla="*/ 2 w 55"/>
                <a:gd name="T37" fmla="*/ 71 h 102"/>
                <a:gd name="T38" fmla="*/ 3 w 55"/>
                <a:gd name="T39" fmla="*/ 67 h 102"/>
                <a:gd name="T40" fmla="*/ 6 w 55"/>
                <a:gd name="T41" fmla="*/ 66 h 102"/>
                <a:gd name="T42" fmla="*/ 11 w 55"/>
                <a:gd name="T43" fmla="*/ 68 h 102"/>
                <a:gd name="T44" fmla="*/ 11 w 55"/>
                <a:gd name="T45" fmla="*/ 66 h 102"/>
                <a:gd name="T46" fmla="*/ 18 w 55"/>
                <a:gd name="T47" fmla="*/ 65 h 102"/>
                <a:gd name="T48" fmla="*/ 20 w 55"/>
                <a:gd name="T49" fmla="*/ 61 h 102"/>
                <a:gd name="T50" fmla="*/ 18 w 55"/>
                <a:gd name="T51" fmla="*/ 59 h 102"/>
                <a:gd name="T52" fmla="*/ 18 w 55"/>
                <a:gd name="T53" fmla="*/ 57 h 102"/>
                <a:gd name="T54" fmla="*/ 19 w 55"/>
                <a:gd name="T55" fmla="*/ 54 h 102"/>
                <a:gd name="T56" fmla="*/ 20 w 55"/>
                <a:gd name="T57" fmla="*/ 49 h 102"/>
                <a:gd name="T58" fmla="*/ 24 w 55"/>
                <a:gd name="T59" fmla="*/ 45 h 102"/>
                <a:gd name="T60" fmla="*/ 25 w 55"/>
                <a:gd name="T61" fmla="*/ 39 h 102"/>
                <a:gd name="T62" fmla="*/ 18 w 55"/>
                <a:gd name="T63" fmla="*/ 40 h 102"/>
                <a:gd name="T64" fmla="*/ 14 w 55"/>
                <a:gd name="T65" fmla="*/ 34 h 102"/>
                <a:gd name="T66" fmla="*/ 13 w 55"/>
                <a:gd name="T67" fmla="*/ 25 h 102"/>
                <a:gd name="T68" fmla="*/ 16 w 55"/>
                <a:gd name="T69" fmla="*/ 18 h 102"/>
                <a:gd name="T70" fmla="*/ 13 w 55"/>
                <a:gd name="T71" fmla="*/ 16 h 102"/>
                <a:gd name="T72" fmla="*/ 10 w 55"/>
                <a:gd name="T73" fmla="*/ 7 h 102"/>
                <a:gd name="T74" fmla="*/ 9 w 55"/>
                <a:gd name="T75" fmla="*/ 7 h 102"/>
                <a:gd name="T76" fmla="*/ 12 w 55"/>
                <a:gd name="T77" fmla="*/ 1 h 102"/>
                <a:gd name="T78" fmla="*/ 22 w 55"/>
                <a:gd name="T79" fmla="*/ 0 h 102"/>
                <a:gd name="T80" fmla="*/ 23 w 55"/>
                <a:gd name="T81" fmla="*/ 2 h 102"/>
                <a:gd name="T82" fmla="*/ 30 w 55"/>
                <a:gd name="T83" fmla="*/ 4 h 102"/>
                <a:gd name="T84" fmla="*/ 41 w 55"/>
                <a:gd name="T85" fmla="*/ 3 h 102"/>
                <a:gd name="T86" fmla="*/ 45 w 55"/>
                <a:gd name="T87" fmla="*/ 13 h 102"/>
                <a:gd name="T88" fmla="*/ 0 w 55"/>
                <a:gd name="T89" fmla="*/ 100 h 102"/>
                <a:gd name="T90" fmla="*/ 0 w 55"/>
                <a:gd name="T91" fmla="*/ 100 h 102"/>
                <a:gd name="T92" fmla="*/ 0 w 55"/>
                <a:gd name="T93" fmla="*/ 10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5" h="102">
                  <a:moveTo>
                    <a:pt x="45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37" y="18"/>
                    <a:pt x="42" y="23"/>
                    <a:pt x="45" y="29"/>
                  </a:cubicBezTo>
                  <a:cubicBezTo>
                    <a:pt x="47" y="35"/>
                    <a:pt x="38" y="35"/>
                    <a:pt x="40" y="39"/>
                  </a:cubicBezTo>
                  <a:cubicBezTo>
                    <a:pt x="41" y="44"/>
                    <a:pt x="48" y="44"/>
                    <a:pt x="51" y="46"/>
                  </a:cubicBezTo>
                  <a:cubicBezTo>
                    <a:pt x="55" y="48"/>
                    <a:pt x="54" y="54"/>
                    <a:pt x="54" y="58"/>
                  </a:cubicBezTo>
                  <a:cubicBezTo>
                    <a:pt x="54" y="62"/>
                    <a:pt x="53" y="65"/>
                    <a:pt x="53" y="76"/>
                  </a:cubicBezTo>
                  <a:cubicBezTo>
                    <a:pt x="53" y="87"/>
                    <a:pt x="48" y="85"/>
                    <a:pt x="47" y="83"/>
                  </a:cubicBezTo>
                  <a:cubicBezTo>
                    <a:pt x="47" y="81"/>
                    <a:pt x="41" y="79"/>
                    <a:pt x="44" y="85"/>
                  </a:cubicBezTo>
                  <a:cubicBezTo>
                    <a:pt x="46" y="88"/>
                    <a:pt x="48" y="94"/>
                    <a:pt x="49" y="98"/>
                  </a:cubicBezTo>
                  <a:cubicBezTo>
                    <a:pt x="47" y="100"/>
                    <a:pt x="43" y="100"/>
                    <a:pt x="41" y="100"/>
                  </a:cubicBezTo>
                  <a:cubicBezTo>
                    <a:pt x="38" y="99"/>
                    <a:pt x="36" y="101"/>
                    <a:pt x="31" y="102"/>
                  </a:cubicBezTo>
                  <a:cubicBezTo>
                    <a:pt x="27" y="102"/>
                    <a:pt x="32" y="100"/>
                    <a:pt x="24" y="100"/>
                  </a:cubicBezTo>
                  <a:cubicBezTo>
                    <a:pt x="17" y="99"/>
                    <a:pt x="15" y="99"/>
                    <a:pt x="13" y="97"/>
                  </a:cubicBezTo>
                  <a:cubicBezTo>
                    <a:pt x="11" y="95"/>
                    <a:pt x="11" y="93"/>
                    <a:pt x="6" y="94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6" y="66"/>
                    <a:pt x="6" y="66"/>
                    <a:pt x="6" y="6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5" y="13"/>
                    <a:pt x="45" y="13"/>
                    <a:pt x="45" y="13"/>
                  </a:cubicBezTo>
                  <a:close/>
                  <a:moveTo>
                    <a:pt x="0" y="100"/>
                  </a:move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5954181" y="4161300"/>
              <a:ext cx="339388" cy="331311"/>
            </a:xfrm>
            <a:custGeom>
              <a:avLst/>
              <a:gdLst>
                <a:gd name="T0" fmla="*/ 31 w 111"/>
                <a:gd name="T1" fmla="*/ 101 h 122"/>
                <a:gd name="T2" fmla="*/ 27 w 111"/>
                <a:gd name="T3" fmla="*/ 99 h 122"/>
                <a:gd name="T4" fmla="*/ 27 w 111"/>
                <a:gd name="T5" fmla="*/ 100 h 122"/>
                <a:gd name="T6" fmla="*/ 28 w 111"/>
                <a:gd name="T7" fmla="*/ 88 h 122"/>
                <a:gd name="T8" fmla="*/ 17 w 111"/>
                <a:gd name="T9" fmla="*/ 76 h 122"/>
                <a:gd name="T10" fmla="*/ 19 w 111"/>
                <a:gd name="T11" fmla="*/ 68 h 122"/>
                <a:gd name="T12" fmla="*/ 21 w 111"/>
                <a:gd name="T13" fmla="*/ 64 h 122"/>
                <a:gd name="T14" fmla="*/ 11 w 111"/>
                <a:gd name="T15" fmla="*/ 54 h 122"/>
                <a:gd name="T16" fmla="*/ 3 w 111"/>
                <a:gd name="T17" fmla="*/ 53 h 122"/>
                <a:gd name="T18" fmla="*/ 0 w 111"/>
                <a:gd name="T19" fmla="*/ 36 h 122"/>
                <a:gd name="T20" fmla="*/ 7 w 111"/>
                <a:gd name="T21" fmla="*/ 41 h 122"/>
                <a:gd name="T22" fmla="*/ 19 w 111"/>
                <a:gd name="T23" fmla="*/ 42 h 122"/>
                <a:gd name="T24" fmla="*/ 6 w 111"/>
                <a:gd name="T25" fmla="*/ 32 h 122"/>
                <a:gd name="T26" fmla="*/ 4 w 111"/>
                <a:gd name="T27" fmla="*/ 31 h 122"/>
                <a:gd name="T28" fmla="*/ 9 w 111"/>
                <a:gd name="T29" fmla="*/ 25 h 122"/>
                <a:gd name="T30" fmla="*/ 16 w 111"/>
                <a:gd name="T31" fmla="*/ 22 h 122"/>
                <a:gd name="T32" fmla="*/ 24 w 111"/>
                <a:gd name="T33" fmla="*/ 24 h 122"/>
                <a:gd name="T34" fmla="*/ 33 w 111"/>
                <a:gd name="T35" fmla="*/ 28 h 122"/>
                <a:gd name="T36" fmla="*/ 41 w 111"/>
                <a:gd name="T37" fmla="*/ 35 h 122"/>
                <a:gd name="T38" fmla="*/ 51 w 111"/>
                <a:gd name="T39" fmla="*/ 27 h 122"/>
                <a:gd name="T40" fmla="*/ 57 w 111"/>
                <a:gd name="T41" fmla="*/ 17 h 122"/>
                <a:gd name="T42" fmla="*/ 62 w 111"/>
                <a:gd name="T43" fmla="*/ 11 h 122"/>
                <a:gd name="T44" fmla="*/ 71 w 111"/>
                <a:gd name="T45" fmla="*/ 10 h 122"/>
                <a:gd name="T46" fmla="*/ 77 w 111"/>
                <a:gd name="T47" fmla="*/ 4 h 122"/>
                <a:gd name="T48" fmla="*/ 77 w 111"/>
                <a:gd name="T49" fmla="*/ 1 h 122"/>
                <a:gd name="T50" fmla="*/ 80 w 111"/>
                <a:gd name="T51" fmla="*/ 0 h 122"/>
                <a:gd name="T52" fmla="*/ 81 w 111"/>
                <a:gd name="T53" fmla="*/ 5 h 122"/>
                <a:gd name="T54" fmla="*/ 87 w 111"/>
                <a:gd name="T55" fmla="*/ 6 h 122"/>
                <a:gd name="T56" fmla="*/ 90 w 111"/>
                <a:gd name="T57" fmla="*/ 10 h 122"/>
                <a:gd name="T58" fmla="*/ 95 w 111"/>
                <a:gd name="T59" fmla="*/ 8 h 122"/>
                <a:gd name="T60" fmla="*/ 97 w 111"/>
                <a:gd name="T61" fmla="*/ 6 h 122"/>
                <a:gd name="T62" fmla="*/ 105 w 111"/>
                <a:gd name="T63" fmla="*/ 6 h 122"/>
                <a:gd name="T64" fmla="*/ 110 w 111"/>
                <a:gd name="T65" fmla="*/ 18 h 122"/>
                <a:gd name="T66" fmla="*/ 109 w 111"/>
                <a:gd name="T67" fmla="*/ 23 h 122"/>
                <a:gd name="T68" fmla="*/ 100 w 111"/>
                <a:gd name="T69" fmla="*/ 33 h 122"/>
                <a:gd name="T70" fmla="*/ 102 w 111"/>
                <a:gd name="T71" fmla="*/ 43 h 122"/>
                <a:gd name="T72" fmla="*/ 100 w 111"/>
                <a:gd name="T73" fmla="*/ 53 h 122"/>
                <a:gd name="T74" fmla="*/ 93 w 111"/>
                <a:gd name="T75" fmla="*/ 56 h 122"/>
                <a:gd name="T76" fmla="*/ 87 w 111"/>
                <a:gd name="T77" fmla="*/ 52 h 122"/>
                <a:gd name="T78" fmla="*/ 81 w 111"/>
                <a:gd name="T79" fmla="*/ 56 h 122"/>
                <a:gd name="T80" fmla="*/ 77 w 111"/>
                <a:gd name="T81" fmla="*/ 62 h 122"/>
                <a:gd name="T82" fmla="*/ 83 w 111"/>
                <a:gd name="T83" fmla="*/ 67 h 122"/>
                <a:gd name="T84" fmla="*/ 84 w 111"/>
                <a:gd name="T85" fmla="*/ 76 h 122"/>
                <a:gd name="T86" fmla="*/ 84 w 111"/>
                <a:gd name="T87" fmla="*/ 84 h 122"/>
                <a:gd name="T88" fmla="*/ 89 w 111"/>
                <a:gd name="T89" fmla="*/ 91 h 122"/>
                <a:gd name="T90" fmla="*/ 91 w 111"/>
                <a:gd name="T91" fmla="*/ 99 h 122"/>
                <a:gd name="T92" fmla="*/ 95 w 111"/>
                <a:gd name="T93" fmla="*/ 100 h 122"/>
                <a:gd name="T94" fmla="*/ 100 w 111"/>
                <a:gd name="T95" fmla="*/ 101 h 122"/>
                <a:gd name="T96" fmla="*/ 96 w 111"/>
                <a:gd name="T97" fmla="*/ 109 h 122"/>
                <a:gd name="T98" fmla="*/ 86 w 111"/>
                <a:gd name="T99" fmla="*/ 114 h 122"/>
                <a:gd name="T100" fmla="*/ 79 w 111"/>
                <a:gd name="T101" fmla="*/ 116 h 122"/>
                <a:gd name="T102" fmla="*/ 74 w 111"/>
                <a:gd name="T103" fmla="*/ 121 h 122"/>
                <a:gd name="T104" fmla="*/ 65 w 111"/>
                <a:gd name="T105" fmla="*/ 119 h 122"/>
                <a:gd name="T106" fmla="*/ 61 w 111"/>
                <a:gd name="T107" fmla="*/ 107 h 122"/>
                <a:gd name="T108" fmla="*/ 54 w 111"/>
                <a:gd name="T109" fmla="*/ 104 h 122"/>
                <a:gd name="T110" fmla="*/ 53 w 111"/>
                <a:gd name="T111" fmla="*/ 96 h 122"/>
                <a:gd name="T112" fmla="*/ 48 w 111"/>
                <a:gd name="T113" fmla="*/ 98 h 122"/>
                <a:gd name="T114" fmla="*/ 41 w 111"/>
                <a:gd name="T115" fmla="*/ 100 h 122"/>
                <a:gd name="T116" fmla="*/ 35 w 111"/>
                <a:gd name="T117" fmla="*/ 99 h 122"/>
                <a:gd name="T118" fmla="*/ 31 w 111"/>
                <a:gd name="T119" fmla="*/ 10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122">
                  <a:moveTo>
                    <a:pt x="31" y="101"/>
                  </a:moveTo>
                  <a:cubicBezTo>
                    <a:pt x="30" y="100"/>
                    <a:pt x="29" y="99"/>
                    <a:pt x="27" y="99"/>
                  </a:cubicBezTo>
                  <a:cubicBezTo>
                    <a:pt x="27" y="99"/>
                    <a:pt x="27" y="99"/>
                    <a:pt x="27" y="100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88"/>
                    <a:pt x="16" y="76"/>
                    <a:pt x="17" y="76"/>
                  </a:cubicBezTo>
                  <a:cubicBezTo>
                    <a:pt x="19" y="76"/>
                    <a:pt x="19" y="69"/>
                    <a:pt x="19" y="68"/>
                  </a:cubicBezTo>
                  <a:cubicBezTo>
                    <a:pt x="19" y="67"/>
                    <a:pt x="21" y="64"/>
                    <a:pt x="21" y="64"/>
                  </a:cubicBezTo>
                  <a:cubicBezTo>
                    <a:pt x="21" y="64"/>
                    <a:pt x="14" y="53"/>
                    <a:pt x="11" y="54"/>
                  </a:cubicBezTo>
                  <a:cubicBezTo>
                    <a:pt x="9" y="55"/>
                    <a:pt x="4" y="55"/>
                    <a:pt x="3" y="53"/>
                  </a:cubicBezTo>
                  <a:cubicBezTo>
                    <a:pt x="3" y="52"/>
                    <a:pt x="1" y="41"/>
                    <a:pt x="0" y="36"/>
                  </a:cubicBezTo>
                  <a:cubicBezTo>
                    <a:pt x="2" y="36"/>
                    <a:pt x="5" y="40"/>
                    <a:pt x="7" y="41"/>
                  </a:cubicBezTo>
                  <a:cubicBezTo>
                    <a:pt x="9" y="42"/>
                    <a:pt x="18" y="46"/>
                    <a:pt x="19" y="42"/>
                  </a:cubicBezTo>
                  <a:cubicBezTo>
                    <a:pt x="19" y="39"/>
                    <a:pt x="10" y="34"/>
                    <a:pt x="6" y="32"/>
                  </a:cubicBezTo>
                  <a:cubicBezTo>
                    <a:pt x="5" y="32"/>
                    <a:pt x="5" y="32"/>
                    <a:pt x="4" y="31"/>
                  </a:cubicBezTo>
                  <a:cubicBezTo>
                    <a:pt x="6" y="29"/>
                    <a:pt x="8" y="26"/>
                    <a:pt x="9" y="25"/>
                  </a:cubicBezTo>
                  <a:cubicBezTo>
                    <a:pt x="10" y="22"/>
                    <a:pt x="12" y="21"/>
                    <a:pt x="16" y="22"/>
                  </a:cubicBezTo>
                  <a:cubicBezTo>
                    <a:pt x="21" y="23"/>
                    <a:pt x="20" y="24"/>
                    <a:pt x="24" y="24"/>
                  </a:cubicBezTo>
                  <a:cubicBezTo>
                    <a:pt x="28" y="23"/>
                    <a:pt x="31" y="25"/>
                    <a:pt x="33" y="28"/>
                  </a:cubicBezTo>
                  <a:cubicBezTo>
                    <a:pt x="35" y="32"/>
                    <a:pt x="37" y="33"/>
                    <a:pt x="41" y="35"/>
                  </a:cubicBezTo>
                  <a:cubicBezTo>
                    <a:pt x="44" y="36"/>
                    <a:pt x="49" y="29"/>
                    <a:pt x="51" y="27"/>
                  </a:cubicBezTo>
                  <a:cubicBezTo>
                    <a:pt x="54" y="25"/>
                    <a:pt x="56" y="20"/>
                    <a:pt x="57" y="17"/>
                  </a:cubicBezTo>
                  <a:cubicBezTo>
                    <a:pt x="57" y="14"/>
                    <a:pt x="58" y="14"/>
                    <a:pt x="62" y="11"/>
                  </a:cubicBezTo>
                  <a:cubicBezTo>
                    <a:pt x="65" y="7"/>
                    <a:pt x="67" y="10"/>
                    <a:pt x="71" y="10"/>
                  </a:cubicBezTo>
                  <a:cubicBezTo>
                    <a:pt x="75" y="10"/>
                    <a:pt x="75" y="8"/>
                    <a:pt x="77" y="4"/>
                  </a:cubicBezTo>
                  <a:cubicBezTo>
                    <a:pt x="77" y="2"/>
                    <a:pt x="77" y="2"/>
                    <a:pt x="77" y="1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7" y="6"/>
                    <a:pt x="87" y="6"/>
                    <a:pt x="87" y="6"/>
                  </a:cubicBezTo>
                  <a:cubicBezTo>
                    <a:pt x="87" y="6"/>
                    <a:pt x="89" y="10"/>
                    <a:pt x="90" y="10"/>
                  </a:cubicBezTo>
                  <a:cubicBezTo>
                    <a:pt x="92" y="10"/>
                    <a:pt x="95" y="10"/>
                    <a:pt x="95" y="8"/>
                  </a:cubicBezTo>
                  <a:cubicBezTo>
                    <a:pt x="95" y="7"/>
                    <a:pt x="97" y="6"/>
                    <a:pt x="97" y="6"/>
                  </a:cubicBezTo>
                  <a:cubicBezTo>
                    <a:pt x="105" y="6"/>
                    <a:pt x="105" y="6"/>
                    <a:pt x="105" y="6"/>
                  </a:cubicBezTo>
                  <a:cubicBezTo>
                    <a:pt x="106" y="9"/>
                    <a:pt x="108" y="16"/>
                    <a:pt x="110" y="18"/>
                  </a:cubicBezTo>
                  <a:cubicBezTo>
                    <a:pt x="111" y="20"/>
                    <a:pt x="110" y="21"/>
                    <a:pt x="109" y="23"/>
                  </a:cubicBezTo>
                  <a:cubicBezTo>
                    <a:pt x="108" y="25"/>
                    <a:pt x="102" y="31"/>
                    <a:pt x="100" y="33"/>
                  </a:cubicBezTo>
                  <a:cubicBezTo>
                    <a:pt x="98" y="35"/>
                    <a:pt x="101" y="39"/>
                    <a:pt x="102" y="43"/>
                  </a:cubicBezTo>
                  <a:cubicBezTo>
                    <a:pt x="104" y="46"/>
                    <a:pt x="102" y="48"/>
                    <a:pt x="100" y="53"/>
                  </a:cubicBezTo>
                  <a:cubicBezTo>
                    <a:pt x="97" y="57"/>
                    <a:pt x="98" y="56"/>
                    <a:pt x="93" y="56"/>
                  </a:cubicBezTo>
                  <a:cubicBezTo>
                    <a:pt x="88" y="56"/>
                    <a:pt x="88" y="53"/>
                    <a:pt x="87" y="52"/>
                  </a:cubicBezTo>
                  <a:cubicBezTo>
                    <a:pt x="86" y="51"/>
                    <a:pt x="81" y="53"/>
                    <a:pt x="81" y="56"/>
                  </a:cubicBezTo>
                  <a:cubicBezTo>
                    <a:pt x="81" y="59"/>
                    <a:pt x="78" y="61"/>
                    <a:pt x="77" y="62"/>
                  </a:cubicBezTo>
                  <a:cubicBezTo>
                    <a:pt x="75" y="64"/>
                    <a:pt x="80" y="65"/>
                    <a:pt x="83" y="67"/>
                  </a:cubicBezTo>
                  <a:cubicBezTo>
                    <a:pt x="85" y="69"/>
                    <a:pt x="85" y="73"/>
                    <a:pt x="84" y="76"/>
                  </a:cubicBezTo>
                  <a:cubicBezTo>
                    <a:pt x="83" y="79"/>
                    <a:pt x="83" y="81"/>
                    <a:pt x="84" y="84"/>
                  </a:cubicBezTo>
                  <a:cubicBezTo>
                    <a:pt x="84" y="87"/>
                    <a:pt x="88" y="91"/>
                    <a:pt x="89" y="91"/>
                  </a:cubicBezTo>
                  <a:cubicBezTo>
                    <a:pt x="91" y="92"/>
                    <a:pt x="91" y="96"/>
                    <a:pt x="91" y="99"/>
                  </a:cubicBezTo>
                  <a:cubicBezTo>
                    <a:pt x="90" y="101"/>
                    <a:pt x="92" y="101"/>
                    <a:pt x="95" y="100"/>
                  </a:cubicBezTo>
                  <a:cubicBezTo>
                    <a:pt x="98" y="99"/>
                    <a:pt x="100" y="98"/>
                    <a:pt x="100" y="101"/>
                  </a:cubicBezTo>
                  <a:cubicBezTo>
                    <a:pt x="100" y="103"/>
                    <a:pt x="99" y="106"/>
                    <a:pt x="96" y="109"/>
                  </a:cubicBezTo>
                  <a:cubicBezTo>
                    <a:pt x="93" y="112"/>
                    <a:pt x="92" y="116"/>
                    <a:pt x="86" y="114"/>
                  </a:cubicBezTo>
                  <a:cubicBezTo>
                    <a:pt x="80" y="113"/>
                    <a:pt x="80" y="114"/>
                    <a:pt x="79" y="116"/>
                  </a:cubicBezTo>
                  <a:cubicBezTo>
                    <a:pt x="78" y="118"/>
                    <a:pt x="77" y="120"/>
                    <a:pt x="74" y="121"/>
                  </a:cubicBezTo>
                  <a:cubicBezTo>
                    <a:pt x="70" y="122"/>
                    <a:pt x="68" y="122"/>
                    <a:pt x="65" y="119"/>
                  </a:cubicBezTo>
                  <a:cubicBezTo>
                    <a:pt x="62" y="117"/>
                    <a:pt x="62" y="110"/>
                    <a:pt x="61" y="107"/>
                  </a:cubicBezTo>
                  <a:cubicBezTo>
                    <a:pt x="61" y="104"/>
                    <a:pt x="54" y="105"/>
                    <a:pt x="54" y="104"/>
                  </a:cubicBezTo>
                  <a:cubicBezTo>
                    <a:pt x="53" y="103"/>
                    <a:pt x="53" y="99"/>
                    <a:pt x="53" y="96"/>
                  </a:cubicBezTo>
                  <a:cubicBezTo>
                    <a:pt x="53" y="93"/>
                    <a:pt x="48" y="96"/>
                    <a:pt x="48" y="98"/>
                  </a:cubicBezTo>
                  <a:cubicBezTo>
                    <a:pt x="48" y="101"/>
                    <a:pt x="44" y="100"/>
                    <a:pt x="41" y="100"/>
                  </a:cubicBezTo>
                  <a:cubicBezTo>
                    <a:pt x="38" y="99"/>
                    <a:pt x="35" y="99"/>
                    <a:pt x="35" y="99"/>
                  </a:cubicBezTo>
                  <a:lnTo>
                    <a:pt x="31" y="1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6875794" y="3642159"/>
              <a:ext cx="419846" cy="413487"/>
            </a:xfrm>
            <a:custGeom>
              <a:avLst/>
              <a:gdLst>
                <a:gd name="T0" fmla="*/ 39 w 287"/>
                <a:gd name="T1" fmla="*/ 121 h 317"/>
                <a:gd name="T2" fmla="*/ 62 w 287"/>
                <a:gd name="T3" fmla="*/ 121 h 317"/>
                <a:gd name="T4" fmla="*/ 93 w 287"/>
                <a:gd name="T5" fmla="*/ 115 h 317"/>
                <a:gd name="T6" fmla="*/ 106 w 287"/>
                <a:gd name="T7" fmla="*/ 67 h 317"/>
                <a:gd name="T8" fmla="*/ 116 w 287"/>
                <a:gd name="T9" fmla="*/ 48 h 317"/>
                <a:gd name="T10" fmla="*/ 110 w 287"/>
                <a:gd name="T11" fmla="*/ 25 h 317"/>
                <a:gd name="T12" fmla="*/ 156 w 287"/>
                <a:gd name="T13" fmla="*/ 0 h 317"/>
                <a:gd name="T14" fmla="*/ 173 w 287"/>
                <a:gd name="T15" fmla="*/ 27 h 317"/>
                <a:gd name="T16" fmla="*/ 173 w 287"/>
                <a:gd name="T17" fmla="*/ 46 h 317"/>
                <a:gd name="T18" fmla="*/ 158 w 287"/>
                <a:gd name="T19" fmla="*/ 62 h 317"/>
                <a:gd name="T20" fmla="*/ 148 w 287"/>
                <a:gd name="T21" fmla="*/ 85 h 317"/>
                <a:gd name="T22" fmla="*/ 156 w 287"/>
                <a:gd name="T23" fmla="*/ 104 h 317"/>
                <a:gd name="T24" fmla="*/ 154 w 287"/>
                <a:gd name="T25" fmla="*/ 133 h 317"/>
                <a:gd name="T26" fmla="*/ 171 w 287"/>
                <a:gd name="T27" fmla="*/ 127 h 317"/>
                <a:gd name="T28" fmla="*/ 185 w 287"/>
                <a:gd name="T29" fmla="*/ 110 h 317"/>
                <a:gd name="T30" fmla="*/ 206 w 287"/>
                <a:gd name="T31" fmla="*/ 125 h 317"/>
                <a:gd name="T32" fmla="*/ 227 w 287"/>
                <a:gd name="T33" fmla="*/ 129 h 317"/>
                <a:gd name="T34" fmla="*/ 241 w 287"/>
                <a:gd name="T35" fmla="*/ 121 h 317"/>
                <a:gd name="T36" fmla="*/ 275 w 287"/>
                <a:gd name="T37" fmla="*/ 137 h 317"/>
                <a:gd name="T38" fmla="*/ 287 w 287"/>
                <a:gd name="T39" fmla="*/ 162 h 317"/>
                <a:gd name="T40" fmla="*/ 254 w 287"/>
                <a:gd name="T41" fmla="*/ 196 h 317"/>
                <a:gd name="T42" fmla="*/ 258 w 287"/>
                <a:gd name="T43" fmla="*/ 213 h 317"/>
                <a:gd name="T44" fmla="*/ 243 w 287"/>
                <a:gd name="T45" fmla="*/ 242 h 317"/>
                <a:gd name="T46" fmla="*/ 231 w 287"/>
                <a:gd name="T47" fmla="*/ 225 h 317"/>
                <a:gd name="T48" fmla="*/ 193 w 287"/>
                <a:gd name="T49" fmla="*/ 210 h 317"/>
                <a:gd name="T50" fmla="*/ 168 w 287"/>
                <a:gd name="T51" fmla="*/ 254 h 317"/>
                <a:gd name="T52" fmla="*/ 143 w 287"/>
                <a:gd name="T53" fmla="*/ 248 h 317"/>
                <a:gd name="T54" fmla="*/ 127 w 287"/>
                <a:gd name="T55" fmla="*/ 281 h 317"/>
                <a:gd name="T56" fmla="*/ 102 w 287"/>
                <a:gd name="T57" fmla="*/ 317 h 317"/>
                <a:gd name="T58" fmla="*/ 85 w 287"/>
                <a:gd name="T59" fmla="*/ 279 h 317"/>
                <a:gd name="T60" fmla="*/ 87 w 287"/>
                <a:gd name="T61" fmla="*/ 242 h 317"/>
                <a:gd name="T62" fmla="*/ 71 w 287"/>
                <a:gd name="T63" fmla="*/ 221 h 317"/>
                <a:gd name="T64" fmla="*/ 46 w 287"/>
                <a:gd name="T65" fmla="*/ 208 h 317"/>
                <a:gd name="T66" fmla="*/ 31 w 287"/>
                <a:gd name="T67" fmla="*/ 213 h 317"/>
                <a:gd name="T68" fmla="*/ 0 w 287"/>
                <a:gd name="T69" fmla="*/ 198 h 317"/>
                <a:gd name="T70" fmla="*/ 27 w 287"/>
                <a:gd name="T71" fmla="*/ 177 h 317"/>
                <a:gd name="T72" fmla="*/ 62 w 287"/>
                <a:gd name="T73" fmla="*/ 165 h 317"/>
                <a:gd name="T74" fmla="*/ 29 w 287"/>
                <a:gd name="T75" fmla="*/ 133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7" h="317">
                  <a:moveTo>
                    <a:pt x="29" y="133"/>
                  </a:moveTo>
                  <a:lnTo>
                    <a:pt x="39" y="121"/>
                  </a:lnTo>
                  <a:lnTo>
                    <a:pt x="56" y="117"/>
                  </a:lnTo>
                  <a:lnTo>
                    <a:pt x="62" y="121"/>
                  </a:lnTo>
                  <a:lnTo>
                    <a:pt x="73" y="115"/>
                  </a:lnTo>
                  <a:lnTo>
                    <a:pt x="93" y="115"/>
                  </a:lnTo>
                  <a:lnTo>
                    <a:pt x="96" y="79"/>
                  </a:lnTo>
                  <a:lnTo>
                    <a:pt x="106" y="67"/>
                  </a:lnTo>
                  <a:lnTo>
                    <a:pt x="106" y="56"/>
                  </a:lnTo>
                  <a:lnTo>
                    <a:pt x="116" y="48"/>
                  </a:lnTo>
                  <a:lnTo>
                    <a:pt x="100" y="33"/>
                  </a:lnTo>
                  <a:lnTo>
                    <a:pt x="110" y="25"/>
                  </a:lnTo>
                  <a:lnTo>
                    <a:pt x="123" y="33"/>
                  </a:lnTo>
                  <a:lnTo>
                    <a:pt x="156" y="0"/>
                  </a:lnTo>
                  <a:lnTo>
                    <a:pt x="175" y="17"/>
                  </a:lnTo>
                  <a:lnTo>
                    <a:pt x="173" y="27"/>
                  </a:lnTo>
                  <a:lnTo>
                    <a:pt x="181" y="33"/>
                  </a:lnTo>
                  <a:lnTo>
                    <a:pt x="173" y="46"/>
                  </a:lnTo>
                  <a:lnTo>
                    <a:pt x="171" y="62"/>
                  </a:lnTo>
                  <a:lnTo>
                    <a:pt x="158" y="62"/>
                  </a:lnTo>
                  <a:lnTo>
                    <a:pt x="154" y="75"/>
                  </a:lnTo>
                  <a:lnTo>
                    <a:pt x="148" y="85"/>
                  </a:lnTo>
                  <a:lnTo>
                    <a:pt x="146" y="96"/>
                  </a:lnTo>
                  <a:lnTo>
                    <a:pt x="156" y="104"/>
                  </a:lnTo>
                  <a:lnTo>
                    <a:pt x="156" y="125"/>
                  </a:lnTo>
                  <a:lnTo>
                    <a:pt x="154" y="133"/>
                  </a:lnTo>
                  <a:lnTo>
                    <a:pt x="160" y="137"/>
                  </a:lnTo>
                  <a:lnTo>
                    <a:pt x="171" y="127"/>
                  </a:lnTo>
                  <a:lnTo>
                    <a:pt x="173" y="115"/>
                  </a:lnTo>
                  <a:lnTo>
                    <a:pt x="185" y="110"/>
                  </a:lnTo>
                  <a:lnTo>
                    <a:pt x="200" y="121"/>
                  </a:lnTo>
                  <a:lnTo>
                    <a:pt x="206" y="125"/>
                  </a:lnTo>
                  <a:lnTo>
                    <a:pt x="218" y="115"/>
                  </a:lnTo>
                  <a:lnTo>
                    <a:pt x="227" y="129"/>
                  </a:lnTo>
                  <a:lnTo>
                    <a:pt x="235" y="129"/>
                  </a:lnTo>
                  <a:lnTo>
                    <a:pt x="241" y="121"/>
                  </a:lnTo>
                  <a:lnTo>
                    <a:pt x="252" y="121"/>
                  </a:lnTo>
                  <a:lnTo>
                    <a:pt x="275" y="137"/>
                  </a:lnTo>
                  <a:lnTo>
                    <a:pt x="287" y="148"/>
                  </a:lnTo>
                  <a:lnTo>
                    <a:pt x="287" y="162"/>
                  </a:lnTo>
                  <a:lnTo>
                    <a:pt x="262" y="183"/>
                  </a:lnTo>
                  <a:lnTo>
                    <a:pt x="254" y="196"/>
                  </a:lnTo>
                  <a:lnTo>
                    <a:pt x="258" y="204"/>
                  </a:lnTo>
                  <a:lnTo>
                    <a:pt x="258" y="213"/>
                  </a:lnTo>
                  <a:lnTo>
                    <a:pt x="256" y="229"/>
                  </a:lnTo>
                  <a:lnTo>
                    <a:pt x="243" y="242"/>
                  </a:lnTo>
                  <a:lnTo>
                    <a:pt x="227" y="238"/>
                  </a:lnTo>
                  <a:lnTo>
                    <a:pt x="231" y="225"/>
                  </a:lnTo>
                  <a:lnTo>
                    <a:pt x="210" y="221"/>
                  </a:lnTo>
                  <a:lnTo>
                    <a:pt x="193" y="210"/>
                  </a:lnTo>
                  <a:lnTo>
                    <a:pt x="175" y="233"/>
                  </a:lnTo>
                  <a:lnTo>
                    <a:pt x="168" y="254"/>
                  </a:lnTo>
                  <a:lnTo>
                    <a:pt x="156" y="256"/>
                  </a:lnTo>
                  <a:lnTo>
                    <a:pt x="143" y="248"/>
                  </a:lnTo>
                  <a:lnTo>
                    <a:pt x="129" y="256"/>
                  </a:lnTo>
                  <a:lnTo>
                    <a:pt x="127" y="281"/>
                  </a:lnTo>
                  <a:lnTo>
                    <a:pt x="112" y="306"/>
                  </a:lnTo>
                  <a:lnTo>
                    <a:pt x="102" y="317"/>
                  </a:lnTo>
                  <a:lnTo>
                    <a:pt x="91" y="302"/>
                  </a:lnTo>
                  <a:lnTo>
                    <a:pt x="85" y="279"/>
                  </a:lnTo>
                  <a:lnTo>
                    <a:pt x="85" y="265"/>
                  </a:lnTo>
                  <a:lnTo>
                    <a:pt x="87" y="242"/>
                  </a:lnTo>
                  <a:lnTo>
                    <a:pt x="73" y="238"/>
                  </a:lnTo>
                  <a:lnTo>
                    <a:pt x="71" y="221"/>
                  </a:lnTo>
                  <a:lnTo>
                    <a:pt x="58" y="221"/>
                  </a:lnTo>
                  <a:lnTo>
                    <a:pt x="46" y="208"/>
                  </a:lnTo>
                  <a:lnTo>
                    <a:pt x="37" y="219"/>
                  </a:lnTo>
                  <a:lnTo>
                    <a:pt x="31" y="213"/>
                  </a:lnTo>
                  <a:lnTo>
                    <a:pt x="16" y="219"/>
                  </a:lnTo>
                  <a:lnTo>
                    <a:pt x="0" y="198"/>
                  </a:lnTo>
                  <a:lnTo>
                    <a:pt x="18" y="177"/>
                  </a:lnTo>
                  <a:lnTo>
                    <a:pt x="27" y="177"/>
                  </a:lnTo>
                  <a:lnTo>
                    <a:pt x="43" y="181"/>
                  </a:lnTo>
                  <a:lnTo>
                    <a:pt x="62" y="165"/>
                  </a:lnTo>
                  <a:lnTo>
                    <a:pt x="29" y="131"/>
                  </a:lnTo>
                  <a:lnTo>
                    <a:pt x="29" y="1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6580292" y="3783031"/>
              <a:ext cx="386200" cy="228266"/>
            </a:xfrm>
            <a:custGeom>
              <a:avLst/>
              <a:gdLst>
                <a:gd name="T0" fmla="*/ 12 w 264"/>
                <a:gd name="T1" fmla="*/ 113 h 175"/>
                <a:gd name="T2" fmla="*/ 12 w 264"/>
                <a:gd name="T3" fmla="*/ 100 h 175"/>
                <a:gd name="T4" fmla="*/ 0 w 264"/>
                <a:gd name="T5" fmla="*/ 88 h 175"/>
                <a:gd name="T6" fmla="*/ 2 w 264"/>
                <a:gd name="T7" fmla="*/ 73 h 175"/>
                <a:gd name="T8" fmla="*/ 12 w 264"/>
                <a:gd name="T9" fmla="*/ 65 h 175"/>
                <a:gd name="T10" fmla="*/ 20 w 264"/>
                <a:gd name="T11" fmla="*/ 65 h 175"/>
                <a:gd name="T12" fmla="*/ 29 w 264"/>
                <a:gd name="T13" fmla="*/ 57 h 175"/>
                <a:gd name="T14" fmla="*/ 43 w 264"/>
                <a:gd name="T15" fmla="*/ 54 h 175"/>
                <a:gd name="T16" fmla="*/ 56 w 264"/>
                <a:gd name="T17" fmla="*/ 50 h 175"/>
                <a:gd name="T18" fmla="*/ 72 w 264"/>
                <a:gd name="T19" fmla="*/ 48 h 175"/>
                <a:gd name="T20" fmla="*/ 83 w 264"/>
                <a:gd name="T21" fmla="*/ 38 h 175"/>
                <a:gd name="T22" fmla="*/ 87 w 264"/>
                <a:gd name="T23" fmla="*/ 23 h 175"/>
                <a:gd name="T24" fmla="*/ 95 w 264"/>
                <a:gd name="T25" fmla="*/ 15 h 175"/>
                <a:gd name="T26" fmla="*/ 106 w 264"/>
                <a:gd name="T27" fmla="*/ 25 h 175"/>
                <a:gd name="T28" fmla="*/ 122 w 264"/>
                <a:gd name="T29" fmla="*/ 25 h 175"/>
                <a:gd name="T30" fmla="*/ 122 w 264"/>
                <a:gd name="T31" fmla="*/ 13 h 175"/>
                <a:gd name="T32" fmla="*/ 150 w 264"/>
                <a:gd name="T33" fmla="*/ 13 h 175"/>
                <a:gd name="T34" fmla="*/ 158 w 264"/>
                <a:gd name="T35" fmla="*/ 17 h 175"/>
                <a:gd name="T36" fmla="*/ 162 w 264"/>
                <a:gd name="T37" fmla="*/ 9 h 175"/>
                <a:gd name="T38" fmla="*/ 172 w 264"/>
                <a:gd name="T39" fmla="*/ 11 h 175"/>
                <a:gd name="T40" fmla="*/ 187 w 264"/>
                <a:gd name="T41" fmla="*/ 0 h 175"/>
                <a:gd name="T42" fmla="*/ 197 w 264"/>
                <a:gd name="T43" fmla="*/ 2 h 175"/>
                <a:gd name="T44" fmla="*/ 208 w 264"/>
                <a:gd name="T45" fmla="*/ 19 h 175"/>
                <a:gd name="T46" fmla="*/ 227 w 264"/>
                <a:gd name="T47" fmla="*/ 19 h 175"/>
                <a:gd name="T48" fmla="*/ 231 w 264"/>
                <a:gd name="T49" fmla="*/ 25 h 175"/>
                <a:gd name="T50" fmla="*/ 231 w 264"/>
                <a:gd name="T51" fmla="*/ 23 h 175"/>
                <a:gd name="T52" fmla="*/ 264 w 264"/>
                <a:gd name="T53" fmla="*/ 57 h 175"/>
                <a:gd name="T54" fmla="*/ 245 w 264"/>
                <a:gd name="T55" fmla="*/ 73 h 175"/>
                <a:gd name="T56" fmla="*/ 229 w 264"/>
                <a:gd name="T57" fmla="*/ 69 h 175"/>
                <a:gd name="T58" fmla="*/ 220 w 264"/>
                <a:gd name="T59" fmla="*/ 69 h 175"/>
                <a:gd name="T60" fmla="*/ 202 w 264"/>
                <a:gd name="T61" fmla="*/ 90 h 175"/>
                <a:gd name="T62" fmla="*/ 181 w 264"/>
                <a:gd name="T63" fmla="*/ 77 h 175"/>
                <a:gd name="T64" fmla="*/ 175 w 264"/>
                <a:gd name="T65" fmla="*/ 88 h 175"/>
                <a:gd name="T66" fmla="*/ 156 w 264"/>
                <a:gd name="T67" fmla="*/ 88 h 175"/>
                <a:gd name="T68" fmla="*/ 158 w 264"/>
                <a:gd name="T69" fmla="*/ 100 h 175"/>
                <a:gd name="T70" fmla="*/ 147 w 264"/>
                <a:gd name="T71" fmla="*/ 111 h 175"/>
                <a:gd name="T72" fmla="*/ 156 w 264"/>
                <a:gd name="T73" fmla="*/ 123 h 175"/>
                <a:gd name="T74" fmla="*/ 135 w 264"/>
                <a:gd name="T75" fmla="*/ 138 h 175"/>
                <a:gd name="T76" fmla="*/ 135 w 264"/>
                <a:gd name="T77" fmla="*/ 155 h 175"/>
                <a:gd name="T78" fmla="*/ 112 w 264"/>
                <a:gd name="T79" fmla="*/ 173 h 175"/>
                <a:gd name="T80" fmla="*/ 118 w 264"/>
                <a:gd name="T81" fmla="*/ 175 h 175"/>
                <a:gd name="T82" fmla="*/ 108 w 264"/>
                <a:gd name="T83" fmla="*/ 171 h 175"/>
                <a:gd name="T84" fmla="*/ 108 w 264"/>
                <a:gd name="T85" fmla="*/ 159 h 175"/>
                <a:gd name="T86" fmla="*/ 95 w 264"/>
                <a:gd name="T87" fmla="*/ 157 h 175"/>
                <a:gd name="T88" fmla="*/ 91 w 264"/>
                <a:gd name="T89" fmla="*/ 165 h 175"/>
                <a:gd name="T90" fmla="*/ 79 w 264"/>
                <a:gd name="T91" fmla="*/ 163 h 175"/>
                <a:gd name="T92" fmla="*/ 68 w 264"/>
                <a:gd name="T93" fmla="*/ 169 h 175"/>
                <a:gd name="T94" fmla="*/ 56 w 264"/>
                <a:gd name="T95" fmla="*/ 169 h 175"/>
                <a:gd name="T96" fmla="*/ 56 w 264"/>
                <a:gd name="T97" fmla="*/ 161 h 175"/>
                <a:gd name="T98" fmla="*/ 45 w 264"/>
                <a:gd name="T99" fmla="*/ 150 h 175"/>
                <a:gd name="T100" fmla="*/ 45 w 264"/>
                <a:gd name="T101" fmla="*/ 136 h 175"/>
                <a:gd name="T102" fmla="*/ 35 w 264"/>
                <a:gd name="T103" fmla="*/ 127 h 175"/>
                <a:gd name="T104" fmla="*/ 35 w 264"/>
                <a:gd name="T105" fmla="*/ 117 h 175"/>
                <a:gd name="T106" fmla="*/ 20 w 264"/>
                <a:gd name="T107" fmla="*/ 117 h 175"/>
                <a:gd name="T108" fmla="*/ 12 w 264"/>
                <a:gd name="T109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4" h="175">
                  <a:moveTo>
                    <a:pt x="12" y="113"/>
                  </a:moveTo>
                  <a:lnTo>
                    <a:pt x="12" y="100"/>
                  </a:lnTo>
                  <a:lnTo>
                    <a:pt x="0" y="88"/>
                  </a:lnTo>
                  <a:lnTo>
                    <a:pt x="2" y="73"/>
                  </a:lnTo>
                  <a:lnTo>
                    <a:pt x="12" y="65"/>
                  </a:lnTo>
                  <a:lnTo>
                    <a:pt x="20" y="65"/>
                  </a:lnTo>
                  <a:lnTo>
                    <a:pt x="29" y="57"/>
                  </a:lnTo>
                  <a:lnTo>
                    <a:pt x="43" y="54"/>
                  </a:lnTo>
                  <a:lnTo>
                    <a:pt x="56" y="50"/>
                  </a:lnTo>
                  <a:lnTo>
                    <a:pt x="72" y="48"/>
                  </a:lnTo>
                  <a:lnTo>
                    <a:pt x="83" y="38"/>
                  </a:lnTo>
                  <a:lnTo>
                    <a:pt x="87" y="23"/>
                  </a:lnTo>
                  <a:lnTo>
                    <a:pt x="95" y="15"/>
                  </a:lnTo>
                  <a:lnTo>
                    <a:pt x="106" y="25"/>
                  </a:lnTo>
                  <a:lnTo>
                    <a:pt x="122" y="25"/>
                  </a:lnTo>
                  <a:lnTo>
                    <a:pt x="122" y="13"/>
                  </a:lnTo>
                  <a:lnTo>
                    <a:pt x="150" y="13"/>
                  </a:lnTo>
                  <a:lnTo>
                    <a:pt x="158" y="17"/>
                  </a:lnTo>
                  <a:lnTo>
                    <a:pt x="162" y="9"/>
                  </a:lnTo>
                  <a:lnTo>
                    <a:pt x="172" y="11"/>
                  </a:lnTo>
                  <a:lnTo>
                    <a:pt x="187" y="0"/>
                  </a:lnTo>
                  <a:lnTo>
                    <a:pt x="197" y="2"/>
                  </a:lnTo>
                  <a:lnTo>
                    <a:pt x="208" y="19"/>
                  </a:lnTo>
                  <a:lnTo>
                    <a:pt x="227" y="19"/>
                  </a:lnTo>
                  <a:lnTo>
                    <a:pt x="231" y="25"/>
                  </a:lnTo>
                  <a:lnTo>
                    <a:pt x="231" y="23"/>
                  </a:lnTo>
                  <a:lnTo>
                    <a:pt x="264" y="57"/>
                  </a:lnTo>
                  <a:lnTo>
                    <a:pt x="245" y="73"/>
                  </a:lnTo>
                  <a:lnTo>
                    <a:pt x="229" y="69"/>
                  </a:lnTo>
                  <a:lnTo>
                    <a:pt x="220" y="69"/>
                  </a:lnTo>
                  <a:lnTo>
                    <a:pt x="202" y="90"/>
                  </a:lnTo>
                  <a:lnTo>
                    <a:pt x="181" y="77"/>
                  </a:lnTo>
                  <a:lnTo>
                    <a:pt x="175" y="88"/>
                  </a:lnTo>
                  <a:lnTo>
                    <a:pt x="156" y="88"/>
                  </a:lnTo>
                  <a:lnTo>
                    <a:pt x="158" y="100"/>
                  </a:lnTo>
                  <a:lnTo>
                    <a:pt x="147" y="111"/>
                  </a:lnTo>
                  <a:lnTo>
                    <a:pt x="156" y="123"/>
                  </a:lnTo>
                  <a:lnTo>
                    <a:pt x="135" y="138"/>
                  </a:lnTo>
                  <a:lnTo>
                    <a:pt x="135" y="155"/>
                  </a:lnTo>
                  <a:lnTo>
                    <a:pt x="112" y="173"/>
                  </a:lnTo>
                  <a:lnTo>
                    <a:pt x="118" y="175"/>
                  </a:lnTo>
                  <a:lnTo>
                    <a:pt x="108" y="171"/>
                  </a:lnTo>
                  <a:lnTo>
                    <a:pt x="108" y="159"/>
                  </a:lnTo>
                  <a:lnTo>
                    <a:pt x="95" y="157"/>
                  </a:lnTo>
                  <a:lnTo>
                    <a:pt x="91" y="165"/>
                  </a:lnTo>
                  <a:lnTo>
                    <a:pt x="79" y="163"/>
                  </a:lnTo>
                  <a:lnTo>
                    <a:pt x="68" y="169"/>
                  </a:lnTo>
                  <a:lnTo>
                    <a:pt x="56" y="169"/>
                  </a:lnTo>
                  <a:lnTo>
                    <a:pt x="56" y="161"/>
                  </a:lnTo>
                  <a:lnTo>
                    <a:pt x="45" y="150"/>
                  </a:lnTo>
                  <a:lnTo>
                    <a:pt x="45" y="136"/>
                  </a:lnTo>
                  <a:lnTo>
                    <a:pt x="35" y="127"/>
                  </a:lnTo>
                  <a:lnTo>
                    <a:pt x="35" y="117"/>
                  </a:lnTo>
                  <a:lnTo>
                    <a:pt x="20" y="117"/>
                  </a:lnTo>
                  <a:lnTo>
                    <a:pt x="12" y="1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479354" y="3973471"/>
              <a:ext cx="216506" cy="203483"/>
            </a:xfrm>
            <a:custGeom>
              <a:avLst/>
              <a:gdLst>
                <a:gd name="T0" fmla="*/ 0 w 71"/>
                <a:gd name="T1" fmla="*/ 37 h 75"/>
                <a:gd name="T2" fmla="*/ 0 w 71"/>
                <a:gd name="T3" fmla="*/ 36 h 75"/>
                <a:gd name="T4" fmla="*/ 8 w 71"/>
                <a:gd name="T5" fmla="*/ 37 h 75"/>
                <a:gd name="T6" fmla="*/ 8 w 71"/>
                <a:gd name="T7" fmla="*/ 27 h 75"/>
                <a:gd name="T8" fmla="*/ 5 w 71"/>
                <a:gd name="T9" fmla="*/ 22 h 75"/>
                <a:gd name="T10" fmla="*/ 7 w 71"/>
                <a:gd name="T11" fmla="*/ 12 h 75"/>
                <a:gd name="T12" fmla="*/ 6 w 71"/>
                <a:gd name="T13" fmla="*/ 6 h 75"/>
                <a:gd name="T14" fmla="*/ 12 w 71"/>
                <a:gd name="T15" fmla="*/ 0 h 75"/>
                <a:gd name="T16" fmla="*/ 16 w 71"/>
                <a:gd name="T17" fmla="*/ 0 h 75"/>
                <a:gd name="T18" fmla="*/ 18 w 71"/>
                <a:gd name="T19" fmla="*/ 5 h 75"/>
                <a:gd name="T20" fmla="*/ 22 w 71"/>
                <a:gd name="T21" fmla="*/ 5 h 75"/>
                <a:gd name="T22" fmla="*/ 27 w 71"/>
                <a:gd name="T23" fmla="*/ 9 h 75"/>
                <a:gd name="T24" fmla="*/ 34 w 71"/>
                <a:gd name="T25" fmla="*/ 10 h 75"/>
                <a:gd name="T26" fmla="*/ 39 w 71"/>
                <a:gd name="T27" fmla="*/ 14 h 75"/>
                <a:gd name="T28" fmla="*/ 39 w 71"/>
                <a:gd name="T29" fmla="*/ 22 h 75"/>
                <a:gd name="T30" fmla="*/ 45 w 71"/>
                <a:gd name="T31" fmla="*/ 28 h 75"/>
                <a:gd name="T32" fmla="*/ 49 w 71"/>
                <a:gd name="T33" fmla="*/ 27 h 75"/>
                <a:gd name="T34" fmla="*/ 56 w 71"/>
                <a:gd name="T35" fmla="*/ 28 h 75"/>
                <a:gd name="T36" fmla="*/ 62 w 71"/>
                <a:gd name="T37" fmla="*/ 34 h 75"/>
                <a:gd name="T38" fmla="*/ 69 w 71"/>
                <a:gd name="T39" fmla="*/ 36 h 75"/>
                <a:gd name="T40" fmla="*/ 71 w 71"/>
                <a:gd name="T41" fmla="*/ 43 h 75"/>
                <a:gd name="T42" fmla="*/ 69 w 71"/>
                <a:gd name="T43" fmla="*/ 49 h 75"/>
                <a:gd name="T44" fmla="*/ 67 w 71"/>
                <a:gd name="T45" fmla="*/ 55 h 75"/>
                <a:gd name="T46" fmla="*/ 71 w 71"/>
                <a:gd name="T47" fmla="*/ 58 h 75"/>
                <a:gd name="T48" fmla="*/ 68 w 71"/>
                <a:gd name="T49" fmla="*/ 64 h 75"/>
                <a:gd name="T50" fmla="*/ 59 w 71"/>
                <a:gd name="T51" fmla="*/ 75 h 75"/>
                <a:gd name="T52" fmla="*/ 55 w 71"/>
                <a:gd name="T53" fmla="*/ 71 h 75"/>
                <a:gd name="T54" fmla="*/ 52 w 71"/>
                <a:gd name="T55" fmla="*/ 72 h 75"/>
                <a:gd name="T56" fmla="*/ 46 w 71"/>
                <a:gd name="T57" fmla="*/ 73 h 75"/>
                <a:gd name="T58" fmla="*/ 28 w 71"/>
                <a:gd name="T59" fmla="*/ 62 h 75"/>
                <a:gd name="T60" fmla="*/ 24 w 71"/>
                <a:gd name="T61" fmla="*/ 56 h 75"/>
                <a:gd name="T62" fmla="*/ 17 w 71"/>
                <a:gd name="T63" fmla="*/ 56 h 75"/>
                <a:gd name="T64" fmla="*/ 6 w 71"/>
                <a:gd name="T65" fmla="*/ 49 h 75"/>
                <a:gd name="T66" fmla="*/ 6 w 71"/>
                <a:gd name="T67" fmla="*/ 44 h 75"/>
                <a:gd name="T68" fmla="*/ 3 w 71"/>
                <a:gd name="T69" fmla="*/ 42 h 75"/>
                <a:gd name="T70" fmla="*/ 0 w 71"/>
                <a:gd name="T71" fmla="*/ 3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1" h="75">
                  <a:moveTo>
                    <a:pt x="0" y="37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9" y="36"/>
                    <a:pt x="71" y="42"/>
                    <a:pt x="71" y="43"/>
                  </a:cubicBezTo>
                  <a:cubicBezTo>
                    <a:pt x="71" y="43"/>
                    <a:pt x="69" y="49"/>
                    <a:pt x="69" y="49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68" y="64"/>
                    <a:pt x="68" y="64"/>
                    <a:pt x="68" y="64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5" y="71"/>
                    <a:pt x="55" y="71"/>
                    <a:pt x="55" y="71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3" y="42"/>
                    <a:pt x="3" y="42"/>
                    <a:pt x="3" y="42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799724" y="4213475"/>
              <a:ext cx="514933" cy="444792"/>
            </a:xfrm>
            <a:custGeom>
              <a:avLst/>
              <a:gdLst>
                <a:gd name="T0" fmla="*/ 150 w 169"/>
                <a:gd name="T1" fmla="*/ 121 h 164"/>
                <a:gd name="T2" fmla="*/ 165 w 169"/>
                <a:gd name="T3" fmla="*/ 144 h 164"/>
                <a:gd name="T4" fmla="*/ 154 w 169"/>
                <a:gd name="T5" fmla="*/ 163 h 164"/>
                <a:gd name="T6" fmla="*/ 135 w 169"/>
                <a:gd name="T7" fmla="*/ 151 h 164"/>
                <a:gd name="T8" fmla="*/ 117 w 169"/>
                <a:gd name="T9" fmla="*/ 145 h 164"/>
                <a:gd name="T10" fmla="*/ 108 w 169"/>
                <a:gd name="T11" fmla="*/ 130 h 164"/>
                <a:gd name="T12" fmla="*/ 92 w 169"/>
                <a:gd name="T13" fmla="*/ 132 h 164"/>
                <a:gd name="T14" fmla="*/ 74 w 169"/>
                <a:gd name="T15" fmla="*/ 120 h 164"/>
                <a:gd name="T16" fmla="*/ 53 w 169"/>
                <a:gd name="T17" fmla="*/ 108 h 164"/>
                <a:gd name="T18" fmla="*/ 40 w 169"/>
                <a:gd name="T19" fmla="*/ 110 h 164"/>
                <a:gd name="T20" fmla="*/ 38 w 169"/>
                <a:gd name="T21" fmla="*/ 86 h 164"/>
                <a:gd name="T22" fmla="*/ 24 w 169"/>
                <a:gd name="T23" fmla="*/ 66 h 164"/>
                <a:gd name="T24" fmla="*/ 7 w 169"/>
                <a:gd name="T25" fmla="*/ 61 h 164"/>
                <a:gd name="T26" fmla="*/ 0 w 169"/>
                <a:gd name="T27" fmla="*/ 50 h 164"/>
                <a:gd name="T28" fmla="*/ 0 w 169"/>
                <a:gd name="T29" fmla="*/ 46 h 164"/>
                <a:gd name="T30" fmla="*/ 14 w 169"/>
                <a:gd name="T31" fmla="*/ 46 h 164"/>
                <a:gd name="T32" fmla="*/ 27 w 169"/>
                <a:gd name="T33" fmla="*/ 36 h 164"/>
                <a:gd name="T34" fmla="*/ 37 w 169"/>
                <a:gd name="T35" fmla="*/ 31 h 164"/>
                <a:gd name="T36" fmla="*/ 55 w 169"/>
                <a:gd name="T37" fmla="*/ 11 h 164"/>
                <a:gd name="T38" fmla="*/ 59 w 169"/>
                <a:gd name="T39" fmla="*/ 0 h 164"/>
                <a:gd name="T40" fmla="*/ 69 w 169"/>
                <a:gd name="T41" fmla="*/ 5 h 164"/>
                <a:gd name="T42" fmla="*/ 71 w 169"/>
                <a:gd name="T43" fmla="*/ 14 h 164"/>
                <a:gd name="T44" fmla="*/ 75 w 169"/>
                <a:gd name="T45" fmla="*/ 29 h 164"/>
                <a:gd name="T46" fmla="*/ 72 w 169"/>
                <a:gd name="T47" fmla="*/ 36 h 164"/>
                <a:gd name="T48" fmla="*/ 84 w 169"/>
                <a:gd name="T49" fmla="*/ 51 h 164"/>
                <a:gd name="T50" fmla="*/ 86 w 169"/>
                <a:gd name="T51" fmla="*/ 66 h 164"/>
                <a:gd name="T52" fmla="*/ 83 w 169"/>
                <a:gd name="T53" fmla="*/ 77 h 164"/>
                <a:gd name="T54" fmla="*/ 92 w 169"/>
                <a:gd name="T55" fmla="*/ 78 h 164"/>
                <a:gd name="T56" fmla="*/ 98 w 169"/>
                <a:gd name="T57" fmla="*/ 84 h 164"/>
                <a:gd name="T58" fmla="*/ 90 w 169"/>
                <a:gd name="T59" fmla="*/ 91 h 164"/>
                <a:gd name="T60" fmla="*/ 92 w 169"/>
                <a:gd name="T61" fmla="*/ 98 h 164"/>
                <a:gd name="T62" fmla="*/ 94 w 169"/>
                <a:gd name="T63" fmla="*/ 106 h 164"/>
                <a:gd name="T64" fmla="*/ 104 w 169"/>
                <a:gd name="T65" fmla="*/ 112 h 164"/>
                <a:gd name="T66" fmla="*/ 119 w 169"/>
                <a:gd name="T67" fmla="*/ 116 h 164"/>
                <a:gd name="T68" fmla="*/ 130 w 169"/>
                <a:gd name="T69" fmla="*/ 104 h 164"/>
                <a:gd name="T70" fmla="*/ 139 w 169"/>
                <a:gd name="T71" fmla="*/ 107 h 164"/>
                <a:gd name="T72" fmla="*/ 152 w 169"/>
                <a:gd name="T73" fmla="*/ 107 h 164"/>
                <a:gd name="T74" fmla="*/ 151 w 169"/>
                <a:gd name="T75" fmla="*/ 117 h 164"/>
                <a:gd name="T76" fmla="*/ 151 w 169"/>
                <a:gd name="T77" fmla="*/ 12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9" h="164">
                  <a:moveTo>
                    <a:pt x="151" y="121"/>
                  </a:moveTo>
                  <a:cubicBezTo>
                    <a:pt x="151" y="121"/>
                    <a:pt x="151" y="121"/>
                    <a:pt x="150" y="121"/>
                  </a:cubicBezTo>
                  <a:cubicBezTo>
                    <a:pt x="147" y="123"/>
                    <a:pt x="155" y="130"/>
                    <a:pt x="157" y="134"/>
                  </a:cubicBezTo>
                  <a:cubicBezTo>
                    <a:pt x="159" y="137"/>
                    <a:pt x="161" y="140"/>
                    <a:pt x="165" y="144"/>
                  </a:cubicBezTo>
                  <a:cubicBezTo>
                    <a:pt x="169" y="148"/>
                    <a:pt x="167" y="151"/>
                    <a:pt x="164" y="155"/>
                  </a:cubicBezTo>
                  <a:cubicBezTo>
                    <a:pt x="162" y="160"/>
                    <a:pt x="161" y="164"/>
                    <a:pt x="154" y="163"/>
                  </a:cubicBezTo>
                  <a:cubicBezTo>
                    <a:pt x="147" y="162"/>
                    <a:pt x="139" y="159"/>
                    <a:pt x="139" y="156"/>
                  </a:cubicBezTo>
                  <a:cubicBezTo>
                    <a:pt x="139" y="154"/>
                    <a:pt x="137" y="151"/>
                    <a:pt x="135" y="151"/>
                  </a:cubicBezTo>
                  <a:cubicBezTo>
                    <a:pt x="134" y="151"/>
                    <a:pt x="132" y="155"/>
                    <a:pt x="129" y="155"/>
                  </a:cubicBezTo>
                  <a:cubicBezTo>
                    <a:pt x="127" y="155"/>
                    <a:pt x="119" y="148"/>
                    <a:pt x="117" y="145"/>
                  </a:cubicBezTo>
                  <a:cubicBezTo>
                    <a:pt x="115" y="142"/>
                    <a:pt x="113" y="141"/>
                    <a:pt x="115" y="136"/>
                  </a:cubicBezTo>
                  <a:cubicBezTo>
                    <a:pt x="117" y="132"/>
                    <a:pt x="111" y="134"/>
                    <a:pt x="108" y="130"/>
                  </a:cubicBezTo>
                  <a:cubicBezTo>
                    <a:pt x="105" y="127"/>
                    <a:pt x="103" y="127"/>
                    <a:pt x="102" y="129"/>
                  </a:cubicBezTo>
                  <a:cubicBezTo>
                    <a:pt x="101" y="132"/>
                    <a:pt x="92" y="135"/>
                    <a:pt x="92" y="132"/>
                  </a:cubicBezTo>
                  <a:cubicBezTo>
                    <a:pt x="91" y="129"/>
                    <a:pt x="90" y="124"/>
                    <a:pt x="88" y="121"/>
                  </a:cubicBezTo>
                  <a:cubicBezTo>
                    <a:pt x="85" y="117"/>
                    <a:pt x="79" y="116"/>
                    <a:pt x="74" y="120"/>
                  </a:cubicBezTo>
                  <a:cubicBezTo>
                    <a:pt x="69" y="123"/>
                    <a:pt x="60" y="126"/>
                    <a:pt x="60" y="123"/>
                  </a:cubicBezTo>
                  <a:cubicBezTo>
                    <a:pt x="59" y="119"/>
                    <a:pt x="53" y="112"/>
                    <a:pt x="53" y="108"/>
                  </a:cubicBezTo>
                  <a:cubicBezTo>
                    <a:pt x="52" y="104"/>
                    <a:pt x="47" y="104"/>
                    <a:pt x="46" y="109"/>
                  </a:cubicBezTo>
                  <a:cubicBezTo>
                    <a:pt x="46" y="114"/>
                    <a:pt x="38" y="116"/>
                    <a:pt x="40" y="110"/>
                  </a:cubicBezTo>
                  <a:cubicBezTo>
                    <a:pt x="42" y="104"/>
                    <a:pt x="43" y="102"/>
                    <a:pt x="42" y="100"/>
                  </a:cubicBezTo>
                  <a:cubicBezTo>
                    <a:pt x="41" y="97"/>
                    <a:pt x="39" y="91"/>
                    <a:pt x="38" y="86"/>
                  </a:cubicBezTo>
                  <a:cubicBezTo>
                    <a:pt x="38" y="80"/>
                    <a:pt x="35" y="80"/>
                    <a:pt x="28" y="76"/>
                  </a:cubicBezTo>
                  <a:cubicBezTo>
                    <a:pt x="20" y="71"/>
                    <a:pt x="24" y="70"/>
                    <a:pt x="24" y="66"/>
                  </a:cubicBezTo>
                  <a:cubicBezTo>
                    <a:pt x="24" y="62"/>
                    <a:pt x="19" y="61"/>
                    <a:pt x="15" y="62"/>
                  </a:cubicBezTo>
                  <a:cubicBezTo>
                    <a:pt x="12" y="63"/>
                    <a:pt x="7" y="64"/>
                    <a:pt x="7" y="61"/>
                  </a:cubicBezTo>
                  <a:cubicBezTo>
                    <a:pt x="6" y="59"/>
                    <a:pt x="7" y="57"/>
                    <a:pt x="3" y="52"/>
                  </a:cubicBezTo>
                  <a:cubicBezTo>
                    <a:pt x="2" y="51"/>
                    <a:pt x="1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3" y="72"/>
                    <a:pt x="83" y="72"/>
                    <a:pt x="83" y="72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92" y="78"/>
                    <a:pt x="92" y="78"/>
                    <a:pt x="92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91"/>
                    <a:pt x="97" y="92"/>
                    <a:pt x="96" y="93"/>
                  </a:cubicBezTo>
                  <a:cubicBezTo>
                    <a:pt x="96" y="94"/>
                    <a:pt x="92" y="98"/>
                    <a:pt x="92" y="98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19" y="116"/>
                    <a:pt x="119" y="116"/>
                    <a:pt x="119" y="116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29" y="105"/>
                    <a:pt x="129" y="105"/>
                    <a:pt x="129" y="105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145" y="105"/>
                    <a:pt x="145" y="105"/>
                    <a:pt x="145" y="105"/>
                  </a:cubicBezTo>
                  <a:cubicBezTo>
                    <a:pt x="152" y="107"/>
                    <a:pt x="152" y="107"/>
                    <a:pt x="152" y="107"/>
                  </a:cubicBezTo>
                  <a:cubicBezTo>
                    <a:pt x="154" y="111"/>
                    <a:pt x="154" y="111"/>
                    <a:pt x="154" y="111"/>
                  </a:cubicBezTo>
                  <a:cubicBezTo>
                    <a:pt x="151" y="117"/>
                    <a:pt x="151" y="117"/>
                    <a:pt x="151" y="117"/>
                  </a:cubicBezTo>
                  <a:cubicBezTo>
                    <a:pt x="148" y="119"/>
                    <a:pt x="148" y="119"/>
                    <a:pt x="148" y="119"/>
                  </a:cubicBezTo>
                  <a:lnTo>
                    <a:pt x="151" y="12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6406210" y="4073907"/>
              <a:ext cx="393514" cy="353486"/>
            </a:xfrm>
            <a:custGeom>
              <a:avLst/>
              <a:gdLst>
                <a:gd name="T0" fmla="*/ 129 w 129"/>
                <a:gd name="T1" fmla="*/ 101 h 130"/>
                <a:gd name="T2" fmla="*/ 119 w 129"/>
                <a:gd name="T3" fmla="*/ 105 h 130"/>
                <a:gd name="T4" fmla="*/ 102 w 129"/>
                <a:gd name="T5" fmla="*/ 105 h 130"/>
                <a:gd name="T6" fmla="*/ 95 w 129"/>
                <a:gd name="T7" fmla="*/ 105 h 130"/>
                <a:gd name="T8" fmla="*/ 83 w 129"/>
                <a:gd name="T9" fmla="*/ 107 h 130"/>
                <a:gd name="T10" fmla="*/ 73 w 129"/>
                <a:gd name="T11" fmla="*/ 121 h 130"/>
                <a:gd name="T12" fmla="*/ 58 w 129"/>
                <a:gd name="T13" fmla="*/ 119 h 130"/>
                <a:gd name="T14" fmla="*/ 58 w 129"/>
                <a:gd name="T15" fmla="*/ 100 h 130"/>
                <a:gd name="T16" fmla="*/ 50 w 129"/>
                <a:gd name="T17" fmla="*/ 102 h 130"/>
                <a:gd name="T18" fmla="*/ 49 w 129"/>
                <a:gd name="T19" fmla="*/ 92 h 130"/>
                <a:gd name="T20" fmla="*/ 46 w 129"/>
                <a:gd name="T21" fmla="*/ 89 h 130"/>
                <a:gd name="T22" fmla="*/ 45 w 129"/>
                <a:gd name="T23" fmla="*/ 84 h 130"/>
                <a:gd name="T24" fmla="*/ 40 w 129"/>
                <a:gd name="T25" fmla="*/ 83 h 130"/>
                <a:gd name="T26" fmla="*/ 37 w 129"/>
                <a:gd name="T27" fmla="*/ 81 h 130"/>
                <a:gd name="T28" fmla="*/ 37 w 129"/>
                <a:gd name="T29" fmla="*/ 75 h 130"/>
                <a:gd name="T30" fmla="*/ 32 w 129"/>
                <a:gd name="T31" fmla="*/ 73 h 130"/>
                <a:gd name="T32" fmla="*/ 28 w 129"/>
                <a:gd name="T33" fmla="*/ 75 h 130"/>
                <a:gd name="T34" fmla="*/ 24 w 129"/>
                <a:gd name="T35" fmla="*/ 70 h 130"/>
                <a:gd name="T36" fmla="*/ 29 w 129"/>
                <a:gd name="T37" fmla="*/ 64 h 130"/>
                <a:gd name="T38" fmla="*/ 30 w 129"/>
                <a:gd name="T39" fmla="*/ 56 h 130"/>
                <a:gd name="T40" fmla="*/ 19 w 129"/>
                <a:gd name="T41" fmla="*/ 46 h 130"/>
                <a:gd name="T42" fmla="*/ 15 w 129"/>
                <a:gd name="T43" fmla="*/ 48 h 130"/>
                <a:gd name="T44" fmla="*/ 14 w 129"/>
                <a:gd name="T45" fmla="*/ 44 h 130"/>
                <a:gd name="T46" fmla="*/ 8 w 129"/>
                <a:gd name="T47" fmla="*/ 41 h 130"/>
                <a:gd name="T48" fmla="*/ 2 w 129"/>
                <a:gd name="T49" fmla="*/ 40 h 130"/>
                <a:gd name="T50" fmla="*/ 0 w 129"/>
                <a:gd name="T51" fmla="*/ 26 h 130"/>
                <a:gd name="T52" fmla="*/ 0 w 129"/>
                <a:gd name="T53" fmla="*/ 26 h 130"/>
                <a:gd name="T54" fmla="*/ 3 w 129"/>
                <a:gd name="T55" fmla="*/ 23 h 130"/>
                <a:gd name="T56" fmla="*/ 0 w 129"/>
                <a:gd name="T57" fmla="*/ 17 h 130"/>
                <a:gd name="T58" fmla="*/ 7 w 129"/>
                <a:gd name="T59" fmla="*/ 15 h 130"/>
                <a:gd name="T60" fmla="*/ 22 w 129"/>
                <a:gd name="T61" fmla="*/ 4 h 130"/>
                <a:gd name="T62" fmla="*/ 24 w 129"/>
                <a:gd name="T63" fmla="*/ 0 h 130"/>
                <a:gd name="T64" fmla="*/ 27 w 129"/>
                <a:gd name="T65" fmla="*/ 5 h 130"/>
                <a:gd name="T66" fmla="*/ 30 w 129"/>
                <a:gd name="T67" fmla="*/ 7 h 130"/>
                <a:gd name="T68" fmla="*/ 30 w 129"/>
                <a:gd name="T69" fmla="*/ 12 h 130"/>
                <a:gd name="T70" fmla="*/ 41 w 129"/>
                <a:gd name="T71" fmla="*/ 19 h 130"/>
                <a:gd name="T72" fmla="*/ 48 w 129"/>
                <a:gd name="T73" fmla="*/ 19 h 130"/>
                <a:gd name="T74" fmla="*/ 52 w 129"/>
                <a:gd name="T75" fmla="*/ 25 h 130"/>
                <a:gd name="T76" fmla="*/ 70 w 129"/>
                <a:gd name="T77" fmla="*/ 36 h 130"/>
                <a:gd name="T78" fmla="*/ 76 w 129"/>
                <a:gd name="T79" fmla="*/ 35 h 130"/>
                <a:gd name="T80" fmla="*/ 79 w 129"/>
                <a:gd name="T81" fmla="*/ 34 h 130"/>
                <a:gd name="T82" fmla="*/ 83 w 129"/>
                <a:gd name="T83" fmla="*/ 38 h 130"/>
                <a:gd name="T84" fmla="*/ 90 w 129"/>
                <a:gd name="T85" fmla="*/ 49 h 130"/>
                <a:gd name="T86" fmla="*/ 102 w 129"/>
                <a:gd name="T87" fmla="*/ 49 h 130"/>
                <a:gd name="T88" fmla="*/ 108 w 129"/>
                <a:gd name="T89" fmla="*/ 56 h 130"/>
                <a:gd name="T90" fmla="*/ 110 w 129"/>
                <a:gd name="T91" fmla="*/ 65 h 130"/>
                <a:gd name="T92" fmla="*/ 115 w 129"/>
                <a:gd name="T93" fmla="*/ 67 h 130"/>
                <a:gd name="T94" fmla="*/ 119 w 129"/>
                <a:gd name="T95" fmla="*/ 76 h 130"/>
                <a:gd name="T96" fmla="*/ 124 w 129"/>
                <a:gd name="T97" fmla="*/ 82 h 130"/>
                <a:gd name="T98" fmla="*/ 123 w 129"/>
                <a:gd name="T99" fmla="*/ 87 h 130"/>
                <a:gd name="T100" fmla="*/ 129 w 129"/>
                <a:gd name="T101" fmla="*/ 97 h 130"/>
                <a:gd name="T102" fmla="*/ 129 w 129"/>
                <a:gd name="T103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9" h="130">
                  <a:moveTo>
                    <a:pt x="129" y="101"/>
                  </a:moveTo>
                  <a:cubicBezTo>
                    <a:pt x="126" y="100"/>
                    <a:pt x="122" y="103"/>
                    <a:pt x="119" y="105"/>
                  </a:cubicBezTo>
                  <a:cubicBezTo>
                    <a:pt x="114" y="107"/>
                    <a:pt x="103" y="107"/>
                    <a:pt x="102" y="105"/>
                  </a:cubicBezTo>
                  <a:cubicBezTo>
                    <a:pt x="101" y="103"/>
                    <a:pt x="97" y="101"/>
                    <a:pt x="95" y="105"/>
                  </a:cubicBezTo>
                  <a:cubicBezTo>
                    <a:pt x="93" y="110"/>
                    <a:pt x="90" y="108"/>
                    <a:pt x="83" y="107"/>
                  </a:cubicBezTo>
                  <a:cubicBezTo>
                    <a:pt x="76" y="105"/>
                    <a:pt x="74" y="112"/>
                    <a:pt x="73" y="121"/>
                  </a:cubicBezTo>
                  <a:cubicBezTo>
                    <a:pt x="71" y="130"/>
                    <a:pt x="58" y="123"/>
                    <a:pt x="58" y="119"/>
                  </a:cubicBezTo>
                  <a:cubicBezTo>
                    <a:pt x="59" y="115"/>
                    <a:pt x="59" y="106"/>
                    <a:pt x="58" y="100"/>
                  </a:cubicBezTo>
                  <a:cubicBezTo>
                    <a:pt x="57" y="96"/>
                    <a:pt x="54" y="99"/>
                    <a:pt x="50" y="10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1" y="43"/>
                    <a:pt x="8" y="41"/>
                  </a:cubicBezTo>
                  <a:cubicBezTo>
                    <a:pt x="6" y="39"/>
                    <a:pt x="2" y="40"/>
                    <a:pt x="2" y="4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6" y="35"/>
                    <a:pt x="76" y="35"/>
                    <a:pt x="76" y="35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102" y="49"/>
                    <a:pt x="102" y="49"/>
                    <a:pt x="102" y="49"/>
                  </a:cubicBezTo>
                  <a:cubicBezTo>
                    <a:pt x="108" y="56"/>
                    <a:pt x="108" y="56"/>
                    <a:pt x="108" y="56"/>
                  </a:cubicBezTo>
                  <a:cubicBezTo>
                    <a:pt x="110" y="65"/>
                    <a:pt x="110" y="65"/>
                    <a:pt x="110" y="65"/>
                  </a:cubicBezTo>
                  <a:cubicBezTo>
                    <a:pt x="115" y="67"/>
                    <a:pt x="115" y="67"/>
                    <a:pt x="115" y="67"/>
                  </a:cubicBezTo>
                  <a:cubicBezTo>
                    <a:pt x="119" y="76"/>
                    <a:pt x="119" y="76"/>
                    <a:pt x="119" y="76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29" y="97"/>
                    <a:pt x="129" y="97"/>
                    <a:pt x="129" y="97"/>
                  </a:cubicBezTo>
                  <a:lnTo>
                    <a:pt x="129" y="1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6726580" y="4150865"/>
              <a:ext cx="253078" cy="186526"/>
            </a:xfrm>
            <a:custGeom>
              <a:avLst/>
              <a:gdLst>
                <a:gd name="T0" fmla="*/ 0 w 83"/>
                <a:gd name="T1" fmla="*/ 24 h 69"/>
                <a:gd name="T2" fmla="*/ 8 w 83"/>
                <a:gd name="T3" fmla="*/ 22 h 69"/>
                <a:gd name="T4" fmla="*/ 7 w 83"/>
                <a:gd name="T5" fmla="*/ 17 h 69"/>
                <a:gd name="T6" fmla="*/ 4 w 83"/>
                <a:gd name="T7" fmla="*/ 11 h 69"/>
                <a:gd name="T8" fmla="*/ 7 w 83"/>
                <a:gd name="T9" fmla="*/ 5 h 69"/>
                <a:gd name="T10" fmla="*/ 13 w 83"/>
                <a:gd name="T11" fmla="*/ 4 h 69"/>
                <a:gd name="T12" fmla="*/ 20 w 83"/>
                <a:gd name="T13" fmla="*/ 0 h 69"/>
                <a:gd name="T14" fmla="*/ 24 w 83"/>
                <a:gd name="T15" fmla="*/ 6 h 69"/>
                <a:gd name="T16" fmla="*/ 30 w 83"/>
                <a:gd name="T17" fmla="*/ 3 h 69"/>
                <a:gd name="T18" fmla="*/ 36 w 83"/>
                <a:gd name="T19" fmla="*/ 6 h 69"/>
                <a:gd name="T20" fmla="*/ 41 w 83"/>
                <a:gd name="T21" fmla="*/ 14 h 69"/>
                <a:gd name="T22" fmla="*/ 50 w 83"/>
                <a:gd name="T23" fmla="*/ 8 h 69"/>
                <a:gd name="T24" fmla="*/ 55 w 83"/>
                <a:gd name="T25" fmla="*/ 0 h 69"/>
                <a:gd name="T26" fmla="*/ 64 w 83"/>
                <a:gd name="T27" fmla="*/ 9 h 69"/>
                <a:gd name="T28" fmla="*/ 70 w 83"/>
                <a:gd name="T29" fmla="*/ 4 h 69"/>
                <a:gd name="T30" fmla="*/ 83 w 83"/>
                <a:gd name="T31" fmla="*/ 12 h 69"/>
                <a:gd name="T32" fmla="*/ 81 w 83"/>
                <a:gd name="T33" fmla="*/ 18 h 69"/>
                <a:gd name="T34" fmla="*/ 83 w 83"/>
                <a:gd name="T35" fmla="*/ 23 h 69"/>
                <a:gd name="T36" fmla="*/ 83 w 83"/>
                <a:gd name="T37" fmla="*/ 23 h 69"/>
                <a:gd name="T38" fmla="*/ 82 w 83"/>
                <a:gd name="T39" fmla="*/ 29 h 69"/>
                <a:gd name="T40" fmla="*/ 79 w 83"/>
                <a:gd name="T41" fmla="*/ 34 h 69"/>
                <a:gd name="T42" fmla="*/ 67 w 83"/>
                <a:gd name="T43" fmla="*/ 44 h 69"/>
                <a:gd name="T44" fmla="*/ 61 w 83"/>
                <a:gd name="T45" fmla="*/ 54 h 69"/>
                <a:gd name="T46" fmla="*/ 53 w 83"/>
                <a:gd name="T47" fmla="*/ 56 h 69"/>
                <a:gd name="T48" fmla="*/ 51 w 83"/>
                <a:gd name="T49" fmla="*/ 59 h 69"/>
                <a:gd name="T50" fmla="*/ 43 w 83"/>
                <a:gd name="T51" fmla="*/ 61 h 69"/>
                <a:gd name="T52" fmla="*/ 38 w 83"/>
                <a:gd name="T53" fmla="*/ 69 h 69"/>
                <a:gd name="T54" fmla="*/ 24 w 83"/>
                <a:gd name="T55" fmla="*/ 69 h 69"/>
                <a:gd name="T56" fmla="*/ 24 w 83"/>
                <a:gd name="T57" fmla="*/ 69 h 69"/>
                <a:gd name="T58" fmla="*/ 18 w 83"/>
                <a:gd name="T59" fmla="*/ 59 h 69"/>
                <a:gd name="T60" fmla="*/ 19 w 83"/>
                <a:gd name="T61" fmla="*/ 54 h 69"/>
                <a:gd name="T62" fmla="*/ 14 w 83"/>
                <a:gd name="T63" fmla="*/ 48 h 69"/>
                <a:gd name="T64" fmla="*/ 10 w 83"/>
                <a:gd name="T65" fmla="*/ 39 h 69"/>
                <a:gd name="T66" fmla="*/ 5 w 83"/>
                <a:gd name="T67" fmla="*/ 37 h 69"/>
                <a:gd name="T68" fmla="*/ 3 w 83"/>
                <a:gd name="T69" fmla="*/ 28 h 69"/>
                <a:gd name="T70" fmla="*/ 0 w 83"/>
                <a:gd name="T71" fmla="*/ 2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69">
                  <a:moveTo>
                    <a:pt x="0" y="24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4" y="12"/>
                    <a:pt x="4" y="11"/>
                  </a:cubicBezTo>
                  <a:cubicBezTo>
                    <a:pt x="4" y="10"/>
                    <a:pt x="7" y="5"/>
                    <a:pt x="7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83" y="12"/>
                    <a:pt x="83" y="12"/>
                    <a:pt x="83" y="12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28"/>
                    <a:pt x="3" y="28"/>
                    <a:pt x="3" y="28"/>
                  </a:cubicBez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6659288" y="4043906"/>
              <a:ext cx="234061" cy="172178"/>
            </a:xfrm>
            <a:custGeom>
              <a:avLst/>
              <a:gdLst>
                <a:gd name="T0" fmla="*/ 7 w 77"/>
                <a:gd name="T1" fmla="*/ 9 h 63"/>
                <a:gd name="T2" fmla="*/ 12 w 77"/>
                <a:gd name="T3" fmla="*/ 4 h 63"/>
                <a:gd name="T4" fmla="*/ 18 w 77"/>
                <a:gd name="T5" fmla="*/ 9 h 63"/>
                <a:gd name="T6" fmla="*/ 28 w 77"/>
                <a:gd name="T7" fmla="*/ 8 h 63"/>
                <a:gd name="T8" fmla="*/ 27 w 77"/>
                <a:gd name="T9" fmla="*/ 2 h 63"/>
                <a:gd name="T10" fmla="*/ 30 w 77"/>
                <a:gd name="T11" fmla="*/ 0 h 63"/>
                <a:gd name="T12" fmla="*/ 39 w 77"/>
                <a:gd name="T13" fmla="*/ 6 h 63"/>
                <a:gd name="T14" fmla="*/ 39 w 77"/>
                <a:gd name="T15" fmla="*/ 11 h 63"/>
                <a:gd name="T16" fmla="*/ 45 w 77"/>
                <a:gd name="T17" fmla="*/ 10 h 63"/>
                <a:gd name="T18" fmla="*/ 49 w 77"/>
                <a:gd name="T19" fmla="*/ 11 h 63"/>
                <a:gd name="T20" fmla="*/ 61 w 77"/>
                <a:gd name="T21" fmla="*/ 22 h 63"/>
                <a:gd name="T22" fmla="*/ 64 w 77"/>
                <a:gd name="T23" fmla="*/ 21 h 63"/>
                <a:gd name="T24" fmla="*/ 67 w 77"/>
                <a:gd name="T25" fmla="*/ 19 h 63"/>
                <a:gd name="T26" fmla="*/ 70 w 77"/>
                <a:gd name="T27" fmla="*/ 24 h 63"/>
                <a:gd name="T28" fmla="*/ 71 w 77"/>
                <a:gd name="T29" fmla="*/ 30 h 63"/>
                <a:gd name="T30" fmla="*/ 77 w 77"/>
                <a:gd name="T31" fmla="*/ 37 h 63"/>
                <a:gd name="T32" fmla="*/ 77 w 77"/>
                <a:gd name="T33" fmla="*/ 40 h 63"/>
                <a:gd name="T34" fmla="*/ 77 w 77"/>
                <a:gd name="T35" fmla="*/ 39 h 63"/>
                <a:gd name="T36" fmla="*/ 72 w 77"/>
                <a:gd name="T37" fmla="*/ 47 h 63"/>
                <a:gd name="T38" fmla="*/ 63 w 77"/>
                <a:gd name="T39" fmla="*/ 53 h 63"/>
                <a:gd name="T40" fmla="*/ 58 w 77"/>
                <a:gd name="T41" fmla="*/ 45 h 63"/>
                <a:gd name="T42" fmla="*/ 52 w 77"/>
                <a:gd name="T43" fmla="*/ 42 h 63"/>
                <a:gd name="T44" fmla="*/ 46 w 77"/>
                <a:gd name="T45" fmla="*/ 45 h 63"/>
                <a:gd name="T46" fmla="*/ 42 w 77"/>
                <a:gd name="T47" fmla="*/ 39 h 63"/>
                <a:gd name="T48" fmla="*/ 35 w 77"/>
                <a:gd name="T49" fmla="*/ 43 h 63"/>
                <a:gd name="T50" fmla="*/ 29 w 77"/>
                <a:gd name="T51" fmla="*/ 44 h 63"/>
                <a:gd name="T52" fmla="*/ 26 w 77"/>
                <a:gd name="T53" fmla="*/ 50 h 63"/>
                <a:gd name="T54" fmla="*/ 29 w 77"/>
                <a:gd name="T55" fmla="*/ 56 h 63"/>
                <a:gd name="T56" fmla="*/ 30 w 77"/>
                <a:gd name="T57" fmla="*/ 61 h 63"/>
                <a:gd name="T58" fmla="*/ 22 w 77"/>
                <a:gd name="T59" fmla="*/ 63 h 63"/>
                <a:gd name="T60" fmla="*/ 19 w 77"/>
                <a:gd name="T61" fmla="*/ 60 h 63"/>
                <a:gd name="T62" fmla="*/ 7 w 77"/>
                <a:gd name="T63" fmla="*/ 60 h 63"/>
                <a:gd name="T64" fmla="*/ 0 w 77"/>
                <a:gd name="T65" fmla="*/ 49 h 63"/>
                <a:gd name="T66" fmla="*/ 0 w 77"/>
                <a:gd name="T67" fmla="*/ 49 h 63"/>
                <a:gd name="T68" fmla="*/ 9 w 77"/>
                <a:gd name="T69" fmla="*/ 38 h 63"/>
                <a:gd name="T70" fmla="*/ 12 w 77"/>
                <a:gd name="T71" fmla="*/ 32 h 63"/>
                <a:gd name="T72" fmla="*/ 8 w 77"/>
                <a:gd name="T73" fmla="*/ 29 h 63"/>
                <a:gd name="T74" fmla="*/ 10 w 77"/>
                <a:gd name="T75" fmla="*/ 23 h 63"/>
                <a:gd name="T76" fmla="*/ 12 w 77"/>
                <a:gd name="T77" fmla="*/ 17 h 63"/>
                <a:gd name="T78" fmla="*/ 10 w 77"/>
                <a:gd name="T79" fmla="*/ 10 h 63"/>
                <a:gd name="T80" fmla="*/ 7 w 77"/>
                <a:gd name="T81" fmla="*/ 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63">
                  <a:moveTo>
                    <a:pt x="7" y="9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4" y="21"/>
                    <a:pt x="64" y="21"/>
                    <a:pt x="64" y="21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40"/>
                    <a:pt x="77" y="40"/>
                    <a:pt x="77" y="40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63" y="53"/>
                    <a:pt x="63" y="53"/>
                    <a:pt x="63" y="53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46" y="45"/>
                    <a:pt x="46" y="45"/>
                    <a:pt x="46" y="45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29" y="44"/>
                    <a:pt x="26" y="49"/>
                    <a:pt x="26" y="50"/>
                  </a:cubicBezTo>
                  <a:cubicBezTo>
                    <a:pt x="26" y="51"/>
                    <a:pt x="29" y="56"/>
                    <a:pt x="29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2" y="17"/>
                    <a:pt x="12" y="17"/>
                  </a:cubicBezTo>
                  <a:cubicBezTo>
                    <a:pt x="12" y="16"/>
                    <a:pt x="10" y="10"/>
                    <a:pt x="10" y="10"/>
                  </a:cubicBezTo>
                  <a:lnTo>
                    <a:pt x="7" y="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6662214" y="3634332"/>
              <a:ext cx="362794" cy="181308"/>
            </a:xfrm>
            <a:custGeom>
              <a:avLst/>
              <a:gdLst>
                <a:gd name="T0" fmla="*/ 56 w 248"/>
                <a:gd name="T1" fmla="*/ 12 h 139"/>
                <a:gd name="T2" fmla="*/ 83 w 248"/>
                <a:gd name="T3" fmla="*/ 2 h 139"/>
                <a:gd name="T4" fmla="*/ 104 w 248"/>
                <a:gd name="T5" fmla="*/ 6 h 139"/>
                <a:gd name="T6" fmla="*/ 116 w 248"/>
                <a:gd name="T7" fmla="*/ 0 h 139"/>
                <a:gd name="T8" fmla="*/ 131 w 248"/>
                <a:gd name="T9" fmla="*/ 23 h 139"/>
                <a:gd name="T10" fmla="*/ 148 w 248"/>
                <a:gd name="T11" fmla="*/ 27 h 139"/>
                <a:gd name="T12" fmla="*/ 162 w 248"/>
                <a:gd name="T13" fmla="*/ 41 h 139"/>
                <a:gd name="T14" fmla="*/ 166 w 248"/>
                <a:gd name="T15" fmla="*/ 52 h 139"/>
                <a:gd name="T16" fmla="*/ 189 w 248"/>
                <a:gd name="T17" fmla="*/ 62 h 139"/>
                <a:gd name="T18" fmla="*/ 200 w 248"/>
                <a:gd name="T19" fmla="*/ 81 h 139"/>
                <a:gd name="T20" fmla="*/ 208 w 248"/>
                <a:gd name="T21" fmla="*/ 75 h 139"/>
                <a:gd name="T22" fmla="*/ 221 w 248"/>
                <a:gd name="T23" fmla="*/ 79 h 139"/>
                <a:gd name="T24" fmla="*/ 231 w 248"/>
                <a:gd name="T25" fmla="*/ 62 h 139"/>
                <a:gd name="T26" fmla="*/ 248 w 248"/>
                <a:gd name="T27" fmla="*/ 79 h 139"/>
                <a:gd name="T28" fmla="*/ 242 w 248"/>
                <a:gd name="T29" fmla="*/ 85 h 139"/>
                <a:gd name="T30" fmla="*/ 239 w 248"/>
                <a:gd name="T31" fmla="*/ 121 h 139"/>
                <a:gd name="T32" fmla="*/ 219 w 248"/>
                <a:gd name="T33" fmla="*/ 121 h 139"/>
                <a:gd name="T34" fmla="*/ 208 w 248"/>
                <a:gd name="T35" fmla="*/ 127 h 139"/>
                <a:gd name="T36" fmla="*/ 202 w 248"/>
                <a:gd name="T37" fmla="*/ 123 h 139"/>
                <a:gd name="T38" fmla="*/ 185 w 248"/>
                <a:gd name="T39" fmla="*/ 127 h 139"/>
                <a:gd name="T40" fmla="*/ 175 w 248"/>
                <a:gd name="T41" fmla="*/ 139 h 139"/>
                <a:gd name="T42" fmla="*/ 171 w 248"/>
                <a:gd name="T43" fmla="*/ 133 h 139"/>
                <a:gd name="T44" fmla="*/ 152 w 248"/>
                <a:gd name="T45" fmla="*/ 133 h 139"/>
                <a:gd name="T46" fmla="*/ 141 w 248"/>
                <a:gd name="T47" fmla="*/ 116 h 139"/>
                <a:gd name="T48" fmla="*/ 131 w 248"/>
                <a:gd name="T49" fmla="*/ 114 h 139"/>
                <a:gd name="T50" fmla="*/ 116 w 248"/>
                <a:gd name="T51" fmla="*/ 125 h 139"/>
                <a:gd name="T52" fmla="*/ 106 w 248"/>
                <a:gd name="T53" fmla="*/ 123 h 139"/>
                <a:gd name="T54" fmla="*/ 102 w 248"/>
                <a:gd name="T55" fmla="*/ 131 h 139"/>
                <a:gd name="T56" fmla="*/ 94 w 248"/>
                <a:gd name="T57" fmla="*/ 127 h 139"/>
                <a:gd name="T58" fmla="*/ 83 w 248"/>
                <a:gd name="T59" fmla="*/ 127 h 139"/>
                <a:gd name="T60" fmla="*/ 85 w 248"/>
                <a:gd name="T61" fmla="*/ 112 h 139"/>
                <a:gd name="T62" fmla="*/ 69 w 248"/>
                <a:gd name="T63" fmla="*/ 102 h 139"/>
                <a:gd name="T64" fmla="*/ 73 w 248"/>
                <a:gd name="T65" fmla="*/ 87 h 139"/>
                <a:gd name="T66" fmla="*/ 58 w 248"/>
                <a:gd name="T67" fmla="*/ 87 h 139"/>
                <a:gd name="T68" fmla="*/ 44 w 248"/>
                <a:gd name="T69" fmla="*/ 75 h 139"/>
                <a:gd name="T70" fmla="*/ 41 w 248"/>
                <a:gd name="T71" fmla="*/ 64 h 139"/>
                <a:gd name="T72" fmla="*/ 35 w 248"/>
                <a:gd name="T73" fmla="*/ 64 h 139"/>
                <a:gd name="T74" fmla="*/ 27 w 248"/>
                <a:gd name="T75" fmla="*/ 73 h 139"/>
                <a:gd name="T76" fmla="*/ 19 w 248"/>
                <a:gd name="T77" fmla="*/ 68 h 139"/>
                <a:gd name="T78" fmla="*/ 8 w 248"/>
                <a:gd name="T79" fmla="*/ 68 h 139"/>
                <a:gd name="T80" fmla="*/ 0 w 248"/>
                <a:gd name="T81" fmla="*/ 54 h 139"/>
                <a:gd name="T82" fmla="*/ 2 w 248"/>
                <a:gd name="T83" fmla="*/ 50 h 139"/>
                <a:gd name="T84" fmla="*/ 12 w 248"/>
                <a:gd name="T85" fmla="*/ 50 h 139"/>
                <a:gd name="T86" fmla="*/ 27 w 248"/>
                <a:gd name="T87" fmla="*/ 33 h 139"/>
                <a:gd name="T88" fmla="*/ 35 w 248"/>
                <a:gd name="T89" fmla="*/ 35 h 139"/>
                <a:gd name="T90" fmla="*/ 39 w 248"/>
                <a:gd name="T91" fmla="*/ 25 h 139"/>
                <a:gd name="T92" fmla="*/ 54 w 248"/>
                <a:gd name="T93" fmla="*/ 25 h 139"/>
                <a:gd name="T94" fmla="*/ 56 w 248"/>
                <a:gd name="T9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48" h="139">
                  <a:moveTo>
                    <a:pt x="56" y="12"/>
                  </a:moveTo>
                  <a:lnTo>
                    <a:pt x="83" y="2"/>
                  </a:lnTo>
                  <a:lnTo>
                    <a:pt x="104" y="6"/>
                  </a:lnTo>
                  <a:lnTo>
                    <a:pt x="116" y="0"/>
                  </a:lnTo>
                  <a:lnTo>
                    <a:pt x="131" y="23"/>
                  </a:lnTo>
                  <a:lnTo>
                    <a:pt x="148" y="27"/>
                  </a:lnTo>
                  <a:lnTo>
                    <a:pt x="162" y="41"/>
                  </a:lnTo>
                  <a:lnTo>
                    <a:pt x="166" y="52"/>
                  </a:lnTo>
                  <a:lnTo>
                    <a:pt x="189" y="62"/>
                  </a:lnTo>
                  <a:lnTo>
                    <a:pt x="200" y="81"/>
                  </a:lnTo>
                  <a:lnTo>
                    <a:pt x="208" y="75"/>
                  </a:lnTo>
                  <a:lnTo>
                    <a:pt x="221" y="79"/>
                  </a:lnTo>
                  <a:lnTo>
                    <a:pt x="231" y="62"/>
                  </a:lnTo>
                  <a:lnTo>
                    <a:pt x="248" y="79"/>
                  </a:lnTo>
                  <a:lnTo>
                    <a:pt x="242" y="85"/>
                  </a:lnTo>
                  <a:lnTo>
                    <a:pt x="239" y="121"/>
                  </a:lnTo>
                  <a:lnTo>
                    <a:pt x="219" y="121"/>
                  </a:lnTo>
                  <a:lnTo>
                    <a:pt x="208" y="127"/>
                  </a:lnTo>
                  <a:lnTo>
                    <a:pt x="202" y="123"/>
                  </a:lnTo>
                  <a:lnTo>
                    <a:pt x="185" y="127"/>
                  </a:lnTo>
                  <a:lnTo>
                    <a:pt x="175" y="139"/>
                  </a:lnTo>
                  <a:lnTo>
                    <a:pt x="171" y="133"/>
                  </a:lnTo>
                  <a:lnTo>
                    <a:pt x="152" y="133"/>
                  </a:lnTo>
                  <a:lnTo>
                    <a:pt x="141" y="116"/>
                  </a:lnTo>
                  <a:lnTo>
                    <a:pt x="131" y="114"/>
                  </a:lnTo>
                  <a:lnTo>
                    <a:pt x="116" y="125"/>
                  </a:lnTo>
                  <a:lnTo>
                    <a:pt x="106" y="123"/>
                  </a:lnTo>
                  <a:lnTo>
                    <a:pt x="102" y="131"/>
                  </a:lnTo>
                  <a:lnTo>
                    <a:pt x="94" y="127"/>
                  </a:lnTo>
                  <a:lnTo>
                    <a:pt x="83" y="127"/>
                  </a:lnTo>
                  <a:lnTo>
                    <a:pt x="85" y="112"/>
                  </a:lnTo>
                  <a:lnTo>
                    <a:pt x="69" y="102"/>
                  </a:lnTo>
                  <a:lnTo>
                    <a:pt x="73" y="87"/>
                  </a:lnTo>
                  <a:lnTo>
                    <a:pt x="58" y="87"/>
                  </a:lnTo>
                  <a:lnTo>
                    <a:pt x="44" y="75"/>
                  </a:lnTo>
                  <a:lnTo>
                    <a:pt x="41" y="64"/>
                  </a:lnTo>
                  <a:lnTo>
                    <a:pt x="35" y="64"/>
                  </a:lnTo>
                  <a:lnTo>
                    <a:pt x="27" y="73"/>
                  </a:lnTo>
                  <a:lnTo>
                    <a:pt x="19" y="68"/>
                  </a:lnTo>
                  <a:lnTo>
                    <a:pt x="8" y="68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12" y="50"/>
                  </a:lnTo>
                  <a:lnTo>
                    <a:pt x="27" y="33"/>
                  </a:lnTo>
                  <a:lnTo>
                    <a:pt x="35" y="35"/>
                  </a:lnTo>
                  <a:lnTo>
                    <a:pt x="39" y="25"/>
                  </a:lnTo>
                  <a:lnTo>
                    <a:pt x="54" y="25"/>
                  </a:lnTo>
                  <a:lnTo>
                    <a:pt x="56" y="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6589069" y="3699551"/>
              <a:ext cx="197488" cy="153917"/>
            </a:xfrm>
            <a:custGeom>
              <a:avLst/>
              <a:gdLst>
                <a:gd name="T0" fmla="*/ 133 w 135"/>
                <a:gd name="T1" fmla="*/ 77 h 118"/>
                <a:gd name="T2" fmla="*/ 116 w 135"/>
                <a:gd name="T3" fmla="*/ 77 h 118"/>
                <a:gd name="T4" fmla="*/ 116 w 135"/>
                <a:gd name="T5" fmla="*/ 89 h 118"/>
                <a:gd name="T6" fmla="*/ 100 w 135"/>
                <a:gd name="T7" fmla="*/ 89 h 118"/>
                <a:gd name="T8" fmla="*/ 89 w 135"/>
                <a:gd name="T9" fmla="*/ 79 h 118"/>
                <a:gd name="T10" fmla="*/ 81 w 135"/>
                <a:gd name="T11" fmla="*/ 87 h 118"/>
                <a:gd name="T12" fmla="*/ 77 w 135"/>
                <a:gd name="T13" fmla="*/ 102 h 118"/>
                <a:gd name="T14" fmla="*/ 66 w 135"/>
                <a:gd name="T15" fmla="*/ 112 h 118"/>
                <a:gd name="T16" fmla="*/ 50 w 135"/>
                <a:gd name="T17" fmla="*/ 114 h 118"/>
                <a:gd name="T18" fmla="*/ 37 w 135"/>
                <a:gd name="T19" fmla="*/ 118 h 118"/>
                <a:gd name="T20" fmla="*/ 41 w 135"/>
                <a:gd name="T21" fmla="*/ 116 h 118"/>
                <a:gd name="T22" fmla="*/ 48 w 135"/>
                <a:gd name="T23" fmla="*/ 75 h 118"/>
                <a:gd name="T24" fmla="*/ 21 w 135"/>
                <a:gd name="T25" fmla="*/ 46 h 118"/>
                <a:gd name="T26" fmla="*/ 4 w 135"/>
                <a:gd name="T27" fmla="*/ 41 h 118"/>
                <a:gd name="T28" fmla="*/ 4 w 135"/>
                <a:gd name="T29" fmla="*/ 31 h 118"/>
                <a:gd name="T30" fmla="*/ 8 w 135"/>
                <a:gd name="T31" fmla="*/ 16 h 118"/>
                <a:gd name="T32" fmla="*/ 0 w 135"/>
                <a:gd name="T33" fmla="*/ 8 h 118"/>
                <a:gd name="T34" fmla="*/ 10 w 135"/>
                <a:gd name="T35" fmla="*/ 0 h 118"/>
                <a:gd name="T36" fmla="*/ 31 w 135"/>
                <a:gd name="T37" fmla="*/ 0 h 118"/>
                <a:gd name="T38" fmla="*/ 35 w 135"/>
                <a:gd name="T39" fmla="*/ 6 h 118"/>
                <a:gd name="T40" fmla="*/ 50 w 135"/>
                <a:gd name="T41" fmla="*/ 8 h 118"/>
                <a:gd name="T42" fmla="*/ 50 w 135"/>
                <a:gd name="T43" fmla="*/ 4 h 118"/>
                <a:gd name="T44" fmla="*/ 58 w 135"/>
                <a:gd name="T45" fmla="*/ 18 h 118"/>
                <a:gd name="T46" fmla="*/ 69 w 135"/>
                <a:gd name="T47" fmla="*/ 18 h 118"/>
                <a:gd name="T48" fmla="*/ 77 w 135"/>
                <a:gd name="T49" fmla="*/ 23 h 118"/>
                <a:gd name="T50" fmla="*/ 85 w 135"/>
                <a:gd name="T51" fmla="*/ 14 h 118"/>
                <a:gd name="T52" fmla="*/ 91 w 135"/>
                <a:gd name="T53" fmla="*/ 14 h 118"/>
                <a:gd name="T54" fmla="*/ 94 w 135"/>
                <a:gd name="T55" fmla="*/ 25 h 118"/>
                <a:gd name="T56" fmla="*/ 108 w 135"/>
                <a:gd name="T57" fmla="*/ 37 h 118"/>
                <a:gd name="T58" fmla="*/ 123 w 135"/>
                <a:gd name="T59" fmla="*/ 37 h 118"/>
                <a:gd name="T60" fmla="*/ 119 w 135"/>
                <a:gd name="T61" fmla="*/ 52 h 118"/>
                <a:gd name="T62" fmla="*/ 135 w 135"/>
                <a:gd name="T63" fmla="*/ 62 h 118"/>
                <a:gd name="T64" fmla="*/ 133 w 135"/>
                <a:gd name="T6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5" h="118">
                  <a:moveTo>
                    <a:pt x="133" y="77"/>
                  </a:moveTo>
                  <a:lnTo>
                    <a:pt x="116" y="77"/>
                  </a:lnTo>
                  <a:lnTo>
                    <a:pt x="116" y="89"/>
                  </a:lnTo>
                  <a:lnTo>
                    <a:pt x="100" y="89"/>
                  </a:lnTo>
                  <a:lnTo>
                    <a:pt x="89" y="79"/>
                  </a:lnTo>
                  <a:lnTo>
                    <a:pt x="81" y="87"/>
                  </a:lnTo>
                  <a:lnTo>
                    <a:pt x="77" y="102"/>
                  </a:lnTo>
                  <a:lnTo>
                    <a:pt x="66" y="112"/>
                  </a:lnTo>
                  <a:lnTo>
                    <a:pt x="50" y="114"/>
                  </a:lnTo>
                  <a:lnTo>
                    <a:pt x="37" y="118"/>
                  </a:lnTo>
                  <a:lnTo>
                    <a:pt x="41" y="116"/>
                  </a:lnTo>
                  <a:lnTo>
                    <a:pt x="48" y="75"/>
                  </a:lnTo>
                  <a:lnTo>
                    <a:pt x="21" y="46"/>
                  </a:lnTo>
                  <a:lnTo>
                    <a:pt x="4" y="41"/>
                  </a:lnTo>
                  <a:lnTo>
                    <a:pt x="4" y="31"/>
                  </a:lnTo>
                  <a:lnTo>
                    <a:pt x="8" y="16"/>
                  </a:lnTo>
                  <a:lnTo>
                    <a:pt x="0" y="8"/>
                  </a:lnTo>
                  <a:lnTo>
                    <a:pt x="10" y="0"/>
                  </a:lnTo>
                  <a:lnTo>
                    <a:pt x="31" y="0"/>
                  </a:lnTo>
                  <a:lnTo>
                    <a:pt x="35" y="6"/>
                  </a:lnTo>
                  <a:lnTo>
                    <a:pt x="50" y="8"/>
                  </a:lnTo>
                  <a:lnTo>
                    <a:pt x="50" y="4"/>
                  </a:lnTo>
                  <a:lnTo>
                    <a:pt x="58" y="18"/>
                  </a:lnTo>
                  <a:lnTo>
                    <a:pt x="69" y="18"/>
                  </a:lnTo>
                  <a:lnTo>
                    <a:pt x="77" y="23"/>
                  </a:lnTo>
                  <a:lnTo>
                    <a:pt x="85" y="14"/>
                  </a:lnTo>
                  <a:lnTo>
                    <a:pt x="91" y="14"/>
                  </a:lnTo>
                  <a:lnTo>
                    <a:pt x="94" y="25"/>
                  </a:lnTo>
                  <a:lnTo>
                    <a:pt x="108" y="37"/>
                  </a:lnTo>
                  <a:lnTo>
                    <a:pt x="123" y="37"/>
                  </a:lnTo>
                  <a:lnTo>
                    <a:pt x="119" y="52"/>
                  </a:lnTo>
                  <a:lnTo>
                    <a:pt x="135" y="62"/>
                  </a:lnTo>
                  <a:lnTo>
                    <a:pt x="133" y="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6499834" y="3694334"/>
              <a:ext cx="159453" cy="181308"/>
            </a:xfrm>
            <a:custGeom>
              <a:avLst/>
              <a:gdLst>
                <a:gd name="T0" fmla="*/ 102 w 109"/>
                <a:gd name="T1" fmla="*/ 120 h 139"/>
                <a:gd name="T2" fmla="*/ 98 w 109"/>
                <a:gd name="T3" fmla="*/ 122 h 139"/>
                <a:gd name="T4" fmla="*/ 84 w 109"/>
                <a:gd name="T5" fmla="*/ 125 h 139"/>
                <a:gd name="T6" fmla="*/ 75 w 109"/>
                <a:gd name="T7" fmla="*/ 133 h 139"/>
                <a:gd name="T8" fmla="*/ 67 w 109"/>
                <a:gd name="T9" fmla="*/ 133 h 139"/>
                <a:gd name="T10" fmla="*/ 59 w 109"/>
                <a:gd name="T11" fmla="*/ 139 h 139"/>
                <a:gd name="T12" fmla="*/ 50 w 109"/>
                <a:gd name="T13" fmla="*/ 135 h 139"/>
                <a:gd name="T14" fmla="*/ 38 w 109"/>
                <a:gd name="T15" fmla="*/ 125 h 139"/>
                <a:gd name="T16" fmla="*/ 36 w 109"/>
                <a:gd name="T17" fmla="*/ 116 h 139"/>
                <a:gd name="T18" fmla="*/ 27 w 109"/>
                <a:gd name="T19" fmla="*/ 110 h 139"/>
                <a:gd name="T20" fmla="*/ 21 w 109"/>
                <a:gd name="T21" fmla="*/ 100 h 139"/>
                <a:gd name="T22" fmla="*/ 19 w 109"/>
                <a:gd name="T23" fmla="*/ 100 h 139"/>
                <a:gd name="T24" fmla="*/ 21 w 109"/>
                <a:gd name="T25" fmla="*/ 87 h 139"/>
                <a:gd name="T26" fmla="*/ 27 w 109"/>
                <a:gd name="T27" fmla="*/ 75 h 139"/>
                <a:gd name="T28" fmla="*/ 27 w 109"/>
                <a:gd name="T29" fmla="*/ 64 h 139"/>
                <a:gd name="T30" fmla="*/ 13 w 109"/>
                <a:gd name="T31" fmla="*/ 58 h 139"/>
                <a:gd name="T32" fmla="*/ 13 w 109"/>
                <a:gd name="T33" fmla="*/ 41 h 139"/>
                <a:gd name="T34" fmla="*/ 4 w 109"/>
                <a:gd name="T35" fmla="*/ 43 h 139"/>
                <a:gd name="T36" fmla="*/ 0 w 109"/>
                <a:gd name="T37" fmla="*/ 33 h 139"/>
                <a:gd name="T38" fmla="*/ 9 w 109"/>
                <a:gd name="T39" fmla="*/ 27 h 139"/>
                <a:gd name="T40" fmla="*/ 11 w 109"/>
                <a:gd name="T41" fmla="*/ 18 h 139"/>
                <a:gd name="T42" fmla="*/ 15 w 109"/>
                <a:gd name="T43" fmla="*/ 10 h 139"/>
                <a:gd name="T44" fmla="*/ 21 w 109"/>
                <a:gd name="T45" fmla="*/ 0 h 139"/>
                <a:gd name="T46" fmla="*/ 44 w 109"/>
                <a:gd name="T47" fmla="*/ 16 h 139"/>
                <a:gd name="T48" fmla="*/ 61 w 109"/>
                <a:gd name="T49" fmla="*/ 12 h 139"/>
                <a:gd name="T50" fmla="*/ 69 w 109"/>
                <a:gd name="T51" fmla="*/ 20 h 139"/>
                <a:gd name="T52" fmla="*/ 65 w 109"/>
                <a:gd name="T53" fmla="*/ 35 h 139"/>
                <a:gd name="T54" fmla="*/ 65 w 109"/>
                <a:gd name="T55" fmla="*/ 45 h 139"/>
                <a:gd name="T56" fmla="*/ 82 w 109"/>
                <a:gd name="T57" fmla="*/ 50 h 139"/>
                <a:gd name="T58" fmla="*/ 109 w 109"/>
                <a:gd name="T59" fmla="*/ 79 h 139"/>
                <a:gd name="T60" fmla="*/ 102 w 109"/>
                <a:gd name="T61" fmla="*/ 12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39">
                  <a:moveTo>
                    <a:pt x="102" y="120"/>
                  </a:moveTo>
                  <a:lnTo>
                    <a:pt x="98" y="122"/>
                  </a:lnTo>
                  <a:lnTo>
                    <a:pt x="84" y="125"/>
                  </a:lnTo>
                  <a:lnTo>
                    <a:pt x="75" y="133"/>
                  </a:lnTo>
                  <a:lnTo>
                    <a:pt x="67" y="133"/>
                  </a:lnTo>
                  <a:lnTo>
                    <a:pt x="59" y="139"/>
                  </a:lnTo>
                  <a:lnTo>
                    <a:pt x="50" y="135"/>
                  </a:lnTo>
                  <a:lnTo>
                    <a:pt x="38" y="125"/>
                  </a:lnTo>
                  <a:lnTo>
                    <a:pt x="36" y="116"/>
                  </a:lnTo>
                  <a:lnTo>
                    <a:pt x="27" y="110"/>
                  </a:lnTo>
                  <a:lnTo>
                    <a:pt x="21" y="100"/>
                  </a:lnTo>
                  <a:lnTo>
                    <a:pt x="19" y="100"/>
                  </a:lnTo>
                  <a:lnTo>
                    <a:pt x="21" y="87"/>
                  </a:lnTo>
                  <a:lnTo>
                    <a:pt x="27" y="75"/>
                  </a:lnTo>
                  <a:lnTo>
                    <a:pt x="27" y="64"/>
                  </a:lnTo>
                  <a:lnTo>
                    <a:pt x="13" y="58"/>
                  </a:lnTo>
                  <a:lnTo>
                    <a:pt x="13" y="41"/>
                  </a:lnTo>
                  <a:lnTo>
                    <a:pt x="4" y="43"/>
                  </a:lnTo>
                  <a:lnTo>
                    <a:pt x="0" y="33"/>
                  </a:lnTo>
                  <a:lnTo>
                    <a:pt x="9" y="27"/>
                  </a:lnTo>
                  <a:lnTo>
                    <a:pt x="11" y="18"/>
                  </a:lnTo>
                  <a:lnTo>
                    <a:pt x="15" y="10"/>
                  </a:lnTo>
                  <a:lnTo>
                    <a:pt x="21" y="0"/>
                  </a:lnTo>
                  <a:lnTo>
                    <a:pt x="44" y="16"/>
                  </a:lnTo>
                  <a:lnTo>
                    <a:pt x="61" y="12"/>
                  </a:lnTo>
                  <a:lnTo>
                    <a:pt x="69" y="20"/>
                  </a:lnTo>
                  <a:lnTo>
                    <a:pt x="65" y="35"/>
                  </a:lnTo>
                  <a:lnTo>
                    <a:pt x="65" y="45"/>
                  </a:lnTo>
                  <a:lnTo>
                    <a:pt x="82" y="50"/>
                  </a:lnTo>
                  <a:lnTo>
                    <a:pt x="109" y="79"/>
                  </a:lnTo>
                  <a:lnTo>
                    <a:pt x="102" y="12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>
              <a:off x="6530555" y="3557375"/>
              <a:ext cx="213580" cy="157829"/>
            </a:xfrm>
            <a:custGeom>
              <a:avLst/>
              <a:gdLst>
                <a:gd name="T0" fmla="*/ 63 w 146"/>
                <a:gd name="T1" fmla="*/ 0 h 121"/>
                <a:gd name="T2" fmla="*/ 88 w 146"/>
                <a:gd name="T3" fmla="*/ 0 h 121"/>
                <a:gd name="T4" fmla="*/ 111 w 146"/>
                <a:gd name="T5" fmla="*/ 21 h 121"/>
                <a:gd name="T6" fmla="*/ 119 w 146"/>
                <a:gd name="T7" fmla="*/ 15 h 121"/>
                <a:gd name="T8" fmla="*/ 127 w 146"/>
                <a:gd name="T9" fmla="*/ 25 h 121"/>
                <a:gd name="T10" fmla="*/ 127 w 146"/>
                <a:gd name="T11" fmla="*/ 52 h 121"/>
                <a:gd name="T12" fmla="*/ 146 w 146"/>
                <a:gd name="T13" fmla="*/ 71 h 121"/>
                <a:gd name="T14" fmla="*/ 144 w 146"/>
                <a:gd name="T15" fmla="*/ 84 h 121"/>
                <a:gd name="T16" fmla="*/ 129 w 146"/>
                <a:gd name="T17" fmla="*/ 84 h 121"/>
                <a:gd name="T18" fmla="*/ 125 w 146"/>
                <a:gd name="T19" fmla="*/ 94 h 121"/>
                <a:gd name="T20" fmla="*/ 117 w 146"/>
                <a:gd name="T21" fmla="*/ 92 h 121"/>
                <a:gd name="T22" fmla="*/ 102 w 146"/>
                <a:gd name="T23" fmla="*/ 109 h 121"/>
                <a:gd name="T24" fmla="*/ 92 w 146"/>
                <a:gd name="T25" fmla="*/ 109 h 121"/>
                <a:gd name="T26" fmla="*/ 90 w 146"/>
                <a:gd name="T27" fmla="*/ 117 h 121"/>
                <a:gd name="T28" fmla="*/ 75 w 146"/>
                <a:gd name="T29" fmla="*/ 115 h 121"/>
                <a:gd name="T30" fmla="*/ 71 w 146"/>
                <a:gd name="T31" fmla="*/ 109 h 121"/>
                <a:gd name="T32" fmla="*/ 50 w 146"/>
                <a:gd name="T33" fmla="*/ 109 h 121"/>
                <a:gd name="T34" fmla="*/ 40 w 146"/>
                <a:gd name="T35" fmla="*/ 117 h 121"/>
                <a:gd name="T36" fmla="*/ 23 w 146"/>
                <a:gd name="T37" fmla="*/ 121 h 121"/>
                <a:gd name="T38" fmla="*/ 0 w 146"/>
                <a:gd name="T39" fmla="*/ 105 h 121"/>
                <a:gd name="T40" fmla="*/ 2 w 146"/>
                <a:gd name="T41" fmla="*/ 100 h 121"/>
                <a:gd name="T42" fmla="*/ 6 w 146"/>
                <a:gd name="T43" fmla="*/ 86 h 121"/>
                <a:gd name="T44" fmla="*/ 29 w 146"/>
                <a:gd name="T45" fmla="*/ 71 h 121"/>
                <a:gd name="T46" fmla="*/ 23 w 146"/>
                <a:gd name="T47" fmla="*/ 55 h 121"/>
                <a:gd name="T48" fmla="*/ 31 w 146"/>
                <a:gd name="T49" fmla="*/ 48 h 121"/>
                <a:gd name="T50" fmla="*/ 29 w 146"/>
                <a:gd name="T51" fmla="*/ 30 h 121"/>
                <a:gd name="T52" fmla="*/ 40 w 146"/>
                <a:gd name="T53" fmla="*/ 23 h 121"/>
                <a:gd name="T54" fmla="*/ 44 w 146"/>
                <a:gd name="T55" fmla="*/ 23 h 121"/>
                <a:gd name="T56" fmla="*/ 50 w 146"/>
                <a:gd name="T57" fmla="*/ 9 h 121"/>
                <a:gd name="T58" fmla="*/ 63 w 146"/>
                <a:gd name="T5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6" h="121">
                  <a:moveTo>
                    <a:pt x="63" y="0"/>
                  </a:moveTo>
                  <a:lnTo>
                    <a:pt x="88" y="0"/>
                  </a:lnTo>
                  <a:lnTo>
                    <a:pt x="111" y="21"/>
                  </a:lnTo>
                  <a:lnTo>
                    <a:pt x="119" y="15"/>
                  </a:lnTo>
                  <a:lnTo>
                    <a:pt x="127" y="25"/>
                  </a:lnTo>
                  <a:lnTo>
                    <a:pt x="127" y="52"/>
                  </a:lnTo>
                  <a:lnTo>
                    <a:pt x="146" y="71"/>
                  </a:lnTo>
                  <a:lnTo>
                    <a:pt x="144" y="84"/>
                  </a:lnTo>
                  <a:lnTo>
                    <a:pt x="129" y="84"/>
                  </a:lnTo>
                  <a:lnTo>
                    <a:pt x="125" y="94"/>
                  </a:lnTo>
                  <a:lnTo>
                    <a:pt x="117" y="92"/>
                  </a:lnTo>
                  <a:lnTo>
                    <a:pt x="102" y="109"/>
                  </a:lnTo>
                  <a:lnTo>
                    <a:pt x="92" y="109"/>
                  </a:lnTo>
                  <a:lnTo>
                    <a:pt x="90" y="117"/>
                  </a:lnTo>
                  <a:lnTo>
                    <a:pt x="75" y="115"/>
                  </a:lnTo>
                  <a:lnTo>
                    <a:pt x="71" y="109"/>
                  </a:lnTo>
                  <a:lnTo>
                    <a:pt x="50" y="109"/>
                  </a:lnTo>
                  <a:lnTo>
                    <a:pt x="40" y="117"/>
                  </a:lnTo>
                  <a:lnTo>
                    <a:pt x="23" y="121"/>
                  </a:lnTo>
                  <a:lnTo>
                    <a:pt x="0" y="105"/>
                  </a:lnTo>
                  <a:lnTo>
                    <a:pt x="2" y="100"/>
                  </a:lnTo>
                  <a:lnTo>
                    <a:pt x="6" y="86"/>
                  </a:lnTo>
                  <a:lnTo>
                    <a:pt x="29" y="71"/>
                  </a:lnTo>
                  <a:lnTo>
                    <a:pt x="23" y="55"/>
                  </a:lnTo>
                  <a:lnTo>
                    <a:pt x="31" y="48"/>
                  </a:lnTo>
                  <a:lnTo>
                    <a:pt x="29" y="30"/>
                  </a:lnTo>
                  <a:lnTo>
                    <a:pt x="40" y="23"/>
                  </a:lnTo>
                  <a:lnTo>
                    <a:pt x="44" y="23"/>
                  </a:lnTo>
                  <a:lnTo>
                    <a:pt x="50" y="9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6" name="Freeform 36"/>
            <p:cNvSpPr>
              <a:spLocks/>
            </p:cNvSpPr>
            <p:nvPr/>
          </p:nvSpPr>
          <p:spPr bwMode="auto">
            <a:xfrm>
              <a:off x="6237979" y="3443894"/>
              <a:ext cx="384737" cy="225656"/>
            </a:xfrm>
            <a:custGeom>
              <a:avLst/>
              <a:gdLst>
                <a:gd name="T0" fmla="*/ 0 w 263"/>
                <a:gd name="T1" fmla="*/ 64 h 173"/>
                <a:gd name="T2" fmla="*/ 6 w 263"/>
                <a:gd name="T3" fmla="*/ 52 h 173"/>
                <a:gd name="T4" fmla="*/ 17 w 263"/>
                <a:gd name="T5" fmla="*/ 48 h 173"/>
                <a:gd name="T6" fmla="*/ 25 w 263"/>
                <a:gd name="T7" fmla="*/ 33 h 173"/>
                <a:gd name="T8" fmla="*/ 23 w 263"/>
                <a:gd name="T9" fmla="*/ 19 h 173"/>
                <a:gd name="T10" fmla="*/ 33 w 263"/>
                <a:gd name="T11" fmla="*/ 12 h 173"/>
                <a:gd name="T12" fmla="*/ 38 w 263"/>
                <a:gd name="T13" fmla="*/ 0 h 173"/>
                <a:gd name="T14" fmla="*/ 48 w 263"/>
                <a:gd name="T15" fmla="*/ 8 h 173"/>
                <a:gd name="T16" fmla="*/ 69 w 263"/>
                <a:gd name="T17" fmla="*/ 12 h 173"/>
                <a:gd name="T18" fmla="*/ 75 w 263"/>
                <a:gd name="T19" fmla="*/ 19 h 173"/>
                <a:gd name="T20" fmla="*/ 88 w 263"/>
                <a:gd name="T21" fmla="*/ 19 h 173"/>
                <a:gd name="T22" fmla="*/ 90 w 263"/>
                <a:gd name="T23" fmla="*/ 25 h 173"/>
                <a:gd name="T24" fmla="*/ 106 w 263"/>
                <a:gd name="T25" fmla="*/ 25 h 173"/>
                <a:gd name="T26" fmla="*/ 117 w 263"/>
                <a:gd name="T27" fmla="*/ 31 h 173"/>
                <a:gd name="T28" fmla="*/ 123 w 263"/>
                <a:gd name="T29" fmla="*/ 31 h 173"/>
                <a:gd name="T30" fmla="*/ 131 w 263"/>
                <a:gd name="T31" fmla="*/ 23 h 173"/>
                <a:gd name="T32" fmla="*/ 144 w 263"/>
                <a:gd name="T33" fmla="*/ 25 h 173"/>
                <a:gd name="T34" fmla="*/ 152 w 263"/>
                <a:gd name="T35" fmla="*/ 16 h 173"/>
                <a:gd name="T36" fmla="*/ 167 w 263"/>
                <a:gd name="T37" fmla="*/ 19 h 173"/>
                <a:gd name="T38" fmla="*/ 169 w 263"/>
                <a:gd name="T39" fmla="*/ 29 h 173"/>
                <a:gd name="T40" fmla="*/ 175 w 263"/>
                <a:gd name="T41" fmla="*/ 39 h 173"/>
                <a:gd name="T42" fmla="*/ 186 w 263"/>
                <a:gd name="T43" fmla="*/ 39 h 173"/>
                <a:gd name="T44" fmla="*/ 196 w 263"/>
                <a:gd name="T45" fmla="*/ 50 h 173"/>
                <a:gd name="T46" fmla="*/ 202 w 263"/>
                <a:gd name="T47" fmla="*/ 46 h 173"/>
                <a:gd name="T48" fmla="*/ 202 w 263"/>
                <a:gd name="T49" fmla="*/ 42 h 173"/>
                <a:gd name="T50" fmla="*/ 234 w 263"/>
                <a:gd name="T51" fmla="*/ 60 h 173"/>
                <a:gd name="T52" fmla="*/ 261 w 263"/>
                <a:gd name="T53" fmla="*/ 60 h 173"/>
                <a:gd name="T54" fmla="*/ 263 w 263"/>
                <a:gd name="T55" fmla="*/ 87 h 173"/>
                <a:gd name="T56" fmla="*/ 250 w 263"/>
                <a:gd name="T57" fmla="*/ 96 h 173"/>
                <a:gd name="T58" fmla="*/ 244 w 263"/>
                <a:gd name="T59" fmla="*/ 110 h 173"/>
                <a:gd name="T60" fmla="*/ 240 w 263"/>
                <a:gd name="T61" fmla="*/ 110 h 173"/>
                <a:gd name="T62" fmla="*/ 229 w 263"/>
                <a:gd name="T63" fmla="*/ 117 h 173"/>
                <a:gd name="T64" fmla="*/ 231 w 263"/>
                <a:gd name="T65" fmla="*/ 135 h 173"/>
                <a:gd name="T66" fmla="*/ 223 w 263"/>
                <a:gd name="T67" fmla="*/ 142 h 173"/>
                <a:gd name="T68" fmla="*/ 229 w 263"/>
                <a:gd name="T69" fmla="*/ 158 h 173"/>
                <a:gd name="T70" fmla="*/ 206 w 263"/>
                <a:gd name="T71" fmla="*/ 173 h 173"/>
                <a:gd name="T72" fmla="*/ 190 w 263"/>
                <a:gd name="T73" fmla="*/ 169 h 173"/>
                <a:gd name="T74" fmla="*/ 171 w 263"/>
                <a:gd name="T75" fmla="*/ 160 h 173"/>
                <a:gd name="T76" fmla="*/ 163 w 263"/>
                <a:gd name="T77" fmla="*/ 160 h 173"/>
                <a:gd name="T78" fmla="*/ 146 w 263"/>
                <a:gd name="T79" fmla="*/ 152 h 173"/>
                <a:gd name="T80" fmla="*/ 133 w 263"/>
                <a:gd name="T81" fmla="*/ 150 h 173"/>
                <a:gd name="T82" fmla="*/ 125 w 263"/>
                <a:gd name="T83" fmla="*/ 133 h 173"/>
                <a:gd name="T84" fmla="*/ 113 w 263"/>
                <a:gd name="T85" fmla="*/ 144 h 173"/>
                <a:gd name="T86" fmla="*/ 100 w 263"/>
                <a:gd name="T87" fmla="*/ 144 h 173"/>
                <a:gd name="T88" fmla="*/ 100 w 263"/>
                <a:gd name="T89" fmla="*/ 146 h 173"/>
                <a:gd name="T90" fmla="*/ 90 w 263"/>
                <a:gd name="T91" fmla="*/ 131 h 173"/>
                <a:gd name="T92" fmla="*/ 77 w 263"/>
                <a:gd name="T93" fmla="*/ 121 h 173"/>
                <a:gd name="T94" fmla="*/ 75 w 263"/>
                <a:gd name="T95" fmla="*/ 110 h 173"/>
                <a:gd name="T96" fmla="*/ 69 w 263"/>
                <a:gd name="T97" fmla="*/ 108 h 173"/>
                <a:gd name="T98" fmla="*/ 58 w 263"/>
                <a:gd name="T99" fmla="*/ 110 h 173"/>
                <a:gd name="T100" fmla="*/ 46 w 263"/>
                <a:gd name="T101" fmla="*/ 112 h 173"/>
                <a:gd name="T102" fmla="*/ 15 w 263"/>
                <a:gd name="T103" fmla="*/ 87 h 173"/>
                <a:gd name="T104" fmla="*/ 15 w 263"/>
                <a:gd name="T105" fmla="*/ 75 h 173"/>
                <a:gd name="T106" fmla="*/ 0 w 263"/>
                <a:gd name="T107" fmla="*/ 64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3" h="173">
                  <a:moveTo>
                    <a:pt x="0" y="64"/>
                  </a:moveTo>
                  <a:lnTo>
                    <a:pt x="6" y="52"/>
                  </a:lnTo>
                  <a:lnTo>
                    <a:pt x="17" y="48"/>
                  </a:lnTo>
                  <a:lnTo>
                    <a:pt x="25" y="33"/>
                  </a:lnTo>
                  <a:lnTo>
                    <a:pt x="23" y="19"/>
                  </a:lnTo>
                  <a:lnTo>
                    <a:pt x="33" y="12"/>
                  </a:lnTo>
                  <a:lnTo>
                    <a:pt x="38" y="0"/>
                  </a:lnTo>
                  <a:lnTo>
                    <a:pt x="48" y="8"/>
                  </a:lnTo>
                  <a:lnTo>
                    <a:pt x="69" y="12"/>
                  </a:lnTo>
                  <a:lnTo>
                    <a:pt x="75" y="19"/>
                  </a:lnTo>
                  <a:lnTo>
                    <a:pt x="88" y="19"/>
                  </a:lnTo>
                  <a:lnTo>
                    <a:pt x="90" y="25"/>
                  </a:lnTo>
                  <a:lnTo>
                    <a:pt x="106" y="25"/>
                  </a:lnTo>
                  <a:lnTo>
                    <a:pt x="117" y="31"/>
                  </a:lnTo>
                  <a:lnTo>
                    <a:pt x="123" y="31"/>
                  </a:lnTo>
                  <a:lnTo>
                    <a:pt x="131" y="23"/>
                  </a:lnTo>
                  <a:lnTo>
                    <a:pt x="144" y="25"/>
                  </a:lnTo>
                  <a:lnTo>
                    <a:pt x="152" y="16"/>
                  </a:lnTo>
                  <a:lnTo>
                    <a:pt x="167" y="19"/>
                  </a:lnTo>
                  <a:lnTo>
                    <a:pt x="169" y="29"/>
                  </a:lnTo>
                  <a:lnTo>
                    <a:pt x="175" y="39"/>
                  </a:lnTo>
                  <a:lnTo>
                    <a:pt x="186" y="39"/>
                  </a:lnTo>
                  <a:lnTo>
                    <a:pt x="196" y="50"/>
                  </a:lnTo>
                  <a:lnTo>
                    <a:pt x="202" y="46"/>
                  </a:lnTo>
                  <a:lnTo>
                    <a:pt x="202" y="42"/>
                  </a:lnTo>
                  <a:lnTo>
                    <a:pt x="234" y="60"/>
                  </a:lnTo>
                  <a:lnTo>
                    <a:pt x="261" y="60"/>
                  </a:lnTo>
                  <a:lnTo>
                    <a:pt x="263" y="87"/>
                  </a:lnTo>
                  <a:lnTo>
                    <a:pt x="250" y="96"/>
                  </a:lnTo>
                  <a:lnTo>
                    <a:pt x="244" y="110"/>
                  </a:lnTo>
                  <a:lnTo>
                    <a:pt x="240" y="110"/>
                  </a:lnTo>
                  <a:lnTo>
                    <a:pt x="229" y="117"/>
                  </a:lnTo>
                  <a:lnTo>
                    <a:pt x="231" y="135"/>
                  </a:lnTo>
                  <a:lnTo>
                    <a:pt x="223" y="142"/>
                  </a:lnTo>
                  <a:lnTo>
                    <a:pt x="229" y="158"/>
                  </a:lnTo>
                  <a:lnTo>
                    <a:pt x="206" y="173"/>
                  </a:lnTo>
                  <a:lnTo>
                    <a:pt x="190" y="169"/>
                  </a:lnTo>
                  <a:lnTo>
                    <a:pt x="171" y="160"/>
                  </a:lnTo>
                  <a:lnTo>
                    <a:pt x="163" y="160"/>
                  </a:lnTo>
                  <a:lnTo>
                    <a:pt x="146" y="152"/>
                  </a:lnTo>
                  <a:lnTo>
                    <a:pt x="133" y="150"/>
                  </a:lnTo>
                  <a:lnTo>
                    <a:pt x="125" y="133"/>
                  </a:lnTo>
                  <a:lnTo>
                    <a:pt x="113" y="144"/>
                  </a:lnTo>
                  <a:lnTo>
                    <a:pt x="100" y="144"/>
                  </a:lnTo>
                  <a:lnTo>
                    <a:pt x="100" y="146"/>
                  </a:lnTo>
                  <a:lnTo>
                    <a:pt x="90" y="131"/>
                  </a:lnTo>
                  <a:lnTo>
                    <a:pt x="77" y="121"/>
                  </a:lnTo>
                  <a:lnTo>
                    <a:pt x="75" y="110"/>
                  </a:lnTo>
                  <a:lnTo>
                    <a:pt x="69" y="108"/>
                  </a:lnTo>
                  <a:lnTo>
                    <a:pt x="58" y="110"/>
                  </a:lnTo>
                  <a:lnTo>
                    <a:pt x="46" y="112"/>
                  </a:lnTo>
                  <a:lnTo>
                    <a:pt x="15" y="87"/>
                  </a:lnTo>
                  <a:lnTo>
                    <a:pt x="15" y="7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7" name="Freeform 37"/>
            <p:cNvSpPr>
              <a:spLocks/>
            </p:cNvSpPr>
            <p:nvPr/>
          </p:nvSpPr>
          <p:spPr bwMode="auto">
            <a:xfrm>
              <a:off x="6125338" y="3511722"/>
              <a:ext cx="258929" cy="203483"/>
            </a:xfrm>
            <a:custGeom>
              <a:avLst/>
              <a:gdLst>
                <a:gd name="T0" fmla="*/ 3 w 85"/>
                <a:gd name="T1" fmla="*/ 66 h 75"/>
                <a:gd name="T2" fmla="*/ 5 w 85"/>
                <a:gd name="T3" fmla="*/ 61 h 75"/>
                <a:gd name="T4" fmla="*/ 6 w 85"/>
                <a:gd name="T5" fmla="*/ 54 h 75"/>
                <a:gd name="T6" fmla="*/ 1 w 85"/>
                <a:gd name="T7" fmla="*/ 47 h 75"/>
                <a:gd name="T8" fmla="*/ 5 w 85"/>
                <a:gd name="T9" fmla="*/ 41 h 75"/>
                <a:gd name="T10" fmla="*/ 4 w 85"/>
                <a:gd name="T11" fmla="*/ 34 h 75"/>
                <a:gd name="T12" fmla="*/ 10 w 85"/>
                <a:gd name="T13" fmla="*/ 25 h 75"/>
                <a:gd name="T14" fmla="*/ 10 w 85"/>
                <a:gd name="T15" fmla="*/ 16 h 75"/>
                <a:gd name="T16" fmla="*/ 20 w 85"/>
                <a:gd name="T17" fmla="*/ 12 h 75"/>
                <a:gd name="T18" fmla="*/ 26 w 85"/>
                <a:gd name="T19" fmla="*/ 4 h 75"/>
                <a:gd name="T20" fmla="*/ 29 w 85"/>
                <a:gd name="T21" fmla="*/ 0 h 75"/>
                <a:gd name="T22" fmla="*/ 34 w 85"/>
                <a:gd name="T23" fmla="*/ 0 h 75"/>
                <a:gd name="T24" fmla="*/ 37 w 85"/>
                <a:gd name="T25" fmla="*/ 6 h 75"/>
                <a:gd name="T26" fmla="*/ 44 w 85"/>
                <a:gd name="T27" fmla="*/ 11 h 75"/>
                <a:gd name="T28" fmla="*/ 44 w 85"/>
                <a:gd name="T29" fmla="*/ 17 h 75"/>
                <a:gd name="T30" fmla="*/ 59 w 85"/>
                <a:gd name="T31" fmla="*/ 29 h 75"/>
                <a:gd name="T32" fmla="*/ 65 w 85"/>
                <a:gd name="T33" fmla="*/ 28 h 75"/>
                <a:gd name="T34" fmla="*/ 70 w 85"/>
                <a:gd name="T35" fmla="*/ 27 h 75"/>
                <a:gd name="T36" fmla="*/ 73 w 85"/>
                <a:gd name="T37" fmla="*/ 28 h 75"/>
                <a:gd name="T38" fmla="*/ 74 w 85"/>
                <a:gd name="T39" fmla="*/ 33 h 75"/>
                <a:gd name="T40" fmla="*/ 80 w 85"/>
                <a:gd name="T41" fmla="*/ 38 h 75"/>
                <a:gd name="T42" fmla="*/ 85 w 85"/>
                <a:gd name="T43" fmla="*/ 45 h 75"/>
                <a:gd name="T44" fmla="*/ 84 w 85"/>
                <a:gd name="T45" fmla="*/ 53 h 75"/>
                <a:gd name="T46" fmla="*/ 77 w 85"/>
                <a:gd name="T47" fmla="*/ 55 h 75"/>
                <a:gd name="T48" fmla="*/ 70 w 85"/>
                <a:gd name="T49" fmla="*/ 65 h 75"/>
                <a:gd name="T50" fmla="*/ 62 w 85"/>
                <a:gd name="T51" fmla="*/ 64 h 75"/>
                <a:gd name="T52" fmla="*/ 54 w 85"/>
                <a:gd name="T53" fmla="*/ 69 h 75"/>
                <a:gd name="T54" fmla="*/ 47 w 85"/>
                <a:gd name="T55" fmla="*/ 63 h 75"/>
                <a:gd name="T56" fmla="*/ 42 w 85"/>
                <a:gd name="T57" fmla="*/ 65 h 75"/>
                <a:gd name="T58" fmla="*/ 38 w 85"/>
                <a:gd name="T59" fmla="*/ 57 h 75"/>
                <a:gd name="T60" fmla="*/ 32 w 85"/>
                <a:gd name="T61" fmla="*/ 57 h 75"/>
                <a:gd name="T62" fmla="*/ 29 w 85"/>
                <a:gd name="T63" fmla="*/ 61 h 75"/>
                <a:gd name="T64" fmla="*/ 25 w 85"/>
                <a:gd name="T65" fmla="*/ 62 h 75"/>
                <a:gd name="T66" fmla="*/ 23 w 85"/>
                <a:gd name="T67" fmla="*/ 64 h 75"/>
                <a:gd name="T68" fmla="*/ 23 w 85"/>
                <a:gd name="T69" fmla="*/ 63 h 75"/>
                <a:gd name="T70" fmla="*/ 13 w 85"/>
                <a:gd name="T71" fmla="*/ 67 h 75"/>
                <a:gd name="T72" fmla="*/ 7 w 85"/>
                <a:gd name="T73" fmla="*/ 75 h 75"/>
                <a:gd name="T74" fmla="*/ 5 w 85"/>
                <a:gd name="T75" fmla="*/ 68 h 75"/>
                <a:gd name="T76" fmla="*/ 3 w 85"/>
                <a:gd name="T77" fmla="*/ 6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75">
                  <a:moveTo>
                    <a:pt x="3" y="66"/>
                  </a:moveTo>
                  <a:cubicBezTo>
                    <a:pt x="4" y="65"/>
                    <a:pt x="4" y="64"/>
                    <a:pt x="5" y="61"/>
                  </a:cubicBezTo>
                  <a:cubicBezTo>
                    <a:pt x="5" y="56"/>
                    <a:pt x="6" y="57"/>
                    <a:pt x="6" y="54"/>
                  </a:cubicBezTo>
                  <a:cubicBezTo>
                    <a:pt x="6" y="51"/>
                    <a:pt x="2" y="50"/>
                    <a:pt x="1" y="47"/>
                  </a:cubicBezTo>
                  <a:cubicBezTo>
                    <a:pt x="0" y="43"/>
                    <a:pt x="5" y="43"/>
                    <a:pt x="5" y="41"/>
                  </a:cubicBezTo>
                  <a:cubicBezTo>
                    <a:pt x="6" y="39"/>
                    <a:pt x="4" y="36"/>
                    <a:pt x="4" y="34"/>
                  </a:cubicBezTo>
                  <a:cubicBezTo>
                    <a:pt x="3" y="31"/>
                    <a:pt x="8" y="27"/>
                    <a:pt x="10" y="25"/>
                  </a:cubicBezTo>
                  <a:cubicBezTo>
                    <a:pt x="11" y="23"/>
                    <a:pt x="10" y="18"/>
                    <a:pt x="10" y="16"/>
                  </a:cubicBezTo>
                  <a:cubicBezTo>
                    <a:pt x="11" y="13"/>
                    <a:pt x="17" y="13"/>
                    <a:pt x="20" y="12"/>
                  </a:cubicBezTo>
                  <a:cubicBezTo>
                    <a:pt x="24" y="11"/>
                    <a:pt x="21" y="6"/>
                    <a:pt x="26" y="4"/>
                  </a:cubicBezTo>
                  <a:cubicBezTo>
                    <a:pt x="28" y="3"/>
                    <a:pt x="29" y="2"/>
                    <a:pt x="29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2" y="64"/>
                    <a:pt x="62" y="64"/>
                    <a:pt x="62" y="64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5" y="62"/>
                    <a:pt x="25" y="62"/>
                    <a:pt x="25" y="62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5" y="68"/>
                    <a:pt x="5" y="68"/>
                    <a:pt x="5" y="68"/>
                  </a:cubicBezTo>
                  <a:lnTo>
                    <a:pt x="3" y="6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8" name="Freeform 38"/>
            <p:cNvSpPr>
              <a:spLocks/>
            </p:cNvSpPr>
            <p:nvPr/>
          </p:nvSpPr>
          <p:spPr bwMode="auto">
            <a:xfrm>
              <a:off x="6015622" y="3657811"/>
              <a:ext cx="197488" cy="172178"/>
            </a:xfrm>
            <a:custGeom>
              <a:avLst/>
              <a:gdLst>
                <a:gd name="T0" fmla="*/ 28 w 65"/>
                <a:gd name="T1" fmla="*/ 59 h 63"/>
                <a:gd name="T2" fmla="*/ 29 w 65"/>
                <a:gd name="T3" fmla="*/ 47 h 63"/>
                <a:gd name="T4" fmla="*/ 23 w 65"/>
                <a:gd name="T5" fmla="*/ 40 h 63"/>
                <a:gd name="T6" fmla="*/ 14 w 65"/>
                <a:gd name="T7" fmla="*/ 37 h 63"/>
                <a:gd name="T8" fmla="*/ 11 w 65"/>
                <a:gd name="T9" fmla="*/ 31 h 63"/>
                <a:gd name="T10" fmla="*/ 5 w 65"/>
                <a:gd name="T11" fmla="*/ 31 h 63"/>
                <a:gd name="T12" fmla="*/ 1 w 65"/>
                <a:gd name="T13" fmla="*/ 27 h 63"/>
                <a:gd name="T14" fmla="*/ 5 w 65"/>
                <a:gd name="T15" fmla="*/ 18 h 63"/>
                <a:gd name="T16" fmla="*/ 12 w 65"/>
                <a:gd name="T17" fmla="*/ 7 h 63"/>
                <a:gd name="T18" fmla="*/ 18 w 65"/>
                <a:gd name="T19" fmla="*/ 1 h 63"/>
                <a:gd name="T20" fmla="*/ 23 w 65"/>
                <a:gd name="T21" fmla="*/ 8 h 63"/>
                <a:gd name="T22" fmla="*/ 34 w 65"/>
                <a:gd name="T23" fmla="*/ 13 h 63"/>
                <a:gd name="T24" fmla="*/ 39 w 65"/>
                <a:gd name="T25" fmla="*/ 12 h 63"/>
                <a:gd name="T26" fmla="*/ 41 w 65"/>
                <a:gd name="T27" fmla="*/ 14 h 63"/>
                <a:gd name="T28" fmla="*/ 43 w 65"/>
                <a:gd name="T29" fmla="*/ 21 h 63"/>
                <a:gd name="T30" fmla="*/ 49 w 65"/>
                <a:gd name="T31" fmla="*/ 13 h 63"/>
                <a:gd name="T32" fmla="*/ 59 w 65"/>
                <a:gd name="T33" fmla="*/ 9 h 63"/>
                <a:gd name="T34" fmla="*/ 61 w 65"/>
                <a:gd name="T35" fmla="*/ 10 h 63"/>
                <a:gd name="T36" fmla="*/ 62 w 65"/>
                <a:gd name="T37" fmla="*/ 18 h 63"/>
                <a:gd name="T38" fmla="*/ 63 w 65"/>
                <a:gd name="T39" fmla="*/ 23 h 63"/>
                <a:gd name="T40" fmla="*/ 63 w 65"/>
                <a:gd name="T41" fmla="*/ 29 h 63"/>
                <a:gd name="T42" fmla="*/ 59 w 65"/>
                <a:gd name="T43" fmla="*/ 32 h 63"/>
                <a:gd name="T44" fmla="*/ 60 w 65"/>
                <a:gd name="T45" fmla="*/ 36 h 63"/>
                <a:gd name="T46" fmla="*/ 65 w 65"/>
                <a:gd name="T47" fmla="*/ 41 h 63"/>
                <a:gd name="T48" fmla="*/ 65 w 65"/>
                <a:gd name="T49" fmla="*/ 45 h 63"/>
                <a:gd name="T50" fmla="*/ 62 w 65"/>
                <a:gd name="T51" fmla="*/ 46 h 63"/>
                <a:gd name="T52" fmla="*/ 62 w 65"/>
                <a:gd name="T53" fmla="*/ 51 h 63"/>
                <a:gd name="T54" fmla="*/ 59 w 65"/>
                <a:gd name="T55" fmla="*/ 53 h 63"/>
                <a:gd name="T56" fmla="*/ 56 w 65"/>
                <a:gd name="T57" fmla="*/ 49 h 63"/>
                <a:gd name="T58" fmla="*/ 50 w 65"/>
                <a:gd name="T59" fmla="*/ 51 h 63"/>
                <a:gd name="T60" fmla="*/ 50 w 65"/>
                <a:gd name="T61" fmla="*/ 57 h 63"/>
                <a:gd name="T62" fmla="*/ 44 w 65"/>
                <a:gd name="T63" fmla="*/ 59 h 63"/>
                <a:gd name="T64" fmla="*/ 43 w 65"/>
                <a:gd name="T65" fmla="*/ 63 h 63"/>
                <a:gd name="T66" fmla="*/ 38 w 65"/>
                <a:gd name="T67" fmla="*/ 61 h 63"/>
                <a:gd name="T68" fmla="*/ 32 w 65"/>
                <a:gd name="T69" fmla="*/ 60 h 63"/>
                <a:gd name="T70" fmla="*/ 27 w 65"/>
                <a:gd name="T71" fmla="*/ 60 h 63"/>
                <a:gd name="T72" fmla="*/ 28 w 65"/>
                <a:gd name="T73" fmla="*/ 5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" h="63">
                  <a:moveTo>
                    <a:pt x="28" y="59"/>
                  </a:moveTo>
                  <a:cubicBezTo>
                    <a:pt x="30" y="56"/>
                    <a:pt x="30" y="51"/>
                    <a:pt x="29" y="47"/>
                  </a:cubicBezTo>
                  <a:cubicBezTo>
                    <a:pt x="29" y="43"/>
                    <a:pt x="25" y="43"/>
                    <a:pt x="23" y="40"/>
                  </a:cubicBezTo>
                  <a:cubicBezTo>
                    <a:pt x="21" y="37"/>
                    <a:pt x="15" y="40"/>
                    <a:pt x="14" y="37"/>
                  </a:cubicBezTo>
                  <a:cubicBezTo>
                    <a:pt x="14" y="34"/>
                    <a:pt x="12" y="31"/>
                    <a:pt x="11" y="31"/>
                  </a:cubicBezTo>
                  <a:cubicBezTo>
                    <a:pt x="10" y="31"/>
                    <a:pt x="8" y="31"/>
                    <a:pt x="5" y="31"/>
                  </a:cubicBezTo>
                  <a:cubicBezTo>
                    <a:pt x="2" y="32"/>
                    <a:pt x="0" y="31"/>
                    <a:pt x="1" y="27"/>
                  </a:cubicBezTo>
                  <a:cubicBezTo>
                    <a:pt x="1" y="23"/>
                    <a:pt x="4" y="21"/>
                    <a:pt x="5" y="18"/>
                  </a:cubicBezTo>
                  <a:cubicBezTo>
                    <a:pt x="5" y="15"/>
                    <a:pt x="12" y="14"/>
                    <a:pt x="12" y="7"/>
                  </a:cubicBezTo>
                  <a:cubicBezTo>
                    <a:pt x="12" y="0"/>
                    <a:pt x="15" y="1"/>
                    <a:pt x="18" y="1"/>
                  </a:cubicBezTo>
                  <a:cubicBezTo>
                    <a:pt x="21" y="1"/>
                    <a:pt x="23" y="2"/>
                    <a:pt x="23" y="8"/>
                  </a:cubicBezTo>
                  <a:cubicBezTo>
                    <a:pt x="23" y="14"/>
                    <a:pt x="29" y="13"/>
                    <a:pt x="34" y="13"/>
                  </a:cubicBezTo>
                  <a:cubicBezTo>
                    <a:pt x="36" y="13"/>
                    <a:pt x="38" y="13"/>
                    <a:pt x="39" y="12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9" y="9"/>
                    <a:pt x="59" y="9"/>
                    <a:pt x="59" y="9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27" y="60"/>
                    <a:pt x="27" y="60"/>
                    <a:pt x="27" y="60"/>
                  </a:cubicBezTo>
                  <a:lnTo>
                    <a:pt x="28" y="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39" name="Freeform 39"/>
            <p:cNvSpPr>
              <a:spLocks/>
            </p:cNvSpPr>
            <p:nvPr/>
          </p:nvSpPr>
          <p:spPr bwMode="auto">
            <a:xfrm>
              <a:off x="6055119" y="3820858"/>
              <a:ext cx="201877" cy="180004"/>
            </a:xfrm>
            <a:custGeom>
              <a:avLst/>
              <a:gdLst>
                <a:gd name="T0" fmla="*/ 4 w 66"/>
                <a:gd name="T1" fmla="*/ 42 h 66"/>
                <a:gd name="T2" fmla="*/ 6 w 66"/>
                <a:gd name="T3" fmla="*/ 40 h 66"/>
                <a:gd name="T4" fmla="*/ 8 w 66"/>
                <a:gd name="T5" fmla="*/ 28 h 66"/>
                <a:gd name="T6" fmla="*/ 2 w 66"/>
                <a:gd name="T7" fmla="*/ 20 h 66"/>
                <a:gd name="T8" fmla="*/ 5 w 66"/>
                <a:gd name="T9" fmla="*/ 8 h 66"/>
                <a:gd name="T10" fmla="*/ 11 w 66"/>
                <a:gd name="T11" fmla="*/ 7 h 66"/>
                <a:gd name="T12" fmla="*/ 14 w 66"/>
                <a:gd name="T13" fmla="*/ 0 h 66"/>
                <a:gd name="T14" fmla="*/ 19 w 66"/>
                <a:gd name="T15" fmla="*/ 0 h 66"/>
                <a:gd name="T16" fmla="*/ 25 w 66"/>
                <a:gd name="T17" fmla="*/ 1 h 66"/>
                <a:gd name="T18" fmla="*/ 30 w 66"/>
                <a:gd name="T19" fmla="*/ 3 h 66"/>
                <a:gd name="T20" fmla="*/ 37 w 66"/>
                <a:gd name="T21" fmla="*/ 7 h 66"/>
                <a:gd name="T22" fmla="*/ 39 w 66"/>
                <a:gd name="T23" fmla="*/ 15 h 66"/>
                <a:gd name="T24" fmla="*/ 43 w 66"/>
                <a:gd name="T25" fmla="*/ 15 h 66"/>
                <a:gd name="T26" fmla="*/ 46 w 66"/>
                <a:gd name="T27" fmla="*/ 22 h 66"/>
                <a:gd name="T28" fmla="*/ 50 w 66"/>
                <a:gd name="T29" fmla="*/ 31 h 66"/>
                <a:gd name="T30" fmla="*/ 51 w 66"/>
                <a:gd name="T31" fmla="*/ 38 h 66"/>
                <a:gd name="T32" fmla="*/ 59 w 66"/>
                <a:gd name="T33" fmla="*/ 43 h 66"/>
                <a:gd name="T34" fmla="*/ 58 w 66"/>
                <a:gd name="T35" fmla="*/ 48 h 66"/>
                <a:gd name="T36" fmla="*/ 66 w 66"/>
                <a:gd name="T37" fmla="*/ 55 h 66"/>
                <a:gd name="T38" fmla="*/ 62 w 66"/>
                <a:gd name="T39" fmla="*/ 57 h 66"/>
                <a:gd name="T40" fmla="*/ 58 w 66"/>
                <a:gd name="T41" fmla="*/ 56 h 66"/>
                <a:gd name="T42" fmla="*/ 55 w 66"/>
                <a:gd name="T43" fmla="*/ 58 h 66"/>
                <a:gd name="T44" fmla="*/ 54 w 66"/>
                <a:gd name="T45" fmla="*/ 64 h 66"/>
                <a:gd name="T46" fmla="*/ 52 w 66"/>
                <a:gd name="T47" fmla="*/ 64 h 66"/>
                <a:gd name="T48" fmla="*/ 51 w 66"/>
                <a:gd name="T49" fmla="*/ 66 h 66"/>
                <a:gd name="T50" fmla="*/ 45 w 66"/>
                <a:gd name="T51" fmla="*/ 57 h 66"/>
                <a:gd name="T52" fmla="*/ 34 w 66"/>
                <a:gd name="T53" fmla="*/ 50 h 66"/>
                <a:gd name="T54" fmla="*/ 24 w 66"/>
                <a:gd name="T55" fmla="*/ 50 h 66"/>
                <a:gd name="T56" fmla="*/ 22 w 66"/>
                <a:gd name="T57" fmla="*/ 44 h 66"/>
                <a:gd name="T58" fmla="*/ 17 w 66"/>
                <a:gd name="T59" fmla="*/ 39 h 66"/>
                <a:gd name="T60" fmla="*/ 16 w 66"/>
                <a:gd name="T61" fmla="*/ 43 h 66"/>
                <a:gd name="T62" fmla="*/ 10 w 66"/>
                <a:gd name="T63" fmla="*/ 43 h 66"/>
                <a:gd name="T64" fmla="*/ 4 w 66"/>
                <a:gd name="T65" fmla="*/ 4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6" h="66">
                  <a:moveTo>
                    <a:pt x="4" y="42"/>
                  </a:moveTo>
                  <a:cubicBezTo>
                    <a:pt x="5" y="41"/>
                    <a:pt x="6" y="40"/>
                    <a:pt x="6" y="40"/>
                  </a:cubicBezTo>
                  <a:cubicBezTo>
                    <a:pt x="8" y="38"/>
                    <a:pt x="8" y="31"/>
                    <a:pt x="8" y="28"/>
                  </a:cubicBezTo>
                  <a:cubicBezTo>
                    <a:pt x="8" y="25"/>
                    <a:pt x="4" y="22"/>
                    <a:pt x="2" y="20"/>
                  </a:cubicBezTo>
                  <a:cubicBezTo>
                    <a:pt x="0" y="18"/>
                    <a:pt x="3" y="12"/>
                    <a:pt x="5" y="8"/>
                  </a:cubicBezTo>
                  <a:cubicBezTo>
                    <a:pt x="7" y="4"/>
                    <a:pt x="8" y="5"/>
                    <a:pt x="11" y="7"/>
                  </a:cubicBezTo>
                  <a:cubicBezTo>
                    <a:pt x="14" y="9"/>
                    <a:pt x="12" y="3"/>
                    <a:pt x="14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6" y="22"/>
                    <a:pt x="46" y="22"/>
                    <a:pt x="46" y="22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8" y="48"/>
                    <a:pt x="58" y="48"/>
                    <a:pt x="58" y="48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34" y="50"/>
                    <a:pt x="34" y="50"/>
                    <a:pt x="34" y="50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0" y="43"/>
                    <a:pt x="10" y="43"/>
                    <a:pt x="10" y="43"/>
                  </a:cubicBezTo>
                  <a:lnTo>
                    <a:pt x="4" y="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0" name="Freeform 40"/>
            <p:cNvSpPr>
              <a:spLocks/>
            </p:cNvSpPr>
            <p:nvPr/>
          </p:nvSpPr>
          <p:spPr bwMode="auto">
            <a:xfrm>
              <a:off x="6338918" y="3943470"/>
              <a:ext cx="179934" cy="177394"/>
            </a:xfrm>
            <a:custGeom>
              <a:avLst/>
              <a:gdLst>
                <a:gd name="T0" fmla="*/ 123 w 123"/>
                <a:gd name="T1" fmla="*/ 23 h 136"/>
                <a:gd name="T2" fmla="*/ 121 w 123"/>
                <a:gd name="T3" fmla="*/ 23 h 136"/>
                <a:gd name="T4" fmla="*/ 108 w 123"/>
                <a:gd name="T5" fmla="*/ 36 h 136"/>
                <a:gd name="T6" fmla="*/ 110 w 123"/>
                <a:gd name="T7" fmla="*/ 48 h 136"/>
                <a:gd name="T8" fmla="*/ 106 w 123"/>
                <a:gd name="T9" fmla="*/ 69 h 136"/>
                <a:gd name="T10" fmla="*/ 112 w 123"/>
                <a:gd name="T11" fmla="*/ 79 h 136"/>
                <a:gd name="T12" fmla="*/ 112 w 123"/>
                <a:gd name="T13" fmla="*/ 100 h 136"/>
                <a:gd name="T14" fmla="*/ 96 w 123"/>
                <a:gd name="T15" fmla="*/ 98 h 136"/>
                <a:gd name="T16" fmla="*/ 92 w 123"/>
                <a:gd name="T17" fmla="*/ 109 h 136"/>
                <a:gd name="T18" fmla="*/ 60 w 123"/>
                <a:gd name="T19" fmla="*/ 132 h 136"/>
                <a:gd name="T20" fmla="*/ 46 w 123"/>
                <a:gd name="T21" fmla="*/ 136 h 136"/>
                <a:gd name="T22" fmla="*/ 52 w 123"/>
                <a:gd name="T23" fmla="*/ 134 h 136"/>
                <a:gd name="T24" fmla="*/ 27 w 123"/>
                <a:gd name="T25" fmla="*/ 102 h 136"/>
                <a:gd name="T26" fmla="*/ 6 w 123"/>
                <a:gd name="T27" fmla="*/ 86 h 136"/>
                <a:gd name="T28" fmla="*/ 8 w 123"/>
                <a:gd name="T29" fmla="*/ 79 h 136"/>
                <a:gd name="T30" fmla="*/ 0 w 123"/>
                <a:gd name="T31" fmla="*/ 67 h 136"/>
                <a:gd name="T32" fmla="*/ 21 w 123"/>
                <a:gd name="T33" fmla="*/ 67 h 136"/>
                <a:gd name="T34" fmla="*/ 23 w 123"/>
                <a:gd name="T35" fmla="*/ 54 h 136"/>
                <a:gd name="T36" fmla="*/ 19 w 123"/>
                <a:gd name="T37" fmla="*/ 50 h 136"/>
                <a:gd name="T38" fmla="*/ 19 w 123"/>
                <a:gd name="T39" fmla="*/ 34 h 136"/>
                <a:gd name="T40" fmla="*/ 14 w 123"/>
                <a:gd name="T41" fmla="*/ 27 h 136"/>
                <a:gd name="T42" fmla="*/ 27 w 123"/>
                <a:gd name="T43" fmla="*/ 19 h 136"/>
                <a:gd name="T44" fmla="*/ 48 w 123"/>
                <a:gd name="T45" fmla="*/ 0 h 136"/>
                <a:gd name="T46" fmla="*/ 69 w 123"/>
                <a:gd name="T47" fmla="*/ 2 h 136"/>
                <a:gd name="T48" fmla="*/ 79 w 123"/>
                <a:gd name="T49" fmla="*/ 13 h 136"/>
                <a:gd name="T50" fmla="*/ 92 w 123"/>
                <a:gd name="T51" fmla="*/ 15 h 136"/>
                <a:gd name="T52" fmla="*/ 98 w 123"/>
                <a:gd name="T53" fmla="*/ 7 h 136"/>
                <a:gd name="T54" fmla="*/ 104 w 123"/>
                <a:gd name="T55" fmla="*/ 13 h 136"/>
                <a:gd name="T56" fmla="*/ 119 w 123"/>
                <a:gd name="T57" fmla="*/ 15 h 136"/>
                <a:gd name="T58" fmla="*/ 123 w 123"/>
                <a:gd name="T59" fmla="*/ 2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36">
                  <a:moveTo>
                    <a:pt x="123" y="23"/>
                  </a:moveTo>
                  <a:lnTo>
                    <a:pt x="121" y="23"/>
                  </a:lnTo>
                  <a:lnTo>
                    <a:pt x="108" y="36"/>
                  </a:lnTo>
                  <a:lnTo>
                    <a:pt x="110" y="48"/>
                  </a:lnTo>
                  <a:lnTo>
                    <a:pt x="106" y="69"/>
                  </a:lnTo>
                  <a:lnTo>
                    <a:pt x="112" y="79"/>
                  </a:lnTo>
                  <a:lnTo>
                    <a:pt x="112" y="100"/>
                  </a:lnTo>
                  <a:lnTo>
                    <a:pt x="96" y="98"/>
                  </a:lnTo>
                  <a:lnTo>
                    <a:pt x="92" y="109"/>
                  </a:lnTo>
                  <a:lnTo>
                    <a:pt x="60" y="132"/>
                  </a:lnTo>
                  <a:lnTo>
                    <a:pt x="46" y="136"/>
                  </a:lnTo>
                  <a:lnTo>
                    <a:pt x="52" y="134"/>
                  </a:lnTo>
                  <a:lnTo>
                    <a:pt x="27" y="102"/>
                  </a:lnTo>
                  <a:lnTo>
                    <a:pt x="6" y="86"/>
                  </a:lnTo>
                  <a:lnTo>
                    <a:pt x="8" y="79"/>
                  </a:lnTo>
                  <a:lnTo>
                    <a:pt x="0" y="67"/>
                  </a:lnTo>
                  <a:lnTo>
                    <a:pt x="21" y="67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19" y="34"/>
                  </a:lnTo>
                  <a:lnTo>
                    <a:pt x="14" y="27"/>
                  </a:lnTo>
                  <a:lnTo>
                    <a:pt x="27" y="19"/>
                  </a:lnTo>
                  <a:lnTo>
                    <a:pt x="48" y="0"/>
                  </a:lnTo>
                  <a:lnTo>
                    <a:pt x="69" y="2"/>
                  </a:lnTo>
                  <a:lnTo>
                    <a:pt x="79" y="13"/>
                  </a:lnTo>
                  <a:lnTo>
                    <a:pt x="92" y="15"/>
                  </a:lnTo>
                  <a:lnTo>
                    <a:pt x="98" y="7"/>
                  </a:lnTo>
                  <a:lnTo>
                    <a:pt x="104" y="13"/>
                  </a:lnTo>
                  <a:lnTo>
                    <a:pt x="119" y="15"/>
                  </a:lnTo>
                  <a:lnTo>
                    <a:pt x="123" y="2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1" name="Freeform 41"/>
            <p:cNvSpPr>
              <a:spLocks/>
            </p:cNvSpPr>
            <p:nvPr/>
          </p:nvSpPr>
          <p:spPr bwMode="auto">
            <a:xfrm>
              <a:off x="6058044" y="3927817"/>
              <a:ext cx="159453" cy="190439"/>
            </a:xfrm>
            <a:custGeom>
              <a:avLst/>
              <a:gdLst>
                <a:gd name="T0" fmla="*/ 36 w 52"/>
                <a:gd name="T1" fmla="*/ 70 h 70"/>
                <a:gd name="T2" fmla="*/ 31 w 52"/>
                <a:gd name="T3" fmla="*/ 64 h 70"/>
                <a:gd name="T4" fmla="*/ 29 w 52"/>
                <a:gd name="T5" fmla="*/ 56 h 70"/>
                <a:gd name="T6" fmla="*/ 22 w 52"/>
                <a:gd name="T7" fmla="*/ 53 h 70"/>
                <a:gd name="T8" fmla="*/ 20 w 52"/>
                <a:gd name="T9" fmla="*/ 46 h 70"/>
                <a:gd name="T10" fmla="*/ 24 w 52"/>
                <a:gd name="T11" fmla="*/ 36 h 70"/>
                <a:gd name="T12" fmla="*/ 14 w 52"/>
                <a:gd name="T13" fmla="*/ 31 h 70"/>
                <a:gd name="T14" fmla="*/ 6 w 52"/>
                <a:gd name="T15" fmla="*/ 23 h 70"/>
                <a:gd name="T16" fmla="*/ 3 w 52"/>
                <a:gd name="T17" fmla="*/ 14 h 70"/>
                <a:gd name="T18" fmla="*/ 0 w 52"/>
                <a:gd name="T19" fmla="*/ 8 h 70"/>
                <a:gd name="T20" fmla="*/ 3 w 52"/>
                <a:gd name="T21" fmla="*/ 3 h 70"/>
                <a:gd name="T22" fmla="*/ 9 w 52"/>
                <a:gd name="T23" fmla="*/ 4 h 70"/>
                <a:gd name="T24" fmla="*/ 15 w 52"/>
                <a:gd name="T25" fmla="*/ 4 h 70"/>
                <a:gd name="T26" fmla="*/ 16 w 52"/>
                <a:gd name="T27" fmla="*/ 0 h 70"/>
                <a:gd name="T28" fmla="*/ 21 w 52"/>
                <a:gd name="T29" fmla="*/ 5 h 70"/>
                <a:gd name="T30" fmla="*/ 23 w 52"/>
                <a:gd name="T31" fmla="*/ 11 h 70"/>
                <a:gd name="T32" fmla="*/ 33 w 52"/>
                <a:gd name="T33" fmla="*/ 11 h 70"/>
                <a:gd name="T34" fmla="*/ 44 w 52"/>
                <a:gd name="T35" fmla="*/ 18 h 70"/>
                <a:gd name="T36" fmla="*/ 50 w 52"/>
                <a:gd name="T37" fmla="*/ 27 h 70"/>
                <a:gd name="T38" fmla="*/ 50 w 52"/>
                <a:gd name="T39" fmla="*/ 31 h 70"/>
                <a:gd name="T40" fmla="*/ 49 w 52"/>
                <a:gd name="T41" fmla="*/ 36 h 70"/>
                <a:gd name="T42" fmla="*/ 52 w 52"/>
                <a:gd name="T43" fmla="*/ 41 h 70"/>
                <a:gd name="T44" fmla="*/ 46 w 52"/>
                <a:gd name="T45" fmla="*/ 44 h 70"/>
                <a:gd name="T46" fmla="*/ 47 w 52"/>
                <a:gd name="T47" fmla="*/ 55 h 70"/>
                <a:gd name="T48" fmla="*/ 42 w 52"/>
                <a:gd name="T49" fmla="*/ 58 h 70"/>
                <a:gd name="T50" fmla="*/ 42 w 52"/>
                <a:gd name="T51" fmla="*/ 62 h 70"/>
                <a:gd name="T52" fmla="*/ 40 w 52"/>
                <a:gd name="T53" fmla="*/ 63 h 70"/>
                <a:gd name="T54" fmla="*/ 40 w 52"/>
                <a:gd name="T55" fmla="*/ 67 h 70"/>
                <a:gd name="T56" fmla="*/ 36 w 52"/>
                <a:gd name="T5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2" h="70">
                  <a:moveTo>
                    <a:pt x="36" y="70"/>
                  </a:moveTo>
                  <a:cubicBezTo>
                    <a:pt x="34" y="69"/>
                    <a:pt x="32" y="67"/>
                    <a:pt x="31" y="64"/>
                  </a:cubicBezTo>
                  <a:cubicBezTo>
                    <a:pt x="30" y="60"/>
                    <a:pt x="29" y="60"/>
                    <a:pt x="29" y="56"/>
                  </a:cubicBezTo>
                  <a:cubicBezTo>
                    <a:pt x="29" y="53"/>
                    <a:pt x="25" y="55"/>
                    <a:pt x="22" y="53"/>
                  </a:cubicBezTo>
                  <a:cubicBezTo>
                    <a:pt x="19" y="50"/>
                    <a:pt x="20" y="49"/>
                    <a:pt x="20" y="46"/>
                  </a:cubicBezTo>
                  <a:cubicBezTo>
                    <a:pt x="20" y="43"/>
                    <a:pt x="23" y="41"/>
                    <a:pt x="24" y="36"/>
                  </a:cubicBezTo>
                  <a:cubicBezTo>
                    <a:pt x="24" y="32"/>
                    <a:pt x="18" y="33"/>
                    <a:pt x="14" y="31"/>
                  </a:cubicBezTo>
                  <a:cubicBezTo>
                    <a:pt x="10" y="29"/>
                    <a:pt x="6" y="27"/>
                    <a:pt x="6" y="23"/>
                  </a:cubicBezTo>
                  <a:cubicBezTo>
                    <a:pt x="6" y="19"/>
                    <a:pt x="6" y="14"/>
                    <a:pt x="3" y="14"/>
                  </a:cubicBezTo>
                  <a:cubicBezTo>
                    <a:pt x="1" y="14"/>
                    <a:pt x="0" y="11"/>
                    <a:pt x="0" y="8"/>
                  </a:cubicBezTo>
                  <a:cubicBezTo>
                    <a:pt x="0" y="6"/>
                    <a:pt x="2" y="4"/>
                    <a:pt x="3" y="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67"/>
                    <a:pt x="40" y="67"/>
                    <a:pt x="40" y="67"/>
                  </a:cubicBezTo>
                  <a:lnTo>
                    <a:pt x="36" y="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2" name="Freeform 42"/>
            <p:cNvSpPr>
              <a:spLocks/>
            </p:cNvSpPr>
            <p:nvPr/>
          </p:nvSpPr>
          <p:spPr bwMode="auto">
            <a:xfrm>
              <a:off x="6167761" y="3968253"/>
              <a:ext cx="247227" cy="220440"/>
            </a:xfrm>
            <a:custGeom>
              <a:avLst/>
              <a:gdLst>
                <a:gd name="T0" fmla="*/ 7 w 81"/>
                <a:gd name="T1" fmla="*/ 72 h 81"/>
                <a:gd name="T2" fmla="*/ 4 w 81"/>
                <a:gd name="T3" fmla="*/ 65 h 81"/>
                <a:gd name="T4" fmla="*/ 0 w 81"/>
                <a:gd name="T5" fmla="*/ 55 h 81"/>
                <a:gd name="T6" fmla="*/ 0 w 81"/>
                <a:gd name="T7" fmla="*/ 55 h 81"/>
                <a:gd name="T8" fmla="*/ 4 w 81"/>
                <a:gd name="T9" fmla="*/ 52 h 81"/>
                <a:gd name="T10" fmla="*/ 4 w 81"/>
                <a:gd name="T11" fmla="*/ 48 h 81"/>
                <a:gd name="T12" fmla="*/ 6 w 81"/>
                <a:gd name="T13" fmla="*/ 47 h 81"/>
                <a:gd name="T14" fmla="*/ 6 w 81"/>
                <a:gd name="T15" fmla="*/ 43 h 81"/>
                <a:gd name="T16" fmla="*/ 11 w 81"/>
                <a:gd name="T17" fmla="*/ 40 h 81"/>
                <a:gd name="T18" fmla="*/ 10 w 81"/>
                <a:gd name="T19" fmla="*/ 29 h 81"/>
                <a:gd name="T20" fmla="*/ 16 w 81"/>
                <a:gd name="T21" fmla="*/ 26 h 81"/>
                <a:gd name="T22" fmla="*/ 13 w 81"/>
                <a:gd name="T23" fmla="*/ 21 h 81"/>
                <a:gd name="T24" fmla="*/ 14 w 81"/>
                <a:gd name="T25" fmla="*/ 16 h 81"/>
                <a:gd name="T26" fmla="*/ 15 w 81"/>
                <a:gd name="T27" fmla="*/ 10 h 81"/>
                <a:gd name="T28" fmla="*/ 17 w 81"/>
                <a:gd name="T29" fmla="*/ 10 h 81"/>
                <a:gd name="T30" fmla="*/ 18 w 81"/>
                <a:gd name="T31" fmla="*/ 4 h 81"/>
                <a:gd name="T32" fmla="*/ 21 w 81"/>
                <a:gd name="T33" fmla="*/ 2 h 81"/>
                <a:gd name="T34" fmla="*/ 25 w 81"/>
                <a:gd name="T35" fmla="*/ 3 h 81"/>
                <a:gd name="T36" fmla="*/ 29 w 81"/>
                <a:gd name="T37" fmla="*/ 1 h 81"/>
                <a:gd name="T38" fmla="*/ 35 w 81"/>
                <a:gd name="T39" fmla="*/ 0 h 81"/>
                <a:gd name="T40" fmla="*/ 38 w 81"/>
                <a:gd name="T41" fmla="*/ 6 h 81"/>
                <a:gd name="T42" fmla="*/ 45 w 81"/>
                <a:gd name="T43" fmla="*/ 8 h 81"/>
                <a:gd name="T44" fmla="*/ 44 w 81"/>
                <a:gd name="T45" fmla="*/ 15 h 81"/>
                <a:gd name="T46" fmla="*/ 47 w 81"/>
                <a:gd name="T47" fmla="*/ 16 h 81"/>
                <a:gd name="T48" fmla="*/ 53 w 81"/>
                <a:gd name="T49" fmla="*/ 18 h 81"/>
                <a:gd name="T50" fmla="*/ 60 w 81"/>
                <a:gd name="T51" fmla="*/ 29 h 81"/>
                <a:gd name="T52" fmla="*/ 59 w 81"/>
                <a:gd name="T53" fmla="*/ 32 h 81"/>
                <a:gd name="T54" fmla="*/ 69 w 81"/>
                <a:gd name="T55" fmla="*/ 40 h 81"/>
                <a:gd name="T56" fmla="*/ 81 w 81"/>
                <a:gd name="T57" fmla="*/ 55 h 81"/>
                <a:gd name="T58" fmla="*/ 78 w 81"/>
                <a:gd name="T59" fmla="*/ 56 h 81"/>
                <a:gd name="T60" fmla="*/ 81 w 81"/>
                <a:gd name="T61" fmla="*/ 62 h 81"/>
                <a:gd name="T62" fmla="*/ 78 w 81"/>
                <a:gd name="T63" fmla="*/ 65 h 81"/>
                <a:gd name="T64" fmla="*/ 72 w 81"/>
                <a:gd name="T65" fmla="*/ 64 h 81"/>
                <a:gd name="T66" fmla="*/ 67 w 81"/>
                <a:gd name="T67" fmla="*/ 61 h 81"/>
                <a:gd name="T68" fmla="*/ 61 w 81"/>
                <a:gd name="T69" fmla="*/ 58 h 81"/>
                <a:gd name="T70" fmla="*/ 56 w 81"/>
                <a:gd name="T71" fmla="*/ 61 h 81"/>
                <a:gd name="T72" fmla="*/ 45 w 81"/>
                <a:gd name="T73" fmla="*/ 61 h 81"/>
                <a:gd name="T74" fmla="*/ 45 w 81"/>
                <a:gd name="T75" fmla="*/ 66 h 81"/>
                <a:gd name="T76" fmla="*/ 36 w 81"/>
                <a:gd name="T77" fmla="*/ 77 h 81"/>
                <a:gd name="T78" fmla="*/ 27 w 81"/>
                <a:gd name="T79" fmla="*/ 77 h 81"/>
                <a:gd name="T80" fmla="*/ 25 w 81"/>
                <a:gd name="T81" fmla="*/ 79 h 81"/>
                <a:gd name="T82" fmla="*/ 20 w 81"/>
                <a:gd name="T83" fmla="*/ 81 h 81"/>
                <a:gd name="T84" fmla="*/ 17 w 81"/>
                <a:gd name="T85" fmla="*/ 77 h 81"/>
                <a:gd name="T86" fmla="*/ 11 w 81"/>
                <a:gd name="T87" fmla="*/ 76 h 81"/>
                <a:gd name="T88" fmla="*/ 10 w 81"/>
                <a:gd name="T89" fmla="*/ 71 h 81"/>
                <a:gd name="T90" fmla="*/ 7 w 81"/>
                <a:gd name="T91" fmla="*/ 7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1" h="81">
                  <a:moveTo>
                    <a:pt x="7" y="72"/>
                  </a:moveTo>
                  <a:cubicBezTo>
                    <a:pt x="6" y="69"/>
                    <a:pt x="3" y="68"/>
                    <a:pt x="4" y="65"/>
                  </a:cubicBezTo>
                  <a:cubicBezTo>
                    <a:pt x="4" y="62"/>
                    <a:pt x="1" y="57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77" y="65"/>
                    <a:pt x="72" y="64"/>
                    <a:pt x="72" y="64"/>
                  </a:cubicBezTo>
                  <a:cubicBezTo>
                    <a:pt x="71" y="64"/>
                    <a:pt x="67" y="63"/>
                    <a:pt x="67" y="61"/>
                  </a:cubicBezTo>
                  <a:cubicBezTo>
                    <a:pt x="67" y="58"/>
                    <a:pt x="63" y="58"/>
                    <a:pt x="61" y="58"/>
                  </a:cubicBezTo>
                  <a:cubicBezTo>
                    <a:pt x="58" y="58"/>
                    <a:pt x="56" y="61"/>
                    <a:pt x="56" y="61"/>
                  </a:cubicBezTo>
                  <a:cubicBezTo>
                    <a:pt x="45" y="61"/>
                    <a:pt x="45" y="61"/>
                    <a:pt x="45" y="61"/>
                  </a:cubicBezTo>
                  <a:cubicBezTo>
                    <a:pt x="45" y="61"/>
                    <a:pt x="45" y="64"/>
                    <a:pt x="45" y="66"/>
                  </a:cubicBezTo>
                  <a:cubicBezTo>
                    <a:pt x="46" y="69"/>
                    <a:pt x="36" y="77"/>
                    <a:pt x="36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5" y="78"/>
                    <a:pt x="25" y="79"/>
                  </a:cubicBezTo>
                  <a:cubicBezTo>
                    <a:pt x="25" y="81"/>
                    <a:pt x="22" y="81"/>
                    <a:pt x="20" y="81"/>
                  </a:cubicBezTo>
                  <a:cubicBezTo>
                    <a:pt x="19" y="81"/>
                    <a:pt x="17" y="77"/>
                    <a:pt x="17" y="77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0" y="71"/>
                    <a:pt x="10" y="71"/>
                    <a:pt x="10" y="71"/>
                  </a:cubicBezTo>
                  <a:lnTo>
                    <a:pt x="7" y="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3" name="Freeform 43"/>
            <p:cNvSpPr>
              <a:spLocks/>
            </p:cNvSpPr>
            <p:nvPr/>
          </p:nvSpPr>
          <p:spPr bwMode="auto">
            <a:xfrm>
              <a:off x="6372563" y="3824771"/>
              <a:ext cx="225284" cy="148699"/>
            </a:xfrm>
            <a:custGeom>
              <a:avLst/>
              <a:gdLst>
                <a:gd name="T0" fmla="*/ 146 w 154"/>
                <a:gd name="T1" fmla="*/ 39 h 114"/>
                <a:gd name="T2" fmla="*/ 144 w 154"/>
                <a:gd name="T3" fmla="*/ 41 h 114"/>
                <a:gd name="T4" fmla="*/ 142 w 154"/>
                <a:gd name="T5" fmla="*/ 56 h 114"/>
                <a:gd name="T6" fmla="*/ 154 w 154"/>
                <a:gd name="T7" fmla="*/ 68 h 114"/>
                <a:gd name="T8" fmla="*/ 154 w 154"/>
                <a:gd name="T9" fmla="*/ 85 h 114"/>
                <a:gd name="T10" fmla="*/ 137 w 154"/>
                <a:gd name="T11" fmla="*/ 87 h 114"/>
                <a:gd name="T12" fmla="*/ 129 w 154"/>
                <a:gd name="T13" fmla="*/ 100 h 114"/>
                <a:gd name="T14" fmla="*/ 121 w 154"/>
                <a:gd name="T15" fmla="*/ 100 h 114"/>
                <a:gd name="T16" fmla="*/ 121 w 154"/>
                <a:gd name="T17" fmla="*/ 106 h 114"/>
                <a:gd name="T18" fmla="*/ 110 w 154"/>
                <a:gd name="T19" fmla="*/ 114 h 114"/>
                <a:gd name="T20" fmla="*/ 100 w 154"/>
                <a:gd name="T21" fmla="*/ 114 h 114"/>
                <a:gd name="T22" fmla="*/ 96 w 154"/>
                <a:gd name="T23" fmla="*/ 106 h 114"/>
                <a:gd name="T24" fmla="*/ 81 w 154"/>
                <a:gd name="T25" fmla="*/ 104 h 114"/>
                <a:gd name="T26" fmla="*/ 75 w 154"/>
                <a:gd name="T27" fmla="*/ 98 h 114"/>
                <a:gd name="T28" fmla="*/ 69 w 154"/>
                <a:gd name="T29" fmla="*/ 106 h 114"/>
                <a:gd name="T30" fmla="*/ 56 w 154"/>
                <a:gd name="T31" fmla="*/ 104 h 114"/>
                <a:gd name="T32" fmla="*/ 46 w 154"/>
                <a:gd name="T33" fmla="*/ 93 h 114"/>
                <a:gd name="T34" fmla="*/ 29 w 154"/>
                <a:gd name="T35" fmla="*/ 91 h 114"/>
                <a:gd name="T36" fmla="*/ 27 w 154"/>
                <a:gd name="T37" fmla="*/ 73 h 114"/>
                <a:gd name="T38" fmla="*/ 16 w 154"/>
                <a:gd name="T39" fmla="*/ 62 h 114"/>
                <a:gd name="T40" fmla="*/ 6 w 154"/>
                <a:gd name="T41" fmla="*/ 68 h 114"/>
                <a:gd name="T42" fmla="*/ 4 w 154"/>
                <a:gd name="T43" fmla="*/ 60 h 114"/>
                <a:gd name="T44" fmla="*/ 4 w 154"/>
                <a:gd name="T45" fmla="*/ 50 h 114"/>
                <a:gd name="T46" fmla="*/ 0 w 154"/>
                <a:gd name="T47" fmla="*/ 48 h 114"/>
                <a:gd name="T48" fmla="*/ 4 w 154"/>
                <a:gd name="T49" fmla="*/ 41 h 114"/>
                <a:gd name="T50" fmla="*/ 19 w 154"/>
                <a:gd name="T51" fmla="*/ 31 h 114"/>
                <a:gd name="T52" fmla="*/ 19 w 154"/>
                <a:gd name="T53" fmla="*/ 18 h 114"/>
                <a:gd name="T54" fmla="*/ 33 w 154"/>
                <a:gd name="T55" fmla="*/ 10 h 114"/>
                <a:gd name="T56" fmla="*/ 37 w 154"/>
                <a:gd name="T57" fmla="*/ 2 h 114"/>
                <a:gd name="T58" fmla="*/ 46 w 154"/>
                <a:gd name="T59" fmla="*/ 2 h 114"/>
                <a:gd name="T60" fmla="*/ 50 w 154"/>
                <a:gd name="T61" fmla="*/ 6 h 114"/>
                <a:gd name="T62" fmla="*/ 64 w 154"/>
                <a:gd name="T63" fmla="*/ 0 h 114"/>
                <a:gd name="T64" fmla="*/ 79 w 154"/>
                <a:gd name="T65" fmla="*/ 6 h 114"/>
                <a:gd name="T66" fmla="*/ 91 w 154"/>
                <a:gd name="T67" fmla="*/ 0 h 114"/>
                <a:gd name="T68" fmla="*/ 108 w 154"/>
                <a:gd name="T69" fmla="*/ 0 h 114"/>
                <a:gd name="T70" fmla="*/ 114 w 154"/>
                <a:gd name="T71" fmla="*/ 10 h 114"/>
                <a:gd name="T72" fmla="*/ 123 w 154"/>
                <a:gd name="T73" fmla="*/ 16 h 114"/>
                <a:gd name="T74" fmla="*/ 125 w 154"/>
                <a:gd name="T75" fmla="*/ 25 h 114"/>
                <a:gd name="T76" fmla="*/ 137 w 154"/>
                <a:gd name="T77" fmla="*/ 35 h 114"/>
                <a:gd name="T78" fmla="*/ 146 w 154"/>
                <a:gd name="T79" fmla="*/ 3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4" h="114">
                  <a:moveTo>
                    <a:pt x="146" y="39"/>
                  </a:moveTo>
                  <a:lnTo>
                    <a:pt x="144" y="41"/>
                  </a:lnTo>
                  <a:lnTo>
                    <a:pt x="142" y="56"/>
                  </a:lnTo>
                  <a:lnTo>
                    <a:pt x="154" y="68"/>
                  </a:lnTo>
                  <a:lnTo>
                    <a:pt x="154" y="85"/>
                  </a:lnTo>
                  <a:lnTo>
                    <a:pt x="137" y="87"/>
                  </a:lnTo>
                  <a:lnTo>
                    <a:pt x="129" y="100"/>
                  </a:lnTo>
                  <a:lnTo>
                    <a:pt x="121" y="100"/>
                  </a:lnTo>
                  <a:lnTo>
                    <a:pt x="121" y="106"/>
                  </a:lnTo>
                  <a:lnTo>
                    <a:pt x="110" y="114"/>
                  </a:lnTo>
                  <a:lnTo>
                    <a:pt x="100" y="114"/>
                  </a:lnTo>
                  <a:lnTo>
                    <a:pt x="96" y="106"/>
                  </a:lnTo>
                  <a:lnTo>
                    <a:pt x="81" y="104"/>
                  </a:lnTo>
                  <a:lnTo>
                    <a:pt x="75" y="98"/>
                  </a:lnTo>
                  <a:lnTo>
                    <a:pt x="69" y="106"/>
                  </a:lnTo>
                  <a:lnTo>
                    <a:pt x="56" y="104"/>
                  </a:lnTo>
                  <a:lnTo>
                    <a:pt x="46" y="93"/>
                  </a:lnTo>
                  <a:lnTo>
                    <a:pt x="29" y="91"/>
                  </a:lnTo>
                  <a:lnTo>
                    <a:pt x="27" y="73"/>
                  </a:lnTo>
                  <a:lnTo>
                    <a:pt x="16" y="62"/>
                  </a:lnTo>
                  <a:lnTo>
                    <a:pt x="6" y="68"/>
                  </a:lnTo>
                  <a:lnTo>
                    <a:pt x="4" y="60"/>
                  </a:lnTo>
                  <a:lnTo>
                    <a:pt x="4" y="50"/>
                  </a:lnTo>
                  <a:lnTo>
                    <a:pt x="0" y="48"/>
                  </a:lnTo>
                  <a:lnTo>
                    <a:pt x="4" y="41"/>
                  </a:lnTo>
                  <a:lnTo>
                    <a:pt x="19" y="31"/>
                  </a:lnTo>
                  <a:lnTo>
                    <a:pt x="19" y="18"/>
                  </a:lnTo>
                  <a:lnTo>
                    <a:pt x="33" y="10"/>
                  </a:lnTo>
                  <a:lnTo>
                    <a:pt x="37" y="2"/>
                  </a:lnTo>
                  <a:lnTo>
                    <a:pt x="46" y="2"/>
                  </a:lnTo>
                  <a:lnTo>
                    <a:pt x="50" y="6"/>
                  </a:lnTo>
                  <a:lnTo>
                    <a:pt x="64" y="0"/>
                  </a:lnTo>
                  <a:lnTo>
                    <a:pt x="79" y="6"/>
                  </a:lnTo>
                  <a:lnTo>
                    <a:pt x="91" y="0"/>
                  </a:lnTo>
                  <a:lnTo>
                    <a:pt x="108" y="0"/>
                  </a:lnTo>
                  <a:lnTo>
                    <a:pt x="114" y="10"/>
                  </a:lnTo>
                  <a:lnTo>
                    <a:pt x="123" y="16"/>
                  </a:lnTo>
                  <a:lnTo>
                    <a:pt x="125" y="25"/>
                  </a:lnTo>
                  <a:lnTo>
                    <a:pt x="137" y="35"/>
                  </a:lnTo>
                  <a:lnTo>
                    <a:pt x="146" y="3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>
              <a:off x="6232128" y="3887381"/>
              <a:ext cx="182860" cy="143481"/>
            </a:xfrm>
            <a:custGeom>
              <a:avLst/>
              <a:gdLst>
                <a:gd name="T0" fmla="*/ 2 w 125"/>
                <a:gd name="T1" fmla="*/ 39 h 110"/>
                <a:gd name="T2" fmla="*/ 21 w 125"/>
                <a:gd name="T3" fmla="*/ 33 h 110"/>
                <a:gd name="T4" fmla="*/ 25 w 125"/>
                <a:gd name="T5" fmla="*/ 29 h 110"/>
                <a:gd name="T6" fmla="*/ 21 w 125"/>
                <a:gd name="T7" fmla="*/ 22 h 110"/>
                <a:gd name="T8" fmla="*/ 31 w 125"/>
                <a:gd name="T9" fmla="*/ 14 h 110"/>
                <a:gd name="T10" fmla="*/ 37 w 125"/>
                <a:gd name="T11" fmla="*/ 2 h 110"/>
                <a:gd name="T12" fmla="*/ 52 w 125"/>
                <a:gd name="T13" fmla="*/ 0 h 110"/>
                <a:gd name="T14" fmla="*/ 60 w 125"/>
                <a:gd name="T15" fmla="*/ 14 h 110"/>
                <a:gd name="T16" fmla="*/ 71 w 125"/>
                <a:gd name="T17" fmla="*/ 14 h 110"/>
                <a:gd name="T18" fmla="*/ 75 w 125"/>
                <a:gd name="T19" fmla="*/ 4 h 110"/>
                <a:gd name="T20" fmla="*/ 87 w 125"/>
                <a:gd name="T21" fmla="*/ 4 h 110"/>
                <a:gd name="T22" fmla="*/ 94 w 125"/>
                <a:gd name="T23" fmla="*/ 0 h 110"/>
                <a:gd name="T24" fmla="*/ 100 w 125"/>
                <a:gd name="T25" fmla="*/ 2 h 110"/>
                <a:gd name="T26" fmla="*/ 100 w 125"/>
                <a:gd name="T27" fmla="*/ 12 h 110"/>
                <a:gd name="T28" fmla="*/ 102 w 125"/>
                <a:gd name="T29" fmla="*/ 20 h 110"/>
                <a:gd name="T30" fmla="*/ 112 w 125"/>
                <a:gd name="T31" fmla="*/ 14 h 110"/>
                <a:gd name="T32" fmla="*/ 123 w 125"/>
                <a:gd name="T33" fmla="*/ 25 h 110"/>
                <a:gd name="T34" fmla="*/ 125 w 125"/>
                <a:gd name="T35" fmla="*/ 43 h 110"/>
                <a:gd name="T36" fmla="*/ 121 w 125"/>
                <a:gd name="T37" fmla="*/ 43 h 110"/>
                <a:gd name="T38" fmla="*/ 100 w 125"/>
                <a:gd name="T39" fmla="*/ 62 h 110"/>
                <a:gd name="T40" fmla="*/ 87 w 125"/>
                <a:gd name="T41" fmla="*/ 70 h 110"/>
                <a:gd name="T42" fmla="*/ 92 w 125"/>
                <a:gd name="T43" fmla="*/ 77 h 110"/>
                <a:gd name="T44" fmla="*/ 92 w 125"/>
                <a:gd name="T45" fmla="*/ 93 h 110"/>
                <a:gd name="T46" fmla="*/ 96 w 125"/>
                <a:gd name="T47" fmla="*/ 97 h 110"/>
                <a:gd name="T48" fmla="*/ 94 w 125"/>
                <a:gd name="T49" fmla="*/ 110 h 110"/>
                <a:gd name="T50" fmla="*/ 73 w 125"/>
                <a:gd name="T51" fmla="*/ 110 h 110"/>
                <a:gd name="T52" fmla="*/ 67 w 125"/>
                <a:gd name="T53" fmla="*/ 100 h 110"/>
                <a:gd name="T54" fmla="*/ 54 w 125"/>
                <a:gd name="T55" fmla="*/ 95 h 110"/>
                <a:gd name="T56" fmla="*/ 48 w 125"/>
                <a:gd name="T57" fmla="*/ 93 h 110"/>
                <a:gd name="T58" fmla="*/ 50 w 125"/>
                <a:gd name="T59" fmla="*/ 79 h 110"/>
                <a:gd name="T60" fmla="*/ 35 w 125"/>
                <a:gd name="T61" fmla="*/ 75 h 110"/>
                <a:gd name="T62" fmla="*/ 29 w 125"/>
                <a:gd name="T63" fmla="*/ 62 h 110"/>
                <a:gd name="T64" fmla="*/ 17 w 125"/>
                <a:gd name="T65" fmla="*/ 64 h 110"/>
                <a:gd name="T66" fmla="*/ 17 w 125"/>
                <a:gd name="T67" fmla="*/ 64 h 110"/>
                <a:gd name="T68" fmla="*/ 0 w 125"/>
                <a:gd name="T69" fmla="*/ 50 h 110"/>
                <a:gd name="T70" fmla="*/ 2 w 125"/>
                <a:gd name="T71" fmla="*/ 3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5" h="110">
                  <a:moveTo>
                    <a:pt x="2" y="39"/>
                  </a:moveTo>
                  <a:lnTo>
                    <a:pt x="21" y="33"/>
                  </a:lnTo>
                  <a:lnTo>
                    <a:pt x="25" y="29"/>
                  </a:lnTo>
                  <a:lnTo>
                    <a:pt x="21" y="22"/>
                  </a:lnTo>
                  <a:lnTo>
                    <a:pt x="31" y="14"/>
                  </a:lnTo>
                  <a:lnTo>
                    <a:pt x="37" y="2"/>
                  </a:lnTo>
                  <a:lnTo>
                    <a:pt x="52" y="0"/>
                  </a:lnTo>
                  <a:lnTo>
                    <a:pt x="60" y="14"/>
                  </a:lnTo>
                  <a:lnTo>
                    <a:pt x="71" y="14"/>
                  </a:lnTo>
                  <a:lnTo>
                    <a:pt x="75" y="4"/>
                  </a:lnTo>
                  <a:lnTo>
                    <a:pt x="87" y="4"/>
                  </a:lnTo>
                  <a:lnTo>
                    <a:pt x="94" y="0"/>
                  </a:lnTo>
                  <a:lnTo>
                    <a:pt x="100" y="2"/>
                  </a:lnTo>
                  <a:lnTo>
                    <a:pt x="100" y="12"/>
                  </a:lnTo>
                  <a:lnTo>
                    <a:pt x="102" y="20"/>
                  </a:lnTo>
                  <a:lnTo>
                    <a:pt x="112" y="14"/>
                  </a:lnTo>
                  <a:lnTo>
                    <a:pt x="123" y="25"/>
                  </a:lnTo>
                  <a:lnTo>
                    <a:pt x="125" y="43"/>
                  </a:lnTo>
                  <a:lnTo>
                    <a:pt x="121" y="43"/>
                  </a:lnTo>
                  <a:lnTo>
                    <a:pt x="100" y="62"/>
                  </a:lnTo>
                  <a:lnTo>
                    <a:pt x="87" y="70"/>
                  </a:lnTo>
                  <a:lnTo>
                    <a:pt x="92" y="77"/>
                  </a:lnTo>
                  <a:lnTo>
                    <a:pt x="92" y="93"/>
                  </a:lnTo>
                  <a:lnTo>
                    <a:pt x="96" y="97"/>
                  </a:lnTo>
                  <a:lnTo>
                    <a:pt x="94" y="110"/>
                  </a:lnTo>
                  <a:lnTo>
                    <a:pt x="73" y="110"/>
                  </a:lnTo>
                  <a:lnTo>
                    <a:pt x="67" y="100"/>
                  </a:lnTo>
                  <a:lnTo>
                    <a:pt x="54" y="95"/>
                  </a:lnTo>
                  <a:lnTo>
                    <a:pt x="48" y="93"/>
                  </a:lnTo>
                  <a:lnTo>
                    <a:pt x="50" y="79"/>
                  </a:lnTo>
                  <a:lnTo>
                    <a:pt x="35" y="75"/>
                  </a:lnTo>
                  <a:lnTo>
                    <a:pt x="29" y="62"/>
                  </a:lnTo>
                  <a:lnTo>
                    <a:pt x="17" y="64"/>
                  </a:lnTo>
                  <a:lnTo>
                    <a:pt x="17" y="64"/>
                  </a:lnTo>
                  <a:lnTo>
                    <a:pt x="0" y="50"/>
                  </a:lnTo>
                  <a:lnTo>
                    <a:pt x="2" y="3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5" name="Freeform 45"/>
            <p:cNvSpPr>
              <a:spLocks/>
            </p:cNvSpPr>
            <p:nvPr/>
          </p:nvSpPr>
          <p:spPr bwMode="auto">
            <a:xfrm>
              <a:off x="6147281" y="3780423"/>
              <a:ext cx="157990" cy="157829"/>
            </a:xfrm>
            <a:custGeom>
              <a:avLst/>
              <a:gdLst>
                <a:gd name="T0" fmla="*/ 0 w 108"/>
                <a:gd name="T1" fmla="*/ 38 h 121"/>
                <a:gd name="T2" fmla="*/ 2 w 108"/>
                <a:gd name="T3" fmla="*/ 29 h 121"/>
                <a:gd name="T4" fmla="*/ 14 w 108"/>
                <a:gd name="T5" fmla="*/ 25 h 121"/>
                <a:gd name="T6" fmla="*/ 14 w 108"/>
                <a:gd name="T7" fmla="*/ 13 h 121"/>
                <a:gd name="T8" fmla="*/ 27 w 108"/>
                <a:gd name="T9" fmla="*/ 9 h 121"/>
                <a:gd name="T10" fmla="*/ 33 w 108"/>
                <a:gd name="T11" fmla="*/ 17 h 121"/>
                <a:gd name="T12" fmla="*/ 39 w 108"/>
                <a:gd name="T13" fmla="*/ 13 h 121"/>
                <a:gd name="T14" fmla="*/ 39 w 108"/>
                <a:gd name="T15" fmla="*/ 2 h 121"/>
                <a:gd name="T16" fmla="*/ 45 w 108"/>
                <a:gd name="T17" fmla="*/ 0 h 121"/>
                <a:gd name="T18" fmla="*/ 60 w 108"/>
                <a:gd name="T19" fmla="*/ 6 h 121"/>
                <a:gd name="T20" fmla="*/ 75 w 108"/>
                <a:gd name="T21" fmla="*/ 6 h 121"/>
                <a:gd name="T22" fmla="*/ 79 w 108"/>
                <a:gd name="T23" fmla="*/ 11 h 121"/>
                <a:gd name="T24" fmla="*/ 81 w 108"/>
                <a:gd name="T25" fmla="*/ 27 h 121"/>
                <a:gd name="T26" fmla="*/ 95 w 108"/>
                <a:gd name="T27" fmla="*/ 50 h 121"/>
                <a:gd name="T28" fmla="*/ 108 w 108"/>
                <a:gd name="T29" fmla="*/ 59 h 121"/>
                <a:gd name="T30" fmla="*/ 108 w 108"/>
                <a:gd name="T31" fmla="*/ 82 h 121"/>
                <a:gd name="T32" fmla="*/ 95 w 108"/>
                <a:gd name="T33" fmla="*/ 84 h 121"/>
                <a:gd name="T34" fmla="*/ 89 w 108"/>
                <a:gd name="T35" fmla="*/ 96 h 121"/>
                <a:gd name="T36" fmla="*/ 79 w 108"/>
                <a:gd name="T37" fmla="*/ 104 h 121"/>
                <a:gd name="T38" fmla="*/ 83 w 108"/>
                <a:gd name="T39" fmla="*/ 111 h 121"/>
                <a:gd name="T40" fmla="*/ 79 w 108"/>
                <a:gd name="T41" fmla="*/ 115 h 121"/>
                <a:gd name="T42" fmla="*/ 60 w 108"/>
                <a:gd name="T43" fmla="*/ 121 h 121"/>
                <a:gd name="T44" fmla="*/ 60 w 108"/>
                <a:gd name="T45" fmla="*/ 121 h 121"/>
                <a:gd name="T46" fmla="*/ 43 w 108"/>
                <a:gd name="T47" fmla="*/ 111 h 121"/>
                <a:gd name="T48" fmla="*/ 41 w 108"/>
                <a:gd name="T49" fmla="*/ 96 h 121"/>
                <a:gd name="T50" fmla="*/ 33 w 108"/>
                <a:gd name="T51" fmla="*/ 77 h 121"/>
                <a:gd name="T52" fmla="*/ 27 w 108"/>
                <a:gd name="T53" fmla="*/ 63 h 121"/>
                <a:gd name="T54" fmla="*/ 18 w 108"/>
                <a:gd name="T55" fmla="*/ 63 h 121"/>
                <a:gd name="T56" fmla="*/ 14 w 108"/>
                <a:gd name="T57" fmla="*/ 46 h 121"/>
                <a:gd name="T58" fmla="*/ 0 w 108"/>
                <a:gd name="T59" fmla="*/ 38 h 121"/>
                <a:gd name="T60" fmla="*/ 0 w 108"/>
                <a:gd name="T61" fmla="*/ 38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8" h="121">
                  <a:moveTo>
                    <a:pt x="0" y="38"/>
                  </a:moveTo>
                  <a:lnTo>
                    <a:pt x="2" y="29"/>
                  </a:lnTo>
                  <a:lnTo>
                    <a:pt x="14" y="25"/>
                  </a:lnTo>
                  <a:lnTo>
                    <a:pt x="14" y="13"/>
                  </a:lnTo>
                  <a:lnTo>
                    <a:pt x="27" y="9"/>
                  </a:lnTo>
                  <a:lnTo>
                    <a:pt x="33" y="17"/>
                  </a:lnTo>
                  <a:lnTo>
                    <a:pt x="39" y="13"/>
                  </a:lnTo>
                  <a:lnTo>
                    <a:pt x="39" y="2"/>
                  </a:lnTo>
                  <a:lnTo>
                    <a:pt x="45" y="0"/>
                  </a:lnTo>
                  <a:lnTo>
                    <a:pt x="60" y="6"/>
                  </a:lnTo>
                  <a:lnTo>
                    <a:pt x="75" y="6"/>
                  </a:lnTo>
                  <a:lnTo>
                    <a:pt x="79" y="11"/>
                  </a:lnTo>
                  <a:lnTo>
                    <a:pt x="81" y="27"/>
                  </a:lnTo>
                  <a:lnTo>
                    <a:pt x="95" y="50"/>
                  </a:lnTo>
                  <a:lnTo>
                    <a:pt x="108" y="59"/>
                  </a:lnTo>
                  <a:lnTo>
                    <a:pt x="108" y="82"/>
                  </a:lnTo>
                  <a:lnTo>
                    <a:pt x="95" y="84"/>
                  </a:lnTo>
                  <a:lnTo>
                    <a:pt x="89" y="96"/>
                  </a:lnTo>
                  <a:lnTo>
                    <a:pt x="79" y="104"/>
                  </a:lnTo>
                  <a:lnTo>
                    <a:pt x="83" y="111"/>
                  </a:lnTo>
                  <a:lnTo>
                    <a:pt x="79" y="115"/>
                  </a:lnTo>
                  <a:lnTo>
                    <a:pt x="60" y="121"/>
                  </a:lnTo>
                  <a:lnTo>
                    <a:pt x="60" y="121"/>
                  </a:lnTo>
                  <a:lnTo>
                    <a:pt x="43" y="111"/>
                  </a:lnTo>
                  <a:lnTo>
                    <a:pt x="41" y="96"/>
                  </a:lnTo>
                  <a:lnTo>
                    <a:pt x="33" y="77"/>
                  </a:lnTo>
                  <a:lnTo>
                    <a:pt x="27" y="63"/>
                  </a:lnTo>
                  <a:lnTo>
                    <a:pt x="18" y="63"/>
                  </a:lnTo>
                  <a:lnTo>
                    <a:pt x="14" y="46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6" name="Freeform 46"/>
            <p:cNvSpPr>
              <a:spLocks noEditPoints="1"/>
            </p:cNvSpPr>
            <p:nvPr/>
          </p:nvSpPr>
          <p:spPr bwMode="auto">
            <a:xfrm>
              <a:off x="6259922" y="3762161"/>
              <a:ext cx="152139" cy="146090"/>
            </a:xfrm>
            <a:custGeom>
              <a:avLst/>
              <a:gdLst>
                <a:gd name="T0" fmla="*/ 0 w 104"/>
                <a:gd name="T1" fmla="*/ 23 h 112"/>
                <a:gd name="T2" fmla="*/ 10 w 104"/>
                <a:gd name="T3" fmla="*/ 10 h 112"/>
                <a:gd name="T4" fmla="*/ 23 w 104"/>
                <a:gd name="T5" fmla="*/ 12 h 112"/>
                <a:gd name="T6" fmla="*/ 27 w 104"/>
                <a:gd name="T7" fmla="*/ 4 h 112"/>
                <a:gd name="T8" fmla="*/ 37 w 104"/>
                <a:gd name="T9" fmla="*/ 2 h 112"/>
                <a:gd name="T10" fmla="*/ 54 w 104"/>
                <a:gd name="T11" fmla="*/ 14 h 112"/>
                <a:gd name="T12" fmla="*/ 60 w 104"/>
                <a:gd name="T13" fmla="*/ 14 h 112"/>
                <a:gd name="T14" fmla="*/ 60 w 104"/>
                <a:gd name="T15" fmla="*/ 2 h 112"/>
                <a:gd name="T16" fmla="*/ 68 w 104"/>
                <a:gd name="T17" fmla="*/ 0 h 112"/>
                <a:gd name="T18" fmla="*/ 79 w 104"/>
                <a:gd name="T19" fmla="*/ 10 h 112"/>
                <a:gd name="T20" fmla="*/ 83 w 104"/>
                <a:gd name="T21" fmla="*/ 4 h 112"/>
                <a:gd name="T22" fmla="*/ 91 w 104"/>
                <a:gd name="T23" fmla="*/ 10 h 112"/>
                <a:gd name="T24" fmla="*/ 104 w 104"/>
                <a:gd name="T25" fmla="*/ 14 h 112"/>
                <a:gd name="T26" fmla="*/ 100 w 104"/>
                <a:gd name="T27" fmla="*/ 35 h 112"/>
                <a:gd name="T28" fmla="*/ 100 w 104"/>
                <a:gd name="T29" fmla="*/ 48 h 112"/>
                <a:gd name="T30" fmla="*/ 102 w 104"/>
                <a:gd name="T31" fmla="*/ 62 h 112"/>
                <a:gd name="T32" fmla="*/ 96 w 104"/>
                <a:gd name="T33" fmla="*/ 66 h 112"/>
                <a:gd name="T34" fmla="*/ 96 w 104"/>
                <a:gd name="T35" fmla="*/ 79 h 112"/>
                <a:gd name="T36" fmla="*/ 81 w 104"/>
                <a:gd name="T37" fmla="*/ 89 h 112"/>
                <a:gd name="T38" fmla="*/ 77 w 104"/>
                <a:gd name="T39" fmla="*/ 96 h 112"/>
                <a:gd name="T40" fmla="*/ 75 w 104"/>
                <a:gd name="T41" fmla="*/ 96 h 112"/>
                <a:gd name="T42" fmla="*/ 68 w 104"/>
                <a:gd name="T43" fmla="*/ 100 h 112"/>
                <a:gd name="T44" fmla="*/ 56 w 104"/>
                <a:gd name="T45" fmla="*/ 100 h 112"/>
                <a:gd name="T46" fmla="*/ 52 w 104"/>
                <a:gd name="T47" fmla="*/ 110 h 112"/>
                <a:gd name="T48" fmla="*/ 41 w 104"/>
                <a:gd name="T49" fmla="*/ 110 h 112"/>
                <a:gd name="T50" fmla="*/ 33 w 104"/>
                <a:gd name="T51" fmla="*/ 96 h 112"/>
                <a:gd name="T52" fmla="*/ 18 w 104"/>
                <a:gd name="T53" fmla="*/ 98 h 112"/>
                <a:gd name="T54" fmla="*/ 31 w 104"/>
                <a:gd name="T55" fmla="*/ 96 h 112"/>
                <a:gd name="T56" fmla="*/ 31 w 104"/>
                <a:gd name="T57" fmla="*/ 73 h 112"/>
                <a:gd name="T58" fmla="*/ 18 w 104"/>
                <a:gd name="T59" fmla="*/ 64 h 112"/>
                <a:gd name="T60" fmla="*/ 4 w 104"/>
                <a:gd name="T61" fmla="*/ 41 h 112"/>
                <a:gd name="T62" fmla="*/ 2 w 104"/>
                <a:gd name="T63" fmla="*/ 25 h 112"/>
                <a:gd name="T64" fmla="*/ 0 w 104"/>
                <a:gd name="T65" fmla="*/ 23 h 112"/>
                <a:gd name="T66" fmla="*/ 0 w 104"/>
                <a:gd name="T67" fmla="*/ 23 h 112"/>
                <a:gd name="T68" fmla="*/ 10 w 104"/>
                <a:gd name="T69" fmla="*/ 112 h 112"/>
                <a:gd name="T70" fmla="*/ 10 w 104"/>
                <a:gd name="T71" fmla="*/ 112 h 112"/>
                <a:gd name="T72" fmla="*/ 12 w 104"/>
                <a:gd name="T73" fmla="*/ 110 h 112"/>
                <a:gd name="T74" fmla="*/ 10 w 104"/>
                <a:gd name="T75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12">
                  <a:moveTo>
                    <a:pt x="0" y="23"/>
                  </a:moveTo>
                  <a:lnTo>
                    <a:pt x="10" y="10"/>
                  </a:lnTo>
                  <a:lnTo>
                    <a:pt x="23" y="12"/>
                  </a:lnTo>
                  <a:lnTo>
                    <a:pt x="27" y="4"/>
                  </a:lnTo>
                  <a:lnTo>
                    <a:pt x="37" y="2"/>
                  </a:lnTo>
                  <a:lnTo>
                    <a:pt x="54" y="14"/>
                  </a:lnTo>
                  <a:lnTo>
                    <a:pt x="60" y="14"/>
                  </a:lnTo>
                  <a:lnTo>
                    <a:pt x="60" y="2"/>
                  </a:lnTo>
                  <a:lnTo>
                    <a:pt x="68" y="0"/>
                  </a:lnTo>
                  <a:lnTo>
                    <a:pt x="79" y="10"/>
                  </a:lnTo>
                  <a:lnTo>
                    <a:pt x="83" y="4"/>
                  </a:lnTo>
                  <a:lnTo>
                    <a:pt x="91" y="10"/>
                  </a:lnTo>
                  <a:lnTo>
                    <a:pt x="104" y="14"/>
                  </a:lnTo>
                  <a:lnTo>
                    <a:pt x="100" y="35"/>
                  </a:lnTo>
                  <a:lnTo>
                    <a:pt x="100" y="48"/>
                  </a:lnTo>
                  <a:lnTo>
                    <a:pt x="102" y="62"/>
                  </a:lnTo>
                  <a:lnTo>
                    <a:pt x="96" y="66"/>
                  </a:lnTo>
                  <a:lnTo>
                    <a:pt x="96" y="79"/>
                  </a:lnTo>
                  <a:lnTo>
                    <a:pt x="81" y="89"/>
                  </a:lnTo>
                  <a:lnTo>
                    <a:pt x="77" y="96"/>
                  </a:lnTo>
                  <a:lnTo>
                    <a:pt x="75" y="96"/>
                  </a:lnTo>
                  <a:lnTo>
                    <a:pt x="68" y="100"/>
                  </a:lnTo>
                  <a:lnTo>
                    <a:pt x="56" y="100"/>
                  </a:lnTo>
                  <a:lnTo>
                    <a:pt x="52" y="110"/>
                  </a:lnTo>
                  <a:lnTo>
                    <a:pt x="41" y="110"/>
                  </a:lnTo>
                  <a:lnTo>
                    <a:pt x="33" y="96"/>
                  </a:lnTo>
                  <a:lnTo>
                    <a:pt x="18" y="98"/>
                  </a:lnTo>
                  <a:lnTo>
                    <a:pt x="31" y="96"/>
                  </a:lnTo>
                  <a:lnTo>
                    <a:pt x="31" y="73"/>
                  </a:lnTo>
                  <a:lnTo>
                    <a:pt x="18" y="64"/>
                  </a:lnTo>
                  <a:lnTo>
                    <a:pt x="4" y="41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3"/>
                  </a:lnTo>
                  <a:close/>
                  <a:moveTo>
                    <a:pt x="10" y="112"/>
                  </a:moveTo>
                  <a:lnTo>
                    <a:pt x="10" y="112"/>
                  </a:lnTo>
                  <a:lnTo>
                    <a:pt x="12" y="110"/>
                  </a:lnTo>
                  <a:lnTo>
                    <a:pt x="10" y="11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7" name="Freeform 47"/>
            <p:cNvSpPr>
              <a:spLocks/>
            </p:cNvSpPr>
            <p:nvPr/>
          </p:nvSpPr>
          <p:spPr bwMode="auto">
            <a:xfrm>
              <a:off x="6195555" y="3666942"/>
              <a:ext cx="207729" cy="125220"/>
            </a:xfrm>
            <a:custGeom>
              <a:avLst/>
              <a:gdLst>
                <a:gd name="T0" fmla="*/ 0 w 142"/>
                <a:gd name="T1" fmla="*/ 14 h 96"/>
                <a:gd name="T2" fmla="*/ 4 w 142"/>
                <a:gd name="T3" fmla="*/ 10 h 96"/>
                <a:gd name="T4" fmla="*/ 12 w 142"/>
                <a:gd name="T5" fmla="*/ 8 h 96"/>
                <a:gd name="T6" fmla="*/ 19 w 142"/>
                <a:gd name="T7" fmla="*/ 0 h 96"/>
                <a:gd name="T8" fmla="*/ 31 w 142"/>
                <a:gd name="T9" fmla="*/ 0 h 96"/>
                <a:gd name="T10" fmla="*/ 40 w 142"/>
                <a:gd name="T11" fmla="*/ 16 h 96"/>
                <a:gd name="T12" fmla="*/ 50 w 142"/>
                <a:gd name="T13" fmla="*/ 12 h 96"/>
                <a:gd name="T14" fmla="*/ 65 w 142"/>
                <a:gd name="T15" fmla="*/ 25 h 96"/>
                <a:gd name="T16" fmla="*/ 81 w 142"/>
                <a:gd name="T17" fmla="*/ 14 h 96"/>
                <a:gd name="T18" fmla="*/ 104 w 142"/>
                <a:gd name="T19" fmla="*/ 16 h 96"/>
                <a:gd name="T20" fmla="*/ 121 w 142"/>
                <a:gd name="T21" fmla="*/ 33 h 96"/>
                <a:gd name="T22" fmla="*/ 133 w 142"/>
                <a:gd name="T23" fmla="*/ 35 h 96"/>
                <a:gd name="T24" fmla="*/ 142 w 142"/>
                <a:gd name="T25" fmla="*/ 50 h 96"/>
                <a:gd name="T26" fmla="*/ 131 w 142"/>
                <a:gd name="T27" fmla="*/ 62 h 96"/>
                <a:gd name="T28" fmla="*/ 131 w 142"/>
                <a:gd name="T29" fmla="*/ 81 h 96"/>
                <a:gd name="T30" fmla="*/ 127 w 142"/>
                <a:gd name="T31" fmla="*/ 77 h 96"/>
                <a:gd name="T32" fmla="*/ 123 w 142"/>
                <a:gd name="T33" fmla="*/ 83 h 96"/>
                <a:gd name="T34" fmla="*/ 112 w 142"/>
                <a:gd name="T35" fmla="*/ 73 h 96"/>
                <a:gd name="T36" fmla="*/ 104 w 142"/>
                <a:gd name="T37" fmla="*/ 75 h 96"/>
                <a:gd name="T38" fmla="*/ 104 w 142"/>
                <a:gd name="T39" fmla="*/ 87 h 96"/>
                <a:gd name="T40" fmla="*/ 98 w 142"/>
                <a:gd name="T41" fmla="*/ 87 h 96"/>
                <a:gd name="T42" fmla="*/ 81 w 142"/>
                <a:gd name="T43" fmla="*/ 75 h 96"/>
                <a:gd name="T44" fmla="*/ 71 w 142"/>
                <a:gd name="T45" fmla="*/ 77 h 96"/>
                <a:gd name="T46" fmla="*/ 67 w 142"/>
                <a:gd name="T47" fmla="*/ 85 h 96"/>
                <a:gd name="T48" fmla="*/ 54 w 142"/>
                <a:gd name="T49" fmla="*/ 83 h 96"/>
                <a:gd name="T50" fmla="*/ 44 w 142"/>
                <a:gd name="T51" fmla="*/ 96 h 96"/>
                <a:gd name="T52" fmla="*/ 42 w 142"/>
                <a:gd name="T53" fmla="*/ 93 h 96"/>
                <a:gd name="T54" fmla="*/ 27 w 142"/>
                <a:gd name="T55" fmla="*/ 93 h 96"/>
                <a:gd name="T56" fmla="*/ 12 w 142"/>
                <a:gd name="T57" fmla="*/ 87 h 96"/>
                <a:gd name="T58" fmla="*/ 12 w 142"/>
                <a:gd name="T59" fmla="*/ 79 h 96"/>
                <a:gd name="T60" fmla="*/ 2 w 142"/>
                <a:gd name="T61" fmla="*/ 68 h 96"/>
                <a:gd name="T62" fmla="*/ 0 w 142"/>
                <a:gd name="T63" fmla="*/ 60 h 96"/>
                <a:gd name="T64" fmla="*/ 8 w 142"/>
                <a:gd name="T65" fmla="*/ 54 h 96"/>
                <a:gd name="T66" fmla="*/ 8 w 142"/>
                <a:gd name="T67" fmla="*/ 41 h 96"/>
                <a:gd name="T68" fmla="*/ 6 w 142"/>
                <a:gd name="T69" fmla="*/ 31 h 96"/>
                <a:gd name="T70" fmla="*/ 4 w 142"/>
                <a:gd name="T71" fmla="*/ 14 h 96"/>
                <a:gd name="T72" fmla="*/ 0 w 142"/>
                <a:gd name="T73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2" h="96">
                  <a:moveTo>
                    <a:pt x="0" y="14"/>
                  </a:moveTo>
                  <a:lnTo>
                    <a:pt x="4" y="10"/>
                  </a:lnTo>
                  <a:lnTo>
                    <a:pt x="12" y="8"/>
                  </a:lnTo>
                  <a:lnTo>
                    <a:pt x="19" y="0"/>
                  </a:lnTo>
                  <a:lnTo>
                    <a:pt x="31" y="0"/>
                  </a:lnTo>
                  <a:lnTo>
                    <a:pt x="40" y="16"/>
                  </a:lnTo>
                  <a:lnTo>
                    <a:pt x="50" y="12"/>
                  </a:lnTo>
                  <a:lnTo>
                    <a:pt x="65" y="25"/>
                  </a:lnTo>
                  <a:lnTo>
                    <a:pt x="81" y="14"/>
                  </a:lnTo>
                  <a:lnTo>
                    <a:pt x="104" y="16"/>
                  </a:lnTo>
                  <a:lnTo>
                    <a:pt x="121" y="33"/>
                  </a:lnTo>
                  <a:lnTo>
                    <a:pt x="133" y="35"/>
                  </a:lnTo>
                  <a:lnTo>
                    <a:pt x="142" y="50"/>
                  </a:lnTo>
                  <a:lnTo>
                    <a:pt x="131" y="62"/>
                  </a:lnTo>
                  <a:lnTo>
                    <a:pt x="131" y="81"/>
                  </a:lnTo>
                  <a:lnTo>
                    <a:pt x="127" y="77"/>
                  </a:lnTo>
                  <a:lnTo>
                    <a:pt x="123" y="83"/>
                  </a:lnTo>
                  <a:lnTo>
                    <a:pt x="112" y="73"/>
                  </a:lnTo>
                  <a:lnTo>
                    <a:pt x="104" y="75"/>
                  </a:lnTo>
                  <a:lnTo>
                    <a:pt x="104" y="87"/>
                  </a:lnTo>
                  <a:lnTo>
                    <a:pt x="98" y="87"/>
                  </a:lnTo>
                  <a:lnTo>
                    <a:pt x="81" y="75"/>
                  </a:lnTo>
                  <a:lnTo>
                    <a:pt x="71" y="77"/>
                  </a:lnTo>
                  <a:lnTo>
                    <a:pt x="67" y="85"/>
                  </a:lnTo>
                  <a:lnTo>
                    <a:pt x="54" y="83"/>
                  </a:lnTo>
                  <a:lnTo>
                    <a:pt x="44" y="96"/>
                  </a:lnTo>
                  <a:lnTo>
                    <a:pt x="42" y="93"/>
                  </a:lnTo>
                  <a:lnTo>
                    <a:pt x="27" y="93"/>
                  </a:lnTo>
                  <a:lnTo>
                    <a:pt x="12" y="87"/>
                  </a:lnTo>
                  <a:lnTo>
                    <a:pt x="12" y="79"/>
                  </a:lnTo>
                  <a:lnTo>
                    <a:pt x="2" y="68"/>
                  </a:lnTo>
                  <a:lnTo>
                    <a:pt x="0" y="60"/>
                  </a:lnTo>
                  <a:lnTo>
                    <a:pt x="8" y="54"/>
                  </a:lnTo>
                  <a:lnTo>
                    <a:pt x="8" y="41"/>
                  </a:lnTo>
                  <a:lnTo>
                    <a:pt x="6" y="31"/>
                  </a:lnTo>
                  <a:lnTo>
                    <a:pt x="4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8" name="Freeform 48"/>
            <p:cNvSpPr>
              <a:spLocks noEditPoints="1"/>
            </p:cNvSpPr>
            <p:nvPr/>
          </p:nvSpPr>
          <p:spPr bwMode="auto">
            <a:xfrm>
              <a:off x="6338918" y="3617375"/>
              <a:ext cx="200414" cy="225656"/>
            </a:xfrm>
            <a:custGeom>
              <a:avLst/>
              <a:gdLst>
                <a:gd name="T0" fmla="*/ 31 w 137"/>
                <a:gd name="T1" fmla="*/ 11 h 173"/>
                <a:gd name="T2" fmla="*/ 44 w 137"/>
                <a:gd name="T3" fmla="*/ 11 h 173"/>
                <a:gd name="T4" fmla="*/ 56 w 137"/>
                <a:gd name="T5" fmla="*/ 0 h 173"/>
                <a:gd name="T6" fmla="*/ 64 w 137"/>
                <a:gd name="T7" fmla="*/ 17 h 173"/>
                <a:gd name="T8" fmla="*/ 77 w 137"/>
                <a:gd name="T9" fmla="*/ 19 h 173"/>
                <a:gd name="T10" fmla="*/ 94 w 137"/>
                <a:gd name="T11" fmla="*/ 27 h 173"/>
                <a:gd name="T12" fmla="*/ 102 w 137"/>
                <a:gd name="T13" fmla="*/ 27 h 173"/>
                <a:gd name="T14" fmla="*/ 121 w 137"/>
                <a:gd name="T15" fmla="*/ 36 h 173"/>
                <a:gd name="T16" fmla="*/ 137 w 137"/>
                <a:gd name="T17" fmla="*/ 40 h 173"/>
                <a:gd name="T18" fmla="*/ 133 w 137"/>
                <a:gd name="T19" fmla="*/ 54 h 173"/>
                <a:gd name="T20" fmla="*/ 125 w 137"/>
                <a:gd name="T21" fmla="*/ 69 h 173"/>
                <a:gd name="T22" fmla="*/ 121 w 137"/>
                <a:gd name="T23" fmla="*/ 77 h 173"/>
                <a:gd name="T24" fmla="*/ 119 w 137"/>
                <a:gd name="T25" fmla="*/ 86 h 173"/>
                <a:gd name="T26" fmla="*/ 110 w 137"/>
                <a:gd name="T27" fmla="*/ 92 h 173"/>
                <a:gd name="T28" fmla="*/ 114 w 137"/>
                <a:gd name="T29" fmla="*/ 102 h 173"/>
                <a:gd name="T30" fmla="*/ 123 w 137"/>
                <a:gd name="T31" fmla="*/ 100 h 173"/>
                <a:gd name="T32" fmla="*/ 123 w 137"/>
                <a:gd name="T33" fmla="*/ 117 h 173"/>
                <a:gd name="T34" fmla="*/ 137 w 137"/>
                <a:gd name="T35" fmla="*/ 123 h 173"/>
                <a:gd name="T36" fmla="*/ 137 w 137"/>
                <a:gd name="T37" fmla="*/ 134 h 173"/>
                <a:gd name="T38" fmla="*/ 131 w 137"/>
                <a:gd name="T39" fmla="*/ 146 h 173"/>
                <a:gd name="T40" fmla="*/ 129 w 137"/>
                <a:gd name="T41" fmla="*/ 159 h 173"/>
                <a:gd name="T42" fmla="*/ 114 w 137"/>
                <a:gd name="T43" fmla="*/ 159 h 173"/>
                <a:gd name="T44" fmla="*/ 102 w 137"/>
                <a:gd name="T45" fmla="*/ 165 h 173"/>
                <a:gd name="T46" fmla="*/ 87 w 137"/>
                <a:gd name="T47" fmla="*/ 159 h 173"/>
                <a:gd name="T48" fmla="*/ 73 w 137"/>
                <a:gd name="T49" fmla="*/ 165 h 173"/>
                <a:gd name="T50" fmla="*/ 69 w 137"/>
                <a:gd name="T51" fmla="*/ 161 h 173"/>
                <a:gd name="T52" fmla="*/ 60 w 137"/>
                <a:gd name="T53" fmla="*/ 161 h 173"/>
                <a:gd name="T54" fmla="*/ 56 w 137"/>
                <a:gd name="T55" fmla="*/ 169 h 173"/>
                <a:gd name="T56" fmla="*/ 48 w 137"/>
                <a:gd name="T57" fmla="*/ 173 h 173"/>
                <a:gd name="T58" fmla="*/ 46 w 137"/>
                <a:gd name="T59" fmla="*/ 159 h 173"/>
                <a:gd name="T60" fmla="*/ 46 w 137"/>
                <a:gd name="T61" fmla="*/ 146 h 173"/>
                <a:gd name="T62" fmla="*/ 50 w 137"/>
                <a:gd name="T63" fmla="*/ 125 h 173"/>
                <a:gd name="T64" fmla="*/ 37 w 137"/>
                <a:gd name="T65" fmla="*/ 121 h 173"/>
                <a:gd name="T66" fmla="*/ 33 w 137"/>
                <a:gd name="T67" fmla="*/ 119 h 173"/>
                <a:gd name="T68" fmla="*/ 33 w 137"/>
                <a:gd name="T69" fmla="*/ 100 h 173"/>
                <a:gd name="T70" fmla="*/ 44 w 137"/>
                <a:gd name="T71" fmla="*/ 88 h 173"/>
                <a:gd name="T72" fmla="*/ 35 w 137"/>
                <a:gd name="T73" fmla="*/ 73 h 173"/>
                <a:gd name="T74" fmla="*/ 23 w 137"/>
                <a:gd name="T75" fmla="*/ 71 h 173"/>
                <a:gd name="T76" fmla="*/ 6 w 137"/>
                <a:gd name="T77" fmla="*/ 54 h 173"/>
                <a:gd name="T78" fmla="*/ 0 w 137"/>
                <a:gd name="T79" fmla="*/ 54 h 173"/>
                <a:gd name="T80" fmla="*/ 14 w 137"/>
                <a:gd name="T81" fmla="*/ 34 h 173"/>
                <a:gd name="T82" fmla="*/ 29 w 137"/>
                <a:gd name="T83" fmla="*/ 29 h 173"/>
                <a:gd name="T84" fmla="*/ 31 w 137"/>
                <a:gd name="T85" fmla="*/ 13 h 173"/>
                <a:gd name="T86" fmla="*/ 31 w 137"/>
                <a:gd name="T87" fmla="*/ 11 h 173"/>
                <a:gd name="T88" fmla="*/ 31 w 137"/>
                <a:gd name="T89" fmla="*/ 11 h 173"/>
                <a:gd name="T90" fmla="*/ 60 w 137"/>
                <a:gd name="T91" fmla="*/ 73 h 173"/>
                <a:gd name="T92" fmla="*/ 62 w 137"/>
                <a:gd name="T93" fmla="*/ 81 h 173"/>
                <a:gd name="T94" fmla="*/ 60 w 137"/>
                <a:gd name="T95" fmla="*/ 88 h 173"/>
                <a:gd name="T96" fmla="*/ 58 w 137"/>
                <a:gd name="T97" fmla="*/ 98 h 173"/>
                <a:gd name="T98" fmla="*/ 69 w 137"/>
                <a:gd name="T99" fmla="*/ 98 h 173"/>
                <a:gd name="T100" fmla="*/ 75 w 137"/>
                <a:gd name="T101" fmla="*/ 92 h 173"/>
                <a:gd name="T102" fmla="*/ 81 w 137"/>
                <a:gd name="T103" fmla="*/ 98 h 173"/>
                <a:gd name="T104" fmla="*/ 89 w 137"/>
                <a:gd name="T105" fmla="*/ 98 h 173"/>
                <a:gd name="T106" fmla="*/ 89 w 137"/>
                <a:gd name="T107" fmla="*/ 86 h 173"/>
                <a:gd name="T108" fmla="*/ 98 w 137"/>
                <a:gd name="T109" fmla="*/ 77 h 173"/>
                <a:gd name="T110" fmla="*/ 87 w 137"/>
                <a:gd name="T111" fmla="*/ 69 h 173"/>
                <a:gd name="T112" fmla="*/ 85 w 137"/>
                <a:gd name="T113" fmla="*/ 56 h 173"/>
                <a:gd name="T114" fmla="*/ 73 w 137"/>
                <a:gd name="T115" fmla="*/ 61 h 173"/>
                <a:gd name="T116" fmla="*/ 73 w 137"/>
                <a:gd name="T117" fmla="*/ 73 h 173"/>
                <a:gd name="T118" fmla="*/ 60 w 137"/>
                <a:gd name="T119" fmla="*/ 7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7" h="173">
                  <a:moveTo>
                    <a:pt x="31" y="11"/>
                  </a:moveTo>
                  <a:lnTo>
                    <a:pt x="44" y="11"/>
                  </a:lnTo>
                  <a:lnTo>
                    <a:pt x="56" y="0"/>
                  </a:lnTo>
                  <a:lnTo>
                    <a:pt x="64" y="17"/>
                  </a:lnTo>
                  <a:lnTo>
                    <a:pt x="77" y="19"/>
                  </a:lnTo>
                  <a:lnTo>
                    <a:pt x="94" y="27"/>
                  </a:lnTo>
                  <a:lnTo>
                    <a:pt x="102" y="27"/>
                  </a:lnTo>
                  <a:lnTo>
                    <a:pt x="121" y="36"/>
                  </a:lnTo>
                  <a:lnTo>
                    <a:pt x="137" y="40"/>
                  </a:lnTo>
                  <a:lnTo>
                    <a:pt x="133" y="54"/>
                  </a:lnTo>
                  <a:lnTo>
                    <a:pt x="125" y="69"/>
                  </a:lnTo>
                  <a:lnTo>
                    <a:pt x="121" y="77"/>
                  </a:lnTo>
                  <a:lnTo>
                    <a:pt x="119" y="86"/>
                  </a:lnTo>
                  <a:lnTo>
                    <a:pt x="110" y="92"/>
                  </a:lnTo>
                  <a:lnTo>
                    <a:pt x="114" y="102"/>
                  </a:lnTo>
                  <a:lnTo>
                    <a:pt x="123" y="100"/>
                  </a:lnTo>
                  <a:lnTo>
                    <a:pt x="123" y="117"/>
                  </a:lnTo>
                  <a:lnTo>
                    <a:pt x="137" y="123"/>
                  </a:lnTo>
                  <a:lnTo>
                    <a:pt x="137" y="134"/>
                  </a:lnTo>
                  <a:lnTo>
                    <a:pt x="131" y="146"/>
                  </a:lnTo>
                  <a:lnTo>
                    <a:pt x="129" y="159"/>
                  </a:lnTo>
                  <a:lnTo>
                    <a:pt x="114" y="159"/>
                  </a:lnTo>
                  <a:lnTo>
                    <a:pt x="102" y="165"/>
                  </a:lnTo>
                  <a:lnTo>
                    <a:pt x="87" y="159"/>
                  </a:lnTo>
                  <a:lnTo>
                    <a:pt x="73" y="165"/>
                  </a:lnTo>
                  <a:lnTo>
                    <a:pt x="69" y="161"/>
                  </a:lnTo>
                  <a:lnTo>
                    <a:pt x="60" y="161"/>
                  </a:lnTo>
                  <a:lnTo>
                    <a:pt x="56" y="169"/>
                  </a:lnTo>
                  <a:lnTo>
                    <a:pt x="48" y="173"/>
                  </a:lnTo>
                  <a:lnTo>
                    <a:pt x="46" y="159"/>
                  </a:lnTo>
                  <a:lnTo>
                    <a:pt x="46" y="146"/>
                  </a:lnTo>
                  <a:lnTo>
                    <a:pt x="50" y="125"/>
                  </a:lnTo>
                  <a:lnTo>
                    <a:pt x="37" y="121"/>
                  </a:lnTo>
                  <a:lnTo>
                    <a:pt x="33" y="119"/>
                  </a:lnTo>
                  <a:lnTo>
                    <a:pt x="33" y="100"/>
                  </a:lnTo>
                  <a:lnTo>
                    <a:pt x="44" y="88"/>
                  </a:lnTo>
                  <a:lnTo>
                    <a:pt x="35" y="73"/>
                  </a:lnTo>
                  <a:lnTo>
                    <a:pt x="23" y="71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14" y="34"/>
                  </a:lnTo>
                  <a:lnTo>
                    <a:pt x="29" y="29"/>
                  </a:lnTo>
                  <a:lnTo>
                    <a:pt x="31" y="13"/>
                  </a:lnTo>
                  <a:lnTo>
                    <a:pt x="31" y="11"/>
                  </a:lnTo>
                  <a:lnTo>
                    <a:pt x="31" y="11"/>
                  </a:lnTo>
                  <a:close/>
                  <a:moveTo>
                    <a:pt x="60" y="73"/>
                  </a:moveTo>
                  <a:lnTo>
                    <a:pt x="62" y="81"/>
                  </a:lnTo>
                  <a:lnTo>
                    <a:pt x="60" y="88"/>
                  </a:lnTo>
                  <a:lnTo>
                    <a:pt x="58" y="98"/>
                  </a:lnTo>
                  <a:lnTo>
                    <a:pt x="69" y="98"/>
                  </a:lnTo>
                  <a:lnTo>
                    <a:pt x="75" y="92"/>
                  </a:lnTo>
                  <a:lnTo>
                    <a:pt x="81" y="98"/>
                  </a:lnTo>
                  <a:lnTo>
                    <a:pt x="89" y="98"/>
                  </a:lnTo>
                  <a:lnTo>
                    <a:pt x="89" y="86"/>
                  </a:lnTo>
                  <a:lnTo>
                    <a:pt x="98" y="77"/>
                  </a:lnTo>
                  <a:lnTo>
                    <a:pt x="87" y="69"/>
                  </a:lnTo>
                  <a:lnTo>
                    <a:pt x="85" y="56"/>
                  </a:lnTo>
                  <a:lnTo>
                    <a:pt x="73" y="61"/>
                  </a:lnTo>
                  <a:lnTo>
                    <a:pt x="73" y="73"/>
                  </a:lnTo>
                  <a:lnTo>
                    <a:pt x="60" y="7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49" name="Freeform 49"/>
            <p:cNvSpPr>
              <a:spLocks/>
            </p:cNvSpPr>
            <p:nvPr/>
          </p:nvSpPr>
          <p:spPr bwMode="auto">
            <a:xfrm>
              <a:off x="6423765" y="3690421"/>
              <a:ext cx="58515" cy="54784"/>
            </a:xfrm>
            <a:custGeom>
              <a:avLst/>
              <a:gdLst>
                <a:gd name="T0" fmla="*/ 2 w 40"/>
                <a:gd name="T1" fmla="*/ 17 h 42"/>
                <a:gd name="T2" fmla="*/ 15 w 40"/>
                <a:gd name="T3" fmla="*/ 17 h 42"/>
                <a:gd name="T4" fmla="*/ 15 w 40"/>
                <a:gd name="T5" fmla="*/ 5 h 42"/>
                <a:gd name="T6" fmla="*/ 27 w 40"/>
                <a:gd name="T7" fmla="*/ 0 h 42"/>
                <a:gd name="T8" fmla="*/ 29 w 40"/>
                <a:gd name="T9" fmla="*/ 13 h 42"/>
                <a:gd name="T10" fmla="*/ 40 w 40"/>
                <a:gd name="T11" fmla="*/ 21 h 42"/>
                <a:gd name="T12" fmla="*/ 31 w 40"/>
                <a:gd name="T13" fmla="*/ 30 h 42"/>
                <a:gd name="T14" fmla="*/ 31 w 40"/>
                <a:gd name="T15" fmla="*/ 42 h 42"/>
                <a:gd name="T16" fmla="*/ 23 w 40"/>
                <a:gd name="T17" fmla="*/ 42 h 42"/>
                <a:gd name="T18" fmla="*/ 17 w 40"/>
                <a:gd name="T19" fmla="*/ 36 h 42"/>
                <a:gd name="T20" fmla="*/ 11 w 40"/>
                <a:gd name="T21" fmla="*/ 42 h 42"/>
                <a:gd name="T22" fmla="*/ 0 w 40"/>
                <a:gd name="T23" fmla="*/ 42 h 42"/>
                <a:gd name="T24" fmla="*/ 2 w 40"/>
                <a:gd name="T25" fmla="*/ 32 h 42"/>
                <a:gd name="T26" fmla="*/ 4 w 40"/>
                <a:gd name="T27" fmla="*/ 25 h 42"/>
                <a:gd name="T28" fmla="*/ 2 w 40"/>
                <a:gd name="T29" fmla="*/ 1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2">
                  <a:moveTo>
                    <a:pt x="2" y="17"/>
                  </a:moveTo>
                  <a:lnTo>
                    <a:pt x="15" y="17"/>
                  </a:lnTo>
                  <a:lnTo>
                    <a:pt x="15" y="5"/>
                  </a:lnTo>
                  <a:lnTo>
                    <a:pt x="27" y="0"/>
                  </a:lnTo>
                  <a:lnTo>
                    <a:pt x="29" y="13"/>
                  </a:lnTo>
                  <a:lnTo>
                    <a:pt x="40" y="21"/>
                  </a:lnTo>
                  <a:lnTo>
                    <a:pt x="31" y="30"/>
                  </a:lnTo>
                  <a:lnTo>
                    <a:pt x="31" y="42"/>
                  </a:lnTo>
                  <a:lnTo>
                    <a:pt x="23" y="42"/>
                  </a:lnTo>
                  <a:lnTo>
                    <a:pt x="17" y="36"/>
                  </a:lnTo>
                  <a:lnTo>
                    <a:pt x="11" y="42"/>
                  </a:lnTo>
                  <a:lnTo>
                    <a:pt x="0" y="42"/>
                  </a:lnTo>
                  <a:lnTo>
                    <a:pt x="2" y="32"/>
                  </a:lnTo>
                  <a:lnTo>
                    <a:pt x="4" y="25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0" name="Freeform 50"/>
            <p:cNvSpPr>
              <a:spLocks/>
            </p:cNvSpPr>
            <p:nvPr/>
          </p:nvSpPr>
          <p:spPr bwMode="auto">
            <a:xfrm>
              <a:off x="7643805" y="4098690"/>
              <a:ext cx="517859" cy="378269"/>
            </a:xfrm>
            <a:custGeom>
              <a:avLst/>
              <a:gdLst>
                <a:gd name="T0" fmla="*/ 159 w 170"/>
                <a:gd name="T1" fmla="*/ 70 h 139"/>
                <a:gd name="T2" fmla="*/ 139 w 170"/>
                <a:gd name="T3" fmla="*/ 65 h 139"/>
                <a:gd name="T4" fmla="*/ 132 w 170"/>
                <a:gd name="T5" fmla="*/ 70 h 139"/>
                <a:gd name="T6" fmla="*/ 117 w 170"/>
                <a:gd name="T7" fmla="*/ 63 h 139"/>
                <a:gd name="T8" fmla="*/ 110 w 170"/>
                <a:gd name="T9" fmla="*/ 58 h 139"/>
                <a:gd name="T10" fmla="*/ 106 w 170"/>
                <a:gd name="T11" fmla="*/ 50 h 139"/>
                <a:gd name="T12" fmla="*/ 97 w 170"/>
                <a:gd name="T13" fmla="*/ 67 h 139"/>
                <a:gd name="T14" fmla="*/ 94 w 170"/>
                <a:gd name="T15" fmla="*/ 77 h 139"/>
                <a:gd name="T16" fmla="*/ 101 w 170"/>
                <a:gd name="T17" fmla="*/ 84 h 139"/>
                <a:gd name="T18" fmla="*/ 109 w 170"/>
                <a:gd name="T19" fmla="*/ 95 h 139"/>
                <a:gd name="T20" fmla="*/ 102 w 170"/>
                <a:gd name="T21" fmla="*/ 100 h 139"/>
                <a:gd name="T22" fmla="*/ 90 w 170"/>
                <a:gd name="T23" fmla="*/ 107 h 139"/>
                <a:gd name="T24" fmla="*/ 88 w 170"/>
                <a:gd name="T25" fmla="*/ 119 h 139"/>
                <a:gd name="T26" fmla="*/ 81 w 170"/>
                <a:gd name="T27" fmla="*/ 128 h 139"/>
                <a:gd name="T28" fmla="*/ 77 w 170"/>
                <a:gd name="T29" fmla="*/ 136 h 139"/>
                <a:gd name="T30" fmla="*/ 66 w 170"/>
                <a:gd name="T31" fmla="*/ 133 h 139"/>
                <a:gd name="T32" fmla="*/ 44 w 170"/>
                <a:gd name="T33" fmla="*/ 127 h 139"/>
                <a:gd name="T34" fmla="*/ 32 w 170"/>
                <a:gd name="T35" fmla="*/ 112 h 139"/>
                <a:gd name="T36" fmla="*/ 26 w 170"/>
                <a:gd name="T37" fmla="*/ 98 h 139"/>
                <a:gd name="T38" fmla="*/ 10 w 170"/>
                <a:gd name="T39" fmla="*/ 93 h 139"/>
                <a:gd name="T40" fmla="*/ 0 w 170"/>
                <a:gd name="T41" fmla="*/ 75 h 139"/>
                <a:gd name="T42" fmla="*/ 7 w 170"/>
                <a:gd name="T43" fmla="*/ 59 h 139"/>
                <a:gd name="T44" fmla="*/ 9 w 170"/>
                <a:gd name="T45" fmla="*/ 47 h 139"/>
                <a:gd name="T46" fmla="*/ 20 w 170"/>
                <a:gd name="T47" fmla="*/ 44 h 139"/>
                <a:gd name="T48" fmla="*/ 28 w 170"/>
                <a:gd name="T49" fmla="*/ 43 h 139"/>
                <a:gd name="T50" fmla="*/ 33 w 170"/>
                <a:gd name="T51" fmla="*/ 33 h 139"/>
                <a:gd name="T52" fmla="*/ 41 w 170"/>
                <a:gd name="T53" fmla="*/ 24 h 139"/>
                <a:gd name="T54" fmla="*/ 54 w 170"/>
                <a:gd name="T55" fmla="*/ 17 h 139"/>
                <a:gd name="T56" fmla="*/ 64 w 170"/>
                <a:gd name="T57" fmla="*/ 19 h 139"/>
                <a:gd name="T58" fmla="*/ 80 w 170"/>
                <a:gd name="T59" fmla="*/ 15 h 139"/>
                <a:gd name="T60" fmla="*/ 95 w 170"/>
                <a:gd name="T61" fmla="*/ 8 h 139"/>
                <a:gd name="T62" fmla="*/ 101 w 170"/>
                <a:gd name="T63" fmla="*/ 1 h 139"/>
                <a:gd name="T64" fmla="*/ 121 w 170"/>
                <a:gd name="T65" fmla="*/ 11 h 139"/>
                <a:gd name="T66" fmla="*/ 137 w 170"/>
                <a:gd name="T67" fmla="*/ 32 h 139"/>
                <a:gd name="T68" fmla="*/ 145 w 170"/>
                <a:gd name="T69" fmla="*/ 39 h 139"/>
                <a:gd name="T70" fmla="*/ 156 w 170"/>
                <a:gd name="T71" fmla="*/ 52 h 139"/>
                <a:gd name="T72" fmla="*/ 170 w 170"/>
                <a:gd name="T73" fmla="*/ 5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0" h="139">
                  <a:moveTo>
                    <a:pt x="170" y="61"/>
                  </a:moveTo>
                  <a:cubicBezTo>
                    <a:pt x="159" y="70"/>
                    <a:pt x="159" y="70"/>
                    <a:pt x="159" y="70"/>
                  </a:cubicBezTo>
                  <a:cubicBezTo>
                    <a:pt x="145" y="69"/>
                    <a:pt x="145" y="69"/>
                    <a:pt x="145" y="69"/>
                  </a:cubicBezTo>
                  <a:cubicBezTo>
                    <a:pt x="139" y="65"/>
                    <a:pt x="139" y="65"/>
                    <a:pt x="139" y="65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32" y="70"/>
                    <a:pt x="132" y="70"/>
                    <a:pt x="132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17" y="63"/>
                    <a:pt x="117" y="63"/>
                    <a:pt x="117" y="63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14" y="53"/>
                    <a:pt x="114" y="53"/>
                    <a:pt x="114" y="53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98" y="73"/>
                    <a:pt x="98" y="73"/>
                    <a:pt x="98" y="73"/>
                  </a:cubicBezTo>
                  <a:cubicBezTo>
                    <a:pt x="94" y="77"/>
                    <a:pt x="94" y="77"/>
                    <a:pt x="94" y="77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101" y="84"/>
                    <a:pt x="101" y="84"/>
                    <a:pt x="101" y="84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98" y="101"/>
                    <a:pt x="98" y="101"/>
                    <a:pt x="98" y="101"/>
                  </a:cubicBezTo>
                  <a:cubicBezTo>
                    <a:pt x="90" y="107"/>
                    <a:pt x="90" y="107"/>
                    <a:pt x="90" y="107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88" y="119"/>
                    <a:pt x="88" y="119"/>
                    <a:pt x="88" y="119"/>
                  </a:cubicBezTo>
                  <a:cubicBezTo>
                    <a:pt x="82" y="122"/>
                    <a:pt x="82" y="122"/>
                    <a:pt x="82" y="122"/>
                  </a:cubicBezTo>
                  <a:cubicBezTo>
                    <a:pt x="81" y="128"/>
                    <a:pt x="81" y="128"/>
                    <a:pt x="81" y="128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77" y="136"/>
                    <a:pt x="77" y="136"/>
                    <a:pt x="77" y="136"/>
                  </a:cubicBezTo>
                  <a:cubicBezTo>
                    <a:pt x="75" y="136"/>
                    <a:pt x="74" y="136"/>
                    <a:pt x="72" y="137"/>
                  </a:cubicBezTo>
                  <a:cubicBezTo>
                    <a:pt x="69" y="139"/>
                    <a:pt x="67" y="136"/>
                    <a:pt x="66" y="133"/>
                  </a:cubicBezTo>
                  <a:cubicBezTo>
                    <a:pt x="65" y="131"/>
                    <a:pt x="58" y="124"/>
                    <a:pt x="52" y="124"/>
                  </a:cubicBezTo>
                  <a:cubicBezTo>
                    <a:pt x="48" y="124"/>
                    <a:pt x="47" y="127"/>
                    <a:pt x="44" y="12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32" y="112"/>
                    <a:pt x="32" y="112"/>
                    <a:pt x="32" y="112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26" y="98"/>
                    <a:pt x="26" y="98"/>
                    <a:pt x="26" y="98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5" y="67"/>
                    <a:pt x="5" y="67"/>
                    <a:pt x="5" y="67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5" y="39"/>
                    <a:pt x="35" y="39"/>
                    <a:pt x="35" y="39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6" y="10"/>
                    <a:pt x="86" y="10"/>
                    <a:pt x="86" y="10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7" y="32"/>
                    <a:pt x="137" y="32"/>
                    <a:pt x="137" y="32"/>
                  </a:cubicBezTo>
                  <a:cubicBezTo>
                    <a:pt x="137" y="39"/>
                    <a:pt x="137" y="39"/>
                    <a:pt x="137" y="39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56" y="52"/>
                    <a:pt x="156" y="52"/>
                    <a:pt x="156" y="52"/>
                  </a:cubicBezTo>
                  <a:cubicBezTo>
                    <a:pt x="163" y="54"/>
                    <a:pt x="163" y="54"/>
                    <a:pt x="163" y="54"/>
                  </a:cubicBezTo>
                  <a:cubicBezTo>
                    <a:pt x="170" y="58"/>
                    <a:pt x="170" y="58"/>
                    <a:pt x="170" y="58"/>
                  </a:cubicBezTo>
                  <a:lnTo>
                    <a:pt x="170" y="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1" name="Freeform 51"/>
            <p:cNvSpPr>
              <a:spLocks/>
            </p:cNvSpPr>
            <p:nvPr/>
          </p:nvSpPr>
          <p:spPr bwMode="auto">
            <a:xfrm>
              <a:off x="7452168" y="4259128"/>
              <a:ext cx="329147" cy="208700"/>
            </a:xfrm>
            <a:custGeom>
              <a:avLst/>
              <a:gdLst>
                <a:gd name="T0" fmla="*/ 107 w 108"/>
                <a:gd name="T1" fmla="*/ 68 h 77"/>
                <a:gd name="T2" fmla="*/ 106 w 108"/>
                <a:gd name="T3" fmla="*/ 68 h 77"/>
                <a:gd name="T4" fmla="*/ 100 w 108"/>
                <a:gd name="T5" fmla="*/ 73 h 77"/>
                <a:gd name="T6" fmla="*/ 87 w 108"/>
                <a:gd name="T7" fmla="*/ 74 h 77"/>
                <a:gd name="T8" fmla="*/ 73 w 108"/>
                <a:gd name="T9" fmla="*/ 73 h 77"/>
                <a:gd name="T10" fmla="*/ 59 w 108"/>
                <a:gd name="T11" fmla="*/ 69 h 77"/>
                <a:gd name="T12" fmla="*/ 47 w 108"/>
                <a:gd name="T13" fmla="*/ 73 h 77"/>
                <a:gd name="T14" fmla="*/ 35 w 108"/>
                <a:gd name="T15" fmla="*/ 70 h 77"/>
                <a:gd name="T16" fmla="*/ 20 w 108"/>
                <a:gd name="T17" fmla="*/ 68 h 77"/>
                <a:gd name="T18" fmla="*/ 14 w 108"/>
                <a:gd name="T19" fmla="*/ 67 h 77"/>
                <a:gd name="T20" fmla="*/ 18 w 108"/>
                <a:gd name="T21" fmla="*/ 60 h 77"/>
                <a:gd name="T22" fmla="*/ 14 w 108"/>
                <a:gd name="T23" fmla="*/ 53 h 77"/>
                <a:gd name="T24" fmla="*/ 7 w 108"/>
                <a:gd name="T25" fmla="*/ 51 h 77"/>
                <a:gd name="T26" fmla="*/ 1 w 108"/>
                <a:gd name="T27" fmla="*/ 49 h 77"/>
                <a:gd name="T28" fmla="*/ 0 w 108"/>
                <a:gd name="T29" fmla="*/ 42 h 77"/>
                <a:gd name="T30" fmla="*/ 4 w 108"/>
                <a:gd name="T31" fmla="*/ 42 h 77"/>
                <a:gd name="T32" fmla="*/ 8 w 108"/>
                <a:gd name="T33" fmla="*/ 37 h 77"/>
                <a:gd name="T34" fmla="*/ 6 w 108"/>
                <a:gd name="T35" fmla="*/ 33 h 77"/>
                <a:gd name="T36" fmla="*/ 9 w 108"/>
                <a:gd name="T37" fmla="*/ 28 h 77"/>
                <a:gd name="T38" fmla="*/ 17 w 108"/>
                <a:gd name="T39" fmla="*/ 28 h 77"/>
                <a:gd name="T40" fmla="*/ 19 w 108"/>
                <a:gd name="T41" fmla="*/ 22 h 77"/>
                <a:gd name="T42" fmla="*/ 18 w 108"/>
                <a:gd name="T43" fmla="*/ 7 h 77"/>
                <a:gd name="T44" fmla="*/ 16 w 108"/>
                <a:gd name="T45" fmla="*/ 5 h 77"/>
                <a:gd name="T46" fmla="*/ 25 w 108"/>
                <a:gd name="T47" fmla="*/ 0 h 77"/>
                <a:gd name="T48" fmla="*/ 36 w 108"/>
                <a:gd name="T49" fmla="*/ 4 h 77"/>
                <a:gd name="T50" fmla="*/ 45 w 108"/>
                <a:gd name="T51" fmla="*/ 4 h 77"/>
                <a:gd name="T52" fmla="*/ 49 w 108"/>
                <a:gd name="T53" fmla="*/ 11 h 77"/>
                <a:gd name="T54" fmla="*/ 61 w 108"/>
                <a:gd name="T55" fmla="*/ 4 h 77"/>
                <a:gd name="T56" fmla="*/ 68 w 108"/>
                <a:gd name="T57" fmla="*/ 8 h 77"/>
                <a:gd name="T58" fmla="*/ 63 w 108"/>
                <a:gd name="T59" fmla="*/ 16 h 77"/>
                <a:gd name="T60" fmla="*/ 71 w 108"/>
                <a:gd name="T61" fmla="*/ 25 h 77"/>
                <a:gd name="T62" fmla="*/ 73 w 108"/>
                <a:gd name="T63" fmla="*/ 34 h 77"/>
                <a:gd name="T64" fmla="*/ 81 w 108"/>
                <a:gd name="T65" fmla="*/ 37 h 77"/>
                <a:gd name="T66" fmla="*/ 89 w 108"/>
                <a:gd name="T67" fmla="*/ 39 h 77"/>
                <a:gd name="T68" fmla="*/ 95 w 108"/>
                <a:gd name="T69" fmla="*/ 45 h 77"/>
                <a:gd name="T70" fmla="*/ 95 w 108"/>
                <a:gd name="T71" fmla="*/ 53 h 77"/>
                <a:gd name="T72" fmla="*/ 108 w 108"/>
                <a:gd name="T73" fmla="*/ 58 h 77"/>
                <a:gd name="T74" fmla="*/ 107 w 108"/>
                <a:gd name="T75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8" h="77">
                  <a:moveTo>
                    <a:pt x="107" y="68"/>
                  </a:moveTo>
                  <a:cubicBezTo>
                    <a:pt x="107" y="68"/>
                    <a:pt x="106" y="68"/>
                    <a:pt x="106" y="68"/>
                  </a:cubicBezTo>
                  <a:cubicBezTo>
                    <a:pt x="102" y="69"/>
                    <a:pt x="102" y="73"/>
                    <a:pt x="100" y="73"/>
                  </a:cubicBezTo>
                  <a:cubicBezTo>
                    <a:pt x="99" y="74"/>
                    <a:pt x="89" y="75"/>
                    <a:pt x="87" y="74"/>
                  </a:cubicBezTo>
                  <a:cubicBezTo>
                    <a:pt x="85" y="73"/>
                    <a:pt x="77" y="73"/>
                    <a:pt x="73" y="73"/>
                  </a:cubicBezTo>
                  <a:cubicBezTo>
                    <a:pt x="68" y="73"/>
                    <a:pt x="64" y="73"/>
                    <a:pt x="59" y="69"/>
                  </a:cubicBezTo>
                  <a:cubicBezTo>
                    <a:pt x="55" y="66"/>
                    <a:pt x="51" y="69"/>
                    <a:pt x="47" y="73"/>
                  </a:cubicBezTo>
                  <a:cubicBezTo>
                    <a:pt x="43" y="77"/>
                    <a:pt x="39" y="70"/>
                    <a:pt x="35" y="70"/>
                  </a:cubicBezTo>
                  <a:cubicBezTo>
                    <a:pt x="31" y="69"/>
                    <a:pt x="25" y="69"/>
                    <a:pt x="20" y="68"/>
                  </a:cubicBezTo>
                  <a:cubicBezTo>
                    <a:pt x="18" y="67"/>
                    <a:pt x="16" y="67"/>
                    <a:pt x="14" y="67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9" y="39"/>
                    <a:pt x="89" y="39"/>
                    <a:pt x="89" y="39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108" y="58"/>
                    <a:pt x="108" y="58"/>
                    <a:pt x="108" y="58"/>
                  </a:cubicBezTo>
                  <a:lnTo>
                    <a:pt x="107" y="6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2" name="Freeform 52"/>
            <p:cNvSpPr>
              <a:spLocks/>
            </p:cNvSpPr>
            <p:nvPr/>
          </p:nvSpPr>
          <p:spPr bwMode="auto">
            <a:xfrm>
              <a:off x="7191775" y="4216084"/>
              <a:ext cx="317445" cy="328702"/>
            </a:xfrm>
            <a:custGeom>
              <a:avLst/>
              <a:gdLst>
                <a:gd name="T0" fmla="*/ 89 w 104"/>
                <a:gd name="T1" fmla="*/ 83 h 121"/>
                <a:gd name="T2" fmla="*/ 64 w 104"/>
                <a:gd name="T3" fmla="*/ 75 h 121"/>
                <a:gd name="T4" fmla="*/ 59 w 104"/>
                <a:gd name="T5" fmla="*/ 88 h 121"/>
                <a:gd name="T6" fmla="*/ 66 w 104"/>
                <a:gd name="T7" fmla="*/ 102 h 121"/>
                <a:gd name="T8" fmla="*/ 54 w 104"/>
                <a:gd name="T9" fmla="*/ 102 h 121"/>
                <a:gd name="T10" fmla="*/ 42 w 104"/>
                <a:gd name="T11" fmla="*/ 118 h 121"/>
                <a:gd name="T12" fmla="*/ 22 w 104"/>
                <a:gd name="T13" fmla="*/ 120 h 121"/>
                <a:gd name="T14" fmla="*/ 22 w 104"/>
                <a:gd name="T15" fmla="*/ 116 h 121"/>
                <a:gd name="T16" fmla="*/ 23 w 104"/>
                <a:gd name="T17" fmla="*/ 106 h 121"/>
                <a:gd name="T18" fmla="*/ 10 w 104"/>
                <a:gd name="T19" fmla="*/ 106 h 121"/>
                <a:gd name="T20" fmla="*/ 4 w 104"/>
                <a:gd name="T21" fmla="*/ 99 h 121"/>
                <a:gd name="T22" fmla="*/ 12 w 104"/>
                <a:gd name="T23" fmla="*/ 85 h 121"/>
                <a:gd name="T24" fmla="*/ 15 w 104"/>
                <a:gd name="T25" fmla="*/ 81 h 121"/>
                <a:gd name="T26" fmla="*/ 21 w 104"/>
                <a:gd name="T27" fmla="*/ 68 h 121"/>
                <a:gd name="T28" fmla="*/ 31 w 104"/>
                <a:gd name="T29" fmla="*/ 58 h 121"/>
                <a:gd name="T30" fmla="*/ 39 w 104"/>
                <a:gd name="T31" fmla="*/ 61 h 121"/>
                <a:gd name="T32" fmla="*/ 45 w 104"/>
                <a:gd name="T33" fmla="*/ 56 h 121"/>
                <a:gd name="T34" fmla="*/ 40 w 104"/>
                <a:gd name="T35" fmla="*/ 46 h 121"/>
                <a:gd name="T36" fmla="*/ 31 w 104"/>
                <a:gd name="T37" fmla="*/ 47 h 121"/>
                <a:gd name="T38" fmla="*/ 20 w 104"/>
                <a:gd name="T39" fmla="*/ 45 h 121"/>
                <a:gd name="T40" fmla="*/ 16 w 104"/>
                <a:gd name="T41" fmla="*/ 31 h 121"/>
                <a:gd name="T42" fmla="*/ 16 w 104"/>
                <a:gd name="T43" fmla="*/ 17 h 121"/>
                <a:gd name="T44" fmla="*/ 28 w 104"/>
                <a:gd name="T45" fmla="*/ 19 h 121"/>
                <a:gd name="T46" fmla="*/ 34 w 104"/>
                <a:gd name="T47" fmla="*/ 29 h 121"/>
                <a:gd name="T48" fmla="*/ 44 w 104"/>
                <a:gd name="T49" fmla="*/ 26 h 121"/>
                <a:gd name="T50" fmla="*/ 54 w 104"/>
                <a:gd name="T51" fmla="*/ 18 h 121"/>
                <a:gd name="T52" fmla="*/ 58 w 104"/>
                <a:gd name="T53" fmla="*/ 1 h 121"/>
                <a:gd name="T54" fmla="*/ 68 w 104"/>
                <a:gd name="T55" fmla="*/ 6 h 121"/>
                <a:gd name="T56" fmla="*/ 87 w 104"/>
                <a:gd name="T57" fmla="*/ 17 h 121"/>
                <a:gd name="T58" fmla="*/ 103 w 104"/>
                <a:gd name="T59" fmla="*/ 23 h 121"/>
                <a:gd name="T60" fmla="*/ 102 w 104"/>
                <a:gd name="T61" fmla="*/ 44 h 121"/>
                <a:gd name="T62" fmla="*/ 91 w 104"/>
                <a:gd name="T63" fmla="*/ 49 h 121"/>
                <a:gd name="T64" fmla="*/ 89 w 104"/>
                <a:gd name="T65" fmla="*/ 58 h 121"/>
                <a:gd name="T66" fmla="*/ 86 w 104"/>
                <a:gd name="T67" fmla="*/ 65 h 121"/>
                <a:gd name="T68" fmla="*/ 99 w 104"/>
                <a:gd name="T69" fmla="*/ 69 h 121"/>
                <a:gd name="T70" fmla="*/ 99 w 104"/>
                <a:gd name="T71" fmla="*/ 8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121">
                  <a:moveTo>
                    <a:pt x="99" y="83"/>
                  </a:moveTo>
                  <a:cubicBezTo>
                    <a:pt x="95" y="83"/>
                    <a:pt x="92" y="83"/>
                    <a:pt x="89" y="83"/>
                  </a:cubicBezTo>
                  <a:cubicBezTo>
                    <a:pt x="85" y="83"/>
                    <a:pt x="84" y="83"/>
                    <a:pt x="79" y="80"/>
                  </a:cubicBezTo>
                  <a:cubicBezTo>
                    <a:pt x="75" y="76"/>
                    <a:pt x="65" y="74"/>
                    <a:pt x="64" y="75"/>
                  </a:cubicBezTo>
                  <a:cubicBezTo>
                    <a:pt x="63" y="76"/>
                    <a:pt x="62" y="78"/>
                    <a:pt x="59" y="81"/>
                  </a:cubicBezTo>
                  <a:cubicBezTo>
                    <a:pt x="56" y="85"/>
                    <a:pt x="58" y="86"/>
                    <a:pt x="59" y="88"/>
                  </a:cubicBezTo>
                  <a:cubicBezTo>
                    <a:pt x="60" y="90"/>
                    <a:pt x="58" y="90"/>
                    <a:pt x="56" y="93"/>
                  </a:cubicBezTo>
                  <a:cubicBezTo>
                    <a:pt x="54" y="95"/>
                    <a:pt x="59" y="97"/>
                    <a:pt x="66" y="102"/>
                  </a:cubicBezTo>
                  <a:cubicBezTo>
                    <a:pt x="73" y="108"/>
                    <a:pt x="68" y="108"/>
                    <a:pt x="65" y="109"/>
                  </a:cubicBezTo>
                  <a:cubicBezTo>
                    <a:pt x="62" y="110"/>
                    <a:pt x="57" y="105"/>
                    <a:pt x="54" y="102"/>
                  </a:cubicBezTo>
                  <a:cubicBezTo>
                    <a:pt x="51" y="99"/>
                    <a:pt x="47" y="103"/>
                    <a:pt x="43" y="105"/>
                  </a:cubicBezTo>
                  <a:cubicBezTo>
                    <a:pt x="39" y="108"/>
                    <a:pt x="41" y="115"/>
                    <a:pt x="42" y="118"/>
                  </a:cubicBezTo>
                  <a:cubicBezTo>
                    <a:pt x="42" y="121"/>
                    <a:pt x="41" y="120"/>
                    <a:pt x="35" y="120"/>
                  </a:cubicBezTo>
                  <a:cubicBezTo>
                    <a:pt x="30" y="120"/>
                    <a:pt x="25" y="118"/>
                    <a:pt x="22" y="120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22" y="116"/>
                    <a:pt x="22" y="116"/>
                    <a:pt x="22" y="116"/>
                  </a:cubicBezTo>
                  <a:cubicBezTo>
                    <a:pt x="25" y="110"/>
                    <a:pt x="25" y="110"/>
                    <a:pt x="25" y="110"/>
                  </a:cubicBezTo>
                  <a:cubicBezTo>
                    <a:pt x="23" y="106"/>
                    <a:pt x="23" y="106"/>
                    <a:pt x="23" y="106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4" y="100"/>
                    <a:pt x="4" y="99"/>
                  </a:cubicBezTo>
                  <a:cubicBezTo>
                    <a:pt x="5" y="99"/>
                    <a:pt x="9" y="93"/>
                    <a:pt x="9" y="93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4"/>
                    <a:pt x="54" y="18"/>
                    <a:pt x="54" y="18"/>
                  </a:cubicBezTo>
                  <a:cubicBezTo>
                    <a:pt x="55" y="17"/>
                    <a:pt x="58" y="11"/>
                    <a:pt x="58" y="11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2" y="44"/>
                    <a:pt x="102" y="44"/>
                    <a:pt x="102" y="44"/>
                  </a:cubicBezTo>
                  <a:cubicBezTo>
                    <a:pt x="94" y="44"/>
                    <a:pt x="94" y="44"/>
                    <a:pt x="94" y="44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89" y="58"/>
                    <a:pt x="89" y="58"/>
                    <a:pt x="89" y="58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6" y="65"/>
                    <a:pt x="86" y="65"/>
                    <a:pt x="86" y="65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103" y="76"/>
                    <a:pt x="103" y="76"/>
                    <a:pt x="103" y="76"/>
                  </a:cubicBezTo>
                  <a:lnTo>
                    <a:pt x="99" y="8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3" name="Freeform 53"/>
            <p:cNvSpPr>
              <a:spLocks/>
            </p:cNvSpPr>
            <p:nvPr/>
          </p:nvSpPr>
          <p:spPr bwMode="auto">
            <a:xfrm>
              <a:off x="7289788" y="3813032"/>
              <a:ext cx="460807" cy="476097"/>
            </a:xfrm>
            <a:custGeom>
              <a:avLst/>
              <a:gdLst>
                <a:gd name="T0" fmla="*/ 225 w 315"/>
                <a:gd name="T1" fmla="*/ 9 h 365"/>
                <a:gd name="T2" fmla="*/ 261 w 315"/>
                <a:gd name="T3" fmla="*/ 50 h 365"/>
                <a:gd name="T4" fmla="*/ 279 w 315"/>
                <a:gd name="T5" fmla="*/ 77 h 365"/>
                <a:gd name="T6" fmla="*/ 273 w 315"/>
                <a:gd name="T7" fmla="*/ 109 h 365"/>
                <a:gd name="T8" fmla="*/ 271 w 315"/>
                <a:gd name="T9" fmla="*/ 146 h 365"/>
                <a:gd name="T10" fmla="*/ 279 w 315"/>
                <a:gd name="T11" fmla="*/ 171 h 365"/>
                <a:gd name="T12" fmla="*/ 275 w 315"/>
                <a:gd name="T13" fmla="*/ 196 h 365"/>
                <a:gd name="T14" fmla="*/ 296 w 315"/>
                <a:gd name="T15" fmla="*/ 223 h 365"/>
                <a:gd name="T16" fmla="*/ 306 w 315"/>
                <a:gd name="T17" fmla="*/ 242 h 365"/>
                <a:gd name="T18" fmla="*/ 315 w 315"/>
                <a:gd name="T19" fmla="*/ 265 h 365"/>
                <a:gd name="T20" fmla="*/ 315 w 315"/>
                <a:gd name="T21" fmla="*/ 300 h 365"/>
                <a:gd name="T22" fmla="*/ 288 w 315"/>
                <a:gd name="T23" fmla="*/ 302 h 365"/>
                <a:gd name="T24" fmla="*/ 271 w 315"/>
                <a:gd name="T25" fmla="*/ 307 h 365"/>
                <a:gd name="T26" fmla="*/ 261 w 315"/>
                <a:gd name="T27" fmla="*/ 327 h 365"/>
                <a:gd name="T28" fmla="*/ 252 w 315"/>
                <a:gd name="T29" fmla="*/ 359 h 365"/>
                <a:gd name="T30" fmla="*/ 213 w 315"/>
                <a:gd name="T31" fmla="*/ 365 h 365"/>
                <a:gd name="T32" fmla="*/ 186 w 315"/>
                <a:gd name="T33" fmla="*/ 350 h 365"/>
                <a:gd name="T34" fmla="*/ 144 w 315"/>
                <a:gd name="T35" fmla="*/ 352 h 365"/>
                <a:gd name="T36" fmla="*/ 115 w 315"/>
                <a:gd name="T37" fmla="*/ 344 h 365"/>
                <a:gd name="T38" fmla="*/ 75 w 315"/>
                <a:gd name="T39" fmla="*/ 321 h 365"/>
                <a:gd name="T40" fmla="*/ 54 w 315"/>
                <a:gd name="T41" fmla="*/ 311 h 365"/>
                <a:gd name="T42" fmla="*/ 36 w 315"/>
                <a:gd name="T43" fmla="*/ 309 h 365"/>
                <a:gd name="T44" fmla="*/ 0 w 315"/>
                <a:gd name="T45" fmla="*/ 284 h 365"/>
                <a:gd name="T46" fmla="*/ 19 w 315"/>
                <a:gd name="T47" fmla="*/ 248 h 365"/>
                <a:gd name="T48" fmla="*/ 50 w 315"/>
                <a:gd name="T49" fmla="*/ 244 h 365"/>
                <a:gd name="T50" fmla="*/ 67 w 315"/>
                <a:gd name="T51" fmla="*/ 221 h 365"/>
                <a:gd name="T52" fmla="*/ 92 w 315"/>
                <a:gd name="T53" fmla="*/ 221 h 365"/>
                <a:gd name="T54" fmla="*/ 98 w 315"/>
                <a:gd name="T55" fmla="*/ 200 h 365"/>
                <a:gd name="T56" fmla="*/ 127 w 315"/>
                <a:gd name="T57" fmla="*/ 186 h 365"/>
                <a:gd name="T58" fmla="*/ 129 w 315"/>
                <a:gd name="T59" fmla="*/ 161 h 365"/>
                <a:gd name="T60" fmla="*/ 121 w 315"/>
                <a:gd name="T61" fmla="*/ 136 h 365"/>
                <a:gd name="T62" fmla="*/ 131 w 315"/>
                <a:gd name="T63" fmla="*/ 107 h 365"/>
                <a:gd name="T64" fmla="*/ 177 w 315"/>
                <a:gd name="T65" fmla="*/ 67 h 365"/>
                <a:gd name="T66" fmla="*/ 188 w 315"/>
                <a:gd name="T67" fmla="*/ 36 h 365"/>
                <a:gd name="T68" fmla="*/ 200 w 315"/>
                <a:gd name="T69" fmla="*/ 15 h 365"/>
                <a:gd name="T70" fmla="*/ 213 w 315"/>
                <a:gd name="T71" fmla="*/ 0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5" h="365">
                  <a:moveTo>
                    <a:pt x="213" y="0"/>
                  </a:moveTo>
                  <a:lnTo>
                    <a:pt x="225" y="9"/>
                  </a:lnTo>
                  <a:lnTo>
                    <a:pt x="223" y="19"/>
                  </a:lnTo>
                  <a:lnTo>
                    <a:pt x="261" y="50"/>
                  </a:lnTo>
                  <a:lnTo>
                    <a:pt x="267" y="67"/>
                  </a:lnTo>
                  <a:lnTo>
                    <a:pt x="279" y="77"/>
                  </a:lnTo>
                  <a:lnTo>
                    <a:pt x="279" y="98"/>
                  </a:lnTo>
                  <a:lnTo>
                    <a:pt x="273" y="109"/>
                  </a:lnTo>
                  <a:lnTo>
                    <a:pt x="273" y="129"/>
                  </a:lnTo>
                  <a:lnTo>
                    <a:pt x="271" y="146"/>
                  </a:lnTo>
                  <a:lnTo>
                    <a:pt x="281" y="161"/>
                  </a:lnTo>
                  <a:lnTo>
                    <a:pt x="279" y="171"/>
                  </a:lnTo>
                  <a:lnTo>
                    <a:pt x="271" y="182"/>
                  </a:lnTo>
                  <a:lnTo>
                    <a:pt x="275" y="196"/>
                  </a:lnTo>
                  <a:lnTo>
                    <a:pt x="292" y="202"/>
                  </a:lnTo>
                  <a:lnTo>
                    <a:pt x="296" y="223"/>
                  </a:lnTo>
                  <a:lnTo>
                    <a:pt x="309" y="227"/>
                  </a:lnTo>
                  <a:lnTo>
                    <a:pt x="306" y="242"/>
                  </a:lnTo>
                  <a:lnTo>
                    <a:pt x="309" y="259"/>
                  </a:lnTo>
                  <a:lnTo>
                    <a:pt x="315" y="265"/>
                  </a:lnTo>
                  <a:lnTo>
                    <a:pt x="311" y="288"/>
                  </a:lnTo>
                  <a:lnTo>
                    <a:pt x="315" y="300"/>
                  </a:lnTo>
                  <a:lnTo>
                    <a:pt x="300" y="309"/>
                  </a:lnTo>
                  <a:lnTo>
                    <a:pt x="288" y="302"/>
                  </a:lnTo>
                  <a:lnTo>
                    <a:pt x="284" y="311"/>
                  </a:lnTo>
                  <a:lnTo>
                    <a:pt x="271" y="307"/>
                  </a:lnTo>
                  <a:lnTo>
                    <a:pt x="261" y="317"/>
                  </a:lnTo>
                  <a:lnTo>
                    <a:pt x="261" y="327"/>
                  </a:lnTo>
                  <a:lnTo>
                    <a:pt x="256" y="342"/>
                  </a:lnTo>
                  <a:lnTo>
                    <a:pt x="252" y="359"/>
                  </a:lnTo>
                  <a:lnTo>
                    <a:pt x="238" y="350"/>
                  </a:lnTo>
                  <a:lnTo>
                    <a:pt x="213" y="365"/>
                  </a:lnTo>
                  <a:lnTo>
                    <a:pt x="204" y="350"/>
                  </a:lnTo>
                  <a:lnTo>
                    <a:pt x="186" y="350"/>
                  </a:lnTo>
                  <a:lnTo>
                    <a:pt x="163" y="342"/>
                  </a:lnTo>
                  <a:lnTo>
                    <a:pt x="144" y="352"/>
                  </a:lnTo>
                  <a:lnTo>
                    <a:pt x="125" y="334"/>
                  </a:lnTo>
                  <a:lnTo>
                    <a:pt x="115" y="344"/>
                  </a:lnTo>
                  <a:lnTo>
                    <a:pt x="96" y="332"/>
                  </a:lnTo>
                  <a:lnTo>
                    <a:pt x="75" y="321"/>
                  </a:lnTo>
                  <a:lnTo>
                    <a:pt x="65" y="309"/>
                  </a:lnTo>
                  <a:lnTo>
                    <a:pt x="54" y="311"/>
                  </a:lnTo>
                  <a:lnTo>
                    <a:pt x="42" y="323"/>
                  </a:lnTo>
                  <a:lnTo>
                    <a:pt x="36" y="309"/>
                  </a:lnTo>
                  <a:lnTo>
                    <a:pt x="21" y="307"/>
                  </a:lnTo>
                  <a:lnTo>
                    <a:pt x="0" y="284"/>
                  </a:lnTo>
                  <a:lnTo>
                    <a:pt x="15" y="267"/>
                  </a:lnTo>
                  <a:lnTo>
                    <a:pt x="19" y="248"/>
                  </a:lnTo>
                  <a:lnTo>
                    <a:pt x="40" y="250"/>
                  </a:lnTo>
                  <a:lnTo>
                    <a:pt x="50" y="244"/>
                  </a:lnTo>
                  <a:lnTo>
                    <a:pt x="56" y="225"/>
                  </a:lnTo>
                  <a:lnTo>
                    <a:pt x="67" y="221"/>
                  </a:lnTo>
                  <a:lnTo>
                    <a:pt x="79" y="232"/>
                  </a:lnTo>
                  <a:lnTo>
                    <a:pt x="92" y="221"/>
                  </a:lnTo>
                  <a:lnTo>
                    <a:pt x="83" y="209"/>
                  </a:lnTo>
                  <a:lnTo>
                    <a:pt x="98" y="200"/>
                  </a:lnTo>
                  <a:lnTo>
                    <a:pt x="113" y="200"/>
                  </a:lnTo>
                  <a:lnTo>
                    <a:pt x="127" y="186"/>
                  </a:lnTo>
                  <a:lnTo>
                    <a:pt x="117" y="173"/>
                  </a:lnTo>
                  <a:lnTo>
                    <a:pt x="129" y="161"/>
                  </a:lnTo>
                  <a:lnTo>
                    <a:pt x="129" y="146"/>
                  </a:lnTo>
                  <a:lnTo>
                    <a:pt x="121" y="136"/>
                  </a:lnTo>
                  <a:lnTo>
                    <a:pt x="123" y="119"/>
                  </a:lnTo>
                  <a:lnTo>
                    <a:pt x="131" y="107"/>
                  </a:lnTo>
                  <a:lnTo>
                    <a:pt x="150" y="107"/>
                  </a:lnTo>
                  <a:lnTo>
                    <a:pt x="177" y="67"/>
                  </a:lnTo>
                  <a:lnTo>
                    <a:pt x="188" y="54"/>
                  </a:lnTo>
                  <a:lnTo>
                    <a:pt x="188" y="36"/>
                  </a:lnTo>
                  <a:lnTo>
                    <a:pt x="202" y="29"/>
                  </a:lnTo>
                  <a:lnTo>
                    <a:pt x="200" y="15"/>
                  </a:lnTo>
                  <a:lnTo>
                    <a:pt x="208" y="4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4" name="Freeform 54"/>
            <p:cNvSpPr>
              <a:spLocks/>
            </p:cNvSpPr>
            <p:nvPr/>
          </p:nvSpPr>
          <p:spPr bwMode="auto">
            <a:xfrm>
              <a:off x="8161664" y="4111733"/>
              <a:ext cx="667072" cy="435661"/>
            </a:xfrm>
            <a:custGeom>
              <a:avLst/>
              <a:gdLst>
                <a:gd name="T0" fmla="*/ 31 w 456"/>
                <a:gd name="T1" fmla="*/ 207 h 334"/>
                <a:gd name="T2" fmla="*/ 69 w 456"/>
                <a:gd name="T3" fmla="*/ 219 h 334"/>
                <a:gd name="T4" fmla="*/ 146 w 456"/>
                <a:gd name="T5" fmla="*/ 278 h 334"/>
                <a:gd name="T6" fmla="*/ 192 w 456"/>
                <a:gd name="T7" fmla="*/ 292 h 334"/>
                <a:gd name="T8" fmla="*/ 231 w 456"/>
                <a:gd name="T9" fmla="*/ 278 h 334"/>
                <a:gd name="T10" fmla="*/ 244 w 456"/>
                <a:gd name="T11" fmla="*/ 313 h 334"/>
                <a:gd name="T12" fmla="*/ 244 w 456"/>
                <a:gd name="T13" fmla="*/ 326 h 334"/>
                <a:gd name="T14" fmla="*/ 269 w 456"/>
                <a:gd name="T15" fmla="*/ 313 h 334"/>
                <a:gd name="T16" fmla="*/ 300 w 456"/>
                <a:gd name="T17" fmla="*/ 307 h 334"/>
                <a:gd name="T18" fmla="*/ 352 w 456"/>
                <a:gd name="T19" fmla="*/ 290 h 334"/>
                <a:gd name="T20" fmla="*/ 377 w 456"/>
                <a:gd name="T21" fmla="*/ 294 h 334"/>
                <a:gd name="T22" fmla="*/ 398 w 456"/>
                <a:gd name="T23" fmla="*/ 290 h 334"/>
                <a:gd name="T24" fmla="*/ 427 w 456"/>
                <a:gd name="T25" fmla="*/ 271 h 334"/>
                <a:gd name="T26" fmla="*/ 442 w 456"/>
                <a:gd name="T27" fmla="*/ 232 h 334"/>
                <a:gd name="T28" fmla="*/ 452 w 456"/>
                <a:gd name="T29" fmla="*/ 213 h 334"/>
                <a:gd name="T30" fmla="*/ 421 w 456"/>
                <a:gd name="T31" fmla="*/ 205 h 334"/>
                <a:gd name="T32" fmla="*/ 411 w 456"/>
                <a:gd name="T33" fmla="*/ 171 h 334"/>
                <a:gd name="T34" fmla="*/ 429 w 456"/>
                <a:gd name="T35" fmla="*/ 128 h 334"/>
                <a:gd name="T36" fmla="*/ 406 w 456"/>
                <a:gd name="T37" fmla="*/ 111 h 334"/>
                <a:gd name="T38" fmla="*/ 338 w 456"/>
                <a:gd name="T39" fmla="*/ 82 h 334"/>
                <a:gd name="T40" fmla="*/ 313 w 456"/>
                <a:gd name="T41" fmla="*/ 82 h 334"/>
                <a:gd name="T42" fmla="*/ 319 w 456"/>
                <a:gd name="T43" fmla="*/ 55 h 334"/>
                <a:gd name="T44" fmla="*/ 275 w 456"/>
                <a:gd name="T45" fmla="*/ 7 h 334"/>
                <a:gd name="T46" fmla="*/ 244 w 456"/>
                <a:gd name="T47" fmla="*/ 36 h 334"/>
                <a:gd name="T48" fmla="*/ 213 w 456"/>
                <a:gd name="T49" fmla="*/ 28 h 334"/>
                <a:gd name="T50" fmla="*/ 181 w 456"/>
                <a:gd name="T51" fmla="*/ 17 h 334"/>
                <a:gd name="T52" fmla="*/ 150 w 456"/>
                <a:gd name="T53" fmla="*/ 7 h 334"/>
                <a:gd name="T54" fmla="*/ 113 w 456"/>
                <a:gd name="T55" fmla="*/ 0 h 334"/>
                <a:gd name="T56" fmla="*/ 71 w 456"/>
                <a:gd name="T57" fmla="*/ 40 h 334"/>
                <a:gd name="T58" fmla="*/ 52 w 456"/>
                <a:gd name="T59" fmla="*/ 67 h 334"/>
                <a:gd name="T60" fmla="*/ 27 w 456"/>
                <a:gd name="T61" fmla="*/ 96 h 334"/>
                <a:gd name="T62" fmla="*/ 2 w 456"/>
                <a:gd name="T63" fmla="*/ 115 h 334"/>
                <a:gd name="T64" fmla="*/ 0 w 456"/>
                <a:gd name="T65" fmla="*/ 151 h 334"/>
                <a:gd name="T66" fmla="*/ 8 w 456"/>
                <a:gd name="T67" fmla="*/ 173 h 334"/>
                <a:gd name="T68" fmla="*/ 19 w 456"/>
                <a:gd name="T69" fmla="*/ 20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6" h="334">
                  <a:moveTo>
                    <a:pt x="19" y="205"/>
                  </a:moveTo>
                  <a:lnTo>
                    <a:pt x="31" y="207"/>
                  </a:lnTo>
                  <a:lnTo>
                    <a:pt x="44" y="219"/>
                  </a:lnTo>
                  <a:lnTo>
                    <a:pt x="69" y="219"/>
                  </a:lnTo>
                  <a:lnTo>
                    <a:pt x="111" y="234"/>
                  </a:lnTo>
                  <a:lnTo>
                    <a:pt x="146" y="278"/>
                  </a:lnTo>
                  <a:lnTo>
                    <a:pt x="177" y="278"/>
                  </a:lnTo>
                  <a:lnTo>
                    <a:pt x="192" y="292"/>
                  </a:lnTo>
                  <a:lnTo>
                    <a:pt x="221" y="290"/>
                  </a:lnTo>
                  <a:lnTo>
                    <a:pt x="231" y="278"/>
                  </a:lnTo>
                  <a:lnTo>
                    <a:pt x="246" y="284"/>
                  </a:lnTo>
                  <a:lnTo>
                    <a:pt x="244" y="313"/>
                  </a:lnTo>
                  <a:lnTo>
                    <a:pt x="248" y="319"/>
                  </a:lnTo>
                  <a:lnTo>
                    <a:pt x="244" y="326"/>
                  </a:lnTo>
                  <a:lnTo>
                    <a:pt x="250" y="334"/>
                  </a:lnTo>
                  <a:lnTo>
                    <a:pt x="269" y="313"/>
                  </a:lnTo>
                  <a:lnTo>
                    <a:pt x="288" y="317"/>
                  </a:lnTo>
                  <a:lnTo>
                    <a:pt x="300" y="307"/>
                  </a:lnTo>
                  <a:lnTo>
                    <a:pt x="327" y="309"/>
                  </a:lnTo>
                  <a:lnTo>
                    <a:pt x="352" y="290"/>
                  </a:lnTo>
                  <a:lnTo>
                    <a:pt x="373" y="290"/>
                  </a:lnTo>
                  <a:lnTo>
                    <a:pt x="377" y="294"/>
                  </a:lnTo>
                  <a:lnTo>
                    <a:pt x="390" y="284"/>
                  </a:lnTo>
                  <a:lnTo>
                    <a:pt x="398" y="290"/>
                  </a:lnTo>
                  <a:lnTo>
                    <a:pt x="423" y="271"/>
                  </a:lnTo>
                  <a:lnTo>
                    <a:pt x="427" y="271"/>
                  </a:lnTo>
                  <a:lnTo>
                    <a:pt x="431" y="248"/>
                  </a:lnTo>
                  <a:lnTo>
                    <a:pt x="442" y="232"/>
                  </a:lnTo>
                  <a:lnTo>
                    <a:pt x="456" y="228"/>
                  </a:lnTo>
                  <a:lnTo>
                    <a:pt x="452" y="213"/>
                  </a:lnTo>
                  <a:lnTo>
                    <a:pt x="440" y="205"/>
                  </a:lnTo>
                  <a:lnTo>
                    <a:pt x="421" y="205"/>
                  </a:lnTo>
                  <a:lnTo>
                    <a:pt x="417" y="194"/>
                  </a:lnTo>
                  <a:lnTo>
                    <a:pt x="411" y="171"/>
                  </a:lnTo>
                  <a:lnTo>
                    <a:pt x="438" y="136"/>
                  </a:lnTo>
                  <a:lnTo>
                    <a:pt x="429" y="128"/>
                  </a:lnTo>
                  <a:lnTo>
                    <a:pt x="409" y="128"/>
                  </a:lnTo>
                  <a:lnTo>
                    <a:pt x="406" y="111"/>
                  </a:lnTo>
                  <a:lnTo>
                    <a:pt x="381" y="80"/>
                  </a:lnTo>
                  <a:lnTo>
                    <a:pt x="338" y="82"/>
                  </a:lnTo>
                  <a:lnTo>
                    <a:pt x="327" y="86"/>
                  </a:lnTo>
                  <a:lnTo>
                    <a:pt x="313" y="82"/>
                  </a:lnTo>
                  <a:lnTo>
                    <a:pt x="306" y="67"/>
                  </a:lnTo>
                  <a:lnTo>
                    <a:pt x="319" y="55"/>
                  </a:lnTo>
                  <a:lnTo>
                    <a:pt x="304" y="23"/>
                  </a:lnTo>
                  <a:lnTo>
                    <a:pt x="275" y="7"/>
                  </a:lnTo>
                  <a:lnTo>
                    <a:pt x="248" y="21"/>
                  </a:lnTo>
                  <a:lnTo>
                    <a:pt x="244" y="36"/>
                  </a:lnTo>
                  <a:lnTo>
                    <a:pt x="225" y="23"/>
                  </a:lnTo>
                  <a:lnTo>
                    <a:pt x="213" y="28"/>
                  </a:lnTo>
                  <a:lnTo>
                    <a:pt x="196" y="11"/>
                  </a:lnTo>
                  <a:lnTo>
                    <a:pt x="181" y="17"/>
                  </a:lnTo>
                  <a:lnTo>
                    <a:pt x="156" y="15"/>
                  </a:lnTo>
                  <a:lnTo>
                    <a:pt x="150" y="7"/>
                  </a:lnTo>
                  <a:lnTo>
                    <a:pt x="125" y="7"/>
                  </a:lnTo>
                  <a:lnTo>
                    <a:pt x="113" y="0"/>
                  </a:lnTo>
                  <a:lnTo>
                    <a:pt x="86" y="5"/>
                  </a:lnTo>
                  <a:lnTo>
                    <a:pt x="71" y="40"/>
                  </a:lnTo>
                  <a:lnTo>
                    <a:pt x="71" y="63"/>
                  </a:lnTo>
                  <a:lnTo>
                    <a:pt x="52" y="67"/>
                  </a:lnTo>
                  <a:lnTo>
                    <a:pt x="29" y="84"/>
                  </a:lnTo>
                  <a:lnTo>
                    <a:pt x="27" y="96"/>
                  </a:lnTo>
                  <a:lnTo>
                    <a:pt x="6" y="113"/>
                  </a:lnTo>
                  <a:lnTo>
                    <a:pt x="2" y="115"/>
                  </a:lnTo>
                  <a:lnTo>
                    <a:pt x="0" y="134"/>
                  </a:lnTo>
                  <a:lnTo>
                    <a:pt x="0" y="151"/>
                  </a:lnTo>
                  <a:lnTo>
                    <a:pt x="8" y="155"/>
                  </a:lnTo>
                  <a:lnTo>
                    <a:pt x="8" y="173"/>
                  </a:lnTo>
                  <a:lnTo>
                    <a:pt x="19" y="198"/>
                  </a:lnTo>
                  <a:lnTo>
                    <a:pt x="19" y="2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5" name="Freeform 55"/>
            <p:cNvSpPr>
              <a:spLocks/>
            </p:cNvSpPr>
            <p:nvPr/>
          </p:nvSpPr>
          <p:spPr bwMode="auto">
            <a:xfrm>
              <a:off x="9149106" y="3805206"/>
              <a:ext cx="1045958" cy="1046108"/>
            </a:xfrm>
            <a:custGeom>
              <a:avLst/>
              <a:gdLst>
                <a:gd name="T0" fmla="*/ 130 w 343"/>
                <a:gd name="T1" fmla="*/ 6 h 385"/>
                <a:gd name="T2" fmla="*/ 122 w 343"/>
                <a:gd name="T3" fmla="*/ 28 h 385"/>
                <a:gd name="T4" fmla="*/ 130 w 343"/>
                <a:gd name="T5" fmla="*/ 52 h 385"/>
                <a:gd name="T6" fmla="*/ 125 w 343"/>
                <a:gd name="T7" fmla="*/ 69 h 385"/>
                <a:gd name="T8" fmla="*/ 112 w 343"/>
                <a:gd name="T9" fmla="*/ 91 h 385"/>
                <a:gd name="T10" fmla="*/ 121 w 343"/>
                <a:gd name="T11" fmla="*/ 120 h 385"/>
                <a:gd name="T12" fmla="*/ 126 w 343"/>
                <a:gd name="T13" fmla="*/ 134 h 385"/>
                <a:gd name="T14" fmla="*/ 135 w 343"/>
                <a:gd name="T15" fmla="*/ 155 h 385"/>
                <a:gd name="T16" fmla="*/ 117 w 343"/>
                <a:gd name="T17" fmla="*/ 166 h 385"/>
                <a:gd name="T18" fmla="*/ 101 w 343"/>
                <a:gd name="T19" fmla="*/ 156 h 385"/>
                <a:gd name="T20" fmla="*/ 93 w 343"/>
                <a:gd name="T21" fmla="*/ 172 h 385"/>
                <a:gd name="T22" fmla="*/ 76 w 343"/>
                <a:gd name="T23" fmla="*/ 211 h 385"/>
                <a:gd name="T24" fmla="*/ 61 w 343"/>
                <a:gd name="T25" fmla="*/ 202 h 385"/>
                <a:gd name="T26" fmla="*/ 47 w 343"/>
                <a:gd name="T27" fmla="*/ 209 h 385"/>
                <a:gd name="T28" fmla="*/ 28 w 343"/>
                <a:gd name="T29" fmla="*/ 221 h 385"/>
                <a:gd name="T30" fmla="*/ 30 w 343"/>
                <a:gd name="T31" fmla="*/ 240 h 385"/>
                <a:gd name="T32" fmla="*/ 21 w 343"/>
                <a:gd name="T33" fmla="*/ 260 h 385"/>
                <a:gd name="T34" fmla="*/ 19 w 343"/>
                <a:gd name="T35" fmla="*/ 279 h 385"/>
                <a:gd name="T36" fmla="*/ 16 w 343"/>
                <a:gd name="T37" fmla="*/ 301 h 385"/>
                <a:gd name="T38" fmla="*/ 4 w 343"/>
                <a:gd name="T39" fmla="*/ 310 h 385"/>
                <a:gd name="T40" fmla="*/ 21 w 343"/>
                <a:gd name="T41" fmla="*/ 331 h 385"/>
                <a:gd name="T42" fmla="*/ 50 w 343"/>
                <a:gd name="T43" fmla="*/ 343 h 385"/>
                <a:gd name="T44" fmla="*/ 81 w 343"/>
                <a:gd name="T45" fmla="*/ 335 h 385"/>
                <a:gd name="T46" fmla="*/ 94 w 343"/>
                <a:gd name="T47" fmla="*/ 348 h 385"/>
                <a:gd name="T48" fmla="*/ 125 w 343"/>
                <a:gd name="T49" fmla="*/ 359 h 385"/>
                <a:gd name="T50" fmla="*/ 146 w 343"/>
                <a:gd name="T51" fmla="*/ 378 h 385"/>
                <a:gd name="T52" fmla="*/ 165 w 343"/>
                <a:gd name="T53" fmla="*/ 380 h 385"/>
                <a:gd name="T54" fmla="*/ 188 w 343"/>
                <a:gd name="T55" fmla="*/ 351 h 385"/>
                <a:gd name="T56" fmla="*/ 219 w 343"/>
                <a:gd name="T57" fmla="*/ 286 h 385"/>
                <a:gd name="T58" fmla="*/ 210 w 343"/>
                <a:gd name="T59" fmla="*/ 235 h 385"/>
                <a:gd name="T60" fmla="*/ 204 w 343"/>
                <a:gd name="T61" fmla="*/ 208 h 385"/>
                <a:gd name="T62" fmla="*/ 220 w 343"/>
                <a:gd name="T63" fmla="*/ 196 h 385"/>
                <a:gd name="T64" fmla="*/ 240 w 343"/>
                <a:gd name="T65" fmla="*/ 194 h 385"/>
                <a:gd name="T66" fmla="*/ 246 w 343"/>
                <a:gd name="T67" fmla="*/ 189 h 385"/>
                <a:gd name="T68" fmla="*/ 264 w 343"/>
                <a:gd name="T69" fmla="*/ 189 h 385"/>
                <a:gd name="T70" fmla="*/ 284 w 343"/>
                <a:gd name="T71" fmla="*/ 188 h 385"/>
                <a:gd name="T72" fmla="*/ 294 w 343"/>
                <a:gd name="T73" fmla="*/ 170 h 385"/>
                <a:gd name="T74" fmla="*/ 315 w 343"/>
                <a:gd name="T75" fmla="*/ 161 h 385"/>
                <a:gd name="T76" fmla="*/ 319 w 343"/>
                <a:gd name="T77" fmla="*/ 165 h 385"/>
                <a:gd name="T78" fmla="*/ 337 w 343"/>
                <a:gd name="T79" fmla="*/ 152 h 385"/>
                <a:gd name="T80" fmla="*/ 318 w 343"/>
                <a:gd name="T81" fmla="*/ 136 h 385"/>
                <a:gd name="T82" fmla="*/ 320 w 343"/>
                <a:gd name="T83" fmla="*/ 126 h 385"/>
                <a:gd name="T84" fmla="*/ 331 w 343"/>
                <a:gd name="T85" fmla="*/ 116 h 385"/>
                <a:gd name="T86" fmla="*/ 343 w 343"/>
                <a:gd name="T87" fmla="*/ 109 h 385"/>
                <a:gd name="T88" fmla="*/ 326 w 343"/>
                <a:gd name="T89" fmla="*/ 93 h 385"/>
                <a:gd name="T90" fmla="*/ 312 w 343"/>
                <a:gd name="T91" fmla="*/ 81 h 385"/>
                <a:gd name="T92" fmla="*/ 298 w 343"/>
                <a:gd name="T93" fmla="*/ 82 h 385"/>
                <a:gd name="T94" fmla="*/ 282 w 343"/>
                <a:gd name="T95" fmla="*/ 70 h 385"/>
                <a:gd name="T96" fmla="*/ 260 w 343"/>
                <a:gd name="T97" fmla="*/ 82 h 385"/>
                <a:gd name="T98" fmla="*/ 255 w 343"/>
                <a:gd name="T99" fmla="*/ 98 h 385"/>
                <a:gd name="T100" fmla="*/ 242 w 343"/>
                <a:gd name="T101" fmla="*/ 123 h 385"/>
                <a:gd name="T102" fmla="*/ 237 w 343"/>
                <a:gd name="T103" fmla="*/ 120 h 385"/>
                <a:gd name="T104" fmla="*/ 224 w 343"/>
                <a:gd name="T105" fmla="*/ 124 h 385"/>
                <a:gd name="T106" fmla="*/ 199 w 343"/>
                <a:gd name="T107" fmla="*/ 139 h 385"/>
                <a:gd name="T108" fmla="*/ 191 w 343"/>
                <a:gd name="T109" fmla="*/ 91 h 385"/>
                <a:gd name="T110" fmla="*/ 181 w 343"/>
                <a:gd name="T111" fmla="*/ 68 h 385"/>
                <a:gd name="T112" fmla="*/ 175 w 343"/>
                <a:gd name="T113" fmla="*/ 56 h 385"/>
                <a:gd name="T114" fmla="*/ 173 w 343"/>
                <a:gd name="T115" fmla="*/ 44 h 385"/>
                <a:gd name="T116" fmla="*/ 163 w 343"/>
                <a:gd name="T117" fmla="*/ 28 h 385"/>
                <a:gd name="T118" fmla="*/ 144 w 343"/>
                <a:gd name="T119" fmla="*/ 16 h 385"/>
                <a:gd name="T120" fmla="*/ 143 w 343"/>
                <a:gd name="T121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3" h="385">
                  <a:moveTo>
                    <a:pt x="143" y="0"/>
                  </a:moveTo>
                  <a:cubicBezTo>
                    <a:pt x="136" y="5"/>
                    <a:pt x="136" y="5"/>
                    <a:pt x="136" y="5"/>
                  </a:cubicBezTo>
                  <a:cubicBezTo>
                    <a:pt x="130" y="6"/>
                    <a:pt x="130" y="6"/>
                    <a:pt x="130" y="6"/>
                  </a:cubicBezTo>
                  <a:cubicBezTo>
                    <a:pt x="120" y="13"/>
                    <a:pt x="120" y="13"/>
                    <a:pt x="120" y="13"/>
                  </a:cubicBezTo>
                  <a:cubicBezTo>
                    <a:pt x="119" y="21"/>
                    <a:pt x="119" y="21"/>
                    <a:pt x="119" y="21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7"/>
                    <a:pt x="128" y="57"/>
                    <a:pt x="128" y="57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25" y="69"/>
                    <a:pt x="125" y="69"/>
                    <a:pt x="125" y="69"/>
                  </a:cubicBezTo>
                  <a:cubicBezTo>
                    <a:pt x="125" y="79"/>
                    <a:pt x="125" y="79"/>
                    <a:pt x="125" y="79"/>
                  </a:cubicBezTo>
                  <a:cubicBezTo>
                    <a:pt x="121" y="84"/>
                    <a:pt x="121" y="84"/>
                    <a:pt x="121" y="84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31" y="132"/>
                    <a:pt x="131" y="132"/>
                    <a:pt x="131" y="132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32" y="142"/>
                    <a:pt x="132" y="142"/>
                    <a:pt x="132" y="142"/>
                  </a:cubicBezTo>
                  <a:cubicBezTo>
                    <a:pt x="135" y="155"/>
                    <a:pt x="135" y="155"/>
                    <a:pt x="135" y="155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3" y="163"/>
                    <a:pt x="113" y="163"/>
                    <a:pt x="113" y="163"/>
                  </a:cubicBezTo>
                  <a:cubicBezTo>
                    <a:pt x="106" y="162"/>
                    <a:pt x="106" y="162"/>
                    <a:pt x="106" y="162"/>
                  </a:cubicBezTo>
                  <a:cubicBezTo>
                    <a:pt x="101" y="156"/>
                    <a:pt x="101" y="156"/>
                    <a:pt x="101" y="156"/>
                  </a:cubicBezTo>
                  <a:cubicBezTo>
                    <a:pt x="95" y="158"/>
                    <a:pt x="95" y="158"/>
                    <a:pt x="95" y="158"/>
                  </a:cubicBezTo>
                  <a:cubicBezTo>
                    <a:pt x="91" y="163"/>
                    <a:pt x="91" y="163"/>
                    <a:pt x="91" y="163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77" y="191"/>
                    <a:pt x="77" y="191"/>
                    <a:pt x="77" y="191"/>
                  </a:cubicBezTo>
                  <a:cubicBezTo>
                    <a:pt x="73" y="205"/>
                    <a:pt x="73" y="205"/>
                    <a:pt x="73" y="205"/>
                  </a:cubicBezTo>
                  <a:cubicBezTo>
                    <a:pt x="76" y="211"/>
                    <a:pt x="76" y="211"/>
                    <a:pt x="76" y="211"/>
                  </a:cubicBezTo>
                  <a:cubicBezTo>
                    <a:pt x="74" y="216"/>
                    <a:pt x="74" y="216"/>
                    <a:pt x="74" y="216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1" y="202"/>
                    <a:pt x="61" y="202"/>
                    <a:pt x="61" y="202"/>
                  </a:cubicBezTo>
                  <a:cubicBezTo>
                    <a:pt x="56" y="198"/>
                    <a:pt x="56" y="198"/>
                    <a:pt x="56" y="198"/>
                  </a:cubicBezTo>
                  <a:cubicBezTo>
                    <a:pt x="53" y="201"/>
                    <a:pt x="53" y="201"/>
                    <a:pt x="53" y="201"/>
                  </a:cubicBezTo>
                  <a:cubicBezTo>
                    <a:pt x="47" y="209"/>
                    <a:pt x="47" y="209"/>
                    <a:pt x="47" y="209"/>
                  </a:cubicBezTo>
                  <a:cubicBezTo>
                    <a:pt x="36" y="210"/>
                    <a:pt x="36" y="210"/>
                    <a:pt x="36" y="210"/>
                  </a:cubicBezTo>
                  <a:cubicBezTo>
                    <a:pt x="29" y="211"/>
                    <a:pt x="29" y="211"/>
                    <a:pt x="29" y="211"/>
                  </a:cubicBezTo>
                  <a:cubicBezTo>
                    <a:pt x="28" y="221"/>
                    <a:pt x="28" y="221"/>
                    <a:pt x="28" y="221"/>
                  </a:cubicBezTo>
                  <a:cubicBezTo>
                    <a:pt x="23" y="225"/>
                    <a:pt x="23" y="225"/>
                    <a:pt x="23" y="225"/>
                  </a:cubicBezTo>
                  <a:cubicBezTo>
                    <a:pt x="24" y="232"/>
                    <a:pt x="24" y="232"/>
                    <a:pt x="24" y="232"/>
                  </a:cubicBezTo>
                  <a:cubicBezTo>
                    <a:pt x="30" y="240"/>
                    <a:pt x="30" y="240"/>
                    <a:pt x="30" y="240"/>
                  </a:cubicBezTo>
                  <a:cubicBezTo>
                    <a:pt x="32" y="250"/>
                    <a:pt x="32" y="250"/>
                    <a:pt x="32" y="250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1" y="260"/>
                    <a:pt x="21" y="260"/>
                    <a:pt x="21" y="260"/>
                  </a:cubicBezTo>
                  <a:cubicBezTo>
                    <a:pt x="16" y="261"/>
                    <a:pt x="16" y="261"/>
                    <a:pt x="16" y="261"/>
                  </a:cubicBezTo>
                  <a:cubicBezTo>
                    <a:pt x="14" y="271"/>
                    <a:pt x="14" y="271"/>
                    <a:pt x="14" y="271"/>
                  </a:cubicBezTo>
                  <a:cubicBezTo>
                    <a:pt x="19" y="279"/>
                    <a:pt x="19" y="279"/>
                    <a:pt x="19" y="279"/>
                  </a:cubicBezTo>
                  <a:cubicBezTo>
                    <a:pt x="16" y="286"/>
                    <a:pt x="16" y="286"/>
                    <a:pt x="16" y="286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16" y="301"/>
                    <a:pt x="16" y="301"/>
                    <a:pt x="16" y="301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9" y="307"/>
                    <a:pt x="9" y="307"/>
                    <a:pt x="9" y="307"/>
                  </a:cubicBezTo>
                  <a:cubicBezTo>
                    <a:pt x="4" y="310"/>
                    <a:pt x="4" y="310"/>
                    <a:pt x="4" y="310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2" y="321"/>
                    <a:pt x="2" y="321"/>
                    <a:pt x="2" y="321"/>
                  </a:cubicBezTo>
                  <a:cubicBezTo>
                    <a:pt x="21" y="331"/>
                    <a:pt x="21" y="331"/>
                    <a:pt x="21" y="331"/>
                  </a:cubicBezTo>
                  <a:cubicBezTo>
                    <a:pt x="30" y="333"/>
                    <a:pt x="30" y="333"/>
                    <a:pt x="30" y="333"/>
                  </a:cubicBezTo>
                  <a:cubicBezTo>
                    <a:pt x="41" y="336"/>
                    <a:pt x="41" y="336"/>
                    <a:pt x="41" y="336"/>
                  </a:cubicBezTo>
                  <a:cubicBezTo>
                    <a:pt x="50" y="343"/>
                    <a:pt x="50" y="343"/>
                    <a:pt x="50" y="343"/>
                  </a:cubicBezTo>
                  <a:cubicBezTo>
                    <a:pt x="62" y="341"/>
                    <a:pt x="62" y="341"/>
                    <a:pt x="62" y="341"/>
                  </a:cubicBezTo>
                  <a:cubicBezTo>
                    <a:pt x="67" y="348"/>
                    <a:pt x="67" y="348"/>
                    <a:pt x="67" y="348"/>
                  </a:cubicBezTo>
                  <a:cubicBezTo>
                    <a:pt x="81" y="335"/>
                    <a:pt x="81" y="335"/>
                    <a:pt x="81" y="335"/>
                  </a:cubicBezTo>
                  <a:cubicBezTo>
                    <a:pt x="87" y="339"/>
                    <a:pt x="87" y="339"/>
                    <a:pt x="87" y="339"/>
                  </a:cubicBezTo>
                  <a:cubicBezTo>
                    <a:pt x="86" y="342"/>
                    <a:pt x="86" y="342"/>
                    <a:pt x="86" y="342"/>
                  </a:cubicBezTo>
                  <a:cubicBezTo>
                    <a:pt x="94" y="348"/>
                    <a:pt x="94" y="348"/>
                    <a:pt x="94" y="348"/>
                  </a:cubicBezTo>
                  <a:cubicBezTo>
                    <a:pt x="103" y="349"/>
                    <a:pt x="103" y="349"/>
                    <a:pt x="103" y="349"/>
                  </a:cubicBezTo>
                  <a:cubicBezTo>
                    <a:pt x="118" y="361"/>
                    <a:pt x="118" y="361"/>
                    <a:pt x="118" y="361"/>
                  </a:cubicBezTo>
                  <a:cubicBezTo>
                    <a:pt x="125" y="359"/>
                    <a:pt x="125" y="359"/>
                    <a:pt x="125" y="359"/>
                  </a:cubicBezTo>
                  <a:cubicBezTo>
                    <a:pt x="135" y="368"/>
                    <a:pt x="135" y="368"/>
                    <a:pt x="135" y="368"/>
                  </a:cubicBezTo>
                  <a:cubicBezTo>
                    <a:pt x="143" y="367"/>
                    <a:pt x="143" y="367"/>
                    <a:pt x="143" y="367"/>
                  </a:cubicBezTo>
                  <a:cubicBezTo>
                    <a:pt x="146" y="378"/>
                    <a:pt x="146" y="378"/>
                    <a:pt x="146" y="378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5" y="380"/>
                    <a:pt x="165" y="380"/>
                    <a:pt x="165" y="380"/>
                  </a:cubicBezTo>
                  <a:cubicBezTo>
                    <a:pt x="170" y="380"/>
                    <a:pt x="170" y="380"/>
                    <a:pt x="170" y="380"/>
                  </a:cubicBezTo>
                  <a:cubicBezTo>
                    <a:pt x="171" y="369"/>
                    <a:pt x="171" y="369"/>
                    <a:pt x="171" y="369"/>
                  </a:cubicBezTo>
                  <a:cubicBezTo>
                    <a:pt x="188" y="351"/>
                    <a:pt x="188" y="351"/>
                    <a:pt x="188" y="351"/>
                  </a:cubicBezTo>
                  <a:cubicBezTo>
                    <a:pt x="191" y="341"/>
                    <a:pt x="191" y="341"/>
                    <a:pt x="191" y="341"/>
                  </a:cubicBezTo>
                  <a:cubicBezTo>
                    <a:pt x="217" y="313"/>
                    <a:pt x="217" y="313"/>
                    <a:pt x="217" y="313"/>
                  </a:cubicBezTo>
                  <a:cubicBezTo>
                    <a:pt x="219" y="286"/>
                    <a:pt x="219" y="286"/>
                    <a:pt x="219" y="286"/>
                  </a:cubicBezTo>
                  <a:cubicBezTo>
                    <a:pt x="224" y="270"/>
                    <a:pt x="224" y="270"/>
                    <a:pt x="224" y="270"/>
                  </a:cubicBezTo>
                  <a:cubicBezTo>
                    <a:pt x="215" y="267"/>
                    <a:pt x="215" y="267"/>
                    <a:pt x="215" y="267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6" y="226"/>
                    <a:pt x="216" y="226"/>
                    <a:pt x="216" y="226"/>
                  </a:cubicBezTo>
                  <a:cubicBezTo>
                    <a:pt x="207" y="220"/>
                    <a:pt x="207" y="220"/>
                    <a:pt x="207" y="220"/>
                  </a:cubicBezTo>
                  <a:cubicBezTo>
                    <a:pt x="204" y="208"/>
                    <a:pt x="204" y="208"/>
                    <a:pt x="204" y="208"/>
                  </a:cubicBezTo>
                  <a:cubicBezTo>
                    <a:pt x="212" y="203"/>
                    <a:pt x="212" y="203"/>
                    <a:pt x="212" y="203"/>
                  </a:cubicBezTo>
                  <a:cubicBezTo>
                    <a:pt x="219" y="205"/>
                    <a:pt x="219" y="205"/>
                    <a:pt x="219" y="205"/>
                  </a:cubicBezTo>
                  <a:cubicBezTo>
                    <a:pt x="220" y="196"/>
                    <a:pt x="220" y="196"/>
                    <a:pt x="220" y="196"/>
                  </a:cubicBezTo>
                  <a:cubicBezTo>
                    <a:pt x="224" y="195"/>
                    <a:pt x="224" y="195"/>
                    <a:pt x="224" y="195"/>
                  </a:cubicBezTo>
                  <a:cubicBezTo>
                    <a:pt x="232" y="197"/>
                    <a:pt x="232" y="197"/>
                    <a:pt x="232" y="197"/>
                  </a:cubicBezTo>
                  <a:cubicBezTo>
                    <a:pt x="240" y="194"/>
                    <a:pt x="240" y="194"/>
                    <a:pt x="240" y="194"/>
                  </a:cubicBezTo>
                  <a:cubicBezTo>
                    <a:pt x="239" y="188"/>
                    <a:pt x="239" y="188"/>
                    <a:pt x="239" y="188"/>
                  </a:cubicBezTo>
                  <a:cubicBezTo>
                    <a:pt x="244" y="182"/>
                    <a:pt x="244" y="182"/>
                    <a:pt x="244" y="182"/>
                  </a:cubicBezTo>
                  <a:cubicBezTo>
                    <a:pt x="246" y="189"/>
                    <a:pt x="246" y="189"/>
                    <a:pt x="246" y="189"/>
                  </a:cubicBezTo>
                  <a:cubicBezTo>
                    <a:pt x="256" y="189"/>
                    <a:pt x="256" y="189"/>
                    <a:pt x="256" y="189"/>
                  </a:cubicBezTo>
                  <a:cubicBezTo>
                    <a:pt x="261" y="184"/>
                    <a:pt x="261" y="184"/>
                    <a:pt x="261" y="184"/>
                  </a:cubicBezTo>
                  <a:cubicBezTo>
                    <a:pt x="264" y="189"/>
                    <a:pt x="264" y="189"/>
                    <a:pt x="264" y="189"/>
                  </a:cubicBezTo>
                  <a:cubicBezTo>
                    <a:pt x="274" y="189"/>
                    <a:pt x="274" y="189"/>
                    <a:pt x="274" y="189"/>
                  </a:cubicBezTo>
                  <a:cubicBezTo>
                    <a:pt x="277" y="183"/>
                    <a:pt x="277" y="183"/>
                    <a:pt x="277" y="183"/>
                  </a:cubicBezTo>
                  <a:cubicBezTo>
                    <a:pt x="284" y="188"/>
                    <a:pt x="284" y="188"/>
                    <a:pt x="284" y="188"/>
                  </a:cubicBezTo>
                  <a:cubicBezTo>
                    <a:pt x="290" y="182"/>
                    <a:pt x="290" y="182"/>
                    <a:pt x="290" y="182"/>
                  </a:cubicBezTo>
                  <a:cubicBezTo>
                    <a:pt x="296" y="182"/>
                    <a:pt x="296" y="182"/>
                    <a:pt x="296" y="182"/>
                  </a:cubicBezTo>
                  <a:cubicBezTo>
                    <a:pt x="294" y="170"/>
                    <a:pt x="294" y="170"/>
                    <a:pt x="294" y="170"/>
                  </a:cubicBezTo>
                  <a:cubicBezTo>
                    <a:pt x="302" y="163"/>
                    <a:pt x="302" y="163"/>
                    <a:pt x="302" y="163"/>
                  </a:cubicBezTo>
                  <a:cubicBezTo>
                    <a:pt x="307" y="157"/>
                    <a:pt x="307" y="157"/>
                    <a:pt x="307" y="157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9" y="165"/>
                    <a:pt x="319" y="165"/>
                    <a:pt x="319" y="165"/>
                  </a:cubicBezTo>
                  <a:cubicBezTo>
                    <a:pt x="326" y="168"/>
                    <a:pt x="326" y="168"/>
                    <a:pt x="326" y="168"/>
                  </a:cubicBezTo>
                  <a:cubicBezTo>
                    <a:pt x="335" y="156"/>
                    <a:pt x="335" y="156"/>
                    <a:pt x="335" y="156"/>
                  </a:cubicBezTo>
                  <a:cubicBezTo>
                    <a:pt x="337" y="152"/>
                    <a:pt x="337" y="152"/>
                    <a:pt x="337" y="152"/>
                  </a:cubicBezTo>
                  <a:cubicBezTo>
                    <a:pt x="334" y="146"/>
                    <a:pt x="334" y="146"/>
                    <a:pt x="334" y="146"/>
                  </a:cubicBezTo>
                  <a:cubicBezTo>
                    <a:pt x="328" y="149"/>
                    <a:pt x="328" y="149"/>
                    <a:pt x="328" y="149"/>
                  </a:cubicBezTo>
                  <a:cubicBezTo>
                    <a:pt x="318" y="136"/>
                    <a:pt x="318" y="136"/>
                    <a:pt x="318" y="136"/>
                  </a:cubicBezTo>
                  <a:cubicBezTo>
                    <a:pt x="321" y="132"/>
                    <a:pt x="321" y="132"/>
                    <a:pt x="321" y="132"/>
                  </a:cubicBezTo>
                  <a:cubicBezTo>
                    <a:pt x="317" y="128"/>
                    <a:pt x="317" y="128"/>
                    <a:pt x="317" y="128"/>
                  </a:cubicBezTo>
                  <a:cubicBezTo>
                    <a:pt x="320" y="126"/>
                    <a:pt x="320" y="126"/>
                    <a:pt x="320" y="126"/>
                  </a:cubicBezTo>
                  <a:cubicBezTo>
                    <a:pt x="319" y="118"/>
                    <a:pt x="319" y="118"/>
                    <a:pt x="319" y="118"/>
                  </a:cubicBezTo>
                  <a:cubicBezTo>
                    <a:pt x="326" y="113"/>
                    <a:pt x="326" y="113"/>
                    <a:pt x="326" y="113"/>
                  </a:cubicBezTo>
                  <a:cubicBezTo>
                    <a:pt x="331" y="116"/>
                    <a:pt x="331" y="116"/>
                    <a:pt x="331" y="116"/>
                  </a:cubicBezTo>
                  <a:cubicBezTo>
                    <a:pt x="336" y="117"/>
                    <a:pt x="336" y="117"/>
                    <a:pt x="336" y="117"/>
                  </a:cubicBezTo>
                  <a:cubicBezTo>
                    <a:pt x="342" y="115"/>
                    <a:pt x="342" y="115"/>
                    <a:pt x="342" y="115"/>
                  </a:cubicBezTo>
                  <a:cubicBezTo>
                    <a:pt x="343" y="109"/>
                    <a:pt x="343" y="109"/>
                    <a:pt x="343" y="109"/>
                  </a:cubicBezTo>
                  <a:cubicBezTo>
                    <a:pt x="331" y="96"/>
                    <a:pt x="331" y="96"/>
                    <a:pt x="331" y="96"/>
                  </a:cubicBezTo>
                  <a:cubicBezTo>
                    <a:pt x="330" y="93"/>
                    <a:pt x="330" y="93"/>
                    <a:pt x="330" y="93"/>
                  </a:cubicBezTo>
                  <a:cubicBezTo>
                    <a:pt x="326" y="93"/>
                    <a:pt x="326" y="93"/>
                    <a:pt x="326" y="93"/>
                  </a:cubicBezTo>
                  <a:cubicBezTo>
                    <a:pt x="326" y="87"/>
                    <a:pt x="326" y="87"/>
                    <a:pt x="326" y="87"/>
                  </a:cubicBezTo>
                  <a:cubicBezTo>
                    <a:pt x="316" y="77"/>
                    <a:pt x="316" y="77"/>
                    <a:pt x="316" y="77"/>
                  </a:cubicBezTo>
                  <a:cubicBezTo>
                    <a:pt x="312" y="81"/>
                    <a:pt x="312" y="81"/>
                    <a:pt x="312" y="81"/>
                  </a:cubicBezTo>
                  <a:cubicBezTo>
                    <a:pt x="309" y="85"/>
                    <a:pt x="309" y="85"/>
                    <a:pt x="309" y="85"/>
                  </a:cubicBezTo>
                  <a:cubicBezTo>
                    <a:pt x="303" y="88"/>
                    <a:pt x="303" y="88"/>
                    <a:pt x="303" y="88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7" y="76"/>
                    <a:pt x="297" y="76"/>
                    <a:pt x="297" y="76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89" y="73"/>
                    <a:pt x="282" y="70"/>
                    <a:pt x="282" y="70"/>
                  </a:cubicBezTo>
                  <a:cubicBezTo>
                    <a:pt x="281" y="70"/>
                    <a:pt x="267" y="70"/>
                    <a:pt x="267" y="70"/>
                  </a:cubicBezTo>
                  <a:cubicBezTo>
                    <a:pt x="262" y="76"/>
                    <a:pt x="262" y="76"/>
                    <a:pt x="262" y="76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56" y="85"/>
                    <a:pt x="256" y="85"/>
                    <a:pt x="256" y="85"/>
                  </a:cubicBezTo>
                  <a:cubicBezTo>
                    <a:pt x="261" y="92"/>
                    <a:pt x="261" y="92"/>
                    <a:pt x="261" y="92"/>
                  </a:cubicBezTo>
                  <a:cubicBezTo>
                    <a:pt x="255" y="98"/>
                    <a:pt x="255" y="98"/>
                    <a:pt x="255" y="98"/>
                  </a:cubicBezTo>
                  <a:cubicBezTo>
                    <a:pt x="250" y="106"/>
                    <a:pt x="250" y="106"/>
                    <a:pt x="250" y="106"/>
                  </a:cubicBezTo>
                  <a:cubicBezTo>
                    <a:pt x="251" y="118"/>
                    <a:pt x="251" y="118"/>
                    <a:pt x="251" y="118"/>
                  </a:cubicBezTo>
                  <a:cubicBezTo>
                    <a:pt x="242" y="123"/>
                    <a:pt x="242" y="123"/>
                    <a:pt x="242" y="123"/>
                  </a:cubicBezTo>
                  <a:cubicBezTo>
                    <a:pt x="242" y="131"/>
                    <a:pt x="242" y="131"/>
                    <a:pt x="242" y="131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0"/>
                    <a:pt x="237" y="120"/>
                    <a:pt x="237" y="120"/>
                  </a:cubicBezTo>
                  <a:cubicBezTo>
                    <a:pt x="234" y="117"/>
                    <a:pt x="234" y="117"/>
                    <a:pt x="234" y="117"/>
                  </a:cubicBezTo>
                  <a:cubicBezTo>
                    <a:pt x="229" y="122"/>
                    <a:pt x="229" y="122"/>
                    <a:pt x="229" y="122"/>
                  </a:cubicBezTo>
                  <a:cubicBezTo>
                    <a:pt x="224" y="124"/>
                    <a:pt x="224" y="124"/>
                    <a:pt x="224" y="124"/>
                  </a:cubicBezTo>
                  <a:cubicBezTo>
                    <a:pt x="214" y="127"/>
                    <a:pt x="214" y="127"/>
                    <a:pt x="214" y="127"/>
                  </a:cubicBezTo>
                  <a:cubicBezTo>
                    <a:pt x="207" y="138"/>
                    <a:pt x="207" y="138"/>
                    <a:pt x="207" y="138"/>
                  </a:cubicBezTo>
                  <a:cubicBezTo>
                    <a:pt x="199" y="139"/>
                    <a:pt x="199" y="139"/>
                    <a:pt x="199" y="139"/>
                  </a:cubicBezTo>
                  <a:cubicBezTo>
                    <a:pt x="190" y="131"/>
                    <a:pt x="190" y="131"/>
                    <a:pt x="190" y="131"/>
                  </a:cubicBezTo>
                  <a:cubicBezTo>
                    <a:pt x="190" y="103"/>
                    <a:pt x="190" y="103"/>
                    <a:pt x="190" y="103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2" y="79"/>
                    <a:pt x="192" y="79"/>
                    <a:pt x="192" y="79"/>
                  </a:cubicBezTo>
                  <a:cubicBezTo>
                    <a:pt x="182" y="73"/>
                    <a:pt x="182" y="73"/>
                    <a:pt x="182" y="73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8" y="63"/>
                    <a:pt x="178" y="63"/>
                    <a:pt x="178" y="63"/>
                  </a:cubicBezTo>
                  <a:cubicBezTo>
                    <a:pt x="175" y="61"/>
                    <a:pt x="175" y="61"/>
                    <a:pt x="175" y="61"/>
                  </a:cubicBezTo>
                  <a:cubicBezTo>
                    <a:pt x="175" y="56"/>
                    <a:pt x="175" y="56"/>
                    <a:pt x="175" y="56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73" y="44"/>
                    <a:pt x="173" y="44"/>
                    <a:pt x="173" y="44"/>
                  </a:cubicBezTo>
                  <a:cubicBezTo>
                    <a:pt x="164" y="41"/>
                    <a:pt x="164" y="41"/>
                    <a:pt x="164" y="41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59" y="20"/>
                    <a:pt x="159" y="20"/>
                    <a:pt x="159" y="20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1" y="10"/>
                    <a:pt x="141" y="10"/>
                    <a:pt x="141" y="10"/>
                  </a:cubicBezTo>
                  <a:cubicBezTo>
                    <a:pt x="148" y="6"/>
                    <a:pt x="148" y="6"/>
                    <a:pt x="148" y="6"/>
                  </a:cubicBezTo>
                  <a:lnTo>
                    <a:pt x="14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6" name="Freeform 56"/>
            <p:cNvSpPr>
              <a:spLocks/>
            </p:cNvSpPr>
            <p:nvPr/>
          </p:nvSpPr>
          <p:spPr bwMode="auto">
            <a:xfrm>
              <a:off x="7874939" y="4234345"/>
              <a:ext cx="314519" cy="410878"/>
            </a:xfrm>
            <a:custGeom>
              <a:avLst/>
              <a:gdLst>
                <a:gd name="T0" fmla="*/ 94 w 103"/>
                <a:gd name="T1" fmla="*/ 19 h 151"/>
                <a:gd name="T2" fmla="*/ 98 w 103"/>
                <a:gd name="T3" fmla="*/ 29 h 151"/>
                <a:gd name="T4" fmla="*/ 103 w 103"/>
                <a:gd name="T5" fmla="*/ 50 h 151"/>
                <a:gd name="T6" fmla="*/ 98 w 103"/>
                <a:gd name="T7" fmla="*/ 72 h 151"/>
                <a:gd name="T8" fmla="*/ 89 w 103"/>
                <a:gd name="T9" fmla="*/ 86 h 151"/>
                <a:gd name="T10" fmla="*/ 77 w 103"/>
                <a:gd name="T11" fmla="*/ 103 h 151"/>
                <a:gd name="T12" fmla="*/ 81 w 103"/>
                <a:gd name="T13" fmla="*/ 126 h 151"/>
                <a:gd name="T14" fmla="*/ 76 w 103"/>
                <a:gd name="T15" fmla="*/ 139 h 151"/>
                <a:gd name="T16" fmla="*/ 65 w 103"/>
                <a:gd name="T17" fmla="*/ 146 h 151"/>
                <a:gd name="T18" fmla="*/ 49 w 103"/>
                <a:gd name="T19" fmla="*/ 149 h 151"/>
                <a:gd name="T20" fmla="*/ 35 w 103"/>
                <a:gd name="T21" fmla="*/ 147 h 151"/>
                <a:gd name="T22" fmla="*/ 40 w 103"/>
                <a:gd name="T23" fmla="*/ 136 h 151"/>
                <a:gd name="T24" fmla="*/ 26 w 103"/>
                <a:gd name="T25" fmla="*/ 132 h 151"/>
                <a:gd name="T26" fmla="*/ 18 w 103"/>
                <a:gd name="T27" fmla="*/ 121 h 151"/>
                <a:gd name="T28" fmla="*/ 2 w 103"/>
                <a:gd name="T29" fmla="*/ 117 h 151"/>
                <a:gd name="T30" fmla="*/ 7 w 103"/>
                <a:gd name="T31" fmla="*/ 104 h 151"/>
                <a:gd name="T32" fmla="*/ 5 w 103"/>
                <a:gd name="T33" fmla="*/ 89 h 151"/>
                <a:gd name="T34" fmla="*/ 1 w 103"/>
                <a:gd name="T35" fmla="*/ 81 h 151"/>
                <a:gd name="T36" fmla="*/ 6 w 103"/>
                <a:gd name="T37" fmla="*/ 72 h 151"/>
                <a:gd name="T38" fmla="*/ 14 w 103"/>
                <a:gd name="T39" fmla="*/ 66 h 151"/>
                <a:gd name="T40" fmla="*/ 22 w 103"/>
                <a:gd name="T41" fmla="*/ 51 h 151"/>
                <a:gd name="T42" fmla="*/ 30 w 103"/>
                <a:gd name="T43" fmla="*/ 48 h 151"/>
                <a:gd name="T44" fmla="*/ 28 w 103"/>
                <a:gd name="T45" fmla="*/ 39 h 151"/>
                <a:gd name="T46" fmla="*/ 17 w 103"/>
                <a:gd name="T47" fmla="*/ 29 h 151"/>
                <a:gd name="T48" fmla="*/ 22 w 103"/>
                <a:gd name="T49" fmla="*/ 23 h 151"/>
                <a:gd name="T50" fmla="*/ 21 w 103"/>
                <a:gd name="T51" fmla="*/ 12 h 151"/>
                <a:gd name="T52" fmla="*/ 38 w 103"/>
                <a:gd name="T53" fmla="*/ 3 h 151"/>
                <a:gd name="T54" fmla="*/ 35 w 103"/>
                <a:gd name="T55" fmla="*/ 12 h 151"/>
                <a:gd name="T56" fmla="*/ 50 w 103"/>
                <a:gd name="T57" fmla="*/ 17 h 151"/>
                <a:gd name="T58" fmla="*/ 60 w 103"/>
                <a:gd name="T59" fmla="*/ 19 h 151"/>
                <a:gd name="T60" fmla="*/ 69 w 103"/>
                <a:gd name="T61" fmla="*/ 19 h 151"/>
                <a:gd name="T62" fmla="*/ 95 w 103"/>
                <a:gd name="T63" fmla="*/ 1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151">
                  <a:moveTo>
                    <a:pt x="95" y="10"/>
                  </a:moveTo>
                  <a:cubicBezTo>
                    <a:pt x="94" y="19"/>
                    <a:pt x="94" y="19"/>
                    <a:pt x="94" y="19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8"/>
                    <a:pt x="98" y="38"/>
                    <a:pt x="98" y="38"/>
                  </a:cubicBezTo>
                  <a:cubicBezTo>
                    <a:pt x="103" y="50"/>
                    <a:pt x="103" y="50"/>
                    <a:pt x="103" y="50"/>
                  </a:cubicBezTo>
                  <a:cubicBezTo>
                    <a:pt x="103" y="67"/>
                    <a:pt x="103" y="67"/>
                    <a:pt x="103" y="67"/>
                  </a:cubicBezTo>
                  <a:cubicBezTo>
                    <a:pt x="98" y="72"/>
                    <a:pt x="98" y="72"/>
                    <a:pt x="98" y="7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89" y="86"/>
                    <a:pt x="89" y="86"/>
                    <a:pt x="89" y="86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81" y="126"/>
                    <a:pt x="81" y="126"/>
                    <a:pt x="81" y="126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9"/>
                    <a:pt x="76" y="139"/>
                    <a:pt x="76" y="139"/>
                  </a:cubicBezTo>
                  <a:cubicBezTo>
                    <a:pt x="74" y="139"/>
                    <a:pt x="72" y="140"/>
                    <a:pt x="71" y="141"/>
                  </a:cubicBezTo>
                  <a:cubicBezTo>
                    <a:pt x="69" y="144"/>
                    <a:pt x="65" y="146"/>
                    <a:pt x="65" y="146"/>
                  </a:cubicBezTo>
                  <a:cubicBezTo>
                    <a:pt x="64" y="146"/>
                    <a:pt x="58" y="146"/>
                    <a:pt x="56" y="149"/>
                  </a:cubicBezTo>
                  <a:cubicBezTo>
                    <a:pt x="53" y="151"/>
                    <a:pt x="49" y="151"/>
                    <a:pt x="49" y="149"/>
                  </a:cubicBezTo>
                  <a:cubicBezTo>
                    <a:pt x="48" y="147"/>
                    <a:pt x="45" y="146"/>
                    <a:pt x="43" y="148"/>
                  </a:cubicBezTo>
                  <a:cubicBezTo>
                    <a:pt x="41" y="150"/>
                    <a:pt x="36" y="149"/>
                    <a:pt x="35" y="147"/>
                  </a:cubicBezTo>
                  <a:cubicBezTo>
                    <a:pt x="35" y="145"/>
                    <a:pt x="33" y="143"/>
                    <a:pt x="35" y="141"/>
                  </a:cubicBezTo>
                  <a:cubicBezTo>
                    <a:pt x="36" y="139"/>
                    <a:pt x="40" y="136"/>
                    <a:pt x="40" y="136"/>
                  </a:cubicBezTo>
                  <a:cubicBezTo>
                    <a:pt x="40" y="136"/>
                    <a:pt x="35" y="133"/>
                    <a:pt x="33" y="131"/>
                  </a:cubicBezTo>
                  <a:cubicBezTo>
                    <a:pt x="31" y="129"/>
                    <a:pt x="28" y="130"/>
                    <a:pt x="26" y="132"/>
                  </a:cubicBezTo>
                  <a:cubicBezTo>
                    <a:pt x="23" y="134"/>
                    <a:pt x="23" y="126"/>
                    <a:pt x="23" y="124"/>
                  </a:cubicBezTo>
                  <a:cubicBezTo>
                    <a:pt x="23" y="122"/>
                    <a:pt x="20" y="118"/>
                    <a:pt x="18" y="121"/>
                  </a:cubicBezTo>
                  <a:cubicBezTo>
                    <a:pt x="16" y="124"/>
                    <a:pt x="9" y="123"/>
                    <a:pt x="9" y="122"/>
                  </a:cubicBezTo>
                  <a:cubicBezTo>
                    <a:pt x="8" y="120"/>
                    <a:pt x="4" y="120"/>
                    <a:pt x="2" y="117"/>
                  </a:cubicBezTo>
                  <a:cubicBezTo>
                    <a:pt x="0" y="115"/>
                    <a:pt x="3" y="115"/>
                    <a:pt x="4" y="112"/>
                  </a:cubicBezTo>
                  <a:cubicBezTo>
                    <a:pt x="6" y="110"/>
                    <a:pt x="7" y="108"/>
                    <a:pt x="7" y="104"/>
                  </a:cubicBezTo>
                  <a:cubicBezTo>
                    <a:pt x="8" y="101"/>
                    <a:pt x="6" y="99"/>
                    <a:pt x="7" y="97"/>
                  </a:cubicBezTo>
                  <a:cubicBezTo>
                    <a:pt x="8" y="95"/>
                    <a:pt x="6" y="92"/>
                    <a:pt x="5" y="89"/>
                  </a:cubicBezTo>
                  <a:cubicBezTo>
                    <a:pt x="5" y="88"/>
                    <a:pt x="3" y="86"/>
                    <a:pt x="1" y="86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83" y="20"/>
                    <a:pt x="83" y="20"/>
                    <a:pt x="83" y="20"/>
                  </a:cubicBezTo>
                  <a:lnTo>
                    <a:pt x="95" y="1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7" name="Freeform 57"/>
            <p:cNvSpPr>
              <a:spLocks noEditPoints="1"/>
            </p:cNvSpPr>
            <p:nvPr/>
          </p:nvSpPr>
          <p:spPr bwMode="auto">
            <a:xfrm>
              <a:off x="11213227" y="2356045"/>
              <a:ext cx="936242" cy="1318723"/>
            </a:xfrm>
            <a:custGeom>
              <a:avLst/>
              <a:gdLst>
                <a:gd name="T0" fmla="*/ 146 w 307"/>
                <a:gd name="T1" fmla="*/ 31 h 485"/>
                <a:gd name="T2" fmla="*/ 159 w 307"/>
                <a:gd name="T3" fmla="*/ 67 h 485"/>
                <a:gd name="T4" fmla="*/ 151 w 307"/>
                <a:gd name="T5" fmla="*/ 84 h 485"/>
                <a:gd name="T6" fmla="*/ 145 w 307"/>
                <a:gd name="T7" fmla="*/ 135 h 485"/>
                <a:gd name="T8" fmla="*/ 132 w 307"/>
                <a:gd name="T9" fmla="*/ 144 h 485"/>
                <a:gd name="T10" fmla="*/ 126 w 307"/>
                <a:gd name="T11" fmla="*/ 162 h 485"/>
                <a:gd name="T12" fmla="*/ 144 w 307"/>
                <a:gd name="T13" fmla="*/ 193 h 485"/>
                <a:gd name="T14" fmla="*/ 174 w 307"/>
                <a:gd name="T15" fmla="*/ 204 h 485"/>
                <a:gd name="T16" fmla="*/ 201 w 307"/>
                <a:gd name="T17" fmla="*/ 222 h 485"/>
                <a:gd name="T18" fmla="*/ 210 w 307"/>
                <a:gd name="T19" fmla="*/ 234 h 485"/>
                <a:gd name="T20" fmla="*/ 228 w 307"/>
                <a:gd name="T21" fmla="*/ 260 h 485"/>
                <a:gd name="T22" fmla="*/ 237 w 307"/>
                <a:gd name="T23" fmla="*/ 288 h 485"/>
                <a:gd name="T24" fmla="*/ 258 w 307"/>
                <a:gd name="T25" fmla="*/ 325 h 485"/>
                <a:gd name="T26" fmla="*/ 278 w 307"/>
                <a:gd name="T27" fmla="*/ 363 h 485"/>
                <a:gd name="T28" fmla="*/ 251 w 307"/>
                <a:gd name="T29" fmla="*/ 388 h 485"/>
                <a:gd name="T30" fmla="*/ 144 w 307"/>
                <a:gd name="T31" fmla="*/ 321 h 485"/>
                <a:gd name="T32" fmla="*/ 126 w 307"/>
                <a:gd name="T33" fmla="*/ 281 h 485"/>
                <a:gd name="T34" fmla="*/ 119 w 307"/>
                <a:gd name="T35" fmla="*/ 231 h 485"/>
                <a:gd name="T36" fmla="*/ 101 w 307"/>
                <a:gd name="T37" fmla="*/ 181 h 485"/>
                <a:gd name="T38" fmla="*/ 92 w 307"/>
                <a:gd name="T39" fmla="*/ 144 h 485"/>
                <a:gd name="T40" fmla="*/ 68 w 307"/>
                <a:gd name="T41" fmla="*/ 113 h 485"/>
                <a:gd name="T42" fmla="*/ 61 w 307"/>
                <a:gd name="T43" fmla="*/ 138 h 485"/>
                <a:gd name="T44" fmla="*/ 73 w 307"/>
                <a:gd name="T45" fmla="*/ 158 h 485"/>
                <a:gd name="T46" fmla="*/ 59 w 307"/>
                <a:gd name="T47" fmla="*/ 155 h 485"/>
                <a:gd name="T48" fmla="*/ 46 w 307"/>
                <a:gd name="T49" fmla="*/ 140 h 485"/>
                <a:gd name="T50" fmla="*/ 27 w 307"/>
                <a:gd name="T51" fmla="*/ 123 h 485"/>
                <a:gd name="T52" fmla="*/ 12 w 307"/>
                <a:gd name="T53" fmla="*/ 115 h 485"/>
                <a:gd name="T54" fmla="*/ 1 w 307"/>
                <a:gd name="T55" fmla="*/ 94 h 485"/>
                <a:gd name="T56" fmla="*/ 9 w 307"/>
                <a:gd name="T57" fmla="*/ 80 h 485"/>
                <a:gd name="T58" fmla="*/ 26 w 307"/>
                <a:gd name="T59" fmla="*/ 66 h 485"/>
                <a:gd name="T60" fmla="*/ 43 w 307"/>
                <a:gd name="T61" fmla="*/ 48 h 485"/>
                <a:gd name="T62" fmla="*/ 72 w 307"/>
                <a:gd name="T63" fmla="*/ 57 h 485"/>
                <a:gd name="T64" fmla="*/ 89 w 307"/>
                <a:gd name="T65" fmla="*/ 57 h 485"/>
                <a:gd name="T66" fmla="*/ 106 w 307"/>
                <a:gd name="T67" fmla="*/ 52 h 485"/>
                <a:gd name="T68" fmla="*/ 116 w 307"/>
                <a:gd name="T69" fmla="*/ 22 h 485"/>
                <a:gd name="T70" fmla="*/ 129 w 307"/>
                <a:gd name="T71" fmla="*/ 7 h 485"/>
                <a:gd name="T72" fmla="*/ 304 w 307"/>
                <a:gd name="T73" fmla="*/ 479 h 485"/>
                <a:gd name="T74" fmla="*/ 306 w 307"/>
                <a:gd name="T75" fmla="*/ 484 h 485"/>
                <a:gd name="T76" fmla="*/ 304 w 307"/>
                <a:gd name="T77" fmla="*/ 479 h 485"/>
                <a:gd name="T78" fmla="*/ 295 w 307"/>
                <a:gd name="T79" fmla="*/ 462 h 485"/>
                <a:gd name="T80" fmla="*/ 285 w 307"/>
                <a:gd name="T81" fmla="*/ 433 h 485"/>
                <a:gd name="T82" fmla="*/ 282 w 307"/>
                <a:gd name="T83" fmla="*/ 418 h 485"/>
                <a:gd name="T84" fmla="*/ 282 w 307"/>
                <a:gd name="T85" fmla="*/ 202 h 485"/>
                <a:gd name="T86" fmla="*/ 149 w 307"/>
                <a:gd name="T87" fmla="*/ 166 h 485"/>
                <a:gd name="T88" fmla="*/ 158 w 307"/>
                <a:gd name="T89" fmla="*/ 188 h 485"/>
                <a:gd name="T90" fmla="*/ 149 w 307"/>
                <a:gd name="T91" fmla="*/ 166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7" h="485">
                  <a:moveTo>
                    <a:pt x="140" y="0"/>
                  </a:moveTo>
                  <a:cubicBezTo>
                    <a:pt x="141" y="4"/>
                    <a:pt x="143" y="7"/>
                    <a:pt x="142" y="12"/>
                  </a:cubicBezTo>
                  <a:cubicBezTo>
                    <a:pt x="142" y="17"/>
                    <a:pt x="144" y="28"/>
                    <a:pt x="146" y="31"/>
                  </a:cubicBezTo>
                  <a:cubicBezTo>
                    <a:pt x="149" y="34"/>
                    <a:pt x="152" y="39"/>
                    <a:pt x="153" y="42"/>
                  </a:cubicBezTo>
                  <a:cubicBezTo>
                    <a:pt x="154" y="46"/>
                    <a:pt x="156" y="50"/>
                    <a:pt x="157" y="54"/>
                  </a:cubicBezTo>
                  <a:cubicBezTo>
                    <a:pt x="157" y="59"/>
                    <a:pt x="158" y="65"/>
                    <a:pt x="159" y="67"/>
                  </a:cubicBezTo>
                  <a:cubicBezTo>
                    <a:pt x="160" y="69"/>
                    <a:pt x="166" y="75"/>
                    <a:pt x="169" y="76"/>
                  </a:cubicBezTo>
                  <a:cubicBezTo>
                    <a:pt x="171" y="78"/>
                    <a:pt x="169" y="81"/>
                    <a:pt x="163" y="82"/>
                  </a:cubicBezTo>
                  <a:cubicBezTo>
                    <a:pt x="157" y="82"/>
                    <a:pt x="154" y="83"/>
                    <a:pt x="151" y="84"/>
                  </a:cubicBezTo>
                  <a:cubicBezTo>
                    <a:pt x="149" y="86"/>
                    <a:pt x="143" y="88"/>
                    <a:pt x="139" y="100"/>
                  </a:cubicBezTo>
                  <a:cubicBezTo>
                    <a:pt x="136" y="113"/>
                    <a:pt x="137" y="116"/>
                    <a:pt x="140" y="122"/>
                  </a:cubicBezTo>
                  <a:cubicBezTo>
                    <a:pt x="143" y="128"/>
                    <a:pt x="145" y="135"/>
                    <a:pt x="145" y="135"/>
                  </a:cubicBezTo>
                  <a:cubicBezTo>
                    <a:pt x="145" y="135"/>
                    <a:pt x="137" y="133"/>
                    <a:pt x="136" y="131"/>
                  </a:cubicBezTo>
                  <a:cubicBezTo>
                    <a:pt x="134" y="129"/>
                    <a:pt x="128" y="126"/>
                    <a:pt x="128" y="126"/>
                  </a:cubicBezTo>
                  <a:cubicBezTo>
                    <a:pt x="128" y="126"/>
                    <a:pt x="129" y="140"/>
                    <a:pt x="132" y="144"/>
                  </a:cubicBezTo>
                  <a:cubicBezTo>
                    <a:pt x="135" y="147"/>
                    <a:pt x="137" y="147"/>
                    <a:pt x="135" y="150"/>
                  </a:cubicBezTo>
                  <a:cubicBezTo>
                    <a:pt x="132" y="152"/>
                    <a:pt x="128" y="149"/>
                    <a:pt x="127" y="155"/>
                  </a:cubicBezTo>
                  <a:cubicBezTo>
                    <a:pt x="127" y="160"/>
                    <a:pt x="128" y="160"/>
                    <a:pt x="126" y="162"/>
                  </a:cubicBezTo>
                  <a:cubicBezTo>
                    <a:pt x="123" y="163"/>
                    <a:pt x="124" y="163"/>
                    <a:pt x="126" y="168"/>
                  </a:cubicBezTo>
                  <a:cubicBezTo>
                    <a:pt x="128" y="173"/>
                    <a:pt x="135" y="175"/>
                    <a:pt x="137" y="180"/>
                  </a:cubicBezTo>
                  <a:cubicBezTo>
                    <a:pt x="138" y="184"/>
                    <a:pt x="142" y="186"/>
                    <a:pt x="144" y="193"/>
                  </a:cubicBezTo>
                  <a:cubicBezTo>
                    <a:pt x="147" y="200"/>
                    <a:pt x="152" y="213"/>
                    <a:pt x="157" y="216"/>
                  </a:cubicBezTo>
                  <a:cubicBezTo>
                    <a:pt x="161" y="220"/>
                    <a:pt x="170" y="218"/>
                    <a:pt x="169" y="214"/>
                  </a:cubicBezTo>
                  <a:cubicBezTo>
                    <a:pt x="168" y="211"/>
                    <a:pt x="169" y="205"/>
                    <a:pt x="174" y="204"/>
                  </a:cubicBezTo>
                  <a:cubicBezTo>
                    <a:pt x="178" y="203"/>
                    <a:pt x="183" y="207"/>
                    <a:pt x="183" y="211"/>
                  </a:cubicBezTo>
                  <a:cubicBezTo>
                    <a:pt x="183" y="215"/>
                    <a:pt x="186" y="217"/>
                    <a:pt x="189" y="218"/>
                  </a:cubicBezTo>
                  <a:cubicBezTo>
                    <a:pt x="192" y="220"/>
                    <a:pt x="199" y="224"/>
                    <a:pt x="201" y="222"/>
                  </a:cubicBezTo>
                  <a:cubicBezTo>
                    <a:pt x="202" y="221"/>
                    <a:pt x="207" y="219"/>
                    <a:pt x="211" y="220"/>
                  </a:cubicBezTo>
                  <a:cubicBezTo>
                    <a:pt x="214" y="222"/>
                    <a:pt x="222" y="228"/>
                    <a:pt x="218" y="231"/>
                  </a:cubicBezTo>
                  <a:cubicBezTo>
                    <a:pt x="215" y="235"/>
                    <a:pt x="211" y="234"/>
                    <a:pt x="210" y="234"/>
                  </a:cubicBezTo>
                  <a:cubicBezTo>
                    <a:pt x="209" y="234"/>
                    <a:pt x="209" y="237"/>
                    <a:pt x="210" y="241"/>
                  </a:cubicBezTo>
                  <a:cubicBezTo>
                    <a:pt x="210" y="244"/>
                    <a:pt x="213" y="245"/>
                    <a:pt x="216" y="251"/>
                  </a:cubicBezTo>
                  <a:cubicBezTo>
                    <a:pt x="219" y="256"/>
                    <a:pt x="221" y="257"/>
                    <a:pt x="228" y="260"/>
                  </a:cubicBezTo>
                  <a:cubicBezTo>
                    <a:pt x="236" y="264"/>
                    <a:pt x="243" y="260"/>
                    <a:pt x="245" y="264"/>
                  </a:cubicBezTo>
                  <a:cubicBezTo>
                    <a:pt x="246" y="268"/>
                    <a:pt x="248" y="275"/>
                    <a:pt x="245" y="278"/>
                  </a:cubicBezTo>
                  <a:cubicBezTo>
                    <a:pt x="242" y="281"/>
                    <a:pt x="237" y="278"/>
                    <a:pt x="237" y="288"/>
                  </a:cubicBezTo>
                  <a:cubicBezTo>
                    <a:pt x="238" y="297"/>
                    <a:pt x="237" y="301"/>
                    <a:pt x="240" y="305"/>
                  </a:cubicBezTo>
                  <a:cubicBezTo>
                    <a:pt x="243" y="309"/>
                    <a:pt x="264" y="317"/>
                    <a:pt x="264" y="319"/>
                  </a:cubicBezTo>
                  <a:cubicBezTo>
                    <a:pt x="265" y="322"/>
                    <a:pt x="258" y="320"/>
                    <a:pt x="258" y="325"/>
                  </a:cubicBezTo>
                  <a:cubicBezTo>
                    <a:pt x="258" y="329"/>
                    <a:pt x="258" y="331"/>
                    <a:pt x="258" y="336"/>
                  </a:cubicBezTo>
                  <a:cubicBezTo>
                    <a:pt x="258" y="342"/>
                    <a:pt x="260" y="344"/>
                    <a:pt x="263" y="348"/>
                  </a:cubicBezTo>
                  <a:cubicBezTo>
                    <a:pt x="266" y="352"/>
                    <a:pt x="276" y="357"/>
                    <a:pt x="278" y="363"/>
                  </a:cubicBezTo>
                  <a:cubicBezTo>
                    <a:pt x="280" y="370"/>
                    <a:pt x="283" y="404"/>
                    <a:pt x="283" y="404"/>
                  </a:cubicBezTo>
                  <a:cubicBezTo>
                    <a:pt x="283" y="404"/>
                    <a:pt x="276" y="400"/>
                    <a:pt x="271" y="399"/>
                  </a:cubicBezTo>
                  <a:cubicBezTo>
                    <a:pt x="266" y="398"/>
                    <a:pt x="258" y="393"/>
                    <a:pt x="251" y="388"/>
                  </a:cubicBezTo>
                  <a:cubicBezTo>
                    <a:pt x="244" y="383"/>
                    <a:pt x="240" y="387"/>
                    <a:pt x="226" y="378"/>
                  </a:cubicBezTo>
                  <a:cubicBezTo>
                    <a:pt x="212" y="369"/>
                    <a:pt x="193" y="359"/>
                    <a:pt x="182" y="353"/>
                  </a:cubicBezTo>
                  <a:cubicBezTo>
                    <a:pt x="170" y="347"/>
                    <a:pt x="151" y="329"/>
                    <a:pt x="144" y="321"/>
                  </a:cubicBezTo>
                  <a:cubicBezTo>
                    <a:pt x="137" y="313"/>
                    <a:pt x="139" y="302"/>
                    <a:pt x="135" y="297"/>
                  </a:cubicBezTo>
                  <a:cubicBezTo>
                    <a:pt x="131" y="292"/>
                    <a:pt x="124" y="290"/>
                    <a:pt x="122" y="288"/>
                  </a:cubicBezTo>
                  <a:cubicBezTo>
                    <a:pt x="120" y="285"/>
                    <a:pt x="125" y="285"/>
                    <a:pt x="126" y="281"/>
                  </a:cubicBezTo>
                  <a:cubicBezTo>
                    <a:pt x="126" y="277"/>
                    <a:pt x="122" y="274"/>
                    <a:pt x="125" y="270"/>
                  </a:cubicBezTo>
                  <a:cubicBezTo>
                    <a:pt x="128" y="266"/>
                    <a:pt x="130" y="261"/>
                    <a:pt x="128" y="258"/>
                  </a:cubicBezTo>
                  <a:cubicBezTo>
                    <a:pt x="126" y="255"/>
                    <a:pt x="125" y="237"/>
                    <a:pt x="119" y="231"/>
                  </a:cubicBezTo>
                  <a:cubicBezTo>
                    <a:pt x="113" y="226"/>
                    <a:pt x="111" y="218"/>
                    <a:pt x="111" y="212"/>
                  </a:cubicBezTo>
                  <a:cubicBezTo>
                    <a:pt x="111" y="206"/>
                    <a:pt x="110" y="201"/>
                    <a:pt x="107" y="197"/>
                  </a:cubicBezTo>
                  <a:cubicBezTo>
                    <a:pt x="104" y="192"/>
                    <a:pt x="105" y="184"/>
                    <a:pt x="101" y="181"/>
                  </a:cubicBezTo>
                  <a:cubicBezTo>
                    <a:pt x="97" y="178"/>
                    <a:pt x="98" y="176"/>
                    <a:pt x="97" y="170"/>
                  </a:cubicBezTo>
                  <a:cubicBezTo>
                    <a:pt x="97" y="163"/>
                    <a:pt x="102" y="159"/>
                    <a:pt x="98" y="155"/>
                  </a:cubicBezTo>
                  <a:cubicBezTo>
                    <a:pt x="95" y="150"/>
                    <a:pt x="92" y="147"/>
                    <a:pt x="92" y="144"/>
                  </a:cubicBezTo>
                  <a:cubicBezTo>
                    <a:pt x="91" y="140"/>
                    <a:pt x="88" y="143"/>
                    <a:pt x="83" y="139"/>
                  </a:cubicBezTo>
                  <a:cubicBezTo>
                    <a:pt x="77" y="134"/>
                    <a:pt x="69" y="128"/>
                    <a:pt x="67" y="124"/>
                  </a:cubicBezTo>
                  <a:cubicBezTo>
                    <a:pt x="66" y="120"/>
                    <a:pt x="66" y="115"/>
                    <a:pt x="68" y="113"/>
                  </a:cubicBezTo>
                  <a:cubicBezTo>
                    <a:pt x="70" y="111"/>
                    <a:pt x="70" y="107"/>
                    <a:pt x="66" y="110"/>
                  </a:cubicBezTo>
                  <a:cubicBezTo>
                    <a:pt x="62" y="113"/>
                    <a:pt x="57" y="121"/>
                    <a:pt x="56" y="125"/>
                  </a:cubicBezTo>
                  <a:cubicBezTo>
                    <a:pt x="55" y="130"/>
                    <a:pt x="56" y="133"/>
                    <a:pt x="61" y="138"/>
                  </a:cubicBezTo>
                  <a:cubicBezTo>
                    <a:pt x="66" y="143"/>
                    <a:pt x="67" y="147"/>
                    <a:pt x="72" y="145"/>
                  </a:cubicBezTo>
                  <a:cubicBezTo>
                    <a:pt x="78" y="143"/>
                    <a:pt x="80" y="149"/>
                    <a:pt x="78" y="152"/>
                  </a:cubicBezTo>
                  <a:cubicBezTo>
                    <a:pt x="75" y="154"/>
                    <a:pt x="73" y="156"/>
                    <a:pt x="73" y="158"/>
                  </a:cubicBezTo>
                  <a:cubicBezTo>
                    <a:pt x="67" y="157"/>
                    <a:pt x="67" y="157"/>
                    <a:pt x="67" y="157"/>
                  </a:cubicBezTo>
                  <a:cubicBezTo>
                    <a:pt x="67" y="153"/>
                    <a:pt x="67" y="153"/>
                    <a:pt x="67" y="153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7" y="144"/>
                    <a:pt x="57" y="144"/>
                    <a:pt x="57" y="144"/>
                  </a:cubicBezTo>
                  <a:cubicBezTo>
                    <a:pt x="54" y="138"/>
                    <a:pt x="54" y="138"/>
                    <a:pt x="54" y="138"/>
                  </a:cubicBezTo>
                  <a:cubicBezTo>
                    <a:pt x="46" y="140"/>
                    <a:pt x="46" y="140"/>
                    <a:pt x="46" y="140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34" y="130"/>
                    <a:pt x="34" y="130"/>
                    <a:pt x="34" y="130"/>
                  </a:cubicBezTo>
                  <a:cubicBezTo>
                    <a:pt x="27" y="123"/>
                    <a:pt x="27" y="123"/>
                    <a:pt x="27" y="123"/>
                  </a:cubicBezTo>
                  <a:cubicBezTo>
                    <a:pt x="20" y="123"/>
                    <a:pt x="20" y="123"/>
                    <a:pt x="20" y="123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1" y="94"/>
                    <a:pt x="1" y="94"/>
                    <a:pt x="1" y="94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4" y="76"/>
                    <a:pt x="14" y="76"/>
                    <a:pt x="14" y="76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3" y="48"/>
                    <a:pt x="43" y="48"/>
                    <a:pt x="43" y="48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8" y="65"/>
                    <a:pt x="78" y="65"/>
                    <a:pt x="78" y="65"/>
                  </a:cubicBezTo>
                  <a:cubicBezTo>
                    <a:pt x="85" y="58"/>
                    <a:pt x="85" y="58"/>
                    <a:pt x="85" y="58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6" y="52"/>
                    <a:pt x="106" y="52"/>
                    <a:pt x="106" y="52"/>
                  </a:cubicBezTo>
                  <a:cubicBezTo>
                    <a:pt x="114" y="35"/>
                    <a:pt x="114" y="35"/>
                    <a:pt x="114" y="35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9" y="7"/>
                    <a:pt x="129" y="7"/>
                    <a:pt x="129" y="7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40" y="0"/>
                    <a:pt x="140" y="0"/>
                    <a:pt x="140" y="0"/>
                  </a:cubicBezTo>
                  <a:close/>
                  <a:moveTo>
                    <a:pt x="304" y="479"/>
                  </a:moveTo>
                  <a:cubicBezTo>
                    <a:pt x="304" y="478"/>
                    <a:pt x="304" y="478"/>
                    <a:pt x="305" y="478"/>
                  </a:cubicBezTo>
                  <a:cubicBezTo>
                    <a:pt x="306" y="478"/>
                    <a:pt x="306" y="478"/>
                    <a:pt x="306" y="479"/>
                  </a:cubicBezTo>
                  <a:cubicBezTo>
                    <a:pt x="307" y="481"/>
                    <a:pt x="306" y="484"/>
                    <a:pt x="306" y="484"/>
                  </a:cubicBezTo>
                  <a:cubicBezTo>
                    <a:pt x="306" y="485"/>
                    <a:pt x="306" y="485"/>
                    <a:pt x="305" y="485"/>
                  </a:cubicBezTo>
                  <a:cubicBezTo>
                    <a:pt x="305" y="485"/>
                    <a:pt x="304" y="484"/>
                    <a:pt x="304" y="484"/>
                  </a:cubicBezTo>
                  <a:cubicBezTo>
                    <a:pt x="304" y="484"/>
                    <a:pt x="305" y="481"/>
                    <a:pt x="304" y="479"/>
                  </a:cubicBezTo>
                  <a:close/>
                  <a:moveTo>
                    <a:pt x="295" y="455"/>
                  </a:moveTo>
                  <a:cubicBezTo>
                    <a:pt x="298" y="456"/>
                    <a:pt x="306" y="462"/>
                    <a:pt x="302" y="463"/>
                  </a:cubicBezTo>
                  <a:cubicBezTo>
                    <a:pt x="299" y="464"/>
                    <a:pt x="296" y="465"/>
                    <a:pt x="295" y="462"/>
                  </a:cubicBezTo>
                  <a:cubicBezTo>
                    <a:pt x="294" y="458"/>
                    <a:pt x="295" y="455"/>
                    <a:pt x="295" y="455"/>
                  </a:cubicBezTo>
                  <a:close/>
                  <a:moveTo>
                    <a:pt x="282" y="418"/>
                  </a:moveTo>
                  <a:cubicBezTo>
                    <a:pt x="282" y="422"/>
                    <a:pt x="287" y="427"/>
                    <a:pt x="285" y="433"/>
                  </a:cubicBezTo>
                  <a:cubicBezTo>
                    <a:pt x="283" y="440"/>
                    <a:pt x="289" y="443"/>
                    <a:pt x="290" y="437"/>
                  </a:cubicBezTo>
                  <a:cubicBezTo>
                    <a:pt x="292" y="431"/>
                    <a:pt x="294" y="426"/>
                    <a:pt x="289" y="421"/>
                  </a:cubicBezTo>
                  <a:cubicBezTo>
                    <a:pt x="285" y="415"/>
                    <a:pt x="282" y="418"/>
                    <a:pt x="282" y="418"/>
                  </a:cubicBezTo>
                  <a:close/>
                  <a:moveTo>
                    <a:pt x="263" y="195"/>
                  </a:moveTo>
                  <a:cubicBezTo>
                    <a:pt x="263" y="195"/>
                    <a:pt x="260" y="198"/>
                    <a:pt x="261" y="201"/>
                  </a:cubicBezTo>
                  <a:cubicBezTo>
                    <a:pt x="261" y="204"/>
                    <a:pt x="278" y="203"/>
                    <a:pt x="282" y="202"/>
                  </a:cubicBezTo>
                  <a:cubicBezTo>
                    <a:pt x="286" y="200"/>
                    <a:pt x="280" y="195"/>
                    <a:pt x="278" y="196"/>
                  </a:cubicBezTo>
                  <a:cubicBezTo>
                    <a:pt x="275" y="196"/>
                    <a:pt x="265" y="195"/>
                    <a:pt x="263" y="195"/>
                  </a:cubicBezTo>
                  <a:close/>
                  <a:moveTo>
                    <a:pt x="149" y="166"/>
                  </a:moveTo>
                  <a:cubicBezTo>
                    <a:pt x="148" y="169"/>
                    <a:pt x="149" y="176"/>
                    <a:pt x="151" y="179"/>
                  </a:cubicBezTo>
                  <a:cubicBezTo>
                    <a:pt x="151" y="180"/>
                    <a:pt x="153" y="180"/>
                    <a:pt x="154" y="181"/>
                  </a:cubicBezTo>
                  <a:cubicBezTo>
                    <a:pt x="157" y="183"/>
                    <a:pt x="155" y="188"/>
                    <a:pt x="158" y="188"/>
                  </a:cubicBezTo>
                  <a:cubicBezTo>
                    <a:pt x="160" y="189"/>
                    <a:pt x="159" y="181"/>
                    <a:pt x="159" y="174"/>
                  </a:cubicBezTo>
                  <a:cubicBezTo>
                    <a:pt x="158" y="168"/>
                    <a:pt x="159" y="167"/>
                    <a:pt x="157" y="167"/>
                  </a:cubicBezTo>
                  <a:cubicBezTo>
                    <a:pt x="154" y="166"/>
                    <a:pt x="149" y="166"/>
                    <a:pt x="149" y="1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>
              <a:off x="11331720" y="4289129"/>
              <a:ext cx="308667" cy="636535"/>
            </a:xfrm>
            <a:custGeom>
              <a:avLst/>
              <a:gdLst>
                <a:gd name="T0" fmla="*/ 92 w 101"/>
                <a:gd name="T1" fmla="*/ 20 h 234"/>
                <a:gd name="T2" fmla="*/ 100 w 101"/>
                <a:gd name="T3" fmla="*/ 54 h 234"/>
                <a:gd name="T4" fmla="*/ 99 w 101"/>
                <a:gd name="T5" fmla="*/ 114 h 234"/>
                <a:gd name="T6" fmla="*/ 99 w 101"/>
                <a:gd name="T7" fmla="*/ 150 h 234"/>
                <a:gd name="T8" fmla="*/ 89 w 101"/>
                <a:gd name="T9" fmla="*/ 180 h 234"/>
                <a:gd name="T10" fmla="*/ 77 w 101"/>
                <a:gd name="T11" fmla="*/ 198 h 234"/>
                <a:gd name="T12" fmla="*/ 64 w 101"/>
                <a:gd name="T13" fmla="*/ 201 h 234"/>
                <a:gd name="T14" fmla="*/ 53 w 101"/>
                <a:gd name="T15" fmla="*/ 197 h 234"/>
                <a:gd name="T16" fmla="*/ 43 w 101"/>
                <a:gd name="T17" fmla="*/ 206 h 234"/>
                <a:gd name="T18" fmla="*/ 43 w 101"/>
                <a:gd name="T19" fmla="*/ 223 h 234"/>
                <a:gd name="T20" fmla="*/ 38 w 101"/>
                <a:gd name="T21" fmla="*/ 234 h 234"/>
                <a:gd name="T22" fmla="*/ 36 w 101"/>
                <a:gd name="T23" fmla="*/ 218 h 234"/>
                <a:gd name="T24" fmla="*/ 28 w 101"/>
                <a:gd name="T25" fmla="*/ 198 h 234"/>
                <a:gd name="T26" fmla="*/ 3 w 101"/>
                <a:gd name="T27" fmla="*/ 172 h 234"/>
                <a:gd name="T28" fmla="*/ 9 w 101"/>
                <a:gd name="T29" fmla="*/ 150 h 234"/>
                <a:gd name="T30" fmla="*/ 31 w 101"/>
                <a:gd name="T31" fmla="*/ 135 h 234"/>
                <a:gd name="T32" fmla="*/ 30 w 101"/>
                <a:gd name="T33" fmla="*/ 116 h 234"/>
                <a:gd name="T34" fmla="*/ 26 w 101"/>
                <a:gd name="T35" fmla="*/ 97 h 234"/>
                <a:gd name="T36" fmla="*/ 31 w 101"/>
                <a:gd name="T37" fmla="*/ 89 h 234"/>
                <a:gd name="T38" fmla="*/ 31 w 101"/>
                <a:gd name="T39" fmla="*/ 73 h 234"/>
                <a:gd name="T40" fmla="*/ 43 w 101"/>
                <a:gd name="T41" fmla="*/ 71 h 234"/>
                <a:gd name="T42" fmla="*/ 56 w 101"/>
                <a:gd name="T43" fmla="*/ 70 h 234"/>
                <a:gd name="T44" fmla="*/ 67 w 101"/>
                <a:gd name="T45" fmla="*/ 60 h 234"/>
                <a:gd name="T46" fmla="*/ 63 w 101"/>
                <a:gd name="T47" fmla="*/ 50 h 234"/>
                <a:gd name="T48" fmla="*/ 74 w 101"/>
                <a:gd name="T49" fmla="*/ 39 h 234"/>
                <a:gd name="T50" fmla="*/ 74 w 101"/>
                <a:gd name="T51" fmla="*/ 21 h 234"/>
                <a:gd name="T52" fmla="*/ 68 w 101"/>
                <a:gd name="T53" fmla="*/ 26 h 234"/>
                <a:gd name="T54" fmla="*/ 59 w 101"/>
                <a:gd name="T55" fmla="*/ 21 h 234"/>
                <a:gd name="T56" fmla="*/ 53 w 101"/>
                <a:gd name="T57" fmla="*/ 16 h 234"/>
                <a:gd name="T58" fmla="*/ 62 w 101"/>
                <a:gd name="T59" fmla="*/ 1 h 234"/>
                <a:gd name="T60" fmla="*/ 74 w 101"/>
                <a:gd name="T61" fmla="*/ 6 h 234"/>
                <a:gd name="T62" fmla="*/ 81 w 101"/>
                <a:gd name="T63" fmla="*/ 15 h 234"/>
                <a:gd name="T64" fmla="*/ 92 w 101"/>
                <a:gd name="T65" fmla="*/ 1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1" h="234">
                  <a:moveTo>
                    <a:pt x="92" y="17"/>
                  </a:moveTo>
                  <a:cubicBezTo>
                    <a:pt x="92" y="18"/>
                    <a:pt x="92" y="19"/>
                    <a:pt x="92" y="20"/>
                  </a:cubicBezTo>
                  <a:cubicBezTo>
                    <a:pt x="94" y="31"/>
                    <a:pt x="91" y="32"/>
                    <a:pt x="95" y="37"/>
                  </a:cubicBezTo>
                  <a:cubicBezTo>
                    <a:pt x="99" y="43"/>
                    <a:pt x="99" y="49"/>
                    <a:pt x="100" y="54"/>
                  </a:cubicBezTo>
                  <a:cubicBezTo>
                    <a:pt x="100" y="60"/>
                    <a:pt x="97" y="83"/>
                    <a:pt x="98" y="93"/>
                  </a:cubicBezTo>
                  <a:cubicBezTo>
                    <a:pt x="99" y="103"/>
                    <a:pt x="101" y="104"/>
                    <a:pt x="99" y="114"/>
                  </a:cubicBezTo>
                  <a:cubicBezTo>
                    <a:pt x="96" y="124"/>
                    <a:pt x="95" y="123"/>
                    <a:pt x="97" y="127"/>
                  </a:cubicBezTo>
                  <a:cubicBezTo>
                    <a:pt x="99" y="131"/>
                    <a:pt x="99" y="145"/>
                    <a:pt x="99" y="150"/>
                  </a:cubicBezTo>
                  <a:cubicBezTo>
                    <a:pt x="98" y="156"/>
                    <a:pt x="96" y="165"/>
                    <a:pt x="94" y="171"/>
                  </a:cubicBezTo>
                  <a:cubicBezTo>
                    <a:pt x="91" y="177"/>
                    <a:pt x="89" y="175"/>
                    <a:pt x="89" y="180"/>
                  </a:cubicBezTo>
                  <a:cubicBezTo>
                    <a:pt x="88" y="184"/>
                    <a:pt x="84" y="189"/>
                    <a:pt x="82" y="191"/>
                  </a:cubicBezTo>
                  <a:cubicBezTo>
                    <a:pt x="81" y="193"/>
                    <a:pt x="79" y="198"/>
                    <a:pt x="77" y="198"/>
                  </a:cubicBezTo>
                  <a:cubicBezTo>
                    <a:pt x="75" y="198"/>
                    <a:pt x="71" y="197"/>
                    <a:pt x="69" y="199"/>
                  </a:cubicBezTo>
                  <a:cubicBezTo>
                    <a:pt x="67" y="201"/>
                    <a:pt x="66" y="200"/>
                    <a:pt x="64" y="201"/>
                  </a:cubicBezTo>
                  <a:cubicBezTo>
                    <a:pt x="62" y="202"/>
                    <a:pt x="60" y="204"/>
                    <a:pt x="59" y="202"/>
                  </a:cubicBezTo>
                  <a:cubicBezTo>
                    <a:pt x="58" y="199"/>
                    <a:pt x="54" y="195"/>
                    <a:pt x="53" y="197"/>
                  </a:cubicBezTo>
                  <a:cubicBezTo>
                    <a:pt x="52" y="200"/>
                    <a:pt x="50" y="202"/>
                    <a:pt x="48" y="200"/>
                  </a:cubicBezTo>
                  <a:cubicBezTo>
                    <a:pt x="46" y="199"/>
                    <a:pt x="43" y="203"/>
                    <a:pt x="43" y="206"/>
                  </a:cubicBezTo>
                  <a:cubicBezTo>
                    <a:pt x="44" y="208"/>
                    <a:pt x="44" y="212"/>
                    <a:pt x="43" y="213"/>
                  </a:cubicBezTo>
                  <a:cubicBezTo>
                    <a:pt x="41" y="215"/>
                    <a:pt x="44" y="223"/>
                    <a:pt x="43" y="223"/>
                  </a:cubicBezTo>
                  <a:cubicBezTo>
                    <a:pt x="41" y="224"/>
                    <a:pt x="39" y="225"/>
                    <a:pt x="38" y="227"/>
                  </a:cubicBezTo>
                  <a:cubicBezTo>
                    <a:pt x="38" y="228"/>
                    <a:pt x="39" y="231"/>
                    <a:pt x="38" y="234"/>
                  </a:cubicBezTo>
                  <a:cubicBezTo>
                    <a:pt x="34" y="232"/>
                    <a:pt x="31" y="230"/>
                    <a:pt x="30" y="228"/>
                  </a:cubicBezTo>
                  <a:cubicBezTo>
                    <a:pt x="29" y="225"/>
                    <a:pt x="32" y="222"/>
                    <a:pt x="36" y="218"/>
                  </a:cubicBezTo>
                  <a:cubicBezTo>
                    <a:pt x="40" y="214"/>
                    <a:pt x="36" y="214"/>
                    <a:pt x="35" y="210"/>
                  </a:cubicBezTo>
                  <a:cubicBezTo>
                    <a:pt x="33" y="207"/>
                    <a:pt x="30" y="203"/>
                    <a:pt x="28" y="198"/>
                  </a:cubicBezTo>
                  <a:cubicBezTo>
                    <a:pt x="25" y="193"/>
                    <a:pt x="21" y="187"/>
                    <a:pt x="17" y="182"/>
                  </a:cubicBezTo>
                  <a:cubicBezTo>
                    <a:pt x="14" y="176"/>
                    <a:pt x="6" y="175"/>
                    <a:pt x="3" y="172"/>
                  </a:cubicBezTo>
                  <a:cubicBezTo>
                    <a:pt x="0" y="169"/>
                    <a:pt x="4" y="166"/>
                    <a:pt x="9" y="162"/>
                  </a:cubicBezTo>
                  <a:cubicBezTo>
                    <a:pt x="13" y="158"/>
                    <a:pt x="7" y="156"/>
                    <a:pt x="9" y="150"/>
                  </a:cubicBezTo>
                  <a:cubicBezTo>
                    <a:pt x="12" y="144"/>
                    <a:pt x="26" y="147"/>
                    <a:pt x="31" y="145"/>
                  </a:cubicBezTo>
                  <a:cubicBezTo>
                    <a:pt x="37" y="142"/>
                    <a:pt x="33" y="139"/>
                    <a:pt x="31" y="135"/>
                  </a:cubicBezTo>
                  <a:cubicBezTo>
                    <a:pt x="29" y="132"/>
                    <a:pt x="30" y="129"/>
                    <a:pt x="32" y="126"/>
                  </a:cubicBezTo>
                  <a:cubicBezTo>
                    <a:pt x="34" y="124"/>
                    <a:pt x="30" y="118"/>
                    <a:pt x="30" y="116"/>
                  </a:cubicBezTo>
                  <a:cubicBezTo>
                    <a:pt x="29" y="115"/>
                    <a:pt x="29" y="110"/>
                    <a:pt x="29" y="107"/>
                  </a:cubicBezTo>
                  <a:cubicBezTo>
                    <a:pt x="29" y="104"/>
                    <a:pt x="27" y="100"/>
                    <a:pt x="26" y="97"/>
                  </a:cubicBezTo>
                  <a:cubicBezTo>
                    <a:pt x="25" y="96"/>
                    <a:pt x="24" y="94"/>
                    <a:pt x="23" y="92"/>
                  </a:cubicBezTo>
                  <a:cubicBezTo>
                    <a:pt x="31" y="89"/>
                    <a:pt x="31" y="89"/>
                    <a:pt x="31" y="89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6" y="70"/>
                    <a:pt x="56" y="70"/>
                    <a:pt x="56" y="70"/>
                  </a:cubicBezTo>
                  <a:cubicBezTo>
                    <a:pt x="60" y="67"/>
                    <a:pt x="60" y="67"/>
                    <a:pt x="60" y="67"/>
                  </a:cubicBezTo>
                  <a:cubicBezTo>
                    <a:pt x="67" y="60"/>
                    <a:pt x="67" y="60"/>
                    <a:pt x="67" y="60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68" y="26"/>
                    <a:pt x="68" y="26"/>
                    <a:pt x="68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7" y="20"/>
                    <a:pt x="87" y="20"/>
                    <a:pt x="87" y="20"/>
                  </a:cubicBezTo>
                  <a:lnTo>
                    <a:pt x="92" y="1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10712923" y="3258673"/>
              <a:ext cx="899670" cy="1280895"/>
            </a:xfrm>
            <a:custGeom>
              <a:avLst/>
              <a:gdLst>
                <a:gd name="T0" fmla="*/ 137 w 295"/>
                <a:gd name="T1" fmla="*/ 58 h 471"/>
                <a:gd name="T2" fmla="*/ 112 w 295"/>
                <a:gd name="T3" fmla="*/ 142 h 471"/>
                <a:gd name="T4" fmla="*/ 102 w 295"/>
                <a:gd name="T5" fmla="*/ 255 h 471"/>
                <a:gd name="T6" fmla="*/ 142 w 295"/>
                <a:gd name="T7" fmla="*/ 260 h 471"/>
                <a:gd name="T8" fmla="*/ 154 w 295"/>
                <a:gd name="T9" fmla="*/ 271 h 471"/>
                <a:gd name="T10" fmla="*/ 161 w 295"/>
                <a:gd name="T11" fmla="*/ 237 h 471"/>
                <a:gd name="T12" fmla="*/ 215 w 295"/>
                <a:gd name="T13" fmla="*/ 233 h 471"/>
                <a:gd name="T14" fmla="*/ 234 w 295"/>
                <a:gd name="T15" fmla="*/ 256 h 471"/>
                <a:gd name="T16" fmla="*/ 253 w 295"/>
                <a:gd name="T17" fmla="*/ 301 h 471"/>
                <a:gd name="T18" fmla="*/ 293 w 295"/>
                <a:gd name="T19" fmla="*/ 358 h 471"/>
                <a:gd name="T20" fmla="*/ 284 w 295"/>
                <a:gd name="T21" fmla="*/ 394 h 471"/>
                <a:gd name="T22" fmla="*/ 265 w 295"/>
                <a:gd name="T23" fmla="*/ 380 h 471"/>
                <a:gd name="T24" fmla="*/ 262 w 295"/>
                <a:gd name="T25" fmla="*/ 400 h 471"/>
                <a:gd name="T26" fmla="*/ 277 w 295"/>
                <a:gd name="T27" fmla="*/ 400 h 471"/>
                <a:gd name="T28" fmla="*/ 266 w 295"/>
                <a:gd name="T29" fmla="*/ 429 h 471"/>
                <a:gd name="T30" fmla="*/ 259 w 295"/>
                <a:gd name="T31" fmla="*/ 449 h 471"/>
                <a:gd name="T32" fmla="*/ 234 w 295"/>
                <a:gd name="T33" fmla="*/ 452 h 471"/>
                <a:gd name="T34" fmla="*/ 224 w 295"/>
                <a:gd name="T35" fmla="*/ 465 h 471"/>
                <a:gd name="T36" fmla="*/ 216 w 295"/>
                <a:gd name="T37" fmla="*/ 436 h 471"/>
                <a:gd name="T38" fmla="*/ 196 w 295"/>
                <a:gd name="T39" fmla="*/ 417 h 471"/>
                <a:gd name="T40" fmla="*/ 171 w 295"/>
                <a:gd name="T41" fmla="*/ 424 h 471"/>
                <a:gd name="T42" fmla="*/ 148 w 295"/>
                <a:gd name="T43" fmla="*/ 442 h 471"/>
                <a:gd name="T44" fmla="*/ 134 w 295"/>
                <a:gd name="T45" fmla="*/ 427 h 471"/>
                <a:gd name="T46" fmla="*/ 119 w 295"/>
                <a:gd name="T47" fmla="*/ 419 h 471"/>
                <a:gd name="T48" fmla="*/ 106 w 295"/>
                <a:gd name="T49" fmla="*/ 389 h 471"/>
                <a:gd name="T50" fmla="*/ 116 w 295"/>
                <a:gd name="T51" fmla="*/ 367 h 471"/>
                <a:gd name="T52" fmla="*/ 114 w 295"/>
                <a:gd name="T53" fmla="*/ 339 h 471"/>
                <a:gd name="T54" fmla="*/ 135 w 295"/>
                <a:gd name="T55" fmla="*/ 323 h 471"/>
                <a:gd name="T56" fmla="*/ 111 w 295"/>
                <a:gd name="T57" fmla="*/ 313 h 471"/>
                <a:gd name="T58" fmla="*/ 96 w 295"/>
                <a:gd name="T59" fmla="*/ 330 h 471"/>
                <a:gd name="T60" fmla="*/ 62 w 295"/>
                <a:gd name="T61" fmla="*/ 336 h 471"/>
                <a:gd name="T62" fmla="*/ 52 w 295"/>
                <a:gd name="T63" fmla="*/ 311 h 471"/>
                <a:gd name="T64" fmla="*/ 62 w 295"/>
                <a:gd name="T65" fmla="*/ 278 h 471"/>
                <a:gd name="T66" fmla="*/ 39 w 295"/>
                <a:gd name="T67" fmla="*/ 284 h 471"/>
                <a:gd name="T68" fmla="*/ 26 w 295"/>
                <a:gd name="T69" fmla="*/ 273 h 471"/>
                <a:gd name="T70" fmla="*/ 18 w 295"/>
                <a:gd name="T71" fmla="*/ 251 h 471"/>
                <a:gd name="T72" fmla="*/ 10 w 295"/>
                <a:gd name="T73" fmla="*/ 238 h 471"/>
                <a:gd name="T74" fmla="*/ 6 w 295"/>
                <a:gd name="T75" fmla="*/ 221 h 471"/>
                <a:gd name="T76" fmla="*/ 0 w 295"/>
                <a:gd name="T77" fmla="*/ 196 h 471"/>
                <a:gd name="T78" fmla="*/ 10 w 295"/>
                <a:gd name="T79" fmla="*/ 174 h 471"/>
                <a:gd name="T80" fmla="*/ 26 w 295"/>
                <a:gd name="T81" fmla="*/ 158 h 471"/>
                <a:gd name="T82" fmla="*/ 43 w 295"/>
                <a:gd name="T83" fmla="*/ 129 h 471"/>
                <a:gd name="T84" fmla="*/ 38 w 295"/>
                <a:gd name="T85" fmla="*/ 105 h 471"/>
                <a:gd name="T86" fmla="*/ 32 w 295"/>
                <a:gd name="T87" fmla="*/ 75 h 471"/>
                <a:gd name="T88" fmla="*/ 24 w 295"/>
                <a:gd name="T89" fmla="*/ 36 h 471"/>
                <a:gd name="T90" fmla="*/ 57 w 295"/>
                <a:gd name="T91" fmla="*/ 32 h 471"/>
                <a:gd name="T92" fmla="*/ 74 w 295"/>
                <a:gd name="T93" fmla="*/ 9 h 471"/>
                <a:gd name="T94" fmla="*/ 119 w 295"/>
                <a:gd name="T95" fmla="*/ 11 h 471"/>
                <a:gd name="T96" fmla="*/ 116 w 295"/>
                <a:gd name="T97" fmla="*/ 30 h 471"/>
                <a:gd name="T98" fmla="*/ 142 w 295"/>
                <a:gd name="T99" fmla="*/ 35 h 471"/>
                <a:gd name="T100" fmla="*/ 130 w 295"/>
                <a:gd name="T101" fmla="*/ 24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5" h="471">
                  <a:moveTo>
                    <a:pt x="152" y="42"/>
                  </a:moveTo>
                  <a:cubicBezTo>
                    <a:pt x="149" y="44"/>
                    <a:pt x="147" y="45"/>
                    <a:pt x="148" y="47"/>
                  </a:cubicBezTo>
                  <a:cubicBezTo>
                    <a:pt x="149" y="50"/>
                    <a:pt x="153" y="53"/>
                    <a:pt x="149" y="55"/>
                  </a:cubicBezTo>
                  <a:cubicBezTo>
                    <a:pt x="144" y="56"/>
                    <a:pt x="141" y="56"/>
                    <a:pt x="137" y="58"/>
                  </a:cubicBezTo>
                  <a:cubicBezTo>
                    <a:pt x="134" y="60"/>
                    <a:pt x="117" y="73"/>
                    <a:pt x="111" y="84"/>
                  </a:cubicBezTo>
                  <a:cubicBezTo>
                    <a:pt x="106" y="95"/>
                    <a:pt x="106" y="100"/>
                    <a:pt x="108" y="106"/>
                  </a:cubicBezTo>
                  <a:cubicBezTo>
                    <a:pt x="110" y="112"/>
                    <a:pt x="110" y="120"/>
                    <a:pt x="108" y="124"/>
                  </a:cubicBezTo>
                  <a:cubicBezTo>
                    <a:pt x="106" y="128"/>
                    <a:pt x="115" y="136"/>
                    <a:pt x="112" y="142"/>
                  </a:cubicBezTo>
                  <a:cubicBezTo>
                    <a:pt x="110" y="149"/>
                    <a:pt x="112" y="164"/>
                    <a:pt x="112" y="171"/>
                  </a:cubicBezTo>
                  <a:cubicBezTo>
                    <a:pt x="112" y="178"/>
                    <a:pt x="111" y="196"/>
                    <a:pt x="112" y="205"/>
                  </a:cubicBezTo>
                  <a:cubicBezTo>
                    <a:pt x="114" y="215"/>
                    <a:pt x="105" y="225"/>
                    <a:pt x="104" y="234"/>
                  </a:cubicBezTo>
                  <a:cubicBezTo>
                    <a:pt x="102" y="243"/>
                    <a:pt x="106" y="250"/>
                    <a:pt x="102" y="255"/>
                  </a:cubicBezTo>
                  <a:cubicBezTo>
                    <a:pt x="98" y="260"/>
                    <a:pt x="108" y="272"/>
                    <a:pt x="118" y="261"/>
                  </a:cubicBezTo>
                  <a:cubicBezTo>
                    <a:pt x="128" y="251"/>
                    <a:pt x="129" y="249"/>
                    <a:pt x="133" y="259"/>
                  </a:cubicBezTo>
                  <a:cubicBezTo>
                    <a:pt x="137" y="269"/>
                    <a:pt x="142" y="272"/>
                    <a:pt x="144" y="268"/>
                  </a:cubicBezTo>
                  <a:cubicBezTo>
                    <a:pt x="145" y="264"/>
                    <a:pt x="146" y="265"/>
                    <a:pt x="142" y="260"/>
                  </a:cubicBezTo>
                  <a:cubicBezTo>
                    <a:pt x="139" y="256"/>
                    <a:pt x="140" y="248"/>
                    <a:pt x="143" y="253"/>
                  </a:cubicBezTo>
                  <a:cubicBezTo>
                    <a:pt x="147" y="258"/>
                    <a:pt x="149" y="260"/>
                    <a:pt x="150" y="259"/>
                  </a:cubicBezTo>
                  <a:cubicBezTo>
                    <a:pt x="151" y="258"/>
                    <a:pt x="155" y="256"/>
                    <a:pt x="155" y="260"/>
                  </a:cubicBezTo>
                  <a:cubicBezTo>
                    <a:pt x="155" y="263"/>
                    <a:pt x="151" y="270"/>
                    <a:pt x="154" y="271"/>
                  </a:cubicBezTo>
                  <a:cubicBezTo>
                    <a:pt x="156" y="272"/>
                    <a:pt x="164" y="265"/>
                    <a:pt x="163" y="262"/>
                  </a:cubicBezTo>
                  <a:cubicBezTo>
                    <a:pt x="163" y="260"/>
                    <a:pt x="163" y="257"/>
                    <a:pt x="164" y="254"/>
                  </a:cubicBezTo>
                  <a:cubicBezTo>
                    <a:pt x="165" y="252"/>
                    <a:pt x="164" y="246"/>
                    <a:pt x="160" y="244"/>
                  </a:cubicBezTo>
                  <a:cubicBezTo>
                    <a:pt x="157" y="241"/>
                    <a:pt x="158" y="238"/>
                    <a:pt x="161" y="237"/>
                  </a:cubicBezTo>
                  <a:cubicBezTo>
                    <a:pt x="164" y="237"/>
                    <a:pt x="170" y="234"/>
                    <a:pt x="170" y="232"/>
                  </a:cubicBezTo>
                  <a:cubicBezTo>
                    <a:pt x="171" y="230"/>
                    <a:pt x="178" y="227"/>
                    <a:pt x="183" y="229"/>
                  </a:cubicBezTo>
                  <a:cubicBezTo>
                    <a:pt x="188" y="231"/>
                    <a:pt x="191" y="232"/>
                    <a:pt x="197" y="232"/>
                  </a:cubicBezTo>
                  <a:cubicBezTo>
                    <a:pt x="203" y="231"/>
                    <a:pt x="215" y="229"/>
                    <a:pt x="215" y="233"/>
                  </a:cubicBezTo>
                  <a:cubicBezTo>
                    <a:pt x="215" y="237"/>
                    <a:pt x="217" y="240"/>
                    <a:pt x="215" y="241"/>
                  </a:cubicBezTo>
                  <a:cubicBezTo>
                    <a:pt x="214" y="243"/>
                    <a:pt x="222" y="246"/>
                    <a:pt x="225" y="247"/>
                  </a:cubicBezTo>
                  <a:cubicBezTo>
                    <a:pt x="228" y="248"/>
                    <a:pt x="229" y="250"/>
                    <a:pt x="230" y="252"/>
                  </a:cubicBezTo>
                  <a:cubicBezTo>
                    <a:pt x="231" y="255"/>
                    <a:pt x="233" y="254"/>
                    <a:pt x="234" y="256"/>
                  </a:cubicBezTo>
                  <a:cubicBezTo>
                    <a:pt x="236" y="257"/>
                    <a:pt x="238" y="254"/>
                    <a:pt x="239" y="260"/>
                  </a:cubicBezTo>
                  <a:cubicBezTo>
                    <a:pt x="240" y="266"/>
                    <a:pt x="241" y="267"/>
                    <a:pt x="241" y="272"/>
                  </a:cubicBezTo>
                  <a:cubicBezTo>
                    <a:pt x="242" y="276"/>
                    <a:pt x="244" y="280"/>
                    <a:pt x="244" y="281"/>
                  </a:cubicBezTo>
                  <a:cubicBezTo>
                    <a:pt x="244" y="282"/>
                    <a:pt x="248" y="295"/>
                    <a:pt x="253" y="301"/>
                  </a:cubicBezTo>
                  <a:cubicBezTo>
                    <a:pt x="259" y="308"/>
                    <a:pt x="266" y="307"/>
                    <a:pt x="268" y="313"/>
                  </a:cubicBezTo>
                  <a:cubicBezTo>
                    <a:pt x="269" y="319"/>
                    <a:pt x="271" y="318"/>
                    <a:pt x="273" y="322"/>
                  </a:cubicBezTo>
                  <a:cubicBezTo>
                    <a:pt x="275" y="325"/>
                    <a:pt x="276" y="328"/>
                    <a:pt x="279" y="334"/>
                  </a:cubicBezTo>
                  <a:cubicBezTo>
                    <a:pt x="281" y="340"/>
                    <a:pt x="292" y="353"/>
                    <a:pt x="293" y="358"/>
                  </a:cubicBezTo>
                  <a:cubicBezTo>
                    <a:pt x="293" y="362"/>
                    <a:pt x="289" y="370"/>
                    <a:pt x="291" y="380"/>
                  </a:cubicBezTo>
                  <a:cubicBezTo>
                    <a:pt x="292" y="390"/>
                    <a:pt x="293" y="388"/>
                    <a:pt x="295" y="396"/>
                  </a:cubicBezTo>
                  <a:cubicBezTo>
                    <a:pt x="290" y="399"/>
                    <a:pt x="290" y="399"/>
                    <a:pt x="290" y="399"/>
                  </a:cubicBezTo>
                  <a:cubicBezTo>
                    <a:pt x="284" y="394"/>
                    <a:pt x="284" y="394"/>
                    <a:pt x="284" y="394"/>
                  </a:cubicBezTo>
                  <a:cubicBezTo>
                    <a:pt x="285" y="388"/>
                    <a:pt x="285" y="388"/>
                    <a:pt x="285" y="388"/>
                  </a:cubicBezTo>
                  <a:cubicBezTo>
                    <a:pt x="277" y="385"/>
                    <a:pt x="277" y="385"/>
                    <a:pt x="277" y="385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65" y="380"/>
                    <a:pt x="265" y="380"/>
                    <a:pt x="265" y="380"/>
                  </a:cubicBezTo>
                  <a:cubicBezTo>
                    <a:pt x="264" y="390"/>
                    <a:pt x="264" y="390"/>
                    <a:pt x="264" y="390"/>
                  </a:cubicBezTo>
                  <a:cubicBezTo>
                    <a:pt x="256" y="395"/>
                    <a:pt x="256" y="395"/>
                    <a:pt x="256" y="395"/>
                  </a:cubicBezTo>
                  <a:cubicBezTo>
                    <a:pt x="257" y="401"/>
                    <a:pt x="257" y="401"/>
                    <a:pt x="257" y="401"/>
                  </a:cubicBezTo>
                  <a:cubicBezTo>
                    <a:pt x="262" y="400"/>
                    <a:pt x="262" y="400"/>
                    <a:pt x="262" y="400"/>
                  </a:cubicBezTo>
                  <a:cubicBezTo>
                    <a:pt x="266" y="405"/>
                    <a:pt x="266" y="405"/>
                    <a:pt x="266" y="405"/>
                  </a:cubicBezTo>
                  <a:cubicBezTo>
                    <a:pt x="271" y="405"/>
                    <a:pt x="271" y="405"/>
                    <a:pt x="271" y="405"/>
                  </a:cubicBezTo>
                  <a:cubicBezTo>
                    <a:pt x="274" y="401"/>
                    <a:pt x="274" y="401"/>
                    <a:pt x="274" y="401"/>
                  </a:cubicBezTo>
                  <a:cubicBezTo>
                    <a:pt x="277" y="400"/>
                    <a:pt x="277" y="400"/>
                    <a:pt x="277" y="400"/>
                  </a:cubicBezTo>
                  <a:cubicBezTo>
                    <a:pt x="278" y="407"/>
                    <a:pt x="278" y="407"/>
                    <a:pt x="278" y="407"/>
                  </a:cubicBezTo>
                  <a:cubicBezTo>
                    <a:pt x="277" y="418"/>
                    <a:pt x="277" y="418"/>
                    <a:pt x="277" y="418"/>
                  </a:cubicBezTo>
                  <a:cubicBezTo>
                    <a:pt x="270" y="421"/>
                    <a:pt x="270" y="421"/>
                    <a:pt x="270" y="421"/>
                  </a:cubicBezTo>
                  <a:cubicBezTo>
                    <a:pt x="266" y="429"/>
                    <a:pt x="266" y="429"/>
                    <a:pt x="266" y="429"/>
                  </a:cubicBezTo>
                  <a:cubicBezTo>
                    <a:pt x="268" y="430"/>
                    <a:pt x="268" y="430"/>
                    <a:pt x="268" y="430"/>
                  </a:cubicBezTo>
                  <a:cubicBezTo>
                    <a:pt x="270" y="439"/>
                    <a:pt x="270" y="439"/>
                    <a:pt x="270" y="439"/>
                  </a:cubicBezTo>
                  <a:cubicBezTo>
                    <a:pt x="263" y="446"/>
                    <a:pt x="263" y="446"/>
                    <a:pt x="263" y="446"/>
                  </a:cubicBezTo>
                  <a:cubicBezTo>
                    <a:pt x="259" y="449"/>
                    <a:pt x="259" y="449"/>
                    <a:pt x="259" y="449"/>
                  </a:cubicBezTo>
                  <a:cubicBezTo>
                    <a:pt x="254" y="447"/>
                    <a:pt x="254" y="447"/>
                    <a:pt x="254" y="447"/>
                  </a:cubicBezTo>
                  <a:cubicBezTo>
                    <a:pt x="246" y="450"/>
                    <a:pt x="246" y="450"/>
                    <a:pt x="246" y="450"/>
                  </a:cubicBezTo>
                  <a:cubicBezTo>
                    <a:pt x="238" y="446"/>
                    <a:pt x="238" y="446"/>
                    <a:pt x="238" y="446"/>
                  </a:cubicBezTo>
                  <a:cubicBezTo>
                    <a:pt x="234" y="452"/>
                    <a:pt x="234" y="452"/>
                    <a:pt x="234" y="452"/>
                  </a:cubicBezTo>
                  <a:cubicBezTo>
                    <a:pt x="231" y="461"/>
                    <a:pt x="231" y="461"/>
                    <a:pt x="231" y="461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26" y="471"/>
                    <a:pt x="226" y="471"/>
                    <a:pt x="226" y="471"/>
                  </a:cubicBezTo>
                  <a:cubicBezTo>
                    <a:pt x="225" y="470"/>
                    <a:pt x="225" y="467"/>
                    <a:pt x="224" y="465"/>
                  </a:cubicBezTo>
                  <a:cubicBezTo>
                    <a:pt x="222" y="459"/>
                    <a:pt x="224" y="460"/>
                    <a:pt x="221" y="454"/>
                  </a:cubicBezTo>
                  <a:cubicBezTo>
                    <a:pt x="218" y="449"/>
                    <a:pt x="221" y="450"/>
                    <a:pt x="222" y="445"/>
                  </a:cubicBezTo>
                  <a:cubicBezTo>
                    <a:pt x="222" y="439"/>
                    <a:pt x="222" y="436"/>
                    <a:pt x="218" y="436"/>
                  </a:cubicBezTo>
                  <a:cubicBezTo>
                    <a:pt x="217" y="436"/>
                    <a:pt x="217" y="436"/>
                    <a:pt x="216" y="436"/>
                  </a:cubicBezTo>
                  <a:cubicBezTo>
                    <a:pt x="217" y="410"/>
                    <a:pt x="217" y="410"/>
                    <a:pt x="217" y="410"/>
                  </a:cubicBezTo>
                  <a:cubicBezTo>
                    <a:pt x="214" y="409"/>
                    <a:pt x="214" y="409"/>
                    <a:pt x="214" y="409"/>
                  </a:cubicBezTo>
                  <a:cubicBezTo>
                    <a:pt x="208" y="415"/>
                    <a:pt x="208" y="415"/>
                    <a:pt x="208" y="415"/>
                  </a:cubicBezTo>
                  <a:cubicBezTo>
                    <a:pt x="196" y="417"/>
                    <a:pt x="196" y="417"/>
                    <a:pt x="196" y="417"/>
                  </a:cubicBezTo>
                  <a:cubicBezTo>
                    <a:pt x="191" y="424"/>
                    <a:pt x="191" y="424"/>
                    <a:pt x="191" y="424"/>
                  </a:cubicBezTo>
                  <a:cubicBezTo>
                    <a:pt x="186" y="425"/>
                    <a:pt x="186" y="425"/>
                    <a:pt x="186" y="425"/>
                  </a:cubicBezTo>
                  <a:cubicBezTo>
                    <a:pt x="180" y="429"/>
                    <a:pt x="180" y="429"/>
                    <a:pt x="180" y="429"/>
                  </a:cubicBezTo>
                  <a:cubicBezTo>
                    <a:pt x="171" y="424"/>
                    <a:pt x="171" y="424"/>
                    <a:pt x="171" y="424"/>
                  </a:cubicBezTo>
                  <a:cubicBezTo>
                    <a:pt x="165" y="427"/>
                    <a:pt x="165" y="427"/>
                    <a:pt x="165" y="427"/>
                  </a:cubicBezTo>
                  <a:cubicBezTo>
                    <a:pt x="154" y="426"/>
                    <a:pt x="154" y="426"/>
                    <a:pt x="154" y="426"/>
                  </a:cubicBezTo>
                  <a:cubicBezTo>
                    <a:pt x="154" y="436"/>
                    <a:pt x="154" y="436"/>
                    <a:pt x="154" y="436"/>
                  </a:cubicBezTo>
                  <a:cubicBezTo>
                    <a:pt x="148" y="442"/>
                    <a:pt x="148" y="442"/>
                    <a:pt x="148" y="442"/>
                  </a:cubicBezTo>
                  <a:cubicBezTo>
                    <a:pt x="142" y="443"/>
                    <a:pt x="142" y="443"/>
                    <a:pt x="142" y="443"/>
                  </a:cubicBezTo>
                  <a:cubicBezTo>
                    <a:pt x="143" y="434"/>
                    <a:pt x="143" y="434"/>
                    <a:pt x="143" y="434"/>
                  </a:cubicBezTo>
                  <a:cubicBezTo>
                    <a:pt x="136" y="432"/>
                    <a:pt x="136" y="432"/>
                    <a:pt x="136" y="432"/>
                  </a:cubicBezTo>
                  <a:cubicBezTo>
                    <a:pt x="134" y="427"/>
                    <a:pt x="134" y="427"/>
                    <a:pt x="134" y="427"/>
                  </a:cubicBezTo>
                  <a:cubicBezTo>
                    <a:pt x="130" y="422"/>
                    <a:pt x="130" y="422"/>
                    <a:pt x="130" y="422"/>
                  </a:cubicBezTo>
                  <a:cubicBezTo>
                    <a:pt x="129" y="417"/>
                    <a:pt x="129" y="417"/>
                    <a:pt x="129" y="417"/>
                  </a:cubicBezTo>
                  <a:cubicBezTo>
                    <a:pt x="124" y="415"/>
                    <a:pt x="124" y="415"/>
                    <a:pt x="124" y="415"/>
                  </a:cubicBezTo>
                  <a:cubicBezTo>
                    <a:pt x="119" y="419"/>
                    <a:pt x="119" y="419"/>
                    <a:pt x="119" y="419"/>
                  </a:cubicBezTo>
                  <a:cubicBezTo>
                    <a:pt x="115" y="413"/>
                    <a:pt x="115" y="413"/>
                    <a:pt x="115" y="413"/>
                  </a:cubicBezTo>
                  <a:cubicBezTo>
                    <a:pt x="107" y="409"/>
                    <a:pt x="107" y="409"/>
                    <a:pt x="107" y="409"/>
                  </a:cubicBezTo>
                  <a:cubicBezTo>
                    <a:pt x="104" y="397"/>
                    <a:pt x="104" y="397"/>
                    <a:pt x="104" y="397"/>
                  </a:cubicBezTo>
                  <a:cubicBezTo>
                    <a:pt x="106" y="389"/>
                    <a:pt x="106" y="389"/>
                    <a:pt x="106" y="389"/>
                  </a:cubicBezTo>
                  <a:cubicBezTo>
                    <a:pt x="104" y="383"/>
                    <a:pt x="104" y="383"/>
                    <a:pt x="104" y="383"/>
                  </a:cubicBezTo>
                  <a:cubicBezTo>
                    <a:pt x="109" y="378"/>
                    <a:pt x="109" y="378"/>
                    <a:pt x="109" y="378"/>
                  </a:cubicBezTo>
                  <a:cubicBezTo>
                    <a:pt x="109" y="372"/>
                    <a:pt x="109" y="372"/>
                    <a:pt x="109" y="372"/>
                  </a:cubicBezTo>
                  <a:cubicBezTo>
                    <a:pt x="116" y="367"/>
                    <a:pt x="116" y="367"/>
                    <a:pt x="116" y="367"/>
                  </a:cubicBezTo>
                  <a:cubicBezTo>
                    <a:pt x="115" y="356"/>
                    <a:pt x="115" y="356"/>
                    <a:pt x="115" y="356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47"/>
                    <a:pt x="122" y="347"/>
                    <a:pt x="122" y="347"/>
                  </a:cubicBezTo>
                  <a:cubicBezTo>
                    <a:pt x="114" y="339"/>
                    <a:pt x="114" y="339"/>
                    <a:pt x="114" y="339"/>
                  </a:cubicBezTo>
                  <a:cubicBezTo>
                    <a:pt x="117" y="335"/>
                    <a:pt x="117" y="335"/>
                    <a:pt x="117" y="335"/>
                  </a:cubicBezTo>
                  <a:cubicBezTo>
                    <a:pt x="124" y="336"/>
                    <a:pt x="124" y="336"/>
                    <a:pt x="124" y="336"/>
                  </a:cubicBezTo>
                  <a:cubicBezTo>
                    <a:pt x="134" y="332"/>
                    <a:pt x="134" y="332"/>
                    <a:pt x="134" y="332"/>
                  </a:cubicBezTo>
                  <a:cubicBezTo>
                    <a:pt x="135" y="323"/>
                    <a:pt x="135" y="323"/>
                    <a:pt x="135" y="323"/>
                  </a:cubicBezTo>
                  <a:cubicBezTo>
                    <a:pt x="130" y="314"/>
                    <a:pt x="130" y="314"/>
                    <a:pt x="130" y="314"/>
                  </a:cubicBezTo>
                  <a:cubicBezTo>
                    <a:pt x="124" y="305"/>
                    <a:pt x="124" y="305"/>
                    <a:pt x="124" y="305"/>
                  </a:cubicBezTo>
                  <a:cubicBezTo>
                    <a:pt x="116" y="305"/>
                    <a:pt x="116" y="305"/>
                    <a:pt x="116" y="305"/>
                  </a:cubicBezTo>
                  <a:cubicBezTo>
                    <a:pt x="111" y="313"/>
                    <a:pt x="111" y="313"/>
                    <a:pt x="111" y="313"/>
                  </a:cubicBezTo>
                  <a:cubicBezTo>
                    <a:pt x="106" y="314"/>
                    <a:pt x="106" y="314"/>
                    <a:pt x="106" y="314"/>
                  </a:cubicBezTo>
                  <a:cubicBezTo>
                    <a:pt x="103" y="320"/>
                    <a:pt x="103" y="320"/>
                    <a:pt x="103" y="320"/>
                  </a:cubicBezTo>
                  <a:cubicBezTo>
                    <a:pt x="102" y="329"/>
                    <a:pt x="102" y="329"/>
                    <a:pt x="102" y="329"/>
                  </a:cubicBezTo>
                  <a:cubicBezTo>
                    <a:pt x="96" y="330"/>
                    <a:pt x="96" y="330"/>
                    <a:pt x="96" y="330"/>
                  </a:cubicBezTo>
                  <a:cubicBezTo>
                    <a:pt x="88" y="341"/>
                    <a:pt x="88" y="341"/>
                    <a:pt x="88" y="341"/>
                  </a:cubicBezTo>
                  <a:cubicBezTo>
                    <a:pt x="81" y="346"/>
                    <a:pt x="81" y="346"/>
                    <a:pt x="81" y="346"/>
                  </a:cubicBezTo>
                  <a:cubicBezTo>
                    <a:pt x="72" y="331"/>
                    <a:pt x="72" y="331"/>
                    <a:pt x="72" y="331"/>
                  </a:cubicBezTo>
                  <a:cubicBezTo>
                    <a:pt x="62" y="336"/>
                    <a:pt x="62" y="336"/>
                    <a:pt x="62" y="336"/>
                  </a:cubicBezTo>
                  <a:cubicBezTo>
                    <a:pt x="54" y="334"/>
                    <a:pt x="54" y="334"/>
                    <a:pt x="54" y="334"/>
                  </a:cubicBezTo>
                  <a:cubicBezTo>
                    <a:pt x="49" y="328"/>
                    <a:pt x="49" y="328"/>
                    <a:pt x="49" y="328"/>
                  </a:cubicBezTo>
                  <a:cubicBezTo>
                    <a:pt x="56" y="318"/>
                    <a:pt x="56" y="318"/>
                    <a:pt x="56" y="318"/>
                  </a:cubicBezTo>
                  <a:cubicBezTo>
                    <a:pt x="52" y="311"/>
                    <a:pt x="52" y="311"/>
                    <a:pt x="52" y="311"/>
                  </a:cubicBezTo>
                  <a:cubicBezTo>
                    <a:pt x="57" y="306"/>
                    <a:pt x="57" y="306"/>
                    <a:pt x="57" y="306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9" y="292"/>
                    <a:pt x="59" y="292"/>
                    <a:pt x="59" y="292"/>
                  </a:cubicBezTo>
                  <a:cubicBezTo>
                    <a:pt x="62" y="278"/>
                    <a:pt x="62" y="278"/>
                    <a:pt x="62" y="278"/>
                  </a:cubicBezTo>
                  <a:cubicBezTo>
                    <a:pt x="59" y="276"/>
                    <a:pt x="59" y="276"/>
                    <a:pt x="59" y="276"/>
                  </a:cubicBezTo>
                  <a:cubicBezTo>
                    <a:pt x="52" y="277"/>
                    <a:pt x="52" y="277"/>
                    <a:pt x="52" y="277"/>
                  </a:cubicBezTo>
                  <a:cubicBezTo>
                    <a:pt x="45" y="282"/>
                    <a:pt x="45" y="282"/>
                    <a:pt x="45" y="282"/>
                  </a:cubicBezTo>
                  <a:cubicBezTo>
                    <a:pt x="39" y="284"/>
                    <a:pt x="39" y="284"/>
                    <a:pt x="39" y="284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29" y="289"/>
                    <a:pt x="29" y="289"/>
                    <a:pt x="29" y="289"/>
                  </a:cubicBezTo>
                  <a:cubicBezTo>
                    <a:pt x="25" y="282"/>
                    <a:pt x="25" y="282"/>
                    <a:pt x="25" y="282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21" y="269"/>
                    <a:pt x="21" y="269"/>
                    <a:pt x="21" y="269"/>
                  </a:cubicBezTo>
                  <a:cubicBezTo>
                    <a:pt x="27" y="263"/>
                    <a:pt x="27" y="263"/>
                    <a:pt x="27" y="263"/>
                  </a:cubicBezTo>
                  <a:cubicBezTo>
                    <a:pt x="27" y="254"/>
                    <a:pt x="27" y="254"/>
                    <a:pt x="27" y="254"/>
                  </a:cubicBezTo>
                  <a:cubicBezTo>
                    <a:pt x="18" y="251"/>
                    <a:pt x="18" y="251"/>
                    <a:pt x="18" y="251"/>
                  </a:cubicBezTo>
                  <a:cubicBezTo>
                    <a:pt x="8" y="253"/>
                    <a:pt x="8" y="253"/>
                    <a:pt x="8" y="253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13" y="243"/>
                    <a:pt x="13" y="243"/>
                    <a:pt x="13" y="243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3" y="229"/>
                    <a:pt x="13" y="229"/>
                    <a:pt x="13" y="229"/>
                  </a:cubicBezTo>
                  <a:cubicBezTo>
                    <a:pt x="7" y="228"/>
                    <a:pt x="7" y="228"/>
                    <a:pt x="7" y="228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13"/>
                    <a:pt x="6" y="213"/>
                    <a:pt x="6" y="213"/>
                  </a:cubicBezTo>
                  <a:cubicBezTo>
                    <a:pt x="1" y="206"/>
                    <a:pt x="1" y="206"/>
                    <a:pt x="1" y="206"/>
                  </a:cubicBezTo>
                  <a:cubicBezTo>
                    <a:pt x="5" y="201"/>
                    <a:pt x="5" y="201"/>
                    <a:pt x="5" y="201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4" y="191"/>
                    <a:pt x="4" y="191"/>
                    <a:pt x="4" y="191"/>
                  </a:cubicBezTo>
                  <a:cubicBezTo>
                    <a:pt x="1" y="189"/>
                    <a:pt x="1" y="189"/>
                    <a:pt x="1" y="189"/>
                  </a:cubicBezTo>
                  <a:cubicBezTo>
                    <a:pt x="2" y="180"/>
                    <a:pt x="2" y="180"/>
                    <a:pt x="2" y="180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17" y="174"/>
                    <a:pt x="17" y="174"/>
                    <a:pt x="17" y="174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26" y="158"/>
                    <a:pt x="26" y="158"/>
                    <a:pt x="26" y="158"/>
                  </a:cubicBezTo>
                  <a:cubicBezTo>
                    <a:pt x="27" y="152"/>
                    <a:pt x="27" y="152"/>
                    <a:pt x="27" y="152"/>
                  </a:cubicBezTo>
                  <a:cubicBezTo>
                    <a:pt x="34" y="152"/>
                    <a:pt x="34" y="152"/>
                    <a:pt x="34" y="152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29"/>
                    <a:pt x="43" y="129"/>
                    <a:pt x="43" y="129"/>
                  </a:cubicBezTo>
                  <a:cubicBezTo>
                    <a:pt x="51" y="127"/>
                    <a:pt x="51" y="127"/>
                    <a:pt x="51" y="127"/>
                  </a:cubicBezTo>
                  <a:cubicBezTo>
                    <a:pt x="51" y="123"/>
                    <a:pt x="51" y="123"/>
                    <a:pt x="51" y="123"/>
                  </a:cubicBezTo>
                  <a:cubicBezTo>
                    <a:pt x="44" y="114"/>
                    <a:pt x="44" y="114"/>
                    <a:pt x="44" y="114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5" y="82"/>
                    <a:pt x="25" y="82"/>
                    <a:pt x="25" y="82"/>
                  </a:cubicBezTo>
                  <a:cubicBezTo>
                    <a:pt x="32" y="75"/>
                    <a:pt x="32" y="75"/>
                    <a:pt x="32" y="75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9"/>
                    <a:pt x="74" y="9"/>
                    <a:pt x="74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24" y="22"/>
                    <a:pt x="124" y="22"/>
                    <a:pt x="124" y="22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42" y="35"/>
                    <a:pt x="142" y="35"/>
                    <a:pt x="142" y="35"/>
                  </a:cubicBezTo>
                  <a:cubicBezTo>
                    <a:pt x="147" y="31"/>
                    <a:pt x="147" y="31"/>
                    <a:pt x="147" y="31"/>
                  </a:cubicBezTo>
                  <a:cubicBezTo>
                    <a:pt x="152" y="42"/>
                    <a:pt x="152" y="42"/>
                    <a:pt x="152" y="42"/>
                  </a:cubicBezTo>
                  <a:close/>
                  <a:moveTo>
                    <a:pt x="130" y="232"/>
                  </a:moveTo>
                  <a:cubicBezTo>
                    <a:pt x="129" y="236"/>
                    <a:pt x="128" y="238"/>
                    <a:pt x="130" y="240"/>
                  </a:cubicBezTo>
                  <a:cubicBezTo>
                    <a:pt x="133" y="243"/>
                    <a:pt x="135" y="239"/>
                    <a:pt x="137" y="241"/>
                  </a:cubicBezTo>
                  <a:cubicBezTo>
                    <a:pt x="139" y="244"/>
                    <a:pt x="141" y="239"/>
                    <a:pt x="139" y="235"/>
                  </a:cubicBezTo>
                  <a:cubicBezTo>
                    <a:pt x="136" y="229"/>
                    <a:pt x="136" y="227"/>
                    <a:pt x="130" y="23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0" name="Freeform 60"/>
            <p:cNvSpPr>
              <a:spLocks/>
            </p:cNvSpPr>
            <p:nvPr/>
          </p:nvSpPr>
          <p:spPr bwMode="auto">
            <a:xfrm>
              <a:off x="5967346" y="4427393"/>
              <a:ext cx="234061" cy="277832"/>
            </a:xfrm>
            <a:custGeom>
              <a:avLst/>
              <a:gdLst>
                <a:gd name="T0" fmla="*/ 4 w 77"/>
                <a:gd name="T1" fmla="*/ 70 h 102"/>
                <a:gd name="T2" fmla="*/ 6 w 77"/>
                <a:gd name="T3" fmla="*/ 70 h 102"/>
                <a:gd name="T4" fmla="*/ 12 w 77"/>
                <a:gd name="T5" fmla="*/ 71 h 102"/>
                <a:gd name="T6" fmla="*/ 16 w 77"/>
                <a:gd name="T7" fmla="*/ 73 h 102"/>
                <a:gd name="T8" fmla="*/ 22 w 77"/>
                <a:gd name="T9" fmla="*/ 82 h 102"/>
                <a:gd name="T10" fmla="*/ 27 w 77"/>
                <a:gd name="T11" fmla="*/ 81 h 102"/>
                <a:gd name="T12" fmla="*/ 33 w 77"/>
                <a:gd name="T13" fmla="*/ 85 h 102"/>
                <a:gd name="T14" fmla="*/ 33 w 77"/>
                <a:gd name="T15" fmla="*/ 89 h 102"/>
                <a:gd name="T16" fmla="*/ 33 w 77"/>
                <a:gd name="T17" fmla="*/ 90 h 102"/>
                <a:gd name="T18" fmla="*/ 32 w 77"/>
                <a:gd name="T19" fmla="*/ 90 h 102"/>
                <a:gd name="T20" fmla="*/ 36 w 77"/>
                <a:gd name="T21" fmla="*/ 92 h 102"/>
                <a:gd name="T22" fmla="*/ 39 w 77"/>
                <a:gd name="T23" fmla="*/ 95 h 102"/>
                <a:gd name="T24" fmla="*/ 39 w 77"/>
                <a:gd name="T25" fmla="*/ 101 h 102"/>
                <a:gd name="T26" fmla="*/ 41 w 77"/>
                <a:gd name="T27" fmla="*/ 101 h 102"/>
                <a:gd name="T28" fmla="*/ 45 w 77"/>
                <a:gd name="T29" fmla="*/ 96 h 102"/>
                <a:gd name="T30" fmla="*/ 51 w 77"/>
                <a:gd name="T31" fmla="*/ 102 h 102"/>
                <a:gd name="T32" fmla="*/ 56 w 77"/>
                <a:gd name="T33" fmla="*/ 102 h 102"/>
                <a:gd name="T34" fmla="*/ 56 w 77"/>
                <a:gd name="T35" fmla="*/ 102 h 102"/>
                <a:gd name="T36" fmla="*/ 57 w 77"/>
                <a:gd name="T37" fmla="*/ 98 h 102"/>
                <a:gd name="T38" fmla="*/ 56 w 77"/>
                <a:gd name="T39" fmla="*/ 92 h 102"/>
                <a:gd name="T40" fmla="*/ 61 w 77"/>
                <a:gd name="T41" fmla="*/ 91 h 102"/>
                <a:gd name="T42" fmla="*/ 63 w 77"/>
                <a:gd name="T43" fmla="*/ 84 h 102"/>
                <a:gd name="T44" fmla="*/ 71 w 77"/>
                <a:gd name="T45" fmla="*/ 85 h 102"/>
                <a:gd name="T46" fmla="*/ 77 w 77"/>
                <a:gd name="T47" fmla="*/ 81 h 102"/>
                <a:gd name="T48" fmla="*/ 77 w 77"/>
                <a:gd name="T49" fmla="*/ 80 h 102"/>
                <a:gd name="T50" fmla="*/ 76 w 77"/>
                <a:gd name="T51" fmla="*/ 71 h 102"/>
                <a:gd name="T52" fmla="*/ 74 w 77"/>
                <a:gd name="T53" fmla="*/ 64 h 102"/>
                <a:gd name="T54" fmla="*/ 69 w 77"/>
                <a:gd name="T55" fmla="*/ 55 h 102"/>
                <a:gd name="T56" fmla="*/ 61 w 77"/>
                <a:gd name="T57" fmla="*/ 44 h 102"/>
                <a:gd name="T58" fmla="*/ 62 w 77"/>
                <a:gd name="T59" fmla="*/ 34 h 102"/>
                <a:gd name="T60" fmla="*/ 56 w 77"/>
                <a:gd name="T61" fmla="*/ 27 h 102"/>
                <a:gd name="T62" fmla="*/ 51 w 77"/>
                <a:gd name="T63" fmla="*/ 17 h 102"/>
                <a:gd name="T64" fmla="*/ 42 w 77"/>
                <a:gd name="T65" fmla="*/ 16 h 102"/>
                <a:gd name="T66" fmla="*/ 36 w 77"/>
                <a:gd name="T67" fmla="*/ 10 h 102"/>
                <a:gd name="T68" fmla="*/ 30 w 77"/>
                <a:gd name="T69" fmla="*/ 7 h 102"/>
                <a:gd name="T70" fmla="*/ 23 w 77"/>
                <a:gd name="T71" fmla="*/ 1 h 102"/>
                <a:gd name="T72" fmla="*/ 15 w 77"/>
                <a:gd name="T73" fmla="*/ 5 h 102"/>
                <a:gd name="T74" fmla="*/ 6 w 77"/>
                <a:gd name="T75" fmla="*/ 3 h 102"/>
                <a:gd name="T76" fmla="*/ 5 w 77"/>
                <a:gd name="T77" fmla="*/ 10 h 102"/>
                <a:gd name="T78" fmla="*/ 7 w 77"/>
                <a:gd name="T79" fmla="*/ 16 h 102"/>
                <a:gd name="T80" fmla="*/ 7 w 77"/>
                <a:gd name="T81" fmla="*/ 21 h 102"/>
                <a:gd name="T82" fmla="*/ 9 w 77"/>
                <a:gd name="T83" fmla="*/ 27 h 102"/>
                <a:gd name="T84" fmla="*/ 0 w 77"/>
                <a:gd name="T85" fmla="*/ 32 h 102"/>
                <a:gd name="T86" fmla="*/ 0 w 77"/>
                <a:gd name="T87" fmla="*/ 40 h 102"/>
                <a:gd name="T88" fmla="*/ 2 w 77"/>
                <a:gd name="T89" fmla="*/ 41 h 102"/>
                <a:gd name="T90" fmla="*/ 3 w 77"/>
                <a:gd name="T91" fmla="*/ 44 h 102"/>
                <a:gd name="T92" fmla="*/ 5 w 77"/>
                <a:gd name="T93" fmla="*/ 49 h 102"/>
                <a:gd name="T94" fmla="*/ 9 w 77"/>
                <a:gd name="T95" fmla="*/ 55 h 102"/>
                <a:gd name="T96" fmla="*/ 3 w 77"/>
                <a:gd name="T97" fmla="*/ 57 h 102"/>
                <a:gd name="T98" fmla="*/ 3 w 77"/>
                <a:gd name="T99" fmla="*/ 60 h 102"/>
                <a:gd name="T100" fmla="*/ 6 w 77"/>
                <a:gd name="T101" fmla="*/ 64 h 102"/>
                <a:gd name="T102" fmla="*/ 5 w 77"/>
                <a:gd name="T103" fmla="*/ 68 h 102"/>
                <a:gd name="T104" fmla="*/ 4 w 77"/>
                <a:gd name="T105" fmla="*/ 7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" h="102">
                  <a:moveTo>
                    <a:pt x="4" y="70"/>
                  </a:moveTo>
                  <a:cubicBezTo>
                    <a:pt x="6" y="70"/>
                    <a:pt x="6" y="70"/>
                    <a:pt x="6" y="70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3" y="85"/>
                    <a:pt x="33" y="85"/>
                    <a:pt x="33" y="85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90"/>
                    <a:pt x="33" y="90"/>
                    <a:pt x="33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0" y="101"/>
                    <a:pt x="40" y="101"/>
                    <a:pt x="41" y="101"/>
                  </a:cubicBezTo>
                  <a:cubicBezTo>
                    <a:pt x="42" y="100"/>
                    <a:pt x="45" y="96"/>
                    <a:pt x="45" y="96"/>
                  </a:cubicBezTo>
                  <a:cubicBezTo>
                    <a:pt x="45" y="96"/>
                    <a:pt x="50" y="102"/>
                    <a:pt x="51" y="102"/>
                  </a:cubicBezTo>
                  <a:cubicBezTo>
                    <a:pt x="51" y="102"/>
                    <a:pt x="53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9" y="100"/>
                    <a:pt x="57" y="98"/>
                  </a:cubicBezTo>
                  <a:cubicBezTo>
                    <a:pt x="56" y="95"/>
                    <a:pt x="55" y="92"/>
                    <a:pt x="56" y="92"/>
                  </a:cubicBezTo>
                  <a:cubicBezTo>
                    <a:pt x="57" y="92"/>
                    <a:pt x="61" y="92"/>
                    <a:pt x="61" y="91"/>
                  </a:cubicBezTo>
                  <a:cubicBezTo>
                    <a:pt x="61" y="89"/>
                    <a:pt x="62" y="84"/>
                    <a:pt x="63" y="84"/>
                  </a:cubicBezTo>
                  <a:cubicBezTo>
                    <a:pt x="65" y="84"/>
                    <a:pt x="68" y="87"/>
                    <a:pt x="71" y="85"/>
                  </a:cubicBezTo>
                  <a:cubicBezTo>
                    <a:pt x="72" y="84"/>
                    <a:pt x="74" y="82"/>
                    <a:pt x="77" y="81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0"/>
                    <a:pt x="77" y="73"/>
                    <a:pt x="76" y="71"/>
                  </a:cubicBezTo>
                  <a:cubicBezTo>
                    <a:pt x="76" y="70"/>
                    <a:pt x="74" y="67"/>
                    <a:pt x="74" y="64"/>
                  </a:cubicBezTo>
                  <a:cubicBezTo>
                    <a:pt x="74" y="61"/>
                    <a:pt x="70" y="60"/>
                    <a:pt x="69" y="55"/>
                  </a:cubicBezTo>
                  <a:cubicBezTo>
                    <a:pt x="68" y="50"/>
                    <a:pt x="61" y="48"/>
                    <a:pt x="61" y="44"/>
                  </a:cubicBezTo>
                  <a:cubicBezTo>
                    <a:pt x="62" y="41"/>
                    <a:pt x="65" y="37"/>
                    <a:pt x="62" y="34"/>
                  </a:cubicBezTo>
                  <a:cubicBezTo>
                    <a:pt x="59" y="30"/>
                    <a:pt x="58" y="33"/>
                    <a:pt x="56" y="27"/>
                  </a:cubicBezTo>
                  <a:cubicBezTo>
                    <a:pt x="54" y="21"/>
                    <a:pt x="54" y="19"/>
                    <a:pt x="51" y="17"/>
                  </a:cubicBezTo>
                  <a:cubicBezTo>
                    <a:pt x="49" y="16"/>
                    <a:pt x="45" y="18"/>
                    <a:pt x="42" y="16"/>
                  </a:cubicBezTo>
                  <a:cubicBezTo>
                    <a:pt x="40" y="13"/>
                    <a:pt x="39" y="10"/>
                    <a:pt x="36" y="10"/>
                  </a:cubicBezTo>
                  <a:cubicBezTo>
                    <a:pt x="33" y="11"/>
                    <a:pt x="32" y="12"/>
                    <a:pt x="30" y="7"/>
                  </a:cubicBezTo>
                  <a:cubicBezTo>
                    <a:pt x="27" y="3"/>
                    <a:pt x="27" y="1"/>
                    <a:pt x="23" y="1"/>
                  </a:cubicBezTo>
                  <a:cubicBezTo>
                    <a:pt x="20" y="2"/>
                    <a:pt x="18" y="6"/>
                    <a:pt x="15" y="5"/>
                  </a:cubicBezTo>
                  <a:cubicBezTo>
                    <a:pt x="12" y="4"/>
                    <a:pt x="9" y="0"/>
                    <a:pt x="6" y="3"/>
                  </a:cubicBezTo>
                  <a:cubicBezTo>
                    <a:pt x="3" y="6"/>
                    <a:pt x="7" y="9"/>
                    <a:pt x="5" y="10"/>
                  </a:cubicBezTo>
                  <a:cubicBezTo>
                    <a:pt x="3" y="12"/>
                    <a:pt x="6" y="15"/>
                    <a:pt x="7" y="16"/>
                  </a:cubicBezTo>
                  <a:cubicBezTo>
                    <a:pt x="8" y="17"/>
                    <a:pt x="8" y="20"/>
                    <a:pt x="7" y="21"/>
                  </a:cubicBezTo>
                  <a:cubicBezTo>
                    <a:pt x="6" y="23"/>
                    <a:pt x="10" y="26"/>
                    <a:pt x="9" y="27"/>
                  </a:cubicBezTo>
                  <a:cubicBezTo>
                    <a:pt x="8" y="28"/>
                    <a:pt x="0" y="32"/>
                    <a:pt x="0" y="32"/>
                  </a:cubicBezTo>
                  <a:cubicBezTo>
                    <a:pt x="0" y="32"/>
                    <a:pt x="0" y="37"/>
                    <a:pt x="0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3" y="56"/>
                    <a:pt x="3" y="57"/>
                  </a:cubicBezTo>
                  <a:cubicBezTo>
                    <a:pt x="2" y="58"/>
                    <a:pt x="3" y="60"/>
                    <a:pt x="3" y="60"/>
                  </a:cubicBezTo>
                  <a:cubicBezTo>
                    <a:pt x="3" y="60"/>
                    <a:pt x="6" y="64"/>
                    <a:pt x="6" y="64"/>
                  </a:cubicBezTo>
                  <a:cubicBezTo>
                    <a:pt x="5" y="68"/>
                    <a:pt x="5" y="68"/>
                    <a:pt x="5" y="68"/>
                  </a:cubicBezTo>
                  <a:lnTo>
                    <a:pt x="4" y="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1" name="Freeform 61"/>
            <p:cNvSpPr>
              <a:spLocks noEditPoints="1"/>
            </p:cNvSpPr>
            <p:nvPr/>
          </p:nvSpPr>
          <p:spPr bwMode="auto">
            <a:xfrm>
              <a:off x="5768395" y="4251302"/>
              <a:ext cx="272096" cy="301311"/>
            </a:xfrm>
            <a:custGeom>
              <a:avLst/>
              <a:gdLst>
                <a:gd name="T0" fmla="*/ 88 w 89"/>
                <a:gd name="T1" fmla="*/ 67 h 111"/>
                <a:gd name="T2" fmla="*/ 80 w 89"/>
                <a:gd name="T3" fmla="*/ 70 h 111"/>
                <a:gd name="T4" fmla="*/ 71 w 89"/>
                <a:gd name="T5" fmla="*/ 68 h 111"/>
                <a:gd name="T6" fmla="*/ 70 w 89"/>
                <a:gd name="T7" fmla="*/ 75 h 111"/>
                <a:gd name="T8" fmla="*/ 72 w 89"/>
                <a:gd name="T9" fmla="*/ 81 h 111"/>
                <a:gd name="T10" fmla="*/ 72 w 89"/>
                <a:gd name="T11" fmla="*/ 86 h 111"/>
                <a:gd name="T12" fmla="*/ 74 w 89"/>
                <a:gd name="T13" fmla="*/ 92 h 111"/>
                <a:gd name="T14" fmla="*/ 65 w 89"/>
                <a:gd name="T15" fmla="*/ 97 h 111"/>
                <a:gd name="T16" fmla="*/ 64 w 89"/>
                <a:gd name="T17" fmla="*/ 106 h 111"/>
                <a:gd name="T18" fmla="*/ 59 w 89"/>
                <a:gd name="T19" fmla="*/ 111 h 111"/>
                <a:gd name="T20" fmla="*/ 51 w 89"/>
                <a:gd name="T21" fmla="*/ 109 h 111"/>
                <a:gd name="T22" fmla="*/ 46 w 89"/>
                <a:gd name="T23" fmla="*/ 103 h 111"/>
                <a:gd name="T24" fmla="*/ 39 w 89"/>
                <a:gd name="T25" fmla="*/ 107 h 111"/>
                <a:gd name="T26" fmla="*/ 33 w 89"/>
                <a:gd name="T27" fmla="*/ 110 h 111"/>
                <a:gd name="T28" fmla="*/ 31 w 89"/>
                <a:gd name="T29" fmla="*/ 111 h 111"/>
                <a:gd name="T30" fmla="*/ 22 w 89"/>
                <a:gd name="T31" fmla="*/ 103 h 111"/>
                <a:gd name="T32" fmla="*/ 18 w 89"/>
                <a:gd name="T33" fmla="*/ 104 h 111"/>
                <a:gd name="T34" fmla="*/ 18 w 89"/>
                <a:gd name="T35" fmla="*/ 98 h 111"/>
                <a:gd name="T36" fmla="*/ 17 w 89"/>
                <a:gd name="T37" fmla="*/ 74 h 111"/>
                <a:gd name="T38" fmla="*/ 8 w 89"/>
                <a:gd name="T39" fmla="*/ 55 h 111"/>
                <a:gd name="T40" fmla="*/ 7 w 89"/>
                <a:gd name="T41" fmla="*/ 42 h 111"/>
                <a:gd name="T42" fmla="*/ 2 w 89"/>
                <a:gd name="T43" fmla="*/ 32 h 111"/>
                <a:gd name="T44" fmla="*/ 3 w 89"/>
                <a:gd name="T45" fmla="*/ 22 h 111"/>
                <a:gd name="T46" fmla="*/ 6 w 89"/>
                <a:gd name="T47" fmla="*/ 14 h 111"/>
                <a:gd name="T48" fmla="*/ 13 w 89"/>
                <a:gd name="T49" fmla="*/ 21 h 111"/>
                <a:gd name="T50" fmla="*/ 21 w 89"/>
                <a:gd name="T51" fmla="*/ 25 h 111"/>
                <a:gd name="T52" fmla="*/ 26 w 89"/>
                <a:gd name="T53" fmla="*/ 19 h 111"/>
                <a:gd name="T54" fmla="*/ 38 w 89"/>
                <a:gd name="T55" fmla="*/ 18 h 111"/>
                <a:gd name="T56" fmla="*/ 47 w 89"/>
                <a:gd name="T57" fmla="*/ 18 h 111"/>
                <a:gd name="T58" fmla="*/ 43 w 89"/>
                <a:gd name="T59" fmla="*/ 4 h 111"/>
                <a:gd name="T60" fmla="*/ 54 w 89"/>
                <a:gd name="T61" fmla="*/ 5 h 111"/>
                <a:gd name="T62" fmla="*/ 61 w 89"/>
                <a:gd name="T63" fmla="*/ 3 h 111"/>
                <a:gd name="T64" fmla="*/ 61 w 89"/>
                <a:gd name="T65" fmla="*/ 3 h 111"/>
                <a:gd name="T66" fmla="*/ 64 w 89"/>
                <a:gd name="T67" fmla="*/ 20 h 111"/>
                <a:gd name="T68" fmla="*/ 72 w 89"/>
                <a:gd name="T69" fmla="*/ 21 h 111"/>
                <a:gd name="T70" fmla="*/ 82 w 89"/>
                <a:gd name="T71" fmla="*/ 31 h 111"/>
                <a:gd name="T72" fmla="*/ 80 w 89"/>
                <a:gd name="T73" fmla="*/ 35 h 111"/>
                <a:gd name="T74" fmla="*/ 78 w 89"/>
                <a:gd name="T75" fmla="*/ 43 h 111"/>
                <a:gd name="T76" fmla="*/ 89 w 89"/>
                <a:gd name="T77" fmla="*/ 55 h 111"/>
                <a:gd name="T78" fmla="*/ 88 w 89"/>
                <a:gd name="T79" fmla="*/ 67 h 111"/>
                <a:gd name="T80" fmla="*/ 28 w 89"/>
                <a:gd name="T81" fmla="*/ 53 h 111"/>
                <a:gd name="T82" fmla="*/ 29 w 89"/>
                <a:gd name="T83" fmla="*/ 62 h 111"/>
                <a:gd name="T84" fmla="*/ 36 w 89"/>
                <a:gd name="T85" fmla="*/ 67 h 111"/>
                <a:gd name="T86" fmla="*/ 44 w 89"/>
                <a:gd name="T87" fmla="*/ 71 h 111"/>
                <a:gd name="T88" fmla="*/ 38 w 89"/>
                <a:gd name="T89" fmla="*/ 76 h 111"/>
                <a:gd name="T90" fmla="*/ 36 w 89"/>
                <a:gd name="T91" fmla="*/ 84 h 111"/>
                <a:gd name="T92" fmla="*/ 34 w 89"/>
                <a:gd name="T93" fmla="*/ 90 h 111"/>
                <a:gd name="T94" fmla="*/ 24 w 89"/>
                <a:gd name="T95" fmla="*/ 91 h 111"/>
                <a:gd name="T96" fmla="*/ 30 w 89"/>
                <a:gd name="T97" fmla="*/ 101 h 111"/>
                <a:gd name="T98" fmla="*/ 39 w 89"/>
                <a:gd name="T99" fmla="*/ 94 h 111"/>
                <a:gd name="T100" fmla="*/ 50 w 89"/>
                <a:gd name="T101" fmla="*/ 85 h 111"/>
                <a:gd name="T102" fmla="*/ 54 w 89"/>
                <a:gd name="T103" fmla="*/ 79 h 111"/>
                <a:gd name="T104" fmla="*/ 50 w 89"/>
                <a:gd name="T105" fmla="*/ 67 h 111"/>
                <a:gd name="T106" fmla="*/ 43 w 89"/>
                <a:gd name="T107" fmla="*/ 60 h 111"/>
                <a:gd name="T108" fmla="*/ 34 w 89"/>
                <a:gd name="T109" fmla="*/ 55 h 111"/>
                <a:gd name="T110" fmla="*/ 28 w 89"/>
                <a:gd name="T111" fmla="*/ 5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" h="111">
                  <a:moveTo>
                    <a:pt x="88" y="67"/>
                  </a:moveTo>
                  <a:cubicBezTo>
                    <a:pt x="85" y="68"/>
                    <a:pt x="82" y="71"/>
                    <a:pt x="80" y="70"/>
                  </a:cubicBezTo>
                  <a:cubicBezTo>
                    <a:pt x="77" y="69"/>
                    <a:pt x="74" y="65"/>
                    <a:pt x="71" y="68"/>
                  </a:cubicBezTo>
                  <a:cubicBezTo>
                    <a:pt x="68" y="71"/>
                    <a:pt x="72" y="74"/>
                    <a:pt x="70" y="75"/>
                  </a:cubicBezTo>
                  <a:cubicBezTo>
                    <a:pt x="68" y="77"/>
                    <a:pt x="71" y="80"/>
                    <a:pt x="72" y="81"/>
                  </a:cubicBezTo>
                  <a:cubicBezTo>
                    <a:pt x="73" y="82"/>
                    <a:pt x="73" y="85"/>
                    <a:pt x="72" y="86"/>
                  </a:cubicBezTo>
                  <a:cubicBezTo>
                    <a:pt x="71" y="88"/>
                    <a:pt x="75" y="91"/>
                    <a:pt x="74" y="92"/>
                  </a:cubicBezTo>
                  <a:cubicBezTo>
                    <a:pt x="73" y="93"/>
                    <a:pt x="65" y="97"/>
                    <a:pt x="65" y="97"/>
                  </a:cubicBezTo>
                  <a:cubicBezTo>
                    <a:pt x="65" y="97"/>
                    <a:pt x="66" y="104"/>
                    <a:pt x="64" y="106"/>
                  </a:cubicBezTo>
                  <a:cubicBezTo>
                    <a:pt x="63" y="109"/>
                    <a:pt x="60" y="111"/>
                    <a:pt x="59" y="111"/>
                  </a:cubicBezTo>
                  <a:cubicBezTo>
                    <a:pt x="57" y="111"/>
                    <a:pt x="52" y="111"/>
                    <a:pt x="51" y="109"/>
                  </a:cubicBezTo>
                  <a:cubicBezTo>
                    <a:pt x="50" y="108"/>
                    <a:pt x="48" y="103"/>
                    <a:pt x="46" y="103"/>
                  </a:cubicBezTo>
                  <a:cubicBezTo>
                    <a:pt x="44" y="104"/>
                    <a:pt x="40" y="106"/>
                    <a:pt x="39" y="107"/>
                  </a:cubicBezTo>
                  <a:cubicBezTo>
                    <a:pt x="38" y="107"/>
                    <a:pt x="34" y="108"/>
                    <a:pt x="33" y="110"/>
                  </a:cubicBezTo>
                  <a:cubicBezTo>
                    <a:pt x="32" y="110"/>
                    <a:pt x="32" y="111"/>
                    <a:pt x="31" y="111"/>
                  </a:cubicBezTo>
                  <a:cubicBezTo>
                    <a:pt x="28" y="108"/>
                    <a:pt x="24" y="105"/>
                    <a:pt x="22" y="103"/>
                  </a:cubicBezTo>
                  <a:cubicBezTo>
                    <a:pt x="22" y="102"/>
                    <a:pt x="20" y="103"/>
                    <a:pt x="18" y="104"/>
                  </a:cubicBezTo>
                  <a:cubicBezTo>
                    <a:pt x="18" y="102"/>
                    <a:pt x="18" y="100"/>
                    <a:pt x="18" y="98"/>
                  </a:cubicBezTo>
                  <a:cubicBezTo>
                    <a:pt x="18" y="93"/>
                    <a:pt x="18" y="80"/>
                    <a:pt x="17" y="74"/>
                  </a:cubicBezTo>
                  <a:cubicBezTo>
                    <a:pt x="17" y="69"/>
                    <a:pt x="9" y="58"/>
                    <a:pt x="8" y="55"/>
                  </a:cubicBezTo>
                  <a:cubicBezTo>
                    <a:pt x="8" y="51"/>
                    <a:pt x="11" y="46"/>
                    <a:pt x="7" y="42"/>
                  </a:cubicBezTo>
                  <a:cubicBezTo>
                    <a:pt x="4" y="39"/>
                    <a:pt x="0" y="36"/>
                    <a:pt x="2" y="32"/>
                  </a:cubicBezTo>
                  <a:cubicBezTo>
                    <a:pt x="4" y="28"/>
                    <a:pt x="6" y="25"/>
                    <a:pt x="3" y="22"/>
                  </a:cubicBezTo>
                  <a:cubicBezTo>
                    <a:pt x="0" y="19"/>
                    <a:pt x="4" y="14"/>
                    <a:pt x="6" y="14"/>
                  </a:cubicBezTo>
                  <a:cubicBezTo>
                    <a:pt x="9" y="14"/>
                    <a:pt x="12" y="17"/>
                    <a:pt x="13" y="21"/>
                  </a:cubicBezTo>
                  <a:cubicBezTo>
                    <a:pt x="14" y="26"/>
                    <a:pt x="21" y="29"/>
                    <a:pt x="21" y="25"/>
                  </a:cubicBezTo>
                  <a:cubicBezTo>
                    <a:pt x="22" y="21"/>
                    <a:pt x="22" y="19"/>
                    <a:pt x="26" y="19"/>
                  </a:cubicBezTo>
                  <a:cubicBezTo>
                    <a:pt x="30" y="19"/>
                    <a:pt x="35" y="20"/>
                    <a:pt x="38" y="18"/>
                  </a:cubicBezTo>
                  <a:cubicBezTo>
                    <a:pt x="41" y="16"/>
                    <a:pt x="48" y="25"/>
                    <a:pt x="47" y="18"/>
                  </a:cubicBezTo>
                  <a:cubicBezTo>
                    <a:pt x="45" y="11"/>
                    <a:pt x="41" y="7"/>
                    <a:pt x="43" y="4"/>
                  </a:cubicBezTo>
                  <a:cubicBezTo>
                    <a:pt x="46" y="1"/>
                    <a:pt x="54" y="0"/>
                    <a:pt x="54" y="5"/>
                  </a:cubicBezTo>
                  <a:cubicBezTo>
                    <a:pt x="55" y="9"/>
                    <a:pt x="59" y="4"/>
                    <a:pt x="61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2" y="8"/>
                    <a:pt x="64" y="19"/>
                    <a:pt x="64" y="20"/>
                  </a:cubicBezTo>
                  <a:cubicBezTo>
                    <a:pt x="65" y="22"/>
                    <a:pt x="70" y="22"/>
                    <a:pt x="72" y="21"/>
                  </a:cubicBezTo>
                  <a:cubicBezTo>
                    <a:pt x="75" y="20"/>
                    <a:pt x="82" y="31"/>
                    <a:pt x="82" y="31"/>
                  </a:cubicBezTo>
                  <a:cubicBezTo>
                    <a:pt x="82" y="31"/>
                    <a:pt x="80" y="34"/>
                    <a:pt x="80" y="35"/>
                  </a:cubicBezTo>
                  <a:cubicBezTo>
                    <a:pt x="80" y="36"/>
                    <a:pt x="80" y="43"/>
                    <a:pt x="78" y="43"/>
                  </a:cubicBezTo>
                  <a:cubicBezTo>
                    <a:pt x="77" y="43"/>
                    <a:pt x="89" y="55"/>
                    <a:pt x="89" y="55"/>
                  </a:cubicBezTo>
                  <a:cubicBezTo>
                    <a:pt x="88" y="67"/>
                    <a:pt x="88" y="67"/>
                    <a:pt x="88" y="67"/>
                  </a:cubicBezTo>
                  <a:close/>
                  <a:moveTo>
                    <a:pt x="28" y="53"/>
                  </a:moveTo>
                  <a:cubicBezTo>
                    <a:pt x="27" y="59"/>
                    <a:pt x="28" y="60"/>
                    <a:pt x="29" y="62"/>
                  </a:cubicBezTo>
                  <a:cubicBezTo>
                    <a:pt x="30" y="65"/>
                    <a:pt x="32" y="66"/>
                    <a:pt x="36" y="67"/>
                  </a:cubicBezTo>
                  <a:cubicBezTo>
                    <a:pt x="40" y="68"/>
                    <a:pt x="45" y="67"/>
                    <a:pt x="44" y="71"/>
                  </a:cubicBezTo>
                  <a:cubicBezTo>
                    <a:pt x="43" y="75"/>
                    <a:pt x="41" y="73"/>
                    <a:pt x="38" y="76"/>
                  </a:cubicBezTo>
                  <a:cubicBezTo>
                    <a:pt x="36" y="79"/>
                    <a:pt x="36" y="83"/>
                    <a:pt x="36" y="84"/>
                  </a:cubicBezTo>
                  <a:cubicBezTo>
                    <a:pt x="37" y="85"/>
                    <a:pt x="39" y="90"/>
                    <a:pt x="34" y="90"/>
                  </a:cubicBezTo>
                  <a:cubicBezTo>
                    <a:pt x="29" y="90"/>
                    <a:pt x="24" y="88"/>
                    <a:pt x="24" y="91"/>
                  </a:cubicBezTo>
                  <a:cubicBezTo>
                    <a:pt x="24" y="93"/>
                    <a:pt x="30" y="101"/>
                    <a:pt x="30" y="101"/>
                  </a:cubicBezTo>
                  <a:cubicBezTo>
                    <a:pt x="30" y="101"/>
                    <a:pt x="37" y="98"/>
                    <a:pt x="39" y="94"/>
                  </a:cubicBezTo>
                  <a:cubicBezTo>
                    <a:pt x="41" y="89"/>
                    <a:pt x="49" y="81"/>
                    <a:pt x="50" y="85"/>
                  </a:cubicBezTo>
                  <a:cubicBezTo>
                    <a:pt x="51" y="88"/>
                    <a:pt x="54" y="84"/>
                    <a:pt x="54" y="79"/>
                  </a:cubicBezTo>
                  <a:cubicBezTo>
                    <a:pt x="55" y="73"/>
                    <a:pt x="55" y="72"/>
                    <a:pt x="50" y="67"/>
                  </a:cubicBezTo>
                  <a:cubicBezTo>
                    <a:pt x="45" y="62"/>
                    <a:pt x="49" y="61"/>
                    <a:pt x="43" y="60"/>
                  </a:cubicBezTo>
                  <a:cubicBezTo>
                    <a:pt x="38" y="59"/>
                    <a:pt x="34" y="57"/>
                    <a:pt x="34" y="55"/>
                  </a:cubicBezTo>
                  <a:cubicBezTo>
                    <a:pt x="34" y="53"/>
                    <a:pt x="28" y="53"/>
                    <a:pt x="28" y="5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2" name="Freeform 62"/>
            <p:cNvSpPr>
              <a:spLocks/>
            </p:cNvSpPr>
            <p:nvPr/>
          </p:nvSpPr>
          <p:spPr bwMode="auto">
            <a:xfrm>
              <a:off x="7162518" y="3755639"/>
              <a:ext cx="422772" cy="430443"/>
            </a:xfrm>
            <a:custGeom>
              <a:avLst/>
              <a:gdLst>
                <a:gd name="T0" fmla="*/ 64 w 289"/>
                <a:gd name="T1" fmla="*/ 32 h 330"/>
                <a:gd name="T2" fmla="*/ 68 w 289"/>
                <a:gd name="T3" fmla="*/ 19 h 330"/>
                <a:gd name="T4" fmla="*/ 68 w 289"/>
                <a:gd name="T5" fmla="*/ 3 h 330"/>
                <a:gd name="T6" fmla="*/ 89 w 289"/>
                <a:gd name="T7" fmla="*/ 5 h 330"/>
                <a:gd name="T8" fmla="*/ 100 w 289"/>
                <a:gd name="T9" fmla="*/ 0 h 330"/>
                <a:gd name="T10" fmla="*/ 110 w 289"/>
                <a:gd name="T11" fmla="*/ 23 h 330"/>
                <a:gd name="T12" fmla="*/ 131 w 289"/>
                <a:gd name="T13" fmla="*/ 25 h 330"/>
                <a:gd name="T14" fmla="*/ 162 w 289"/>
                <a:gd name="T15" fmla="*/ 36 h 330"/>
                <a:gd name="T16" fmla="*/ 183 w 289"/>
                <a:gd name="T17" fmla="*/ 34 h 330"/>
                <a:gd name="T18" fmla="*/ 198 w 289"/>
                <a:gd name="T19" fmla="*/ 42 h 330"/>
                <a:gd name="T20" fmla="*/ 225 w 289"/>
                <a:gd name="T21" fmla="*/ 36 h 330"/>
                <a:gd name="T22" fmla="*/ 287 w 289"/>
                <a:gd name="T23" fmla="*/ 59 h 330"/>
                <a:gd name="T24" fmla="*/ 275 w 289"/>
                <a:gd name="T25" fmla="*/ 80 h 330"/>
                <a:gd name="T26" fmla="*/ 264 w 289"/>
                <a:gd name="T27" fmla="*/ 111 h 330"/>
                <a:gd name="T28" fmla="*/ 218 w 289"/>
                <a:gd name="T29" fmla="*/ 151 h 330"/>
                <a:gd name="T30" fmla="*/ 208 w 289"/>
                <a:gd name="T31" fmla="*/ 180 h 330"/>
                <a:gd name="T32" fmla="*/ 216 w 289"/>
                <a:gd name="T33" fmla="*/ 205 h 330"/>
                <a:gd name="T34" fmla="*/ 214 w 289"/>
                <a:gd name="T35" fmla="*/ 230 h 330"/>
                <a:gd name="T36" fmla="*/ 185 w 289"/>
                <a:gd name="T37" fmla="*/ 244 h 330"/>
                <a:gd name="T38" fmla="*/ 179 w 289"/>
                <a:gd name="T39" fmla="*/ 265 h 330"/>
                <a:gd name="T40" fmla="*/ 154 w 289"/>
                <a:gd name="T41" fmla="*/ 265 h 330"/>
                <a:gd name="T42" fmla="*/ 137 w 289"/>
                <a:gd name="T43" fmla="*/ 288 h 330"/>
                <a:gd name="T44" fmla="*/ 106 w 289"/>
                <a:gd name="T45" fmla="*/ 292 h 330"/>
                <a:gd name="T46" fmla="*/ 87 w 289"/>
                <a:gd name="T47" fmla="*/ 328 h 330"/>
                <a:gd name="T48" fmla="*/ 68 w 289"/>
                <a:gd name="T49" fmla="*/ 328 h 330"/>
                <a:gd name="T50" fmla="*/ 50 w 289"/>
                <a:gd name="T51" fmla="*/ 307 h 330"/>
                <a:gd name="T52" fmla="*/ 31 w 289"/>
                <a:gd name="T53" fmla="*/ 294 h 330"/>
                <a:gd name="T54" fmla="*/ 16 w 289"/>
                <a:gd name="T55" fmla="*/ 273 h 330"/>
                <a:gd name="T56" fmla="*/ 6 w 289"/>
                <a:gd name="T57" fmla="*/ 276 h 330"/>
                <a:gd name="T58" fmla="*/ 0 w 289"/>
                <a:gd name="T59" fmla="*/ 248 h 330"/>
                <a:gd name="T60" fmla="*/ 29 w 289"/>
                <a:gd name="T61" fmla="*/ 213 h 330"/>
                <a:gd name="T62" fmla="*/ 41 w 289"/>
                <a:gd name="T63" fmla="*/ 186 h 330"/>
                <a:gd name="T64" fmla="*/ 31 w 289"/>
                <a:gd name="T65" fmla="*/ 151 h 330"/>
                <a:gd name="T66" fmla="*/ 60 w 289"/>
                <a:gd name="T67" fmla="*/ 142 h 330"/>
                <a:gd name="T68" fmla="*/ 62 w 289"/>
                <a:gd name="T69" fmla="*/ 117 h 330"/>
                <a:gd name="T70" fmla="*/ 66 w 289"/>
                <a:gd name="T71" fmla="*/ 96 h 330"/>
                <a:gd name="T72" fmla="*/ 91 w 289"/>
                <a:gd name="T73" fmla="*/ 61 h 330"/>
                <a:gd name="T74" fmla="*/ 56 w 289"/>
                <a:gd name="T75" fmla="*/ 34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9" h="330">
                  <a:moveTo>
                    <a:pt x="56" y="34"/>
                  </a:moveTo>
                  <a:lnTo>
                    <a:pt x="64" y="32"/>
                  </a:lnTo>
                  <a:lnTo>
                    <a:pt x="68" y="28"/>
                  </a:lnTo>
                  <a:lnTo>
                    <a:pt x="68" y="19"/>
                  </a:lnTo>
                  <a:lnTo>
                    <a:pt x="62" y="15"/>
                  </a:lnTo>
                  <a:lnTo>
                    <a:pt x="68" y="3"/>
                  </a:lnTo>
                  <a:lnTo>
                    <a:pt x="85" y="9"/>
                  </a:lnTo>
                  <a:lnTo>
                    <a:pt x="89" y="5"/>
                  </a:lnTo>
                  <a:lnTo>
                    <a:pt x="93" y="7"/>
                  </a:lnTo>
                  <a:lnTo>
                    <a:pt x="100" y="0"/>
                  </a:lnTo>
                  <a:lnTo>
                    <a:pt x="112" y="9"/>
                  </a:lnTo>
                  <a:lnTo>
                    <a:pt x="110" y="23"/>
                  </a:lnTo>
                  <a:lnTo>
                    <a:pt x="120" y="30"/>
                  </a:lnTo>
                  <a:lnTo>
                    <a:pt x="131" y="25"/>
                  </a:lnTo>
                  <a:lnTo>
                    <a:pt x="152" y="42"/>
                  </a:lnTo>
                  <a:lnTo>
                    <a:pt x="162" y="36"/>
                  </a:lnTo>
                  <a:lnTo>
                    <a:pt x="177" y="44"/>
                  </a:lnTo>
                  <a:lnTo>
                    <a:pt x="183" y="34"/>
                  </a:lnTo>
                  <a:lnTo>
                    <a:pt x="191" y="38"/>
                  </a:lnTo>
                  <a:lnTo>
                    <a:pt x="198" y="42"/>
                  </a:lnTo>
                  <a:lnTo>
                    <a:pt x="208" y="30"/>
                  </a:lnTo>
                  <a:lnTo>
                    <a:pt x="225" y="36"/>
                  </a:lnTo>
                  <a:lnTo>
                    <a:pt x="262" y="57"/>
                  </a:lnTo>
                  <a:lnTo>
                    <a:pt x="287" y="59"/>
                  </a:lnTo>
                  <a:lnTo>
                    <a:pt x="289" y="73"/>
                  </a:lnTo>
                  <a:lnTo>
                    <a:pt x="275" y="80"/>
                  </a:lnTo>
                  <a:lnTo>
                    <a:pt x="275" y="98"/>
                  </a:lnTo>
                  <a:lnTo>
                    <a:pt x="264" y="111"/>
                  </a:lnTo>
                  <a:lnTo>
                    <a:pt x="237" y="151"/>
                  </a:lnTo>
                  <a:lnTo>
                    <a:pt x="218" y="151"/>
                  </a:lnTo>
                  <a:lnTo>
                    <a:pt x="210" y="163"/>
                  </a:lnTo>
                  <a:lnTo>
                    <a:pt x="208" y="180"/>
                  </a:lnTo>
                  <a:lnTo>
                    <a:pt x="216" y="190"/>
                  </a:lnTo>
                  <a:lnTo>
                    <a:pt x="216" y="205"/>
                  </a:lnTo>
                  <a:lnTo>
                    <a:pt x="204" y="217"/>
                  </a:lnTo>
                  <a:lnTo>
                    <a:pt x="214" y="230"/>
                  </a:lnTo>
                  <a:lnTo>
                    <a:pt x="200" y="244"/>
                  </a:lnTo>
                  <a:lnTo>
                    <a:pt x="185" y="244"/>
                  </a:lnTo>
                  <a:lnTo>
                    <a:pt x="170" y="253"/>
                  </a:lnTo>
                  <a:lnTo>
                    <a:pt x="179" y="265"/>
                  </a:lnTo>
                  <a:lnTo>
                    <a:pt x="166" y="276"/>
                  </a:lnTo>
                  <a:lnTo>
                    <a:pt x="154" y="265"/>
                  </a:lnTo>
                  <a:lnTo>
                    <a:pt x="143" y="269"/>
                  </a:lnTo>
                  <a:lnTo>
                    <a:pt x="137" y="288"/>
                  </a:lnTo>
                  <a:lnTo>
                    <a:pt x="127" y="294"/>
                  </a:lnTo>
                  <a:lnTo>
                    <a:pt x="106" y="292"/>
                  </a:lnTo>
                  <a:lnTo>
                    <a:pt x="102" y="311"/>
                  </a:lnTo>
                  <a:lnTo>
                    <a:pt x="87" y="328"/>
                  </a:lnTo>
                  <a:lnTo>
                    <a:pt x="87" y="330"/>
                  </a:lnTo>
                  <a:lnTo>
                    <a:pt x="68" y="328"/>
                  </a:lnTo>
                  <a:lnTo>
                    <a:pt x="62" y="307"/>
                  </a:lnTo>
                  <a:lnTo>
                    <a:pt x="50" y="307"/>
                  </a:lnTo>
                  <a:lnTo>
                    <a:pt x="43" y="292"/>
                  </a:lnTo>
                  <a:lnTo>
                    <a:pt x="31" y="294"/>
                  </a:lnTo>
                  <a:lnTo>
                    <a:pt x="16" y="284"/>
                  </a:lnTo>
                  <a:lnTo>
                    <a:pt x="16" y="273"/>
                  </a:lnTo>
                  <a:lnTo>
                    <a:pt x="8" y="273"/>
                  </a:lnTo>
                  <a:lnTo>
                    <a:pt x="6" y="276"/>
                  </a:lnTo>
                  <a:lnTo>
                    <a:pt x="0" y="261"/>
                  </a:lnTo>
                  <a:lnTo>
                    <a:pt x="0" y="248"/>
                  </a:lnTo>
                  <a:lnTo>
                    <a:pt x="25" y="240"/>
                  </a:lnTo>
                  <a:lnTo>
                    <a:pt x="29" y="213"/>
                  </a:lnTo>
                  <a:lnTo>
                    <a:pt x="31" y="196"/>
                  </a:lnTo>
                  <a:lnTo>
                    <a:pt x="41" y="186"/>
                  </a:lnTo>
                  <a:lnTo>
                    <a:pt x="43" y="153"/>
                  </a:lnTo>
                  <a:lnTo>
                    <a:pt x="31" y="151"/>
                  </a:lnTo>
                  <a:lnTo>
                    <a:pt x="47" y="155"/>
                  </a:lnTo>
                  <a:lnTo>
                    <a:pt x="60" y="142"/>
                  </a:lnTo>
                  <a:lnTo>
                    <a:pt x="62" y="126"/>
                  </a:lnTo>
                  <a:lnTo>
                    <a:pt x="62" y="117"/>
                  </a:lnTo>
                  <a:lnTo>
                    <a:pt x="58" y="109"/>
                  </a:lnTo>
                  <a:lnTo>
                    <a:pt x="66" y="96"/>
                  </a:lnTo>
                  <a:lnTo>
                    <a:pt x="91" y="75"/>
                  </a:lnTo>
                  <a:lnTo>
                    <a:pt x="91" y="61"/>
                  </a:lnTo>
                  <a:lnTo>
                    <a:pt x="79" y="50"/>
                  </a:lnTo>
                  <a:lnTo>
                    <a:pt x="56" y="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3" name="Freeform 63"/>
            <p:cNvSpPr>
              <a:spLocks noEditPoints="1"/>
            </p:cNvSpPr>
            <p:nvPr/>
          </p:nvSpPr>
          <p:spPr bwMode="auto">
            <a:xfrm>
              <a:off x="8503977" y="2405612"/>
              <a:ext cx="1081066" cy="2462659"/>
            </a:xfrm>
            <a:custGeom>
              <a:avLst/>
              <a:gdLst>
                <a:gd name="T0" fmla="*/ 94 w 355"/>
                <a:gd name="T1" fmla="*/ 769 h 906"/>
                <a:gd name="T2" fmla="*/ 111 w 355"/>
                <a:gd name="T3" fmla="*/ 813 h 906"/>
                <a:gd name="T4" fmla="*/ 139 w 355"/>
                <a:gd name="T5" fmla="*/ 829 h 906"/>
                <a:gd name="T6" fmla="*/ 142 w 355"/>
                <a:gd name="T7" fmla="*/ 873 h 906"/>
                <a:gd name="T8" fmla="*/ 176 w 355"/>
                <a:gd name="T9" fmla="*/ 896 h 906"/>
                <a:gd name="T10" fmla="*/ 198 w 355"/>
                <a:gd name="T11" fmla="*/ 859 h 906"/>
                <a:gd name="T12" fmla="*/ 233 w 355"/>
                <a:gd name="T13" fmla="*/ 846 h 906"/>
                <a:gd name="T14" fmla="*/ 228 w 355"/>
                <a:gd name="T15" fmla="*/ 816 h 906"/>
                <a:gd name="T16" fmla="*/ 233 w 355"/>
                <a:gd name="T17" fmla="*/ 775 h 906"/>
                <a:gd name="T18" fmla="*/ 240 w 355"/>
                <a:gd name="T19" fmla="*/ 736 h 906"/>
                <a:gd name="T20" fmla="*/ 273 w 355"/>
                <a:gd name="T21" fmla="*/ 717 h 906"/>
                <a:gd name="T22" fmla="*/ 305 w 355"/>
                <a:gd name="T23" fmla="*/ 687 h 906"/>
                <a:gd name="T24" fmla="*/ 329 w 355"/>
                <a:gd name="T25" fmla="*/ 681 h 906"/>
                <a:gd name="T26" fmla="*/ 338 w 355"/>
                <a:gd name="T27" fmla="*/ 649 h 906"/>
                <a:gd name="T28" fmla="*/ 324 w 355"/>
                <a:gd name="T29" fmla="*/ 606 h 906"/>
                <a:gd name="T30" fmla="*/ 342 w 355"/>
                <a:gd name="T31" fmla="*/ 567 h 906"/>
                <a:gd name="T32" fmla="*/ 342 w 355"/>
                <a:gd name="T33" fmla="*/ 521 h 906"/>
                <a:gd name="T34" fmla="*/ 340 w 355"/>
                <a:gd name="T35" fmla="*/ 510 h 906"/>
                <a:gd name="T36" fmla="*/ 318 w 355"/>
                <a:gd name="T37" fmla="*/ 501 h 906"/>
                <a:gd name="T38" fmla="*/ 307 w 355"/>
                <a:gd name="T39" fmla="*/ 454 h 906"/>
                <a:gd name="T40" fmla="*/ 304 w 355"/>
                <a:gd name="T41" fmla="*/ 431 h 906"/>
                <a:gd name="T42" fmla="*/ 291 w 355"/>
                <a:gd name="T43" fmla="*/ 361 h 906"/>
                <a:gd name="T44" fmla="*/ 315 w 355"/>
                <a:gd name="T45" fmla="*/ 335 h 906"/>
                <a:gd name="T46" fmla="*/ 336 w 355"/>
                <a:gd name="T47" fmla="*/ 300 h 906"/>
                <a:gd name="T48" fmla="*/ 313 w 355"/>
                <a:gd name="T49" fmla="*/ 261 h 906"/>
                <a:gd name="T50" fmla="*/ 296 w 355"/>
                <a:gd name="T51" fmla="*/ 220 h 906"/>
                <a:gd name="T52" fmla="*/ 269 w 355"/>
                <a:gd name="T53" fmla="*/ 248 h 906"/>
                <a:gd name="T54" fmla="*/ 284 w 355"/>
                <a:gd name="T55" fmla="*/ 210 h 906"/>
                <a:gd name="T56" fmla="*/ 298 w 355"/>
                <a:gd name="T57" fmla="*/ 150 h 906"/>
                <a:gd name="T58" fmla="*/ 238 w 355"/>
                <a:gd name="T59" fmla="*/ 145 h 906"/>
                <a:gd name="T60" fmla="*/ 196 w 355"/>
                <a:gd name="T61" fmla="*/ 138 h 906"/>
                <a:gd name="T62" fmla="*/ 159 w 355"/>
                <a:gd name="T63" fmla="*/ 172 h 906"/>
                <a:gd name="T64" fmla="*/ 91 w 355"/>
                <a:gd name="T65" fmla="*/ 213 h 906"/>
                <a:gd name="T66" fmla="*/ 63 w 355"/>
                <a:gd name="T67" fmla="*/ 250 h 906"/>
                <a:gd name="T68" fmla="*/ 48 w 355"/>
                <a:gd name="T69" fmla="*/ 330 h 906"/>
                <a:gd name="T70" fmla="*/ 47 w 355"/>
                <a:gd name="T71" fmla="*/ 309 h 906"/>
                <a:gd name="T72" fmla="*/ 22 w 355"/>
                <a:gd name="T73" fmla="*/ 304 h 906"/>
                <a:gd name="T74" fmla="*/ 21 w 355"/>
                <a:gd name="T75" fmla="*/ 348 h 906"/>
                <a:gd name="T76" fmla="*/ 15 w 355"/>
                <a:gd name="T77" fmla="*/ 382 h 906"/>
                <a:gd name="T78" fmla="*/ 33 w 355"/>
                <a:gd name="T79" fmla="*/ 388 h 906"/>
                <a:gd name="T80" fmla="*/ 24 w 355"/>
                <a:gd name="T81" fmla="*/ 426 h 906"/>
                <a:gd name="T82" fmla="*/ 34 w 355"/>
                <a:gd name="T83" fmla="*/ 458 h 906"/>
                <a:gd name="T84" fmla="*/ 35 w 355"/>
                <a:gd name="T85" fmla="*/ 492 h 906"/>
                <a:gd name="T86" fmla="*/ 53 w 355"/>
                <a:gd name="T87" fmla="*/ 520 h 906"/>
                <a:gd name="T88" fmla="*/ 51 w 355"/>
                <a:gd name="T89" fmla="*/ 559 h 906"/>
                <a:gd name="T90" fmla="*/ 41 w 355"/>
                <a:gd name="T91" fmla="*/ 608 h 906"/>
                <a:gd name="T92" fmla="*/ 35 w 355"/>
                <a:gd name="T93" fmla="*/ 660 h 906"/>
                <a:gd name="T94" fmla="*/ 84 w 355"/>
                <a:gd name="T95" fmla="*/ 689 h 906"/>
                <a:gd name="T96" fmla="*/ 99 w 355"/>
                <a:gd name="T97" fmla="*/ 726 h 906"/>
                <a:gd name="T98" fmla="*/ 188 w 355"/>
                <a:gd name="T99" fmla="*/ 63 h 906"/>
                <a:gd name="T100" fmla="*/ 216 w 355"/>
                <a:gd name="T101" fmla="*/ 87 h 906"/>
                <a:gd name="T102" fmla="*/ 138 w 355"/>
                <a:gd name="T103" fmla="*/ 50 h 906"/>
                <a:gd name="T104" fmla="*/ 130 w 355"/>
                <a:gd name="T105" fmla="*/ 16 h 906"/>
                <a:gd name="T106" fmla="*/ 145 w 355"/>
                <a:gd name="T107" fmla="*/ 40 h 906"/>
                <a:gd name="T108" fmla="*/ 178 w 355"/>
                <a:gd name="T109" fmla="*/ 76 h 906"/>
                <a:gd name="T110" fmla="*/ 138 w 355"/>
                <a:gd name="T111" fmla="*/ 50 h 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55" h="906">
                  <a:moveTo>
                    <a:pt x="0" y="326"/>
                  </a:move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0" y="326"/>
                    <a:pt x="0" y="326"/>
                    <a:pt x="0" y="326"/>
                  </a:cubicBezTo>
                  <a:close/>
                  <a:moveTo>
                    <a:pt x="93" y="758"/>
                  </a:moveTo>
                  <a:cubicBezTo>
                    <a:pt x="94" y="769"/>
                    <a:pt x="94" y="769"/>
                    <a:pt x="94" y="769"/>
                  </a:cubicBezTo>
                  <a:cubicBezTo>
                    <a:pt x="101" y="775"/>
                    <a:pt x="101" y="775"/>
                    <a:pt x="101" y="775"/>
                  </a:cubicBezTo>
                  <a:cubicBezTo>
                    <a:pt x="105" y="781"/>
                    <a:pt x="105" y="781"/>
                    <a:pt x="105" y="781"/>
                  </a:cubicBezTo>
                  <a:cubicBezTo>
                    <a:pt x="105" y="792"/>
                    <a:pt x="105" y="792"/>
                    <a:pt x="105" y="792"/>
                  </a:cubicBezTo>
                  <a:cubicBezTo>
                    <a:pt x="97" y="799"/>
                    <a:pt x="97" y="799"/>
                    <a:pt x="97" y="799"/>
                  </a:cubicBezTo>
                  <a:cubicBezTo>
                    <a:pt x="105" y="813"/>
                    <a:pt x="105" y="813"/>
                    <a:pt x="105" y="813"/>
                  </a:cubicBezTo>
                  <a:cubicBezTo>
                    <a:pt x="111" y="813"/>
                    <a:pt x="111" y="813"/>
                    <a:pt x="111" y="813"/>
                  </a:cubicBezTo>
                  <a:cubicBezTo>
                    <a:pt x="115" y="810"/>
                    <a:pt x="115" y="810"/>
                    <a:pt x="115" y="810"/>
                  </a:cubicBezTo>
                  <a:cubicBezTo>
                    <a:pt x="128" y="813"/>
                    <a:pt x="128" y="813"/>
                    <a:pt x="128" y="813"/>
                  </a:cubicBezTo>
                  <a:cubicBezTo>
                    <a:pt x="132" y="811"/>
                    <a:pt x="132" y="811"/>
                    <a:pt x="132" y="811"/>
                  </a:cubicBezTo>
                  <a:cubicBezTo>
                    <a:pt x="135" y="816"/>
                    <a:pt x="135" y="816"/>
                    <a:pt x="135" y="816"/>
                  </a:cubicBezTo>
                  <a:cubicBezTo>
                    <a:pt x="132" y="822"/>
                    <a:pt x="132" y="822"/>
                    <a:pt x="132" y="822"/>
                  </a:cubicBezTo>
                  <a:cubicBezTo>
                    <a:pt x="139" y="829"/>
                    <a:pt x="139" y="829"/>
                    <a:pt x="139" y="829"/>
                  </a:cubicBezTo>
                  <a:cubicBezTo>
                    <a:pt x="139" y="838"/>
                    <a:pt x="139" y="838"/>
                    <a:pt x="139" y="838"/>
                  </a:cubicBezTo>
                  <a:cubicBezTo>
                    <a:pt x="148" y="845"/>
                    <a:pt x="148" y="845"/>
                    <a:pt x="148" y="845"/>
                  </a:cubicBezTo>
                  <a:cubicBezTo>
                    <a:pt x="147" y="854"/>
                    <a:pt x="147" y="854"/>
                    <a:pt x="147" y="854"/>
                  </a:cubicBezTo>
                  <a:cubicBezTo>
                    <a:pt x="150" y="860"/>
                    <a:pt x="150" y="860"/>
                    <a:pt x="150" y="860"/>
                  </a:cubicBezTo>
                  <a:cubicBezTo>
                    <a:pt x="141" y="868"/>
                    <a:pt x="141" y="868"/>
                    <a:pt x="141" y="868"/>
                  </a:cubicBezTo>
                  <a:cubicBezTo>
                    <a:pt x="142" y="873"/>
                    <a:pt x="142" y="873"/>
                    <a:pt x="142" y="873"/>
                  </a:cubicBezTo>
                  <a:cubicBezTo>
                    <a:pt x="130" y="884"/>
                    <a:pt x="130" y="884"/>
                    <a:pt x="130" y="884"/>
                  </a:cubicBezTo>
                  <a:cubicBezTo>
                    <a:pt x="125" y="898"/>
                    <a:pt x="125" y="898"/>
                    <a:pt x="125" y="898"/>
                  </a:cubicBezTo>
                  <a:cubicBezTo>
                    <a:pt x="137" y="905"/>
                    <a:pt x="137" y="905"/>
                    <a:pt x="137" y="905"/>
                  </a:cubicBezTo>
                  <a:cubicBezTo>
                    <a:pt x="151" y="906"/>
                    <a:pt x="151" y="906"/>
                    <a:pt x="151" y="906"/>
                  </a:cubicBezTo>
                  <a:cubicBezTo>
                    <a:pt x="164" y="905"/>
                    <a:pt x="164" y="905"/>
                    <a:pt x="164" y="905"/>
                  </a:cubicBezTo>
                  <a:cubicBezTo>
                    <a:pt x="176" y="896"/>
                    <a:pt x="176" y="896"/>
                    <a:pt x="176" y="896"/>
                  </a:cubicBezTo>
                  <a:cubicBezTo>
                    <a:pt x="183" y="896"/>
                    <a:pt x="183" y="896"/>
                    <a:pt x="183" y="896"/>
                  </a:cubicBezTo>
                  <a:cubicBezTo>
                    <a:pt x="183" y="886"/>
                    <a:pt x="183" y="886"/>
                    <a:pt x="183" y="886"/>
                  </a:cubicBezTo>
                  <a:cubicBezTo>
                    <a:pt x="189" y="881"/>
                    <a:pt x="189" y="881"/>
                    <a:pt x="189" y="881"/>
                  </a:cubicBezTo>
                  <a:cubicBezTo>
                    <a:pt x="188" y="875"/>
                    <a:pt x="188" y="875"/>
                    <a:pt x="188" y="875"/>
                  </a:cubicBezTo>
                  <a:cubicBezTo>
                    <a:pt x="196" y="872"/>
                    <a:pt x="196" y="872"/>
                    <a:pt x="196" y="872"/>
                  </a:cubicBezTo>
                  <a:cubicBezTo>
                    <a:pt x="198" y="859"/>
                    <a:pt x="198" y="859"/>
                    <a:pt x="198" y="859"/>
                  </a:cubicBezTo>
                  <a:cubicBezTo>
                    <a:pt x="206" y="857"/>
                    <a:pt x="206" y="857"/>
                    <a:pt x="206" y="857"/>
                  </a:cubicBezTo>
                  <a:cubicBezTo>
                    <a:pt x="212" y="857"/>
                    <a:pt x="212" y="857"/>
                    <a:pt x="212" y="857"/>
                  </a:cubicBezTo>
                  <a:cubicBezTo>
                    <a:pt x="215" y="854"/>
                    <a:pt x="215" y="854"/>
                    <a:pt x="215" y="854"/>
                  </a:cubicBezTo>
                  <a:cubicBezTo>
                    <a:pt x="225" y="852"/>
                    <a:pt x="225" y="852"/>
                    <a:pt x="225" y="852"/>
                  </a:cubicBezTo>
                  <a:cubicBezTo>
                    <a:pt x="231" y="850"/>
                    <a:pt x="231" y="850"/>
                    <a:pt x="231" y="850"/>
                  </a:cubicBezTo>
                  <a:cubicBezTo>
                    <a:pt x="233" y="846"/>
                    <a:pt x="233" y="846"/>
                    <a:pt x="233" y="846"/>
                  </a:cubicBezTo>
                  <a:cubicBezTo>
                    <a:pt x="214" y="836"/>
                    <a:pt x="214" y="836"/>
                    <a:pt x="214" y="836"/>
                  </a:cubicBezTo>
                  <a:cubicBezTo>
                    <a:pt x="212" y="827"/>
                    <a:pt x="212" y="827"/>
                    <a:pt x="212" y="827"/>
                  </a:cubicBezTo>
                  <a:cubicBezTo>
                    <a:pt x="216" y="825"/>
                    <a:pt x="216" y="825"/>
                    <a:pt x="216" y="825"/>
                  </a:cubicBezTo>
                  <a:cubicBezTo>
                    <a:pt x="221" y="822"/>
                    <a:pt x="221" y="822"/>
                    <a:pt x="221" y="822"/>
                  </a:cubicBezTo>
                  <a:cubicBezTo>
                    <a:pt x="228" y="821"/>
                    <a:pt x="228" y="821"/>
                    <a:pt x="228" y="821"/>
                  </a:cubicBezTo>
                  <a:cubicBezTo>
                    <a:pt x="228" y="816"/>
                    <a:pt x="228" y="816"/>
                    <a:pt x="228" y="816"/>
                  </a:cubicBezTo>
                  <a:cubicBezTo>
                    <a:pt x="230" y="812"/>
                    <a:pt x="230" y="812"/>
                    <a:pt x="230" y="812"/>
                  </a:cubicBezTo>
                  <a:cubicBezTo>
                    <a:pt x="228" y="801"/>
                    <a:pt x="228" y="801"/>
                    <a:pt x="228" y="801"/>
                  </a:cubicBezTo>
                  <a:cubicBezTo>
                    <a:pt x="231" y="794"/>
                    <a:pt x="231" y="794"/>
                    <a:pt x="231" y="794"/>
                  </a:cubicBezTo>
                  <a:cubicBezTo>
                    <a:pt x="226" y="786"/>
                    <a:pt x="226" y="786"/>
                    <a:pt x="226" y="786"/>
                  </a:cubicBezTo>
                  <a:cubicBezTo>
                    <a:pt x="228" y="776"/>
                    <a:pt x="228" y="776"/>
                    <a:pt x="228" y="776"/>
                  </a:cubicBezTo>
                  <a:cubicBezTo>
                    <a:pt x="233" y="775"/>
                    <a:pt x="233" y="775"/>
                    <a:pt x="233" y="775"/>
                  </a:cubicBezTo>
                  <a:cubicBezTo>
                    <a:pt x="238" y="771"/>
                    <a:pt x="238" y="771"/>
                    <a:pt x="238" y="771"/>
                  </a:cubicBezTo>
                  <a:cubicBezTo>
                    <a:pt x="244" y="765"/>
                    <a:pt x="244" y="765"/>
                    <a:pt x="244" y="765"/>
                  </a:cubicBezTo>
                  <a:cubicBezTo>
                    <a:pt x="242" y="755"/>
                    <a:pt x="242" y="755"/>
                    <a:pt x="242" y="755"/>
                  </a:cubicBezTo>
                  <a:cubicBezTo>
                    <a:pt x="236" y="747"/>
                    <a:pt x="236" y="747"/>
                    <a:pt x="236" y="747"/>
                  </a:cubicBezTo>
                  <a:cubicBezTo>
                    <a:pt x="235" y="740"/>
                    <a:pt x="235" y="740"/>
                    <a:pt x="235" y="740"/>
                  </a:cubicBezTo>
                  <a:cubicBezTo>
                    <a:pt x="240" y="736"/>
                    <a:pt x="240" y="736"/>
                    <a:pt x="240" y="736"/>
                  </a:cubicBezTo>
                  <a:cubicBezTo>
                    <a:pt x="241" y="726"/>
                    <a:pt x="241" y="726"/>
                    <a:pt x="241" y="726"/>
                  </a:cubicBezTo>
                  <a:cubicBezTo>
                    <a:pt x="248" y="725"/>
                    <a:pt x="248" y="725"/>
                    <a:pt x="248" y="725"/>
                  </a:cubicBezTo>
                  <a:cubicBezTo>
                    <a:pt x="259" y="724"/>
                    <a:pt x="259" y="724"/>
                    <a:pt x="259" y="724"/>
                  </a:cubicBezTo>
                  <a:cubicBezTo>
                    <a:pt x="265" y="716"/>
                    <a:pt x="265" y="716"/>
                    <a:pt x="265" y="716"/>
                  </a:cubicBezTo>
                  <a:cubicBezTo>
                    <a:pt x="268" y="713"/>
                    <a:pt x="268" y="713"/>
                    <a:pt x="268" y="713"/>
                  </a:cubicBezTo>
                  <a:cubicBezTo>
                    <a:pt x="273" y="717"/>
                    <a:pt x="273" y="717"/>
                    <a:pt x="273" y="717"/>
                  </a:cubicBezTo>
                  <a:cubicBezTo>
                    <a:pt x="279" y="727"/>
                    <a:pt x="279" y="727"/>
                    <a:pt x="279" y="727"/>
                  </a:cubicBezTo>
                  <a:cubicBezTo>
                    <a:pt x="286" y="731"/>
                    <a:pt x="286" y="731"/>
                    <a:pt x="286" y="731"/>
                  </a:cubicBezTo>
                  <a:cubicBezTo>
                    <a:pt x="288" y="726"/>
                    <a:pt x="288" y="726"/>
                    <a:pt x="288" y="726"/>
                  </a:cubicBezTo>
                  <a:cubicBezTo>
                    <a:pt x="285" y="720"/>
                    <a:pt x="285" y="720"/>
                    <a:pt x="285" y="720"/>
                  </a:cubicBezTo>
                  <a:cubicBezTo>
                    <a:pt x="289" y="706"/>
                    <a:pt x="289" y="706"/>
                    <a:pt x="289" y="706"/>
                  </a:cubicBezTo>
                  <a:cubicBezTo>
                    <a:pt x="305" y="687"/>
                    <a:pt x="305" y="687"/>
                    <a:pt x="305" y="687"/>
                  </a:cubicBezTo>
                  <a:cubicBezTo>
                    <a:pt x="303" y="678"/>
                    <a:pt x="303" y="678"/>
                    <a:pt x="303" y="678"/>
                  </a:cubicBezTo>
                  <a:cubicBezTo>
                    <a:pt x="307" y="673"/>
                    <a:pt x="307" y="673"/>
                    <a:pt x="307" y="673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18" y="677"/>
                    <a:pt x="318" y="677"/>
                    <a:pt x="318" y="677"/>
                  </a:cubicBezTo>
                  <a:cubicBezTo>
                    <a:pt x="325" y="678"/>
                    <a:pt x="325" y="678"/>
                    <a:pt x="325" y="678"/>
                  </a:cubicBezTo>
                  <a:cubicBezTo>
                    <a:pt x="329" y="681"/>
                    <a:pt x="329" y="681"/>
                    <a:pt x="329" y="681"/>
                  </a:cubicBezTo>
                  <a:cubicBezTo>
                    <a:pt x="337" y="682"/>
                    <a:pt x="337" y="682"/>
                    <a:pt x="337" y="682"/>
                  </a:cubicBezTo>
                  <a:cubicBezTo>
                    <a:pt x="341" y="676"/>
                    <a:pt x="341" y="676"/>
                    <a:pt x="341" y="676"/>
                  </a:cubicBezTo>
                  <a:cubicBezTo>
                    <a:pt x="347" y="670"/>
                    <a:pt x="347" y="670"/>
                    <a:pt x="347" y="670"/>
                  </a:cubicBezTo>
                  <a:cubicBezTo>
                    <a:pt x="344" y="657"/>
                    <a:pt x="344" y="657"/>
                    <a:pt x="344" y="657"/>
                  </a:cubicBezTo>
                  <a:cubicBezTo>
                    <a:pt x="338" y="656"/>
                    <a:pt x="338" y="656"/>
                    <a:pt x="338" y="656"/>
                  </a:cubicBezTo>
                  <a:cubicBezTo>
                    <a:pt x="338" y="649"/>
                    <a:pt x="338" y="649"/>
                    <a:pt x="338" y="649"/>
                  </a:cubicBezTo>
                  <a:cubicBezTo>
                    <a:pt x="343" y="647"/>
                    <a:pt x="343" y="647"/>
                    <a:pt x="343" y="647"/>
                  </a:cubicBezTo>
                  <a:cubicBezTo>
                    <a:pt x="339" y="634"/>
                    <a:pt x="339" y="634"/>
                    <a:pt x="339" y="634"/>
                  </a:cubicBezTo>
                  <a:cubicBezTo>
                    <a:pt x="333" y="635"/>
                    <a:pt x="333" y="635"/>
                    <a:pt x="333" y="635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5" y="619"/>
                    <a:pt x="325" y="619"/>
                    <a:pt x="325" y="619"/>
                  </a:cubicBezTo>
                  <a:cubicBezTo>
                    <a:pt x="324" y="606"/>
                    <a:pt x="324" y="606"/>
                    <a:pt x="324" y="606"/>
                  </a:cubicBezTo>
                  <a:cubicBezTo>
                    <a:pt x="333" y="599"/>
                    <a:pt x="333" y="599"/>
                    <a:pt x="333" y="599"/>
                  </a:cubicBezTo>
                  <a:cubicBezTo>
                    <a:pt x="337" y="594"/>
                    <a:pt x="337" y="594"/>
                    <a:pt x="337" y="594"/>
                  </a:cubicBezTo>
                  <a:cubicBezTo>
                    <a:pt x="337" y="584"/>
                    <a:pt x="337" y="584"/>
                    <a:pt x="337" y="584"/>
                  </a:cubicBezTo>
                  <a:cubicBezTo>
                    <a:pt x="343" y="578"/>
                    <a:pt x="343" y="578"/>
                    <a:pt x="343" y="578"/>
                  </a:cubicBezTo>
                  <a:cubicBezTo>
                    <a:pt x="340" y="572"/>
                    <a:pt x="340" y="572"/>
                    <a:pt x="340" y="572"/>
                  </a:cubicBezTo>
                  <a:cubicBezTo>
                    <a:pt x="342" y="567"/>
                    <a:pt x="342" y="567"/>
                    <a:pt x="342" y="567"/>
                  </a:cubicBezTo>
                  <a:cubicBezTo>
                    <a:pt x="333" y="557"/>
                    <a:pt x="333" y="557"/>
                    <a:pt x="333" y="557"/>
                  </a:cubicBezTo>
                  <a:cubicBezTo>
                    <a:pt x="333" y="550"/>
                    <a:pt x="333" y="550"/>
                    <a:pt x="333" y="550"/>
                  </a:cubicBezTo>
                  <a:cubicBezTo>
                    <a:pt x="334" y="543"/>
                    <a:pt x="334" y="543"/>
                    <a:pt x="334" y="543"/>
                  </a:cubicBezTo>
                  <a:cubicBezTo>
                    <a:pt x="331" y="536"/>
                    <a:pt x="331" y="536"/>
                    <a:pt x="331" y="536"/>
                  </a:cubicBezTo>
                  <a:cubicBezTo>
                    <a:pt x="332" y="528"/>
                    <a:pt x="332" y="528"/>
                    <a:pt x="332" y="528"/>
                  </a:cubicBezTo>
                  <a:cubicBezTo>
                    <a:pt x="342" y="521"/>
                    <a:pt x="342" y="521"/>
                    <a:pt x="342" y="521"/>
                  </a:cubicBezTo>
                  <a:cubicBezTo>
                    <a:pt x="348" y="520"/>
                    <a:pt x="348" y="520"/>
                    <a:pt x="348" y="520"/>
                  </a:cubicBezTo>
                  <a:cubicBezTo>
                    <a:pt x="355" y="515"/>
                    <a:pt x="355" y="515"/>
                    <a:pt x="355" y="515"/>
                  </a:cubicBezTo>
                  <a:cubicBezTo>
                    <a:pt x="354" y="509"/>
                    <a:pt x="354" y="509"/>
                    <a:pt x="354" y="509"/>
                  </a:cubicBezTo>
                  <a:cubicBezTo>
                    <a:pt x="350" y="509"/>
                    <a:pt x="350" y="509"/>
                    <a:pt x="350" y="509"/>
                  </a:cubicBezTo>
                  <a:cubicBezTo>
                    <a:pt x="346" y="512"/>
                    <a:pt x="346" y="512"/>
                    <a:pt x="346" y="512"/>
                  </a:cubicBezTo>
                  <a:cubicBezTo>
                    <a:pt x="340" y="510"/>
                    <a:pt x="340" y="510"/>
                    <a:pt x="340" y="510"/>
                  </a:cubicBezTo>
                  <a:cubicBezTo>
                    <a:pt x="335" y="513"/>
                    <a:pt x="335" y="513"/>
                    <a:pt x="335" y="513"/>
                  </a:cubicBezTo>
                  <a:cubicBezTo>
                    <a:pt x="331" y="510"/>
                    <a:pt x="331" y="510"/>
                    <a:pt x="331" y="510"/>
                  </a:cubicBezTo>
                  <a:cubicBezTo>
                    <a:pt x="324" y="513"/>
                    <a:pt x="324" y="513"/>
                    <a:pt x="324" y="513"/>
                  </a:cubicBezTo>
                  <a:cubicBezTo>
                    <a:pt x="317" y="512"/>
                    <a:pt x="317" y="512"/>
                    <a:pt x="317" y="512"/>
                  </a:cubicBezTo>
                  <a:cubicBezTo>
                    <a:pt x="317" y="503"/>
                    <a:pt x="317" y="503"/>
                    <a:pt x="317" y="503"/>
                  </a:cubicBezTo>
                  <a:cubicBezTo>
                    <a:pt x="318" y="501"/>
                    <a:pt x="318" y="501"/>
                    <a:pt x="318" y="501"/>
                  </a:cubicBezTo>
                  <a:cubicBezTo>
                    <a:pt x="318" y="494"/>
                    <a:pt x="318" y="494"/>
                    <a:pt x="318" y="494"/>
                  </a:cubicBezTo>
                  <a:cubicBezTo>
                    <a:pt x="322" y="480"/>
                    <a:pt x="322" y="480"/>
                    <a:pt x="322" y="480"/>
                  </a:cubicBezTo>
                  <a:cubicBezTo>
                    <a:pt x="315" y="472"/>
                    <a:pt x="315" y="472"/>
                    <a:pt x="315" y="472"/>
                  </a:cubicBezTo>
                  <a:cubicBezTo>
                    <a:pt x="314" y="463"/>
                    <a:pt x="314" y="463"/>
                    <a:pt x="314" y="463"/>
                  </a:cubicBezTo>
                  <a:cubicBezTo>
                    <a:pt x="308" y="459"/>
                    <a:pt x="308" y="459"/>
                    <a:pt x="308" y="459"/>
                  </a:cubicBezTo>
                  <a:cubicBezTo>
                    <a:pt x="307" y="454"/>
                    <a:pt x="307" y="454"/>
                    <a:pt x="307" y="454"/>
                  </a:cubicBezTo>
                  <a:cubicBezTo>
                    <a:pt x="310" y="451"/>
                    <a:pt x="310" y="451"/>
                    <a:pt x="310" y="451"/>
                  </a:cubicBezTo>
                  <a:cubicBezTo>
                    <a:pt x="307" y="447"/>
                    <a:pt x="307" y="447"/>
                    <a:pt x="307" y="447"/>
                  </a:cubicBezTo>
                  <a:cubicBezTo>
                    <a:pt x="307" y="442"/>
                    <a:pt x="307" y="442"/>
                    <a:pt x="307" y="442"/>
                  </a:cubicBezTo>
                  <a:cubicBezTo>
                    <a:pt x="298" y="442"/>
                    <a:pt x="298" y="442"/>
                    <a:pt x="298" y="442"/>
                  </a:cubicBezTo>
                  <a:cubicBezTo>
                    <a:pt x="297" y="438"/>
                    <a:pt x="297" y="438"/>
                    <a:pt x="297" y="438"/>
                  </a:cubicBezTo>
                  <a:cubicBezTo>
                    <a:pt x="304" y="431"/>
                    <a:pt x="304" y="431"/>
                    <a:pt x="304" y="431"/>
                  </a:cubicBezTo>
                  <a:cubicBezTo>
                    <a:pt x="309" y="429"/>
                    <a:pt x="309" y="429"/>
                    <a:pt x="309" y="429"/>
                  </a:cubicBezTo>
                  <a:cubicBezTo>
                    <a:pt x="305" y="400"/>
                    <a:pt x="305" y="400"/>
                    <a:pt x="305" y="400"/>
                  </a:cubicBezTo>
                  <a:cubicBezTo>
                    <a:pt x="301" y="390"/>
                    <a:pt x="301" y="390"/>
                    <a:pt x="301" y="390"/>
                  </a:cubicBezTo>
                  <a:cubicBezTo>
                    <a:pt x="299" y="379"/>
                    <a:pt x="299" y="379"/>
                    <a:pt x="299" y="379"/>
                  </a:cubicBezTo>
                  <a:cubicBezTo>
                    <a:pt x="290" y="367"/>
                    <a:pt x="290" y="367"/>
                    <a:pt x="290" y="367"/>
                  </a:cubicBezTo>
                  <a:cubicBezTo>
                    <a:pt x="291" y="361"/>
                    <a:pt x="291" y="361"/>
                    <a:pt x="291" y="361"/>
                  </a:cubicBezTo>
                  <a:cubicBezTo>
                    <a:pt x="295" y="360"/>
                    <a:pt x="295" y="360"/>
                    <a:pt x="295" y="360"/>
                  </a:cubicBezTo>
                  <a:cubicBezTo>
                    <a:pt x="304" y="347"/>
                    <a:pt x="304" y="347"/>
                    <a:pt x="304" y="347"/>
                  </a:cubicBezTo>
                  <a:cubicBezTo>
                    <a:pt x="311" y="349"/>
                    <a:pt x="311" y="349"/>
                    <a:pt x="311" y="349"/>
                  </a:cubicBezTo>
                  <a:cubicBezTo>
                    <a:pt x="316" y="349"/>
                    <a:pt x="316" y="349"/>
                    <a:pt x="316" y="349"/>
                  </a:cubicBezTo>
                  <a:cubicBezTo>
                    <a:pt x="319" y="340"/>
                    <a:pt x="319" y="340"/>
                    <a:pt x="319" y="340"/>
                  </a:cubicBezTo>
                  <a:cubicBezTo>
                    <a:pt x="315" y="335"/>
                    <a:pt x="315" y="335"/>
                    <a:pt x="315" y="335"/>
                  </a:cubicBezTo>
                  <a:cubicBezTo>
                    <a:pt x="317" y="327"/>
                    <a:pt x="317" y="327"/>
                    <a:pt x="317" y="327"/>
                  </a:cubicBezTo>
                  <a:cubicBezTo>
                    <a:pt x="321" y="327"/>
                    <a:pt x="321" y="327"/>
                    <a:pt x="321" y="327"/>
                  </a:cubicBezTo>
                  <a:cubicBezTo>
                    <a:pt x="321" y="316"/>
                    <a:pt x="321" y="316"/>
                    <a:pt x="321" y="316"/>
                  </a:cubicBezTo>
                  <a:cubicBezTo>
                    <a:pt x="332" y="305"/>
                    <a:pt x="332" y="305"/>
                    <a:pt x="332" y="305"/>
                  </a:cubicBezTo>
                  <a:cubicBezTo>
                    <a:pt x="333" y="300"/>
                    <a:pt x="333" y="300"/>
                    <a:pt x="333" y="300"/>
                  </a:cubicBezTo>
                  <a:cubicBezTo>
                    <a:pt x="336" y="300"/>
                    <a:pt x="336" y="300"/>
                    <a:pt x="336" y="300"/>
                  </a:cubicBezTo>
                  <a:cubicBezTo>
                    <a:pt x="337" y="291"/>
                    <a:pt x="337" y="291"/>
                    <a:pt x="337" y="291"/>
                  </a:cubicBezTo>
                  <a:cubicBezTo>
                    <a:pt x="330" y="293"/>
                    <a:pt x="330" y="293"/>
                    <a:pt x="330" y="293"/>
                  </a:cubicBezTo>
                  <a:cubicBezTo>
                    <a:pt x="327" y="285"/>
                    <a:pt x="327" y="285"/>
                    <a:pt x="327" y="285"/>
                  </a:cubicBezTo>
                  <a:cubicBezTo>
                    <a:pt x="325" y="275"/>
                    <a:pt x="325" y="275"/>
                    <a:pt x="325" y="275"/>
                  </a:cubicBezTo>
                  <a:cubicBezTo>
                    <a:pt x="314" y="265"/>
                    <a:pt x="314" y="265"/>
                    <a:pt x="314" y="265"/>
                  </a:cubicBezTo>
                  <a:cubicBezTo>
                    <a:pt x="313" y="261"/>
                    <a:pt x="313" y="261"/>
                    <a:pt x="313" y="261"/>
                  </a:cubicBezTo>
                  <a:cubicBezTo>
                    <a:pt x="306" y="260"/>
                    <a:pt x="306" y="260"/>
                    <a:pt x="306" y="260"/>
                  </a:cubicBezTo>
                  <a:cubicBezTo>
                    <a:pt x="303" y="254"/>
                    <a:pt x="303" y="254"/>
                    <a:pt x="303" y="254"/>
                  </a:cubicBezTo>
                  <a:cubicBezTo>
                    <a:pt x="304" y="245"/>
                    <a:pt x="304" y="245"/>
                    <a:pt x="304" y="245"/>
                  </a:cubicBezTo>
                  <a:cubicBezTo>
                    <a:pt x="297" y="236"/>
                    <a:pt x="297" y="236"/>
                    <a:pt x="297" y="236"/>
                  </a:cubicBezTo>
                  <a:cubicBezTo>
                    <a:pt x="301" y="229"/>
                    <a:pt x="301" y="229"/>
                    <a:pt x="301" y="229"/>
                  </a:cubicBezTo>
                  <a:cubicBezTo>
                    <a:pt x="296" y="220"/>
                    <a:pt x="296" y="220"/>
                    <a:pt x="296" y="220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1" y="218"/>
                    <a:pt x="287" y="217"/>
                    <a:pt x="286" y="219"/>
                  </a:cubicBezTo>
                  <a:cubicBezTo>
                    <a:pt x="285" y="221"/>
                    <a:pt x="285" y="227"/>
                    <a:pt x="288" y="228"/>
                  </a:cubicBezTo>
                  <a:cubicBezTo>
                    <a:pt x="290" y="228"/>
                    <a:pt x="296" y="226"/>
                    <a:pt x="293" y="230"/>
                  </a:cubicBezTo>
                  <a:cubicBezTo>
                    <a:pt x="290" y="233"/>
                    <a:pt x="282" y="240"/>
                    <a:pt x="279" y="241"/>
                  </a:cubicBezTo>
                  <a:cubicBezTo>
                    <a:pt x="276" y="243"/>
                    <a:pt x="273" y="245"/>
                    <a:pt x="269" y="248"/>
                  </a:cubicBezTo>
                  <a:cubicBezTo>
                    <a:pt x="266" y="250"/>
                    <a:pt x="259" y="253"/>
                    <a:pt x="260" y="251"/>
                  </a:cubicBezTo>
                  <a:cubicBezTo>
                    <a:pt x="262" y="249"/>
                    <a:pt x="263" y="248"/>
                    <a:pt x="264" y="245"/>
                  </a:cubicBezTo>
                  <a:cubicBezTo>
                    <a:pt x="265" y="243"/>
                    <a:pt x="267" y="241"/>
                    <a:pt x="269" y="238"/>
                  </a:cubicBezTo>
                  <a:cubicBezTo>
                    <a:pt x="271" y="235"/>
                    <a:pt x="273" y="232"/>
                    <a:pt x="276" y="229"/>
                  </a:cubicBezTo>
                  <a:cubicBezTo>
                    <a:pt x="278" y="226"/>
                    <a:pt x="279" y="223"/>
                    <a:pt x="280" y="221"/>
                  </a:cubicBezTo>
                  <a:cubicBezTo>
                    <a:pt x="281" y="219"/>
                    <a:pt x="283" y="215"/>
                    <a:pt x="284" y="210"/>
                  </a:cubicBezTo>
                  <a:cubicBezTo>
                    <a:pt x="286" y="205"/>
                    <a:pt x="285" y="204"/>
                    <a:pt x="289" y="198"/>
                  </a:cubicBezTo>
                  <a:cubicBezTo>
                    <a:pt x="292" y="193"/>
                    <a:pt x="294" y="195"/>
                    <a:pt x="295" y="191"/>
                  </a:cubicBezTo>
                  <a:cubicBezTo>
                    <a:pt x="297" y="187"/>
                    <a:pt x="296" y="185"/>
                    <a:pt x="300" y="182"/>
                  </a:cubicBezTo>
                  <a:cubicBezTo>
                    <a:pt x="303" y="179"/>
                    <a:pt x="304" y="175"/>
                    <a:pt x="304" y="167"/>
                  </a:cubicBezTo>
                  <a:cubicBezTo>
                    <a:pt x="303" y="159"/>
                    <a:pt x="301" y="162"/>
                    <a:pt x="301" y="158"/>
                  </a:cubicBezTo>
                  <a:cubicBezTo>
                    <a:pt x="300" y="154"/>
                    <a:pt x="299" y="152"/>
                    <a:pt x="298" y="150"/>
                  </a:cubicBezTo>
                  <a:cubicBezTo>
                    <a:pt x="297" y="148"/>
                    <a:pt x="292" y="143"/>
                    <a:pt x="290" y="142"/>
                  </a:cubicBezTo>
                  <a:cubicBezTo>
                    <a:pt x="287" y="142"/>
                    <a:pt x="283" y="140"/>
                    <a:pt x="278" y="135"/>
                  </a:cubicBezTo>
                  <a:cubicBezTo>
                    <a:pt x="273" y="130"/>
                    <a:pt x="271" y="129"/>
                    <a:pt x="268" y="132"/>
                  </a:cubicBezTo>
                  <a:cubicBezTo>
                    <a:pt x="265" y="135"/>
                    <a:pt x="258" y="134"/>
                    <a:pt x="252" y="136"/>
                  </a:cubicBezTo>
                  <a:cubicBezTo>
                    <a:pt x="247" y="137"/>
                    <a:pt x="250" y="140"/>
                    <a:pt x="246" y="145"/>
                  </a:cubicBezTo>
                  <a:cubicBezTo>
                    <a:pt x="242" y="149"/>
                    <a:pt x="236" y="147"/>
                    <a:pt x="238" y="145"/>
                  </a:cubicBezTo>
                  <a:cubicBezTo>
                    <a:pt x="240" y="142"/>
                    <a:pt x="243" y="131"/>
                    <a:pt x="241" y="131"/>
                  </a:cubicBezTo>
                  <a:cubicBezTo>
                    <a:pt x="240" y="130"/>
                    <a:pt x="232" y="129"/>
                    <a:pt x="229" y="130"/>
                  </a:cubicBezTo>
                  <a:cubicBezTo>
                    <a:pt x="227" y="131"/>
                    <a:pt x="219" y="131"/>
                    <a:pt x="224" y="126"/>
                  </a:cubicBezTo>
                  <a:cubicBezTo>
                    <a:pt x="230" y="121"/>
                    <a:pt x="230" y="120"/>
                    <a:pt x="224" y="117"/>
                  </a:cubicBezTo>
                  <a:cubicBezTo>
                    <a:pt x="219" y="113"/>
                    <a:pt x="213" y="113"/>
                    <a:pt x="207" y="118"/>
                  </a:cubicBezTo>
                  <a:cubicBezTo>
                    <a:pt x="201" y="122"/>
                    <a:pt x="201" y="129"/>
                    <a:pt x="196" y="138"/>
                  </a:cubicBezTo>
                  <a:cubicBezTo>
                    <a:pt x="192" y="147"/>
                    <a:pt x="194" y="147"/>
                    <a:pt x="196" y="151"/>
                  </a:cubicBezTo>
                  <a:cubicBezTo>
                    <a:pt x="199" y="155"/>
                    <a:pt x="193" y="156"/>
                    <a:pt x="190" y="157"/>
                  </a:cubicBezTo>
                  <a:cubicBezTo>
                    <a:pt x="187" y="157"/>
                    <a:pt x="183" y="158"/>
                    <a:pt x="183" y="162"/>
                  </a:cubicBezTo>
                  <a:cubicBezTo>
                    <a:pt x="184" y="166"/>
                    <a:pt x="183" y="167"/>
                    <a:pt x="180" y="168"/>
                  </a:cubicBezTo>
                  <a:cubicBezTo>
                    <a:pt x="177" y="169"/>
                    <a:pt x="174" y="174"/>
                    <a:pt x="170" y="177"/>
                  </a:cubicBezTo>
                  <a:cubicBezTo>
                    <a:pt x="167" y="180"/>
                    <a:pt x="161" y="176"/>
                    <a:pt x="159" y="172"/>
                  </a:cubicBezTo>
                  <a:cubicBezTo>
                    <a:pt x="156" y="168"/>
                    <a:pt x="141" y="173"/>
                    <a:pt x="136" y="176"/>
                  </a:cubicBezTo>
                  <a:cubicBezTo>
                    <a:pt x="132" y="180"/>
                    <a:pt x="139" y="184"/>
                    <a:pt x="135" y="185"/>
                  </a:cubicBezTo>
                  <a:cubicBezTo>
                    <a:pt x="131" y="186"/>
                    <a:pt x="123" y="191"/>
                    <a:pt x="118" y="191"/>
                  </a:cubicBezTo>
                  <a:cubicBezTo>
                    <a:pt x="113" y="190"/>
                    <a:pt x="107" y="197"/>
                    <a:pt x="103" y="202"/>
                  </a:cubicBezTo>
                  <a:cubicBezTo>
                    <a:pt x="99" y="207"/>
                    <a:pt x="97" y="203"/>
                    <a:pt x="92" y="203"/>
                  </a:cubicBezTo>
                  <a:cubicBezTo>
                    <a:pt x="86" y="203"/>
                    <a:pt x="91" y="209"/>
                    <a:pt x="91" y="213"/>
                  </a:cubicBezTo>
                  <a:cubicBezTo>
                    <a:pt x="92" y="217"/>
                    <a:pt x="85" y="218"/>
                    <a:pt x="83" y="216"/>
                  </a:cubicBezTo>
                  <a:cubicBezTo>
                    <a:pt x="81" y="214"/>
                    <a:pt x="77" y="219"/>
                    <a:pt x="80" y="222"/>
                  </a:cubicBezTo>
                  <a:cubicBezTo>
                    <a:pt x="84" y="225"/>
                    <a:pt x="85" y="228"/>
                    <a:pt x="81" y="228"/>
                  </a:cubicBezTo>
                  <a:cubicBezTo>
                    <a:pt x="77" y="228"/>
                    <a:pt x="83" y="235"/>
                    <a:pt x="85" y="236"/>
                  </a:cubicBezTo>
                  <a:cubicBezTo>
                    <a:pt x="87" y="236"/>
                    <a:pt x="96" y="244"/>
                    <a:pt x="84" y="245"/>
                  </a:cubicBezTo>
                  <a:cubicBezTo>
                    <a:pt x="71" y="247"/>
                    <a:pt x="68" y="249"/>
                    <a:pt x="63" y="250"/>
                  </a:cubicBezTo>
                  <a:cubicBezTo>
                    <a:pt x="58" y="250"/>
                    <a:pt x="47" y="249"/>
                    <a:pt x="37" y="249"/>
                  </a:cubicBezTo>
                  <a:cubicBezTo>
                    <a:pt x="27" y="248"/>
                    <a:pt x="25" y="257"/>
                    <a:pt x="29" y="265"/>
                  </a:cubicBezTo>
                  <a:cubicBezTo>
                    <a:pt x="34" y="272"/>
                    <a:pt x="27" y="275"/>
                    <a:pt x="29" y="282"/>
                  </a:cubicBezTo>
                  <a:cubicBezTo>
                    <a:pt x="31" y="288"/>
                    <a:pt x="39" y="292"/>
                    <a:pt x="43" y="297"/>
                  </a:cubicBezTo>
                  <a:cubicBezTo>
                    <a:pt x="47" y="301"/>
                    <a:pt x="56" y="311"/>
                    <a:pt x="52" y="316"/>
                  </a:cubicBezTo>
                  <a:cubicBezTo>
                    <a:pt x="49" y="321"/>
                    <a:pt x="47" y="325"/>
                    <a:pt x="48" y="330"/>
                  </a:cubicBezTo>
                  <a:cubicBezTo>
                    <a:pt x="48" y="335"/>
                    <a:pt x="51" y="347"/>
                    <a:pt x="48" y="348"/>
                  </a:cubicBezTo>
                  <a:cubicBezTo>
                    <a:pt x="46" y="350"/>
                    <a:pt x="44" y="361"/>
                    <a:pt x="42" y="357"/>
                  </a:cubicBezTo>
                  <a:cubicBezTo>
                    <a:pt x="40" y="353"/>
                    <a:pt x="43" y="348"/>
                    <a:pt x="44" y="339"/>
                  </a:cubicBezTo>
                  <a:cubicBezTo>
                    <a:pt x="46" y="330"/>
                    <a:pt x="42" y="335"/>
                    <a:pt x="40" y="332"/>
                  </a:cubicBezTo>
                  <a:cubicBezTo>
                    <a:pt x="39" y="330"/>
                    <a:pt x="40" y="327"/>
                    <a:pt x="45" y="320"/>
                  </a:cubicBezTo>
                  <a:cubicBezTo>
                    <a:pt x="49" y="313"/>
                    <a:pt x="49" y="312"/>
                    <a:pt x="47" y="309"/>
                  </a:cubicBezTo>
                  <a:cubicBezTo>
                    <a:pt x="44" y="305"/>
                    <a:pt x="35" y="309"/>
                    <a:pt x="32" y="306"/>
                  </a:cubicBezTo>
                  <a:cubicBezTo>
                    <a:pt x="28" y="303"/>
                    <a:pt x="24" y="296"/>
                    <a:pt x="21" y="289"/>
                  </a:cubicBezTo>
                  <a:cubicBezTo>
                    <a:pt x="19" y="285"/>
                    <a:pt x="12" y="284"/>
                    <a:pt x="6" y="285"/>
                  </a:cubicBezTo>
                  <a:cubicBezTo>
                    <a:pt x="5" y="293"/>
                    <a:pt x="5" y="293"/>
                    <a:pt x="5" y="293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22" y="304"/>
                    <a:pt x="22" y="304"/>
                    <a:pt x="22" y="304"/>
                  </a:cubicBezTo>
                  <a:cubicBezTo>
                    <a:pt x="19" y="312"/>
                    <a:pt x="19" y="312"/>
                    <a:pt x="19" y="312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9" y="319"/>
                    <a:pt x="9" y="319"/>
                    <a:pt x="9" y="319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21" y="329"/>
                    <a:pt x="21" y="329"/>
                    <a:pt x="21" y="329"/>
                  </a:cubicBezTo>
                  <a:cubicBezTo>
                    <a:pt x="21" y="348"/>
                    <a:pt x="21" y="348"/>
                    <a:pt x="21" y="348"/>
                  </a:cubicBezTo>
                  <a:cubicBezTo>
                    <a:pt x="14" y="349"/>
                    <a:pt x="14" y="349"/>
                    <a:pt x="14" y="349"/>
                  </a:cubicBezTo>
                  <a:cubicBezTo>
                    <a:pt x="0" y="364"/>
                    <a:pt x="0" y="364"/>
                    <a:pt x="0" y="364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8" y="380"/>
                    <a:pt x="8" y="380"/>
                    <a:pt x="8" y="380"/>
                  </a:cubicBezTo>
                  <a:cubicBezTo>
                    <a:pt x="14" y="380"/>
                    <a:pt x="14" y="380"/>
                    <a:pt x="14" y="380"/>
                  </a:cubicBezTo>
                  <a:cubicBezTo>
                    <a:pt x="15" y="382"/>
                    <a:pt x="15" y="382"/>
                    <a:pt x="15" y="382"/>
                  </a:cubicBezTo>
                  <a:cubicBezTo>
                    <a:pt x="18" y="387"/>
                    <a:pt x="18" y="387"/>
                    <a:pt x="18" y="387"/>
                  </a:cubicBezTo>
                  <a:cubicBezTo>
                    <a:pt x="21" y="383"/>
                    <a:pt x="21" y="383"/>
                    <a:pt x="21" y="383"/>
                  </a:cubicBezTo>
                  <a:cubicBezTo>
                    <a:pt x="26" y="384"/>
                    <a:pt x="26" y="384"/>
                    <a:pt x="26" y="384"/>
                  </a:cubicBezTo>
                  <a:cubicBezTo>
                    <a:pt x="31" y="381"/>
                    <a:pt x="31" y="381"/>
                    <a:pt x="31" y="381"/>
                  </a:cubicBezTo>
                  <a:cubicBezTo>
                    <a:pt x="31" y="381"/>
                    <a:pt x="31" y="386"/>
                    <a:pt x="31" y="387"/>
                  </a:cubicBezTo>
                  <a:cubicBezTo>
                    <a:pt x="31" y="388"/>
                    <a:pt x="33" y="388"/>
                    <a:pt x="33" y="388"/>
                  </a:cubicBezTo>
                  <a:cubicBezTo>
                    <a:pt x="34" y="393"/>
                    <a:pt x="34" y="393"/>
                    <a:pt x="34" y="393"/>
                  </a:cubicBezTo>
                  <a:cubicBezTo>
                    <a:pt x="37" y="403"/>
                    <a:pt x="37" y="403"/>
                    <a:pt x="37" y="403"/>
                  </a:cubicBezTo>
                  <a:cubicBezTo>
                    <a:pt x="33" y="407"/>
                    <a:pt x="33" y="407"/>
                    <a:pt x="33" y="407"/>
                  </a:cubicBezTo>
                  <a:cubicBezTo>
                    <a:pt x="35" y="416"/>
                    <a:pt x="35" y="416"/>
                    <a:pt x="35" y="416"/>
                  </a:cubicBezTo>
                  <a:cubicBezTo>
                    <a:pt x="29" y="426"/>
                    <a:pt x="29" y="426"/>
                    <a:pt x="29" y="426"/>
                  </a:cubicBezTo>
                  <a:cubicBezTo>
                    <a:pt x="24" y="426"/>
                    <a:pt x="24" y="426"/>
                    <a:pt x="24" y="426"/>
                  </a:cubicBezTo>
                  <a:cubicBezTo>
                    <a:pt x="24" y="434"/>
                    <a:pt x="24" y="434"/>
                    <a:pt x="24" y="434"/>
                  </a:cubicBezTo>
                  <a:cubicBezTo>
                    <a:pt x="30" y="439"/>
                    <a:pt x="30" y="439"/>
                    <a:pt x="30" y="439"/>
                  </a:cubicBezTo>
                  <a:cubicBezTo>
                    <a:pt x="24" y="446"/>
                    <a:pt x="24" y="446"/>
                    <a:pt x="24" y="446"/>
                  </a:cubicBezTo>
                  <a:cubicBezTo>
                    <a:pt x="27" y="449"/>
                    <a:pt x="27" y="449"/>
                    <a:pt x="27" y="449"/>
                  </a:cubicBezTo>
                  <a:cubicBezTo>
                    <a:pt x="28" y="455"/>
                    <a:pt x="28" y="455"/>
                    <a:pt x="28" y="455"/>
                  </a:cubicBezTo>
                  <a:cubicBezTo>
                    <a:pt x="34" y="458"/>
                    <a:pt x="34" y="458"/>
                    <a:pt x="34" y="458"/>
                  </a:cubicBezTo>
                  <a:cubicBezTo>
                    <a:pt x="38" y="463"/>
                    <a:pt x="38" y="463"/>
                    <a:pt x="38" y="463"/>
                  </a:cubicBezTo>
                  <a:cubicBezTo>
                    <a:pt x="33" y="470"/>
                    <a:pt x="33" y="470"/>
                    <a:pt x="33" y="470"/>
                  </a:cubicBezTo>
                  <a:cubicBezTo>
                    <a:pt x="36" y="474"/>
                    <a:pt x="36" y="474"/>
                    <a:pt x="36" y="474"/>
                  </a:cubicBezTo>
                  <a:cubicBezTo>
                    <a:pt x="37" y="482"/>
                    <a:pt x="37" y="482"/>
                    <a:pt x="37" y="482"/>
                  </a:cubicBezTo>
                  <a:cubicBezTo>
                    <a:pt x="32" y="484"/>
                    <a:pt x="32" y="484"/>
                    <a:pt x="32" y="484"/>
                  </a:cubicBezTo>
                  <a:cubicBezTo>
                    <a:pt x="35" y="492"/>
                    <a:pt x="35" y="492"/>
                    <a:pt x="35" y="492"/>
                  </a:cubicBezTo>
                  <a:cubicBezTo>
                    <a:pt x="41" y="491"/>
                    <a:pt x="41" y="491"/>
                    <a:pt x="41" y="491"/>
                  </a:cubicBezTo>
                  <a:cubicBezTo>
                    <a:pt x="47" y="497"/>
                    <a:pt x="47" y="497"/>
                    <a:pt x="47" y="497"/>
                  </a:cubicBezTo>
                  <a:cubicBezTo>
                    <a:pt x="50" y="508"/>
                    <a:pt x="50" y="508"/>
                    <a:pt x="50" y="508"/>
                  </a:cubicBezTo>
                  <a:cubicBezTo>
                    <a:pt x="44" y="514"/>
                    <a:pt x="44" y="514"/>
                    <a:pt x="44" y="514"/>
                  </a:cubicBezTo>
                  <a:cubicBezTo>
                    <a:pt x="47" y="520"/>
                    <a:pt x="47" y="520"/>
                    <a:pt x="47" y="520"/>
                  </a:cubicBezTo>
                  <a:cubicBezTo>
                    <a:pt x="53" y="520"/>
                    <a:pt x="53" y="520"/>
                    <a:pt x="53" y="520"/>
                  </a:cubicBezTo>
                  <a:cubicBezTo>
                    <a:pt x="59" y="525"/>
                    <a:pt x="59" y="525"/>
                    <a:pt x="59" y="525"/>
                  </a:cubicBezTo>
                  <a:cubicBezTo>
                    <a:pt x="63" y="521"/>
                    <a:pt x="63" y="521"/>
                    <a:pt x="63" y="521"/>
                  </a:cubicBezTo>
                  <a:cubicBezTo>
                    <a:pt x="63" y="536"/>
                    <a:pt x="63" y="536"/>
                    <a:pt x="63" y="536"/>
                  </a:cubicBezTo>
                  <a:cubicBezTo>
                    <a:pt x="66" y="542"/>
                    <a:pt x="66" y="542"/>
                    <a:pt x="66" y="542"/>
                  </a:cubicBezTo>
                  <a:cubicBezTo>
                    <a:pt x="57" y="550"/>
                    <a:pt x="57" y="550"/>
                    <a:pt x="57" y="550"/>
                  </a:cubicBezTo>
                  <a:cubicBezTo>
                    <a:pt x="51" y="559"/>
                    <a:pt x="51" y="559"/>
                    <a:pt x="51" y="559"/>
                  </a:cubicBezTo>
                  <a:cubicBezTo>
                    <a:pt x="57" y="566"/>
                    <a:pt x="57" y="566"/>
                    <a:pt x="57" y="566"/>
                  </a:cubicBezTo>
                  <a:cubicBezTo>
                    <a:pt x="58" y="575"/>
                    <a:pt x="58" y="575"/>
                    <a:pt x="58" y="575"/>
                  </a:cubicBezTo>
                  <a:cubicBezTo>
                    <a:pt x="52" y="579"/>
                    <a:pt x="52" y="579"/>
                    <a:pt x="52" y="579"/>
                  </a:cubicBezTo>
                  <a:cubicBezTo>
                    <a:pt x="51" y="587"/>
                    <a:pt x="51" y="587"/>
                    <a:pt x="51" y="587"/>
                  </a:cubicBezTo>
                  <a:cubicBezTo>
                    <a:pt x="41" y="597"/>
                    <a:pt x="41" y="597"/>
                    <a:pt x="41" y="597"/>
                  </a:cubicBezTo>
                  <a:cubicBezTo>
                    <a:pt x="41" y="608"/>
                    <a:pt x="41" y="608"/>
                    <a:pt x="41" y="608"/>
                  </a:cubicBezTo>
                  <a:cubicBezTo>
                    <a:pt x="58" y="619"/>
                    <a:pt x="58" y="619"/>
                    <a:pt x="58" y="619"/>
                  </a:cubicBezTo>
                  <a:cubicBezTo>
                    <a:pt x="51" y="629"/>
                    <a:pt x="51" y="629"/>
                    <a:pt x="51" y="629"/>
                  </a:cubicBezTo>
                  <a:cubicBezTo>
                    <a:pt x="44" y="631"/>
                    <a:pt x="44" y="631"/>
                    <a:pt x="44" y="631"/>
                  </a:cubicBezTo>
                  <a:cubicBezTo>
                    <a:pt x="34" y="639"/>
                    <a:pt x="34" y="639"/>
                    <a:pt x="34" y="639"/>
                  </a:cubicBezTo>
                  <a:cubicBezTo>
                    <a:pt x="41" y="654"/>
                    <a:pt x="41" y="654"/>
                    <a:pt x="41" y="654"/>
                  </a:cubicBezTo>
                  <a:cubicBezTo>
                    <a:pt x="35" y="660"/>
                    <a:pt x="35" y="660"/>
                    <a:pt x="35" y="660"/>
                  </a:cubicBezTo>
                  <a:cubicBezTo>
                    <a:pt x="38" y="667"/>
                    <a:pt x="38" y="667"/>
                    <a:pt x="38" y="667"/>
                  </a:cubicBezTo>
                  <a:cubicBezTo>
                    <a:pt x="45" y="669"/>
                    <a:pt x="45" y="669"/>
                    <a:pt x="45" y="669"/>
                  </a:cubicBezTo>
                  <a:cubicBezTo>
                    <a:pt x="50" y="667"/>
                    <a:pt x="50" y="667"/>
                    <a:pt x="50" y="667"/>
                  </a:cubicBezTo>
                  <a:cubicBezTo>
                    <a:pt x="71" y="666"/>
                    <a:pt x="71" y="666"/>
                    <a:pt x="71" y="666"/>
                  </a:cubicBezTo>
                  <a:cubicBezTo>
                    <a:pt x="83" y="681"/>
                    <a:pt x="83" y="681"/>
                    <a:pt x="83" y="681"/>
                  </a:cubicBezTo>
                  <a:cubicBezTo>
                    <a:pt x="84" y="689"/>
                    <a:pt x="84" y="689"/>
                    <a:pt x="84" y="689"/>
                  </a:cubicBezTo>
                  <a:cubicBezTo>
                    <a:pt x="94" y="689"/>
                    <a:pt x="94" y="689"/>
                    <a:pt x="94" y="689"/>
                  </a:cubicBezTo>
                  <a:cubicBezTo>
                    <a:pt x="98" y="693"/>
                    <a:pt x="98" y="693"/>
                    <a:pt x="98" y="693"/>
                  </a:cubicBezTo>
                  <a:cubicBezTo>
                    <a:pt x="85" y="710"/>
                    <a:pt x="85" y="710"/>
                    <a:pt x="85" y="710"/>
                  </a:cubicBezTo>
                  <a:cubicBezTo>
                    <a:pt x="88" y="721"/>
                    <a:pt x="88" y="721"/>
                    <a:pt x="88" y="721"/>
                  </a:cubicBezTo>
                  <a:cubicBezTo>
                    <a:pt x="90" y="726"/>
                    <a:pt x="90" y="726"/>
                    <a:pt x="90" y="726"/>
                  </a:cubicBezTo>
                  <a:cubicBezTo>
                    <a:pt x="99" y="726"/>
                    <a:pt x="99" y="726"/>
                    <a:pt x="99" y="726"/>
                  </a:cubicBezTo>
                  <a:cubicBezTo>
                    <a:pt x="105" y="730"/>
                    <a:pt x="105" y="730"/>
                    <a:pt x="105" y="730"/>
                  </a:cubicBezTo>
                  <a:cubicBezTo>
                    <a:pt x="107" y="737"/>
                    <a:pt x="107" y="737"/>
                    <a:pt x="107" y="737"/>
                  </a:cubicBezTo>
                  <a:cubicBezTo>
                    <a:pt x="100" y="739"/>
                    <a:pt x="100" y="739"/>
                    <a:pt x="100" y="739"/>
                  </a:cubicBezTo>
                  <a:cubicBezTo>
                    <a:pt x="95" y="747"/>
                    <a:pt x="95" y="747"/>
                    <a:pt x="95" y="747"/>
                  </a:cubicBezTo>
                  <a:cubicBezTo>
                    <a:pt x="93" y="758"/>
                    <a:pt x="93" y="758"/>
                    <a:pt x="93" y="758"/>
                  </a:cubicBezTo>
                  <a:close/>
                  <a:moveTo>
                    <a:pt x="188" y="63"/>
                  </a:moveTo>
                  <a:cubicBezTo>
                    <a:pt x="184" y="67"/>
                    <a:pt x="185" y="71"/>
                    <a:pt x="185" y="74"/>
                  </a:cubicBezTo>
                  <a:cubicBezTo>
                    <a:pt x="185" y="76"/>
                    <a:pt x="184" y="86"/>
                    <a:pt x="182" y="91"/>
                  </a:cubicBezTo>
                  <a:cubicBezTo>
                    <a:pt x="180" y="97"/>
                    <a:pt x="179" y="105"/>
                    <a:pt x="179" y="109"/>
                  </a:cubicBezTo>
                  <a:cubicBezTo>
                    <a:pt x="179" y="112"/>
                    <a:pt x="186" y="111"/>
                    <a:pt x="190" y="106"/>
                  </a:cubicBezTo>
                  <a:cubicBezTo>
                    <a:pt x="194" y="101"/>
                    <a:pt x="198" y="100"/>
                    <a:pt x="203" y="100"/>
                  </a:cubicBezTo>
                  <a:cubicBezTo>
                    <a:pt x="207" y="100"/>
                    <a:pt x="216" y="90"/>
                    <a:pt x="216" y="87"/>
                  </a:cubicBezTo>
                  <a:cubicBezTo>
                    <a:pt x="217" y="83"/>
                    <a:pt x="209" y="73"/>
                    <a:pt x="206" y="70"/>
                  </a:cubicBezTo>
                  <a:cubicBezTo>
                    <a:pt x="203" y="66"/>
                    <a:pt x="199" y="68"/>
                    <a:pt x="198" y="68"/>
                  </a:cubicBezTo>
                  <a:cubicBezTo>
                    <a:pt x="198" y="69"/>
                    <a:pt x="196" y="69"/>
                    <a:pt x="196" y="66"/>
                  </a:cubicBezTo>
                  <a:cubicBezTo>
                    <a:pt x="195" y="63"/>
                    <a:pt x="193" y="62"/>
                    <a:pt x="191" y="62"/>
                  </a:cubicBezTo>
                  <a:cubicBezTo>
                    <a:pt x="189" y="61"/>
                    <a:pt x="188" y="63"/>
                    <a:pt x="188" y="63"/>
                  </a:cubicBezTo>
                  <a:close/>
                  <a:moveTo>
                    <a:pt x="138" y="50"/>
                  </a:moveTo>
                  <a:cubicBezTo>
                    <a:pt x="136" y="51"/>
                    <a:pt x="135" y="58"/>
                    <a:pt x="132" y="57"/>
                  </a:cubicBezTo>
                  <a:cubicBezTo>
                    <a:pt x="130" y="56"/>
                    <a:pt x="122" y="53"/>
                    <a:pt x="120" y="51"/>
                  </a:cubicBezTo>
                  <a:cubicBezTo>
                    <a:pt x="118" y="49"/>
                    <a:pt x="120" y="44"/>
                    <a:pt x="124" y="45"/>
                  </a:cubicBezTo>
                  <a:cubicBezTo>
                    <a:pt x="128" y="45"/>
                    <a:pt x="133" y="45"/>
                    <a:pt x="128" y="39"/>
                  </a:cubicBezTo>
                  <a:cubicBezTo>
                    <a:pt x="124" y="34"/>
                    <a:pt x="123" y="35"/>
                    <a:pt x="128" y="29"/>
                  </a:cubicBezTo>
                  <a:cubicBezTo>
                    <a:pt x="132" y="24"/>
                    <a:pt x="131" y="20"/>
                    <a:pt x="130" y="16"/>
                  </a:cubicBezTo>
                  <a:cubicBezTo>
                    <a:pt x="130" y="12"/>
                    <a:pt x="141" y="12"/>
                    <a:pt x="141" y="9"/>
                  </a:cubicBezTo>
                  <a:cubicBezTo>
                    <a:pt x="142" y="5"/>
                    <a:pt x="143" y="0"/>
                    <a:pt x="148" y="7"/>
                  </a:cubicBezTo>
                  <a:cubicBezTo>
                    <a:pt x="152" y="13"/>
                    <a:pt x="154" y="16"/>
                    <a:pt x="157" y="17"/>
                  </a:cubicBezTo>
                  <a:cubicBezTo>
                    <a:pt x="160" y="18"/>
                    <a:pt x="156" y="21"/>
                    <a:pt x="155" y="24"/>
                  </a:cubicBezTo>
                  <a:cubicBezTo>
                    <a:pt x="154" y="27"/>
                    <a:pt x="157" y="33"/>
                    <a:pt x="156" y="34"/>
                  </a:cubicBezTo>
                  <a:cubicBezTo>
                    <a:pt x="156" y="36"/>
                    <a:pt x="146" y="39"/>
                    <a:pt x="145" y="40"/>
                  </a:cubicBezTo>
                  <a:cubicBezTo>
                    <a:pt x="145" y="41"/>
                    <a:pt x="153" y="41"/>
                    <a:pt x="156" y="39"/>
                  </a:cubicBezTo>
                  <a:cubicBezTo>
                    <a:pt x="160" y="37"/>
                    <a:pt x="160" y="38"/>
                    <a:pt x="160" y="42"/>
                  </a:cubicBezTo>
                  <a:cubicBezTo>
                    <a:pt x="160" y="45"/>
                    <a:pt x="166" y="48"/>
                    <a:pt x="167" y="45"/>
                  </a:cubicBezTo>
                  <a:cubicBezTo>
                    <a:pt x="167" y="42"/>
                    <a:pt x="173" y="44"/>
                    <a:pt x="175" y="50"/>
                  </a:cubicBezTo>
                  <a:cubicBezTo>
                    <a:pt x="177" y="57"/>
                    <a:pt x="175" y="63"/>
                    <a:pt x="175" y="66"/>
                  </a:cubicBezTo>
                  <a:cubicBezTo>
                    <a:pt x="175" y="69"/>
                    <a:pt x="178" y="72"/>
                    <a:pt x="178" y="76"/>
                  </a:cubicBezTo>
                  <a:cubicBezTo>
                    <a:pt x="178" y="80"/>
                    <a:pt x="170" y="84"/>
                    <a:pt x="166" y="85"/>
                  </a:cubicBezTo>
                  <a:cubicBezTo>
                    <a:pt x="163" y="85"/>
                    <a:pt x="153" y="75"/>
                    <a:pt x="148" y="76"/>
                  </a:cubicBezTo>
                  <a:cubicBezTo>
                    <a:pt x="143" y="77"/>
                    <a:pt x="142" y="71"/>
                    <a:pt x="140" y="68"/>
                  </a:cubicBezTo>
                  <a:cubicBezTo>
                    <a:pt x="138" y="64"/>
                    <a:pt x="136" y="66"/>
                    <a:pt x="136" y="61"/>
                  </a:cubicBezTo>
                  <a:cubicBezTo>
                    <a:pt x="137" y="57"/>
                    <a:pt x="141" y="54"/>
                    <a:pt x="141" y="52"/>
                  </a:cubicBezTo>
                  <a:cubicBezTo>
                    <a:pt x="140" y="50"/>
                    <a:pt x="138" y="50"/>
                    <a:pt x="138" y="5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4" name="Freeform 64"/>
            <p:cNvSpPr>
              <a:spLocks/>
            </p:cNvSpPr>
            <p:nvPr/>
          </p:nvSpPr>
          <p:spPr bwMode="auto">
            <a:xfrm>
              <a:off x="9877620" y="4111733"/>
              <a:ext cx="626112" cy="821756"/>
            </a:xfrm>
            <a:custGeom>
              <a:avLst/>
              <a:gdLst>
                <a:gd name="T0" fmla="*/ 97 w 205"/>
                <a:gd name="T1" fmla="*/ 4 h 302"/>
                <a:gd name="T2" fmla="*/ 87 w 205"/>
                <a:gd name="T3" fmla="*/ 0 h 302"/>
                <a:gd name="T4" fmla="*/ 81 w 205"/>
                <a:gd name="T5" fmla="*/ 13 h 302"/>
                <a:gd name="T6" fmla="*/ 82 w 205"/>
                <a:gd name="T7" fmla="*/ 19 h 302"/>
                <a:gd name="T8" fmla="*/ 89 w 205"/>
                <a:gd name="T9" fmla="*/ 36 h 302"/>
                <a:gd name="T10" fmla="*/ 98 w 205"/>
                <a:gd name="T11" fmla="*/ 39 h 302"/>
                <a:gd name="T12" fmla="*/ 87 w 205"/>
                <a:gd name="T13" fmla="*/ 55 h 302"/>
                <a:gd name="T14" fmla="*/ 73 w 205"/>
                <a:gd name="T15" fmla="*/ 55 h 302"/>
                <a:gd name="T16" fmla="*/ 67 w 205"/>
                <a:gd name="T17" fmla="*/ 63 h 302"/>
                <a:gd name="T18" fmla="*/ 77 w 205"/>
                <a:gd name="T19" fmla="*/ 77 h 302"/>
                <a:gd name="T20" fmla="*/ 86 w 205"/>
                <a:gd name="T21" fmla="*/ 94 h 302"/>
                <a:gd name="T22" fmla="*/ 97 w 205"/>
                <a:gd name="T23" fmla="*/ 93 h 302"/>
                <a:gd name="T24" fmla="*/ 109 w 205"/>
                <a:gd name="T25" fmla="*/ 114 h 302"/>
                <a:gd name="T26" fmla="*/ 98 w 205"/>
                <a:gd name="T27" fmla="*/ 121 h 302"/>
                <a:gd name="T28" fmla="*/ 76 w 205"/>
                <a:gd name="T29" fmla="*/ 150 h 302"/>
                <a:gd name="T30" fmla="*/ 80 w 205"/>
                <a:gd name="T31" fmla="*/ 167 h 302"/>
                <a:gd name="T32" fmla="*/ 84 w 205"/>
                <a:gd name="T33" fmla="*/ 183 h 302"/>
                <a:gd name="T34" fmla="*/ 54 w 205"/>
                <a:gd name="T35" fmla="*/ 204 h 302"/>
                <a:gd name="T36" fmla="*/ 43 w 205"/>
                <a:gd name="T37" fmla="*/ 222 h 302"/>
                <a:gd name="T38" fmla="*/ 28 w 205"/>
                <a:gd name="T39" fmla="*/ 233 h 302"/>
                <a:gd name="T40" fmla="*/ 3 w 205"/>
                <a:gd name="T41" fmla="*/ 244 h 302"/>
                <a:gd name="T42" fmla="*/ 2 w 205"/>
                <a:gd name="T43" fmla="*/ 258 h 302"/>
                <a:gd name="T44" fmla="*/ 10 w 205"/>
                <a:gd name="T45" fmla="*/ 273 h 302"/>
                <a:gd name="T46" fmla="*/ 0 w 205"/>
                <a:gd name="T47" fmla="*/ 288 h 302"/>
                <a:gd name="T48" fmla="*/ 10 w 205"/>
                <a:gd name="T49" fmla="*/ 299 h 302"/>
                <a:gd name="T50" fmla="*/ 34 w 205"/>
                <a:gd name="T51" fmla="*/ 299 h 302"/>
                <a:gd name="T52" fmla="*/ 55 w 205"/>
                <a:gd name="T53" fmla="*/ 295 h 302"/>
                <a:gd name="T54" fmla="*/ 89 w 205"/>
                <a:gd name="T55" fmla="*/ 274 h 302"/>
                <a:gd name="T56" fmla="*/ 104 w 205"/>
                <a:gd name="T57" fmla="*/ 253 h 302"/>
                <a:gd name="T58" fmla="*/ 131 w 205"/>
                <a:gd name="T59" fmla="*/ 244 h 302"/>
                <a:gd name="T60" fmla="*/ 155 w 205"/>
                <a:gd name="T61" fmla="*/ 237 h 302"/>
                <a:gd name="T62" fmla="*/ 178 w 205"/>
                <a:gd name="T63" fmla="*/ 239 h 302"/>
                <a:gd name="T64" fmla="*/ 198 w 205"/>
                <a:gd name="T65" fmla="*/ 218 h 302"/>
                <a:gd name="T66" fmla="*/ 196 w 205"/>
                <a:gd name="T67" fmla="*/ 199 h 302"/>
                <a:gd name="T68" fmla="*/ 197 w 205"/>
                <a:gd name="T69" fmla="*/ 176 h 302"/>
                <a:gd name="T70" fmla="*/ 199 w 205"/>
                <a:gd name="T71" fmla="*/ 145 h 302"/>
                <a:gd name="T72" fmla="*/ 187 w 205"/>
                <a:gd name="T73" fmla="*/ 141 h 302"/>
                <a:gd name="T74" fmla="*/ 186 w 205"/>
                <a:gd name="T75" fmla="*/ 120 h 302"/>
                <a:gd name="T76" fmla="*/ 205 w 205"/>
                <a:gd name="T77" fmla="*/ 104 h 302"/>
                <a:gd name="T78" fmla="*/ 193 w 205"/>
                <a:gd name="T79" fmla="*/ 93 h 302"/>
                <a:gd name="T80" fmla="*/ 193 w 205"/>
                <a:gd name="T81" fmla="*/ 81 h 302"/>
                <a:gd name="T82" fmla="*/ 183 w 205"/>
                <a:gd name="T83" fmla="*/ 73 h 302"/>
                <a:gd name="T84" fmla="*/ 178 w 205"/>
                <a:gd name="T85" fmla="*/ 54 h 302"/>
                <a:gd name="T86" fmla="*/ 170 w 205"/>
                <a:gd name="T87" fmla="*/ 55 h 302"/>
                <a:gd name="T88" fmla="*/ 164 w 205"/>
                <a:gd name="T89" fmla="*/ 48 h 302"/>
                <a:gd name="T90" fmla="*/ 152 w 205"/>
                <a:gd name="T91" fmla="*/ 51 h 302"/>
                <a:gd name="T92" fmla="*/ 143 w 205"/>
                <a:gd name="T93" fmla="*/ 49 h 302"/>
                <a:gd name="T94" fmla="*/ 145 w 205"/>
                <a:gd name="T95" fmla="*/ 39 h 302"/>
                <a:gd name="T96" fmla="*/ 134 w 205"/>
                <a:gd name="T97" fmla="*/ 38 h 302"/>
                <a:gd name="T98" fmla="*/ 129 w 205"/>
                <a:gd name="T99" fmla="*/ 31 h 302"/>
                <a:gd name="T100" fmla="*/ 125 w 205"/>
                <a:gd name="T101" fmla="*/ 24 h 302"/>
                <a:gd name="T102" fmla="*/ 114 w 205"/>
                <a:gd name="T103" fmla="*/ 14 h 302"/>
                <a:gd name="T104" fmla="*/ 106 w 205"/>
                <a:gd name="T105" fmla="*/ 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" h="302">
                  <a:moveTo>
                    <a:pt x="103" y="2"/>
                  </a:moveTo>
                  <a:cubicBezTo>
                    <a:pt x="97" y="4"/>
                    <a:pt x="97" y="4"/>
                    <a:pt x="97" y="4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98" y="39"/>
                    <a:pt x="98" y="39"/>
                    <a:pt x="98" y="39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0" y="52"/>
                    <a:pt x="80" y="52"/>
                    <a:pt x="80" y="52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7" y="63"/>
                    <a:pt x="67" y="63"/>
                    <a:pt x="67" y="63"/>
                  </a:cubicBezTo>
                  <a:cubicBezTo>
                    <a:pt x="74" y="67"/>
                    <a:pt x="74" y="67"/>
                    <a:pt x="74" y="6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7" y="93"/>
                    <a:pt x="97" y="93"/>
                    <a:pt x="97" y="93"/>
                  </a:cubicBezTo>
                  <a:cubicBezTo>
                    <a:pt x="108" y="103"/>
                    <a:pt x="108" y="103"/>
                    <a:pt x="108" y="103"/>
                  </a:cubicBezTo>
                  <a:cubicBezTo>
                    <a:pt x="109" y="114"/>
                    <a:pt x="109" y="114"/>
                    <a:pt x="109" y="114"/>
                  </a:cubicBezTo>
                  <a:cubicBezTo>
                    <a:pt x="107" y="119"/>
                    <a:pt x="107" y="119"/>
                    <a:pt x="107" y="119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84" y="143"/>
                    <a:pt x="84" y="143"/>
                    <a:pt x="84" y="143"/>
                  </a:cubicBezTo>
                  <a:cubicBezTo>
                    <a:pt x="76" y="150"/>
                    <a:pt x="76" y="150"/>
                    <a:pt x="76" y="150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85" y="173"/>
                    <a:pt x="85" y="173"/>
                    <a:pt x="85" y="173"/>
                  </a:cubicBezTo>
                  <a:cubicBezTo>
                    <a:pt x="84" y="183"/>
                    <a:pt x="84" y="183"/>
                    <a:pt x="84" y="183"/>
                  </a:cubicBezTo>
                  <a:cubicBezTo>
                    <a:pt x="71" y="197"/>
                    <a:pt x="71" y="197"/>
                    <a:pt x="71" y="197"/>
                  </a:cubicBezTo>
                  <a:cubicBezTo>
                    <a:pt x="54" y="204"/>
                    <a:pt x="54" y="204"/>
                    <a:pt x="54" y="204"/>
                  </a:cubicBezTo>
                  <a:cubicBezTo>
                    <a:pt x="52" y="214"/>
                    <a:pt x="52" y="214"/>
                    <a:pt x="52" y="214"/>
                  </a:cubicBezTo>
                  <a:cubicBezTo>
                    <a:pt x="43" y="222"/>
                    <a:pt x="43" y="222"/>
                    <a:pt x="43" y="222"/>
                  </a:cubicBezTo>
                  <a:cubicBezTo>
                    <a:pt x="40" y="234"/>
                    <a:pt x="40" y="234"/>
                    <a:pt x="40" y="234"/>
                  </a:cubicBezTo>
                  <a:cubicBezTo>
                    <a:pt x="28" y="233"/>
                    <a:pt x="28" y="233"/>
                    <a:pt x="28" y="233"/>
                  </a:cubicBezTo>
                  <a:cubicBezTo>
                    <a:pt x="14" y="244"/>
                    <a:pt x="14" y="244"/>
                    <a:pt x="14" y="244"/>
                  </a:cubicBezTo>
                  <a:cubicBezTo>
                    <a:pt x="3" y="244"/>
                    <a:pt x="3" y="244"/>
                    <a:pt x="3" y="244"/>
                  </a:cubicBezTo>
                  <a:cubicBezTo>
                    <a:pt x="3" y="252"/>
                    <a:pt x="3" y="252"/>
                    <a:pt x="3" y="252"/>
                  </a:cubicBezTo>
                  <a:cubicBezTo>
                    <a:pt x="2" y="258"/>
                    <a:pt x="2" y="258"/>
                    <a:pt x="2" y="258"/>
                  </a:cubicBezTo>
                  <a:cubicBezTo>
                    <a:pt x="3" y="273"/>
                    <a:pt x="3" y="273"/>
                    <a:pt x="3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1" y="288"/>
                    <a:pt x="1" y="289"/>
                    <a:pt x="1" y="290"/>
                  </a:cubicBezTo>
                  <a:cubicBezTo>
                    <a:pt x="1" y="295"/>
                    <a:pt x="7" y="296"/>
                    <a:pt x="10" y="299"/>
                  </a:cubicBezTo>
                  <a:cubicBezTo>
                    <a:pt x="13" y="302"/>
                    <a:pt x="20" y="302"/>
                    <a:pt x="24" y="300"/>
                  </a:cubicBezTo>
                  <a:cubicBezTo>
                    <a:pt x="27" y="298"/>
                    <a:pt x="30" y="296"/>
                    <a:pt x="34" y="299"/>
                  </a:cubicBezTo>
                  <a:cubicBezTo>
                    <a:pt x="37" y="301"/>
                    <a:pt x="41" y="299"/>
                    <a:pt x="45" y="298"/>
                  </a:cubicBezTo>
                  <a:cubicBezTo>
                    <a:pt x="49" y="298"/>
                    <a:pt x="52" y="294"/>
                    <a:pt x="55" y="295"/>
                  </a:cubicBezTo>
                  <a:cubicBezTo>
                    <a:pt x="58" y="297"/>
                    <a:pt x="62" y="292"/>
                    <a:pt x="64" y="289"/>
                  </a:cubicBezTo>
                  <a:cubicBezTo>
                    <a:pt x="66" y="286"/>
                    <a:pt x="82" y="274"/>
                    <a:pt x="89" y="274"/>
                  </a:cubicBezTo>
                  <a:cubicBezTo>
                    <a:pt x="95" y="274"/>
                    <a:pt x="96" y="271"/>
                    <a:pt x="97" y="265"/>
                  </a:cubicBezTo>
                  <a:cubicBezTo>
                    <a:pt x="98" y="259"/>
                    <a:pt x="101" y="258"/>
                    <a:pt x="104" y="253"/>
                  </a:cubicBezTo>
                  <a:cubicBezTo>
                    <a:pt x="107" y="248"/>
                    <a:pt x="112" y="242"/>
                    <a:pt x="116" y="242"/>
                  </a:cubicBezTo>
                  <a:cubicBezTo>
                    <a:pt x="120" y="242"/>
                    <a:pt x="127" y="240"/>
                    <a:pt x="131" y="244"/>
                  </a:cubicBezTo>
                  <a:cubicBezTo>
                    <a:pt x="134" y="247"/>
                    <a:pt x="142" y="242"/>
                    <a:pt x="145" y="239"/>
                  </a:cubicBezTo>
                  <a:cubicBezTo>
                    <a:pt x="149" y="236"/>
                    <a:pt x="154" y="235"/>
                    <a:pt x="155" y="237"/>
                  </a:cubicBezTo>
                  <a:cubicBezTo>
                    <a:pt x="157" y="239"/>
                    <a:pt x="160" y="239"/>
                    <a:pt x="164" y="239"/>
                  </a:cubicBezTo>
                  <a:cubicBezTo>
                    <a:pt x="168" y="239"/>
                    <a:pt x="173" y="240"/>
                    <a:pt x="178" y="239"/>
                  </a:cubicBezTo>
                  <a:cubicBezTo>
                    <a:pt x="182" y="239"/>
                    <a:pt x="187" y="235"/>
                    <a:pt x="188" y="231"/>
                  </a:cubicBezTo>
                  <a:cubicBezTo>
                    <a:pt x="189" y="227"/>
                    <a:pt x="193" y="220"/>
                    <a:pt x="198" y="218"/>
                  </a:cubicBezTo>
                  <a:cubicBezTo>
                    <a:pt x="202" y="216"/>
                    <a:pt x="204" y="212"/>
                    <a:pt x="201" y="209"/>
                  </a:cubicBezTo>
                  <a:cubicBezTo>
                    <a:pt x="198" y="205"/>
                    <a:pt x="195" y="202"/>
                    <a:pt x="196" y="199"/>
                  </a:cubicBezTo>
                  <a:cubicBezTo>
                    <a:pt x="197" y="196"/>
                    <a:pt x="197" y="193"/>
                    <a:pt x="197" y="190"/>
                  </a:cubicBezTo>
                  <a:cubicBezTo>
                    <a:pt x="196" y="186"/>
                    <a:pt x="197" y="181"/>
                    <a:pt x="197" y="176"/>
                  </a:cubicBezTo>
                  <a:cubicBezTo>
                    <a:pt x="197" y="170"/>
                    <a:pt x="196" y="166"/>
                    <a:pt x="198" y="163"/>
                  </a:cubicBezTo>
                  <a:cubicBezTo>
                    <a:pt x="200" y="159"/>
                    <a:pt x="202" y="149"/>
                    <a:pt x="199" y="145"/>
                  </a:cubicBezTo>
                  <a:cubicBezTo>
                    <a:pt x="196" y="142"/>
                    <a:pt x="199" y="139"/>
                    <a:pt x="195" y="137"/>
                  </a:cubicBezTo>
                  <a:cubicBezTo>
                    <a:pt x="192" y="135"/>
                    <a:pt x="189" y="139"/>
                    <a:pt x="187" y="141"/>
                  </a:cubicBezTo>
                  <a:cubicBezTo>
                    <a:pt x="184" y="143"/>
                    <a:pt x="180" y="143"/>
                    <a:pt x="182" y="137"/>
                  </a:cubicBezTo>
                  <a:cubicBezTo>
                    <a:pt x="183" y="130"/>
                    <a:pt x="186" y="123"/>
                    <a:pt x="186" y="120"/>
                  </a:cubicBezTo>
                  <a:cubicBezTo>
                    <a:pt x="186" y="117"/>
                    <a:pt x="198" y="111"/>
                    <a:pt x="202" y="107"/>
                  </a:cubicBezTo>
                  <a:cubicBezTo>
                    <a:pt x="203" y="105"/>
                    <a:pt x="204" y="104"/>
                    <a:pt x="205" y="104"/>
                  </a:cubicBezTo>
                  <a:cubicBezTo>
                    <a:pt x="200" y="95"/>
                    <a:pt x="200" y="95"/>
                    <a:pt x="200" y="95"/>
                  </a:cubicBezTo>
                  <a:cubicBezTo>
                    <a:pt x="193" y="93"/>
                    <a:pt x="193" y="93"/>
                    <a:pt x="193" y="93"/>
                  </a:cubicBezTo>
                  <a:cubicBezTo>
                    <a:pt x="187" y="84"/>
                    <a:pt x="187" y="84"/>
                    <a:pt x="187" y="84"/>
                  </a:cubicBezTo>
                  <a:cubicBezTo>
                    <a:pt x="193" y="81"/>
                    <a:pt x="193" y="81"/>
                    <a:pt x="193" y="81"/>
                  </a:cubicBezTo>
                  <a:cubicBezTo>
                    <a:pt x="188" y="74"/>
                    <a:pt x="188" y="74"/>
                    <a:pt x="188" y="74"/>
                  </a:cubicBezTo>
                  <a:cubicBezTo>
                    <a:pt x="183" y="73"/>
                    <a:pt x="183" y="73"/>
                    <a:pt x="183" y="73"/>
                  </a:cubicBezTo>
                  <a:cubicBezTo>
                    <a:pt x="183" y="62"/>
                    <a:pt x="183" y="62"/>
                    <a:pt x="183" y="62"/>
                  </a:cubicBezTo>
                  <a:cubicBezTo>
                    <a:pt x="178" y="54"/>
                    <a:pt x="178" y="54"/>
                    <a:pt x="178" y="54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59" y="45"/>
                    <a:pt x="159" y="45"/>
                    <a:pt x="159" y="45"/>
                  </a:cubicBezTo>
                  <a:cubicBezTo>
                    <a:pt x="152" y="51"/>
                    <a:pt x="152" y="51"/>
                    <a:pt x="152" y="51"/>
                  </a:cubicBezTo>
                  <a:cubicBezTo>
                    <a:pt x="151" y="54"/>
                    <a:pt x="151" y="54"/>
                    <a:pt x="151" y="54"/>
                  </a:cubicBezTo>
                  <a:cubicBezTo>
                    <a:pt x="143" y="49"/>
                    <a:pt x="143" y="49"/>
                    <a:pt x="143" y="49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5" y="39"/>
                    <a:pt x="145" y="39"/>
                    <a:pt x="145" y="39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0" y="34"/>
                    <a:pt x="130" y="34"/>
                    <a:pt x="130" y="34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6" y="30"/>
                    <a:pt x="126" y="30"/>
                    <a:pt x="126" y="30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14" y="14"/>
                    <a:pt x="114" y="14"/>
                    <a:pt x="114" y="14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6" y="5"/>
                    <a:pt x="106" y="5"/>
                    <a:pt x="106" y="5"/>
                  </a:cubicBezTo>
                  <a:lnTo>
                    <a:pt x="103" y="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5" name="Freeform 65"/>
            <p:cNvSpPr>
              <a:spLocks/>
            </p:cNvSpPr>
            <p:nvPr/>
          </p:nvSpPr>
          <p:spPr bwMode="auto">
            <a:xfrm>
              <a:off x="8207013" y="4647831"/>
              <a:ext cx="497378" cy="303919"/>
            </a:xfrm>
            <a:custGeom>
              <a:avLst/>
              <a:gdLst>
                <a:gd name="T0" fmla="*/ 132 w 163"/>
                <a:gd name="T1" fmla="*/ 0 h 112"/>
                <a:gd name="T2" fmla="*/ 135 w 163"/>
                <a:gd name="T3" fmla="*/ 8 h 112"/>
                <a:gd name="T4" fmla="*/ 143 w 163"/>
                <a:gd name="T5" fmla="*/ 10 h 112"/>
                <a:gd name="T6" fmla="*/ 146 w 163"/>
                <a:gd name="T7" fmla="*/ 18 h 112"/>
                <a:gd name="T8" fmla="*/ 150 w 163"/>
                <a:gd name="T9" fmla="*/ 27 h 112"/>
                <a:gd name="T10" fmla="*/ 163 w 163"/>
                <a:gd name="T11" fmla="*/ 31 h 112"/>
                <a:gd name="T12" fmla="*/ 161 w 163"/>
                <a:gd name="T13" fmla="*/ 36 h 112"/>
                <a:gd name="T14" fmla="*/ 154 w 163"/>
                <a:gd name="T15" fmla="*/ 37 h 112"/>
                <a:gd name="T16" fmla="*/ 159 w 163"/>
                <a:gd name="T17" fmla="*/ 47 h 112"/>
                <a:gd name="T18" fmla="*/ 161 w 163"/>
                <a:gd name="T19" fmla="*/ 55 h 112"/>
                <a:gd name="T20" fmla="*/ 154 w 163"/>
                <a:gd name="T21" fmla="*/ 60 h 112"/>
                <a:gd name="T22" fmla="*/ 158 w 163"/>
                <a:gd name="T23" fmla="*/ 66 h 112"/>
                <a:gd name="T24" fmla="*/ 152 w 163"/>
                <a:gd name="T25" fmla="*/ 73 h 112"/>
                <a:gd name="T26" fmla="*/ 147 w 163"/>
                <a:gd name="T27" fmla="*/ 75 h 112"/>
                <a:gd name="T28" fmla="*/ 142 w 163"/>
                <a:gd name="T29" fmla="*/ 71 h 112"/>
                <a:gd name="T30" fmla="*/ 138 w 163"/>
                <a:gd name="T31" fmla="*/ 74 h 112"/>
                <a:gd name="T32" fmla="*/ 137 w 163"/>
                <a:gd name="T33" fmla="*/ 81 h 112"/>
                <a:gd name="T34" fmla="*/ 128 w 163"/>
                <a:gd name="T35" fmla="*/ 89 h 112"/>
                <a:gd name="T36" fmla="*/ 121 w 163"/>
                <a:gd name="T37" fmla="*/ 89 h 112"/>
                <a:gd name="T38" fmla="*/ 104 w 163"/>
                <a:gd name="T39" fmla="*/ 96 h 112"/>
                <a:gd name="T40" fmla="*/ 111 w 163"/>
                <a:gd name="T41" fmla="*/ 104 h 112"/>
                <a:gd name="T42" fmla="*/ 113 w 163"/>
                <a:gd name="T43" fmla="*/ 111 h 112"/>
                <a:gd name="T44" fmla="*/ 105 w 163"/>
                <a:gd name="T45" fmla="*/ 112 h 112"/>
                <a:gd name="T46" fmla="*/ 100 w 163"/>
                <a:gd name="T47" fmla="*/ 104 h 112"/>
                <a:gd name="T48" fmla="*/ 84 w 163"/>
                <a:gd name="T49" fmla="*/ 99 h 112"/>
                <a:gd name="T50" fmla="*/ 71 w 163"/>
                <a:gd name="T51" fmla="*/ 104 h 112"/>
                <a:gd name="T52" fmla="*/ 59 w 163"/>
                <a:gd name="T53" fmla="*/ 101 h 112"/>
                <a:gd name="T54" fmla="*/ 50 w 163"/>
                <a:gd name="T55" fmla="*/ 96 h 112"/>
                <a:gd name="T56" fmla="*/ 49 w 163"/>
                <a:gd name="T57" fmla="*/ 87 h 112"/>
                <a:gd name="T58" fmla="*/ 41 w 163"/>
                <a:gd name="T59" fmla="*/ 85 h 112"/>
                <a:gd name="T60" fmla="*/ 38 w 163"/>
                <a:gd name="T61" fmla="*/ 93 h 112"/>
                <a:gd name="T62" fmla="*/ 29 w 163"/>
                <a:gd name="T63" fmla="*/ 96 h 112"/>
                <a:gd name="T64" fmla="*/ 9 w 163"/>
                <a:gd name="T65" fmla="*/ 40 h 112"/>
                <a:gd name="T66" fmla="*/ 0 w 163"/>
                <a:gd name="T67" fmla="*/ 17 h 112"/>
                <a:gd name="T68" fmla="*/ 7 w 163"/>
                <a:gd name="T69" fmla="*/ 10 h 112"/>
                <a:gd name="T70" fmla="*/ 12 w 163"/>
                <a:gd name="T71" fmla="*/ 15 h 112"/>
                <a:gd name="T72" fmla="*/ 17 w 163"/>
                <a:gd name="T73" fmla="*/ 13 h 112"/>
                <a:gd name="T74" fmla="*/ 23 w 163"/>
                <a:gd name="T75" fmla="*/ 11 h 112"/>
                <a:gd name="T76" fmla="*/ 34 w 163"/>
                <a:gd name="T77" fmla="*/ 11 h 112"/>
                <a:gd name="T78" fmla="*/ 42 w 163"/>
                <a:gd name="T79" fmla="*/ 4 h 112"/>
                <a:gd name="T80" fmla="*/ 53 w 163"/>
                <a:gd name="T81" fmla="*/ 0 h 112"/>
                <a:gd name="T82" fmla="*/ 62 w 163"/>
                <a:gd name="T83" fmla="*/ 0 h 112"/>
                <a:gd name="T84" fmla="*/ 70 w 163"/>
                <a:gd name="T85" fmla="*/ 9 h 112"/>
                <a:gd name="T86" fmla="*/ 70 w 163"/>
                <a:gd name="T87" fmla="*/ 16 h 112"/>
                <a:gd name="T88" fmla="*/ 84 w 163"/>
                <a:gd name="T89" fmla="*/ 26 h 112"/>
                <a:gd name="T90" fmla="*/ 88 w 163"/>
                <a:gd name="T91" fmla="*/ 18 h 112"/>
                <a:gd name="T92" fmla="*/ 95 w 163"/>
                <a:gd name="T93" fmla="*/ 8 h 112"/>
                <a:gd name="T94" fmla="*/ 100 w 163"/>
                <a:gd name="T95" fmla="*/ 13 h 112"/>
                <a:gd name="T96" fmla="*/ 104 w 163"/>
                <a:gd name="T97" fmla="*/ 8 h 112"/>
                <a:gd name="T98" fmla="*/ 109 w 163"/>
                <a:gd name="T99" fmla="*/ 11 h 112"/>
                <a:gd name="T100" fmla="*/ 114 w 163"/>
                <a:gd name="T101" fmla="*/ 7 h 112"/>
                <a:gd name="T102" fmla="*/ 123 w 163"/>
                <a:gd name="T103" fmla="*/ 7 h 112"/>
                <a:gd name="T104" fmla="*/ 132 w 163"/>
                <a:gd name="T10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3" h="112">
                  <a:moveTo>
                    <a:pt x="132" y="0"/>
                  </a:moveTo>
                  <a:cubicBezTo>
                    <a:pt x="135" y="8"/>
                    <a:pt x="135" y="8"/>
                    <a:pt x="135" y="8"/>
                  </a:cubicBezTo>
                  <a:cubicBezTo>
                    <a:pt x="143" y="10"/>
                    <a:pt x="143" y="10"/>
                    <a:pt x="143" y="10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63" y="31"/>
                    <a:pt x="163" y="31"/>
                    <a:pt x="163" y="31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9" y="47"/>
                    <a:pt x="159" y="47"/>
                    <a:pt x="159" y="47"/>
                  </a:cubicBezTo>
                  <a:cubicBezTo>
                    <a:pt x="161" y="55"/>
                    <a:pt x="161" y="55"/>
                    <a:pt x="161" y="55"/>
                  </a:cubicBezTo>
                  <a:cubicBezTo>
                    <a:pt x="154" y="60"/>
                    <a:pt x="154" y="60"/>
                    <a:pt x="154" y="60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47" y="75"/>
                    <a:pt x="147" y="75"/>
                    <a:pt x="147" y="75"/>
                  </a:cubicBezTo>
                  <a:cubicBezTo>
                    <a:pt x="142" y="71"/>
                    <a:pt x="142" y="71"/>
                    <a:pt x="142" y="71"/>
                  </a:cubicBezTo>
                  <a:cubicBezTo>
                    <a:pt x="138" y="74"/>
                    <a:pt x="138" y="74"/>
                    <a:pt x="138" y="74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3" y="111"/>
                    <a:pt x="113" y="111"/>
                    <a:pt x="113" y="111"/>
                  </a:cubicBezTo>
                  <a:cubicBezTo>
                    <a:pt x="105" y="112"/>
                    <a:pt x="105" y="112"/>
                    <a:pt x="105" y="112"/>
                  </a:cubicBezTo>
                  <a:cubicBezTo>
                    <a:pt x="104" y="110"/>
                    <a:pt x="103" y="107"/>
                    <a:pt x="100" y="104"/>
                  </a:cubicBezTo>
                  <a:cubicBezTo>
                    <a:pt x="93" y="98"/>
                    <a:pt x="86" y="96"/>
                    <a:pt x="84" y="99"/>
                  </a:cubicBezTo>
                  <a:cubicBezTo>
                    <a:pt x="82" y="101"/>
                    <a:pt x="75" y="105"/>
                    <a:pt x="71" y="104"/>
                  </a:cubicBezTo>
                  <a:cubicBezTo>
                    <a:pt x="67" y="102"/>
                    <a:pt x="63" y="105"/>
                    <a:pt x="59" y="101"/>
                  </a:cubicBezTo>
                  <a:cubicBezTo>
                    <a:pt x="55" y="98"/>
                    <a:pt x="52" y="99"/>
                    <a:pt x="50" y="96"/>
                  </a:cubicBezTo>
                  <a:cubicBezTo>
                    <a:pt x="49" y="93"/>
                    <a:pt x="49" y="90"/>
                    <a:pt x="49" y="87"/>
                  </a:cubicBezTo>
                  <a:cubicBezTo>
                    <a:pt x="50" y="84"/>
                    <a:pt x="45" y="84"/>
                    <a:pt x="41" y="85"/>
                  </a:cubicBezTo>
                  <a:cubicBezTo>
                    <a:pt x="37" y="85"/>
                    <a:pt x="38" y="93"/>
                    <a:pt x="38" y="93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29" y="96"/>
                    <a:pt x="11" y="50"/>
                    <a:pt x="9" y="40"/>
                  </a:cubicBezTo>
                  <a:cubicBezTo>
                    <a:pt x="7" y="33"/>
                    <a:pt x="3" y="23"/>
                    <a:pt x="0" y="1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70" y="9"/>
                    <a:pt x="70" y="9"/>
                    <a:pt x="70" y="9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84" y="26"/>
                    <a:pt x="84" y="26"/>
                    <a:pt x="84" y="26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9" y="11"/>
                    <a:pt x="109" y="11"/>
                    <a:pt x="109" y="11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23" y="7"/>
                    <a:pt x="123" y="7"/>
                    <a:pt x="123" y="7"/>
                  </a:cubicBezTo>
                  <a:lnTo>
                    <a:pt x="13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6" name="Freeform 66"/>
            <p:cNvSpPr>
              <a:spLocks/>
            </p:cNvSpPr>
            <p:nvPr/>
          </p:nvSpPr>
          <p:spPr bwMode="auto">
            <a:xfrm>
              <a:off x="8107537" y="4379131"/>
              <a:ext cx="501767" cy="339137"/>
            </a:xfrm>
            <a:custGeom>
              <a:avLst/>
              <a:gdLst>
                <a:gd name="T0" fmla="*/ 27 w 165"/>
                <a:gd name="T1" fmla="*/ 0 h 125"/>
                <a:gd name="T2" fmla="*/ 33 w 165"/>
                <a:gd name="T3" fmla="*/ 1 h 125"/>
                <a:gd name="T4" fmla="*/ 39 w 165"/>
                <a:gd name="T5" fmla="*/ 7 h 125"/>
                <a:gd name="T6" fmla="*/ 51 w 165"/>
                <a:gd name="T7" fmla="*/ 7 h 125"/>
                <a:gd name="T8" fmla="*/ 71 w 165"/>
                <a:gd name="T9" fmla="*/ 14 h 125"/>
                <a:gd name="T10" fmla="*/ 88 w 165"/>
                <a:gd name="T11" fmla="*/ 35 h 125"/>
                <a:gd name="T12" fmla="*/ 103 w 165"/>
                <a:gd name="T13" fmla="*/ 35 h 125"/>
                <a:gd name="T14" fmla="*/ 110 w 165"/>
                <a:gd name="T15" fmla="*/ 42 h 125"/>
                <a:gd name="T16" fmla="*/ 124 w 165"/>
                <a:gd name="T17" fmla="*/ 41 h 125"/>
                <a:gd name="T18" fmla="*/ 129 w 165"/>
                <a:gd name="T19" fmla="*/ 35 h 125"/>
                <a:gd name="T20" fmla="*/ 136 w 165"/>
                <a:gd name="T21" fmla="*/ 38 h 125"/>
                <a:gd name="T22" fmla="*/ 135 w 165"/>
                <a:gd name="T23" fmla="*/ 52 h 125"/>
                <a:gd name="T24" fmla="*/ 137 w 165"/>
                <a:gd name="T25" fmla="*/ 55 h 125"/>
                <a:gd name="T26" fmla="*/ 135 w 165"/>
                <a:gd name="T27" fmla="*/ 58 h 125"/>
                <a:gd name="T28" fmla="*/ 138 w 165"/>
                <a:gd name="T29" fmla="*/ 62 h 125"/>
                <a:gd name="T30" fmla="*/ 147 w 165"/>
                <a:gd name="T31" fmla="*/ 52 h 125"/>
                <a:gd name="T32" fmla="*/ 156 w 165"/>
                <a:gd name="T33" fmla="*/ 54 h 125"/>
                <a:gd name="T34" fmla="*/ 158 w 165"/>
                <a:gd name="T35" fmla="*/ 64 h 125"/>
                <a:gd name="T36" fmla="*/ 161 w 165"/>
                <a:gd name="T37" fmla="*/ 76 h 125"/>
                <a:gd name="T38" fmla="*/ 159 w 165"/>
                <a:gd name="T39" fmla="*/ 88 h 125"/>
                <a:gd name="T40" fmla="*/ 165 w 165"/>
                <a:gd name="T41" fmla="*/ 99 h 125"/>
                <a:gd name="T42" fmla="*/ 156 w 165"/>
                <a:gd name="T43" fmla="*/ 106 h 125"/>
                <a:gd name="T44" fmla="*/ 147 w 165"/>
                <a:gd name="T45" fmla="*/ 106 h 125"/>
                <a:gd name="T46" fmla="*/ 142 w 165"/>
                <a:gd name="T47" fmla="*/ 110 h 125"/>
                <a:gd name="T48" fmla="*/ 137 w 165"/>
                <a:gd name="T49" fmla="*/ 107 h 125"/>
                <a:gd name="T50" fmla="*/ 133 w 165"/>
                <a:gd name="T51" fmla="*/ 112 h 125"/>
                <a:gd name="T52" fmla="*/ 128 w 165"/>
                <a:gd name="T53" fmla="*/ 107 h 125"/>
                <a:gd name="T54" fmla="*/ 121 w 165"/>
                <a:gd name="T55" fmla="*/ 117 h 125"/>
                <a:gd name="T56" fmla="*/ 117 w 165"/>
                <a:gd name="T57" fmla="*/ 125 h 125"/>
                <a:gd name="T58" fmla="*/ 103 w 165"/>
                <a:gd name="T59" fmla="*/ 115 h 125"/>
                <a:gd name="T60" fmla="*/ 103 w 165"/>
                <a:gd name="T61" fmla="*/ 108 h 125"/>
                <a:gd name="T62" fmla="*/ 95 w 165"/>
                <a:gd name="T63" fmla="*/ 99 h 125"/>
                <a:gd name="T64" fmla="*/ 86 w 165"/>
                <a:gd name="T65" fmla="*/ 99 h 125"/>
                <a:gd name="T66" fmla="*/ 75 w 165"/>
                <a:gd name="T67" fmla="*/ 103 h 125"/>
                <a:gd name="T68" fmla="*/ 67 w 165"/>
                <a:gd name="T69" fmla="*/ 110 h 125"/>
                <a:gd name="T70" fmla="*/ 56 w 165"/>
                <a:gd name="T71" fmla="*/ 110 h 125"/>
                <a:gd name="T72" fmla="*/ 50 w 165"/>
                <a:gd name="T73" fmla="*/ 112 h 125"/>
                <a:gd name="T74" fmla="*/ 45 w 165"/>
                <a:gd name="T75" fmla="*/ 114 h 125"/>
                <a:gd name="T76" fmla="*/ 40 w 165"/>
                <a:gd name="T77" fmla="*/ 109 h 125"/>
                <a:gd name="T78" fmla="*/ 33 w 165"/>
                <a:gd name="T79" fmla="*/ 116 h 125"/>
                <a:gd name="T80" fmla="*/ 28 w 165"/>
                <a:gd name="T81" fmla="*/ 109 h 125"/>
                <a:gd name="T82" fmla="*/ 16 w 165"/>
                <a:gd name="T83" fmla="*/ 91 h 125"/>
                <a:gd name="T84" fmla="*/ 21 w 165"/>
                <a:gd name="T85" fmla="*/ 87 h 125"/>
                <a:gd name="T86" fmla="*/ 20 w 165"/>
                <a:gd name="T87" fmla="*/ 82 h 125"/>
                <a:gd name="T88" fmla="*/ 11 w 165"/>
                <a:gd name="T89" fmla="*/ 84 h 125"/>
                <a:gd name="T90" fmla="*/ 3 w 165"/>
                <a:gd name="T91" fmla="*/ 86 h 125"/>
                <a:gd name="T92" fmla="*/ 0 w 165"/>
                <a:gd name="T93" fmla="*/ 86 h 125"/>
                <a:gd name="T94" fmla="*/ 1 w 165"/>
                <a:gd name="T95" fmla="*/ 81 h 125"/>
                <a:gd name="T96" fmla="*/ 5 w 165"/>
                <a:gd name="T97" fmla="*/ 73 h 125"/>
                <a:gd name="T98" fmla="*/ 2 w 165"/>
                <a:gd name="T99" fmla="*/ 67 h 125"/>
                <a:gd name="T100" fmla="*/ 1 w 165"/>
                <a:gd name="T101" fmla="*/ 50 h 125"/>
                <a:gd name="T102" fmla="*/ 4 w 165"/>
                <a:gd name="T103" fmla="*/ 38 h 125"/>
                <a:gd name="T104" fmla="*/ 13 w 165"/>
                <a:gd name="T105" fmla="*/ 33 h 125"/>
                <a:gd name="T106" fmla="*/ 20 w 165"/>
                <a:gd name="T107" fmla="*/ 29 h 125"/>
                <a:gd name="T108" fmla="*/ 22 w 165"/>
                <a:gd name="T109" fmla="*/ 19 h 125"/>
                <a:gd name="T110" fmla="*/ 27 w 165"/>
                <a:gd name="T111" fmla="*/ 14 h 125"/>
                <a:gd name="T112" fmla="*/ 27 w 165"/>
                <a:gd name="T113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5" h="125">
                  <a:moveTo>
                    <a:pt x="27" y="0"/>
                  </a:moveTo>
                  <a:cubicBezTo>
                    <a:pt x="33" y="1"/>
                    <a:pt x="33" y="1"/>
                    <a:pt x="33" y="1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88" y="35"/>
                    <a:pt x="88" y="35"/>
                    <a:pt x="88" y="35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10" y="42"/>
                    <a:pt x="110" y="42"/>
                    <a:pt x="110" y="42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9" y="35"/>
                    <a:pt x="129" y="35"/>
                    <a:pt x="129" y="35"/>
                  </a:cubicBezTo>
                  <a:cubicBezTo>
                    <a:pt x="136" y="38"/>
                    <a:pt x="136" y="38"/>
                    <a:pt x="136" y="38"/>
                  </a:cubicBezTo>
                  <a:cubicBezTo>
                    <a:pt x="135" y="52"/>
                    <a:pt x="135" y="52"/>
                    <a:pt x="135" y="52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38" y="62"/>
                    <a:pt x="138" y="62"/>
                    <a:pt x="138" y="62"/>
                  </a:cubicBezTo>
                  <a:cubicBezTo>
                    <a:pt x="147" y="52"/>
                    <a:pt x="147" y="52"/>
                    <a:pt x="147" y="52"/>
                  </a:cubicBezTo>
                  <a:cubicBezTo>
                    <a:pt x="156" y="54"/>
                    <a:pt x="156" y="54"/>
                    <a:pt x="156" y="54"/>
                  </a:cubicBezTo>
                  <a:cubicBezTo>
                    <a:pt x="158" y="64"/>
                    <a:pt x="158" y="64"/>
                    <a:pt x="158" y="64"/>
                  </a:cubicBezTo>
                  <a:cubicBezTo>
                    <a:pt x="158" y="64"/>
                    <a:pt x="161" y="76"/>
                    <a:pt x="161" y="76"/>
                  </a:cubicBezTo>
                  <a:cubicBezTo>
                    <a:pt x="161" y="77"/>
                    <a:pt x="159" y="88"/>
                    <a:pt x="159" y="88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56" y="106"/>
                    <a:pt x="156" y="106"/>
                    <a:pt x="156" y="106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3" y="112"/>
                    <a:pt x="133" y="112"/>
                    <a:pt x="133" y="112"/>
                  </a:cubicBezTo>
                  <a:cubicBezTo>
                    <a:pt x="128" y="107"/>
                    <a:pt x="128" y="107"/>
                    <a:pt x="128" y="107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86" y="99"/>
                    <a:pt x="86" y="99"/>
                    <a:pt x="86" y="99"/>
                  </a:cubicBezTo>
                  <a:cubicBezTo>
                    <a:pt x="75" y="103"/>
                    <a:pt x="75" y="103"/>
                    <a:pt x="75" y="103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1" y="113"/>
                    <a:pt x="29" y="110"/>
                    <a:pt x="28" y="109"/>
                  </a:cubicBezTo>
                  <a:cubicBezTo>
                    <a:pt x="23" y="105"/>
                    <a:pt x="16" y="94"/>
                    <a:pt x="16" y="91"/>
                  </a:cubicBezTo>
                  <a:cubicBezTo>
                    <a:pt x="16" y="87"/>
                    <a:pt x="18" y="88"/>
                    <a:pt x="21" y="87"/>
                  </a:cubicBezTo>
                  <a:cubicBezTo>
                    <a:pt x="23" y="85"/>
                    <a:pt x="21" y="82"/>
                    <a:pt x="20" y="82"/>
                  </a:cubicBezTo>
                  <a:cubicBezTo>
                    <a:pt x="18" y="82"/>
                    <a:pt x="13" y="83"/>
                    <a:pt x="11" y="84"/>
                  </a:cubicBezTo>
                  <a:cubicBezTo>
                    <a:pt x="9" y="84"/>
                    <a:pt x="6" y="86"/>
                    <a:pt x="3" y="86"/>
                  </a:cubicBezTo>
                  <a:cubicBezTo>
                    <a:pt x="2" y="85"/>
                    <a:pt x="1" y="85"/>
                    <a:pt x="0" y="86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7" name="Freeform 67"/>
            <p:cNvSpPr>
              <a:spLocks/>
            </p:cNvSpPr>
            <p:nvPr/>
          </p:nvSpPr>
          <p:spPr bwMode="auto">
            <a:xfrm>
              <a:off x="8582972" y="4465219"/>
              <a:ext cx="239912" cy="375660"/>
            </a:xfrm>
            <a:custGeom>
              <a:avLst/>
              <a:gdLst>
                <a:gd name="T0" fmla="*/ 0 w 79"/>
                <a:gd name="T1" fmla="*/ 22 h 138"/>
                <a:gd name="T2" fmla="*/ 6 w 79"/>
                <a:gd name="T3" fmla="*/ 17 h 138"/>
                <a:gd name="T4" fmla="*/ 19 w 79"/>
                <a:gd name="T5" fmla="*/ 18 h 138"/>
                <a:gd name="T6" fmla="*/ 31 w 79"/>
                <a:gd name="T7" fmla="*/ 9 h 138"/>
                <a:gd name="T8" fmla="*/ 41 w 79"/>
                <a:gd name="T9" fmla="*/ 9 h 138"/>
                <a:gd name="T10" fmla="*/ 43 w 79"/>
                <a:gd name="T11" fmla="*/ 11 h 138"/>
                <a:gd name="T12" fmla="*/ 49 w 79"/>
                <a:gd name="T13" fmla="*/ 6 h 138"/>
                <a:gd name="T14" fmla="*/ 53 w 79"/>
                <a:gd name="T15" fmla="*/ 9 h 138"/>
                <a:gd name="T16" fmla="*/ 65 w 79"/>
                <a:gd name="T17" fmla="*/ 0 h 138"/>
                <a:gd name="T18" fmla="*/ 67 w 79"/>
                <a:gd name="T19" fmla="*/ 0 h 138"/>
                <a:gd name="T20" fmla="*/ 68 w 79"/>
                <a:gd name="T21" fmla="*/ 11 h 138"/>
                <a:gd name="T22" fmla="*/ 75 w 79"/>
                <a:gd name="T23" fmla="*/ 17 h 138"/>
                <a:gd name="T24" fmla="*/ 79 w 79"/>
                <a:gd name="T25" fmla="*/ 23 h 138"/>
                <a:gd name="T26" fmla="*/ 79 w 79"/>
                <a:gd name="T27" fmla="*/ 34 h 138"/>
                <a:gd name="T28" fmla="*/ 65 w 79"/>
                <a:gd name="T29" fmla="*/ 45 h 138"/>
                <a:gd name="T30" fmla="*/ 69 w 79"/>
                <a:gd name="T31" fmla="*/ 57 h 138"/>
                <a:gd name="T32" fmla="*/ 69 w 79"/>
                <a:gd name="T33" fmla="*/ 69 h 138"/>
                <a:gd name="T34" fmla="*/ 62 w 79"/>
                <a:gd name="T35" fmla="*/ 74 h 138"/>
                <a:gd name="T36" fmla="*/ 65 w 79"/>
                <a:gd name="T37" fmla="*/ 76 h 138"/>
                <a:gd name="T38" fmla="*/ 71 w 79"/>
                <a:gd name="T39" fmla="*/ 74 h 138"/>
                <a:gd name="T40" fmla="*/ 79 w 79"/>
                <a:gd name="T41" fmla="*/ 75 h 138"/>
                <a:gd name="T42" fmla="*/ 75 w 79"/>
                <a:gd name="T43" fmla="*/ 80 h 138"/>
                <a:gd name="T44" fmla="*/ 75 w 79"/>
                <a:gd name="T45" fmla="*/ 91 h 138"/>
                <a:gd name="T46" fmla="*/ 68 w 79"/>
                <a:gd name="T47" fmla="*/ 100 h 138"/>
                <a:gd name="T48" fmla="*/ 75 w 79"/>
                <a:gd name="T49" fmla="*/ 107 h 138"/>
                <a:gd name="T50" fmla="*/ 72 w 79"/>
                <a:gd name="T51" fmla="*/ 114 h 138"/>
                <a:gd name="T52" fmla="*/ 77 w 79"/>
                <a:gd name="T53" fmla="*/ 122 h 138"/>
                <a:gd name="T54" fmla="*/ 67 w 79"/>
                <a:gd name="T55" fmla="*/ 130 h 138"/>
                <a:gd name="T56" fmla="*/ 67 w 79"/>
                <a:gd name="T57" fmla="*/ 138 h 138"/>
                <a:gd name="T58" fmla="*/ 62 w 79"/>
                <a:gd name="T59" fmla="*/ 136 h 138"/>
                <a:gd name="T60" fmla="*/ 62 w 79"/>
                <a:gd name="T61" fmla="*/ 131 h 138"/>
                <a:gd name="T62" fmla="*/ 57 w 79"/>
                <a:gd name="T63" fmla="*/ 130 h 138"/>
                <a:gd name="T64" fmla="*/ 50 w 79"/>
                <a:gd name="T65" fmla="*/ 126 h 138"/>
                <a:gd name="T66" fmla="*/ 44 w 79"/>
                <a:gd name="T67" fmla="*/ 127 h 138"/>
                <a:gd name="T68" fmla="*/ 38 w 79"/>
                <a:gd name="T69" fmla="*/ 122 h 138"/>
                <a:gd name="T70" fmla="*/ 36 w 79"/>
                <a:gd name="T71" fmla="*/ 114 h 138"/>
                <a:gd name="T72" fmla="*/ 31 w 79"/>
                <a:gd name="T73" fmla="*/ 104 h 138"/>
                <a:gd name="T74" fmla="*/ 38 w 79"/>
                <a:gd name="T75" fmla="*/ 103 h 138"/>
                <a:gd name="T76" fmla="*/ 40 w 79"/>
                <a:gd name="T77" fmla="*/ 98 h 138"/>
                <a:gd name="T78" fmla="*/ 27 w 79"/>
                <a:gd name="T79" fmla="*/ 94 h 138"/>
                <a:gd name="T80" fmla="*/ 23 w 79"/>
                <a:gd name="T81" fmla="*/ 85 h 138"/>
                <a:gd name="T82" fmla="*/ 20 w 79"/>
                <a:gd name="T83" fmla="*/ 77 h 138"/>
                <a:gd name="T84" fmla="*/ 12 w 79"/>
                <a:gd name="T85" fmla="*/ 75 h 138"/>
                <a:gd name="T86" fmla="*/ 9 w 79"/>
                <a:gd name="T87" fmla="*/ 67 h 138"/>
                <a:gd name="T88" fmla="*/ 3 w 79"/>
                <a:gd name="T89" fmla="*/ 56 h 138"/>
                <a:gd name="T90" fmla="*/ 5 w 79"/>
                <a:gd name="T91" fmla="*/ 44 h 138"/>
                <a:gd name="T92" fmla="*/ 2 w 79"/>
                <a:gd name="T93" fmla="*/ 32 h 138"/>
                <a:gd name="T94" fmla="*/ 0 w 79"/>
                <a:gd name="T95" fmla="*/ 2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138">
                  <a:moveTo>
                    <a:pt x="0" y="22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53" y="9"/>
                    <a:pt x="53" y="9"/>
                    <a:pt x="53" y="9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79" y="34"/>
                    <a:pt x="79" y="34"/>
                    <a:pt x="79" y="34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9" y="75"/>
                    <a:pt x="79" y="75"/>
                    <a:pt x="79" y="75"/>
                  </a:cubicBezTo>
                  <a:cubicBezTo>
                    <a:pt x="75" y="80"/>
                    <a:pt x="75" y="80"/>
                    <a:pt x="75" y="8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75" y="107"/>
                    <a:pt x="75" y="107"/>
                    <a:pt x="75" y="107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7" y="138"/>
                    <a:pt x="67" y="138"/>
                    <a:pt x="67" y="138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1"/>
                    <a:pt x="62" y="131"/>
                    <a:pt x="62" y="131"/>
                  </a:cubicBezTo>
                  <a:cubicBezTo>
                    <a:pt x="57" y="130"/>
                    <a:pt x="57" y="130"/>
                    <a:pt x="57" y="130"/>
                  </a:cubicBezTo>
                  <a:cubicBezTo>
                    <a:pt x="50" y="126"/>
                    <a:pt x="50" y="126"/>
                    <a:pt x="50" y="126"/>
                  </a:cubicBezTo>
                  <a:cubicBezTo>
                    <a:pt x="44" y="127"/>
                    <a:pt x="44" y="127"/>
                    <a:pt x="44" y="12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36" y="114"/>
                    <a:pt x="36" y="114"/>
                    <a:pt x="36" y="11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8" y="103"/>
                    <a:pt x="38" y="103"/>
                    <a:pt x="38" y="103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9" y="67"/>
                    <a:pt x="9" y="67"/>
                    <a:pt x="9" y="67"/>
                  </a:cubicBezTo>
                  <a:cubicBezTo>
                    <a:pt x="3" y="56"/>
                    <a:pt x="3" y="56"/>
                    <a:pt x="3" y="56"/>
                  </a:cubicBezTo>
                  <a:cubicBezTo>
                    <a:pt x="3" y="56"/>
                    <a:pt x="5" y="45"/>
                    <a:pt x="5" y="44"/>
                  </a:cubicBezTo>
                  <a:cubicBezTo>
                    <a:pt x="5" y="44"/>
                    <a:pt x="2" y="32"/>
                    <a:pt x="2" y="32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8" name="Freeform 68"/>
            <p:cNvSpPr>
              <a:spLocks noEditPoints="1"/>
            </p:cNvSpPr>
            <p:nvPr/>
          </p:nvSpPr>
          <p:spPr bwMode="auto">
            <a:xfrm>
              <a:off x="9387555" y="2418656"/>
              <a:ext cx="1615017" cy="1777863"/>
            </a:xfrm>
            <a:custGeom>
              <a:avLst/>
              <a:gdLst>
                <a:gd name="T0" fmla="*/ 30 w 530"/>
                <a:gd name="T1" fmla="*/ 215 h 654"/>
                <a:gd name="T2" fmla="*/ 118 w 530"/>
                <a:gd name="T3" fmla="*/ 199 h 654"/>
                <a:gd name="T4" fmla="*/ 163 w 530"/>
                <a:gd name="T5" fmla="*/ 171 h 654"/>
                <a:gd name="T6" fmla="*/ 171 w 530"/>
                <a:gd name="T7" fmla="*/ 197 h 654"/>
                <a:gd name="T8" fmla="*/ 222 w 530"/>
                <a:gd name="T9" fmla="*/ 187 h 654"/>
                <a:gd name="T10" fmla="*/ 272 w 530"/>
                <a:gd name="T11" fmla="*/ 151 h 654"/>
                <a:gd name="T12" fmla="*/ 251 w 530"/>
                <a:gd name="T13" fmla="*/ 113 h 654"/>
                <a:gd name="T14" fmla="*/ 302 w 530"/>
                <a:gd name="T15" fmla="*/ 92 h 654"/>
                <a:gd name="T16" fmla="*/ 336 w 530"/>
                <a:gd name="T17" fmla="*/ 79 h 654"/>
                <a:gd name="T18" fmla="*/ 407 w 530"/>
                <a:gd name="T19" fmla="*/ 23 h 654"/>
                <a:gd name="T20" fmla="*/ 465 w 530"/>
                <a:gd name="T21" fmla="*/ 20 h 654"/>
                <a:gd name="T22" fmla="*/ 490 w 530"/>
                <a:gd name="T23" fmla="*/ 46 h 654"/>
                <a:gd name="T24" fmla="*/ 490 w 530"/>
                <a:gd name="T25" fmla="*/ 91 h 654"/>
                <a:gd name="T26" fmla="*/ 529 w 530"/>
                <a:gd name="T27" fmla="*/ 123 h 654"/>
                <a:gd name="T28" fmla="*/ 504 w 530"/>
                <a:gd name="T29" fmla="*/ 149 h 654"/>
                <a:gd name="T30" fmla="*/ 527 w 530"/>
                <a:gd name="T31" fmla="*/ 199 h 654"/>
                <a:gd name="T32" fmla="*/ 501 w 530"/>
                <a:gd name="T33" fmla="*/ 229 h 654"/>
                <a:gd name="T34" fmla="*/ 486 w 530"/>
                <a:gd name="T35" fmla="*/ 256 h 654"/>
                <a:gd name="T36" fmla="*/ 509 w 530"/>
                <a:gd name="T37" fmla="*/ 307 h 654"/>
                <a:gd name="T38" fmla="*/ 492 w 530"/>
                <a:gd name="T39" fmla="*/ 341 h 654"/>
                <a:gd name="T40" fmla="*/ 462 w 530"/>
                <a:gd name="T41" fmla="*/ 358 h 654"/>
                <a:gd name="T42" fmla="*/ 473 w 530"/>
                <a:gd name="T43" fmla="*/ 414 h 654"/>
                <a:gd name="T44" fmla="*/ 469 w 530"/>
                <a:gd name="T45" fmla="*/ 461 h 654"/>
                <a:gd name="T46" fmla="*/ 445 w 530"/>
                <a:gd name="T47" fmla="*/ 483 h 654"/>
                <a:gd name="T48" fmla="*/ 436 w 530"/>
                <a:gd name="T49" fmla="*/ 515 h 654"/>
                <a:gd name="T50" fmla="*/ 445 w 530"/>
                <a:gd name="T51" fmla="*/ 547 h 654"/>
                <a:gd name="T52" fmla="*/ 462 w 530"/>
                <a:gd name="T53" fmla="*/ 572 h 654"/>
                <a:gd name="T54" fmla="*/ 462 w 530"/>
                <a:gd name="T55" fmla="*/ 598 h 654"/>
                <a:gd name="T56" fmla="*/ 421 w 530"/>
                <a:gd name="T57" fmla="*/ 630 h 654"/>
                <a:gd name="T58" fmla="*/ 382 w 530"/>
                <a:gd name="T59" fmla="*/ 643 h 654"/>
                <a:gd name="T60" fmla="*/ 334 w 530"/>
                <a:gd name="T61" fmla="*/ 645 h 654"/>
                <a:gd name="T62" fmla="*/ 290 w 530"/>
                <a:gd name="T63" fmla="*/ 654 h 654"/>
                <a:gd name="T64" fmla="*/ 267 w 530"/>
                <a:gd name="T65" fmla="*/ 628 h 654"/>
                <a:gd name="T66" fmla="*/ 248 w 530"/>
                <a:gd name="T67" fmla="*/ 597 h 654"/>
                <a:gd name="T68" fmla="*/ 219 w 530"/>
                <a:gd name="T69" fmla="*/ 586 h 654"/>
                <a:gd name="T70" fmla="*/ 178 w 530"/>
                <a:gd name="T71" fmla="*/ 595 h 654"/>
                <a:gd name="T72" fmla="*/ 164 w 530"/>
                <a:gd name="T73" fmla="*/ 641 h 654"/>
                <a:gd name="T74" fmla="*/ 136 w 530"/>
                <a:gd name="T75" fmla="*/ 637 h 654"/>
                <a:gd name="T76" fmla="*/ 114 w 530"/>
                <a:gd name="T77" fmla="*/ 589 h 654"/>
                <a:gd name="T78" fmla="*/ 100 w 530"/>
                <a:gd name="T79" fmla="*/ 563 h 654"/>
                <a:gd name="T80" fmla="*/ 81 w 530"/>
                <a:gd name="T81" fmla="*/ 530 h 654"/>
                <a:gd name="T82" fmla="*/ 64 w 530"/>
                <a:gd name="T83" fmla="*/ 504 h 654"/>
                <a:gd name="T84" fmla="*/ 34 w 530"/>
                <a:gd name="T85" fmla="*/ 508 h 654"/>
                <a:gd name="T86" fmla="*/ 25 w 530"/>
                <a:gd name="T87" fmla="*/ 467 h 654"/>
                <a:gd name="T88" fmla="*/ 17 w 530"/>
                <a:gd name="T89" fmla="*/ 437 h 654"/>
                <a:gd name="T90" fmla="*/ 11 w 530"/>
                <a:gd name="T91" fmla="*/ 385 h 654"/>
                <a:gd name="T92" fmla="*/ 21 w 530"/>
                <a:gd name="T93" fmla="*/ 344 h 654"/>
                <a:gd name="T94" fmla="*/ 31 w 530"/>
                <a:gd name="T95" fmla="*/ 311 h 654"/>
                <a:gd name="T96" fmla="*/ 37 w 530"/>
                <a:gd name="T97" fmla="*/ 280 h 654"/>
                <a:gd name="T98" fmla="*/ 14 w 530"/>
                <a:gd name="T99" fmla="*/ 240 h 654"/>
                <a:gd name="T100" fmla="*/ 234 w 530"/>
                <a:gd name="T101" fmla="*/ 26 h 654"/>
                <a:gd name="T102" fmla="*/ 251 w 530"/>
                <a:gd name="T103" fmla="*/ 6 h 654"/>
                <a:gd name="T104" fmla="*/ 223 w 530"/>
                <a:gd name="T105" fmla="*/ 53 h 654"/>
                <a:gd name="T106" fmla="*/ 203 w 530"/>
                <a:gd name="T107" fmla="*/ 27 h 654"/>
                <a:gd name="T108" fmla="*/ 169 w 530"/>
                <a:gd name="T109" fmla="*/ 47 h 654"/>
                <a:gd name="T110" fmla="*/ 217 w 530"/>
                <a:gd name="T111" fmla="*/ 54 h 654"/>
                <a:gd name="T112" fmla="*/ 235 w 530"/>
                <a:gd name="T113" fmla="*/ 98 h 654"/>
                <a:gd name="T114" fmla="*/ 234 w 530"/>
                <a:gd name="T115" fmla="*/ 9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30" h="654">
                  <a:moveTo>
                    <a:pt x="4" y="211"/>
                  </a:moveTo>
                  <a:cubicBezTo>
                    <a:pt x="4" y="211"/>
                    <a:pt x="4" y="211"/>
                    <a:pt x="4" y="211"/>
                  </a:cubicBezTo>
                  <a:cubicBezTo>
                    <a:pt x="7" y="209"/>
                    <a:pt x="10" y="207"/>
                    <a:pt x="11" y="211"/>
                  </a:cubicBezTo>
                  <a:cubicBezTo>
                    <a:pt x="12" y="215"/>
                    <a:pt x="16" y="217"/>
                    <a:pt x="19" y="214"/>
                  </a:cubicBezTo>
                  <a:cubicBezTo>
                    <a:pt x="22" y="211"/>
                    <a:pt x="22" y="206"/>
                    <a:pt x="25" y="207"/>
                  </a:cubicBezTo>
                  <a:cubicBezTo>
                    <a:pt x="28" y="209"/>
                    <a:pt x="29" y="215"/>
                    <a:pt x="30" y="215"/>
                  </a:cubicBezTo>
                  <a:cubicBezTo>
                    <a:pt x="32" y="215"/>
                    <a:pt x="38" y="212"/>
                    <a:pt x="41" y="209"/>
                  </a:cubicBezTo>
                  <a:cubicBezTo>
                    <a:pt x="43" y="206"/>
                    <a:pt x="52" y="204"/>
                    <a:pt x="61" y="203"/>
                  </a:cubicBezTo>
                  <a:cubicBezTo>
                    <a:pt x="70" y="201"/>
                    <a:pt x="74" y="197"/>
                    <a:pt x="74" y="201"/>
                  </a:cubicBezTo>
                  <a:cubicBezTo>
                    <a:pt x="74" y="205"/>
                    <a:pt x="75" y="207"/>
                    <a:pt x="81" y="210"/>
                  </a:cubicBezTo>
                  <a:cubicBezTo>
                    <a:pt x="87" y="212"/>
                    <a:pt x="99" y="207"/>
                    <a:pt x="103" y="204"/>
                  </a:cubicBezTo>
                  <a:cubicBezTo>
                    <a:pt x="107" y="201"/>
                    <a:pt x="116" y="202"/>
                    <a:pt x="118" y="199"/>
                  </a:cubicBezTo>
                  <a:cubicBezTo>
                    <a:pt x="119" y="195"/>
                    <a:pt x="117" y="191"/>
                    <a:pt x="114" y="189"/>
                  </a:cubicBezTo>
                  <a:cubicBezTo>
                    <a:pt x="111" y="187"/>
                    <a:pt x="108" y="182"/>
                    <a:pt x="110" y="178"/>
                  </a:cubicBezTo>
                  <a:cubicBezTo>
                    <a:pt x="111" y="174"/>
                    <a:pt x="116" y="169"/>
                    <a:pt x="120" y="172"/>
                  </a:cubicBezTo>
                  <a:cubicBezTo>
                    <a:pt x="124" y="174"/>
                    <a:pt x="132" y="174"/>
                    <a:pt x="135" y="171"/>
                  </a:cubicBezTo>
                  <a:cubicBezTo>
                    <a:pt x="138" y="169"/>
                    <a:pt x="144" y="165"/>
                    <a:pt x="148" y="166"/>
                  </a:cubicBezTo>
                  <a:cubicBezTo>
                    <a:pt x="151" y="167"/>
                    <a:pt x="162" y="168"/>
                    <a:pt x="163" y="171"/>
                  </a:cubicBezTo>
                  <a:cubicBezTo>
                    <a:pt x="164" y="174"/>
                    <a:pt x="165" y="176"/>
                    <a:pt x="164" y="177"/>
                  </a:cubicBezTo>
                  <a:cubicBezTo>
                    <a:pt x="162" y="179"/>
                    <a:pt x="170" y="178"/>
                    <a:pt x="171" y="178"/>
                  </a:cubicBezTo>
                  <a:cubicBezTo>
                    <a:pt x="172" y="179"/>
                    <a:pt x="168" y="185"/>
                    <a:pt x="165" y="187"/>
                  </a:cubicBezTo>
                  <a:cubicBezTo>
                    <a:pt x="163" y="188"/>
                    <a:pt x="172" y="183"/>
                    <a:pt x="176" y="186"/>
                  </a:cubicBezTo>
                  <a:cubicBezTo>
                    <a:pt x="180" y="190"/>
                    <a:pt x="183" y="190"/>
                    <a:pt x="181" y="193"/>
                  </a:cubicBezTo>
                  <a:cubicBezTo>
                    <a:pt x="179" y="195"/>
                    <a:pt x="173" y="195"/>
                    <a:pt x="171" y="197"/>
                  </a:cubicBezTo>
                  <a:cubicBezTo>
                    <a:pt x="170" y="198"/>
                    <a:pt x="175" y="198"/>
                    <a:pt x="182" y="203"/>
                  </a:cubicBezTo>
                  <a:cubicBezTo>
                    <a:pt x="189" y="208"/>
                    <a:pt x="201" y="217"/>
                    <a:pt x="203" y="218"/>
                  </a:cubicBezTo>
                  <a:cubicBezTo>
                    <a:pt x="205" y="219"/>
                    <a:pt x="219" y="223"/>
                    <a:pt x="218" y="216"/>
                  </a:cubicBezTo>
                  <a:cubicBezTo>
                    <a:pt x="218" y="210"/>
                    <a:pt x="215" y="202"/>
                    <a:pt x="212" y="196"/>
                  </a:cubicBezTo>
                  <a:cubicBezTo>
                    <a:pt x="209" y="191"/>
                    <a:pt x="208" y="183"/>
                    <a:pt x="210" y="183"/>
                  </a:cubicBezTo>
                  <a:cubicBezTo>
                    <a:pt x="212" y="182"/>
                    <a:pt x="218" y="186"/>
                    <a:pt x="222" y="187"/>
                  </a:cubicBezTo>
                  <a:cubicBezTo>
                    <a:pt x="226" y="189"/>
                    <a:pt x="236" y="186"/>
                    <a:pt x="236" y="184"/>
                  </a:cubicBezTo>
                  <a:cubicBezTo>
                    <a:pt x="237" y="182"/>
                    <a:pt x="236" y="174"/>
                    <a:pt x="243" y="171"/>
                  </a:cubicBezTo>
                  <a:cubicBezTo>
                    <a:pt x="249" y="167"/>
                    <a:pt x="251" y="166"/>
                    <a:pt x="257" y="168"/>
                  </a:cubicBezTo>
                  <a:cubicBezTo>
                    <a:pt x="263" y="170"/>
                    <a:pt x="265" y="164"/>
                    <a:pt x="261" y="163"/>
                  </a:cubicBezTo>
                  <a:cubicBezTo>
                    <a:pt x="258" y="162"/>
                    <a:pt x="258" y="159"/>
                    <a:pt x="261" y="156"/>
                  </a:cubicBezTo>
                  <a:cubicBezTo>
                    <a:pt x="265" y="154"/>
                    <a:pt x="273" y="154"/>
                    <a:pt x="272" y="151"/>
                  </a:cubicBezTo>
                  <a:cubicBezTo>
                    <a:pt x="271" y="148"/>
                    <a:pt x="262" y="142"/>
                    <a:pt x="261" y="139"/>
                  </a:cubicBezTo>
                  <a:cubicBezTo>
                    <a:pt x="261" y="136"/>
                    <a:pt x="262" y="131"/>
                    <a:pt x="260" y="132"/>
                  </a:cubicBezTo>
                  <a:cubicBezTo>
                    <a:pt x="258" y="134"/>
                    <a:pt x="255" y="139"/>
                    <a:pt x="252" y="134"/>
                  </a:cubicBezTo>
                  <a:cubicBezTo>
                    <a:pt x="248" y="129"/>
                    <a:pt x="252" y="127"/>
                    <a:pt x="255" y="126"/>
                  </a:cubicBezTo>
                  <a:cubicBezTo>
                    <a:pt x="259" y="125"/>
                    <a:pt x="259" y="120"/>
                    <a:pt x="258" y="118"/>
                  </a:cubicBezTo>
                  <a:cubicBezTo>
                    <a:pt x="257" y="117"/>
                    <a:pt x="250" y="114"/>
                    <a:pt x="251" y="113"/>
                  </a:cubicBezTo>
                  <a:cubicBezTo>
                    <a:pt x="252" y="112"/>
                    <a:pt x="253" y="109"/>
                    <a:pt x="257" y="109"/>
                  </a:cubicBezTo>
                  <a:cubicBezTo>
                    <a:pt x="260" y="110"/>
                    <a:pt x="267" y="105"/>
                    <a:pt x="271" y="102"/>
                  </a:cubicBezTo>
                  <a:cubicBezTo>
                    <a:pt x="275" y="98"/>
                    <a:pt x="281" y="96"/>
                    <a:pt x="286" y="92"/>
                  </a:cubicBezTo>
                  <a:cubicBezTo>
                    <a:pt x="290" y="89"/>
                    <a:pt x="298" y="83"/>
                    <a:pt x="299" y="86"/>
                  </a:cubicBezTo>
                  <a:cubicBezTo>
                    <a:pt x="301" y="88"/>
                    <a:pt x="295" y="92"/>
                    <a:pt x="294" y="95"/>
                  </a:cubicBezTo>
                  <a:cubicBezTo>
                    <a:pt x="293" y="98"/>
                    <a:pt x="300" y="94"/>
                    <a:pt x="302" y="92"/>
                  </a:cubicBezTo>
                  <a:cubicBezTo>
                    <a:pt x="304" y="90"/>
                    <a:pt x="305" y="95"/>
                    <a:pt x="306" y="97"/>
                  </a:cubicBezTo>
                  <a:cubicBezTo>
                    <a:pt x="307" y="99"/>
                    <a:pt x="310" y="95"/>
                    <a:pt x="307" y="90"/>
                  </a:cubicBezTo>
                  <a:cubicBezTo>
                    <a:pt x="304" y="85"/>
                    <a:pt x="305" y="82"/>
                    <a:pt x="308" y="78"/>
                  </a:cubicBezTo>
                  <a:cubicBezTo>
                    <a:pt x="312" y="75"/>
                    <a:pt x="319" y="71"/>
                    <a:pt x="325" y="69"/>
                  </a:cubicBezTo>
                  <a:cubicBezTo>
                    <a:pt x="331" y="67"/>
                    <a:pt x="336" y="69"/>
                    <a:pt x="335" y="72"/>
                  </a:cubicBezTo>
                  <a:cubicBezTo>
                    <a:pt x="333" y="75"/>
                    <a:pt x="331" y="81"/>
                    <a:pt x="336" y="79"/>
                  </a:cubicBezTo>
                  <a:cubicBezTo>
                    <a:pt x="341" y="78"/>
                    <a:pt x="345" y="74"/>
                    <a:pt x="347" y="76"/>
                  </a:cubicBezTo>
                  <a:cubicBezTo>
                    <a:pt x="349" y="78"/>
                    <a:pt x="353" y="78"/>
                    <a:pt x="356" y="74"/>
                  </a:cubicBezTo>
                  <a:cubicBezTo>
                    <a:pt x="359" y="70"/>
                    <a:pt x="366" y="69"/>
                    <a:pt x="368" y="72"/>
                  </a:cubicBezTo>
                  <a:cubicBezTo>
                    <a:pt x="370" y="75"/>
                    <a:pt x="381" y="71"/>
                    <a:pt x="383" y="64"/>
                  </a:cubicBezTo>
                  <a:cubicBezTo>
                    <a:pt x="385" y="56"/>
                    <a:pt x="385" y="49"/>
                    <a:pt x="391" y="43"/>
                  </a:cubicBezTo>
                  <a:cubicBezTo>
                    <a:pt x="396" y="37"/>
                    <a:pt x="399" y="30"/>
                    <a:pt x="407" y="23"/>
                  </a:cubicBezTo>
                  <a:cubicBezTo>
                    <a:pt x="415" y="15"/>
                    <a:pt x="428" y="16"/>
                    <a:pt x="434" y="19"/>
                  </a:cubicBezTo>
                  <a:cubicBezTo>
                    <a:pt x="440" y="22"/>
                    <a:pt x="438" y="25"/>
                    <a:pt x="443" y="29"/>
                  </a:cubicBezTo>
                  <a:cubicBezTo>
                    <a:pt x="447" y="32"/>
                    <a:pt x="452" y="26"/>
                    <a:pt x="453" y="23"/>
                  </a:cubicBezTo>
                  <a:cubicBezTo>
                    <a:pt x="455" y="20"/>
                    <a:pt x="460" y="24"/>
                    <a:pt x="464" y="27"/>
                  </a:cubicBezTo>
                  <a:cubicBezTo>
                    <a:pt x="468" y="31"/>
                    <a:pt x="474" y="32"/>
                    <a:pt x="474" y="30"/>
                  </a:cubicBezTo>
                  <a:cubicBezTo>
                    <a:pt x="474" y="28"/>
                    <a:pt x="468" y="26"/>
                    <a:pt x="465" y="20"/>
                  </a:cubicBezTo>
                  <a:cubicBezTo>
                    <a:pt x="462" y="15"/>
                    <a:pt x="462" y="14"/>
                    <a:pt x="464" y="9"/>
                  </a:cubicBezTo>
                  <a:cubicBezTo>
                    <a:pt x="476" y="16"/>
                    <a:pt x="476" y="16"/>
                    <a:pt x="476" y="16"/>
                  </a:cubicBezTo>
                  <a:cubicBezTo>
                    <a:pt x="489" y="23"/>
                    <a:pt x="489" y="23"/>
                    <a:pt x="489" y="23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501" y="36"/>
                    <a:pt x="501" y="36"/>
                    <a:pt x="501" y="36"/>
                  </a:cubicBezTo>
                  <a:cubicBezTo>
                    <a:pt x="490" y="46"/>
                    <a:pt x="490" y="46"/>
                    <a:pt x="490" y="46"/>
                  </a:cubicBezTo>
                  <a:cubicBezTo>
                    <a:pt x="490" y="53"/>
                    <a:pt x="490" y="53"/>
                    <a:pt x="490" y="53"/>
                  </a:cubicBezTo>
                  <a:cubicBezTo>
                    <a:pt x="486" y="62"/>
                    <a:pt x="486" y="62"/>
                    <a:pt x="486" y="62"/>
                  </a:cubicBezTo>
                  <a:cubicBezTo>
                    <a:pt x="484" y="67"/>
                    <a:pt x="484" y="67"/>
                    <a:pt x="484" y="67"/>
                  </a:cubicBezTo>
                  <a:cubicBezTo>
                    <a:pt x="483" y="75"/>
                    <a:pt x="483" y="75"/>
                    <a:pt x="483" y="75"/>
                  </a:cubicBezTo>
                  <a:cubicBezTo>
                    <a:pt x="490" y="83"/>
                    <a:pt x="490" y="83"/>
                    <a:pt x="490" y="83"/>
                  </a:cubicBezTo>
                  <a:cubicBezTo>
                    <a:pt x="490" y="91"/>
                    <a:pt x="490" y="91"/>
                    <a:pt x="490" y="91"/>
                  </a:cubicBezTo>
                  <a:cubicBezTo>
                    <a:pt x="503" y="91"/>
                    <a:pt x="503" y="91"/>
                    <a:pt x="503" y="91"/>
                  </a:cubicBezTo>
                  <a:cubicBezTo>
                    <a:pt x="513" y="90"/>
                    <a:pt x="513" y="90"/>
                    <a:pt x="513" y="90"/>
                  </a:cubicBezTo>
                  <a:cubicBezTo>
                    <a:pt x="523" y="99"/>
                    <a:pt x="523" y="99"/>
                    <a:pt x="523" y="99"/>
                  </a:cubicBezTo>
                  <a:cubicBezTo>
                    <a:pt x="529" y="106"/>
                    <a:pt x="529" y="106"/>
                    <a:pt x="529" y="106"/>
                  </a:cubicBezTo>
                  <a:cubicBezTo>
                    <a:pt x="530" y="116"/>
                    <a:pt x="530" y="116"/>
                    <a:pt x="530" y="116"/>
                  </a:cubicBezTo>
                  <a:cubicBezTo>
                    <a:pt x="529" y="123"/>
                    <a:pt x="529" y="123"/>
                    <a:pt x="529" y="123"/>
                  </a:cubicBezTo>
                  <a:cubicBezTo>
                    <a:pt x="517" y="123"/>
                    <a:pt x="517" y="123"/>
                    <a:pt x="517" y="123"/>
                  </a:cubicBezTo>
                  <a:cubicBezTo>
                    <a:pt x="517" y="131"/>
                    <a:pt x="517" y="131"/>
                    <a:pt x="517" y="131"/>
                  </a:cubicBezTo>
                  <a:cubicBezTo>
                    <a:pt x="509" y="131"/>
                    <a:pt x="509" y="131"/>
                    <a:pt x="509" y="131"/>
                  </a:cubicBezTo>
                  <a:cubicBezTo>
                    <a:pt x="508" y="141"/>
                    <a:pt x="508" y="141"/>
                    <a:pt x="508" y="141"/>
                  </a:cubicBezTo>
                  <a:cubicBezTo>
                    <a:pt x="502" y="144"/>
                    <a:pt x="502" y="144"/>
                    <a:pt x="502" y="144"/>
                  </a:cubicBezTo>
                  <a:cubicBezTo>
                    <a:pt x="504" y="149"/>
                    <a:pt x="504" y="149"/>
                    <a:pt x="504" y="149"/>
                  </a:cubicBezTo>
                  <a:cubicBezTo>
                    <a:pt x="512" y="153"/>
                    <a:pt x="512" y="153"/>
                    <a:pt x="512" y="153"/>
                  </a:cubicBezTo>
                  <a:cubicBezTo>
                    <a:pt x="504" y="159"/>
                    <a:pt x="504" y="159"/>
                    <a:pt x="504" y="159"/>
                  </a:cubicBezTo>
                  <a:cubicBezTo>
                    <a:pt x="514" y="168"/>
                    <a:pt x="514" y="168"/>
                    <a:pt x="514" y="168"/>
                  </a:cubicBezTo>
                  <a:cubicBezTo>
                    <a:pt x="513" y="181"/>
                    <a:pt x="513" y="181"/>
                    <a:pt x="513" y="181"/>
                  </a:cubicBezTo>
                  <a:cubicBezTo>
                    <a:pt x="525" y="191"/>
                    <a:pt x="525" y="191"/>
                    <a:pt x="525" y="191"/>
                  </a:cubicBezTo>
                  <a:cubicBezTo>
                    <a:pt x="527" y="199"/>
                    <a:pt x="527" y="199"/>
                    <a:pt x="527" y="199"/>
                  </a:cubicBezTo>
                  <a:cubicBezTo>
                    <a:pt x="521" y="202"/>
                    <a:pt x="521" y="202"/>
                    <a:pt x="521" y="202"/>
                  </a:cubicBezTo>
                  <a:cubicBezTo>
                    <a:pt x="518" y="211"/>
                    <a:pt x="518" y="211"/>
                    <a:pt x="518" y="211"/>
                  </a:cubicBezTo>
                  <a:cubicBezTo>
                    <a:pt x="516" y="222"/>
                    <a:pt x="516" y="222"/>
                    <a:pt x="516" y="222"/>
                  </a:cubicBezTo>
                  <a:cubicBezTo>
                    <a:pt x="509" y="222"/>
                    <a:pt x="509" y="222"/>
                    <a:pt x="509" y="222"/>
                  </a:cubicBezTo>
                  <a:cubicBezTo>
                    <a:pt x="502" y="221"/>
                    <a:pt x="502" y="221"/>
                    <a:pt x="502" y="221"/>
                  </a:cubicBezTo>
                  <a:cubicBezTo>
                    <a:pt x="501" y="229"/>
                    <a:pt x="501" y="229"/>
                    <a:pt x="501" y="229"/>
                  </a:cubicBezTo>
                  <a:cubicBezTo>
                    <a:pt x="494" y="234"/>
                    <a:pt x="494" y="234"/>
                    <a:pt x="494" y="234"/>
                  </a:cubicBezTo>
                  <a:cubicBezTo>
                    <a:pt x="488" y="239"/>
                    <a:pt x="488" y="239"/>
                    <a:pt x="488" y="239"/>
                  </a:cubicBezTo>
                  <a:cubicBezTo>
                    <a:pt x="501" y="245"/>
                    <a:pt x="501" y="245"/>
                    <a:pt x="501" y="245"/>
                  </a:cubicBezTo>
                  <a:cubicBezTo>
                    <a:pt x="497" y="251"/>
                    <a:pt x="497" y="251"/>
                    <a:pt x="497" y="251"/>
                  </a:cubicBezTo>
                  <a:cubicBezTo>
                    <a:pt x="494" y="252"/>
                    <a:pt x="494" y="252"/>
                    <a:pt x="494" y="252"/>
                  </a:cubicBezTo>
                  <a:cubicBezTo>
                    <a:pt x="486" y="256"/>
                    <a:pt x="486" y="256"/>
                    <a:pt x="486" y="256"/>
                  </a:cubicBezTo>
                  <a:cubicBezTo>
                    <a:pt x="479" y="263"/>
                    <a:pt x="479" y="263"/>
                    <a:pt x="479" y="263"/>
                  </a:cubicBezTo>
                  <a:cubicBezTo>
                    <a:pt x="483" y="269"/>
                    <a:pt x="483" y="269"/>
                    <a:pt x="483" y="269"/>
                  </a:cubicBezTo>
                  <a:cubicBezTo>
                    <a:pt x="484" y="277"/>
                    <a:pt x="484" y="277"/>
                    <a:pt x="484" y="277"/>
                  </a:cubicBezTo>
                  <a:cubicBezTo>
                    <a:pt x="489" y="288"/>
                    <a:pt x="489" y="288"/>
                    <a:pt x="489" y="288"/>
                  </a:cubicBezTo>
                  <a:cubicBezTo>
                    <a:pt x="500" y="300"/>
                    <a:pt x="500" y="300"/>
                    <a:pt x="500" y="300"/>
                  </a:cubicBezTo>
                  <a:cubicBezTo>
                    <a:pt x="509" y="307"/>
                    <a:pt x="509" y="307"/>
                    <a:pt x="509" y="307"/>
                  </a:cubicBezTo>
                  <a:cubicBezTo>
                    <a:pt x="511" y="318"/>
                    <a:pt x="511" y="318"/>
                    <a:pt x="511" y="318"/>
                  </a:cubicBezTo>
                  <a:cubicBezTo>
                    <a:pt x="509" y="318"/>
                    <a:pt x="509" y="318"/>
                    <a:pt x="509" y="318"/>
                  </a:cubicBezTo>
                  <a:cubicBezTo>
                    <a:pt x="512" y="336"/>
                    <a:pt x="512" y="336"/>
                    <a:pt x="512" y="336"/>
                  </a:cubicBezTo>
                  <a:cubicBezTo>
                    <a:pt x="504" y="332"/>
                    <a:pt x="504" y="332"/>
                    <a:pt x="504" y="332"/>
                  </a:cubicBezTo>
                  <a:cubicBezTo>
                    <a:pt x="499" y="333"/>
                    <a:pt x="499" y="333"/>
                    <a:pt x="499" y="333"/>
                  </a:cubicBezTo>
                  <a:cubicBezTo>
                    <a:pt x="492" y="341"/>
                    <a:pt x="492" y="341"/>
                    <a:pt x="492" y="341"/>
                  </a:cubicBezTo>
                  <a:cubicBezTo>
                    <a:pt x="484" y="348"/>
                    <a:pt x="484" y="348"/>
                    <a:pt x="484" y="348"/>
                  </a:cubicBezTo>
                  <a:cubicBezTo>
                    <a:pt x="478" y="350"/>
                    <a:pt x="478" y="350"/>
                    <a:pt x="478" y="350"/>
                  </a:cubicBezTo>
                  <a:cubicBezTo>
                    <a:pt x="467" y="345"/>
                    <a:pt x="467" y="345"/>
                    <a:pt x="467" y="345"/>
                  </a:cubicBezTo>
                  <a:cubicBezTo>
                    <a:pt x="459" y="345"/>
                    <a:pt x="459" y="345"/>
                    <a:pt x="459" y="345"/>
                  </a:cubicBezTo>
                  <a:cubicBezTo>
                    <a:pt x="457" y="353"/>
                    <a:pt x="457" y="353"/>
                    <a:pt x="457" y="353"/>
                  </a:cubicBezTo>
                  <a:cubicBezTo>
                    <a:pt x="462" y="358"/>
                    <a:pt x="462" y="358"/>
                    <a:pt x="462" y="358"/>
                  </a:cubicBezTo>
                  <a:cubicBezTo>
                    <a:pt x="465" y="366"/>
                    <a:pt x="465" y="366"/>
                    <a:pt x="465" y="366"/>
                  </a:cubicBezTo>
                  <a:cubicBezTo>
                    <a:pt x="467" y="384"/>
                    <a:pt x="467" y="384"/>
                    <a:pt x="467" y="384"/>
                  </a:cubicBezTo>
                  <a:cubicBezTo>
                    <a:pt x="460" y="391"/>
                    <a:pt x="460" y="391"/>
                    <a:pt x="460" y="391"/>
                  </a:cubicBezTo>
                  <a:cubicBezTo>
                    <a:pt x="463" y="397"/>
                    <a:pt x="463" y="397"/>
                    <a:pt x="463" y="397"/>
                  </a:cubicBezTo>
                  <a:cubicBezTo>
                    <a:pt x="463" y="411"/>
                    <a:pt x="463" y="411"/>
                    <a:pt x="463" y="411"/>
                  </a:cubicBezTo>
                  <a:cubicBezTo>
                    <a:pt x="473" y="414"/>
                    <a:pt x="473" y="414"/>
                    <a:pt x="473" y="414"/>
                  </a:cubicBezTo>
                  <a:cubicBezTo>
                    <a:pt x="479" y="423"/>
                    <a:pt x="479" y="423"/>
                    <a:pt x="479" y="423"/>
                  </a:cubicBezTo>
                  <a:cubicBezTo>
                    <a:pt x="486" y="432"/>
                    <a:pt x="486" y="432"/>
                    <a:pt x="486" y="432"/>
                  </a:cubicBezTo>
                  <a:cubicBezTo>
                    <a:pt x="486" y="436"/>
                    <a:pt x="486" y="436"/>
                    <a:pt x="486" y="436"/>
                  </a:cubicBezTo>
                  <a:cubicBezTo>
                    <a:pt x="478" y="438"/>
                    <a:pt x="478" y="438"/>
                    <a:pt x="478" y="438"/>
                  </a:cubicBezTo>
                  <a:cubicBezTo>
                    <a:pt x="479" y="452"/>
                    <a:pt x="479" y="452"/>
                    <a:pt x="479" y="452"/>
                  </a:cubicBezTo>
                  <a:cubicBezTo>
                    <a:pt x="469" y="461"/>
                    <a:pt x="469" y="461"/>
                    <a:pt x="469" y="461"/>
                  </a:cubicBezTo>
                  <a:cubicBezTo>
                    <a:pt x="462" y="461"/>
                    <a:pt x="462" y="461"/>
                    <a:pt x="462" y="461"/>
                  </a:cubicBezTo>
                  <a:cubicBezTo>
                    <a:pt x="461" y="467"/>
                    <a:pt x="461" y="467"/>
                    <a:pt x="461" y="467"/>
                  </a:cubicBezTo>
                  <a:cubicBezTo>
                    <a:pt x="464" y="472"/>
                    <a:pt x="464" y="472"/>
                    <a:pt x="464" y="472"/>
                  </a:cubicBezTo>
                  <a:cubicBezTo>
                    <a:pt x="461" y="479"/>
                    <a:pt x="461" y="479"/>
                    <a:pt x="461" y="479"/>
                  </a:cubicBezTo>
                  <a:cubicBezTo>
                    <a:pt x="452" y="483"/>
                    <a:pt x="452" y="483"/>
                    <a:pt x="452" y="483"/>
                  </a:cubicBezTo>
                  <a:cubicBezTo>
                    <a:pt x="445" y="483"/>
                    <a:pt x="445" y="483"/>
                    <a:pt x="445" y="483"/>
                  </a:cubicBezTo>
                  <a:cubicBezTo>
                    <a:pt x="437" y="489"/>
                    <a:pt x="437" y="489"/>
                    <a:pt x="437" y="489"/>
                  </a:cubicBezTo>
                  <a:cubicBezTo>
                    <a:pt x="436" y="498"/>
                    <a:pt x="436" y="498"/>
                    <a:pt x="436" y="498"/>
                  </a:cubicBezTo>
                  <a:cubicBezTo>
                    <a:pt x="439" y="500"/>
                    <a:pt x="439" y="500"/>
                    <a:pt x="439" y="500"/>
                  </a:cubicBezTo>
                  <a:cubicBezTo>
                    <a:pt x="435" y="505"/>
                    <a:pt x="435" y="505"/>
                    <a:pt x="435" y="505"/>
                  </a:cubicBezTo>
                  <a:cubicBezTo>
                    <a:pt x="440" y="510"/>
                    <a:pt x="440" y="510"/>
                    <a:pt x="440" y="510"/>
                  </a:cubicBezTo>
                  <a:cubicBezTo>
                    <a:pt x="436" y="515"/>
                    <a:pt x="436" y="515"/>
                    <a:pt x="436" y="515"/>
                  </a:cubicBezTo>
                  <a:cubicBezTo>
                    <a:pt x="441" y="522"/>
                    <a:pt x="441" y="522"/>
                    <a:pt x="441" y="522"/>
                  </a:cubicBezTo>
                  <a:cubicBezTo>
                    <a:pt x="441" y="530"/>
                    <a:pt x="441" y="530"/>
                    <a:pt x="441" y="530"/>
                  </a:cubicBezTo>
                  <a:cubicBezTo>
                    <a:pt x="435" y="530"/>
                    <a:pt x="435" y="530"/>
                    <a:pt x="435" y="530"/>
                  </a:cubicBezTo>
                  <a:cubicBezTo>
                    <a:pt x="442" y="537"/>
                    <a:pt x="442" y="537"/>
                    <a:pt x="442" y="537"/>
                  </a:cubicBezTo>
                  <a:cubicBezTo>
                    <a:pt x="448" y="538"/>
                    <a:pt x="448" y="538"/>
                    <a:pt x="448" y="538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8" y="552"/>
                    <a:pt x="448" y="552"/>
                    <a:pt x="448" y="552"/>
                  </a:cubicBezTo>
                  <a:cubicBezTo>
                    <a:pt x="442" y="557"/>
                    <a:pt x="442" y="557"/>
                    <a:pt x="442" y="557"/>
                  </a:cubicBezTo>
                  <a:cubicBezTo>
                    <a:pt x="443" y="562"/>
                    <a:pt x="443" y="562"/>
                    <a:pt x="443" y="562"/>
                  </a:cubicBezTo>
                  <a:cubicBezTo>
                    <a:pt x="453" y="560"/>
                    <a:pt x="453" y="560"/>
                    <a:pt x="453" y="560"/>
                  </a:cubicBezTo>
                  <a:cubicBezTo>
                    <a:pt x="462" y="563"/>
                    <a:pt x="462" y="563"/>
                    <a:pt x="462" y="563"/>
                  </a:cubicBezTo>
                  <a:cubicBezTo>
                    <a:pt x="462" y="572"/>
                    <a:pt x="462" y="572"/>
                    <a:pt x="462" y="572"/>
                  </a:cubicBezTo>
                  <a:cubicBezTo>
                    <a:pt x="456" y="578"/>
                    <a:pt x="456" y="578"/>
                    <a:pt x="456" y="578"/>
                  </a:cubicBezTo>
                  <a:cubicBezTo>
                    <a:pt x="461" y="582"/>
                    <a:pt x="461" y="582"/>
                    <a:pt x="461" y="582"/>
                  </a:cubicBezTo>
                  <a:cubicBezTo>
                    <a:pt x="460" y="591"/>
                    <a:pt x="460" y="591"/>
                    <a:pt x="460" y="591"/>
                  </a:cubicBezTo>
                  <a:cubicBezTo>
                    <a:pt x="464" y="598"/>
                    <a:pt x="464" y="598"/>
                    <a:pt x="464" y="598"/>
                  </a:cubicBezTo>
                  <a:cubicBezTo>
                    <a:pt x="468" y="597"/>
                    <a:pt x="468" y="597"/>
                    <a:pt x="468" y="597"/>
                  </a:cubicBezTo>
                  <a:cubicBezTo>
                    <a:pt x="462" y="598"/>
                    <a:pt x="462" y="598"/>
                    <a:pt x="462" y="598"/>
                  </a:cubicBezTo>
                  <a:cubicBezTo>
                    <a:pt x="442" y="613"/>
                    <a:pt x="442" y="613"/>
                    <a:pt x="442" y="613"/>
                  </a:cubicBezTo>
                  <a:cubicBezTo>
                    <a:pt x="443" y="618"/>
                    <a:pt x="443" y="618"/>
                    <a:pt x="443" y="618"/>
                  </a:cubicBezTo>
                  <a:cubicBezTo>
                    <a:pt x="435" y="623"/>
                    <a:pt x="435" y="623"/>
                    <a:pt x="435" y="623"/>
                  </a:cubicBezTo>
                  <a:cubicBezTo>
                    <a:pt x="427" y="623"/>
                    <a:pt x="427" y="623"/>
                    <a:pt x="427" y="623"/>
                  </a:cubicBezTo>
                  <a:cubicBezTo>
                    <a:pt x="422" y="625"/>
                    <a:pt x="422" y="625"/>
                    <a:pt x="422" y="625"/>
                  </a:cubicBezTo>
                  <a:cubicBezTo>
                    <a:pt x="421" y="630"/>
                    <a:pt x="421" y="630"/>
                    <a:pt x="421" y="630"/>
                  </a:cubicBezTo>
                  <a:cubicBezTo>
                    <a:pt x="411" y="628"/>
                    <a:pt x="411" y="628"/>
                    <a:pt x="411" y="628"/>
                  </a:cubicBezTo>
                  <a:cubicBezTo>
                    <a:pt x="399" y="642"/>
                    <a:pt x="399" y="642"/>
                    <a:pt x="399" y="642"/>
                  </a:cubicBezTo>
                  <a:cubicBezTo>
                    <a:pt x="393" y="638"/>
                    <a:pt x="393" y="638"/>
                    <a:pt x="393" y="638"/>
                  </a:cubicBezTo>
                  <a:cubicBezTo>
                    <a:pt x="389" y="642"/>
                    <a:pt x="389" y="642"/>
                    <a:pt x="389" y="642"/>
                  </a:cubicBezTo>
                  <a:cubicBezTo>
                    <a:pt x="385" y="639"/>
                    <a:pt x="385" y="639"/>
                    <a:pt x="385" y="639"/>
                  </a:cubicBezTo>
                  <a:cubicBezTo>
                    <a:pt x="382" y="643"/>
                    <a:pt x="382" y="643"/>
                    <a:pt x="382" y="643"/>
                  </a:cubicBezTo>
                  <a:cubicBezTo>
                    <a:pt x="372" y="648"/>
                    <a:pt x="372" y="648"/>
                    <a:pt x="372" y="648"/>
                  </a:cubicBezTo>
                  <a:cubicBezTo>
                    <a:pt x="361" y="639"/>
                    <a:pt x="361" y="639"/>
                    <a:pt x="361" y="639"/>
                  </a:cubicBezTo>
                  <a:cubicBezTo>
                    <a:pt x="353" y="638"/>
                    <a:pt x="353" y="638"/>
                    <a:pt x="353" y="638"/>
                  </a:cubicBezTo>
                  <a:cubicBezTo>
                    <a:pt x="350" y="643"/>
                    <a:pt x="350" y="643"/>
                    <a:pt x="350" y="643"/>
                  </a:cubicBezTo>
                  <a:cubicBezTo>
                    <a:pt x="339" y="639"/>
                    <a:pt x="339" y="639"/>
                    <a:pt x="339" y="639"/>
                  </a:cubicBezTo>
                  <a:cubicBezTo>
                    <a:pt x="334" y="645"/>
                    <a:pt x="334" y="645"/>
                    <a:pt x="334" y="645"/>
                  </a:cubicBezTo>
                  <a:cubicBezTo>
                    <a:pt x="325" y="641"/>
                    <a:pt x="325" y="641"/>
                    <a:pt x="325" y="641"/>
                  </a:cubicBezTo>
                  <a:cubicBezTo>
                    <a:pt x="319" y="644"/>
                    <a:pt x="319" y="644"/>
                    <a:pt x="319" y="644"/>
                  </a:cubicBezTo>
                  <a:cubicBezTo>
                    <a:pt x="312" y="638"/>
                    <a:pt x="312" y="638"/>
                    <a:pt x="312" y="638"/>
                  </a:cubicBezTo>
                  <a:cubicBezTo>
                    <a:pt x="309" y="643"/>
                    <a:pt x="309" y="643"/>
                    <a:pt x="309" y="643"/>
                  </a:cubicBezTo>
                  <a:cubicBezTo>
                    <a:pt x="301" y="643"/>
                    <a:pt x="301" y="643"/>
                    <a:pt x="301" y="643"/>
                  </a:cubicBezTo>
                  <a:cubicBezTo>
                    <a:pt x="290" y="654"/>
                    <a:pt x="290" y="654"/>
                    <a:pt x="290" y="654"/>
                  </a:cubicBezTo>
                  <a:cubicBezTo>
                    <a:pt x="287" y="653"/>
                    <a:pt x="287" y="653"/>
                    <a:pt x="287" y="653"/>
                  </a:cubicBezTo>
                  <a:cubicBezTo>
                    <a:pt x="286" y="647"/>
                    <a:pt x="286" y="647"/>
                    <a:pt x="286" y="647"/>
                  </a:cubicBezTo>
                  <a:cubicBezTo>
                    <a:pt x="281" y="643"/>
                    <a:pt x="281" y="643"/>
                    <a:pt x="281" y="643"/>
                  </a:cubicBezTo>
                  <a:cubicBezTo>
                    <a:pt x="275" y="637"/>
                    <a:pt x="275" y="637"/>
                    <a:pt x="275" y="637"/>
                  </a:cubicBezTo>
                  <a:cubicBezTo>
                    <a:pt x="269" y="636"/>
                    <a:pt x="269" y="636"/>
                    <a:pt x="269" y="636"/>
                  </a:cubicBezTo>
                  <a:cubicBezTo>
                    <a:pt x="267" y="628"/>
                    <a:pt x="267" y="628"/>
                    <a:pt x="267" y="628"/>
                  </a:cubicBezTo>
                  <a:cubicBezTo>
                    <a:pt x="264" y="625"/>
                    <a:pt x="264" y="625"/>
                    <a:pt x="264" y="625"/>
                  </a:cubicBezTo>
                  <a:cubicBezTo>
                    <a:pt x="265" y="619"/>
                    <a:pt x="265" y="619"/>
                    <a:pt x="265" y="619"/>
                  </a:cubicBezTo>
                  <a:cubicBezTo>
                    <a:pt x="253" y="606"/>
                    <a:pt x="253" y="606"/>
                    <a:pt x="253" y="606"/>
                  </a:cubicBezTo>
                  <a:cubicBezTo>
                    <a:pt x="252" y="603"/>
                    <a:pt x="252" y="603"/>
                    <a:pt x="252" y="603"/>
                  </a:cubicBezTo>
                  <a:cubicBezTo>
                    <a:pt x="248" y="603"/>
                    <a:pt x="248" y="603"/>
                    <a:pt x="248" y="603"/>
                  </a:cubicBezTo>
                  <a:cubicBezTo>
                    <a:pt x="248" y="597"/>
                    <a:pt x="248" y="597"/>
                    <a:pt x="248" y="597"/>
                  </a:cubicBezTo>
                  <a:cubicBezTo>
                    <a:pt x="238" y="587"/>
                    <a:pt x="238" y="587"/>
                    <a:pt x="238" y="587"/>
                  </a:cubicBezTo>
                  <a:cubicBezTo>
                    <a:pt x="234" y="591"/>
                    <a:pt x="234" y="591"/>
                    <a:pt x="234" y="591"/>
                  </a:cubicBezTo>
                  <a:cubicBezTo>
                    <a:pt x="231" y="595"/>
                    <a:pt x="231" y="595"/>
                    <a:pt x="231" y="595"/>
                  </a:cubicBezTo>
                  <a:cubicBezTo>
                    <a:pt x="225" y="598"/>
                    <a:pt x="225" y="598"/>
                    <a:pt x="225" y="598"/>
                  </a:cubicBezTo>
                  <a:cubicBezTo>
                    <a:pt x="220" y="592"/>
                    <a:pt x="220" y="592"/>
                    <a:pt x="220" y="592"/>
                  </a:cubicBezTo>
                  <a:cubicBezTo>
                    <a:pt x="219" y="586"/>
                    <a:pt x="219" y="586"/>
                    <a:pt x="219" y="586"/>
                  </a:cubicBezTo>
                  <a:cubicBezTo>
                    <a:pt x="211" y="583"/>
                    <a:pt x="211" y="583"/>
                    <a:pt x="211" y="583"/>
                  </a:cubicBezTo>
                  <a:cubicBezTo>
                    <a:pt x="211" y="583"/>
                    <a:pt x="204" y="580"/>
                    <a:pt x="204" y="580"/>
                  </a:cubicBezTo>
                  <a:cubicBezTo>
                    <a:pt x="203" y="580"/>
                    <a:pt x="189" y="580"/>
                    <a:pt x="189" y="580"/>
                  </a:cubicBezTo>
                  <a:cubicBezTo>
                    <a:pt x="184" y="586"/>
                    <a:pt x="184" y="586"/>
                    <a:pt x="184" y="586"/>
                  </a:cubicBezTo>
                  <a:cubicBezTo>
                    <a:pt x="182" y="592"/>
                    <a:pt x="182" y="592"/>
                    <a:pt x="182" y="592"/>
                  </a:cubicBezTo>
                  <a:cubicBezTo>
                    <a:pt x="178" y="595"/>
                    <a:pt x="178" y="595"/>
                    <a:pt x="178" y="595"/>
                  </a:cubicBezTo>
                  <a:cubicBezTo>
                    <a:pt x="183" y="602"/>
                    <a:pt x="183" y="602"/>
                    <a:pt x="183" y="602"/>
                  </a:cubicBezTo>
                  <a:cubicBezTo>
                    <a:pt x="177" y="608"/>
                    <a:pt x="177" y="608"/>
                    <a:pt x="177" y="608"/>
                  </a:cubicBezTo>
                  <a:cubicBezTo>
                    <a:pt x="172" y="616"/>
                    <a:pt x="172" y="616"/>
                    <a:pt x="172" y="616"/>
                  </a:cubicBezTo>
                  <a:cubicBezTo>
                    <a:pt x="173" y="628"/>
                    <a:pt x="173" y="628"/>
                    <a:pt x="173" y="628"/>
                  </a:cubicBezTo>
                  <a:cubicBezTo>
                    <a:pt x="164" y="633"/>
                    <a:pt x="164" y="633"/>
                    <a:pt x="164" y="633"/>
                  </a:cubicBezTo>
                  <a:cubicBezTo>
                    <a:pt x="164" y="641"/>
                    <a:pt x="164" y="641"/>
                    <a:pt x="164" y="641"/>
                  </a:cubicBezTo>
                  <a:cubicBezTo>
                    <a:pt x="160" y="637"/>
                    <a:pt x="160" y="637"/>
                    <a:pt x="160" y="637"/>
                  </a:cubicBezTo>
                  <a:cubicBezTo>
                    <a:pt x="159" y="630"/>
                    <a:pt x="159" y="630"/>
                    <a:pt x="159" y="630"/>
                  </a:cubicBezTo>
                  <a:cubicBezTo>
                    <a:pt x="156" y="627"/>
                    <a:pt x="156" y="627"/>
                    <a:pt x="156" y="627"/>
                  </a:cubicBezTo>
                  <a:cubicBezTo>
                    <a:pt x="151" y="632"/>
                    <a:pt x="151" y="632"/>
                    <a:pt x="151" y="632"/>
                  </a:cubicBezTo>
                  <a:cubicBezTo>
                    <a:pt x="146" y="634"/>
                    <a:pt x="146" y="634"/>
                    <a:pt x="146" y="634"/>
                  </a:cubicBezTo>
                  <a:cubicBezTo>
                    <a:pt x="136" y="637"/>
                    <a:pt x="136" y="637"/>
                    <a:pt x="136" y="637"/>
                  </a:cubicBezTo>
                  <a:cubicBezTo>
                    <a:pt x="129" y="648"/>
                    <a:pt x="129" y="648"/>
                    <a:pt x="129" y="648"/>
                  </a:cubicBezTo>
                  <a:cubicBezTo>
                    <a:pt x="121" y="649"/>
                    <a:pt x="121" y="649"/>
                    <a:pt x="121" y="649"/>
                  </a:cubicBezTo>
                  <a:cubicBezTo>
                    <a:pt x="112" y="641"/>
                    <a:pt x="112" y="641"/>
                    <a:pt x="112" y="641"/>
                  </a:cubicBezTo>
                  <a:cubicBezTo>
                    <a:pt x="112" y="613"/>
                    <a:pt x="112" y="613"/>
                    <a:pt x="112" y="613"/>
                  </a:cubicBezTo>
                  <a:cubicBezTo>
                    <a:pt x="113" y="601"/>
                    <a:pt x="113" y="601"/>
                    <a:pt x="113" y="601"/>
                  </a:cubicBezTo>
                  <a:cubicBezTo>
                    <a:pt x="114" y="589"/>
                    <a:pt x="114" y="589"/>
                    <a:pt x="114" y="589"/>
                  </a:cubicBezTo>
                  <a:cubicBezTo>
                    <a:pt x="104" y="583"/>
                    <a:pt x="104" y="583"/>
                    <a:pt x="104" y="583"/>
                  </a:cubicBezTo>
                  <a:cubicBezTo>
                    <a:pt x="103" y="578"/>
                    <a:pt x="103" y="578"/>
                    <a:pt x="103" y="578"/>
                  </a:cubicBezTo>
                  <a:cubicBezTo>
                    <a:pt x="100" y="573"/>
                    <a:pt x="100" y="573"/>
                    <a:pt x="100" y="573"/>
                  </a:cubicBezTo>
                  <a:cubicBezTo>
                    <a:pt x="97" y="571"/>
                    <a:pt x="97" y="571"/>
                    <a:pt x="97" y="571"/>
                  </a:cubicBezTo>
                  <a:cubicBezTo>
                    <a:pt x="97" y="566"/>
                    <a:pt x="97" y="566"/>
                    <a:pt x="97" y="566"/>
                  </a:cubicBezTo>
                  <a:cubicBezTo>
                    <a:pt x="100" y="563"/>
                    <a:pt x="100" y="563"/>
                    <a:pt x="100" y="563"/>
                  </a:cubicBezTo>
                  <a:cubicBezTo>
                    <a:pt x="100" y="557"/>
                    <a:pt x="100" y="557"/>
                    <a:pt x="100" y="557"/>
                  </a:cubicBezTo>
                  <a:cubicBezTo>
                    <a:pt x="95" y="554"/>
                    <a:pt x="95" y="554"/>
                    <a:pt x="95" y="554"/>
                  </a:cubicBezTo>
                  <a:cubicBezTo>
                    <a:pt x="86" y="551"/>
                    <a:pt x="86" y="551"/>
                    <a:pt x="86" y="551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85" y="538"/>
                    <a:pt x="85" y="538"/>
                    <a:pt x="85" y="538"/>
                  </a:cubicBezTo>
                  <a:cubicBezTo>
                    <a:pt x="81" y="530"/>
                    <a:pt x="81" y="530"/>
                    <a:pt x="81" y="530"/>
                  </a:cubicBezTo>
                  <a:cubicBezTo>
                    <a:pt x="76" y="524"/>
                    <a:pt x="76" y="524"/>
                    <a:pt x="76" y="524"/>
                  </a:cubicBezTo>
                  <a:cubicBezTo>
                    <a:pt x="66" y="526"/>
                    <a:pt x="66" y="526"/>
                    <a:pt x="66" y="526"/>
                  </a:cubicBezTo>
                  <a:cubicBezTo>
                    <a:pt x="63" y="520"/>
                    <a:pt x="63" y="520"/>
                    <a:pt x="63" y="520"/>
                  </a:cubicBezTo>
                  <a:cubicBezTo>
                    <a:pt x="70" y="516"/>
                    <a:pt x="70" y="516"/>
                    <a:pt x="70" y="516"/>
                  </a:cubicBezTo>
                  <a:cubicBezTo>
                    <a:pt x="65" y="510"/>
                    <a:pt x="65" y="510"/>
                    <a:pt x="65" y="510"/>
                  </a:cubicBezTo>
                  <a:cubicBezTo>
                    <a:pt x="64" y="504"/>
                    <a:pt x="64" y="504"/>
                    <a:pt x="64" y="504"/>
                  </a:cubicBezTo>
                  <a:cubicBezTo>
                    <a:pt x="60" y="504"/>
                    <a:pt x="60" y="504"/>
                    <a:pt x="60" y="504"/>
                  </a:cubicBezTo>
                  <a:cubicBezTo>
                    <a:pt x="56" y="507"/>
                    <a:pt x="56" y="507"/>
                    <a:pt x="56" y="507"/>
                  </a:cubicBezTo>
                  <a:cubicBezTo>
                    <a:pt x="50" y="505"/>
                    <a:pt x="50" y="505"/>
                    <a:pt x="50" y="505"/>
                  </a:cubicBezTo>
                  <a:cubicBezTo>
                    <a:pt x="45" y="508"/>
                    <a:pt x="45" y="508"/>
                    <a:pt x="45" y="508"/>
                  </a:cubicBezTo>
                  <a:cubicBezTo>
                    <a:pt x="41" y="505"/>
                    <a:pt x="41" y="505"/>
                    <a:pt x="41" y="505"/>
                  </a:cubicBezTo>
                  <a:cubicBezTo>
                    <a:pt x="34" y="508"/>
                    <a:pt x="34" y="508"/>
                    <a:pt x="34" y="508"/>
                  </a:cubicBezTo>
                  <a:cubicBezTo>
                    <a:pt x="27" y="507"/>
                    <a:pt x="27" y="507"/>
                    <a:pt x="27" y="507"/>
                  </a:cubicBezTo>
                  <a:cubicBezTo>
                    <a:pt x="27" y="498"/>
                    <a:pt x="27" y="498"/>
                    <a:pt x="27" y="498"/>
                  </a:cubicBezTo>
                  <a:cubicBezTo>
                    <a:pt x="28" y="496"/>
                    <a:pt x="28" y="496"/>
                    <a:pt x="28" y="496"/>
                  </a:cubicBezTo>
                  <a:cubicBezTo>
                    <a:pt x="28" y="489"/>
                    <a:pt x="28" y="489"/>
                    <a:pt x="28" y="489"/>
                  </a:cubicBezTo>
                  <a:cubicBezTo>
                    <a:pt x="32" y="475"/>
                    <a:pt x="32" y="475"/>
                    <a:pt x="32" y="475"/>
                  </a:cubicBezTo>
                  <a:cubicBezTo>
                    <a:pt x="25" y="467"/>
                    <a:pt x="25" y="467"/>
                    <a:pt x="25" y="467"/>
                  </a:cubicBezTo>
                  <a:cubicBezTo>
                    <a:pt x="24" y="458"/>
                    <a:pt x="24" y="458"/>
                    <a:pt x="24" y="458"/>
                  </a:cubicBezTo>
                  <a:cubicBezTo>
                    <a:pt x="18" y="454"/>
                    <a:pt x="18" y="454"/>
                    <a:pt x="18" y="454"/>
                  </a:cubicBezTo>
                  <a:cubicBezTo>
                    <a:pt x="17" y="449"/>
                    <a:pt x="17" y="449"/>
                    <a:pt x="17" y="449"/>
                  </a:cubicBezTo>
                  <a:cubicBezTo>
                    <a:pt x="20" y="446"/>
                    <a:pt x="20" y="446"/>
                    <a:pt x="20" y="446"/>
                  </a:cubicBezTo>
                  <a:cubicBezTo>
                    <a:pt x="17" y="442"/>
                    <a:pt x="17" y="442"/>
                    <a:pt x="17" y="442"/>
                  </a:cubicBezTo>
                  <a:cubicBezTo>
                    <a:pt x="17" y="437"/>
                    <a:pt x="17" y="437"/>
                    <a:pt x="17" y="437"/>
                  </a:cubicBezTo>
                  <a:cubicBezTo>
                    <a:pt x="8" y="437"/>
                    <a:pt x="8" y="437"/>
                    <a:pt x="8" y="437"/>
                  </a:cubicBezTo>
                  <a:cubicBezTo>
                    <a:pt x="7" y="433"/>
                    <a:pt x="7" y="433"/>
                    <a:pt x="7" y="433"/>
                  </a:cubicBezTo>
                  <a:cubicBezTo>
                    <a:pt x="14" y="426"/>
                    <a:pt x="14" y="426"/>
                    <a:pt x="14" y="426"/>
                  </a:cubicBezTo>
                  <a:cubicBezTo>
                    <a:pt x="19" y="424"/>
                    <a:pt x="19" y="424"/>
                    <a:pt x="19" y="424"/>
                  </a:cubicBezTo>
                  <a:cubicBezTo>
                    <a:pt x="15" y="395"/>
                    <a:pt x="15" y="395"/>
                    <a:pt x="15" y="395"/>
                  </a:cubicBezTo>
                  <a:cubicBezTo>
                    <a:pt x="11" y="385"/>
                    <a:pt x="11" y="385"/>
                    <a:pt x="11" y="38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62"/>
                    <a:pt x="0" y="362"/>
                    <a:pt x="0" y="362"/>
                  </a:cubicBezTo>
                  <a:cubicBezTo>
                    <a:pt x="1" y="356"/>
                    <a:pt x="1" y="356"/>
                    <a:pt x="1" y="356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6" y="344"/>
                    <a:pt x="26" y="344"/>
                    <a:pt x="26" y="344"/>
                  </a:cubicBezTo>
                  <a:cubicBezTo>
                    <a:pt x="29" y="335"/>
                    <a:pt x="29" y="335"/>
                    <a:pt x="29" y="335"/>
                  </a:cubicBezTo>
                  <a:cubicBezTo>
                    <a:pt x="25" y="330"/>
                    <a:pt x="25" y="330"/>
                    <a:pt x="25" y="330"/>
                  </a:cubicBezTo>
                  <a:cubicBezTo>
                    <a:pt x="27" y="322"/>
                    <a:pt x="27" y="322"/>
                    <a:pt x="27" y="322"/>
                  </a:cubicBezTo>
                  <a:cubicBezTo>
                    <a:pt x="31" y="322"/>
                    <a:pt x="31" y="322"/>
                    <a:pt x="31" y="322"/>
                  </a:cubicBezTo>
                  <a:cubicBezTo>
                    <a:pt x="31" y="311"/>
                    <a:pt x="31" y="311"/>
                    <a:pt x="31" y="311"/>
                  </a:cubicBezTo>
                  <a:cubicBezTo>
                    <a:pt x="42" y="300"/>
                    <a:pt x="42" y="300"/>
                    <a:pt x="42" y="300"/>
                  </a:cubicBezTo>
                  <a:cubicBezTo>
                    <a:pt x="43" y="295"/>
                    <a:pt x="43" y="295"/>
                    <a:pt x="43" y="295"/>
                  </a:cubicBezTo>
                  <a:cubicBezTo>
                    <a:pt x="46" y="295"/>
                    <a:pt x="46" y="295"/>
                    <a:pt x="46" y="295"/>
                  </a:cubicBezTo>
                  <a:cubicBezTo>
                    <a:pt x="47" y="286"/>
                    <a:pt x="47" y="286"/>
                    <a:pt x="47" y="286"/>
                  </a:cubicBezTo>
                  <a:cubicBezTo>
                    <a:pt x="40" y="288"/>
                    <a:pt x="40" y="288"/>
                    <a:pt x="40" y="288"/>
                  </a:cubicBezTo>
                  <a:cubicBezTo>
                    <a:pt x="37" y="280"/>
                    <a:pt x="37" y="280"/>
                    <a:pt x="37" y="28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24" y="260"/>
                    <a:pt x="24" y="260"/>
                    <a:pt x="24" y="260"/>
                  </a:cubicBezTo>
                  <a:cubicBezTo>
                    <a:pt x="23" y="256"/>
                    <a:pt x="23" y="256"/>
                    <a:pt x="23" y="256"/>
                  </a:cubicBezTo>
                  <a:cubicBezTo>
                    <a:pt x="16" y="255"/>
                    <a:pt x="16" y="255"/>
                    <a:pt x="16" y="255"/>
                  </a:cubicBezTo>
                  <a:cubicBezTo>
                    <a:pt x="13" y="249"/>
                    <a:pt x="13" y="249"/>
                    <a:pt x="13" y="249"/>
                  </a:cubicBezTo>
                  <a:cubicBezTo>
                    <a:pt x="14" y="240"/>
                    <a:pt x="14" y="240"/>
                    <a:pt x="14" y="240"/>
                  </a:cubicBezTo>
                  <a:cubicBezTo>
                    <a:pt x="7" y="231"/>
                    <a:pt x="7" y="231"/>
                    <a:pt x="7" y="231"/>
                  </a:cubicBezTo>
                  <a:cubicBezTo>
                    <a:pt x="11" y="224"/>
                    <a:pt x="11" y="224"/>
                    <a:pt x="11" y="224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4" y="211"/>
                    <a:pt x="4" y="211"/>
                    <a:pt x="4" y="211"/>
                  </a:cubicBezTo>
                  <a:close/>
                  <a:moveTo>
                    <a:pt x="229" y="18"/>
                  </a:moveTo>
                  <a:cubicBezTo>
                    <a:pt x="229" y="18"/>
                    <a:pt x="230" y="22"/>
                    <a:pt x="234" y="26"/>
                  </a:cubicBezTo>
                  <a:cubicBezTo>
                    <a:pt x="238" y="30"/>
                    <a:pt x="242" y="26"/>
                    <a:pt x="245" y="26"/>
                  </a:cubicBezTo>
                  <a:cubicBezTo>
                    <a:pt x="248" y="27"/>
                    <a:pt x="252" y="25"/>
                    <a:pt x="256" y="23"/>
                  </a:cubicBezTo>
                  <a:cubicBezTo>
                    <a:pt x="259" y="22"/>
                    <a:pt x="263" y="17"/>
                    <a:pt x="265" y="13"/>
                  </a:cubicBezTo>
                  <a:cubicBezTo>
                    <a:pt x="267" y="9"/>
                    <a:pt x="268" y="7"/>
                    <a:pt x="266" y="3"/>
                  </a:cubicBezTo>
                  <a:cubicBezTo>
                    <a:pt x="263" y="0"/>
                    <a:pt x="260" y="0"/>
                    <a:pt x="259" y="1"/>
                  </a:cubicBezTo>
                  <a:cubicBezTo>
                    <a:pt x="257" y="2"/>
                    <a:pt x="251" y="3"/>
                    <a:pt x="251" y="6"/>
                  </a:cubicBezTo>
                  <a:cubicBezTo>
                    <a:pt x="250" y="9"/>
                    <a:pt x="247" y="10"/>
                    <a:pt x="246" y="9"/>
                  </a:cubicBezTo>
                  <a:cubicBezTo>
                    <a:pt x="244" y="8"/>
                    <a:pt x="241" y="9"/>
                    <a:pt x="239" y="11"/>
                  </a:cubicBezTo>
                  <a:cubicBezTo>
                    <a:pt x="237" y="14"/>
                    <a:pt x="239" y="16"/>
                    <a:pt x="236" y="17"/>
                  </a:cubicBezTo>
                  <a:cubicBezTo>
                    <a:pt x="233" y="17"/>
                    <a:pt x="229" y="18"/>
                    <a:pt x="229" y="18"/>
                  </a:cubicBezTo>
                  <a:close/>
                  <a:moveTo>
                    <a:pt x="217" y="54"/>
                  </a:moveTo>
                  <a:cubicBezTo>
                    <a:pt x="217" y="54"/>
                    <a:pt x="221" y="54"/>
                    <a:pt x="223" y="53"/>
                  </a:cubicBezTo>
                  <a:cubicBezTo>
                    <a:pt x="224" y="53"/>
                    <a:pt x="225" y="49"/>
                    <a:pt x="225" y="48"/>
                  </a:cubicBezTo>
                  <a:cubicBezTo>
                    <a:pt x="224" y="46"/>
                    <a:pt x="220" y="45"/>
                    <a:pt x="222" y="45"/>
                  </a:cubicBezTo>
                  <a:cubicBezTo>
                    <a:pt x="224" y="45"/>
                    <a:pt x="226" y="44"/>
                    <a:pt x="228" y="41"/>
                  </a:cubicBezTo>
                  <a:cubicBezTo>
                    <a:pt x="230" y="38"/>
                    <a:pt x="227" y="36"/>
                    <a:pt x="225" y="32"/>
                  </a:cubicBezTo>
                  <a:cubicBezTo>
                    <a:pt x="223" y="29"/>
                    <a:pt x="221" y="24"/>
                    <a:pt x="217" y="23"/>
                  </a:cubicBezTo>
                  <a:cubicBezTo>
                    <a:pt x="213" y="21"/>
                    <a:pt x="205" y="25"/>
                    <a:pt x="203" y="27"/>
                  </a:cubicBezTo>
                  <a:cubicBezTo>
                    <a:pt x="201" y="29"/>
                    <a:pt x="199" y="32"/>
                    <a:pt x="197" y="31"/>
                  </a:cubicBezTo>
                  <a:cubicBezTo>
                    <a:pt x="195" y="30"/>
                    <a:pt x="189" y="30"/>
                    <a:pt x="188" y="32"/>
                  </a:cubicBezTo>
                  <a:cubicBezTo>
                    <a:pt x="187" y="35"/>
                    <a:pt x="192" y="40"/>
                    <a:pt x="193" y="42"/>
                  </a:cubicBezTo>
                  <a:cubicBezTo>
                    <a:pt x="193" y="43"/>
                    <a:pt x="190" y="46"/>
                    <a:pt x="188" y="44"/>
                  </a:cubicBezTo>
                  <a:cubicBezTo>
                    <a:pt x="186" y="42"/>
                    <a:pt x="183" y="49"/>
                    <a:pt x="179" y="45"/>
                  </a:cubicBezTo>
                  <a:cubicBezTo>
                    <a:pt x="175" y="40"/>
                    <a:pt x="169" y="44"/>
                    <a:pt x="169" y="47"/>
                  </a:cubicBezTo>
                  <a:cubicBezTo>
                    <a:pt x="168" y="50"/>
                    <a:pt x="168" y="62"/>
                    <a:pt x="173" y="67"/>
                  </a:cubicBezTo>
                  <a:cubicBezTo>
                    <a:pt x="178" y="71"/>
                    <a:pt x="177" y="74"/>
                    <a:pt x="180" y="76"/>
                  </a:cubicBezTo>
                  <a:cubicBezTo>
                    <a:pt x="183" y="78"/>
                    <a:pt x="202" y="79"/>
                    <a:pt x="204" y="79"/>
                  </a:cubicBezTo>
                  <a:cubicBezTo>
                    <a:pt x="207" y="78"/>
                    <a:pt x="201" y="72"/>
                    <a:pt x="202" y="68"/>
                  </a:cubicBezTo>
                  <a:cubicBezTo>
                    <a:pt x="202" y="64"/>
                    <a:pt x="206" y="66"/>
                    <a:pt x="208" y="63"/>
                  </a:cubicBezTo>
                  <a:cubicBezTo>
                    <a:pt x="210" y="60"/>
                    <a:pt x="217" y="54"/>
                    <a:pt x="217" y="54"/>
                  </a:cubicBezTo>
                  <a:close/>
                  <a:moveTo>
                    <a:pt x="222" y="79"/>
                  </a:moveTo>
                  <a:cubicBezTo>
                    <a:pt x="221" y="82"/>
                    <a:pt x="220" y="88"/>
                    <a:pt x="224" y="89"/>
                  </a:cubicBezTo>
                  <a:cubicBezTo>
                    <a:pt x="227" y="90"/>
                    <a:pt x="232" y="84"/>
                    <a:pt x="230" y="81"/>
                  </a:cubicBezTo>
                  <a:cubicBezTo>
                    <a:pt x="228" y="77"/>
                    <a:pt x="222" y="79"/>
                    <a:pt x="222" y="79"/>
                  </a:cubicBezTo>
                  <a:close/>
                  <a:moveTo>
                    <a:pt x="234" y="90"/>
                  </a:moveTo>
                  <a:cubicBezTo>
                    <a:pt x="234" y="90"/>
                    <a:pt x="237" y="95"/>
                    <a:pt x="235" y="98"/>
                  </a:cubicBezTo>
                  <a:cubicBezTo>
                    <a:pt x="233" y="100"/>
                    <a:pt x="235" y="107"/>
                    <a:pt x="237" y="103"/>
                  </a:cubicBezTo>
                  <a:cubicBezTo>
                    <a:pt x="239" y="100"/>
                    <a:pt x="244" y="98"/>
                    <a:pt x="246" y="98"/>
                  </a:cubicBezTo>
                  <a:cubicBezTo>
                    <a:pt x="248" y="98"/>
                    <a:pt x="262" y="91"/>
                    <a:pt x="261" y="86"/>
                  </a:cubicBezTo>
                  <a:cubicBezTo>
                    <a:pt x="261" y="82"/>
                    <a:pt x="258" y="81"/>
                    <a:pt x="250" y="80"/>
                  </a:cubicBezTo>
                  <a:cubicBezTo>
                    <a:pt x="243" y="79"/>
                    <a:pt x="239" y="80"/>
                    <a:pt x="236" y="82"/>
                  </a:cubicBezTo>
                  <a:cubicBezTo>
                    <a:pt x="234" y="83"/>
                    <a:pt x="234" y="90"/>
                    <a:pt x="234" y="90"/>
                  </a:cubicBezTo>
                  <a:close/>
                  <a:moveTo>
                    <a:pt x="15" y="190"/>
                  </a:moveTo>
                  <a:cubicBezTo>
                    <a:pt x="11" y="191"/>
                    <a:pt x="8" y="198"/>
                    <a:pt x="5" y="199"/>
                  </a:cubicBezTo>
                  <a:cubicBezTo>
                    <a:pt x="1" y="200"/>
                    <a:pt x="11" y="204"/>
                    <a:pt x="16" y="204"/>
                  </a:cubicBezTo>
                  <a:cubicBezTo>
                    <a:pt x="20" y="204"/>
                    <a:pt x="23" y="198"/>
                    <a:pt x="22" y="194"/>
                  </a:cubicBezTo>
                  <a:cubicBezTo>
                    <a:pt x="21" y="190"/>
                    <a:pt x="15" y="190"/>
                    <a:pt x="15" y="19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69" name="Freeform 69"/>
            <p:cNvSpPr>
              <a:spLocks/>
            </p:cNvSpPr>
            <p:nvPr/>
          </p:nvSpPr>
          <p:spPr bwMode="auto">
            <a:xfrm>
              <a:off x="7089374" y="3331718"/>
              <a:ext cx="956723" cy="500880"/>
            </a:xfrm>
            <a:custGeom>
              <a:avLst/>
              <a:gdLst>
                <a:gd name="T0" fmla="*/ 639 w 654"/>
                <a:gd name="T1" fmla="*/ 84 h 384"/>
                <a:gd name="T2" fmla="*/ 650 w 654"/>
                <a:gd name="T3" fmla="*/ 115 h 384"/>
                <a:gd name="T4" fmla="*/ 608 w 654"/>
                <a:gd name="T5" fmla="*/ 136 h 384"/>
                <a:gd name="T6" fmla="*/ 533 w 654"/>
                <a:gd name="T7" fmla="*/ 169 h 384"/>
                <a:gd name="T8" fmla="*/ 468 w 654"/>
                <a:gd name="T9" fmla="*/ 215 h 384"/>
                <a:gd name="T10" fmla="*/ 446 w 654"/>
                <a:gd name="T11" fmla="*/ 205 h 384"/>
                <a:gd name="T12" fmla="*/ 400 w 654"/>
                <a:gd name="T13" fmla="*/ 261 h 384"/>
                <a:gd name="T14" fmla="*/ 373 w 654"/>
                <a:gd name="T15" fmla="*/ 307 h 384"/>
                <a:gd name="T16" fmla="*/ 368 w 654"/>
                <a:gd name="T17" fmla="*/ 340 h 384"/>
                <a:gd name="T18" fmla="*/ 345 w 654"/>
                <a:gd name="T19" fmla="*/ 373 h 384"/>
                <a:gd name="T20" fmla="*/ 275 w 654"/>
                <a:gd name="T21" fmla="*/ 361 h 384"/>
                <a:gd name="T22" fmla="*/ 241 w 654"/>
                <a:gd name="T23" fmla="*/ 363 h 384"/>
                <a:gd name="T24" fmla="*/ 212 w 654"/>
                <a:gd name="T25" fmla="*/ 361 h 384"/>
                <a:gd name="T26" fmla="*/ 170 w 654"/>
                <a:gd name="T27" fmla="*/ 355 h 384"/>
                <a:gd name="T28" fmla="*/ 150 w 654"/>
                <a:gd name="T29" fmla="*/ 325 h 384"/>
                <a:gd name="T30" fmla="*/ 135 w 654"/>
                <a:gd name="T31" fmla="*/ 334 h 384"/>
                <a:gd name="T32" fmla="*/ 118 w 654"/>
                <a:gd name="T33" fmla="*/ 344 h 384"/>
                <a:gd name="T34" fmla="*/ 95 w 654"/>
                <a:gd name="T35" fmla="*/ 359 h 384"/>
                <a:gd name="T36" fmla="*/ 72 w 654"/>
                <a:gd name="T37" fmla="*/ 353 h 384"/>
                <a:gd name="T38" fmla="*/ 39 w 654"/>
                <a:gd name="T39" fmla="*/ 348 h 384"/>
                <a:gd name="T40" fmla="*/ 14 w 654"/>
                <a:gd name="T41" fmla="*/ 375 h 384"/>
                <a:gd name="T42" fmla="*/ 10 w 654"/>
                <a:gd name="T43" fmla="*/ 342 h 384"/>
                <a:gd name="T44" fmla="*/ 8 w 654"/>
                <a:gd name="T45" fmla="*/ 313 h 384"/>
                <a:gd name="T46" fmla="*/ 27 w 654"/>
                <a:gd name="T47" fmla="*/ 284 h 384"/>
                <a:gd name="T48" fmla="*/ 31 w 654"/>
                <a:gd name="T49" fmla="*/ 267 h 384"/>
                <a:gd name="T50" fmla="*/ 85 w 654"/>
                <a:gd name="T51" fmla="*/ 244 h 384"/>
                <a:gd name="T52" fmla="*/ 116 w 654"/>
                <a:gd name="T53" fmla="*/ 178 h 384"/>
                <a:gd name="T54" fmla="*/ 77 w 654"/>
                <a:gd name="T55" fmla="*/ 192 h 384"/>
                <a:gd name="T56" fmla="*/ 64 w 654"/>
                <a:gd name="T57" fmla="*/ 163 h 384"/>
                <a:gd name="T58" fmla="*/ 89 w 654"/>
                <a:gd name="T59" fmla="*/ 134 h 384"/>
                <a:gd name="T60" fmla="*/ 95 w 654"/>
                <a:gd name="T61" fmla="*/ 109 h 384"/>
                <a:gd name="T62" fmla="*/ 83 w 654"/>
                <a:gd name="T63" fmla="*/ 55 h 384"/>
                <a:gd name="T64" fmla="*/ 122 w 654"/>
                <a:gd name="T65" fmla="*/ 73 h 384"/>
                <a:gd name="T66" fmla="*/ 173 w 654"/>
                <a:gd name="T67" fmla="*/ 94 h 384"/>
                <a:gd name="T68" fmla="*/ 208 w 654"/>
                <a:gd name="T69" fmla="*/ 80 h 384"/>
                <a:gd name="T70" fmla="*/ 214 w 654"/>
                <a:gd name="T71" fmla="*/ 25 h 384"/>
                <a:gd name="T72" fmla="*/ 308 w 654"/>
                <a:gd name="T73" fmla="*/ 0 h 384"/>
                <a:gd name="T74" fmla="*/ 364 w 654"/>
                <a:gd name="T75" fmla="*/ 21 h 384"/>
                <a:gd name="T76" fmla="*/ 425 w 654"/>
                <a:gd name="T77" fmla="*/ 65 h 384"/>
                <a:gd name="T78" fmla="*/ 518 w 654"/>
                <a:gd name="T79" fmla="*/ 102 h 384"/>
                <a:gd name="T80" fmla="*/ 579 w 654"/>
                <a:gd name="T81" fmla="*/ 77 h 384"/>
                <a:gd name="T82" fmla="*/ 621 w 654"/>
                <a:gd name="T83" fmla="*/ 65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54" h="384">
                  <a:moveTo>
                    <a:pt x="654" y="61"/>
                  </a:moveTo>
                  <a:lnTo>
                    <a:pt x="643" y="67"/>
                  </a:lnTo>
                  <a:lnTo>
                    <a:pt x="639" y="84"/>
                  </a:lnTo>
                  <a:lnTo>
                    <a:pt x="652" y="96"/>
                  </a:lnTo>
                  <a:lnTo>
                    <a:pt x="637" y="107"/>
                  </a:lnTo>
                  <a:lnTo>
                    <a:pt x="650" y="115"/>
                  </a:lnTo>
                  <a:lnTo>
                    <a:pt x="633" y="123"/>
                  </a:lnTo>
                  <a:lnTo>
                    <a:pt x="618" y="136"/>
                  </a:lnTo>
                  <a:lnTo>
                    <a:pt x="608" y="136"/>
                  </a:lnTo>
                  <a:lnTo>
                    <a:pt x="604" y="153"/>
                  </a:lnTo>
                  <a:lnTo>
                    <a:pt x="566" y="153"/>
                  </a:lnTo>
                  <a:lnTo>
                    <a:pt x="533" y="169"/>
                  </a:lnTo>
                  <a:lnTo>
                    <a:pt x="531" y="184"/>
                  </a:lnTo>
                  <a:lnTo>
                    <a:pt x="502" y="184"/>
                  </a:lnTo>
                  <a:lnTo>
                    <a:pt x="468" y="215"/>
                  </a:lnTo>
                  <a:lnTo>
                    <a:pt x="454" y="217"/>
                  </a:lnTo>
                  <a:lnTo>
                    <a:pt x="458" y="209"/>
                  </a:lnTo>
                  <a:lnTo>
                    <a:pt x="446" y="205"/>
                  </a:lnTo>
                  <a:lnTo>
                    <a:pt x="414" y="236"/>
                  </a:lnTo>
                  <a:lnTo>
                    <a:pt x="416" y="255"/>
                  </a:lnTo>
                  <a:lnTo>
                    <a:pt x="400" y="261"/>
                  </a:lnTo>
                  <a:lnTo>
                    <a:pt x="400" y="280"/>
                  </a:lnTo>
                  <a:lnTo>
                    <a:pt x="379" y="288"/>
                  </a:lnTo>
                  <a:lnTo>
                    <a:pt x="373" y="307"/>
                  </a:lnTo>
                  <a:lnTo>
                    <a:pt x="375" y="321"/>
                  </a:lnTo>
                  <a:lnTo>
                    <a:pt x="373" y="325"/>
                  </a:lnTo>
                  <a:lnTo>
                    <a:pt x="368" y="340"/>
                  </a:lnTo>
                  <a:lnTo>
                    <a:pt x="350" y="359"/>
                  </a:lnTo>
                  <a:lnTo>
                    <a:pt x="352" y="369"/>
                  </a:lnTo>
                  <a:lnTo>
                    <a:pt x="345" y="373"/>
                  </a:lnTo>
                  <a:lnTo>
                    <a:pt x="337" y="384"/>
                  </a:lnTo>
                  <a:lnTo>
                    <a:pt x="312" y="382"/>
                  </a:lnTo>
                  <a:lnTo>
                    <a:pt x="275" y="361"/>
                  </a:lnTo>
                  <a:lnTo>
                    <a:pt x="258" y="355"/>
                  </a:lnTo>
                  <a:lnTo>
                    <a:pt x="248" y="367"/>
                  </a:lnTo>
                  <a:lnTo>
                    <a:pt x="241" y="363"/>
                  </a:lnTo>
                  <a:lnTo>
                    <a:pt x="233" y="359"/>
                  </a:lnTo>
                  <a:lnTo>
                    <a:pt x="227" y="369"/>
                  </a:lnTo>
                  <a:lnTo>
                    <a:pt x="212" y="361"/>
                  </a:lnTo>
                  <a:lnTo>
                    <a:pt x="202" y="367"/>
                  </a:lnTo>
                  <a:lnTo>
                    <a:pt x="181" y="350"/>
                  </a:lnTo>
                  <a:lnTo>
                    <a:pt x="170" y="355"/>
                  </a:lnTo>
                  <a:lnTo>
                    <a:pt x="160" y="348"/>
                  </a:lnTo>
                  <a:lnTo>
                    <a:pt x="162" y="334"/>
                  </a:lnTo>
                  <a:lnTo>
                    <a:pt x="150" y="325"/>
                  </a:lnTo>
                  <a:lnTo>
                    <a:pt x="143" y="332"/>
                  </a:lnTo>
                  <a:lnTo>
                    <a:pt x="139" y="330"/>
                  </a:lnTo>
                  <a:lnTo>
                    <a:pt x="135" y="334"/>
                  </a:lnTo>
                  <a:lnTo>
                    <a:pt x="118" y="328"/>
                  </a:lnTo>
                  <a:lnTo>
                    <a:pt x="112" y="340"/>
                  </a:lnTo>
                  <a:lnTo>
                    <a:pt x="118" y="344"/>
                  </a:lnTo>
                  <a:lnTo>
                    <a:pt x="118" y="353"/>
                  </a:lnTo>
                  <a:lnTo>
                    <a:pt x="114" y="357"/>
                  </a:lnTo>
                  <a:lnTo>
                    <a:pt x="95" y="359"/>
                  </a:lnTo>
                  <a:lnTo>
                    <a:pt x="89" y="367"/>
                  </a:lnTo>
                  <a:lnTo>
                    <a:pt x="81" y="367"/>
                  </a:lnTo>
                  <a:lnTo>
                    <a:pt x="72" y="353"/>
                  </a:lnTo>
                  <a:lnTo>
                    <a:pt x="60" y="363"/>
                  </a:lnTo>
                  <a:lnTo>
                    <a:pt x="54" y="359"/>
                  </a:lnTo>
                  <a:lnTo>
                    <a:pt x="39" y="348"/>
                  </a:lnTo>
                  <a:lnTo>
                    <a:pt x="27" y="353"/>
                  </a:lnTo>
                  <a:lnTo>
                    <a:pt x="25" y="365"/>
                  </a:lnTo>
                  <a:lnTo>
                    <a:pt x="14" y="375"/>
                  </a:lnTo>
                  <a:lnTo>
                    <a:pt x="8" y="371"/>
                  </a:lnTo>
                  <a:lnTo>
                    <a:pt x="10" y="363"/>
                  </a:lnTo>
                  <a:lnTo>
                    <a:pt x="10" y="342"/>
                  </a:lnTo>
                  <a:lnTo>
                    <a:pt x="0" y="334"/>
                  </a:lnTo>
                  <a:lnTo>
                    <a:pt x="2" y="323"/>
                  </a:lnTo>
                  <a:lnTo>
                    <a:pt x="8" y="313"/>
                  </a:lnTo>
                  <a:lnTo>
                    <a:pt x="12" y="300"/>
                  </a:lnTo>
                  <a:lnTo>
                    <a:pt x="25" y="300"/>
                  </a:lnTo>
                  <a:lnTo>
                    <a:pt x="27" y="284"/>
                  </a:lnTo>
                  <a:lnTo>
                    <a:pt x="35" y="271"/>
                  </a:lnTo>
                  <a:lnTo>
                    <a:pt x="27" y="265"/>
                  </a:lnTo>
                  <a:lnTo>
                    <a:pt x="31" y="267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85" y="244"/>
                  </a:lnTo>
                  <a:lnTo>
                    <a:pt x="77" y="236"/>
                  </a:lnTo>
                  <a:lnTo>
                    <a:pt x="127" y="192"/>
                  </a:lnTo>
                  <a:lnTo>
                    <a:pt x="116" y="178"/>
                  </a:lnTo>
                  <a:lnTo>
                    <a:pt x="97" y="175"/>
                  </a:lnTo>
                  <a:lnTo>
                    <a:pt x="87" y="182"/>
                  </a:lnTo>
                  <a:lnTo>
                    <a:pt x="77" y="192"/>
                  </a:lnTo>
                  <a:lnTo>
                    <a:pt x="58" y="186"/>
                  </a:lnTo>
                  <a:lnTo>
                    <a:pt x="56" y="173"/>
                  </a:lnTo>
                  <a:lnTo>
                    <a:pt x="64" y="163"/>
                  </a:lnTo>
                  <a:lnTo>
                    <a:pt x="70" y="148"/>
                  </a:lnTo>
                  <a:lnTo>
                    <a:pt x="89" y="146"/>
                  </a:lnTo>
                  <a:lnTo>
                    <a:pt x="89" y="134"/>
                  </a:lnTo>
                  <a:lnTo>
                    <a:pt x="83" y="125"/>
                  </a:lnTo>
                  <a:lnTo>
                    <a:pt x="83" y="117"/>
                  </a:lnTo>
                  <a:lnTo>
                    <a:pt x="95" y="109"/>
                  </a:lnTo>
                  <a:lnTo>
                    <a:pt x="97" y="86"/>
                  </a:lnTo>
                  <a:lnTo>
                    <a:pt x="85" y="75"/>
                  </a:lnTo>
                  <a:lnTo>
                    <a:pt x="83" y="55"/>
                  </a:lnTo>
                  <a:lnTo>
                    <a:pt x="89" y="55"/>
                  </a:lnTo>
                  <a:lnTo>
                    <a:pt x="104" y="61"/>
                  </a:lnTo>
                  <a:lnTo>
                    <a:pt x="122" y="73"/>
                  </a:lnTo>
                  <a:lnTo>
                    <a:pt x="143" y="84"/>
                  </a:lnTo>
                  <a:lnTo>
                    <a:pt x="152" y="102"/>
                  </a:lnTo>
                  <a:lnTo>
                    <a:pt x="173" y="94"/>
                  </a:lnTo>
                  <a:lnTo>
                    <a:pt x="202" y="111"/>
                  </a:lnTo>
                  <a:lnTo>
                    <a:pt x="216" y="94"/>
                  </a:lnTo>
                  <a:lnTo>
                    <a:pt x="208" y="80"/>
                  </a:lnTo>
                  <a:lnTo>
                    <a:pt x="212" y="65"/>
                  </a:lnTo>
                  <a:lnTo>
                    <a:pt x="202" y="46"/>
                  </a:lnTo>
                  <a:lnTo>
                    <a:pt x="214" y="25"/>
                  </a:lnTo>
                  <a:lnTo>
                    <a:pt x="227" y="7"/>
                  </a:lnTo>
                  <a:lnTo>
                    <a:pt x="302" y="9"/>
                  </a:lnTo>
                  <a:lnTo>
                    <a:pt x="308" y="0"/>
                  </a:lnTo>
                  <a:lnTo>
                    <a:pt x="335" y="2"/>
                  </a:lnTo>
                  <a:lnTo>
                    <a:pt x="348" y="17"/>
                  </a:lnTo>
                  <a:lnTo>
                    <a:pt x="364" y="21"/>
                  </a:lnTo>
                  <a:lnTo>
                    <a:pt x="395" y="44"/>
                  </a:lnTo>
                  <a:lnTo>
                    <a:pt x="412" y="50"/>
                  </a:lnTo>
                  <a:lnTo>
                    <a:pt x="425" y="65"/>
                  </a:lnTo>
                  <a:lnTo>
                    <a:pt x="452" y="69"/>
                  </a:lnTo>
                  <a:lnTo>
                    <a:pt x="500" y="102"/>
                  </a:lnTo>
                  <a:lnTo>
                    <a:pt x="518" y="102"/>
                  </a:lnTo>
                  <a:lnTo>
                    <a:pt x="527" y="109"/>
                  </a:lnTo>
                  <a:lnTo>
                    <a:pt x="560" y="100"/>
                  </a:lnTo>
                  <a:lnTo>
                    <a:pt x="579" y="77"/>
                  </a:lnTo>
                  <a:lnTo>
                    <a:pt x="600" y="82"/>
                  </a:lnTo>
                  <a:lnTo>
                    <a:pt x="606" y="67"/>
                  </a:lnTo>
                  <a:lnTo>
                    <a:pt x="621" y="65"/>
                  </a:lnTo>
                  <a:lnTo>
                    <a:pt x="637" y="52"/>
                  </a:lnTo>
                  <a:lnTo>
                    <a:pt x="654" y="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0" name="Freeform 70"/>
            <p:cNvSpPr>
              <a:spLocks/>
            </p:cNvSpPr>
            <p:nvPr/>
          </p:nvSpPr>
          <p:spPr bwMode="auto">
            <a:xfrm>
              <a:off x="6546646" y="2894753"/>
              <a:ext cx="472510" cy="496966"/>
            </a:xfrm>
            <a:custGeom>
              <a:avLst/>
              <a:gdLst>
                <a:gd name="T0" fmla="*/ 0 w 155"/>
                <a:gd name="T1" fmla="*/ 98 h 183"/>
                <a:gd name="T2" fmla="*/ 32 w 155"/>
                <a:gd name="T3" fmla="*/ 98 h 183"/>
                <a:gd name="T4" fmla="*/ 55 w 155"/>
                <a:gd name="T5" fmla="*/ 94 h 183"/>
                <a:gd name="T6" fmla="*/ 60 w 155"/>
                <a:gd name="T7" fmla="*/ 81 h 183"/>
                <a:gd name="T8" fmla="*/ 61 w 155"/>
                <a:gd name="T9" fmla="*/ 62 h 183"/>
                <a:gd name="T10" fmla="*/ 71 w 155"/>
                <a:gd name="T11" fmla="*/ 59 h 183"/>
                <a:gd name="T12" fmla="*/ 77 w 155"/>
                <a:gd name="T13" fmla="*/ 49 h 183"/>
                <a:gd name="T14" fmla="*/ 81 w 155"/>
                <a:gd name="T15" fmla="*/ 41 h 183"/>
                <a:gd name="T16" fmla="*/ 83 w 155"/>
                <a:gd name="T17" fmla="*/ 36 h 183"/>
                <a:gd name="T18" fmla="*/ 91 w 155"/>
                <a:gd name="T19" fmla="*/ 30 h 183"/>
                <a:gd name="T20" fmla="*/ 101 w 155"/>
                <a:gd name="T21" fmla="*/ 21 h 183"/>
                <a:gd name="T22" fmla="*/ 108 w 155"/>
                <a:gd name="T23" fmla="*/ 22 h 183"/>
                <a:gd name="T24" fmla="*/ 120 w 155"/>
                <a:gd name="T25" fmla="*/ 0 h 183"/>
                <a:gd name="T26" fmla="*/ 135 w 155"/>
                <a:gd name="T27" fmla="*/ 12 h 183"/>
                <a:gd name="T28" fmla="*/ 133 w 155"/>
                <a:gd name="T29" fmla="*/ 23 h 183"/>
                <a:gd name="T30" fmla="*/ 137 w 155"/>
                <a:gd name="T31" fmla="*/ 28 h 183"/>
                <a:gd name="T32" fmla="*/ 152 w 155"/>
                <a:gd name="T33" fmla="*/ 33 h 183"/>
                <a:gd name="T34" fmla="*/ 151 w 155"/>
                <a:gd name="T35" fmla="*/ 43 h 183"/>
                <a:gd name="T36" fmla="*/ 151 w 155"/>
                <a:gd name="T37" fmla="*/ 58 h 183"/>
                <a:gd name="T38" fmla="*/ 140 w 155"/>
                <a:gd name="T39" fmla="*/ 65 h 183"/>
                <a:gd name="T40" fmla="*/ 133 w 155"/>
                <a:gd name="T41" fmla="*/ 70 h 183"/>
                <a:gd name="T42" fmla="*/ 126 w 155"/>
                <a:gd name="T43" fmla="*/ 85 h 183"/>
                <a:gd name="T44" fmla="*/ 121 w 155"/>
                <a:gd name="T45" fmla="*/ 93 h 183"/>
                <a:gd name="T46" fmla="*/ 126 w 155"/>
                <a:gd name="T47" fmla="*/ 103 h 183"/>
                <a:gd name="T48" fmla="*/ 125 w 155"/>
                <a:gd name="T49" fmla="*/ 113 h 183"/>
                <a:gd name="T50" fmla="*/ 126 w 155"/>
                <a:gd name="T51" fmla="*/ 116 h 183"/>
                <a:gd name="T52" fmla="*/ 118 w 155"/>
                <a:gd name="T53" fmla="*/ 124 h 183"/>
                <a:gd name="T54" fmla="*/ 109 w 155"/>
                <a:gd name="T55" fmla="*/ 120 h 183"/>
                <a:gd name="T56" fmla="*/ 110 w 155"/>
                <a:gd name="T57" fmla="*/ 130 h 183"/>
                <a:gd name="T58" fmla="*/ 101 w 155"/>
                <a:gd name="T59" fmla="*/ 137 h 183"/>
                <a:gd name="T60" fmla="*/ 102 w 155"/>
                <a:gd name="T61" fmla="*/ 147 h 183"/>
                <a:gd name="T62" fmla="*/ 108 w 155"/>
                <a:gd name="T63" fmla="*/ 152 h 183"/>
                <a:gd name="T64" fmla="*/ 105 w 155"/>
                <a:gd name="T65" fmla="*/ 157 h 183"/>
                <a:gd name="T66" fmla="*/ 98 w 155"/>
                <a:gd name="T67" fmla="*/ 161 h 183"/>
                <a:gd name="T68" fmla="*/ 99 w 155"/>
                <a:gd name="T69" fmla="*/ 170 h 183"/>
                <a:gd name="T70" fmla="*/ 86 w 155"/>
                <a:gd name="T71" fmla="*/ 179 h 183"/>
                <a:gd name="T72" fmla="*/ 82 w 155"/>
                <a:gd name="T73" fmla="*/ 171 h 183"/>
                <a:gd name="T74" fmla="*/ 74 w 155"/>
                <a:gd name="T75" fmla="*/ 170 h 183"/>
                <a:gd name="T76" fmla="*/ 69 w 155"/>
                <a:gd name="T77" fmla="*/ 171 h 183"/>
                <a:gd name="T78" fmla="*/ 65 w 155"/>
                <a:gd name="T79" fmla="*/ 167 h 183"/>
                <a:gd name="T80" fmla="*/ 56 w 155"/>
                <a:gd name="T81" fmla="*/ 169 h 183"/>
                <a:gd name="T82" fmla="*/ 50 w 155"/>
                <a:gd name="T83" fmla="*/ 173 h 183"/>
                <a:gd name="T84" fmla="*/ 45 w 155"/>
                <a:gd name="T85" fmla="*/ 171 h 183"/>
                <a:gd name="T86" fmla="*/ 41 w 155"/>
                <a:gd name="T87" fmla="*/ 178 h 183"/>
                <a:gd name="T88" fmla="*/ 32 w 155"/>
                <a:gd name="T89" fmla="*/ 183 h 183"/>
                <a:gd name="T90" fmla="*/ 24 w 155"/>
                <a:gd name="T91" fmla="*/ 160 h 183"/>
                <a:gd name="T92" fmla="*/ 15 w 155"/>
                <a:gd name="T93" fmla="*/ 156 h 183"/>
                <a:gd name="T94" fmla="*/ 0 w 155"/>
                <a:gd name="T95" fmla="*/ 111 h 183"/>
                <a:gd name="T96" fmla="*/ 0 w 155"/>
                <a:gd name="T97" fmla="*/ 9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5" h="183">
                  <a:moveTo>
                    <a:pt x="0" y="98"/>
                  </a:moveTo>
                  <a:cubicBezTo>
                    <a:pt x="32" y="98"/>
                    <a:pt x="32" y="98"/>
                    <a:pt x="32" y="98"/>
                  </a:cubicBezTo>
                  <a:cubicBezTo>
                    <a:pt x="43" y="98"/>
                    <a:pt x="47" y="95"/>
                    <a:pt x="55" y="94"/>
                  </a:cubicBezTo>
                  <a:cubicBezTo>
                    <a:pt x="62" y="93"/>
                    <a:pt x="59" y="87"/>
                    <a:pt x="60" y="81"/>
                  </a:cubicBezTo>
                  <a:cubicBezTo>
                    <a:pt x="60" y="75"/>
                    <a:pt x="61" y="65"/>
                    <a:pt x="61" y="62"/>
                  </a:cubicBezTo>
                  <a:cubicBezTo>
                    <a:pt x="61" y="59"/>
                    <a:pt x="65" y="59"/>
                    <a:pt x="71" y="59"/>
                  </a:cubicBezTo>
                  <a:cubicBezTo>
                    <a:pt x="77" y="59"/>
                    <a:pt x="77" y="56"/>
                    <a:pt x="77" y="49"/>
                  </a:cubicBezTo>
                  <a:cubicBezTo>
                    <a:pt x="77" y="42"/>
                    <a:pt x="77" y="41"/>
                    <a:pt x="81" y="41"/>
                  </a:cubicBezTo>
                  <a:cubicBezTo>
                    <a:pt x="86" y="42"/>
                    <a:pt x="84" y="40"/>
                    <a:pt x="83" y="36"/>
                  </a:cubicBezTo>
                  <a:cubicBezTo>
                    <a:pt x="83" y="33"/>
                    <a:pt x="89" y="33"/>
                    <a:pt x="91" y="30"/>
                  </a:cubicBezTo>
                  <a:cubicBezTo>
                    <a:pt x="93" y="28"/>
                    <a:pt x="98" y="23"/>
                    <a:pt x="101" y="21"/>
                  </a:cubicBezTo>
                  <a:cubicBezTo>
                    <a:pt x="105" y="19"/>
                    <a:pt x="106" y="23"/>
                    <a:pt x="108" y="22"/>
                  </a:cubicBezTo>
                  <a:cubicBezTo>
                    <a:pt x="109" y="21"/>
                    <a:pt x="115" y="9"/>
                    <a:pt x="120" y="0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3" y="23"/>
                    <a:pt x="133" y="23"/>
                    <a:pt x="133" y="23"/>
                  </a:cubicBezTo>
                  <a:cubicBezTo>
                    <a:pt x="137" y="28"/>
                    <a:pt x="137" y="28"/>
                    <a:pt x="137" y="28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0" y="37"/>
                    <a:pt x="148" y="35"/>
                    <a:pt x="151" y="43"/>
                  </a:cubicBezTo>
                  <a:cubicBezTo>
                    <a:pt x="155" y="53"/>
                    <a:pt x="153" y="56"/>
                    <a:pt x="151" y="58"/>
                  </a:cubicBezTo>
                  <a:cubicBezTo>
                    <a:pt x="149" y="60"/>
                    <a:pt x="143" y="65"/>
                    <a:pt x="140" y="65"/>
                  </a:cubicBezTo>
                  <a:cubicBezTo>
                    <a:pt x="137" y="66"/>
                    <a:pt x="133" y="66"/>
                    <a:pt x="133" y="70"/>
                  </a:cubicBezTo>
                  <a:cubicBezTo>
                    <a:pt x="133" y="75"/>
                    <a:pt x="130" y="83"/>
                    <a:pt x="126" y="85"/>
                  </a:cubicBezTo>
                  <a:cubicBezTo>
                    <a:pt x="121" y="87"/>
                    <a:pt x="122" y="91"/>
                    <a:pt x="121" y="93"/>
                  </a:cubicBezTo>
                  <a:cubicBezTo>
                    <a:pt x="120" y="95"/>
                    <a:pt x="126" y="98"/>
                    <a:pt x="126" y="103"/>
                  </a:cubicBezTo>
                  <a:cubicBezTo>
                    <a:pt x="126" y="107"/>
                    <a:pt x="124" y="109"/>
                    <a:pt x="125" y="113"/>
                  </a:cubicBezTo>
                  <a:cubicBezTo>
                    <a:pt x="125" y="115"/>
                    <a:pt x="125" y="115"/>
                    <a:pt x="126" y="116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01" y="137"/>
                    <a:pt x="101" y="137"/>
                    <a:pt x="101" y="137"/>
                  </a:cubicBezTo>
                  <a:cubicBezTo>
                    <a:pt x="102" y="147"/>
                    <a:pt x="102" y="147"/>
                    <a:pt x="102" y="147"/>
                  </a:cubicBezTo>
                  <a:cubicBezTo>
                    <a:pt x="108" y="152"/>
                    <a:pt x="108" y="152"/>
                    <a:pt x="108" y="152"/>
                  </a:cubicBezTo>
                  <a:cubicBezTo>
                    <a:pt x="105" y="157"/>
                    <a:pt x="105" y="157"/>
                    <a:pt x="105" y="157"/>
                  </a:cubicBezTo>
                  <a:cubicBezTo>
                    <a:pt x="98" y="161"/>
                    <a:pt x="98" y="161"/>
                    <a:pt x="98" y="161"/>
                  </a:cubicBezTo>
                  <a:cubicBezTo>
                    <a:pt x="99" y="170"/>
                    <a:pt x="99" y="170"/>
                    <a:pt x="99" y="170"/>
                  </a:cubicBezTo>
                  <a:cubicBezTo>
                    <a:pt x="86" y="179"/>
                    <a:pt x="86" y="179"/>
                    <a:pt x="86" y="179"/>
                  </a:cubicBezTo>
                  <a:cubicBezTo>
                    <a:pt x="82" y="171"/>
                    <a:pt x="82" y="171"/>
                    <a:pt x="82" y="171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69" y="171"/>
                    <a:pt x="69" y="171"/>
                    <a:pt x="69" y="171"/>
                  </a:cubicBezTo>
                  <a:cubicBezTo>
                    <a:pt x="65" y="167"/>
                    <a:pt x="65" y="167"/>
                    <a:pt x="65" y="167"/>
                  </a:cubicBezTo>
                  <a:cubicBezTo>
                    <a:pt x="56" y="169"/>
                    <a:pt x="56" y="169"/>
                    <a:pt x="56" y="169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45" y="171"/>
                    <a:pt x="45" y="171"/>
                    <a:pt x="45" y="171"/>
                  </a:cubicBezTo>
                  <a:cubicBezTo>
                    <a:pt x="41" y="178"/>
                    <a:pt x="41" y="178"/>
                    <a:pt x="41" y="178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0" y="111"/>
                    <a:pt x="0" y="111"/>
                    <a:pt x="0" y="111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1" name="Freeform 71"/>
            <p:cNvSpPr>
              <a:spLocks/>
            </p:cNvSpPr>
            <p:nvPr/>
          </p:nvSpPr>
          <p:spPr bwMode="auto">
            <a:xfrm>
              <a:off x="5863482" y="4530438"/>
              <a:ext cx="130196" cy="100437"/>
            </a:xfrm>
            <a:custGeom>
              <a:avLst/>
              <a:gdLst>
                <a:gd name="T0" fmla="*/ 34 w 43"/>
                <a:gd name="T1" fmla="*/ 2 h 37"/>
                <a:gd name="T2" fmla="*/ 36 w 43"/>
                <a:gd name="T3" fmla="*/ 3 h 37"/>
                <a:gd name="T4" fmla="*/ 37 w 43"/>
                <a:gd name="T5" fmla="*/ 6 h 37"/>
                <a:gd name="T6" fmla="*/ 39 w 43"/>
                <a:gd name="T7" fmla="*/ 11 h 37"/>
                <a:gd name="T8" fmla="*/ 43 w 43"/>
                <a:gd name="T9" fmla="*/ 17 h 37"/>
                <a:gd name="T10" fmla="*/ 37 w 43"/>
                <a:gd name="T11" fmla="*/ 19 h 37"/>
                <a:gd name="T12" fmla="*/ 37 w 43"/>
                <a:gd name="T13" fmla="*/ 22 h 37"/>
                <a:gd name="T14" fmla="*/ 40 w 43"/>
                <a:gd name="T15" fmla="*/ 26 h 37"/>
                <a:gd name="T16" fmla="*/ 39 w 43"/>
                <a:gd name="T17" fmla="*/ 30 h 37"/>
                <a:gd name="T18" fmla="*/ 38 w 43"/>
                <a:gd name="T19" fmla="*/ 32 h 37"/>
                <a:gd name="T20" fmla="*/ 37 w 43"/>
                <a:gd name="T21" fmla="*/ 32 h 37"/>
                <a:gd name="T22" fmla="*/ 29 w 43"/>
                <a:gd name="T23" fmla="*/ 35 h 37"/>
                <a:gd name="T24" fmla="*/ 24 w 43"/>
                <a:gd name="T25" fmla="*/ 37 h 37"/>
                <a:gd name="T26" fmla="*/ 24 w 43"/>
                <a:gd name="T27" fmla="*/ 37 h 37"/>
                <a:gd name="T28" fmla="*/ 14 w 43"/>
                <a:gd name="T29" fmla="*/ 31 h 37"/>
                <a:gd name="T30" fmla="*/ 5 w 43"/>
                <a:gd name="T31" fmla="*/ 15 h 37"/>
                <a:gd name="T32" fmla="*/ 0 w 43"/>
                <a:gd name="T33" fmla="*/ 8 h 37"/>
                <a:gd name="T34" fmla="*/ 2 w 43"/>
                <a:gd name="T35" fmla="*/ 7 h 37"/>
                <a:gd name="T36" fmla="*/ 8 w 43"/>
                <a:gd name="T37" fmla="*/ 4 h 37"/>
                <a:gd name="T38" fmla="*/ 15 w 43"/>
                <a:gd name="T39" fmla="*/ 0 h 37"/>
                <a:gd name="T40" fmla="*/ 20 w 43"/>
                <a:gd name="T41" fmla="*/ 6 h 37"/>
                <a:gd name="T42" fmla="*/ 28 w 43"/>
                <a:gd name="T43" fmla="*/ 8 h 37"/>
                <a:gd name="T44" fmla="*/ 33 w 43"/>
                <a:gd name="T45" fmla="*/ 3 h 37"/>
                <a:gd name="T46" fmla="*/ 34 w 43"/>
                <a:gd name="T47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3" h="37">
                  <a:moveTo>
                    <a:pt x="34" y="2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37" y="18"/>
                    <a:pt x="37" y="19"/>
                  </a:cubicBezTo>
                  <a:cubicBezTo>
                    <a:pt x="36" y="20"/>
                    <a:pt x="37" y="22"/>
                    <a:pt x="37" y="22"/>
                  </a:cubicBezTo>
                  <a:cubicBezTo>
                    <a:pt x="37" y="22"/>
                    <a:pt x="40" y="26"/>
                    <a:pt x="40" y="26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5"/>
                    <a:pt x="27" y="36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1" y="34"/>
                    <a:pt x="17" y="34"/>
                    <a:pt x="14" y="31"/>
                  </a:cubicBezTo>
                  <a:cubicBezTo>
                    <a:pt x="11" y="28"/>
                    <a:pt x="7" y="22"/>
                    <a:pt x="5" y="15"/>
                  </a:cubicBezTo>
                  <a:cubicBezTo>
                    <a:pt x="4" y="12"/>
                    <a:pt x="2" y="10"/>
                    <a:pt x="0" y="8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3" y="5"/>
                    <a:pt x="7" y="4"/>
                    <a:pt x="8" y="4"/>
                  </a:cubicBezTo>
                  <a:cubicBezTo>
                    <a:pt x="9" y="3"/>
                    <a:pt x="13" y="1"/>
                    <a:pt x="15" y="0"/>
                  </a:cubicBezTo>
                  <a:cubicBezTo>
                    <a:pt x="17" y="0"/>
                    <a:pt x="19" y="5"/>
                    <a:pt x="20" y="6"/>
                  </a:cubicBezTo>
                  <a:cubicBezTo>
                    <a:pt x="21" y="8"/>
                    <a:pt x="26" y="8"/>
                    <a:pt x="28" y="8"/>
                  </a:cubicBezTo>
                  <a:cubicBezTo>
                    <a:pt x="29" y="8"/>
                    <a:pt x="32" y="6"/>
                    <a:pt x="33" y="3"/>
                  </a:cubicBezTo>
                  <a:cubicBezTo>
                    <a:pt x="34" y="3"/>
                    <a:pt x="34" y="2"/>
                    <a:pt x="34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2" name="Freeform 72"/>
            <p:cNvSpPr>
              <a:spLocks/>
            </p:cNvSpPr>
            <p:nvPr/>
          </p:nvSpPr>
          <p:spPr bwMode="auto">
            <a:xfrm>
              <a:off x="5936626" y="4617831"/>
              <a:ext cx="130196" cy="82176"/>
            </a:xfrm>
            <a:custGeom>
              <a:avLst/>
              <a:gdLst>
                <a:gd name="T0" fmla="*/ 0 w 43"/>
                <a:gd name="T1" fmla="*/ 5 h 30"/>
                <a:gd name="T2" fmla="*/ 5 w 43"/>
                <a:gd name="T3" fmla="*/ 3 h 30"/>
                <a:gd name="T4" fmla="*/ 13 w 43"/>
                <a:gd name="T5" fmla="*/ 0 h 30"/>
                <a:gd name="T6" fmla="*/ 16 w 43"/>
                <a:gd name="T7" fmla="*/ 0 h 30"/>
                <a:gd name="T8" fmla="*/ 22 w 43"/>
                <a:gd name="T9" fmla="*/ 1 h 30"/>
                <a:gd name="T10" fmla="*/ 26 w 43"/>
                <a:gd name="T11" fmla="*/ 3 h 30"/>
                <a:gd name="T12" fmla="*/ 32 w 43"/>
                <a:gd name="T13" fmla="*/ 12 h 30"/>
                <a:gd name="T14" fmla="*/ 37 w 43"/>
                <a:gd name="T15" fmla="*/ 11 h 30"/>
                <a:gd name="T16" fmla="*/ 43 w 43"/>
                <a:gd name="T17" fmla="*/ 15 h 30"/>
                <a:gd name="T18" fmla="*/ 43 w 43"/>
                <a:gd name="T19" fmla="*/ 19 h 30"/>
                <a:gd name="T20" fmla="*/ 43 w 43"/>
                <a:gd name="T21" fmla="*/ 20 h 30"/>
                <a:gd name="T22" fmla="*/ 42 w 43"/>
                <a:gd name="T23" fmla="*/ 20 h 30"/>
                <a:gd name="T24" fmla="*/ 38 w 43"/>
                <a:gd name="T25" fmla="*/ 21 h 30"/>
                <a:gd name="T26" fmla="*/ 38 w 43"/>
                <a:gd name="T27" fmla="*/ 27 h 30"/>
                <a:gd name="T28" fmla="*/ 35 w 43"/>
                <a:gd name="T29" fmla="*/ 27 h 30"/>
                <a:gd name="T30" fmla="*/ 29 w 43"/>
                <a:gd name="T31" fmla="*/ 30 h 30"/>
                <a:gd name="T32" fmla="*/ 26 w 43"/>
                <a:gd name="T33" fmla="*/ 28 h 30"/>
                <a:gd name="T34" fmla="*/ 20 w 43"/>
                <a:gd name="T35" fmla="*/ 27 h 30"/>
                <a:gd name="T36" fmla="*/ 12 w 43"/>
                <a:gd name="T37" fmla="*/ 29 h 30"/>
                <a:gd name="T38" fmla="*/ 11 w 43"/>
                <a:gd name="T39" fmla="*/ 26 h 30"/>
                <a:gd name="T40" fmla="*/ 10 w 43"/>
                <a:gd name="T41" fmla="*/ 18 h 30"/>
                <a:gd name="T42" fmla="*/ 0 w 43"/>
                <a:gd name="T4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" h="30">
                  <a:moveTo>
                    <a:pt x="0" y="5"/>
                  </a:moveTo>
                  <a:cubicBezTo>
                    <a:pt x="3" y="4"/>
                    <a:pt x="5" y="3"/>
                    <a:pt x="5" y="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20"/>
                    <a:pt x="42" y="20"/>
                    <a:pt x="42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8"/>
                    <a:pt x="11" y="27"/>
                    <a:pt x="11" y="26"/>
                  </a:cubicBezTo>
                  <a:cubicBezTo>
                    <a:pt x="8" y="23"/>
                    <a:pt x="8" y="22"/>
                    <a:pt x="10" y="18"/>
                  </a:cubicBezTo>
                  <a:cubicBezTo>
                    <a:pt x="11" y="13"/>
                    <a:pt x="2" y="9"/>
                    <a:pt x="0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5973198" y="4672614"/>
              <a:ext cx="112641" cy="80871"/>
            </a:xfrm>
            <a:custGeom>
              <a:avLst/>
              <a:gdLst>
                <a:gd name="T0" fmla="*/ 0 w 37"/>
                <a:gd name="T1" fmla="*/ 9 h 30"/>
                <a:gd name="T2" fmla="*/ 8 w 37"/>
                <a:gd name="T3" fmla="*/ 7 h 30"/>
                <a:gd name="T4" fmla="*/ 14 w 37"/>
                <a:gd name="T5" fmla="*/ 8 h 30"/>
                <a:gd name="T6" fmla="*/ 17 w 37"/>
                <a:gd name="T7" fmla="*/ 10 h 30"/>
                <a:gd name="T8" fmla="*/ 23 w 37"/>
                <a:gd name="T9" fmla="*/ 7 h 30"/>
                <a:gd name="T10" fmla="*/ 26 w 37"/>
                <a:gd name="T11" fmla="*/ 7 h 30"/>
                <a:gd name="T12" fmla="*/ 26 w 37"/>
                <a:gd name="T13" fmla="*/ 1 h 30"/>
                <a:gd name="T14" fmla="*/ 30 w 37"/>
                <a:gd name="T15" fmla="*/ 0 h 30"/>
                <a:gd name="T16" fmla="*/ 34 w 37"/>
                <a:gd name="T17" fmla="*/ 2 h 30"/>
                <a:gd name="T18" fmla="*/ 37 w 37"/>
                <a:gd name="T19" fmla="*/ 5 h 30"/>
                <a:gd name="T20" fmla="*/ 37 w 37"/>
                <a:gd name="T21" fmla="*/ 11 h 30"/>
                <a:gd name="T22" fmla="*/ 32 w 37"/>
                <a:gd name="T23" fmla="*/ 12 h 30"/>
                <a:gd name="T24" fmla="*/ 32 w 37"/>
                <a:gd name="T25" fmla="*/ 13 h 30"/>
                <a:gd name="T26" fmla="*/ 27 w 37"/>
                <a:gd name="T27" fmla="*/ 11 h 30"/>
                <a:gd name="T28" fmla="*/ 25 w 37"/>
                <a:gd name="T29" fmla="*/ 17 h 30"/>
                <a:gd name="T30" fmla="*/ 25 w 37"/>
                <a:gd name="T31" fmla="*/ 24 h 30"/>
                <a:gd name="T32" fmla="*/ 23 w 37"/>
                <a:gd name="T33" fmla="*/ 28 h 30"/>
                <a:gd name="T34" fmla="*/ 20 w 37"/>
                <a:gd name="T35" fmla="*/ 30 h 30"/>
                <a:gd name="T36" fmla="*/ 15 w 37"/>
                <a:gd name="T37" fmla="*/ 26 h 30"/>
                <a:gd name="T38" fmla="*/ 3 w 37"/>
                <a:gd name="T39" fmla="*/ 22 h 30"/>
                <a:gd name="T40" fmla="*/ 4 w 37"/>
                <a:gd name="T41" fmla="*/ 15 h 30"/>
                <a:gd name="T42" fmla="*/ 0 w 37"/>
                <a:gd name="T4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30">
                  <a:moveTo>
                    <a:pt x="0" y="9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5" y="11"/>
                    <a:pt x="32" y="11"/>
                    <a:pt x="32" y="12"/>
                  </a:cubicBezTo>
                  <a:cubicBezTo>
                    <a:pt x="32" y="12"/>
                    <a:pt x="32" y="13"/>
                    <a:pt x="32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5" y="16"/>
                    <a:pt x="25" y="17"/>
                  </a:cubicBezTo>
                  <a:cubicBezTo>
                    <a:pt x="25" y="18"/>
                    <a:pt x="25" y="24"/>
                    <a:pt x="25" y="24"/>
                  </a:cubicBezTo>
                  <a:cubicBezTo>
                    <a:pt x="25" y="24"/>
                    <a:pt x="24" y="28"/>
                    <a:pt x="23" y="28"/>
                  </a:cubicBezTo>
                  <a:cubicBezTo>
                    <a:pt x="23" y="28"/>
                    <a:pt x="21" y="29"/>
                    <a:pt x="20" y="30"/>
                  </a:cubicBezTo>
                  <a:cubicBezTo>
                    <a:pt x="18" y="28"/>
                    <a:pt x="16" y="27"/>
                    <a:pt x="15" y="26"/>
                  </a:cubicBezTo>
                  <a:cubicBezTo>
                    <a:pt x="12" y="24"/>
                    <a:pt x="5" y="25"/>
                    <a:pt x="3" y="22"/>
                  </a:cubicBezTo>
                  <a:cubicBezTo>
                    <a:pt x="2" y="19"/>
                    <a:pt x="3" y="18"/>
                    <a:pt x="4" y="15"/>
                  </a:cubicBezTo>
                  <a:cubicBezTo>
                    <a:pt x="4" y="13"/>
                    <a:pt x="2" y="11"/>
                    <a:pt x="0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6033176" y="4702615"/>
              <a:ext cx="58515" cy="83480"/>
            </a:xfrm>
            <a:custGeom>
              <a:avLst/>
              <a:gdLst>
                <a:gd name="T0" fmla="*/ 12 w 19"/>
                <a:gd name="T1" fmla="*/ 2 h 31"/>
                <a:gd name="T2" fmla="*/ 7 w 19"/>
                <a:gd name="T3" fmla="*/ 0 h 31"/>
                <a:gd name="T4" fmla="*/ 5 w 19"/>
                <a:gd name="T5" fmla="*/ 6 h 31"/>
                <a:gd name="T6" fmla="*/ 5 w 19"/>
                <a:gd name="T7" fmla="*/ 13 h 31"/>
                <a:gd name="T8" fmla="*/ 3 w 19"/>
                <a:gd name="T9" fmla="*/ 17 h 31"/>
                <a:gd name="T10" fmla="*/ 0 w 19"/>
                <a:gd name="T11" fmla="*/ 19 h 31"/>
                <a:gd name="T12" fmla="*/ 1 w 19"/>
                <a:gd name="T13" fmla="*/ 20 h 31"/>
                <a:gd name="T14" fmla="*/ 5 w 19"/>
                <a:gd name="T15" fmla="*/ 31 h 31"/>
                <a:gd name="T16" fmla="*/ 14 w 19"/>
                <a:gd name="T17" fmla="*/ 24 h 31"/>
                <a:gd name="T18" fmla="*/ 19 w 19"/>
                <a:gd name="T19" fmla="*/ 10 h 31"/>
                <a:gd name="T20" fmla="*/ 12 w 19"/>
                <a:gd name="T21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1">
                  <a:moveTo>
                    <a:pt x="12" y="2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5" y="5"/>
                    <a:pt x="5" y="6"/>
                  </a:cubicBezTo>
                  <a:cubicBezTo>
                    <a:pt x="5" y="7"/>
                    <a:pt x="5" y="13"/>
                    <a:pt x="5" y="13"/>
                  </a:cubicBezTo>
                  <a:cubicBezTo>
                    <a:pt x="5" y="13"/>
                    <a:pt x="4" y="17"/>
                    <a:pt x="3" y="17"/>
                  </a:cubicBezTo>
                  <a:cubicBezTo>
                    <a:pt x="3" y="17"/>
                    <a:pt x="1" y="18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2" y="22"/>
                    <a:pt x="4" y="26"/>
                    <a:pt x="5" y="31"/>
                  </a:cubicBezTo>
                  <a:cubicBezTo>
                    <a:pt x="9" y="29"/>
                    <a:pt x="13" y="26"/>
                    <a:pt x="14" y="24"/>
                  </a:cubicBezTo>
                  <a:cubicBezTo>
                    <a:pt x="15" y="19"/>
                    <a:pt x="19" y="10"/>
                    <a:pt x="19" y="10"/>
                  </a:cubicBezTo>
                  <a:cubicBezTo>
                    <a:pt x="19" y="10"/>
                    <a:pt x="13" y="4"/>
                    <a:pt x="12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6052193" y="4647831"/>
              <a:ext cx="191637" cy="320876"/>
            </a:xfrm>
            <a:custGeom>
              <a:avLst/>
              <a:gdLst>
                <a:gd name="T0" fmla="*/ 0 w 63"/>
                <a:gd name="T1" fmla="*/ 65 h 118"/>
                <a:gd name="T2" fmla="*/ 7 w 63"/>
                <a:gd name="T3" fmla="*/ 61 h 118"/>
                <a:gd name="T4" fmla="*/ 17 w 63"/>
                <a:gd name="T5" fmla="*/ 58 h 118"/>
                <a:gd name="T6" fmla="*/ 21 w 63"/>
                <a:gd name="T7" fmla="*/ 55 h 118"/>
                <a:gd name="T8" fmla="*/ 26 w 63"/>
                <a:gd name="T9" fmla="*/ 60 h 118"/>
                <a:gd name="T10" fmla="*/ 29 w 63"/>
                <a:gd name="T11" fmla="*/ 50 h 118"/>
                <a:gd name="T12" fmla="*/ 44 w 63"/>
                <a:gd name="T13" fmla="*/ 40 h 118"/>
                <a:gd name="T14" fmla="*/ 44 w 63"/>
                <a:gd name="T15" fmla="*/ 31 h 118"/>
                <a:gd name="T16" fmla="*/ 37 w 63"/>
                <a:gd name="T17" fmla="*/ 31 h 118"/>
                <a:gd name="T18" fmla="*/ 34 w 63"/>
                <a:gd name="T19" fmla="*/ 27 h 118"/>
                <a:gd name="T20" fmla="*/ 28 w 63"/>
                <a:gd name="T21" fmla="*/ 21 h 118"/>
                <a:gd name="T22" fmla="*/ 29 w 63"/>
                <a:gd name="T23" fmla="*/ 17 h 118"/>
                <a:gd name="T24" fmla="*/ 28 w 63"/>
                <a:gd name="T25" fmla="*/ 11 h 118"/>
                <a:gd name="T26" fmla="*/ 33 w 63"/>
                <a:gd name="T27" fmla="*/ 10 h 118"/>
                <a:gd name="T28" fmla="*/ 35 w 63"/>
                <a:gd name="T29" fmla="*/ 3 h 118"/>
                <a:gd name="T30" fmla="*/ 43 w 63"/>
                <a:gd name="T31" fmla="*/ 4 h 118"/>
                <a:gd name="T32" fmla="*/ 49 w 63"/>
                <a:gd name="T33" fmla="*/ 0 h 118"/>
                <a:gd name="T34" fmla="*/ 60 w 63"/>
                <a:gd name="T35" fmla="*/ 8 h 118"/>
                <a:gd name="T36" fmla="*/ 61 w 63"/>
                <a:gd name="T37" fmla="*/ 14 h 118"/>
                <a:gd name="T38" fmla="*/ 62 w 63"/>
                <a:gd name="T39" fmla="*/ 17 h 118"/>
                <a:gd name="T40" fmla="*/ 60 w 63"/>
                <a:gd name="T41" fmla="*/ 24 h 118"/>
                <a:gd name="T42" fmla="*/ 61 w 63"/>
                <a:gd name="T43" fmla="*/ 43 h 118"/>
                <a:gd name="T44" fmla="*/ 57 w 63"/>
                <a:gd name="T45" fmla="*/ 52 h 118"/>
                <a:gd name="T46" fmla="*/ 49 w 63"/>
                <a:gd name="T47" fmla="*/ 68 h 118"/>
                <a:gd name="T48" fmla="*/ 45 w 63"/>
                <a:gd name="T49" fmla="*/ 83 h 118"/>
                <a:gd name="T50" fmla="*/ 48 w 63"/>
                <a:gd name="T51" fmla="*/ 102 h 118"/>
                <a:gd name="T52" fmla="*/ 49 w 63"/>
                <a:gd name="T53" fmla="*/ 112 h 118"/>
                <a:gd name="T54" fmla="*/ 41 w 63"/>
                <a:gd name="T55" fmla="*/ 113 h 118"/>
                <a:gd name="T56" fmla="*/ 29 w 63"/>
                <a:gd name="T57" fmla="*/ 115 h 118"/>
                <a:gd name="T58" fmla="*/ 18 w 63"/>
                <a:gd name="T59" fmla="*/ 111 h 118"/>
                <a:gd name="T60" fmla="*/ 14 w 63"/>
                <a:gd name="T61" fmla="*/ 97 h 118"/>
                <a:gd name="T62" fmla="*/ 12 w 63"/>
                <a:gd name="T63" fmla="*/ 84 h 118"/>
                <a:gd name="T64" fmla="*/ 2 w 63"/>
                <a:gd name="T65" fmla="*/ 70 h 118"/>
                <a:gd name="T66" fmla="*/ 0 w 63"/>
                <a:gd name="T67" fmla="*/ 6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" h="118">
                  <a:moveTo>
                    <a:pt x="0" y="65"/>
                  </a:moveTo>
                  <a:cubicBezTo>
                    <a:pt x="2" y="63"/>
                    <a:pt x="4" y="61"/>
                    <a:pt x="7" y="61"/>
                  </a:cubicBezTo>
                  <a:cubicBezTo>
                    <a:pt x="14" y="60"/>
                    <a:pt x="16" y="58"/>
                    <a:pt x="17" y="58"/>
                  </a:cubicBezTo>
                  <a:cubicBezTo>
                    <a:pt x="17" y="57"/>
                    <a:pt x="21" y="55"/>
                    <a:pt x="21" y="55"/>
                  </a:cubicBezTo>
                  <a:cubicBezTo>
                    <a:pt x="26" y="60"/>
                    <a:pt x="26" y="60"/>
                    <a:pt x="26" y="60"/>
                  </a:cubicBezTo>
                  <a:cubicBezTo>
                    <a:pt x="26" y="60"/>
                    <a:pt x="27" y="54"/>
                    <a:pt x="29" y="50"/>
                  </a:cubicBezTo>
                  <a:cubicBezTo>
                    <a:pt x="32" y="46"/>
                    <a:pt x="44" y="40"/>
                    <a:pt x="44" y="40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6" y="29"/>
                    <a:pt x="34" y="27"/>
                  </a:cubicBezTo>
                  <a:cubicBezTo>
                    <a:pt x="32" y="25"/>
                    <a:pt x="28" y="21"/>
                    <a:pt x="28" y="21"/>
                  </a:cubicBezTo>
                  <a:cubicBezTo>
                    <a:pt x="28" y="21"/>
                    <a:pt x="31" y="19"/>
                    <a:pt x="29" y="17"/>
                  </a:cubicBezTo>
                  <a:cubicBezTo>
                    <a:pt x="28" y="14"/>
                    <a:pt x="27" y="11"/>
                    <a:pt x="28" y="11"/>
                  </a:cubicBezTo>
                  <a:cubicBezTo>
                    <a:pt x="29" y="11"/>
                    <a:pt x="33" y="11"/>
                    <a:pt x="33" y="10"/>
                  </a:cubicBezTo>
                  <a:cubicBezTo>
                    <a:pt x="33" y="8"/>
                    <a:pt x="34" y="3"/>
                    <a:pt x="35" y="3"/>
                  </a:cubicBezTo>
                  <a:cubicBezTo>
                    <a:pt x="37" y="3"/>
                    <a:pt x="40" y="6"/>
                    <a:pt x="43" y="4"/>
                  </a:cubicBezTo>
                  <a:cubicBezTo>
                    <a:pt x="44" y="3"/>
                    <a:pt x="46" y="1"/>
                    <a:pt x="49" y="0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0" y="19"/>
                    <a:pt x="60" y="20"/>
                    <a:pt x="60" y="24"/>
                  </a:cubicBezTo>
                  <a:cubicBezTo>
                    <a:pt x="61" y="29"/>
                    <a:pt x="62" y="39"/>
                    <a:pt x="61" y="43"/>
                  </a:cubicBezTo>
                  <a:cubicBezTo>
                    <a:pt x="61" y="48"/>
                    <a:pt x="63" y="48"/>
                    <a:pt x="57" y="52"/>
                  </a:cubicBezTo>
                  <a:cubicBezTo>
                    <a:pt x="50" y="56"/>
                    <a:pt x="49" y="63"/>
                    <a:pt x="49" y="68"/>
                  </a:cubicBezTo>
                  <a:cubicBezTo>
                    <a:pt x="49" y="73"/>
                    <a:pt x="45" y="78"/>
                    <a:pt x="45" y="83"/>
                  </a:cubicBezTo>
                  <a:cubicBezTo>
                    <a:pt x="45" y="87"/>
                    <a:pt x="48" y="95"/>
                    <a:pt x="48" y="102"/>
                  </a:cubicBezTo>
                  <a:cubicBezTo>
                    <a:pt x="48" y="106"/>
                    <a:pt x="49" y="109"/>
                    <a:pt x="49" y="112"/>
                  </a:cubicBezTo>
                  <a:cubicBezTo>
                    <a:pt x="46" y="113"/>
                    <a:pt x="43" y="113"/>
                    <a:pt x="41" y="113"/>
                  </a:cubicBezTo>
                  <a:cubicBezTo>
                    <a:pt x="35" y="113"/>
                    <a:pt x="31" y="113"/>
                    <a:pt x="29" y="115"/>
                  </a:cubicBezTo>
                  <a:cubicBezTo>
                    <a:pt x="26" y="118"/>
                    <a:pt x="20" y="114"/>
                    <a:pt x="18" y="111"/>
                  </a:cubicBezTo>
                  <a:cubicBezTo>
                    <a:pt x="16" y="107"/>
                    <a:pt x="14" y="100"/>
                    <a:pt x="14" y="97"/>
                  </a:cubicBezTo>
                  <a:cubicBezTo>
                    <a:pt x="14" y="94"/>
                    <a:pt x="13" y="88"/>
                    <a:pt x="12" y="84"/>
                  </a:cubicBezTo>
                  <a:cubicBezTo>
                    <a:pt x="12" y="80"/>
                    <a:pt x="3" y="74"/>
                    <a:pt x="2" y="70"/>
                  </a:cubicBezTo>
                  <a:cubicBezTo>
                    <a:pt x="1" y="68"/>
                    <a:pt x="0" y="67"/>
                    <a:pt x="0" y="6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6" name="Freeform 76"/>
            <p:cNvSpPr>
              <a:spLocks/>
            </p:cNvSpPr>
            <p:nvPr/>
          </p:nvSpPr>
          <p:spPr bwMode="auto">
            <a:xfrm>
              <a:off x="6049267" y="4688267"/>
              <a:ext cx="137510" cy="135654"/>
            </a:xfrm>
            <a:custGeom>
              <a:avLst/>
              <a:gdLst>
                <a:gd name="T0" fmla="*/ 0 w 45"/>
                <a:gd name="T1" fmla="*/ 36 h 50"/>
                <a:gd name="T2" fmla="*/ 9 w 45"/>
                <a:gd name="T3" fmla="*/ 29 h 50"/>
                <a:gd name="T4" fmla="*/ 14 w 45"/>
                <a:gd name="T5" fmla="*/ 15 h 50"/>
                <a:gd name="T6" fmla="*/ 7 w 45"/>
                <a:gd name="T7" fmla="*/ 6 h 50"/>
                <a:gd name="T8" fmla="*/ 14 w 45"/>
                <a:gd name="T9" fmla="*/ 5 h 50"/>
                <a:gd name="T10" fmla="*/ 18 w 45"/>
                <a:gd name="T11" fmla="*/ 0 h 50"/>
                <a:gd name="T12" fmla="*/ 24 w 45"/>
                <a:gd name="T13" fmla="*/ 6 h 50"/>
                <a:gd name="T14" fmla="*/ 29 w 45"/>
                <a:gd name="T15" fmla="*/ 6 h 50"/>
                <a:gd name="T16" fmla="*/ 35 w 45"/>
                <a:gd name="T17" fmla="*/ 12 h 50"/>
                <a:gd name="T18" fmla="*/ 38 w 45"/>
                <a:gd name="T19" fmla="*/ 16 h 50"/>
                <a:gd name="T20" fmla="*/ 45 w 45"/>
                <a:gd name="T21" fmla="*/ 16 h 50"/>
                <a:gd name="T22" fmla="*/ 45 w 45"/>
                <a:gd name="T23" fmla="*/ 25 h 50"/>
                <a:gd name="T24" fmla="*/ 30 w 45"/>
                <a:gd name="T25" fmla="*/ 35 h 50"/>
                <a:gd name="T26" fmla="*/ 27 w 45"/>
                <a:gd name="T27" fmla="*/ 45 h 50"/>
                <a:gd name="T28" fmla="*/ 22 w 45"/>
                <a:gd name="T29" fmla="*/ 40 h 50"/>
                <a:gd name="T30" fmla="*/ 18 w 45"/>
                <a:gd name="T31" fmla="*/ 43 h 50"/>
                <a:gd name="T32" fmla="*/ 8 w 45"/>
                <a:gd name="T33" fmla="*/ 46 h 50"/>
                <a:gd name="T34" fmla="*/ 1 w 45"/>
                <a:gd name="T35" fmla="*/ 50 h 50"/>
                <a:gd name="T36" fmla="*/ 1 w 45"/>
                <a:gd name="T37" fmla="*/ 43 h 50"/>
                <a:gd name="T38" fmla="*/ 0 w 45"/>
                <a:gd name="T39" fmla="*/ 3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5" h="50">
                  <a:moveTo>
                    <a:pt x="0" y="36"/>
                  </a:moveTo>
                  <a:cubicBezTo>
                    <a:pt x="4" y="34"/>
                    <a:pt x="8" y="31"/>
                    <a:pt x="9" y="29"/>
                  </a:cubicBezTo>
                  <a:cubicBezTo>
                    <a:pt x="10" y="24"/>
                    <a:pt x="14" y="15"/>
                    <a:pt x="14" y="15"/>
                  </a:cubicBezTo>
                  <a:cubicBezTo>
                    <a:pt x="14" y="15"/>
                    <a:pt x="7" y="8"/>
                    <a:pt x="7" y="6"/>
                  </a:cubicBezTo>
                  <a:cubicBezTo>
                    <a:pt x="7" y="4"/>
                    <a:pt x="13" y="6"/>
                    <a:pt x="14" y="5"/>
                  </a:cubicBezTo>
                  <a:cubicBezTo>
                    <a:pt x="15" y="4"/>
                    <a:pt x="18" y="0"/>
                    <a:pt x="18" y="0"/>
                  </a:cubicBezTo>
                  <a:cubicBezTo>
                    <a:pt x="18" y="0"/>
                    <a:pt x="23" y="6"/>
                    <a:pt x="24" y="6"/>
                  </a:cubicBezTo>
                  <a:cubicBezTo>
                    <a:pt x="24" y="6"/>
                    <a:pt x="26" y="6"/>
                    <a:pt x="29" y="6"/>
                  </a:cubicBezTo>
                  <a:cubicBezTo>
                    <a:pt x="30" y="7"/>
                    <a:pt x="33" y="10"/>
                    <a:pt x="35" y="12"/>
                  </a:cubicBezTo>
                  <a:cubicBezTo>
                    <a:pt x="37" y="14"/>
                    <a:pt x="38" y="16"/>
                    <a:pt x="38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5" y="25"/>
                    <a:pt x="33" y="31"/>
                    <a:pt x="30" y="35"/>
                  </a:cubicBezTo>
                  <a:cubicBezTo>
                    <a:pt x="28" y="39"/>
                    <a:pt x="27" y="45"/>
                    <a:pt x="27" y="4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40"/>
                    <a:pt x="18" y="42"/>
                    <a:pt x="18" y="43"/>
                  </a:cubicBezTo>
                  <a:cubicBezTo>
                    <a:pt x="17" y="43"/>
                    <a:pt x="15" y="45"/>
                    <a:pt x="8" y="46"/>
                  </a:cubicBezTo>
                  <a:cubicBezTo>
                    <a:pt x="5" y="46"/>
                    <a:pt x="3" y="48"/>
                    <a:pt x="1" y="50"/>
                  </a:cubicBezTo>
                  <a:cubicBezTo>
                    <a:pt x="1" y="48"/>
                    <a:pt x="1" y="46"/>
                    <a:pt x="1" y="43"/>
                  </a:cubicBezTo>
                  <a:cubicBezTo>
                    <a:pt x="1" y="41"/>
                    <a:pt x="1" y="38"/>
                    <a:pt x="0" y="3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7" name="Freeform 77"/>
            <p:cNvSpPr>
              <a:spLocks/>
            </p:cNvSpPr>
            <p:nvPr/>
          </p:nvSpPr>
          <p:spPr bwMode="auto">
            <a:xfrm>
              <a:off x="6049267" y="4386957"/>
              <a:ext cx="337925" cy="306528"/>
            </a:xfrm>
            <a:custGeom>
              <a:avLst/>
              <a:gdLst>
                <a:gd name="T0" fmla="*/ 86 w 111"/>
                <a:gd name="T1" fmla="*/ 105 h 113"/>
                <a:gd name="T2" fmla="*/ 63 w 111"/>
                <a:gd name="T3" fmla="*/ 113 h 113"/>
                <a:gd name="T4" fmla="*/ 61 w 111"/>
                <a:gd name="T5" fmla="*/ 104 h 113"/>
                <a:gd name="T6" fmla="*/ 49 w 111"/>
                <a:gd name="T7" fmla="*/ 86 h 113"/>
                <a:gd name="T8" fmla="*/ 42 w 111"/>
                <a:gd name="T9" fmla="*/ 70 h 113"/>
                <a:gd name="T10" fmla="*/ 35 w 111"/>
                <a:gd name="T11" fmla="*/ 49 h 113"/>
                <a:gd name="T12" fmla="*/ 24 w 111"/>
                <a:gd name="T13" fmla="*/ 32 h 113"/>
                <a:gd name="T14" fmla="*/ 9 w 111"/>
                <a:gd name="T15" fmla="*/ 25 h 113"/>
                <a:gd name="T16" fmla="*/ 0 w 111"/>
                <a:gd name="T17" fmla="*/ 18 h 113"/>
                <a:gd name="T18" fmla="*/ 10 w 111"/>
                <a:gd name="T19" fmla="*/ 17 h 113"/>
                <a:gd name="T20" fmla="*/ 22 w 111"/>
                <a:gd name="T21" fmla="*/ 13 h 113"/>
                <a:gd name="T22" fmla="*/ 30 w 111"/>
                <a:gd name="T23" fmla="*/ 24 h 113"/>
                <a:gd name="T24" fmla="*/ 43 w 111"/>
                <a:gd name="T25" fmla="*/ 38 h 113"/>
                <a:gd name="T26" fmla="*/ 55 w 111"/>
                <a:gd name="T27" fmla="*/ 31 h 113"/>
                <a:gd name="T28" fmla="*/ 69 w 111"/>
                <a:gd name="T29" fmla="*/ 18 h 113"/>
                <a:gd name="T30" fmla="*/ 60 w 111"/>
                <a:gd name="T31" fmla="*/ 16 h 113"/>
                <a:gd name="T32" fmla="*/ 64 w 111"/>
                <a:gd name="T33" fmla="*/ 5 h 113"/>
                <a:gd name="T34" fmla="*/ 75 w 111"/>
                <a:gd name="T35" fmla="*/ 7 h 113"/>
                <a:gd name="T36" fmla="*/ 81 w 111"/>
                <a:gd name="T37" fmla="*/ 5 h 113"/>
                <a:gd name="T38" fmla="*/ 86 w 111"/>
                <a:gd name="T39" fmla="*/ 1 h 113"/>
                <a:gd name="T40" fmla="*/ 91 w 111"/>
                <a:gd name="T41" fmla="*/ 11 h 113"/>
                <a:gd name="T42" fmla="*/ 99 w 111"/>
                <a:gd name="T43" fmla="*/ 21 h 113"/>
                <a:gd name="T44" fmla="*/ 99 w 111"/>
                <a:gd name="T45" fmla="*/ 30 h 113"/>
                <a:gd name="T46" fmla="*/ 104 w 111"/>
                <a:gd name="T47" fmla="*/ 45 h 113"/>
                <a:gd name="T48" fmla="*/ 110 w 111"/>
                <a:gd name="T49" fmla="*/ 50 h 113"/>
                <a:gd name="T50" fmla="*/ 105 w 111"/>
                <a:gd name="T51" fmla="*/ 59 h 113"/>
                <a:gd name="T52" fmla="*/ 104 w 111"/>
                <a:gd name="T53" fmla="*/ 64 h 113"/>
                <a:gd name="T54" fmla="*/ 104 w 111"/>
                <a:gd name="T55" fmla="*/ 70 h 113"/>
                <a:gd name="T56" fmla="*/ 97 w 111"/>
                <a:gd name="T57" fmla="*/ 73 h 113"/>
                <a:gd name="T58" fmla="*/ 89 w 111"/>
                <a:gd name="T59" fmla="*/ 72 h 113"/>
                <a:gd name="T60" fmla="*/ 91 w 111"/>
                <a:gd name="T61" fmla="*/ 82 h 113"/>
                <a:gd name="T62" fmla="*/ 92 w 111"/>
                <a:gd name="T63" fmla="*/ 9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" h="113">
                  <a:moveTo>
                    <a:pt x="92" y="99"/>
                  </a:moveTo>
                  <a:cubicBezTo>
                    <a:pt x="88" y="100"/>
                    <a:pt x="86" y="105"/>
                    <a:pt x="86" y="105"/>
                  </a:cubicBezTo>
                  <a:cubicBezTo>
                    <a:pt x="79" y="106"/>
                    <a:pt x="74" y="110"/>
                    <a:pt x="68" y="111"/>
                  </a:cubicBezTo>
                  <a:cubicBezTo>
                    <a:pt x="66" y="112"/>
                    <a:pt x="64" y="112"/>
                    <a:pt x="63" y="113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5"/>
                    <a:pt x="50" y="88"/>
                    <a:pt x="49" y="86"/>
                  </a:cubicBezTo>
                  <a:cubicBezTo>
                    <a:pt x="49" y="85"/>
                    <a:pt x="47" y="82"/>
                    <a:pt x="47" y="79"/>
                  </a:cubicBezTo>
                  <a:cubicBezTo>
                    <a:pt x="47" y="76"/>
                    <a:pt x="43" y="75"/>
                    <a:pt x="42" y="70"/>
                  </a:cubicBezTo>
                  <a:cubicBezTo>
                    <a:pt x="41" y="65"/>
                    <a:pt x="34" y="63"/>
                    <a:pt x="34" y="59"/>
                  </a:cubicBezTo>
                  <a:cubicBezTo>
                    <a:pt x="35" y="56"/>
                    <a:pt x="38" y="52"/>
                    <a:pt x="35" y="49"/>
                  </a:cubicBezTo>
                  <a:cubicBezTo>
                    <a:pt x="32" y="45"/>
                    <a:pt x="31" y="48"/>
                    <a:pt x="29" y="42"/>
                  </a:cubicBezTo>
                  <a:cubicBezTo>
                    <a:pt x="27" y="36"/>
                    <a:pt x="27" y="34"/>
                    <a:pt x="24" y="32"/>
                  </a:cubicBezTo>
                  <a:cubicBezTo>
                    <a:pt x="22" y="31"/>
                    <a:pt x="18" y="33"/>
                    <a:pt x="15" y="31"/>
                  </a:cubicBezTo>
                  <a:cubicBezTo>
                    <a:pt x="13" y="28"/>
                    <a:pt x="12" y="25"/>
                    <a:pt x="9" y="25"/>
                  </a:cubicBezTo>
                  <a:cubicBezTo>
                    <a:pt x="6" y="26"/>
                    <a:pt x="5" y="27"/>
                    <a:pt x="3" y="22"/>
                  </a:cubicBezTo>
                  <a:cubicBezTo>
                    <a:pt x="2" y="21"/>
                    <a:pt x="1" y="19"/>
                    <a:pt x="0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7" y="16"/>
                    <a:pt x="10" y="17"/>
                  </a:cubicBezTo>
                  <a:cubicBezTo>
                    <a:pt x="13" y="17"/>
                    <a:pt x="17" y="18"/>
                    <a:pt x="17" y="15"/>
                  </a:cubicBezTo>
                  <a:cubicBezTo>
                    <a:pt x="17" y="13"/>
                    <a:pt x="22" y="10"/>
                    <a:pt x="22" y="13"/>
                  </a:cubicBezTo>
                  <a:cubicBezTo>
                    <a:pt x="22" y="16"/>
                    <a:pt x="22" y="20"/>
                    <a:pt x="23" y="21"/>
                  </a:cubicBezTo>
                  <a:cubicBezTo>
                    <a:pt x="23" y="22"/>
                    <a:pt x="30" y="21"/>
                    <a:pt x="30" y="24"/>
                  </a:cubicBezTo>
                  <a:cubicBezTo>
                    <a:pt x="31" y="27"/>
                    <a:pt x="31" y="34"/>
                    <a:pt x="34" y="36"/>
                  </a:cubicBezTo>
                  <a:cubicBezTo>
                    <a:pt x="37" y="39"/>
                    <a:pt x="39" y="39"/>
                    <a:pt x="43" y="38"/>
                  </a:cubicBezTo>
                  <a:cubicBezTo>
                    <a:pt x="46" y="37"/>
                    <a:pt x="47" y="35"/>
                    <a:pt x="48" y="33"/>
                  </a:cubicBezTo>
                  <a:cubicBezTo>
                    <a:pt x="49" y="31"/>
                    <a:pt x="49" y="30"/>
                    <a:pt x="55" y="31"/>
                  </a:cubicBezTo>
                  <a:cubicBezTo>
                    <a:pt x="61" y="33"/>
                    <a:pt x="62" y="29"/>
                    <a:pt x="65" y="26"/>
                  </a:cubicBezTo>
                  <a:cubicBezTo>
                    <a:pt x="68" y="23"/>
                    <a:pt x="69" y="20"/>
                    <a:pt x="69" y="18"/>
                  </a:cubicBezTo>
                  <a:cubicBezTo>
                    <a:pt x="69" y="15"/>
                    <a:pt x="67" y="16"/>
                    <a:pt x="64" y="17"/>
                  </a:cubicBezTo>
                  <a:cubicBezTo>
                    <a:pt x="61" y="18"/>
                    <a:pt x="59" y="18"/>
                    <a:pt x="60" y="16"/>
                  </a:cubicBezTo>
                  <a:cubicBezTo>
                    <a:pt x="60" y="14"/>
                    <a:pt x="60" y="11"/>
                    <a:pt x="59" y="10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9" y="10"/>
                    <a:pt x="79" y="10"/>
                    <a:pt x="79" y="10"/>
                  </a:cubicBezTo>
                  <a:cubicBezTo>
                    <a:pt x="81" y="5"/>
                    <a:pt x="81" y="5"/>
                    <a:pt x="81" y="5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6" y="1"/>
                    <a:pt x="86" y="1"/>
                    <a:pt x="86" y="1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1" y="11"/>
                    <a:pt x="91" y="11"/>
                    <a:pt x="91" y="11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9" y="21"/>
                    <a:pt x="99" y="21"/>
                    <a:pt x="99" y="21"/>
                  </a:cubicBezTo>
                  <a:cubicBezTo>
                    <a:pt x="102" y="23"/>
                    <a:pt x="102" y="23"/>
                    <a:pt x="102" y="23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4" y="45"/>
                    <a:pt x="104" y="45"/>
                    <a:pt x="104" y="45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06" y="54"/>
                    <a:pt x="106" y="54"/>
                    <a:pt x="106" y="54"/>
                  </a:cubicBezTo>
                  <a:cubicBezTo>
                    <a:pt x="105" y="59"/>
                    <a:pt x="105" y="59"/>
                    <a:pt x="105" y="59"/>
                  </a:cubicBezTo>
                  <a:cubicBezTo>
                    <a:pt x="104" y="62"/>
                    <a:pt x="104" y="62"/>
                    <a:pt x="104" y="62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6" y="66"/>
                    <a:pt x="106" y="66"/>
                    <a:pt x="106" y="66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97" y="71"/>
                    <a:pt x="97" y="71"/>
                    <a:pt x="97" y="71"/>
                  </a:cubicBezTo>
                  <a:cubicBezTo>
                    <a:pt x="97" y="73"/>
                    <a:pt x="97" y="73"/>
                    <a:pt x="97" y="73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89" y="72"/>
                    <a:pt x="89" y="72"/>
                    <a:pt x="89" y="72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91" y="82"/>
                    <a:pt x="91" y="82"/>
                    <a:pt x="91" y="82"/>
                  </a:cubicBezTo>
                  <a:cubicBezTo>
                    <a:pt x="92" y="86"/>
                    <a:pt x="92" y="86"/>
                    <a:pt x="92" y="86"/>
                  </a:cubicBezTo>
                  <a:lnTo>
                    <a:pt x="92" y="9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8" name="Freeform 78"/>
            <p:cNvSpPr>
              <a:spLocks/>
            </p:cNvSpPr>
            <p:nvPr/>
          </p:nvSpPr>
          <p:spPr bwMode="auto">
            <a:xfrm>
              <a:off x="5841538" y="4394783"/>
              <a:ext cx="95087" cy="130438"/>
            </a:xfrm>
            <a:custGeom>
              <a:avLst/>
              <a:gdLst>
                <a:gd name="T0" fmla="*/ 4 w 31"/>
                <a:gd name="T1" fmla="*/ 0 h 48"/>
                <a:gd name="T2" fmla="*/ 5 w 31"/>
                <a:gd name="T3" fmla="*/ 9 h 48"/>
                <a:gd name="T4" fmla="*/ 12 w 31"/>
                <a:gd name="T5" fmla="*/ 14 h 48"/>
                <a:gd name="T6" fmla="*/ 20 w 31"/>
                <a:gd name="T7" fmla="*/ 18 h 48"/>
                <a:gd name="T8" fmla="*/ 14 w 31"/>
                <a:gd name="T9" fmla="*/ 23 h 48"/>
                <a:gd name="T10" fmla="*/ 12 w 31"/>
                <a:gd name="T11" fmla="*/ 31 h 48"/>
                <a:gd name="T12" fmla="*/ 10 w 31"/>
                <a:gd name="T13" fmla="*/ 37 h 48"/>
                <a:gd name="T14" fmla="*/ 0 w 31"/>
                <a:gd name="T15" fmla="*/ 38 h 48"/>
                <a:gd name="T16" fmla="*/ 6 w 31"/>
                <a:gd name="T17" fmla="*/ 48 h 48"/>
                <a:gd name="T18" fmla="*/ 15 w 31"/>
                <a:gd name="T19" fmla="*/ 41 h 48"/>
                <a:gd name="T20" fmla="*/ 26 w 31"/>
                <a:gd name="T21" fmla="*/ 32 h 48"/>
                <a:gd name="T22" fmla="*/ 30 w 31"/>
                <a:gd name="T23" fmla="*/ 26 h 48"/>
                <a:gd name="T24" fmla="*/ 26 w 31"/>
                <a:gd name="T25" fmla="*/ 14 h 48"/>
                <a:gd name="T26" fmla="*/ 19 w 31"/>
                <a:gd name="T27" fmla="*/ 7 h 48"/>
                <a:gd name="T28" fmla="*/ 10 w 31"/>
                <a:gd name="T29" fmla="*/ 2 h 48"/>
                <a:gd name="T30" fmla="*/ 4 w 31"/>
                <a:gd name="T3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48">
                  <a:moveTo>
                    <a:pt x="4" y="0"/>
                  </a:moveTo>
                  <a:cubicBezTo>
                    <a:pt x="3" y="6"/>
                    <a:pt x="4" y="7"/>
                    <a:pt x="5" y="9"/>
                  </a:cubicBezTo>
                  <a:cubicBezTo>
                    <a:pt x="6" y="12"/>
                    <a:pt x="8" y="13"/>
                    <a:pt x="12" y="14"/>
                  </a:cubicBezTo>
                  <a:cubicBezTo>
                    <a:pt x="16" y="15"/>
                    <a:pt x="21" y="14"/>
                    <a:pt x="20" y="18"/>
                  </a:cubicBezTo>
                  <a:cubicBezTo>
                    <a:pt x="19" y="22"/>
                    <a:pt x="17" y="20"/>
                    <a:pt x="14" y="23"/>
                  </a:cubicBezTo>
                  <a:cubicBezTo>
                    <a:pt x="12" y="26"/>
                    <a:pt x="12" y="30"/>
                    <a:pt x="12" y="31"/>
                  </a:cubicBezTo>
                  <a:cubicBezTo>
                    <a:pt x="13" y="32"/>
                    <a:pt x="15" y="37"/>
                    <a:pt x="10" y="37"/>
                  </a:cubicBezTo>
                  <a:cubicBezTo>
                    <a:pt x="5" y="37"/>
                    <a:pt x="0" y="35"/>
                    <a:pt x="0" y="38"/>
                  </a:cubicBezTo>
                  <a:cubicBezTo>
                    <a:pt x="0" y="40"/>
                    <a:pt x="6" y="48"/>
                    <a:pt x="6" y="48"/>
                  </a:cubicBezTo>
                  <a:cubicBezTo>
                    <a:pt x="6" y="48"/>
                    <a:pt x="13" y="45"/>
                    <a:pt x="15" y="41"/>
                  </a:cubicBezTo>
                  <a:cubicBezTo>
                    <a:pt x="17" y="36"/>
                    <a:pt x="25" y="28"/>
                    <a:pt x="26" y="32"/>
                  </a:cubicBezTo>
                  <a:cubicBezTo>
                    <a:pt x="27" y="35"/>
                    <a:pt x="30" y="31"/>
                    <a:pt x="30" y="26"/>
                  </a:cubicBezTo>
                  <a:cubicBezTo>
                    <a:pt x="31" y="20"/>
                    <a:pt x="31" y="19"/>
                    <a:pt x="26" y="14"/>
                  </a:cubicBezTo>
                  <a:cubicBezTo>
                    <a:pt x="21" y="9"/>
                    <a:pt x="25" y="8"/>
                    <a:pt x="19" y="7"/>
                  </a:cubicBezTo>
                  <a:cubicBezTo>
                    <a:pt x="14" y="6"/>
                    <a:pt x="10" y="4"/>
                    <a:pt x="10" y="2"/>
                  </a:cubicBezTo>
                  <a:cubicBezTo>
                    <a:pt x="10" y="0"/>
                    <a:pt x="4" y="0"/>
                    <a:pt x="4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79" name="Freeform 79"/>
            <p:cNvSpPr>
              <a:spLocks/>
            </p:cNvSpPr>
            <p:nvPr/>
          </p:nvSpPr>
          <p:spPr bwMode="auto">
            <a:xfrm>
              <a:off x="7016230" y="4111733"/>
              <a:ext cx="352553" cy="416095"/>
            </a:xfrm>
            <a:custGeom>
              <a:avLst/>
              <a:gdLst>
                <a:gd name="T0" fmla="*/ 100 w 116"/>
                <a:gd name="T1" fmla="*/ 37 h 153"/>
                <a:gd name="T2" fmla="*/ 110 w 116"/>
                <a:gd name="T3" fmla="*/ 45 h 153"/>
                <a:gd name="T4" fmla="*/ 116 w 116"/>
                <a:gd name="T5" fmla="*/ 49 h 153"/>
                <a:gd name="T6" fmla="*/ 110 w 116"/>
                <a:gd name="T7" fmla="*/ 62 h 153"/>
                <a:gd name="T8" fmla="*/ 99 w 116"/>
                <a:gd name="T9" fmla="*/ 69 h 153"/>
                <a:gd name="T10" fmla="*/ 92 w 116"/>
                <a:gd name="T11" fmla="*/ 61 h 153"/>
                <a:gd name="T12" fmla="*/ 80 w 116"/>
                <a:gd name="T13" fmla="*/ 53 h 153"/>
                <a:gd name="T14" fmla="*/ 70 w 116"/>
                <a:gd name="T15" fmla="*/ 60 h 153"/>
                <a:gd name="T16" fmla="*/ 74 w 116"/>
                <a:gd name="T17" fmla="*/ 77 h 153"/>
                <a:gd name="T18" fmla="*/ 84 w 116"/>
                <a:gd name="T19" fmla="*/ 85 h 153"/>
                <a:gd name="T20" fmla="*/ 91 w 116"/>
                <a:gd name="T21" fmla="*/ 83 h 153"/>
                <a:gd name="T22" fmla="*/ 101 w 116"/>
                <a:gd name="T23" fmla="*/ 88 h 153"/>
                <a:gd name="T24" fmla="*/ 102 w 116"/>
                <a:gd name="T25" fmla="*/ 100 h 153"/>
                <a:gd name="T26" fmla="*/ 94 w 116"/>
                <a:gd name="T27" fmla="*/ 95 h 153"/>
                <a:gd name="T28" fmla="*/ 86 w 116"/>
                <a:gd name="T29" fmla="*/ 100 h 153"/>
                <a:gd name="T30" fmla="*/ 78 w 116"/>
                <a:gd name="T31" fmla="*/ 113 h 153"/>
                <a:gd name="T32" fmla="*/ 73 w 116"/>
                <a:gd name="T33" fmla="*/ 123 h 153"/>
                <a:gd name="T34" fmla="*/ 67 w 116"/>
                <a:gd name="T35" fmla="*/ 131 h 153"/>
                <a:gd name="T36" fmla="*/ 59 w 116"/>
                <a:gd name="T37" fmla="*/ 141 h 153"/>
                <a:gd name="T38" fmla="*/ 48 w 116"/>
                <a:gd name="T39" fmla="*/ 153 h 153"/>
                <a:gd name="T40" fmla="*/ 33 w 116"/>
                <a:gd name="T41" fmla="*/ 149 h 153"/>
                <a:gd name="T42" fmla="*/ 23 w 116"/>
                <a:gd name="T43" fmla="*/ 143 h 153"/>
                <a:gd name="T44" fmla="*/ 21 w 116"/>
                <a:gd name="T45" fmla="*/ 135 h 153"/>
                <a:gd name="T46" fmla="*/ 19 w 116"/>
                <a:gd name="T47" fmla="*/ 128 h 153"/>
                <a:gd name="T48" fmla="*/ 27 w 116"/>
                <a:gd name="T49" fmla="*/ 121 h 153"/>
                <a:gd name="T50" fmla="*/ 21 w 116"/>
                <a:gd name="T51" fmla="*/ 115 h 153"/>
                <a:gd name="T52" fmla="*/ 12 w 116"/>
                <a:gd name="T53" fmla="*/ 114 h 153"/>
                <a:gd name="T54" fmla="*/ 15 w 116"/>
                <a:gd name="T55" fmla="*/ 103 h 153"/>
                <a:gd name="T56" fmla="*/ 13 w 116"/>
                <a:gd name="T57" fmla="*/ 88 h 153"/>
                <a:gd name="T58" fmla="*/ 1 w 116"/>
                <a:gd name="T59" fmla="*/ 73 h 153"/>
                <a:gd name="T60" fmla="*/ 4 w 116"/>
                <a:gd name="T61" fmla="*/ 66 h 153"/>
                <a:gd name="T62" fmla="*/ 0 w 116"/>
                <a:gd name="T63" fmla="*/ 52 h 153"/>
                <a:gd name="T64" fmla="*/ 6 w 116"/>
                <a:gd name="T65" fmla="*/ 41 h 153"/>
                <a:gd name="T66" fmla="*/ 17 w 116"/>
                <a:gd name="T67" fmla="*/ 35 h 153"/>
                <a:gd name="T68" fmla="*/ 24 w 116"/>
                <a:gd name="T69" fmla="*/ 24 h 153"/>
                <a:gd name="T70" fmla="*/ 36 w 116"/>
                <a:gd name="T71" fmla="*/ 17 h 153"/>
                <a:gd name="T72" fmla="*/ 33 w 116"/>
                <a:gd name="T73" fmla="*/ 9 h 153"/>
                <a:gd name="T74" fmla="*/ 56 w 116"/>
                <a:gd name="T75" fmla="*/ 0 h 153"/>
                <a:gd name="T76" fmla="*/ 63 w 116"/>
                <a:gd name="T77" fmla="*/ 10 h 153"/>
                <a:gd name="T78" fmla="*/ 72 w 116"/>
                <a:gd name="T79" fmla="*/ 16 h 153"/>
                <a:gd name="T80" fmla="*/ 81 w 116"/>
                <a:gd name="T81" fmla="*/ 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153">
                  <a:moveTo>
                    <a:pt x="90" y="27"/>
                  </a:moveTo>
                  <a:cubicBezTo>
                    <a:pt x="100" y="37"/>
                    <a:pt x="100" y="37"/>
                    <a:pt x="100" y="3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116" y="49"/>
                    <a:pt x="116" y="49"/>
                    <a:pt x="116" y="49"/>
                  </a:cubicBezTo>
                  <a:cubicBezTo>
                    <a:pt x="116" y="49"/>
                    <a:pt x="113" y="55"/>
                    <a:pt x="112" y="56"/>
                  </a:cubicBezTo>
                  <a:cubicBezTo>
                    <a:pt x="112" y="56"/>
                    <a:pt x="110" y="62"/>
                    <a:pt x="110" y="62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99" y="69"/>
                    <a:pt x="99" y="69"/>
                    <a:pt x="99" y="69"/>
                  </a:cubicBezTo>
                  <a:cubicBezTo>
                    <a:pt x="92" y="67"/>
                    <a:pt x="92" y="67"/>
                    <a:pt x="92" y="67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0" y="60"/>
                    <a:pt x="70" y="60"/>
                    <a:pt x="70" y="60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9" y="85"/>
                    <a:pt x="89" y="85"/>
                    <a:pt x="89" y="85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101" y="88"/>
                    <a:pt x="101" y="88"/>
                    <a:pt x="101" y="88"/>
                  </a:cubicBezTo>
                  <a:cubicBezTo>
                    <a:pt x="103" y="94"/>
                    <a:pt x="103" y="94"/>
                    <a:pt x="103" y="94"/>
                  </a:cubicBezTo>
                  <a:cubicBezTo>
                    <a:pt x="102" y="100"/>
                    <a:pt x="102" y="100"/>
                    <a:pt x="102" y="100"/>
                  </a:cubicBezTo>
                  <a:cubicBezTo>
                    <a:pt x="97" y="99"/>
                    <a:pt x="97" y="99"/>
                    <a:pt x="97" y="99"/>
                  </a:cubicBezTo>
                  <a:cubicBezTo>
                    <a:pt x="94" y="95"/>
                    <a:pt x="94" y="95"/>
                    <a:pt x="94" y="95"/>
                  </a:cubicBezTo>
                  <a:cubicBezTo>
                    <a:pt x="89" y="96"/>
                    <a:pt x="89" y="96"/>
                    <a:pt x="89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79" y="106"/>
                    <a:pt x="79" y="106"/>
                    <a:pt x="79" y="106"/>
                  </a:cubicBezTo>
                  <a:cubicBezTo>
                    <a:pt x="78" y="113"/>
                    <a:pt x="78" y="113"/>
                    <a:pt x="78" y="113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7" y="131"/>
                    <a:pt x="63" y="137"/>
                    <a:pt x="62" y="137"/>
                  </a:cubicBezTo>
                  <a:cubicBezTo>
                    <a:pt x="62" y="138"/>
                    <a:pt x="60" y="140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38" y="145"/>
                    <a:pt x="38" y="145"/>
                    <a:pt x="38" y="145"/>
                  </a:cubicBezTo>
                  <a:cubicBezTo>
                    <a:pt x="33" y="149"/>
                    <a:pt x="33" y="149"/>
                    <a:pt x="33" y="149"/>
                  </a:cubicBezTo>
                  <a:cubicBezTo>
                    <a:pt x="25" y="145"/>
                    <a:pt x="25" y="145"/>
                    <a:pt x="25" y="145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21" y="135"/>
                    <a:pt x="21" y="135"/>
                    <a:pt x="21" y="135"/>
                  </a:cubicBezTo>
                  <a:cubicBezTo>
                    <a:pt x="21" y="135"/>
                    <a:pt x="25" y="131"/>
                    <a:pt x="25" y="130"/>
                  </a:cubicBezTo>
                  <a:cubicBezTo>
                    <a:pt x="26" y="129"/>
                    <a:pt x="19" y="128"/>
                    <a:pt x="19" y="128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09"/>
                    <a:pt x="12" y="109"/>
                    <a:pt x="12" y="109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26"/>
                    <a:pt x="81" y="26"/>
                    <a:pt x="81" y="26"/>
                  </a:cubicBezTo>
                  <a:lnTo>
                    <a:pt x="90" y="2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0" name="Freeform 80"/>
            <p:cNvSpPr>
              <a:spLocks/>
            </p:cNvSpPr>
            <p:nvPr/>
          </p:nvSpPr>
          <p:spPr bwMode="auto">
            <a:xfrm>
              <a:off x="6527628" y="3930425"/>
              <a:ext cx="225284" cy="138264"/>
            </a:xfrm>
            <a:custGeom>
              <a:avLst/>
              <a:gdLst>
                <a:gd name="T0" fmla="*/ 0 w 154"/>
                <a:gd name="T1" fmla="*/ 33 h 106"/>
                <a:gd name="T2" fmla="*/ 4 w 154"/>
                <a:gd name="T3" fmla="*/ 33 h 106"/>
                <a:gd name="T4" fmla="*/ 15 w 154"/>
                <a:gd name="T5" fmla="*/ 25 h 106"/>
                <a:gd name="T6" fmla="*/ 15 w 154"/>
                <a:gd name="T7" fmla="*/ 19 h 106"/>
                <a:gd name="T8" fmla="*/ 23 w 154"/>
                <a:gd name="T9" fmla="*/ 19 h 106"/>
                <a:gd name="T10" fmla="*/ 31 w 154"/>
                <a:gd name="T11" fmla="*/ 6 h 106"/>
                <a:gd name="T12" fmla="*/ 48 w 154"/>
                <a:gd name="T13" fmla="*/ 4 h 106"/>
                <a:gd name="T14" fmla="*/ 48 w 154"/>
                <a:gd name="T15" fmla="*/ 0 h 106"/>
                <a:gd name="T16" fmla="*/ 56 w 154"/>
                <a:gd name="T17" fmla="*/ 4 h 106"/>
                <a:gd name="T18" fmla="*/ 71 w 154"/>
                <a:gd name="T19" fmla="*/ 4 h 106"/>
                <a:gd name="T20" fmla="*/ 71 w 154"/>
                <a:gd name="T21" fmla="*/ 14 h 106"/>
                <a:gd name="T22" fmla="*/ 81 w 154"/>
                <a:gd name="T23" fmla="*/ 23 h 106"/>
                <a:gd name="T24" fmla="*/ 81 w 154"/>
                <a:gd name="T25" fmla="*/ 37 h 106"/>
                <a:gd name="T26" fmla="*/ 92 w 154"/>
                <a:gd name="T27" fmla="*/ 48 h 106"/>
                <a:gd name="T28" fmla="*/ 92 w 154"/>
                <a:gd name="T29" fmla="*/ 56 h 106"/>
                <a:gd name="T30" fmla="*/ 104 w 154"/>
                <a:gd name="T31" fmla="*/ 56 h 106"/>
                <a:gd name="T32" fmla="*/ 115 w 154"/>
                <a:gd name="T33" fmla="*/ 50 h 106"/>
                <a:gd name="T34" fmla="*/ 127 w 154"/>
                <a:gd name="T35" fmla="*/ 52 h 106"/>
                <a:gd name="T36" fmla="*/ 131 w 154"/>
                <a:gd name="T37" fmla="*/ 44 h 106"/>
                <a:gd name="T38" fmla="*/ 144 w 154"/>
                <a:gd name="T39" fmla="*/ 46 h 106"/>
                <a:gd name="T40" fmla="*/ 144 w 154"/>
                <a:gd name="T41" fmla="*/ 58 h 106"/>
                <a:gd name="T42" fmla="*/ 154 w 154"/>
                <a:gd name="T43" fmla="*/ 62 h 106"/>
                <a:gd name="T44" fmla="*/ 154 w 154"/>
                <a:gd name="T45" fmla="*/ 75 h 106"/>
                <a:gd name="T46" fmla="*/ 150 w 154"/>
                <a:gd name="T47" fmla="*/ 77 h 106"/>
                <a:gd name="T48" fmla="*/ 152 w 154"/>
                <a:gd name="T49" fmla="*/ 87 h 106"/>
                <a:gd name="T50" fmla="*/ 146 w 154"/>
                <a:gd name="T51" fmla="*/ 92 h 106"/>
                <a:gd name="T52" fmla="*/ 148 w 154"/>
                <a:gd name="T53" fmla="*/ 104 h 106"/>
                <a:gd name="T54" fmla="*/ 127 w 154"/>
                <a:gd name="T55" fmla="*/ 106 h 106"/>
                <a:gd name="T56" fmla="*/ 115 w 154"/>
                <a:gd name="T57" fmla="*/ 96 h 106"/>
                <a:gd name="T58" fmla="*/ 104 w 154"/>
                <a:gd name="T59" fmla="*/ 106 h 106"/>
                <a:gd name="T60" fmla="*/ 96 w 154"/>
                <a:gd name="T61" fmla="*/ 104 h 106"/>
                <a:gd name="T62" fmla="*/ 83 w 154"/>
                <a:gd name="T63" fmla="*/ 92 h 106"/>
                <a:gd name="T64" fmla="*/ 69 w 154"/>
                <a:gd name="T65" fmla="*/ 89 h 106"/>
                <a:gd name="T66" fmla="*/ 61 w 154"/>
                <a:gd name="T67" fmla="*/ 92 h 106"/>
                <a:gd name="T68" fmla="*/ 48 w 154"/>
                <a:gd name="T69" fmla="*/ 79 h 106"/>
                <a:gd name="T70" fmla="*/ 48 w 154"/>
                <a:gd name="T71" fmla="*/ 62 h 106"/>
                <a:gd name="T72" fmla="*/ 38 w 154"/>
                <a:gd name="T73" fmla="*/ 54 h 106"/>
                <a:gd name="T74" fmla="*/ 23 w 154"/>
                <a:gd name="T75" fmla="*/ 52 h 106"/>
                <a:gd name="T76" fmla="*/ 13 w 154"/>
                <a:gd name="T77" fmla="*/ 44 h 106"/>
                <a:gd name="T78" fmla="*/ 4 w 154"/>
                <a:gd name="T79" fmla="*/ 44 h 106"/>
                <a:gd name="T80" fmla="*/ 0 w 154"/>
                <a:gd name="T81" fmla="*/ 3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4" h="106">
                  <a:moveTo>
                    <a:pt x="0" y="33"/>
                  </a:moveTo>
                  <a:lnTo>
                    <a:pt x="4" y="33"/>
                  </a:lnTo>
                  <a:lnTo>
                    <a:pt x="15" y="25"/>
                  </a:lnTo>
                  <a:lnTo>
                    <a:pt x="15" y="19"/>
                  </a:lnTo>
                  <a:lnTo>
                    <a:pt x="23" y="19"/>
                  </a:lnTo>
                  <a:lnTo>
                    <a:pt x="31" y="6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56" y="4"/>
                  </a:lnTo>
                  <a:lnTo>
                    <a:pt x="71" y="4"/>
                  </a:lnTo>
                  <a:lnTo>
                    <a:pt x="71" y="14"/>
                  </a:lnTo>
                  <a:lnTo>
                    <a:pt x="81" y="23"/>
                  </a:lnTo>
                  <a:lnTo>
                    <a:pt x="81" y="37"/>
                  </a:lnTo>
                  <a:lnTo>
                    <a:pt x="92" y="48"/>
                  </a:lnTo>
                  <a:lnTo>
                    <a:pt x="92" y="56"/>
                  </a:lnTo>
                  <a:lnTo>
                    <a:pt x="104" y="56"/>
                  </a:lnTo>
                  <a:lnTo>
                    <a:pt x="115" y="50"/>
                  </a:lnTo>
                  <a:lnTo>
                    <a:pt x="127" y="52"/>
                  </a:lnTo>
                  <a:lnTo>
                    <a:pt x="131" y="44"/>
                  </a:lnTo>
                  <a:lnTo>
                    <a:pt x="144" y="46"/>
                  </a:lnTo>
                  <a:lnTo>
                    <a:pt x="144" y="58"/>
                  </a:lnTo>
                  <a:lnTo>
                    <a:pt x="154" y="62"/>
                  </a:lnTo>
                  <a:lnTo>
                    <a:pt x="154" y="75"/>
                  </a:lnTo>
                  <a:lnTo>
                    <a:pt x="150" y="77"/>
                  </a:lnTo>
                  <a:lnTo>
                    <a:pt x="152" y="87"/>
                  </a:lnTo>
                  <a:lnTo>
                    <a:pt x="146" y="92"/>
                  </a:lnTo>
                  <a:lnTo>
                    <a:pt x="148" y="104"/>
                  </a:lnTo>
                  <a:lnTo>
                    <a:pt x="127" y="106"/>
                  </a:lnTo>
                  <a:lnTo>
                    <a:pt x="115" y="96"/>
                  </a:lnTo>
                  <a:lnTo>
                    <a:pt x="104" y="106"/>
                  </a:lnTo>
                  <a:lnTo>
                    <a:pt x="96" y="104"/>
                  </a:lnTo>
                  <a:lnTo>
                    <a:pt x="83" y="92"/>
                  </a:lnTo>
                  <a:lnTo>
                    <a:pt x="69" y="89"/>
                  </a:lnTo>
                  <a:lnTo>
                    <a:pt x="61" y="92"/>
                  </a:lnTo>
                  <a:lnTo>
                    <a:pt x="48" y="79"/>
                  </a:lnTo>
                  <a:lnTo>
                    <a:pt x="48" y="62"/>
                  </a:lnTo>
                  <a:lnTo>
                    <a:pt x="38" y="54"/>
                  </a:lnTo>
                  <a:lnTo>
                    <a:pt x="23" y="52"/>
                  </a:lnTo>
                  <a:lnTo>
                    <a:pt x="13" y="44"/>
                  </a:lnTo>
                  <a:lnTo>
                    <a:pt x="4" y="44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1" name="Freeform 81"/>
            <p:cNvSpPr>
              <a:spLocks/>
            </p:cNvSpPr>
            <p:nvPr/>
          </p:nvSpPr>
          <p:spPr bwMode="auto">
            <a:xfrm>
              <a:off x="6774855" y="3990427"/>
              <a:ext cx="351090" cy="263484"/>
            </a:xfrm>
            <a:custGeom>
              <a:avLst/>
              <a:gdLst>
                <a:gd name="T0" fmla="*/ 0 w 240"/>
                <a:gd name="T1" fmla="*/ 52 h 202"/>
                <a:gd name="T2" fmla="*/ 12 w 240"/>
                <a:gd name="T3" fmla="*/ 48 h 202"/>
                <a:gd name="T4" fmla="*/ 27 w 240"/>
                <a:gd name="T5" fmla="*/ 54 h 202"/>
                <a:gd name="T6" fmla="*/ 44 w 240"/>
                <a:gd name="T7" fmla="*/ 48 h 202"/>
                <a:gd name="T8" fmla="*/ 44 w 240"/>
                <a:gd name="T9" fmla="*/ 29 h 202"/>
                <a:gd name="T10" fmla="*/ 69 w 240"/>
                <a:gd name="T11" fmla="*/ 21 h 202"/>
                <a:gd name="T12" fmla="*/ 83 w 240"/>
                <a:gd name="T13" fmla="*/ 16 h 202"/>
                <a:gd name="T14" fmla="*/ 102 w 240"/>
                <a:gd name="T15" fmla="*/ 8 h 202"/>
                <a:gd name="T16" fmla="*/ 112 w 240"/>
                <a:gd name="T17" fmla="*/ 0 h 202"/>
                <a:gd name="T18" fmla="*/ 121 w 240"/>
                <a:gd name="T19" fmla="*/ 6 h 202"/>
                <a:gd name="T20" fmla="*/ 140 w 240"/>
                <a:gd name="T21" fmla="*/ 6 h 202"/>
                <a:gd name="T22" fmla="*/ 144 w 240"/>
                <a:gd name="T23" fmla="*/ 14 h 202"/>
                <a:gd name="T24" fmla="*/ 154 w 240"/>
                <a:gd name="T25" fmla="*/ 12 h 202"/>
                <a:gd name="T26" fmla="*/ 160 w 240"/>
                <a:gd name="T27" fmla="*/ 35 h 202"/>
                <a:gd name="T28" fmla="*/ 171 w 240"/>
                <a:gd name="T29" fmla="*/ 50 h 202"/>
                <a:gd name="T30" fmla="*/ 187 w 240"/>
                <a:gd name="T31" fmla="*/ 56 h 202"/>
                <a:gd name="T32" fmla="*/ 200 w 240"/>
                <a:gd name="T33" fmla="*/ 68 h 202"/>
                <a:gd name="T34" fmla="*/ 212 w 240"/>
                <a:gd name="T35" fmla="*/ 75 h 202"/>
                <a:gd name="T36" fmla="*/ 223 w 240"/>
                <a:gd name="T37" fmla="*/ 79 h 202"/>
                <a:gd name="T38" fmla="*/ 223 w 240"/>
                <a:gd name="T39" fmla="*/ 87 h 202"/>
                <a:gd name="T40" fmla="*/ 231 w 240"/>
                <a:gd name="T41" fmla="*/ 93 h 202"/>
                <a:gd name="T42" fmla="*/ 221 w 240"/>
                <a:gd name="T43" fmla="*/ 104 h 202"/>
                <a:gd name="T44" fmla="*/ 237 w 240"/>
                <a:gd name="T45" fmla="*/ 110 h 202"/>
                <a:gd name="T46" fmla="*/ 233 w 240"/>
                <a:gd name="T47" fmla="*/ 112 h 202"/>
                <a:gd name="T48" fmla="*/ 237 w 240"/>
                <a:gd name="T49" fmla="*/ 118 h 202"/>
                <a:gd name="T50" fmla="*/ 240 w 240"/>
                <a:gd name="T51" fmla="*/ 129 h 202"/>
                <a:gd name="T52" fmla="*/ 227 w 240"/>
                <a:gd name="T53" fmla="*/ 139 h 202"/>
                <a:gd name="T54" fmla="*/ 215 w 240"/>
                <a:gd name="T55" fmla="*/ 143 h 202"/>
                <a:gd name="T56" fmla="*/ 194 w 240"/>
                <a:gd name="T57" fmla="*/ 143 h 202"/>
                <a:gd name="T58" fmla="*/ 200 w 240"/>
                <a:gd name="T59" fmla="*/ 166 h 202"/>
                <a:gd name="T60" fmla="*/ 187 w 240"/>
                <a:gd name="T61" fmla="*/ 177 h 202"/>
                <a:gd name="T62" fmla="*/ 177 w 240"/>
                <a:gd name="T63" fmla="*/ 179 h 202"/>
                <a:gd name="T64" fmla="*/ 177 w 240"/>
                <a:gd name="T65" fmla="*/ 189 h 202"/>
                <a:gd name="T66" fmla="*/ 165 w 240"/>
                <a:gd name="T67" fmla="*/ 202 h 202"/>
                <a:gd name="T68" fmla="*/ 165 w 240"/>
                <a:gd name="T69" fmla="*/ 200 h 202"/>
                <a:gd name="T70" fmla="*/ 154 w 240"/>
                <a:gd name="T71" fmla="*/ 191 h 202"/>
                <a:gd name="T72" fmla="*/ 160 w 240"/>
                <a:gd name="T73" fmla="*/ 181 h 202"/>
                <a:gd name="T74" fmla="*/ 154 w 240"/>
                <a:gd name="T75" fmla="*/ 171 h 202"/>
                <a:gd name="T76" fmla="*/ 140 w 240"/>
                <a:gd name="T77" fmla="*/ 171 h 202"/>
                <a:gd name="T78" fmla="*/ 135 w 240"/>
                <a:gd name="T79" fmla="*/ 160 h 202"/>
                <a:gd name="T80" fmla="*/ 140 w 240"/>
                <a:gd name="T81" fmla="*/ 148 h 202"/>
                <a:gd name="T82" fmla="*/ 112 w 240"/>
                <a:gd name="T83" fmla="*/ 131 h 202"/>
                <a:gd name="T84" fmla="*/ 100 w 240"/>
                <a:gd name="T85" fmla="*/ 141 h 202"/>
                <a:gd name="T86" fmla="*/ 81 w 240"/>
                <a:gd name="T87" fmla="*/ 123 h 202"/>
                <a:gd name="T88" fmla="*/ 81 w 240"/>
                <a:gd name="T89" fmla="*/ 125 h 202"/>
                <a:gd name="T90" fmla="*/ 81 w 240"/>
                <a:gd name="T91" fmla="*/ 118 h 202"/>
                <a:gd name="T92" fmla="*/ 69 w 240"/>
                <a:gd name="T93" fmla="*/ 104 h 202"/>
                <a:gd name="T94" fmla="*/ 67 w 240"/>
                <a:gd name="T95" fmla="*/ 91 h 202"/>
                <a:gd name="T96" fmla="*/ 60 w 240"/>
                <a:gd name="T97" fmla="*/ 81 h 202"/>
                <a:gd name="T98" fmla="*/ 54 w 240"/>
                <a:gd name="T99" fmla="*/ 85 h 202"/>
                <a:gd name="T100" fmla="*/ 48 w 240"/>
                <a:gd name="T101" fmla="*/ 87 h 202"/>
                <a:gd name="T102" fmla="*/ 23 w 240"/>
                <a:gd name="T103" fmla="*/ 64 h 202"/>
                <a:gd name="T104" fmla="*/ 14 w 240"/>
                <a:gd name="T105" fmla="*/ 62 h 202"/>
                <a:gd name="T106" fmla="*/ 2 w 240"/>
                <a:gd name="T107" fmla="*/ 64 h 202"/>
                <a:gd name="T108" fmla="*/ 2 w 240"/>
                <a:gd name="T109" fmla="*/ 54 h 202"/>
                <a:gd name="T110" fmla="*/ 0 w 240"/>
                <a:gd name="T111" fmla="*/ 5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40" h="202">
                  <a:moveTo>
                    <a:pt x="0" y="52"/>
                  </a:moveTo>
                  <a:lnTo>
                    <a:pt x="12" y="48"/>
                  </a:lnTo>
                  <a:lnTo>
                    <a:pt x="27" y="54"/>
                  </a:lnTo>
                  <a:lnTo>
                    <a:pt x="44" y="48"/>
                  </a:lnTo>
                  <a:lnTo>
                    <a:pt x="44" y="29"/>
                  </a:lnTo>
                  <a:lnTo>
                    <a:pt x="69" y="21"/>
                  </a:lnTo>
                  <a:lnTo>
                    <a:pt x="83" y="16"/>
                  </a:lnTo>
                  <a:lnTo>
                    <a:pt x="102" y="8"/>
                  </a:lnTo>
                  <a:lnTo>
                    <a:pt x="112" y="0"/>
                  </a:lnTo>
                  <a:lnTo>
                    <a:pt x="121" y="6"/>
                  </a:lnTo>
                  <a:lnTo>
                    <a:pt x="140" y="6"/>
                  </a:lnTo>
                  <a:lnTo>
                    <a:pt x="144" y="14"/>
                  </a:lnTo>
                  <a:lnTo>
                    <a:pt x="154" y="12"/>
                  </a:lnTo>
                  <a:lnTo>
                    <a:pt x="160" y="35"/>
                  </a:lnTo>
                  <a:lnTo>
                    <a:pt x="171" y="50"/>
                  </a:lnTo>
                  <a:lnTo>
                    <a:pt x="187" y="56"/>
                  </a:lnTo>
                  <a:lnTo>
                    <a:pt x="200" y="68"/>
                  </a:lnTo>
                  <a:lnTo>
                    <a:pt x="212" y="75"/>
                  </a:lnTo>
                  <a:lnTo>
                    <a:pt x="223" y="79"/>
                  </a:lnTo>
                  <a:lnTo>
                    <a:pt x="223" y="87"/>
                  </a:lnTo>
                  <a:lnTo>
                    <a:pt x="231" y="93"/>
                  </a:lnTo>
                  <a:lnTo>
                    <a:pt x="221" y="104"/>
                  </a:lnTo>
                  <a:lnTo>
                    <a:pt x="237" y="110"/>
                  </a:lnTo>
                  <a:lnTo>
                    <a:pt x="233" y="112"/>
                  </a:lnTo>
                  <a:lnTo>
                    <a:pt x="237" y="118"/>
                  </a:lnTo>
                  <a:lnTo>
                    <a:pt x="240" y="129"/>
                  </a:lnTo>
                  <a:lnTo>
                    <a:pt x="227" y="139"/>
                  </a:lnTo>
                  <a:lnTo>
                    <a:pt x="215" y="143"/>
                  </a:lnTo>
                  <a:lnTo>
                    <a:pt x="194" y="143"/>
                  </a:lnTo>
                  <a:lnTo>
                    <a:pt x="200" y="166"/>
                  </a:lnTo>
                  <a:lnTo>
                    <a:pt x="187" y="177"/>
                  </a:lnTo>
                  <a:lnTo>
                    <a:pt x="177" y="179"/>
                  </a:lnTo>
                  <a:lnTo>
                    <a:pt x="177" y="189"/>
                  </a:lnTo>
                  <a:lnTo>
                    <a:pt x="165" y="202"/>
                  </a:lnTo>
                  <a:lnTo>
                    <a:pt x="165" y="200"/>
                  </a:lnTo>
                  <a:lnTo>
                    <a:pt x="154" y="191"/>
                  </a:lnTo>
                  <a:lnTo>
                    <a:pt x="160" y="181"/>
                  </a:lnTo>
                  <a:lnTo>
                    <a:pt x="154" y="171"/>
                  </a:lnTo>
                  <a:lnTo>
                    <a:pt x="140" y="171"/>
                  </a:lnTo>
                  <a:lnTo>
                    <a:pt x="135" y="160"/>
                  </a:lnTo>
                  <a:lnTo>
                    <a:pt x="140" y="148"/>
                  </a:lnTo>
                  <a:lnTo>
                    <a:pt x="112" y="131"/>
                  </a:lnTo>
                  <a:lnTo>
                    <a:pt x="100" y="141"/>
                  </a:lnTo>
                  <a:lnTo>
                    <a:pt x="81" y="123"/>
                  </a:lnTo>
                  <a:lnTo>
                    <a:pt x="81" y="125"/>
                  </a:lnTo>
                  <a:lnTo>
                    <a:pt x="81" y="118"/>
                  </a:lnTo>
                  <a:lnTo>
                    <a:pt x="69" y="104"/>
                  </a:lnTo>
                  <a:lnTo>
                    <a:pt x="67" y="91"/>
                  </a:lnTo>
                  <a:lnTo>
                    <a:pt x="60" y="81"/>
                  </a:lnTo>
                  <a:lnTo>
                    <a:pt x="54" y="85"/>
                  </a:lnTo>
                  <a:lnTo>
                    <a:pt x="48" y="87"/>
                  </a:lnTo>
                  <a:lnTo>
                    <a:pt x="23" y="64"/>
                  </a:lnTo>
                  <a:lnTo>
                    <a:pt x="14" y="62"/>
                  </a:lnTo>
                  <a:lnTo>
                    <a:pt x="2" y="64"/>
                  </a:lnTo>
                  <a:lnTo>
                    <a:pt x="2" y="54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6744135" y="3943470"/>
              <a:ext cx="137510" cy="117393"/>
            </a:xfrm>
            <a:custGeom>
              <a:avLst/>
              <a:gdLst>
                <a:gd name="T0" fmla="*/ 0 w 94"/>
                <a:gd name="T1" fmla="*/ 50 h 90"/>
                <a:gd name="T2" fmla="*/ 23 w 94"/>
                <a:gd name="T3" fmla="*/ 32 h 90"/>
                <a:gd name="T4" fmla="*/ 23 w 94"/>
                <a:gd name="T5" fmla="*/ 15 h 90"/>
                <a:gd name="T6" fmla="*/ 44 w 94"/>
                <a:gd name="T7" fmla="*/ 0 h 90"/>
                <a:gd name="T8" fmla="*/ 56 w 94"/>
                <a:gd name="T9" fmla="*/ 7 h 90"/>
                <a:gd name="T10" fmla="*/ 83 w 94"/>
                <a:gd name="T11" fmla="*/ 7 h 90"/>
                <a:gd name="T12" fmla="*/ 83 w 94"/>
                <a:gd name="T13" fmla="*/ 17 h 90"/>
                <a:gd name="T14" fmla="*/ 94 w 94"/>
                <a:gd name="T15" fmla="*/ 27 h 90"/>
                <a:gd name="T16" fmla="*/ 85 w 94"/>
                <a:gd name="T17" fmla="*/ 40 h 90"/>
                <a:gd name="T18" fmla="*/ 94 w 94"/>
                <a:gd name="T19" fmla="*/ 54 h 90"/>
                <a:gd name="T20" fmla="*/ 90 w 94"/>
                <a:gd name="T21" fmla="*/ 57 h 90"/>
                <a:gd name="T22" fmla="*/ 65 w 94"/>
                <a:gd name="T23" fmla="*/ 65 h 90"/>
                <a:gd name="T24" fmla="*/ 65 w 94"/>
                <a:gd name="T25" fmla="*/ 84 h 90"/>
                <a:gd name="T26" fmla="*/ 48 w 94"/>
                <a:gd name="T27" fmla="*/ 90 h 90"/>
                <a:gd name="T28" fmla="*/ 33 w 94"/>
                <a:gd name="T29" fmla="*/ 84 h 90"/>
                <a:gd name="T30" fmla="*/ 21 w 94"/>
                <a:gd name="T31" fmla="*/ 88 h 90"/>
                <a:gd name="T32" fmla="*/ 4 w 94"/>
                <a:gd name="T33" fmla="*/ 77 h 90"/>
                <a:gd name="T34" fmla="*/ 4 w 94"/>
                <a:gd name="T35" fmla="*/ 77 h 90"/>
                <a:gd name="T36" fmla="*/ 2 w 94"/>
                <a:gd name="T37" fmla="*/ 67 h 90"/>
                <a:gd name="T38" fmla="*/ 6 w 94"/>
                <a:gd name="T39" fmla="*/ 65 h 90"/>
                <a:gd name="T40" fmla="*/ 6 w 94"/>
                <a:gd name="T41" fmla="*/ 52 h 90"/>
                <a:gd name="T42" fmla="*/ 0 w 94"/>
                <a:gd name="T43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90">
                  <a:moveTo>
                    <a:pt x="0" y="50"/>
                  </a:moveTo>
                  <a:lnTo>
                    <a:pt x="23" y="32"/>
                  </a:lnTo>
                  <a:lnTo>
                    <a:pt x="23" y="15"/>
                  </a:lnTo>
                  <a:lnTo>
                    <a:pt x="44" y="0"/>
                  </a:lnTo>
                  <a:lnTo>
                    <a:pt x="56" y="7"/>
                  </a:lnTo>
                  <a:lnTo>
                    <a:pt x="83" y="7"/>
                  </a:lnTo>
                  <a:lnTo>
                    <a:pt x="83" y="17"/>
                  </a:lnTo>
                  <a:lnTo>
                    <a:pt x="94" y="27"/>
                  </a:lnTo>
                  <a:lnTo>
                    <a:pt x="85" y="40"/>
                  </a:lnTo>
                  <a:lnTo>
                    <a:pt x="94" y="54"/>
                  </a:lnTo>
                  <a:lnTo>
                    <a:pt x="90" y="57"/>
                  </a:lnTo>
                  <a:lnTo>
                    <a:pt x="65" y="65"/>
                  </a:lnTo>
                  <a:lnTo>
                    <a:pt x="65" y="84"/>
                  </a:lnTo>
                  <a:lnTo>
                    <a:pt x="48" y="90"/>
                  </a:lnTo>
                  <a:lnTo>
                    <a:pt x="33" y="84"/>
                  </a:lnTo>
                  <a:lnTo>
                    <a:pt x="21" y="88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2" y="67"/>
                  </a:lnTo>
                  <a:lnTo>
                    <a:pt x="6" y="65"/>
                  </a:lnTo>
                  <a:lnTo>
                    <a:pt x="6" y="52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3" name="Freeform 83"/>
            <p:cNvSpPr>
              <a:spLocks/>
            </p:cNvSpPr>
            <p:nvPr/>
          </p:nvSpPr>
          <p:spPr bwMode="auto">
            <a:xfrm>
              <a:off x="6795335" y="3883469"/>
              <a:ext cx="207729" cy="134350"/>
            </a:xfrm>
            <a:custGeom>
              <a:avLst/>
              <a:gdLst>
                <a:gd name="T0" fmla="*/ 55 w 142"/>
                <a:gd name="T1" fmla="*/ 13 h 103"/>
                <a:gd name="T2" fmla="*/ 71 w 142"/>
                <a:gd name="T3" fmla="*/ 34 h 103"/>
                <a:gd name="T4" fmla="*/ 86 w 142"/>
                <a:gd name="T5" fmla="*/ 28 h 103"/>
                <a:gd name="T6" fmla="*/ 92 w 142"/>
                <a:gd name="T7" fmla="*/ 34 h 103"/>
                <a:gd name="T8" fmla="*/ 101 w 142"/>
                <a:gd name="T9" fmla="*/ 23 h 103"/>
                <a:gd name="T10" fmla="*/ 113 w 142"/>
                <a:gd name="T11" fmla="*/ 36 h 103"/>
                <a:gd name="T12" fmla="*/ 126 w 142"/>
                <a:gd name="T13" fmla="*/ 36 h 103"/>
                <a:gd name="T14" fmla="*/ 128 w 142"/>
                <a:gd name="T15" fmla="*/ 53 h 103"/>
                <a:gd name="T16" fmla="*/ 142 w 142"/>
                <a:gd name="T17" fmla="*/ 57 h 103"/>
                <a:gd name="T18" fmla="*/ 140 w 142"/>
                <a:gd name="T19" fmla="*/ 80 h 103"/>
                <a:gd name="T20" fmla="*/ 140 w 142"/>
                <a:gd name="T21" fmla="*/ 94 h 103"/>
                <a:gd name="T22" fmla="*/ 130 w 142"/>
                <a:gd name="T23" fmla="*/ 96 h 103"/>
                <a:gd name="T24" fmla="*/ 126 w 142"/>
                <a:gd name="T25" fmla="*/ 88 h 103"/>
                <a:gd name="T26" fmla="*/ 107 w 142"/>
                <a:gd name="T27" fmla="*/ 88 h 103"/>
                <a:gd name="T28" fmla="*/ 98 w 142"/>
                <a:gd name="T29" fmla="*/ 82 h 103"/>
                <a:gd name="T30" fmla="*/ 88 w 142"/>
                <a:gd name="T31" fmla="*/ 90 h 103"/>
                <a:gd name="T32" fmla="*/ 69 w 142"/>
                <a:gd name="T33" fmla="*/ 98 h 103"/>
                <a:gd name="T34" fmla="*/ 55 w 142"/>
                <a:gd name="T35" fmla="*/ 103 h 103"/>
                <a:gd name="T36" fmla="*/ 59 w 142"/>
                <a:gd name="T37" fmla="*/ 100 h 103"/>
                <a:gd name="T38" fmla="*/ 50 w 142"/>
                <a:gd name="T39" fmla="*/ 86 h 103"/>
                <a:gd name="T40" fmla="*/ 59 w 142"/>
                <a:gd name="T41" fmla="*/ 73 h 103"/>
                <a:gd name="T42" fmla="*/ 48 w 142"/>
                <a:gd name="T43" fmla="*/ 63 h 103"/>
                <a:gd name="T44" fmla="*/ 48 w 142"/>
                <a:gd name="T45" fmla="*/ 53 h 103"/>
                <a:gd name="T46" fmla="*/ 21 w 142"/>
                <a:gd name="T47" fmla="*/ 53 h 103"/>
                <a:gd name="T48" fmla="*/ 9 w 142"/>
                <a:gd name="T49" fmla="*/ 46 h 103"/>
                <a:gd name="T50" fmla="*/ 0 w 142"/>
                <a:gd name="T51" fmla="*/ 34 h 103"/>
                <a:gd name="T52" fmla="*/ 11 w 142"/>
                <a:gd name="T53" fmla="*/ 23 h 103"/>
                <a:gd name="T54" fmla="*/ 9 w 142"/>
                <a:gd name="T55" fmla="*/ 11 h 103"/>
                <a:gd name="T56" fmla="*/ 28 w 142"/>
                <a:gd name="T57" fmla="*/ 11 h 103"/>
                <a:gd name="T58" fmla="*/ 34 w 142"/>
                <a:gd name="T59" fmla="*/ 0 h 103"/>
                <a:gd name="T60" fmla="*/ 55 w 142"/>
                <a:gd name="T61" fmla="*/ 1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2" h="103">
                  <a:moveTo>
                    <a:pt x="55" y="13"/>
                  </a:moveTo>
                  <a:lnTo>
                    <a:pt x="71" y="34"/>
                  </a:lnTo>
                  <a:lnTo>
                    <a:pt x="86" y="28"/>
                  </a:lnTo>
                  <a:lnTo>
                    <a:pt x="92" y="34"/>
                  </a:lnTo>
                  <a:lnTo>
                    <a:pt x="101" y="23"/>
                  </a:lnTo>
                  <a:lnTo>
                    <a:pt x="113" y="36"/>
                  </a:lnTo>
                  <a:lnTo>
                    <a:pt x="126" y="36"/>
                  </a:lnTo>
                  <a:lnTo>
                    <a:pt x="128" y="53"/>
                  </a:lnTo>
                  <a:lnTo>
                    <a:pt x="142" y="57"/>
                  </a:lnTo>
                  <a:lnTo>
                    <a:pt x="140" y="80"/>
                  </a:lnTo>
                  <a:lnTo>
                    <a:pt x="140" y="94"/>
                  </a:lnTo>
                  <a:lnTo>
                    <a:pt x="130" y="96"/>
                  </a:lnTo>
                  <a:lnTo>
                    <a:pt x="126" y="88"/>
                  </a:lnTo>
                  <a:lnTo>
                    <a:pt x="107" y="88"/>
                  </a:lnTo>
                  <a:lnTo>
                    <a:pt x="98" y="82"/>
                  </a:lnTo>
                  <a:lnTo>
                    <a:pt x="88" y="90"/>
                  </a:lnTo>
                  <a:lnTo>
                    <a:pt x="69" y="98"/>
                  </a:lnTo>
                  <a:lnTo>
                    <a:pt x="55" y="103"/>
                  </a:lnTo>
                  <a:lnTo>
                    <a:pt x="59" y="100"/>
                  </a:lnTo>
                  <a:lnTo>
                    <a:pt x="50" y="86"/>
                  </a:lnTo>
                  <a:lnTo>
                    <a:pt x="59" y="73"/>
                  </a:lnTo>
                  <a:lnTo>
                    <a:pt x="48" y="63"/>
                  </a:lnTo>
                  <a:lnTo>
                    <a:pt x="48" y="53"/>
                  </a:lnTo>
                  <a:lnTo>
                    <a:pt x="21" y="53"/>
                  </a:lnTo>
                  <a:lnTo>
                    <a:pt x="9" y="46"/>
                  </a:lnTo>
                  <a:lnTo>
                    <a:pt x="0" y="34"/>
                  </a:lnTo>
                  <a:lnTo>
                    <a:pt x="11" y="23"/>
                  </a:lnTo>
                  <a:lnTo>
                    <a:pt x="9" y="11"/>
                  </a:lnTo>
                  <a:lnTo>
                    <a:pt x="28" y="11"/>
                  </a:lnTo>
                  <a:lnTo>
                    <a:pt x="34" y="0"/>
                  </a:lnTo>
                  <a:lnTo>
                    <a:pt x="55" y="1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4" name="Freeform 84"/>
            <p:cNvSpPr>
              <a:spLocks/>
            </p:cNvSpPr>
            <p:nvPr/>
          </p:nvSpPr>
          <p:spPr bwMode="auto">
            <a:xfrm>
              <a:off x="7025008" y="3916078"/>
              <a:ext cx="200414" cy="217830"/>
            </a:xfrm>
            <a:custGeom>
              <a:avLst/>
              <a:gdLst>
                <a:gd name="T0" fmla="*/ 100 w 137"/>
                <a:gd name="T1" fmla="*/ 153 h 167"/>
                <a:gd name="T2" fmla="*/ 94 w 137"/>
                <a:gd name="T3" fmla="*/ 138 h 167"/>
                <a:gd name="T4" fmla="*/ 94 w 137"/>
                <a:gd name="T5" fmla="*/ 125 h 167"/>
                <a:gd name="T6" fmla="*/ 119 w 137"/>
                <a:gd name="T7" fmla="*/ 117 h 167"/>
                <a:gd name="T8" fmla="*/ 123 w 137"/>
                <a:gd name="T9" fmla="*/ 90 h 167"/>
                <a:gd name="T10" fmla="*/ 125 w 137"/>
                <a:gd name="T11" fmla="*/ 73 h 167"/>
                <a:gd name="T12" fmla="*/ 135 w 137"/>
                <a:gd name="T13" fmla="*/ 63 h 167"/>
                <a:gd name="T14" fmla="*/ 137 w 137"/>
                <a:gd name="T15" fmla="*/ 30 h 167"/>
                <a:gd name="T16" fmla="*/ 125 w 137"/>
                <a:gd name="T17" fmla="*/ 28 h 167"/>
                <a:gd name="T18" fmla="*/ 129 w 137"/>
                <a:gd name="T19" fmla="*/ 15 h 167"/>
                <a:gd name="T20" fmla="*/ 108 w 137"/>
                <a:gd name="T21" fmla="*/ 11 h 167"/>
                <a:gd name="T22" fmla="*/ 91 w 137"/>
                <a:gd name="T23" fmla="*/ 0 h 167"/>
                <a:gd name="T24" fmla="*/ 73 w 137"/>
                <a:gd name="T25" fmla="*/ 23 h 167"/>
                <a:gd name="T26" fmla="*/ 66 w 137"/>
                <a:gd name="T27" fmla="*/ 44 h 167"/>
                <a:gd name="T28" fmla="*/ 54 w 137"/>
                <a:gd name="T29" fmla="*/ 46 h 167"/>
                <a:gd name="T30" fmla="*/ 41 w 137"/>
                <a:gd name="T31" fmla="*/ 38 h 167"/>
                <a:gd name="T32" fmla="*/ 27 w 137"/>
                <a:gd name="T33" fmla="*/ 46 h 167"/>
                <a:gd name="T34" fmla="*/ 25 w 137"/>
                <a:gd name="T35" fmla="*/ 71 h 167"/>
                <a:gd name="T36" fmla="*/ 10 w 137"/>
                <a:gd name="T37" fmla="*/ 96 h 167"/>
                <a:gd name="T38" fmla="*/ 0 w 137"/>
                <a:gd name="T39" fmla="*/ 107 h 167"/>
                <a:gd name="T40" fmla="*/ 0 w 137"/>
                <a:gd name="T41" fmla="*/ 107 h 167"/>
                <a:gd name="T42" fmla="*/ 16 w 137"/>
                <a:gd name="T43" fmla="*/ 113 h 167"/>
                <a:gd name="T44" fmla="*/ 29 w 137"/>
                <a:gd name="T45" fmla="*/ 125 h 167"/>
                <a:gd name="T46" fmla="*/ 41 w 137"/>
                <a:gd name="T47" fmla="*/ 132 h 167"/>
                <a:gd name="T48" fmla="*/ 52 w 137"/>
                <a:gd name="T49" fmla="*/ 136 h 167"/>
                <a:gd name="T50" fmla="*/ 52 w 137"/>
                <a:gd name="T51" fmla="*/ 144 h 167"/>
                <a:gd name="T52" fmla="*/ 60 w 137"/>
                <a:gd name="T53" fmla="*/ 150 h 167"/>
                <a:gd name="T54" fmla="*/ 50 w 137"/>
                <a:gd name="T55" fmla="*/ 161 h 167"/>
                <a:gd name="T56" fmla="*/ 66 w 137"/>
                <a:gd name="T57" fmla="*/ 167 h 167"/>
                <a:gd name="T58" fmla="*/ 100 w 137"/>
                <a:gd name="T59" fmla="*/ 15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7" h="167">
                  <a:moveTo>
                    <a:pt x="100" y="153"/>
                  </a:moveTo>
                  <a:lnTo>
                    <a:pt x="94" y="138"/>
                  </a:lnTo>
                  <a:lnTo>
                    <a:pt x="94" y="125"/>
                  </a:lnTo>
                  <a:lnTo>
                    <a:pt x="119" y="117"/>
                  </a:lnTo>
                  <a:lnTo>
                    <a:pt x="123" y="90"/>
                  </a:lnTo>
                  <a:lnTo>
                    <a:pt x="125" y="73"/>
                  </a:lnTo>
                  <a:lnTo>
                    <a:pt x="135" y="63"/>
                  </a:lnTo>
                  <a:lnTo>
                    <a:pt x="137" y="30"/>
                  </a:lnTo>
                  <a:lnTo>
                    <a:pt x="125" y="28"/>
                  </a:lnTo>
                  <a:lnTo>
                    <a:pt x="129" y="15"/>
                  </a:lnTo>
                  <a:lnTo>
                    <a:pt x="108" y="11"/>
                  </a:lnTo>
                  <a:lnTo>
                    <a:pt x="91" y="0"/>
                  </a:lnTo>
                  <a:lnTo>
                    <a:pt x="73" y="23"/>
                  </a:lnTo>
                  <a:lnTo>
                    <a:pt x="66" y="44"/>
                  </a:lnTo>
                  <a:lnTo>
                    <a:pt x="54" y="46"/>
                  </a:lnTo>
                  <a:lnTo>
                    <a:pt x="41" y="38"/>
                  </a:lnTo>
                  <a:lnTo>
                    <a:pt x="27" y="46"/>
                  </a:lnTo>
                  <a:lnTo>
                    <a:pt x="25" y="71"/>
                  </a:lnTo>
                  <a:lnTo>
                    <a:pt x="10" y="96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16" y="113"/>
                  </a:lnTo>
                  <a:lnTo>
                    <a:pt x="29" y="125"/>
                  </a:lnTo>
                  <a:lnTo>
                    <a:pt x="41" y="132"/>
                  </a:lnTo>
                  <a:lnTo>
                    <a:pt x="52" y="136"/>
                  </a:lnTo>
                  <a:lnTo>
                    <a:pt x="52" y="144"/>
                  </a:lnTo>
                  <a:lnTo>
                    <a:pt x="60" y="150"/>
                  </a:lnTo>
                  <a:lnTo>
                    <a:pt x="50" y="161"/>
                  </a:lnTo>
                  <a:lnTo>
                    <a:pt x="66" y="167"/>
                  </a:lnTo>
                  <a:lnTo>
                    <a:pt x="100" y="15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5" name="Freeform 85"/>
            <p:cNvSpPr>
              <a:spLocks/>
            </p:cNvSpPr>
            <p:nvPr/>
          </p:nvSpPr>
          <p:spPr bwMode="auto">
            <a:xfrm>
              <a:off x="9326114" y="4231736"/>
              <a:ext cx="885041" cy="701753"/>
            </a:xfrm>
            <a:custGeom>
              <a:avLst/>
              <a:gdLst>
                <a:gd name="T0" fmla="*/ 23 w 290"/>
                <a:gd name="T1" fmla="*/ 178 h 258"/>
                <a:gd name="T2" fmla="*/ 28 w 290"/>
                <a:gd name="T3" fmla="*/ 185 h 258"/>
                <a:gd name="T4" fmla="*/ 45 w 290"/>
                <a:gd name="T5" fmla="*/ 192 h 258"/>
                <a:gd name="T6" fmla="*/ 67 w 290"/>
                <a:gd name="T7" fmla="*/ 202 h 258"/>
                <a:gd name="T8" fmla="*/ 85 w 290"/>
                <a:gd name="T9" fmla="*/ 210 h 258"/>
                <a:gd name="T10" fmla="*/ 97 w 290"/>
                <a:gd name="T11" fmla="*/ 222 h 258"/>
                <a:gd name="T12" fmla="*/ 107 w 290"/>
                <a:gd name="T13" fmla="*/ 223 h 258"/>
                <a:gd name="T14" fmla="*/ 113 w 290"/>
                <a:gd name="T15" fmla="*/ 212 h 258"/>
                <a:gd name="T16" fmla="*/ 133 w 290"/>
                <a:gd name="T17" fmla="*/ 184 h 258"/>
                <a:gd name="T18" fmla="*/ 161 w 290"/>
                <a:gd name="T19" fmla="*/ 129 h 258"/>
                <a:gd name="T20" fmla="*/ 157 w 290"/>
                <a:gd name="T21" fmla="*/ 110 h 258"/>
                <a:gd name="T22" fmla="*/ 158 w 290"/>
                <a:gd name="T23" fmla="*/ 69 h 258"/>
                <a:gd name="T24" fmla="*/ 146 w 290"/>
                <a:gd name="T25" fmla="*/ 51 h 258"/>
                <a:gd name="T26" fmla="*/ 161 w 290"/>
                <a:gd name="T27" fmla="*/ 48 h 258"/>
                <a:gd name="T28" fmla="*/ 166 w 290"/>
                <a:gd name="T29" fmla="*/ 38 h 258"/>
                <a:gd name="T30" fmla="*/ 182 w 290"/>
                <a:gd name="T31" fmla="*/ 37 h 258"/>
                <a:gd name="T32" fmla="*/ 186 w 290"/>
                <a:gd name="T33" fmla="*/ 25 h 258"/>
                <a:gd name="T34" fmla="*/ 198 w 290"/>
                <a:gd name="T35" fmla="*/ 32 h 258"/>
                <a:gd name="T36" fmla="*/ 206 w 290"/>
                <a:gd name="T37" fmla="*/ 32 h 258"/>
                <a:gd name="T38" fmla="*/ 219 w 290"/>
                <a:gd name="T39" fmla="*/ 26 h 258"/>
                <a:gd name="T40" fmla="*/ 232 w 290"/>
                <a:gd name="T41" fmla="*/ 25 h 258"/>
                <a:gd name="T42" fmla="*/ 236 w 290"/>
                <a:gd name="T43" fmla="*/ 13 h 258"/>
                <a:gd name="T44" fmla="*/ 249 w 290"/>
                <a:gd name="T45" fmla="*/ 0 h 258"/>
                <a:gd name="T46" fmla="*/ 250 w 290"/>
                <a:gd name="T47" fmla="*/ 11 h 258"/>
                <a:gd name="T48" fmla="*/ 255 w 290"/>
                <a:gd name="T49" fmla="*/ 23 h 258"/>
                <a:gd name="T50" fmla="*/ 265 w 290"/>
                <a:gd name="T51" fmla="*/ 40 h 258"/>
                <a:gd name="T52" fmla="*/ 273 w 290"/>
                <a:gd name="T53" fmla="*/ 50 h 258"/>
                <a:gd name="T54" fmla="*/ 289 w 290"/>
                <a:gd name="T55" fmla="*/ 59 h 258"/>
                <a:gd name="T56" fmla="*/ 288 w 290"/>
                <a:gd name="T57" fmla="*/ 75 h 258"/>
                <a:gd name="T58" fmla="*/ 265 w 290"/>
                <a:gd name="T59" fmla="*/ 99 h 258"/>
                <a:gd name="T60" fmla="*/ 255 w 290"/>
                <a:gd name="T61" fmla="*/ 114 h 258"/>
                <a:gd name="T62" fmla="*/ 266 w 290"/>
                <a:gd name="T63" fmla="*/ 129 h 258"/>
                <a:gd name="T64" fmla="*/ 252 w 290"/>
                <a:gd name="T65" fmla="*/ 153 h 258"/>
                <a:gd name="T66" fmla="*/ 233 w 290"/>
                <a:gd name="T67" fmla="*/ 170 h 258"/>
                <a:gd name="T68" fmla="*/ 221 w 290"/>
                <a:gd name="T69" fmla="*/ 190 h 258"/>
                <a:gd name="T70" fmla="*/ 195 w 290"/>
                <a:gd name="T71" fmla="*/ 200 h 258"/>
                <a:gd name="T72" fmla="*/ 184 w 290"/>
                <a:gd name="T73" fmla="*/ 208 h 258"/>
                <a:gd name="T74" fmla="*/ 184 w 290"/>
                <a:gd name="T75" fmla="*/ 229 h 258"/>
                <a:gd name="T76" fmla="*/ 182 w 290"/>
                <a:gd name="T77" fmla="*/ 237 h 258"/>
                <a:gd name="T78" fmla="*/ 176 w 290"/>
                <a:gd name="T79" fmla="*/ 246 h 258"/>
                <a:gd name="T80" fmla="*/ 156 w 290"/>
                <a:gd name="T81" fmla="*/ 238 h 258"/>
                <a:gd name="T82" fmla="*/ 122 w 290"/>
                <a:gd name="T83" fmla="*/ 245 h 258"/>
                <a:gd name="T84" fmla="*/ 102 w 290"/>
                <a:gd name="T85" fmla="*/ 257 h 258"/>
                <a:gd name="T86" fmla="*/ 73 w 290"/>
                <a:gd name="T87" fmla="*/ 243 h 258"/>
                <a:gd name="T88" fmla="*/ 58 w 290"/>
                <a:gd name="T89" fmla="*/ 225 h 258"/>
                <a:gd name="T90" fmla="*/ 35 w 290"/>
                <a:gd name="T91" fmla="*/ 219 h 258"/>
                <a:gd name="T92" fmla="*/ 11 w 290"/>
                <a:gd name="T93" fmla="*/ 215 h 258"/>
                <a:gd name="T94" fmla="*/ 0 w 290"/>
                <a:gd name="T95" fmla="*/ 205 h 258"/>
                <a:gd name="T96" fmla="*/ 9 w 290"/>
                <a:gd name="T97" fmla="*/ 19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0" h="258">
                  <a:moveTo>
                    <a:pt x="9" y="191"/>
                  </a:moveTo>
                  <a:cubicBezTo>
                    <a:pt x="23" y="178"/>
                    <a:pt x="23" y="178"/>
                    <a:pt x="23" y="178"/>
                  </a:cubicBezTo>
                  <a:cubicBezTo>
                    <a:pt x="29" y="182"/>
                    <a:pt x="29" y="182"/>
                    <a:pt x="29" y="182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36" y="191"/>
                    <a:pt x="36" y="191"/>
                    <a:pt x="36" y="191"/>
                  </a:cubicBezTo>
                  <a:cubicBezTo>
                    <a:pt x="45" y="192"/>
                    <a:pt x="45" y="192"/>
                    <a:pt x="45" y="192"/>
                  </a:cubicBezTo>
                  <a:cubicBezTo>
                    <a:pt x="60" y="204"/>
                    <a:pt x="60" y="204"/>
                    <a:pt x="60" y="204"/>
                  </a:cubicBezTo>
                  <a:cubicBezTo>
                    <a:pt x="67" y="202"/>
                    <a:pt x="67" y="202"/>
                    <a:pt x="67" y="202"/>
                  </a:cubicBezTo>
                  <a:cubicBezTo>
                    <a:pt x="77" y="211"/>
                    <a:pt x="77" y="211"/>
                    <a:pt x="77" y="211"/>
                  </a:cubicBezTo>
                  <a:cubicBezTo>
                    <a:pt x="85" y="210"/>
                    <a:pt x="85" y="210"/>
                    <a:pt x="85" y="210"/>
                  </a:cubicBezTo>
                  <a:cubicBezTo>
                    <a:pt x="88" y="221"/>
                    <a:pt x="88" y="221"/>
                    <a:pt x="88" y="221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102" y="228"/>
                    <a:pt x="102" y="228"/>
                    <a:pt x="102" y="228"/>
                  </a:cubicBezTo>
                  <a:cubicBezTo>
                    <a:pt x="107" y="223"/>
                    <a:pt x="107" y="223"/>
                    <a:pt x="107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30" y="194"/>
                    <a:pt x="130" y="194"/>
                    <a:pt x="130" y="194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59" y="156"/>
                    <a:pt x="159" y="156"/>
                    <a:pt x="159" y="156"/>
                  </a:cubicBezTo>
                  <a:cubicBezTo>
                    <a:pt x="161" y="129"/>
                    <a:pt x="161" y="129"/>
                    <a:pt x="161" y="129"/>
                  </a:cubicBezTo>
                  <a:cubicBezTo>
                    <a:pt x="166" y="113"/>
                    <a:pt x="166" y="113"/>
                    <a:pt x="166" y="113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52" y="78"/>
                    <a:pt x="152" y="78"/>
                    <a:pt x="152" y="78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54" y="46"/>
                    <a:pt x="154" y="46"/>
                    <a:pt x="154" y="46"/>
                  </a:cubicBezTo>
                  <a:cubicBezTo>
                    <a:pt x="161" y="48"/>
                    <a:pt x="161" y="48"/>
                    <a:pt x="161" y="48"/>
                  </a:cubicBezTo>
                  <a:cubicBezTo>
                    <a:pt x="162" y="39"/>
                    <a:pt x="162" y="39"/>
                    <a:pt x="162" y="39"/>
                  </a:cubicBezTo>
                  <a:cubicBezTo>
                    <a:pt x="166" y="38"/>
                    <a:pt x="166" y="38"/>
                    <a:pt x="166" y="38"/>
                  </a:cubicBezTo>
                  <a:cubicBezTo>
                    <a:pt x="174" y="40"/>
                    <a:pt x="174" y="40"/>
                    <a:pt x="174" y="40"/>
                  </a:cubicBezTo>
                  <a:cubicBezTo>
                    <a:pt x="182" y="37"/>
                    <a:pt x="182" y="37"/>
                    <a:pt x="182" y="37"/>
                  </a:cubicBezTo>
                  <a:cubicBezTo>
                    <a:pt x="181" y="31"/>
                    <a:pt x="181" y="31"/>
                    <a:pt x="181" y="31"/>
                  </a:cubicBezTo>
                  <a:cubicBezTo>
                    <a:pt x="186" y="25"/>
                    <a:pt x="186" y="25"/>
                    <a:pt x="186" y="25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98" y="32"/>
                    <a:pt x="198" y="32"/>
                    <a:pt x="198" y="32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16" y="32"/>
                    <a:pt x="216" y="32"/>
                    <a:pt x="216" y="32"/>
                  </a:cubicBezTo>
                  <a:cubicBezTo>
                    <a:pt x="219" y="26"/>
                    <a:pt x="219" y="26"/>
                    <a:pt x="219" y="26"/>
                  </a:cubicBezTo>
                  <a:cubicBezTo>
                    <a:pt x="226" y="31"/>
                    <a:pt x="226" y="31"/>
                    <a:pt x="226" y="31"/>
                  </a:cubicBezTo>
                  <a:cubicBezTo>
                    <a:pt x="232" y="25"/>
                    <a:pt x="232" y="25"/>
                    <a:pt x="232" y="25"/>
                  </a:cubicBezTo>
                  <a:cubicBezTo>
                    <a:pt x="238" y="25"/>
                    <a:pt x="238" y="25"/>
                    <a:pt x="238" y="25"/>
                  </a:cubicBezTo>
                  <a:cubicBezTo>
                    <a:pt x="236" y="13"/>
                    <a:pt x="236" y="13"/>
                    <a:pt x="236" y="13"/>
                  </a:cubicBezTo>
                  <a:cubicBezTo>
                    <a:pt x="244" y="6"/>
                    <a:pt x="244" y="6"/>
                    <a:pt x="244" y="6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7" y="4"/>
                    <a:pt x="257" y="4"/>
                    <a:pt x="257" y="4"/>
                  </a:cubicBezTo>
                  <a:cubicBezTo>
                    <a:pt x="250" y="11"/>
                    <a:pt x="250" y="11"/>
                    <a:pt x="250" y="11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55" y="23"/>
                    <a:pt x="255" y="23"/>
                    <a:pt x="255" y="23"/>
                  </a:cubicBezTo>
                  <a:cubicBezTo>
                    <a:pt x="258" y="33"/>
                    <a:pt x="258" y="33"/>
                    <a:pt x="258" y="33"/>
                  </a:cubicBezTo>
                  <a:cubicBezTo>
                    <a:pt x="265" y="40"/>
                    <a:pt x="265" y="40"/>
                    <a:pt x="265" y="40"/>
                  </a:cubicBezTo>
                  <a:cubicBezTo>
                    <a:pt x="267" y="50"/>
                    <a:pt x="267" y="50"/>
                    <a:pt x="267" y="50"/>
                  </a:cubicBezTo>
                  <a:cubicBezTo>
                    <a:pt x="273" y="50"/>
                    <a:pt x="273" y="50"/>
                    <a:pt x="273" y="50"/>
                  </a:cubicBezTo>
                  <a:cubicBezTo>
                    <a:pt x="278" y="49"/>
                    <a:pt x="278" y="49"/>
                    <a:pt x="278" y="49"/>
                  </a:cubicBezTo>
                  <a:cubicBezTo>
                    <a:pt x="289" y="59"/>
                    <a:pt x="289" y="59"/>
                    <a:pt x="289" y="59"/>
                  </a:cubicBezTo>
                  <a:cubicBezTo>
                    <a:pt x="290" y="70"/>
                    <a:pt x="290" y="70"/>
                    <a:pt x="290" y="70"/>
                  </a:cubicBezTo>
                  <a:cubicBezTo>
                    <a:pt x="288" y="75"/>
                    <a:pt x="288" y="75"/>
                    <a:pt x="288" y="75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65" y="99"/>
                    <a:pt x="265" y="99"/>
                    <a:pt x="265" y="99"/>
                  </a:cubicBezTo>
                  <a:cubicBezTo>
                    <a:pt x="257" y="106"/>
                    <a:pt x="257" y="106"/>
                    <a:pt x="257" y="106"/>
                  </a:cubicBezTo>
                  <a:cubicBezTo>
                    <a:pt x="255" y="114"/>
                    <a:pt x="255" y="114"/>
                    <a:pt x="255" y="114"/>
                  </a:cubicBezTo>
                  <a:cubicBezTo>
                    <a:pt x="261" y="123"/>
                    <a:pt x="261" y="123"/>
                    <a:pt x="261" y="123"/>
                  </a:cubicBezTo>
                  <a:cubicBezTo>
                    <a:pt x="266" y="129"/>
                    <a:pt x="266" y="129"/>
                    <a:pt x="266" y="129"/>
                  </a:cubicBezTo>
                  <a:cubicBezTo>
                    <a:pt x="265" y="139"/>
                    <a:pt x="265" y="139"/>
                    <a:pt x="265" y="139"/>
                  </a:cubicBezTo>
                  <a:cubicBezTo>
                    <a:pt x="252" y="153"/>
                    <a:pt x="252" y="153"/>
                    <a:pt x="252" y="153"/>
                  </a:cubicBezTo>
                  <a:cubicBezTo>
                    <a:pt x="235" y="160"/>
                    <a:pt x="235" y="160"/>
                    <a:pt x="235" y="160"/>
                  </a:cubicBezTo>
                  <a:cubicBezTo>
                    <a:pt x="233" y="170"/>
                    <a:pt x="233" y="170"/>
                    <a:pt x="233" y="170"/>
                  </a:cubicBezTo>
                  <a:cubicBezTo>
                    <a:pt x="224" y="178"/>
                    <a:pt x="224" y="178"/>
                    <a:pt x="224" y="178"/>
                  </a:cubicBezTo>
                  <a:cubicBezTo>
                    <a:pt x="221" y="190"/>
                    <a:pt x="221" y="190"/>
                    <a:pt x="221" y="190"/>
                  </a:cubicBezTo>
                  <a:cubicBezTo>
                    <a:pt x="209" y="189"/>
                    <a:pt x="209" y="189"/>
                    <a:pt x="209" y="189"/>
                  </a:cubicBezTo>
                  <a:cubicBezTo>
                    <a:pt x="195" y="200"/>
                    <a:pt x="195" y="200"/>
                    <a:pt x="195" y="200"/>
                  </a:cubicBezTo>
                  <a:cubicBezTo>
                    <a:pt x="184" y="200"/>
                    <a:pt x="184" y="200"/>
                    <a:pt x="184" y="200"/>
                  </a:cubicBezTo>
                  <a:cubicBezTo>
                    <a:pt x="184" y="208"/>
                    <a:pt x="184" y="208"/>
                    <a:pt x="184" y="208"/>
                  </a:cubicBezTo>
                  <a:cubicBezTo>
                    <a:pt x="183" y="214"/>
                    <a:pt x="183" y="214"/>
                    <a:pt x="183" y="214"/>
                  </a:cubicBezTo>
                  <a:cubicBezTo>
                    <a:pt x="184" y="229"/>
                    <a:pt x="184" y="229"/>
                    <a:pt x="184" y="229"/>
                  </a:cubicBezTo>
                  <a:cubicBezTo>
                    <a:pt x="191" y="229"/>
                    <a:pt x="191" y="229"/>
                    <a:pt x="191" y="229"/>
                  </a:cubicBezTo>
                  <a:cubicBezTo>
                    <a:pt x="182" y="237"/>
                    <a:pt x="182" y="237"/>
                    <a:pt x="182" y="237"/>
                  </a:cubicBezTo>
                  <a:cubicBezTo>
                    <a:pt x="181" y="244"/>
                    <a:pt x="181" y="244"/>
                    <a:pt x="181" y="244"/>
                  </a:cubicBezTo>
                  <a:cubicBezTo>
                    <a:pt x="180" y="243"/>
                    <a:pt x="177" y="245"/>
                    <a:pt x="176" y="246"/>
                  </a:cubicBezTo>
                  <a:cubicBezTo>
                    <a:pt x="173" y="247"/>
                    <a:pt x="165" y="248"/>
                    <a:pt x="164" y="244"/>
                  </a:cubicBezTo>
                  <a:cubicBezTo>
                    <a:pt x="164" y="239"/>
                    <a:pt x="159" y="238"/>
                    <a:pt x="156" y="238"/>
                  </a:cubicBezTo>
                  <a:cubicBezTo>
                    <a:pt x="153" y="237"/>
                    <a:pt x="152" y="244"/>
                    <a:pt x="146" y="241"/>
                  </a:cubicBezTo>
                  <a:cubicBezTo>
                    <a:pt x="139" y="237"/>
                    <a:pt x="127" y="243"/>
                    <a:pt x="122" y="245"/>
                  </a:cubicBezTo>
                  <a:cubicBezTo>
                    <a:pt x="117" y="246"/>
                    <a:pt x="115" y="252"/>
                    <a:pt x="112" y="253"/>
                  </a:cubicBezTo>
                  <a:cubicBezTo>
                    <a:pt x="109" y="253"/>
                    <a:pt x="104" y="258"/>
                    <a:pt x="102" y="257"/>
                  </a:cubicBezTo>
                  <a:cubicBezTo>
                    <a:pt x="100" y="257"/>
                    <a:pt x="86" y="254"/>
                    <a:pt x="80" y="251"/>
                  </a:cubicBezTo>
                  <a:cubicBezTo>
                    <a:pt x="74" y="247"/>
                    <a:pt x="74" y="247"/>
                    <a:pt x="73" y="243"/>
                  </a:cubicBezTo>
                  <a:cubicBezTo>
                    <a:pt x="72" y="239"/>
                    <a:pt x="70" y="234"/>
                    <a:pt x="68" y="228"/>
                  </a:cubicBezTo>
                  <a:cubicBezTo>
                    <a:pt x="67" y="223"/>
                    <a:pt x="63" y="225"/>
                    <a:pt x="58" y="225"/>
                  </a:cubicBezTo>
                  <a:cubicBezTo>
                    <a:pt x="52" y="225"/>
                    <a:pt x="48" y="224"/>
                    <a:pt x="47" y="223"/>
                  </a:cubicBezTo>
                  <a:cubicBezTo>
                    <a:pt x="47" y="222"/>
                    <a:pt x="41" y="219"/>
                    <a:pt x="35" y="219"/>
                  </a:cubicBezTo>
                  <a:cubicBezTo>
                    <a:pt x="29" y="220"/>
                    <a:pt x="27" y="220"/>
                    <a:pt x="22" y="219"/>
                  </a:cubicBezTo>
                  <a:cubicBezTo>
                    <a:pt x="16" y="218"/>
                    <a:pt x="15" y="218"/>
                    <a:pt x="11" y="215"/>
                  </a:cubicBezTo>
                  <a:cubicBezTo>
                    <a:pt x="9" y="213"/>
                    <a:pt x="7" y="214"/>
                    <a:pt x="6" y="216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4" y="198"/>
                    <a:pt x="4" y="198"/>
                    <a:pt x="4" y="198"/>
                  </a:cubicBezTo>
                  <a:lnTo>
                    <a:pt x="9" y="19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6" name="Freeform 86"/>
            <p:cNvSpPr>
              <a:spLocks noEditPoints="1"/>
            </p:cNvSpPr>
            <p:nvPr/>
          </p:nvSpPr>
          <p:spPr bwMode="auto">
            <a:xfrm>
              <a:off x="8802404" y="4705224"/>
              <a:ext cx="551505" cy="323485"/>
            </a:xfrm>
            <a:custGeom>
              <a:avLst/>
              <a:gdLst>
                <a:gd name="T0" fmla="*/ 0 w 181"/>
                <a:gd name="T1" fmla="*/ 67 h 119"/>
                <a:gd name="T2" fmla="*/ 13 w 181"/>
                <a:gd name="T3" fmla="*/ 68 h 119"/>
                <a:gd name="T4" fmla="*/ 21 w 181"/>
                <a:gd name="T5" fmla="*/ 62 h 119"/>
                <a:gd name="T6" fmla="*/ 21 w 181"/>
                <a:gd name="T7" fmla="*/ 53 h 119"/>
                <a:gd name="T8" fmla="*/ 27 w 181"/>
                <a:gd name="T9" fmla="*/ 52 h 119"/>
                <a:gd name="T10" fmla="*/ 39 w 181"/>
                <a:gd name="T11" fmla="*/ 59 h 119"/>
                <a:gd name="T12" fmla="*/ 53 w 181"/>
                <a:gd name="T13" fmla="*/ 60 h 119"/>
                <a:gd name="T14" fmla="*/ 66 w 181"/>
                <a:gd name="T15" fmla="*/ 59 h 119"/>
                <a:gd name="T16" fmla="*/ 78 w 181"/>
                <a:gd name="T17" fmla="*/ 50 h 119"/>
                <a:gd name="T18" fmla="*/ 85 w 181"/>
                <a:gd name="T19" fmla="*/ 50 h 119"/>
                <a:gd name="T20" fmla="*/ 85 w 181"/>
                <a:gd name="T21" fmla="*/ 40 h 119"/>
                <a:gd name="T22" fmla="*/ 91 w 181"/>
                <a:gd name="T23" fmla="*/ 35 h 119"/>
                <a:gd name="T24" fmla="*/ 90 w 181"/>
                <a:gd name="T25" fmla="*/ 29 h 119"/>
                <a:gd name="T26" fmla="*/ 98 w 181"/>
                <a:gd name="T27" fmla="*/ 26 h 119"/>
                <a:gd name="T28" fmla="*/ 100 w 181"/>
                <a:gd name="T29" fmla="*/ 13 h 119"/>
                <a:gd name="T30" fmla="*/ 108 w 181"/>
                <a:gd name="T31" fmla="*/ 11 h 119"/>
                <a:gd name="T32" fmla="*/ 114 w 181"/>
                <a:gd name="T33" fmla="*/ 11 h 119"/>
                <a:gd name="T34" fmla="*/ 117 w 181"/>
                <a:gd name="T35" fmla="*/ 8 h 119"/>
                <a:gd name="T36" fmla="*/ 127 w 181"/>
                <a:gd name="T37" fmla="*/ 6 h 119"/>
                <a:gd name="T38" fmla="*/ 133 w 181"/>
                <a:gd name="T39" fmla="*/ 4 h 119"/>
                <a:gd name="T40" fmla="*/ 135 w 181"/>
                <a:gd name="T41" fmla="*/ 0 h 119"/>
                <a:gd name="T42" fmla="*/ 144 w 181"/>
                <a:gd name="T43" fmla="*/ 2 h 119"/>
                <a:gd name="T44" fmla="*/ 155 w 181"/>
                <a:gd name="T45" fmla="*/ 5 h 119"/>
                <a:gd name="T46" fmla="*/ 164 w 181"/>
                <a:gd name="T47" fmla="*/ 12 h 119"/>
                <a:gd name="T48" fmla="*/ 176 w 181"/>
                <a:gd name="T49" fmla="*/ 10 h 119"/>
                <a:gd name="T50" fmla="*/ 181 w 181"/>
                <a:gd name="T51" fmla="*/ 17 h 119"/>
                <a:gd name="T52" fmla="*/ 176 w 181"/>
                <a:gd name="T53" fmla="*/ 24 h 119"/>
                <a:gd name="T54" fmla="*/ 172 w 181"/>
                <a:gd name="T55" fmla="*/ 31 h 119"/>
                <a:gd name="T56" fmla="*/ 178 w 181"/>
                <a:gd name="T57" fmla="*/ 42 h 119"/>
                <a:gd name="T58" fmla="*/ 178 w 181"/>
                <a:gd name="T59" fmla="*/ 45 h 119"/>
                <a:gd name="T60" fmla="*/ 172 w 181"/>
                <a:gd name="T61" fmla="*/ 51 h 119"/>
                <a:gd name="T62" fmla="*/ 167 w 181"/>
                <a:gd name="T63" fmla="*/ 59 h 119"/>
                <a:gd name="T64" fmla="*/ 162 w 181"/>
                <a:gd name="T65" fmla="*/ 72 h 119"/>
                <a:gd name="T66" fmla="*/ 169 w 181"/>
                <a:gd name="T67" fmla="*/ 85 h 119"/>
                <a:gd name="T68" fmla="*/ 171 w 181"/>
                <a:gd name="T69" fmla="*/ 99 h 119"/>
                <a:gd name="T70" fmla="*/ 163 w 181"/>
                <a:gd name="T71" fmla="*/ 107 h 119"/>
                <a:gd name="T72" fmla="*/ 152 w 181"/>
                <a:gd name="T73" fmla="*/ 109 h 119"/>
                <a:gd name="T74" fmla="*/ 144 w 181"/>
                <a:gd name="T75" fmla="*/ 108 h 119"/>
                <a:gd name="T76" fmla="*/ 135 w 181"/>
                <a:gd name="T77" fmla="*/ 106 h 119"/>
                <a:gd name="T78" fmla="*/ 126 w 181"/>
                <a:gd name="T79" fmla="*/ 109 h 119"/>
                <a:gd name="T80" fmla="*/ 114 w 181"/>
                <a:gd name="T81" fmla="*/ 108 h 119"/>
                <a:gd name="T82" fmla="*/ 101 w 181"/>
                <a:gd name="T83" fmla="*/ 101 h 119"/>
                <a:gd name="T84" fmla="*/ 99 w 181"/>
                <a:gd name="T85" fmla="*/ 92 h 119"/>
                <a:gd name="T86" fmla="*/ 88 w 181"/>
                <a:gd name="T87" fmla="*/ 91 h 119"/>
                <a:gd name="T88" fmla="*/ 80 w 181"/>
                <a:gd name="T89" fmla="*/ 92 h 119"/>
                <a:gd name="T90" fmla="*/ 69 w 181"/>
                <a:gd name="T91" fmla="*/ 88 h 119"/>
                <a:gd name="T92" fmla="*/ 61 w 181"/>
                <a:gd name="T93" fmla="*/ 87 h 119"/>
                <a:gd name="T94" fmla="*/ 55 w 181"/>
                <a:gd name="T95" fmla="*/ 90 h 119"/>
                <a:gd name="T96" fmla="*/ 47 w 181"/>
                <a:gd name="T97" fmla="*/ 94 h 119"/>
                <a:gd name="T98" fmla="*/ 41 w 181"/>
                <a:gd name="T99" fmla="*/ 97 h 119"/>
                <a:gd name="T100" fmla="*/ 34 w 181"/>
                <a:gd name="T101" fmla="*/ 102 h 119"/>
                <a:gd name="T102" fmla="*/ 24 w 181"/>
                <a:gd name="T103" fmla="*/ 107 h 119"/>
                <a:gd name="T104" fmla="*/ 16 w 181"/>
                <a:gd name="T105" fmla="*/ 112 h 119"/>
                <a:gd name="T106" fmla="*/ 13 w 181"/>
                <a:gd name="T107" fmla="*/ 114 h 119"/>
                <a:gd name="T108" fmla="*/ 11 w 181"/>
                <a:gd name="T109" fmla="*/ 112 h 119"/>
                <a:gd name="T110" fmla="*/ 5 w 181"/>
                <a:gd name="T111" fmla="*/ 105 h 119"/>
                <a:gd name="T112" fmla="*/ 14 w 181"/>
                <a:gd name="T113" fmla="*/ 101 h 119"/>
                <a:gd name="T114" fmla="*/ 14 w 181"/>
                <a:gd name="T115" fmla="*/ 96 h 119"/>
                <a:gd name="T116" fmla="*/ 2 w 181"/>
                <a:gd name="T117" fmla="*/ 83 h 119"/>
                <a:gd name="T118" fmla="*/ 0 w 181"/>
                <a:gd name="T119" fmla="*/ 67 h 119"/>
                <a:gd name="T120" fmla="*/ 13 w 181"/>
                <a:gd name="T121" fmla="*/ 119 h 119"/>
                <a:gd name="T122" fmla="*/ 13 w 181"/>
                <a:gd name="T123" fmla="*/ 119 h 119"/>
                <a:gd name="T124" fmla="*/ 13 w 181"/>
                <a:gd name="T12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1" h="119">
                  <a:moveTo>
                    <a:pt x="0" y="67"/>
                  </a:moveTo>
                  <a:cubicBezTo>
                    <a:pt x="13" y="68"/>
                    <a:pt x="13" y="68"/>
                    <a:pt x="13" y="68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1" y="53"/>
                    <a:pt x="21" y="53"/>
                    <a:pt x="21" y="53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53" y="60"/>
                    <a:pt x="53" y="60"/>
                    <a:pt x="53" y="60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5" y="40"/>
                    <a:pt x="85" y="40"/>
                    <a:pt x="85" y="40"/>
                  </a:cubicBezTo>
                  <a:cubicBezTo>
                    <a:pt x="91" y="35"/>
                    <a:pt x="91" y="35"/>
                    <a:pt x="91" y="35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100" y="13"/>
                    <a:pt x="100" y="13"/>
                    <a:pt x="100" y="13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27" y="6"/>
                    <a:pt x="127" y="6"/>
                    <a:pt x="127" y="6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55" y="5"/>
                    <a:pt x="155" y="5"/>
                    <a:pt x="155" y="5"/>
                  </a:cubicBezTo>
                  <a:cubicBezTo>
                    <a:pt x="164" y="12"/>
                    <a:pt x="164" y="12"/>
                    <a:pt x="164" y="12"/>
                  </a:cubicBezTo>
                  <a:cubicBezTo>
                    <a:pt x="176" y="10"/>
                    <a:pt x="176" y="10"/>
                    <a:pt x="176" y="10"/>
                  </a:cubicBezTo>
                  <a:cubicBezTo>
                    <a:pt x="181" y="17"/>
                    <a:pt x="181" y="17"/>
                    <a:pt x="181" y="17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8" y="42"/>
                    <a:pt x="178" y="42"/>
                    <a:pt x="178" y="42"/>
                  </a:cubicBezTo>
                  <a:cubicBezTo>
                    <a:pt x="178" y="43"/>
                    <a:pt x="178" y="44"/>
                    <a:pt x="178" y="45"/>
                  </a:cubicBezTo>
                  <a:cubicBezTo>
                    <a:pt x="178" y="48"/>
                    <a:pt x="175" y="48"/>
                    <a:pt x="172" y="51"/>
                  </a:cubicBezTo>
                  <a:cubicBezTo>
                    <a:pt x="168" y="53"/>
                    <a:pt x="170" y="58"/>
                    <a:pt x="167" y="59"/>
                  </a:cubicBezTo>
                  <a:cubicBezTo>
                    <a:pt x="164" y="60"/>
                    <a:pt x="162" y="68"/>
                    <a:pt x="162" y="72"/>
                  </a:cubicBezTo>
                  <a:cubicBezTo>
                    <a:pt x="162" y="77"/>
                    <a:pt x="164" y="80"/>
                    <a:pt x="169" y="85"/>
                  </a:cubicBezTo>
                  <a:cubicBezTo>
                    <a:pt x="173" y="91"/>
                    <a:pt x="175" y="97"/>
                    <a:pt x="171" y="99"/>
                  </a:cubicBezTo>
                  <a:cubicBezTo>
                    <a:pt x="167" y="101"/>
                    <a:pt x="168" y="102"/>
                    <a:pt x="163" y="107"/>
                  </a:cubicBezTo>
                  <a:cubicBezTo>
                    <a:pt x="158" y="112"/>
                    <a:pt x="154" y="112"/>
                    <a:pt x="152" y="109"/>
                  </a:cubicBezTo>
                  <a:cubicBezTo>
                    <a:pt x="150" y="106"/>
                    <a:pt x="146" y="108"/>
                    <a:pt x="144" y="108"/>
                  </a:cubicBezTo>
                  <a:cubicBezTo>
                    <a:pt x="142" y="108"/>
                    <a:pt x="136" y="108"/>
                    <a:pt x="135" y="106"/>
                  </a:cubicBezTo>
                  <a:cubicBezTo>
                    <a:pt x="133" y="104"/>
                    <a:pt x="128" y="106"/>
                    <a:pt x="126" y="109"/>
                  </a:cubicBezTo>
                  <a:cubicBezTo>
                    <a:pt x="123" y="111"/>
                    <a:pt x="119" y="109"/>
                    <a:pt x="114" y="108"/>
                  </a:cubicBezTo>
                  <a:cubicBezTo>
                    <a:pt x="110" y="108"/>
                    <a:pt x="103" y="104"/>
                    <a:pt x="101" y="101"/>
                  </a:cubicBezTo>
                  <a:cubicBezTo>
                    <a:pt x="100" y="98"/>
                    <a:pt x="100" y="94"/>
                    <a:pt x="99" y="92"/>
                  </a:cubicBezTo>
                  <a:cubicBezTo>
                    <a:pt x="99" y="91"/>
                    <a:pt x="90" y="92"/>
                    <a:pt x="88" y="91"/>
                  </a:cubicBezTo>
                  <a:cubicBezTo>
                    <a:pt x="87" y="90"/>
                    <a:pt x="82" y="92"/>
                    <a:pt x="80" y="92"/>
                  </a:cubicBezTo>
                  <a:cubicBezTo>
                    <a:pt x="79" y="92"/>
                    <a:pt x="71" y="90"/>
                    <a:pt x="69" y="88"/>
                  </a:cubicBezTo>
                  <a:cubicBezTo>
                    <a:pt x="66" y="85"/>
                    <a:pt x="65" y="87"/>
                    <a:pt x="61" y="87"/>
                  </a:cubicBezTo>
                  <a:cubicBezTo>
                    <a:pt x="58" y="87"/>
                    <a:pt x="57" y="90"/>
                    <a:pt x="55" y="90"/>
                  </a:cubicBezTo>
                  <a:cubicBezTo>
                    <a:pt x="53" y="90"/>
                    <a:pt x="48" y="92"/>
                    <a:pt x="47" y="94"/>
                  </a:cubicBezTo>
                  <a:cubicBezTo>
                    <a:pt x="45" y="96"/>
                    <a:pt x="44" y="97"/>
                    <a:pt x="41" y="97"/>
                  </a:cubicBezTo>
                  <a:cubicBezTo>
                    <a:pt x="38" y="98"/>
                    <a:pt x="37" y="101"/>
                    <a:pt x="34" y="102"/>
                  </a:cubicBezTo>
                  <a:cubicBezTo>
                    <a:pt x="32" y="103"/>
                    <a:pt x="27" y="105"/>
                    <a:pt x="24" y="107"/>
                  </a:cubicBezTo>
                  <a:cubicBezTo>
                    <a:pt x="22" y="108"/>
                    <a:pt x="20" y="112"/>
                    <a:pt x="16" y="112"/>
                  </a:cubicBezTo>
                  <a:cubicBezTo>
                    <a:pt x="15" y="112"/>
                    <a:pt x="14" y="113"/>
                    <a:pt x="13" y="114"/>
                  </a:cubicBezTo>
                  <a:cubicBezTo>
                    <a:pt x="11" y="112"/>
                    <a:pt x="11" y="112"/>
                    <a:pt x="11" y="11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2" y="83"/>
                    <a:pt x="2" y="83"/>
                    <a:pt x="2" y="83"/>
                  </a:cubicBezTo>
                  <a:cubicBezTo>
                    <a:pt x="0" y="67"/>
                    <a:pt x="0" y="67"/>
                    <a:pt x="0" y="67"/>
                  </a:cubicBezTo>
                  <a:close/>
                  <a:moveTo>
                    <a:pt x="13" y="119"/>
                  </a:move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3" y="119"/>
                    <a:pt x="13" y="1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7" name="Freeform 87"/>
            <p:cNvSpPr>
              <a:spLocks/>
            </p:cNvSpPr>
            <p:nvPr/>
          </p:nvSpPr>
          <p:spPr bwMode="auto">
            <a:xfrm>
              <a:off x="8524458" y="4797834"/>
              <a:ext cx="320370" cy="276528"/>
            </a:xfrm>
            <a:custGeom>
              <a:avLst/>
              <a:gdLst>
                <a:gd name="T0" fmla="*/ 1 w 105"/>
                <a:gd name="T1" fmla="*/ 57 h 102"/>
                <a:gd name="T2" fmla="*/ 0 w 105"/>
                <a:gd name="T3" fmla="*/ 65 h 102"/>
                <a:gd name="T4" fmla="*/ 8 w 105"/>
                <a:gd name="T5" fmla="*/ 69 h 102"/>
                <a:gd name="T6" fmla="*/ 16 w 105"/>
                <a:gd name="T7" fmla="*/ 78 h 102"/>
                <a:gd name="T8" fmla="*/ 18 w 105"/>
                <a:gd name="T9" fmla="*/ 86 h 102"/>
                <a:gd name="T10" fmla="*/ 29 w 105"/>
                <a:gd name="T11" fmla="*/ 88 h 102"/>
                <a:gd name="T12" fmla="*/ 38 w 105"/>
                <a:gd name="T13" fmla="*/ 88 h 102"/>
                <a:gd name="T14" fmla="*/ 46 w 105"/>
                <a:gd name="T15" fmla="*/ 82 h 102"/>
                <a:gd name="T16" fmla="*/ 46 w 105"/>
                <a:gd name="T17" fmla="*/ 88 h 102"/>
                <a:gd name="T18" fmla="*/ 52 w 105"/>
                <a:gd name="T19" fmla="*/ 95 h 102"/>
                <a:gd name="T20" fmla="*/ 62 w 105"/>
                <a:gd name="T21" fmla="*/ 102 h 102"/>
                <a:gd name="T22" fmla="*/ 72 w 105"/>
                <a:gd name="T23" fmla="*/ 99 h 102"/>
                <a:gd name="T24" fmla="*/ 79 w 105"/>
                <a:gd name="T25" fmla="*/ 92 h 102"/>
                <a:gd name="T26" fmla="*/ 91 w 105"/>
                <a:gd name="T27" fmla="*/ 92 h 102"/>
                <a:gd name="T28" fmla="*/ 104 w 105"/>
                <a:gd name="T29" fmla="*/ 85 h 102"/>
                <a:gd name="T30" fmla="*/ 104 w 105"/>
                <a:gd name="T31" fmla="*/ 80 h 102"/>
                <a:gd name="T32" fmla="*/ 102 w 105"/>
                <a:gd name="T33" fmla="*/ 78 h 102"/>
                <a:gd name="T34" fmla="*/ 96 w 105"/>
                <a:gd name="T35" fmla="*/ 71 h 102"/>
                <a:gd name="T36" fmla="*/ 105 w 105"/>
                <a:gd name="T37" fmla="*/ 67 h 102"/>
                <a:gd name="T38" fmla="*/ 105 w 105"/>
                <a:gd name="T39" fmla="*/ 62 h 102"/>
                <a:gd name="T40" fmla="*/ 93 w 105"/>
                <a:gd name="T41" fmla="*/ 49 h 102"/>
                <a:gd name="T42" fmla="*/ 91 w 105"/>
                <a:gd name="T43" fmla="*/ 33 h 102"/>
                <a:gd name="T44" fmla="*/ 85 w 105"/>
                <a:gd name="T45" fmla="*/ 33 h 102"/>
                <a:gd name="T46" fmla="*/ 82 w 105"/>
                <a:gd name="T47" fmla="*/ 41 h 102"/>
                <a:gd name="T48" fmla="*/ 76 w 105"/>
                <a:gd name="T49" fmla="*/ 40 h 102"/>
                <a:gd name="T50" fmla="*/ 70 w 105"/>
                <a:gd name="T51" fmla="*/ 34 h 102"/>
                <a:gd name="T52" fmla="*/ 73 w 105"/>
                <a:gd name="T53" fmla="*/ 31 h 102"/>
                <a:gd name="T54" fmla="*/ 73 w 105"/>
                <a:gd name="T55" fmla="*/ 24 h 102"/>
                <a:gd name="T56" fmla="*/ 81 w 105"/>
                <a:gd name="T57" fmla="*/ 14 h 102"/>
                <a:gd name="T58" fmla="*/ 81 w 105"/>
                <a:gd name="T59" fmla="*/ 9 h 102"/>
                <a:gd name="T60" fmla="*/ 76 w 105"/>
                <a:gd name="T61" fmla="*/ 8 h 102"/>
                <a:gd name="T62" fmla="*/ 69 w 105"/>
                <a:gd name="T63" fmla="*/ 4 h 102"/>
                <a:gd name="T64" fmla="*/ 63 w 105"/>
                <a:gd name="T65" fmla="*/ 5 h 102"/>
                <a:gd name="T66" fmla="*/ 57 w 105"/>
                <a:gd name="T67" fmla="*/ 0 h 102"/>
                <a:gd name="T68" fmla="*/ 50 w 105"/>
                <a:gd name="T69" fmla="*/ 5 h 102"/>
                <a:gd name="T70" fmla="*/ 54 w 105"/>
                <a:gd name="T71" fmla="*/ 11 h 102"/>
                <a:gd name="T72" fmla="*/ 48 w 105"/>
                <a:gd name="T73" fmla="*/ 18 h 102"/>
                <a:gd name="T74" fmla="*/ 43 w 105"/>
                <a:gd name="T75" fmla="*/ 20 h 102"/>
                <a:gd name="T76" fmla="*/ 38 w 105"/>
                <a:gd name="T77" fmla="*/ 16 h 102"/>
                <a:gd name="T78" fmla="*/ 34 w 105"/>
                <a:gd name="T79" fmla="*/ 19 h 102"/>
                <a:gd name="T80" fmla="*/ 33 w 105"/>
                <a:gd name="T81" fmla="*/ 26 h 102"/>
                <a:gd name="T82" fmla="*/ 24 w 105"/>
                <a:gd name="T83" fmla="*/ 34 h 102"/>
                <a:gd name="T84" fmla="*/ 17 w 105"/>
                <a:gd name="T85" fmla="*/ 34 h 102"/>
                <a:gd name="T86" fmla="*/ 0 w 105"/>
                <a:gd name="T87" fmla="*/ 41 h 102"/>
                <a:gd name="T88" fmla="*/ 7 w 105"/>
                <a:gd name="T89" fmla="*/ 49 h 102"/>
                <a:gd name="T90" fmla="*/ 9 w 105"/>
                <a:gd name="T91" fmla="*/ 56 h 102"/>
                <a:gd name="T92" fmla="*/ 1 w 105"/>
                <a:gd name="T93" fmla="*/ 57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5" h="102">
                  <a:moveTo>
                    <a:pt x="1" y="57"/>
                  </a:moveTo>
                  <a:cubicBezTo>
                    <a:pt x="1" y="61"/>
                    <a:pt x="0" y="64"/>
                    <a:pt x="0" y="65"/>
                  </a:cubicBezTo>
                  <a:cubicBezTo>
                    <a:pt x="0" y="67"/>
                    <a:pt x="6" y="67"/>
                    <a:pt x="8" y="69"/>
                  </a:cubicBezTo>
                  <a:cubicBezTo>
                    <a:pt x="11" y="71"/>
                    <a:pt x="15" y="74"/>
                    <a:pt x="16" y="78"/>
                  </a:cubicBezTo>
                  <a:cubicBezTo>
                    <a:pt x="16" y="81"/>
                    <a:pt x="18" y="86"/>
                    <a:pt x="18" y="86"/>
                  </a:cubicBezTo>
                  <a:cubicBezTo>
                    <a:pt x="18" y="86"/>
                    <a:pt x="28" y="86"/>
                    <a:pt x="29" y="88"/>
                  </a:cubicBezTo>
                  <a:cubicBezTo>
                    <a:pt x="30" y="89"/>
                    <a:pt x="36" y="91"/>
                    <a:pt x="38" y="88"/>
                  </a:cubicBezTo>
                  <a:cubicBezTo>
                    <a:pt x="40" y="85"/>
                    <a:pt x="45" y="81"/>
                    <a:pt x="46" y="82"/>
                  </a:cubicBezTo>
                  <a:cubicBezTo>
                    <a:pt x="46" y="83"/>
                    <a:pt x="46" y="86"/>
                    <a:pt x="46" y="88"/>
                  </a:cubicBezTo>
                  <a:cubicBezTo>
                    <a:pt x="46" y="89"/>
                    <a:pt x="50" y="92"/>
                    <a:pt x="52" y="95"/>
                  </a:cubicBezTo>
                  <a:cubicBezTo>
                    <a:pt x="54" y="98"/>
                    <a:pt x="58" y="102"/>
                    <a:pt x="62" y="102"/>
                  </a:cubicBezTo>
                  <a:cubicBezTo>
                    <a:pt x="65" y="102"/>
                    <a:pt x="71" y="101"/>
                    <a:pt x="72" y="99"/>
                  </a:cubicBezTo>
                  <a:cubicBezTo>
                    <a:pt x="74" y="96"/>
                    <a:pt x="76" y="92"/>
                    <a:pt x="79" y="92"/>
                  </a:cubicBezTo>
                  <a:cubicBezTo>
                    <a:pt x="83" y="92"/>
                    <a:pt x="87" y="92"/>
                    <a:pt x="91" y="92"/>
                  </a:cubicBezTo>
                  <a:cubicBezTo>
                    <a:pt x="94" y="92"/>
                    <a:pt x="104" y="87"/>
                    <a:pt x="104" y="85"/>
                  </a:cubicBezTo>
                  <a:cubicBezTo>
                    <a:pt x="104" y="84"/>
                    <a:pt x="104" y="82"/>
                    <a:pt x="104" y="80"/>
                  </a:cubicBezTo>
                  <a:cubicBezTo>
                    <a:pt x="102" y="78"/>
                    <a:pt x="102" y="78"/>
                    <a:pt x="102" y="78"/>
                  </a:cubicBezTo>
                  <a:cubicBezTo>
                    <a:pt x="96" y="71"/>
                    <a:pt x="96" y="71"/>
                    <a:pt x="96" y="71"/>
                  </a:cubicBezTo>
                  <a:cubicBezTo>
                    <a:pt x="105" y="67"/>
                    <a:pt x="105" y="67"/>
                    <a:pt x="105" y="67"/>
                  </a:cubicBezTo>
                  <a:cubicBezTo>
                    <a:pt x="105" y="62"/>
                    <a:pt x="105" y="62"/>
                    <a:pt x="105" y="62"/>
                  </a:cubicBezTo>
                  <a:cubicBezTo>
                    <a:pt x="93" y="49"/>
                    <a:pt x="93" y="49"/>
                    <a:pt x="93" y="49"/>
                  </a:cubicBezTo>
                  <a:cubicBezTo>
                    <a:pt x="91" y="33"/>
                    <a:pt x="91" y="33"/>
                    <a:pt x="91" y="33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24"/>
                    <a:pt x="73" y="24"/>
                    <a:pt x="73" y="2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9" y="56"/>
                    <a:pt x="9" y="56"/>
                    <a:pt x="9" y="56"/>
                  </a:cubicBezTo>
                  <a:lnTo>
                    <a:pt x="1" y="5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8" name="Freeform 88"/>
            <p:cNvSpPr>
              <a:spLocks/>
            </p:cNvSpPr>
            <p:nvPr/>
          </p:nvSpPr>
          <p:spPr bwMode="auto">
            <a:xfrm>
              <a:off x="8738038" y="4577396"/>
              <a:ext cx="222357" cy="331311"/>
            </a:xfrm>
            <a:custGeom>
              <a:avLst/>
              <a:gdLst>
                <a:gd name="T0" fmla="*/ 42 w 152"/>
                <a:gd name="T1" fmla="*/ 0 h 254"/>
                <a:gd name="T2" fmla="*/ 58 w 152"/>
                <a:gd name="T3" fmla="*/ 29 h 254"/>
                <a:gd name="T4" fmla="*/ 71 w 152"/>
                <a:gd name="T5" fmla="*/ 29 h 254"/>
                <a:gd name="T6" fmla="*/ 79 w 152"/>
                <a:gd name="T7" fmla="*/ 23 h 254"/>
                <a:gd name="T8" fmla="*/ 106 w 152"/>
                <a:gd name="T9" fmla="*/ 29 h 254"/>
                <a:gd name="T10" fmla="*/ 115 w 152"/>
                <a:gd name="T11" fmla="*/ 25 h 254"/>
                <a:gd name="T12" fmla="*/ 121 w 152"/>
                <a:gd name="T13" fmla="*/ 35 h 254"/>
                <a:gd name="T14" fmla="*/ 115 w 152"/>
                <a:gd name="T15" fmla="*/ 48 h 254"/>
                <a:gd name="T16" fmla="*/ 129 w 152"/>
                <a:gd name="T17" fmla="*/ 62 h 254"/>
                <a:gd name="T18" fmla="*/ 129 w 152"/>
                <a:gd name="T19" fmla="*/ 81 h 254"/>
                <a:gd name="T20" fmla="*/ 148 w 152"/>
                <a:gd name="T21" fmla="*/ 96 h 254"/>
                <a:gd name="T22" fmla="*/ 146 w 152"/>
                <a:gd name="T23" fmla="*/ 114 h 254"/>
                <a:gd name="T24" fmla="*/ 152 w 152"/>
                <a:gd name="T25" fmla="*/ 127 h 254"/>
                <a:gd name="T26" fmla="*/ 133 w 152"/>
                <a:gd name="T27" fmla="*/ 144 h 254"/>
                <a:gd name="T28" fmla="*/ 135 w 152"/>
                <a:gd name="T29" fmla="*/ 154 h 254"/>
                <a:gd name="T30" fmla="*/ 110 w 152"/>
                <a:gd name="T31" fmla="*/ 177 h 254"/>
                <a:gd name="T32" fmla="*/ 100 w 152"/>
                <a:gd name="T33" fmla="*/ 206 h 254"/>
                <a:gd name="T34" fmla="*/ 87 w 152"/>
                <a:gd name="T35" fmla="*/ 208 h 254"/>
                <a:gd name="T36" fmla="*/ 87 w 152"/>
                <a:gd name="T37" fmla="*/ 227 h 254"/>
                <a:gd name="T38" fmla="*/ 71 w 152"/>
                <a:gd name="T39" fmla="*/ 239 h 254"/>
                <a:gd name="T40" fmla="*/ 44 w 152"/>
                <a:gd name="T41" fmla="*/ 237 h 254"/>
                <a:gd name="T42" fmla="*/ 31 w 152"/>
                <a:gd name="T43" fmla="*/ 237 h 254"/>
                <a:gd name="T44" fmla="*/ 25 w 152"/>
                <a:gd name="T45" fmla="*/ 254 h 254"/>
                <a:gd name="T46" fmla="*/ 12 w 152"/>
                <a:gd name="T47" fmla="*/ 252 h 254"/>
                <a:gd name="T48" fmla="*/ 0 w 152"/>
                <a:gd name="T49" fmla="*/ 239 h 254"/>
                <a:gd name="T50" fmla="*/ 6 w 152"/>
                <a:gd name="T51" fmla="*/ 233 h 254"/>
                <a:gd name="T52" fmla="*/ 6 w 152"/>
                <a:gd name="T53" fmla="*/ 219 h 254"/>
                <a:gd name="T54" fmla="*/ 23 w 152"/>
                <a:gd name="T55" fmla="*/ 198 h 254"/>
                <a:gd name="T56" fmla="*/ 33 w 152"/>
                <a:gd name="T57" fmla="*/ 202 h 254"/>
                <a:gd name="T58" fmla="*/ 33 w 152"/>
                <a:gd name="T59" fmla="*/ 185 h 254"/>
                <a:gd name="T60" fmla="*/ 54 w 152"/>
                <a:gd name="T61" fmla="*/ 169 h 254"/>
                <a:gd name="T62" fmla="*/ 44 w 152"/>
                <a:gd name="T63" fmla="*/ 152 h 254"/>
                <a:gd name="T64" fmla="*/ 50 w 152"/>
                <a:gd name="T65" fmla="*/ 137 h 254"/>
                <a:gd name="T66" fmla="*/ 35 w 152"/>
                <a:gd name="T67" fmla="*/ 123 h 254"/>
                <a:gd name="T68" fmla="*/ 50 w 152"/>
                <a:gd name="T69" fmla="*/ 104 h 254"/>
                <a:gd name="T70" fmla="*/ 50 w 152"/>
                <a:gd name="T71" fmla="*/ 81 h 254"/>
                <a:gd name="T72" fmla="*/ 58 w 152"/>
                <a:gd name="T73" fmla="*/ 71 h 254"/>
                <a:gd name="T74" fmla="*/ 42 w 152"/>
                <a:gd name="T75" fmla="*/ 69 h 254"/>
                <a:gd name="T76" fmla="*/ 29 w 152"/>
                <a:gd name="T77" fmla="*/ 73 h 254"/>
                <a:gd name="T78" fmla="*/ 23 w 152"/>
                <a:gd name="T79" fmla="*/ 69 h 254"/>
                <a:gd name="T80" fmla="*/ 37 w 152"/>
                <a:gd name="T81" fmla="*/ 58 h 254"/>
                <a:gd name="T82" fmla="*/ 37 w 152"/>
                <a:gd name="T83" fmla="*/ 33 h 254"/>
                <a:gd name="T84" fmla="*/ 29 w 152"/>
                <a:gd name="T85" fmla="*/ 8 h 254"/>
                <a:gd name="T86" fmla="*/ 42 w 152"/>
                <a:gd name="T87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2" h="254">
                  <a:moveTo>
                    <a:pt x="42" y="0"/>
                  </a:moveTo>
                  <a:lnTo>
                    <a:pt x="58" y="29"/>
                  </a:lnTo>
                  <a:lnTo>
                    <a:pt x="71" y="29"/>
                  </a:lnTo>
                  <a:lnTo>
                    <a:pt x="79" y="23"/>
                  </a:lnTo>
                  <a:lnTo>
                    <a:pt x="106" y="29"/>
                  </a:lnTo>
                  <a:lnTo>
                    <a:pt x="115" y="25"/>
                  </a:lnTo>
                  <a:lnTo>
                    <a:pt x="121" y="35"/>
                  </a:lnTo>
                  <a:lnTo>
                    <a:pt x="115" y="48"/>
                  </a:lnTo>
                  <a:lnTo>
                    <a:pt x="129" y="62"/>
                  </a:lnTo>
                  <a:lnTo>
                    <a:pt x="129" y="81"/>
                  </a:lnTo>
                  <a:lnTo>
                    <a:pt x="148" y="96"/>
                  </a:lnTo>
                  <a:lnTo>
                    <a:pt x="146" y="114"/>
                  </a:lnTo>
                  <a:lnTo>
                    <a:pt x="152" y="127"/>
                  </a:lnTo>
                  <a:lnTo>
                    <a:pt x="133" y="144"/>
                  </a:lnTo>
                  <a:lnTo>
                    <a:pt x="135" y="154"/>
                  </a:lnTo>
                  <a:lnTo>
                    <a:pt x="110" y="177"/>
                  </a:lnTo>
                  <a:lnTo>
                    <a:pt x="100" y="206"/>
                  </a:lnTo>
                  <a:lnTo>
                    <a:pt x="87" y="208"/>
                  </a:lnTo>
                  <a:lnTo>
                    <a:pt x="87" y="227"/>
                  </a:lnTo>
                  <a:lnTo>
                    <a:pt x="71" y="239"/>
                  </a:lnTo>
                  <a:lnTo>
                    <a:pt x="44" y="237"/>
                  </a:lnTo>
                  <a:lnTo>
                    <a:pt x="31" y="237"/>
                  </a:lnTo>
                  <a:lnTo>
                    <a:pt x="25" y="254"/>
                  </a:lnTo>
                  <a:lnTo>
                    <a:pt x="12" y="252"/>
                  </a:lnTo>
                  <a:lnTo>
                    <a:pt x="0" y="239"/>
                  </a:lnTo>
                  <a:lnTo>
                    <a:pt x="6" y="233"/>
                  </a:lnTo>
                  <a:lnTo>
                    <a:pt x="6" y="219"/>
                  </a:lnTo>
                  <a:lnTo>
                    <a:pt x="23" y="198"/>
                  </a:lnTo>
                  <a:lnTo>
                    <a:pt x="33" y="202"/>
                  </a:lnTo>
                  <a:lnTo>
                    <a:pt x="33" y="185"/>
                  </a:lnTo>
                  <a:lnTo>
                    <a:pt x="54" y="169"/>
                  </a:lnTo>
                  <a:lnTo>
                    <a:pt x="44" y="152"/>
                  </a:lnTo>
                  <a:lnTo>
                    <a:pt x="50" y="137"/>
                  </a:lnTo>
                  <a:lnTo>
                    <a:pt x="35" y="123"/>
                  </a:lnTo>
                  <a:lnTo>
                    <a:pt x="50" y="104"/>
                  </a:lnTo>
                  <a:lnTo>
                    <a:pt x="50" y="81"/>
                  </a:lnTo>
                  <a:lnTo>
                    <a:pt x="58" y="71"/>
                  </a:lnTo>
                  <a:lnTo>
                    <a:pt x="42" y="69"/>
                  </a:lnTo>
                  <a:lnTo>
                    <a:pt x="29" y="73"/>
                  </a:lnTo>
                  <a:lnTo>
                    <a:pt x="23" y="69"/>
                  </a:lnTo>
                  <a:lnTo>
                    <a:pt x="37" y="58"/>
                  </a:lnTo>
                  <a:lnTo>
                    <a:pt x="37" y="33"/>
                  </a:lnTo>
                  <a:lnTo>
                    <a:pt x="29" y="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89" name="Freeform 89"/>
            <p:cNvSpPr>
              <a:spLocks noEditPoints="1"/>
            </p:cNvSpPr>
            <p:nvPr/>
          </p:nvSpPr>
          <p:spPr bwMode="auto">
            <a:xfrm>
              <a:off x="10802158" y="1726033"/>
              <a:ext cx="874801" cy="986107"/>
            </a:xfrm>
            <a:custGeom>
              <a:avLst/>
              <a:gdLst>
                <a:gd name="T0" fmla="*/ 7 w 287"/>
                <a:gd name="T1" fmla="*/ 247 h 363"/>
                <a:gd name="T2" fmla="*/ 23 w 287"/>
                <a:gd name="T3" fmla="*/ 214 h 363"/>
                <a:gd name="T4" fmla="*/ 38 w 287"/>
                <a:gd name="T5" fmla="*/ 203 h 363"/>
                <a:gd name="T6" fmla="*/ 42 w 287"/>
                <a:gd name="T7" fmla="*/ 213 h 363"/>
                <a:gd name="T8" fmla="*/ 54 w 287"/>
                <a:gd name="T9" fmla="*/ 191 h 363"/>
                <a:gd name="T10" fmla="*/ 27 w 287"/>
                <a:gd name="T11" fmla="*/ 181 h 363"/>
                <a:gd name="T12" fmla="*/ 47 w 287"/>
                <a:gd name="T13" fmla="*/ 153 h 363"/>
                <a:gd name="T14" fmla="*/ 76 w 287"/>
                <a:gd name="T15" fmla="*/ 114 h 363"/>
                <a:gd name="T16" fmla="*/ 117 w 287"/>
                <a:gd name="T17" fmla="*/ 85 h 363"/>
                <a:gd name="T18" fmla="*/ 155 w 287"/>
                <a:gd name="T19" fmla="*/ 58 h 363"/>
                <a:gd name="T20" fmla="*/ 179 w 287"/>
                <a:gd name="T21" fmla="*/ 61 h 363"/>
                <a:gd name="T22" fmla="*/ 168 w 287"/>
                <a:gd name="T23" fmla="*/ 53 h 363"/>
                <a:gd name="T24" fmla="*/ 172 w 287"/>
                <a:gd name="T25" fmla="*/ 34 h 363"/>
                <a:gd name="T26" fmla="*/ 205 w 287"/>
                <a:gd name="T27" fmla="*/ 2 h 363"/>
                <a:gd name="T28" fmla="*/ 218 w 287"/>
                <a:gd name="T29" fmla="*/ 18 h 363"/>
                <a:gd name="T30" fmla="*/ 224 w 287"/>
                <a:gd name="T31" fmla="*/ 39 h 363"/>
                <a:gd name="T32" fmla="*/ 247 w 287"/>
                <a:gd name="T33" fmla="*/ 45 h 363"/>
                <a:gd name="T34" fmla="*/ 246 w 287"/>
                <a:gd name="T35" fmla="*/ 64 h 363"/>
                <a:gd name="T36" fmla="*/ 226 w 287"/>
                <a:gd name="T37" fmla="*/ 84 h 363"/>
                <a:gd name="T38" fmla="*/ 204 w 287"/>
                <a:gd name="T39" fmla="*/ 107 h 363"/>
                <a:gd name="T40" fmla="*/ 184 w 287"/>
                <a:gd name="T41" fmla="*/ 113 h 363"/>
                <a:gd name="T42" fmla="*/ 187 w 287"/>
                <a:gd name="T43" fmla="*/ 124 h 363"/>
                <a:gd name="T44" fmla="*/ 209 w 287"/>
                <a:gd name="T45" fmla="*/ 135 h 363"/>
                <a:gd name="T46" fmla="*/ 212 w 287"/>
                <a:gd name="T47" fmla="*/ 161 h 363"/>
                <a:gd name="T48" fmla="*/ 202 w 287"/>
                <a:gd name="T49" fmla="*/ 179 h 363"/>
                <a:gd name="T50" fmla="*/ 220 w 287"/>
                <a:gd name="T51" fmla="*/ 168 h 363"/>
                <a:gd name="T52" fmla="*/ 246 w 287"/>
                <a:gd name="T53" fmla="*/ 163 h 363"/>
                <a:gd name="T54" fmla="*/ 272 w 287"/>
                <a:gd name="T55" fmla="*/ 159 h 363"/>
                <a:gd name="T56" fmla="*/ 264 w 287"/>
                <a:gd name="T57" fmla="*/ 191 h 363"/>
                <a:gd name="T58" fmla="*/ 275 w 287"/>
                <a:gd name="T59" fmla="*/ 228 h 363"/>
                <a:gd name="T60" fmla="*/ 264 w 287"/>
                <a:gd name="T61" fmla="*/ 239 h 363"/>
                <a:gd name="T62" fmla="*/ 251 w 287"/>
                <a:gd name="T63" fmla="*/ 254 h 363"/>
                <a:gd name="T64" fmla="*/ 241 w 287"/>
                <a:gd name="T65" fmla="*/ 284 h 363"/>
                <a:gd name="T66" fmla="*/ 224 w 287"/>
                <a:gd name="T67" fmla="*/ 289 h 363"/>
                <a:gd name="T68" fmla="*/ 207 w 287"/>
                <a:gd name="T69" fmla="*/ 289 h 363"/>
                <a:gd name="T70" fmla="*/ 178 w 287"/>
                <a:gd name="T71" fmla="*/ 280 h 363"/>
                <a:gd name="T72" fmla="*/ 161 w 287"/>
                <a:gd name="T73" fmla="*/ 298 h 363"/>
                <a:gd name="T74" fmla="*/ 144 w 287"/>
                <a:gd name="T75" fmla="*/ 312 h 363"/>
                <a:gd name="T76" fmla="*/ 136 w 287"/>
                <a:gd name="T77" fmla="*/ 326 h 363"/>
                <a:gd name="T78" fmla="*/ 124 w 287"/>
                <a:gd name="T79" fmla="*/ 349 h 363"/>
                <a:gd name="T80" fmla="*/ 91 w 287"/>
                <a:gd name="T81" fmla="*/ 357 h 363"/>
                <a:gd name="T82" fmla="*/ 70 w 287"/>
                <a:gd name="T83" fmla="*/ 352 h 363"/>
                <a:gd name="T84" fmla="*/ 59 w 287"/>
                <a:gd name="T85" fmla="*/ 354 h 363"/>
                <a:gd name="T86" fmla="*/ 26 w 287"/>
                <a:gd name="T87" fmla="*/ 346 h 363"/>
                <a:gd name="T88" fmla="*/ 20 w 287"/>
                <a:gd name="T89" fmla="*/ 322 h 363"/>
                <a:gd name="T90" fmla="*/ 26 w 287"/>
                <a:gd name="T91" fmla="*/ 301 h 363"/>
                <a:gd name="T92" fmla="*/ 25 w 287"/>
                <a:gd name="T93" fmla="*/ 278 h 363"/>
                <a:gd name="T94" fmla="*/ 30 w 287"/>
                <a:gd name="T95" fmla="*/ 60 h 363"/>
                <a:gd name="T96" fmla="*/ 30 w 287"/>
                <a:gd name="T97" fmla="*/ 95 h 363"/>
                <a:gd name="T98" fmla="*/ 40 w 287"/>
                <a:gd name="T99" fmla="*/ 64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7" h="363">
                  <a:moveTo>
                    <a:pt x="0" y="264"/>
                  </a:moveTo>
                  <a:cubicBezTo>
                    <a:pt x="0" y="263"/>
                    <a:pt x="1" y="263"/>
                    <a:pt x="1" y="262"/>
                  </a:cubicBezTo>
                  <a:cubicBezTo>
                    <a:pt x="4" y="255"/>
                    <a:pt x="5" y="250"/>
                    <a:pt x="7" y="247"/>
                  </a:cubicBezTo>
                  <a:cubicBezTo>
                    <a:pt x="9" y="245"/>
                    <a:pt x="14" y="244"/>
                    <a:pt x="17" y="240"/>
                  </a:cubicBezTo>
                  <a:cubicBezTo>
                    <a:pt x="21" y="235"/>
                    <a:pt x="26" y="231"/>
                    <a:pt x="26" y="227"/>
                  </a:cubicBezTo>
                  <a:cubicBezTo>
                    <a:pt x="27" y="223"/>
                    <a:pt x="25" y="216"/>
                    <a:pt x="23" y="214"/>
                  </a:cubicBezTo>
                  <a:cubicBezTo>
                    <a:pt x="20" y="212"/>
                    <a:pt x="20" y="207"/>
                    <a:pt x="20" y="206"/>
                  </a:cubicBezTo>
                  <a:cubicBezTo>
                    <a:pt x="21" y="204"/>
                    <a:pt x="28" y="197"/>
                    <a:pt x="30" y="197"/>
                  </a:cubicBezTo>
                  <a:cubicBezTo>
                    <a:pt x="31" y="196"/>
                    <a:pt x="38" y="202"/>
                    <a:pt x="38" y="203"/>
                  </a:cubicBezTo>
                  <a:cubicBezTo>
                    <a:pt x="37" y="205"/>
                    <a:pt x="32" y="208"/>
                    <a:pt x="31" y="211"/>
                  </a:cubicBezTo>
                  <a:cubicBezTo>
                    <a:pt x="29" y="213"/>
                    <a:pt x="34" y="213"/>
                    <a:pt x="36" y="214"/>
                  </a:cubicBezTo>
                  <a:cubicBezTo>
                    <a:pt x="38" y="215"/>
                    <a:pt x="39" y="215"/>
                    <a:pt x="42" y="213"/>
                  </a:cubicBezTo>
                  <a:cubicBezTo>
                    <a:pt x="46" y="210"/>
                    <a:pt x="48" y="206"/>
                    <a:pt x="51" y="207"/>
                  </a:cubicBezTo>
                  <a:cubicBezTo>
                    <a:pt x="54" y="208"/>
                    <a:pt x="59" y="207"/>
                    <a:pt x="61" y="203"/>
                  </a:cubicBezTo>
                  <a:cubicBezTo>
                    <a:pt x="62" y="200"/>
                    <a:pt x="61" y="192"/>
                    <a:pt x="54" y="191"/>
                  </a:cubicBezTo>
                  <a:cubicBezTo>
                    <a:pt x="47" y="189"/>
                    <a:pt x="42" y="191"/>
                    <a:pt x="40" y="192"/>
                  </a:cubicBezTo>
                  <a:cubicBezTo>
                    <a:pt x="39" y="193"/>
                    <a:pt x="37" y="191"/>
                    <a:pt x="35" y="188"/>
                  </a:cubicBezTo>
                  <a:cubicBezTo>
                    <a:pt x="32" y="185"/>
                    <a:pt x="27" y="182"/>
                    <a:pt x="27" y="181"/>
                  </a:cubicBezTo>
                  <a:cubicBezTo>
                    <a:pt x="27" y="180"/>
                    <a:pt x="29" y="177"/>
                    <a:pt x="33" y="174"/>
                  </a:cubicBezTo>
                  <a:cubicBezTo>
                    <a:pt x="37" y="170"/>
                    <a:pt x="42" y="162"/>
                    <a:pt x="44" y="161"/>
                  </a:cubicBezTo>
                  <a:cubicBezTo>
                    <a:pt x="47" y="161"/>
                    <a:pt x="46" y="156"/>
                    <a:pt x="47" y="153"/>
                  </a:cubicBezTo>
                  <a:cubicBezTo>
                    <a:pt x="49" y="151"/>
                    <a:pt x="54" y="143"/>
                    <a:pt x="54" y="139"/>
                  </a:cubicBezTo>
                  <a:cubicBezTo>
                    <a:pt x="53" y="135"/>
                    <a:pt x="53" y="134"/>
                    <a:pt x="60" y="130"/>
                  </a:cubicBezTo>
                  <a:cubicBezTo>
                    <a:pt x="66" y="125"/>
                    <a:pt x="75" y="118"/>
                    <a:pt x="76" y="114"/>
                  </a:cubicBezTo>
                  <a:cubicBezTo>
                    <a:pt x="77" y="111"/>
                    <a:pt x="84" y="105"/>
                    <a:pt x="89" y="101"/>
                  </a:cubicBezTo>
                  <a:cubicBezTo>
                    <a:pt x="95" y="98"/>
                    <a:pt x="98" y="99"/>
                    <a:pt x="102" y="94"/>
                  </a:cubicBezTo>
                  <a:cubicBezTo>
                    <a:pt x="106" y="89"/>
                    <a:pt x="115" y="87"/>
                    <a:pt x="117" y="85"/>
                  </a:cubicBezTo>
                  <a:cubicBezTo>
                    <a:pt x="120" y="83"/>
                    <a:pt x="129" y="76"/>
                    <a:pt x="131" y="73"/>
                  </a:cubicBezTo>
                  <a:cubicBezTo>
                    <a:pt x="133" y="71"/>
                    <a:pt x="143" y="64"/>
                    <a:pt x="146" y="61"/>
                  </a:cubicBezTo>
                  <a:cubicBezTo>
                    <a:pt x="148" y="59"/>
                    <a:pt x="152" y="60"/>
                    <a:pt x="155" y="58"/>
                  </a:cubicBezTo>
                  <a:cubicBezTo>
                    <a:pt x="157" y="56"/>
                    <a:pt x="160" y="56"/>
                    <a:pt x="161" y="57"/>
                  </a:cubicBezTo>
                  <a:cubicBezTo>
                    <a:pt x="162" y="59"/>
                    <a:pt x="167" y="60"/>
                    <a:pt x="170" y="59"/>
                  </a:cubicBezTo>
                  <a:cubicBezTo>
                    <a:pt x="173" y="58"/>
                    <a:pt x="178" y="61"/>
                    <a:pt x="179" y="61"/>
                  </a:cubicBezTo>
                  <a:cubicBezTo>
                    <a:pt x="180" y="60"/>
                    <a:pt x="188" y="55"/>
                    <a:pt x="184" y="54"/>
                  </a:cubicBezTo>
                  <a:cubicBezTo>
                    <a:pt x="181" y="53"/>
                    <a:pt x="180" y="51"/>
                    <a:pt x="176" y="53"/>
                  </a:cubicBezTo>
                  <a:cubicBezTo>
                    <a:pt x="172" y="54"/>
                    <a:pt x="170" y="52"/>
                    <a:pt x="168" y="53"/>
                  </a:cubicBezTo>
                  <a:cubicBezTo>
                    <a:pt x="165" y="53"/>
                    <a:pt x="166" y="49"/>
                    <a:pt x="168" y="46"/>
                  </a:cubicBezTo>
                  <a:cubicBezTo>
                    <a:pt x="170" y="43"/>
                    <a:pt x="172" y="45"/>
                    <a:pt x="173" y="41"/>
                  </a:cubicBezTo>
                  <a:cubicBezTo>
                    <a:pt x="174" y="38"/>
                    <a:pt x="173" y="36"/>
                    <a:pt x="172" y="34"/>
                  </a:cubicBezTo>
                  <a:cubicBezTo>
                    <a:pt x="171" y="33"/>
                    <a:pt x="173" y="28"/>
                    <a:pt x="175" y="25"/>
                  </a:cubicBezTo>
                  <a:cubicBezTo>
                    <a:pt x="177" y="22"/>
                    <a:pt x="181" y="23"/>
                    <a:pt x="184" y="21"/>
                  </a:cubicBezTo>
                  <a:cubicBezTo>
                    <a:pt x="187" y="18"/>
                    <a:pt x="203" y="4"/>
                    <a:pt x="205" y="2"/>
                  </a:cubicBezTo>
                  <a:cubicBezTo>
                    <a:pt x="207" y="0"/>
                    <a:pt x="209" y="4"/>
                    <a:pt x="208" y="7"/>
                  </a:cubicBezTo>
                  <a:cubicBezTo>
                    <a:pt x="208" y="9"/>
                    <a:pt x="210" y="13"/>
                    <a:pt x="212" y="13"/>
                  </a:cubicBezTo>
                  <a:cubicBezTo>
                    <a:pt x="215" y="14"/>
                    <a:pt x="218" y="16"/>
                    <a:pt x="218" y="18"/>
                  </a:cubicBezTo>
                  <a:cubicBezTo>
                    <a:pt x="218" y="20"/>
                    <a:pt x="216" y="24"/>
                    <a:pt x="218" y="26"/>
                  </a:cubicBezTo>
                  <a:cubicBezTo>
                    <a:pt x="219" y="28"/>
                    <a:pt x="220" y="34"/>
                    <a:pt x="219" y="35"/>
                  </a:cubicBezTo>
                  <a:cubicBezTo>
                    <a:pt x="217" y="37"/>
                    <a:pt x="219" y="41"/>
                    <a:pt x="224" y="39"/>
                  </a:cubicBezTo>
                  <a:cubicBezTo>
                    <a:pt x="229" y="37"/>
                    <a:pt x="236" y="42"/>
                    <a:pt x="236" y="45"/>
                  </a:cubicBezTo>
                  <a:cubicBezTo>
                    <a:pt x="236" y="48"/>
                    <a:pt x="238" y="51"/>
                    <a:pt x="241" y="48"/>
                  </a:cubicBezTo>
                  <a:cubicBezTo>
                    <a:pt x="244" y="46"/>
                    <a:pt x="246" y="44"/>
                    <a:pt x="247" y="45"/>
                  </a:cubicBezTo>
                  <a:cubicBezTo>
                    <a:pt x="248" y="47"/>
                    <a:pt x="247" y="50"/>
                    <a:pt x="248" y="52"/>
                  </a:cubicBezTo>
                  <a:cubicBezTo>
                    <a:pt x="248" y="54"/>
                    <a:pt x="252" y="56"/>
                    <a:pt x="251" y="58"/>
                  </a:cubicBezTo>
                  <a:cubicBezTo>
                    <a:pt x="250" y="60"/>
                    <a:pt x="250" y="61"/>
                    <a:pt x="246" y="64"/>
                  </a:cubicBezTo>
                  <a:cubicBezTo>
                    <a:pt x="242" y="67"/>
                    <a:pt x="240" y="67"/>
                    <a:pt x="238" y="70"/>
                  </a:cubicBezTo>
                  <a:cubicBezTo>
                    <a:pt x="235" y="73"/>
                    <a:pt x="232" y="76"/>
                    <a:pt x="230" y="79"/>
                  </a:cubicBezTo>
                  <a:cubicBezTo>
                    <a:pt x="229" y="82"/>
                    <a:pt x="229" y="84"/>
                    <a:pt x="226" y="84"/>
                  </a:cubicBezTo>
                  <a:cubicBezTo>
                    <a:pt x="224" y="85"/>
                    <a:pt x="211" y="81"/>
                    <a:pt x="209" y="85"/>
                  </a:cubicBezTo>
                  <a:cubicBezTo>
                    <a:pt x="206" y="89"/>
                    <a:pt x="201" y="94"/>
                    <a:pt x="203" y="98"/>
                  </a:cubicBezTo>
                  <a:cubicBezTo>
                    <a:pt x="204" y="102"/>
                    <a:pt x="204" y="104"/>
                    <a:pt x="204" y="107"/>
                  </a:cubicBezTo>
                  <a:cubicBezTo>
                    <a:pt x="203" y="111"/>
                    <a:pt x="201" y="114"/>
                    <a:pt x="198" y="113"/>
                  </a:cubicBezTo>
                  <a:cubicBezTo>
                    <a:pt x="196" y="112"/>
                    <a:pt x="193" y="113"/>
                    <a:pt x="192" y="114"/>
                  </a:cubicBezTo>
                  <a:cubicBezTo>
                    <a:pt x="190" y="114"/>
                    <a:pt x="185" y="115"/>
                    <a:pt x="184" y="113"/>
                  </a:cubicBezTo>
                  <a:cubicBezTo>
                    <a:pt x="182" y="112"/>
                    <a:pt x="179" y="111"/>
                    <a:pt x="178" y="113"/>
                  </a:cubicBezTo>
                  <a:cubicBezTo>
                    <a:pt x="177" y="114"/>
                    <a:pt x="180" y="118"/>
                    <a:pt x="180" y="121"/>
                  </a:cubicBezTo>
                  <a:cubicBezTo>
                    <a:pt x="180" y="124"/>
                    <a:pt x="183" y="125"/>
                    <a:pt x="187" y="124"/>
                  </a:cubicBezTo>
                  <a:cubicBezTo>
                    <a:pt x="191" y="123"/>
                    <a:pt x="191" y="120"/>
                    <a:pt x="195" y="122"/>
                  </a:cubicBezTo>
                  <a:cubicBezTo>
                    <a:pt x="198" y="124"/>
                    <a:pt x="200" y="124"/>
                    <a:pt x="204" y="127"/>
                  </a:cubicBezTo>
                  <a:cubicBezTo>
                    <a:pt x="207" y="130"/>
                    <a:pt x="208" y="129"/>
                    <a:pt x="209" y="135"/>
                  </a:cubicBezTo>
                  <a:cubicBezTo>
                    <a:pt x="210" y="141"/>
                    <a:pt x="213" y="139"/>
                    <a:pt x="214" y="145"/>
                  </a:cubicBezTo>
                  <a:cubicBezTo>
                    <a:pt x="216" y="151"/>
                    <a:pt x="216" y="150"/>
                    <a:pt x="216" y="154"/>
                  </a:cubicBezTo>
                  <a:cubicBezTo>
                    <a:pt x="216" y="158"/>
                    <a:pt x="214" y="159"/>
                    <a:pt x="212" y="161"/>
                  </a:cubicBezTo>
                  <a:cubicBezTo>
                    <a:pt x="210" y="163"/>
                    <a:pt x="210" y="165"/>
                    <a:pt x="207" y="167"/>
                  </a:cubicBezTo>
                  <a:cubicBezTo>
                    <a:pt x="203" y="169"/>
                    <a:pt x="199" y="171"/>
                    <a:pt x="199" y="174"/>
                  </a:cubicBezTo>
                  <a:cubicBezTo>
                    <a:pt x="198" y="177"/>
                    <a:pt x="203" y="178"/>
                    <a:pt x="202" y="179"/>
                  </a:cubicBezTo>
                  <a:cubicBezTo>
                    <a:pt x="200" y="181"/>
                    <a:pt x="207" y="179"/>
                    <a:pt x="205" y="176"/>
                  </a:cubicBezTo>
                  <a:cubicBezTo>
                    <a:pt x="203" y="172"/>
                    <a:pt x="207" y="169"/>
                    <a:pt x="208" y="169"/>
                  </a:cubicBezTo>
                  <a:cubicBezTo>
                    <a:pt x="209" y="169"/>
                    <a:pt x="219" y="171"/>
                    <a:pt x="220" y="168"/>
                  </a:cubicBezTo>
                  <a:cubicBezTo>
                    <a:pt x="222" y="164"/>
                    <a:pt x="221" y="159"/>
                    <a:pt x="227" y="161"/>
                  </a:cubicBezTo>
                  <a:cubicBezTo>
                    <a:pt x="233" y="162"/>
                    <a:pt x="230" y="161"/>
                    <a:pt x="234" y="160"/>
                  </a:cubicBezTo>
                  <a:cubicBezTo>
                    <a:pt x="238" y="160"/>
                    <a:pt x="243" y="161"/>
                    <a:pt x="246" y="163"/>
                  </a:cubicBezTo>
                  <a:cubicBezTo>
                    <a:pt x="248" y="165"/>
                    <a:pt x="255" y="161"/>
                    <a:pt x="257" y="159"/>
                  </a:cubicBezTo>
                  <a:cubicBezTo>
                    <a:pt x="258" y="158"/>
                    <a:pt x="263" y="158"/>
                    <a:pt x="264" y="160"/>
                  </a:cubicBezTo>
                  <a:cubicBezTo>
                    <a:pt x="265" y="161"/>
                    <a:pt x="271" y="160"/>
                    <a:pt x="272" y="159"/>
                  </a:cubicBezTo>
                  <a:cubicBezTo>
                    <a:pt x="274" y="158"/>
                    <a:pt x="287" y="168"/>
                    <a:pt x="285" y="171"/>
                  </a:cubicBezTo>
                  <a:cubicBezTo>
                    <a:pt x="283" y="174"/>
                    <a:pt x="275" y="180"/>
                    <a:pt x="272" y="184"/>
                  </a:cubicBezTo>
                  <a:cubicBezTo>
                    <a:pt x="268" y="187"/>
                    <a:pt x="263" y="188"/>
                    <a:pt x="264" y="191"/>
                  </a:cubicBezTo>
                  <a:cubicBezTo>
                    <a:pt x="266" y="195"/>
                    <a:pt x="268" y="200"/>
                    <a:pt x="269" y="203"/>
                  </a:cubicBezTo>
                  <a:cubicBezTo>
                    <a:pt x="271" y="205"/>
                    <a:pt x="274" y="212"/>
                    <a:pt x="273" y="217"/>
                  </a:cubicBezTo>
                  <a:cubicBezTo>
                    <a:pt x="271" y="222"/>
                    <a:pt x="274" y="223"/>
                    <a:pt x="275" y="228"/>
                  </a:cubicBezTo>
                  <a:cubicBezTo>
                    <a:pt x="275" y="230"/>
                    <a:pt x="275" y="231"/>
                    <a:pt x="275" y="232"/>
                  </a:cubicBezTo>
                  <a:cubicBezTo>
                    <a:pt x="271" y="237"/>
                    <a:pt x="271" y="237"/>
                    <a:pt x="271" y="237"/>
                  </a:cubicBezTo>
                  <a:cubicBezTo>
                    <a:pt x="264" y="239"/>
                    <a:pt x="264" y="239"/>
                    <a:pt x="264" y="239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54" y="236"/>
                    <a:pt x="254" y="236"/>
                    <a:pt x="254" y="236"/>
                  </a:cubicBezTo>
                  <a:cubicBezTo>
                    <a:pt x="251" y="254"/>
                    <a:pt x="251" y="254"/>
                    <a:pt x="251" y="254"/>
                  </a:cubicBezTo>
                  <a:cubicBezTo>
                    <a:pt x="245" y="262"/>
                    <a:pt x="245" y="262"/>
                    <a:pt x="245" y="262"/>
                  </a:cubicBezTo>
                  <a:cubicBezTo>
                    <a:pt x="249" y="267"/>
                    <a:pt x="249" y="267"/>
                    <a:pt x="249" y="267"/>
                  </a:cubicBezTo>
                  <a:cubicBezTo>
                    <a:pt x="241" y="284"/>
                    <a:pt x="241" y="284"/>
                    <a:pt x="241" y="284"/>
                  </a:cubicBezTo>
                  <a:cubicBezTo>
                    <a:pt x="236" y="286"/>
                    <a:pt x="236" y="286"/>
                    <a:pt x="236" y="286"/>
                  </a:cubicBezTo>
                  <a:cubicBezTo>
                    <a:pt x="233" y="283"/>
                    <a:pt x="233" y="283"/>
                    <a:pt x="233" y="283"/>
                  </a:cubicBezTo>
                  <a:cubicBezTo>
                    <a:pt x="224" y="289"/>
                    <a:pt x="224" y="289"/>
                    <a:pt x="224" y="289"/>
                  </a:cubicBezTo>
                  <a:cubicBezTo>
                    <a:pt x="220" y="290"/>
                    <a:pt x="220" y="290"/>
                    <a:pt x="220" y="290"/>
                  </a:cubicBezTo>
                  <a:cubicBezTo>
                    <a:pt x="213" y="297"/>
                    <a:pt x="213" y="297"/>
                    <a:pt x="213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2" y="277"/>
                    <a:pt x="202" y="277"/>
                    <a:pt x="202" y="277"/>
                  </a:cubicBezTo>
                  <a:cubicBezTo>
                    <a:pt x="190" y="281"/>
                    <a:pt x="190" y="281"/>
                    <a:pt x="190" y="281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162" y="291"/>
                    <a:pt x="162" y="291"/>
                    <a:pt x="162" y="291"/>
                  </a:cubicBezTo>
                  <a:cubicBezTo>
                    <a:pt x="161" y="298"/>
                    <a:pt x="161" y="298"/>
                    <a:pt x="161" y="298"/>
                  </a:cubicBezTo>
                  <a:cubicBezTo>
                    <a:pt x="158" y="307"/>
                    <a:pt x="158" y="307"/>
                    <a:pt x="158" y="307"/>
                  </a:cubicBezTo>
                  <a:cubicBezTo>
                    <a:pt x="149" y="308"/>
                    <a:pt x="149" y="308"/>
                    <a:pt x="149" y="308"/>
                  </a:cubicBezTo>
                  <a:cubicBezTo>
                    <a:pt x="144" y="312"/>
                    <a:pt x="144" y="312"/>
                    <a:pt x="144" y="312"/>
                  </a:cubicBezTo>
                  <a:cubicBezTo>
                    <a:pt x="149" y="314"/>
                    <a:pt x="149" y="314"/>
                    <a:pt x="149" y="314"/>
                  </a:cubicBezTo>
                  <a:cubicBezTo>
                    <a:pt x="140" y="321"/>
                    <a:pt x="140" y="321"/>
                    <a:pt x="140" y="321"/>
                  </a:cubicBezTo>
                  <a:cubicBezTo>
                    <a:pt x="136" y="326"/>
                    <a:pt x="136" y="326"/>
                    <a:pt x="136" y="326"/>
                  </a:cubicBezTo>
                  <a:cubicBezTo>
                    <a:pt x="135" y="336"/>
                    <a:pt x="135" y="336"/>
                    <a:pt x="135" y="336"/>
                  </a:cubicBezTo>
                  <a:cubicBezTo>
                    <a:pt x="135" y="335"/>
                    <a:pt x="135" y="335"/>
                    <a:pt x="135" y="335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13" y="347"/>
                    <a:pt x="113" y="347"/>
                    <a:pt x="113" y="347"/>
                  </a:cubicBezTo>
                  <a:cubicBezTo>
                    <a:pt x="109" y="359"/>
                    <a:pt x="109" y="359"/>
                    <a:pt x="109" y="359"/>
                  </a:cubicBezTo>
                  <a:cubicBezTo>
                    <a:pt x="91" y="357"/>
                    <a:pt x="91" y="357"/>
                    <a:pt x="91" y="357"/>
                  </a:cubicBezTo>
                  <a:cubicBezTo>
                    <a:pt x="87" y="362"/>
                    <a:pt x="87" y="362"/>
                    <a:pt x="87" y="362"/>
                  </a:cubicBezTo>
                  <a:cubicBezTo>
                    <a:pt x="80" y="363"/>
                    <a:pt x="80" y="363"/>
                    <a:pt x="80" y="363"/>
                  </a:cubicBezTo>
                  <a:cubicBezTo>
                    <a:pt x="70" y="352"/>
                    <a:pt x="70" y="352"/>
                    <a:pt x="70" y="352"/>
                  </a:cubicBezTo>
                  <a:cubicBezTo>
                    <a:pt x="61" y="356"/>
                    <a:pt x="61" y="356"/>
                    <a:pt x="61" y="356"/>
                  </a:cubicBezTo>
                  <a:cubicBezTo>
                    <a:pt x="65" y="361"/>
                    <a:pt x="65" y="361"/>
                    <a:pt x="65" y="361"/>
                  </a:cubicBezTo>
                  <a:cubicBezTo>
                    <a:pt x="59" y="354"/>
                    <a:pt x="59" y="354"/>
                    <a:pt x="59" y="354"/>
                  </a:cubicBezTo>
                  <a:cubicBezTo>
                    <a:pt x="49" y="345"/>
                    <a:pt x="49" y="345"/>
                    <a:pt x="49" y="345"/>
                  </a:cubicBezTo>
                  <a:cubicBezTo>
                    <a:pt x="39" y="346"/>
                    <a:pt x="39" y="346"/>
                    <a:pt x="39" y="346"/>
                  </a:cubicBezTo>
                  <a:cubicBezTo>
                    <a:pt x="26" y="346"/>
                    <a:pt x="26" y="346"/>
                    <a:pt x="26" y="346"/>
                  </a:cubicBezTo>
                  <a:cubicBezTo>
                    <a:pt x="26" y="338"/>
                    <a:pt x="26" y="338"/>
                    <a:pt x="26" y="338"/>
                  </a:cubicBezTo>
                  <a:cubicBezTo>
                    <a:pt x="19" y="330"/>
                    <a:pt x="19" y="330"/>
                    <a:pt x="19" y="330"/>
                  </a:cubicBezTo>
                  <a:cubicBezTo>
                    <a:pt x="20" y="322"/>
                    <a:pt x="20" y="322"/>
                    <a:pt x="20" y="322"/>
                  </a:cubicBezTo>
                  <a:cubicBezTo>
                    <a:pt x="22" y="317"/>
                    <a:pt x="22" y="317"/>
                    <a:pt x="22" y="317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37" y="291"/>
                    <a:pt x="37" y="291"/>
                    <a:pt x="37" y="291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5" y="278"/>
                    <a:pt x="25" y="278"/>
                    <a:pt x="25" y="278"/>
                  </a:cubicBezTo>
                  <a:cubicBezTo>
                    <a:pt x="12" y="271"/>
                    <a:pt x="12" y="271"/>
                    <a:pt x="12" y="271"/>
                  </a:cubicBezTo>
                  <a:cubicBezTo>
                    <a:pt x="0" y="264"/>
                    <a:pt x="0" y="264"/>
                    <a:pt x="0" y="264"/>
                  </a:cubicBezTo>
                  <a:close/>
                  <a:moveTo>
                    <a:pt x="30" y="60"/>
                  </a:moveTo>
                  <a:cubicBezTo>
                    <a:pt x="30" y="60"/>
                    <a:pt x="22" y="65"/>
                    <a:pt x="21" y="70"/>
                  </a:cubicBezTo>
                  <a:cubicBezTo>
                    <a:pt x="20" y="75"/>
                    <a:pt x="19" y="78"/>
                    <a:pt x="21" y="84"/>
                  </a:cubicBezTo>
                  <a:cubicBezTo>
                    <a:pt x="22" y="89"/>
                    <a:pt x="24" y="93"/>
                    <a:pt x="30" y="95"/>
                  </a:cubicBezTo>
                  <a:cubicBezTo>
                    <a:pt x="36" y="98"/>
                    <a:pt x="39" y="93"/>
                    <a:pt x="37" y="88"/>
                  </a:cubicBezTo>
                  <a:cubicBezTo>
                    <a:pt x="35" y="83"/>
                    <a:pt x="37" y="82"/>
                    <a:pt x="38" y="79"/>
                  </a:cubicBezTo>
                  <a:cubicBezTo>
                    <a:pt x="39" y="77"/>
                    <a:pt x="43" y="71"/>
                    <a:pt x="40" y="64"/>
                  </a:cubicBezTo>
                  <a:cubicBezTo>
                    <a:pt x="38" y="57"/>
                    <a:pt x="35" y="58"/>
                    <a:pt x="30" y="6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90" name="Freeform 90"/>
            <p:cNvSpPr>
              <a:spLocks noEditPoints="1"/>
            </p:cNvSpPr>
            <p:nvPr/>
          </p:nvSpPr>
          <p:spPr bwMode="auto">
            <a:xfrm>
              <a:off x="7295639" y="3052582"/>
              <a:ext cx="759233" cy="421313"/>
            </a:xfrm>
            <a:custGeom>
              <a:avLst/>
              <a:gdLst>
                <a:gd name="T0" fmla="*/ 0 w 249"/>
                <a:gd name="T1" fmla="*/ 63 h 155"/>
                <a:gd name="T2" fmla="*/ 12 w 249"/>
                <a:gd name="T3" fmla="*/ 38 h 155"/>
                <a:gd name="T4" fmla="*/ 31 w 249"/>
                <a:gd name="T5" fmla="*/ 4 h 155"/>
                <a:gd name="T6" fmla="*/ 53 w 249"/>
                <a:gd name="T7" fmla="*/ 21 h 155"/>
                <a:gd name="T8" fmla="*/ 46 w 249"/>
                <a:gd name="T9" fmla="*/ 46 h 155"/>
                <a:gd name="T10" fmla="*/ 25 w 249"/>
                <a:gd name="T11" fmla="*/ 50 h 155"/>
                <a:gd name="T12" fmla="*/ 30 w 249"/>
                <a:gd name="T13" fmla="*/ 70 h 155"/>
                <a:gd name="T14" fmla="*/ 57 w 249"/>
                <a:gd name="T15" fmla="*/ 59 h 155"/>
                <a:gd name="T16" fmla="*/ 83 w 249"/>
                <a:gd name="T17" fmla="*/ 61 h 155"/>
                <a:gd name="T18" fmla="*/ 116 w 249"/>
                <a:gd name="T19" fmla="*/ 67 h 155"/>
                <a:gd name="T20" fmla="*/ 136 w 249"/>
                <a:gd name="T21" fmla="*/ 61 h 155"/>
                <a:gd name="T22" fmla="*/ 127 w 249"/>
                <a:gd name="T23" fmla="*/ 74 h 155"/>
                <a:gd name="T24" fmla="*/ 133 w 249"/>
                <a:gd name="T25" fmla="*/ 84 h 155"/>
                <a:gd name="T26" fmla="*/ 156 w 249"/>
                <a:gd name="T27" fmla="*/ 83 h 155"/>
                <a:gd name="T28" fmla="*/ 175 w 249"/>
                <a:gd name="T29" fmla="*/ 85 h 155"/>
                <a:gd name="T30" fmla="*/ 182 w 249"/>
                <a:gd name="T31" fmla="*/ 95 h 155"/>
                <a:gd name="T32" fmla="*/ 188 w 249"/>
                <a:gd name="T33" fmla="*/ 97 h 155"/>
                <a:gd name="T34" fmla="*/ 202 w 249"/>
                <a:gd name="T35" fmla="*/ 88 h 155"/>
                <a:gd name="T36" fmla="*/ 198 w 249"/>
                <a:gd name="T37" fmla="*/ 64 h 155"/>
                <a:gd name="T38" fmla="*/ 203 w 249"/>
                <a:gd name="T39" fmla="*/ 45 h 155"/>
                <a:gd name="T40" fmla="*/ 213 w 249"/>
                <a:gd name="T41" fmla="*/ 71 h 155"/>
                <a:gd name="T42" fmla="*/ 238 w 249"/>
                <a:gd name="T43" fmla="*/ 87 h 155"/>
                <a:gd name="T44" fmla="*/ 249 w 249"/>
                <a:gd name="T45" fmla="*/ 105 h 155"/>
                <a:gd name="T46" fmla="*/ 248 w 249"/>
                <a:gd name="T47" fmla="*/ 121 h 155"/>
                <a:gd name="T48" fmla="*/ 246 w 249"/>
                <a:gd name="T49" fmla="*/ 132 h 155"/>
                <a:gd name="T50" fmla="*/ 230 w 249"/>
                <a:gd name="T51" fmla="*/ 134 h 155"/>
                <a:gd name="T52" fmla="*/ 220 w 249"/>
                <a:gd name="T53" fmla="*/ 142 h 155"/>
                <a:gd name="T54" fmla="*/ 201 w 249"/>
                <a:gd name="T55" fmla="*/ 151 h 155"/>
                <a:gd name="T56" fmla="*/ 181 w 249"/>
                <a:gd name="T57" fmla="*/ 152 h 155"/>
                <a:gd name="T58" fmla="*/ 149 w 249"/>
                <a:gd name="T59" fmla="*/ 136 h 155"/>
                <a:gd name="T60" fmla="*/ 130 w 249"/>
                <a:gd name="T61" fmla="*/ 127 h 155"/>
                <a:gd name="T62" fmla="*/ 107 w 249"/>
                <a:gd name="T63" fmla="*/ 113 h 155"/>
                <a:gd name="T64" fmla="*/ 93 w 249"/>
                <a:gd name="T65" fmla="*/ 104 h 155"/>
                <a:gd name="T66" fmla="*/ 77 w 249"/>
                <a:gd name="T67" fmla="*/ 107 h 155"/>
                <a:gd name="T68" fmla="*/ 32 w 249"/>
                <a:gd name="T69" fmla="*/ 100 h 155"/>
                <a:gd name="T70" fmla="*/ 24 w 249"/>
                <a:gd name="T71" fmla="*/ 105 h 155"/>
                <a:gd name="T72" fmla="*/ 15 w 249"/>
                <a:gd name="T73" fmla="*/ 92 h 155"/>
                <a:gd name="T74" fmla="*/ 5 w 249"/>
                <a:gd name="T75" fmla="*/ 77 h 155"/>
                <a:gd name="T76" fmla="*/ 89 w 249"/>
                <a:gd name="T77" fmla="*/ 22 h 155"/>
                <a:gd name="T78" fmla="*/ 97 w 249"/>
                <a:gd name="T79" fmla="*/ 37 h 155"/>
                <a:gd name="T80" fmla="*/ 95 w 249"/>
                <a:gd name="T81" fmla="*/ 1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9" h="155">
                  <a:moveTo>
                    <a:pt x="0" y="63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4" y="59"/>
                    <a:pt x="11" y="55"/>
                    <a:pt x="10" y="50"/>
                  </a:cubicBezTo>
                  <a:cubicBezTo>
                    <a:pt x="10" y="46"/>
                    <a:pt x="8" y="43"/>
                    <a:pt x="12" y="38"/>
                  </a:cubicBezTo>
                  <a:cubicBezTo>
                    <a:pt x="16" y="34"/>
                    <a:pt x="31" y="26"/>
                    <a:pt x="32" y="23"/>
                  </a:cubicBezTo>
                  <a:cubicBezTo>
                    <a:pt x="34" y="19"/>
                    <a:pt x="32" y="5"/>
                    <a:pt x="31" y="4"/>
                  </a:cubicBezTo>
                  <a:cubicBezTo>
                    <a:pt x="30" y="4"/>
                    <a:pt x="34" y="0"/>
                    <a:pt x="39" y="8"/>
                  </a:cubicBezTo>
                  <a:cubicBezTo>
                    <a:pt x="43" y="16"/>
                    <a:pt x="48" y="18"/>
                    <a:pt x="53" y="21"/>
                  </a:cubicBezTo>
                  <a:cubicBezTo>
                    <a:pt x="58" y="23"/>
                    <a:pt x="55" y="32"/>
                    <a:pt x="52" y="38"/>
                  </a:cubicBezTo>
                  <a:cubicBezTo>
                    <a:pt x="50" y="45"/>
                    <a:pt x="50" y="48"/>
                    <a:pt x="46" y="46"/>
                  </a:cubicBezTo>
                  <a:cubicBezTo>
                    <a:pt x="41" y="43"/>
                    <a:pt x="33" y="42"/>
                    <a:pt x="30" y="43"/>
                  </a:cubicBezTo>
                  <a:cubicBezTo>
                    <a:pt x="26" y="45"/>
                    <a:pt x="23" y="46"/>
                    <a:pt x="25" y="50"/>
                  </a:cubicBezTo>
                  <a:cubicBezTo>
                    <a:pt x="26" y="53"/>
                    <a:pt x="27" y="56"/>
                    <a:pt x="25" y="59"/>
                  </a:cubicBezTo>
                  <a:cubicBezTo>
                    <a:pt x="23" y="63"/>
                    <a:pt x="26" y="68"/>
                    <a:pt x="30" y="70"/>
                  </a:cubicBezTo>
                  <a:cubicBezTo>
                    <a:pt x="33" y="72"/>
                    <a:pt x="44" y="73"/>
                    <a:pt x="46" y="70"/>
                  </a:cubicBezTo>
                  <a:cubicBezTo>
                    <a:pt x="48" y="67"/>
                    <a:pt x="53" y="56"/>
                    <a:pt x="57" y="59"/>
                  </a:cubicBezTo>
                  <a:cubicBezTo>
                    <a:pt x="61" y="62"/>
                    <a:pt x="65" y="65"/>
                    <a:pt x="68" y="62"/>
                  </a:cubicBezTo>
                  <a:cubicBezTo>
                    <a:pt x="71" y="59"/>
                    <a:pt x="78" y="64"/>
                    <a:pt x="83" y="61"/>
                  </a:cubicBezTo>
                  <a:cubicBezTo>
                    <a:pt x="89" y="58"/>
                    <a:pt x="97" y="56"/>
                    <a:pt x="104" y="61"/>
                  </a:cubicBezTo>
                  <a:cubicBezTo>
                    <a:pt x="110" y="65"/>
                    <a:pt x="113" y="72"/>
                    <a:pt x="116" y="67"/>
                  </a:cubicBezTo>
                  <a:cubicBezTo>
                    <a:pt x="118" y="61"/>
                    <a:pt x="120" y="60"/>
                    <a:pt x="123" y="59"/>
                  </a:cubicBezTo>
                  <a:cubicBezTo>
                    <a:pt x="125" y="58"/>
                    <a:pt x="135" y="59"/>
                    <a:pt x="136" y="61"/>
                  </a:cubicBezTo>
                  <a:cubicBezTo>
                    <a:pt x="137" y="63"/>
                    <a:pt x="134" y="65"/>
                    <a:pt x="132" y="67"/>
                  </a:cubicBezTo>
                  <a:cubicBezTo>
                    <a:pt x="130" y="70"/>
                    <a:pt x="128" y="72"/>
                    <a:pt x="127" y="74"/>
                  </a:cubicBezTo>
                  <a:cubicBezTo>
                    <a:pt x="127" y="76"/>
                    <a:pt x="122" y="74"/>
                    <a:pt x="123" y="76"/>
                  </a:cubicBezTo>
                  <a:cubicBezTo>
                    <a:pt x="124" y="78"/>
                    <a:pt x="129" y="87"/>
                    <a:pt x="133" y="84"/>
                  </a:cubicBezTo>
                  <a:cubicBezTo>
                    <a:pt x="138" y="81"/>
                    <a:pt x="138" y="79"/>
                    <a:pt x="144" y="79"/>
                  </a:cubicBezTo>
                  <a:cubicBezTo>
                    <a:pt x="151" y="79"/>
                    <a:pt x="154" y="80"/>
                    <a:pt x="156" y="83"/>
                  </a:cubicBezTo>
                  <a:cubicBezTo>
                    <a:pt x="157" y="86"/>
                    <a:pt x="159" y="90"/>
                    <a:pt x="163" y="88"/>
                  </a:cubicBezTo>
                  <a:cubicBezTo>
                    <a:pt x="167" y="86"/>
                    <a:pt x="172" y="86"/>
                    <a:pt x="175" y="85"/>
                  </a:cubicBezTo>
                  <a:cubicBezTo>
                    <a:pt x="177" y="84"/>
                    <a:pt x="178" y="81"/>
                    <a:pt x="183" y="84"/>
                  </a:cubicBezTo>
                  <a:cubicBezTo>
                    <a:pt x="188" y="88"/>
                    <a:pt x="185" y="91"/>
                    <a:pt x="182" y="95"/>
                  </a:cubicBezTo>
                  <a:cubicBezTo>
                    <a:pt x="178" y="98"/>
                    <a:pt x="180" y="102"/>
                    <a:pt x="182" y="104"/>
                  </a:cubicBezTo>
                  <a:cubicBezTo>
                    <a:pt x="184" y="105"/>
                    <a:pt x="188" y="100"/>
                    <a:pt x="188" y="97"/>
                  </a:cubicBezTo>
                  <a:cubicBezTo>
                    <a:pt x="187" y="94"/>
                    <a:pt x="195" y="96"/>
                    <a:pt x="197" y="98"/>
                  </a:cubicBezTo>
                  <a:cubicBezTo>
                    <a:pt x="200" y="100"/>
                    <a:pt x="204" y="92"/>
                    <a:pt x="202" y="88"/>
                  </a:cubicBezTo>
                  <a:cubicBezTo>
                    <a:pt x="200" y="83"/>
                    <a:pt x="202" y="78"/>
                    <a:pt x="203" y="75"/>
                  </a:cubicBezTo>
                  <a:cubicBezTo>
                    <a:pt x="204" y="71"/>
                    <a:pt x="202" y="68"/>
                    <a:pt x="198" y="64"/>
                  </a:cubicBezTo>
                  <a:cubicBezTo>
                    <a:pt x="195" y="61"/>
                    <a:pt x="191" y="58"/>
                    <a:pt x="193" y="52"/>
                  </a:cubicBezTo>
                  <a:cubicBezTo>
                    <a:pt x="195" y="47"/>
                    <a:pt x="200" y="40"/>
                    <a:pt x="203" y="45"/>
                  </a:cubicBezTo>
                  <a:cubicBezTo>
                    <a:pt x="206" y="50"/>
                    <a:pt x="210" y="61"/>
                    <a:pt x="210" y="64"/>
                  </a:cubicBezTo>
                  <a:cubicBezTo>
                    <a:pt x="209" y="68"/>
                    <a:pt x="210" y="72"/>
                    <a:pt x="213" y="71"/>
                  </a:cubicBezTo>
                  <a:cubicBezTo>
                    <a:pt x="216" y="71"/>
                    <a:pt x="220" y="74"/>
                    <a:pt x="223" y="77"/>
                  </a:cubicBezTo>
                  <a:cubicBezTo>
                    <a:pt x="225" y="80"/>
                    <a:pt x="232" y="79"/>
                    <a:pt x="238" y="87"/>
                  </a:cubicBezTo>
                  <a:cubicBezTo>
                    <a:pt x="244" y="94"/>
                    <a:pt x="243" y="96"/>
                    <a:pt x="247" y="102"/>
                  </a:cubicBezTo>
                  <a:cubicBezTo>
                    <a:pt x="247" y="103"/>
                    <a:pt x="248" y="104"/>
                    <a:pt x="249" y="105"/>
                  </a:cubicBezTo>
                  <a:cubicBezTo>
                    <a:pt x="241" y="116"/>
                    <a:pt x="241" y="116"/>
                    <a:pt x="241" y="116"/>
                  </a:cubicBezTo>
                  <a:cubicBezTo>
                    <a:pt x="248" y="121"/>
                    <a:pt x="248" y="121"/>
                    <a:pt x="248" y="121"/>
                  </a:cubicBezTo>
                  <a:cubicBezTo>
                    <a:pt x="247" y="131"/>
                    <a:pt x="247" y="131"/>
                    <a:pt x="247" y="131"/>
                  </a:cubicBezTo>
                  <a:cubicBezTo>
                    <a:pt x="246" y="132"/>
                    <a:pt x="246" y="132"/>
                    <a:pt x="246" y="132"/>
                  </a:cubicBezTo>
                  <a:cubicBezTo>
                    <a:pt x="238" y="128"/>
                    <a:pt x="238" y="128"/>
                    <a:pt x="238" y="128"/>
                  </a:cubicBezTo>
                  <a:cubicBezTo>
                    <a:pt x="230" y="134"/>
                    <a:pt x="230" y="134"/>
                    <a:pt x="230" y="134"/>
                  </a:cubicBezTo>
                  <a:cubicBezTo>
                    <a:pt x="223" y="135"/>
                    <a:pt x="223" y="135"/>
                    <a:pt x="223" y="135"/>
                  </a:cubicBezTo>
                  <a:cubicBezTo>
                    <a:pt x="220" y="142"/>
                    <a:pt x="220" y="142"/>
                    <a:pt x="220" y="142"/>
                  </a:cubicBezTo>
                  <a:cubicBezTo>
                    <a:pt x="210" y="140"/>
                    <a:pt x="210" y="140"/>
                    <a:pt x="210" y="140"/>
                  </a:cubicBezTo>
                  <a:cubicBezTo>
                    <a:pt x="201" y="151"/>
                    <a:pt x="201" y="151"/>
                    <a:pt x="201" y="151"/>
                  </a:cubicBezTo>
                  <a:cubicBezTo>
                    <a:pt x="185" y="155"/>
                    <a:pt x="185" y="155"/>
                    <a:pt x="185" y="155"/>
                  </a:cubicBezTo>
                  <a:cubicBezTo>
                    <a:pt x="181" y="152"/>
                    <a:pt x="181" y="152"/>
                    <a:pt x="181" y="152"/>
                  </a:cubicBezTo>
                  <a:cubicBezTo>
                    <a:pt x="172" y="152"/>
                    <a:pt x="172" y="152"/>
                    <a:pt x="172" y="152"/>
                  </a:cubicBezTo>
                  <a:cubicBezTo>
                    <a:pt x="149" y="136"/>
                    <a:pt x="149" y="136"/>
                    <a:pt x="149" y="136"/>
                  </a:cubicBezTo>
                  <a:cubicBezTo>
                    <a:pt x="136" y="134"/>
                    <a:pt x="136" y="134"/>
                    <a:pt x="136" y="134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122" y="124"/>
                    <a:pt x="122" y="124"/>
                    <a:pt x="122" y="124"/>
                  </a:cubicBezTo>
                  <a:cubicBezTo>
                    <a:pt x="107" y="113"/>
                    <a:pt x="107" y="113"/>
                    <a:pt x="107" y="113"/>
                  </a:cubicBezTo>
                  <a:cubicBezTo>
                    <a:pt x="99" y="111"/>
                    <a:pt x="99" y="111"/>
                    <a:pt x="99" y="111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41" y="106"/>
                    <a:pt x="41" y="106"/>
                    <a:pt x="41" y="106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0" y="105"/>
                    <a:pt x="30" y="105"/>
                    <a:pt x="30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5" y="92"/>
                    <a:pt x="15" y="92"/>
                    <a:pt x="15" y="92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0" y="63"/>
                    <a:pt x="0" y="63"/>
                    <a:pt x="0" y="63"/>
                  </a:cubicBezTo>
                  <a:close/>
                  <a:moveTo>
                    <a:pt x="89" y="22"/>
                  </a:moveTo>
                  <a:cubicBezTo>
                    <a:pt x="82" y="27"/>
                    <a:pt x="82" y="27"/>
                    <a:pt x="82" y="33"/>
                  </a:cubicBezTo>
                  <a:cubicBezTo>
                    <a:pt x="82" y="39"/>
                    <a:pt x="89" y="38"/>
                    <a:pt x="97" y="37"/>
                  </a:cubicBezTo>
                  <a:cubicBezTo>
                    <a:pt x="104" y="36"/>
                    <a:pt x="106" y="31"/>
                    <a:pt x="105" y="28"/>
                  </a:cubicBezTo>
                  <a:cubicBezTo>
                    <a:pt x="104" y="24"/>
                    <a:pt x="100" y="19"/>
                    <a:pt x="95" y="19"/>
                  </a:cubicBezTo>
                  <a:cubicBezTo>
                    <a:pt x="91" y="19"/>
                    <a:pt x="89" y="22"/>
                    <a:pt x="89" y="2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91" name="Freeform 91"/>
            <p:cNvSpPr>
              <a:spLocks noEditPoints="1"/>
            </p:cNvSpPr>
            <p:nvPr/>
          </p:nvSpPr>
          <p:spPr bwMode="auto">
            <a:xfrm>
              <a:off x="7810572" y="3033017"/>
              <a:ext cx="893819" cy="995238"/>
            </a:xfrm>
            <a:custGeom>
              <a:avLst/>
              <a:gdLst>
                <a:gd name="T0" fmla="*/ 104 w 293"/>
                <a:gd name="T1" fmla="*/ 148 h 366"/>
                <a:gd name="T2" fmla="*/ 101 w 293"/>
                <a:gd name="T3" fmla="*/ 100 h 366"/>
                <a:gd name="T4" fmla="*/ 119 w 293"/>
                <a:gd name="T5" fmla="*/ 58 h 366"/>
                <a:gd name="T6" fmla="*/ 172 w 293"/>
                <a:gd name="T7" fmla="*/ 22 h 366"/>
                <a:gd name="T8" fmla="*/ 171 w 293"/>
                <a:gd name="T9" fmla="*/ 80 h 366"/>
                <a:gd name="T10" fmla="*/ 158 w 293"/>
                <a:gd name="T11" fmla="*/ 150 h 366"/>
                <a:gd name="T12" fmla="*/ 135 w 293"/>
                <a:gd name="T13" fmla="*/ 192 h 366"/>
                <a:gd name="T14" fmla="*/ 102 w 293"/>
                <a:gd name="T15" fmla="*/ 208 h 366"/>
                <a:gd name="T16" fmla="*/ 137 w 293"/>
                <a:gd name="T17" fmla="*/ 212 h 366"/>
                <a:gd name="T18" fmla="*/ 172 w 293"/>
                <a:gd name="T19" fmla="*/ 159 h 366"/>
                <a:gd name="T20" fmla="*/ 201 w 293"/>
                <a:gd name="T21" fmla="*/ 173 h 366"/>
                <a:gd name="T22" fmla="*/ 199 w 293"/>
                <a:gd name="T23" fmla="*/ 188 h 366"/>
                <a:gd name="T24" fmla="*/ 195 w 293"/>
                <a:gd name="T25" fmla="*/ 146 h 366"/>
                <a:gd name="T26" fmla="*/ 167 w 293"/>
                <a:gd name="T27" fmla="*/ 123 h 366"/>
                <a:gd name="T28" fmla="*/ 181 w 293"/>
                <a:gd name="T29" fmla="*/ 65 h 366"/>
                <a:gd name="T30" fmla="*/ 208 w 293"/>
                <a:gd name="T31" fmla="*/ 41 h 366"/>
                <a:gd name="T32" fmla="*/ 216 w 293"/>
                <a:gd name="T33" fmla="*/ 87 h 366"/>
                <a:gd name="T34" fmla="*/ 209 w 293"/>
                <a:gd name="T35" fmla="*/ 62 h 366"/>
                <a:gd name="T36" fmla="*/ 233 w 293"/>
                <a:gd name="T37" fmla="*/ 54 h 366"/>
                <a:gd name="T38" fmla="*/ 246 w 293"/>
                <a:gd name="T39" fmla="*/ 81 h 366"/>
                <a:gd name="T40" fmla="*/ 248 w 293"/>
                <a:gd name="T41" fmla="*/ 98 h 366"/>
                <a:gd name="T42" fmla="*/ 227 w 293"/>
                <a:gd name="T43" fmla="*/ 138 h 366"/>
                <a:gd name="T44" fmla="*/ 245 w 293"/>
                <a:gd name="T45" fmla="*/ 156 h 366"/>
                <a:gd name="T46" fmla="*/ 258 w 293"/>
                <a:gd name="T47" fmla="*/ 156 h 366"/>
                <a:gd name="T48" fmla="*/ 260 w 293"/>
                <a:gd name="T49" fmla="*/ 176 h 366"/>
                <a:gd name="T50" fmla="*/ 251 w 293"/>
                <a:gd name="T51" fmla="*/ 203 h 366"/>
                <a:gd name="T52" fmla="*/ 255 w 293"/>
                <a:gd name="T53" fmla="*/ 224 h 366"/>
                <a:gd name="T54" fmla="*/ 263 w 293"/>
                <a:gd name="T55" fmla="*/ 243 h 366"/>
                <a:gd name="T56" fmla="*/ 268 w 293"/>
                <a:gd name="T57" fmla="*/ 260 h 366"/>
                <a:gd name="T58" fmla="*/ 274 w 293"/>
                <a:gd name="T59" fmla="*/ 289 h 366"/>
                <a:gd name="T60" fmla="*/ 290 w 293"/>
                <a:gd name="T61" fmla="*/ 305 h 366"/>
                <a:gd name="T62" fmla="*/ 284 w 293"/>
                <a:gd name="T63" fmla="*/ 335 h 366"/>
                <a:gd name="T64" fmla="*/ 268 w 293"/>
                <a:gd name="T65" fmla="*/ 366 h 366"/>
                <a:gd name="T66" fmla="*/ 245 w 293"/>
                <a:gd name="T67" fmla="*/ 352 h 366"/>
                <a:gd name="T68" fmla="*/ 224 w 293"/>
                <a:gd name="T69" fmla="*/ 336 h 366"/>
                <a:gd name="T70" fmla="*/ 171 w 293"/>
                <a:gd name="T71" fmla="*/ 340 h 366"/>
                <a:gd name="T72" fmla="*/ 150 w 293"/>
                <a:gd name="T73" fmla="*/ 326 h 366"/>
                <a:gd name="T74" fmla="*/ 127 w 293"/>
                <a:gd name="T75" fmla="*/ 319 h 366"/>
                <a:gd name="T76" fmla="*/ 104 w 293"/>
                <a:gd name="T77" fmla="*/ 298 h 366"/>
                <a:gd name="T78" fmla="*/ 79 w 293"/>
                <a:gd name="T79" fmla="*/ 267 h 366"/>
                <a:gd name="T80" fmla="*/ 56 w 293"/>
                <a:gd name="T81" fmla="*/ 272 h 366"/>
                <a:gd name="T82" fmla="*/ 31 w 293"/>
                <a:gd name="T83" fmla="*/ 251 h 366"/>
                <a:gd name="T84" fmla="*/ 9 w 293"/>
                <a:gd name="T85" fmla="*/ 216 h 366"/>
                <a:gd name="T86" fmla="*/ 35 w 293"/>
                <a:gd name="T87" fmla="*/ 183 h 366"/>
                <a:gd name="T88" fmla="*/ 67 w 293"/>
                <a:gd name="T89" fmla="*/ 169 h 366"/>
                <a:gd name="T90" fmla="*/ 70 w 293"/>
                <a:gd name="T91" fmla="*/ 150 h 366"/>
                <a:gd name="T92" fmla="*/ 72 w 293"/>
                <a:gd name="T93" fmla="*/ 123 h 366"/>
                <a:gd name="T94" fmla="*/ 178 w 293"/>
                <a:gd name="T95" fmla="*/ 12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3" h="366">
                  <a:moveTo>
                    <a:pt x="80" y="112"/>
                  </a:moveTo>
                  <a:cubicBezTo>
                    <a:pt x="83" y="116"/>
                    <a:pt x="87" y="117"/>
                    <a:pt x="90" y="122"/>
                  </a:cubicBezTo>
                  <a:cubicBezTo>
                    <a:pt x="94" y="128"/>
                    <a:pt x="97" y="131"/>
                    <a:pt x="98" y="138"/>
                  </a:cubicBezTo>
                  <a:cubicBezTo>
                    <a:pt x="100" y="145"/>
                    <a:pt x="102" y="152"/>
                    <a:pt x="104" y="148"/>
                  </a:cubicBezTo>
                  <a:cubicBezTo>
                    <a:pt x="107" y="144"/>
                    <a:pt x="113" y="141"/>
                    <a:pt x="112" y="135"/>
                  </a:cubicBezTo>
                  <a:cubicBezTo>
                    <a:pt x="111" y="130"/>
                    <a:pt x="111" y="119"/>
                    <a:pt x="111" y="115"/>
                  </a:cubicBezTo>
                  <a:cubicBezTo>
                    <a:pt x="112" y="111"/>
                    <a:pt x="108" y="105"/>
                    <a:pt x="104" y="106"/>
                  </a:cubicBezTo>
                  <a:cubicBezTo>
                    <a:pt x="101" y="107"/>
                    <a:pt x="97" y="104"/>
                    <a:pt x="101" y="100"/>
                  </a:cubicBezTo>
                  <a:cubicBezTo>
                    <a:pt x="105" y="96"/>
                    <a:pt x="110" y="96"/>
                    <a:pt x="110" y="92"/>
                  </a:cubicBezTo>
                  <a:cubicBezTo>
                    <a:pt x="111" y="87"/>
                    <a:pt x="112" y="82"/>
                    <a:pt x="114" y="79"/>
                  </a:cubicBezTo>
                  <a:cubicBezTo>
                    <a:pt x="116" y="77"/>
                    <a:pt x="109" y="77"/>
                    <a:pt x="110" y="70"/>
                  </a:cubicBezTo>
                  <a:cubicBezTo>
                    <a:pt x="111" y="63"/>
                    <a:pt x="113" y="59"/>
                    <a:pt x="119" y="58"/>
                  </a:cubicBezTo>
                  <a:cubicBezTo>
                    <a:pt x="126" y="57"/>
                    <a:pt x="130" y="55"/>
                    <a:pt x="133" y="51"/>
                  </a:cubicBezTo>
                  <a:cubicBezTo>
                    <a:pt x="135" y="47"/>
                    <a:pt x="149" y="31"/>
                    <a:pt x="151" y="24"/>
                  </a:cubicBezTo>
                  <a:cubicBezTo>
                    <a:pt x="153" y="18"/>
                    <a:pt x="155" y="13"/>
                    <a:pt x="158" y="17"/>
                  </a:cubicBezTo>
                  <a:cubicBezTo>
                    <a:pt x="162" y="21"/>
                    <a:pt x="167" y="22"/>
                    <a:pt x="172" y="22"/>
                  </a:cubicBezTo>
                  <a:cubicBezTo>
                    <a:pt x="177" y="22"/>
                    <a:pt x="183" y="29"/>
                    <a:pt x="184" y="33"/>
                  </a:cubicBezTo>
                  <a:cubicBezTo>
                    <a:pt x="184" y="38"/>
                    <a:pt x="182" y="45"/>
                    <a:pt x="179" y="50"/>
                  </a:cubicBezTo>
                  <a:cubicBezTo>
                    <a:pt x="176" y="55"/>
                    <a:pt x="165" y="64"/>
                    <a:pt x="166" y="68"/>
                  </a:cubicBezTo>
                  <a:cubicBezTo>
                    <a:pt x="166" y="73"/>
                    <a:pt x="171" y="75"/>
                    <a:pt x="171" y="80"/>
                  </a:cubicBezTo>
                  <a:cubicBezTo>
                    <a:pt x="171" y="85"/>
                    <a:pt x="167" y="99"/>
                    <a:pt x="164" y="103"/>
                  </a:cubicBezTo>
                  <a:cubicBezTo>
                    <a:pt x="160" y="107"/>
                    <a:pt x="161" y="114"/>
                    <a:pt x="160" y="120"/>
                  </a:cubicBezTo>
                  <a:cubicBezTo>
                    <a:pt x="159" y="125"/>
                    <a:pt x="153" y="134"/>
                    <a:pt x="153" y="135"/>
                  </a:cubicBezTo>
                  <a:cubicBezTo>
                    <a:pt x="153" y="137"/>
                    <a:pt x="156" y="147"/>
                    <a:pt x="158" y="150"/>
                  </a:cubicBezTo>
                  <a:cubicBezTo>
                    <a:pt x="159" y="152"/>
                    <a:pt x="161" y="161"/>
                    <a:pt x="158" y="162"/>
                  </a:cubicBezTo>
                  <a:cubicBezTo>
                    <a:pt x="154" y="164"/>
                    <a:pt x="154" y="168"/>
                    <a:pt x="153" y="174"/>
                  </a:cubicBezTo>
                  <a:cubicBezTo>
                    <a:pt x="153" y="181"/>
                    <a:pt x="146" y="182"/>
                    <a:pt x="144" y="184"/>
                  </a:cubicBezTo>
                  <a:cubicBezTo>
                    <a:pt x="141" y="186"/>
                    <a:pt x="139" y="187"/>
                    <a:pt x="135" y="192"/>
                  </a:cubicBezTo>
                  <a:cubicBezTo>
                    <a:pt x="130" y="197"/>
                    <a:pt x="121" y="201"/>
                    <a:pt x="117" y="201"/>
                  </a:cubicBezTo>
                  <a:cubicBezTo>
                    <a:pt x="112" y="201"/>
                    <a:pt x="111" y="202"/>
                    <a:pt x="106" y="198"/>
                  </a:cubicBezTo>
                  <a:cubicBezTo>
                    <a:pt x="101" y="195"/>
                    <a:pt x="99" y="193"/>
                    <a:pt x="96" y="199"/>
                  </a:cubicBezTo>
                  <a:cubicBezTo>
                    <a:pt x="94" y="205"/>
                    <a:pt x="99" y="205"/>
                    <a:pt x="102" y="208"/>
                  </a:cubicBezTo>
                  <a:cubicBezTo>
                    <a:pt x="104" y="212"/>
                    <a:pt x="109" y="212"/>
                    <a:pt x="110" y="214"/>
                  </a:cubicBezTo>
                  <a:cubicBezTo>
                    <a:pt x="111" y="217"/>
                    <a:pt x="117" y="213"/>
                    <a:pt x="119" y="216"/>
                  </a:cubicBezTo>
                  <a:cubicBezTo>
                    <a:pt x="121" y="220"/>
                    <a:pt x="125" y="223"/>
                    <a:pt x="129" y="219"/>
                  </a:cubicBezTo>
                  <a:cubicBezTo>
                    <a:pt x="133" y="216"/>
                    <a:pt x="133" y="212"/>
                    <a:pt x="137" y="212"/>
                  </a:cubicBezTo>
                  <a:cubicBezTo>
                    <a:pt x="141" y="212"/>
                    <a:pt x="155" y="206"/>
                    <a:pt x="156" y="201"/>
                  </a:cubicBezTo>
                  <a:cubicBezTo>
                    <a:pt x="156" y="196"/>
                    <a:pt x="160" y="193"/>
                    <a:pt x="164" y="190"/>
                  </a:cubicBezTo>
                  <a:cubicBezTo>
                    <a:pt x="168" y="187"/>
                    <a:pt x="168" y="183"/>
                    <a:pt x="170" y="178"/>
                  </a:cubicBezTo>
                  <a:cubicBezTo>
                    <a:pt x="172" y="173"/>
                    <a:pt x="172" y="163"/>
                    <a:pt x="172" y="159"/>
                  </a:cubicBezTo>
                  <a:cubicBezTo>
                    <a:pt x="173" y="155"/>
                    <a:pt x="180" y="153"/>
                    <a:pt x="183" y="153"/>
                  </a:cubicBezTo>
                  <a:cubicBezTo>
                    <a:pt x="185" y="153"/>
                    <a:pt x="194" y="150"/>
                    <a:pt x="195" y="154"/>
                  </a:cubicBezTo>
                  <a:cubicBezTo>
                    <a:pt x="197" y="158"/>
                    <a:pt x="198" y="161"/>
                    <a:pt x="199" y="164"/>
                  </a:cubicBezTo>
                  <a:cubicBezTo>
                    <a:pt x="201" y="166"/>
                    <a:pt x="203" y="169"/>
                    <a:pt x="201" y="173"/>
                  </a:cubicBezTo>
                  <a:cubicBezTo>
                    <a:pt x="200" y="176"/>
                    <a:pt x="196" y="182"/>
                    <a:pt x="196" y="187"/>
                  </a:cubicBezTo>
                  <a:cubicBezTo>
                    <a:pt x="196" y="193"/>
                    <a:pt x="196" y="197"/>
                    <a:pt x="204" y="198"/>
                  </a:cubicBezTo>
                  <a:cubicBezTo>
                    <a:pt x="212" y="200"/>
                    <a:pt x="216" y="198"/>
                    <a:pt x="214" y="195"/>
                  </a:cubicBezTo>
                  <a:cubicBezTo>
                    <a:pt x="211" y="193"/>
                    <a:pt x="198" y="194"/>
                    <a:pt x="199" y="188"/>
                  </a:cubicBezTo>
                  <a:cubicBezTo>
                    <a:pt x="201" y="181"/>
                    <a:pt x="202" y="180"/>
                    <a:pt x="206" y="179"/>
                  </a:cubicBezTo>
                  <a:cubicBezTo>
                    <a:pt x="211" y="178"/>
                    <a:pt x="210" y="174"/>
                    <a:pt x="209" y="170"/>
                  </a:cubicBezTo>
                  <a:cubicBezTo>
                    <a:pt x="209" y="166"/>
                    <a:pt x="208" y="159"/>
                    <a:pt x="209" y="157"/>
                  </a:cubicBezTo>
                  <a:cubicBezTo>
                    <a:pt x="210" y="154"/>
                    <a:pt x="199" y="150"/>
                    <a:pt x="195" y="146"/>
                  </a:cubicBezTo>
                  <a:cubicBezTo>
                    <a:pt x="191" y="141"/>
                    <a:pt x="185" y="142"/>
                    <a:pt x="183" y="144"/>
                  </a:cubicBezTo>
                  <a:cubicBezTo>
                    <a:pt x="180" y="147"/>
                    <a:pt x="180" y="141"/>
                    <a:pt x="172" y="142"/>
                  </a:cubicBezTo>
                  <a:cubicBezTo>
                    <a:pt x="165" y="143"/>
                    <a:pt x="169" y="139"/>
                    <a:pt x="171" y="135"/>
                  </a:cubicBezTo>
                  <a:cubicBezTo>
                    <a:pt x="173" y="131"/>
                    <a:pt x="166" y="126"/>
                    <a:pt x="167" y="123"/>
                  </a:cubicBezTo>
                  <a:cubicBezTo>
                    <a:pt x="168" y="120"/>
                    <a:pt x="174" y="111"/>
                    <a:pt x="177" y="107"/>
                  </a:cubicBezTo>
                  <a:cubicBezTo>
                    <a:pt x="180" y="103"/>
                    <a:pt x="182" y="95"/>
                    <a:pt x="181" y="90"/>
                  </a:cubicBezTo>
                  <a:cubicBezTo>
                    <a:pt x="180" y="84"/>
                    <a:pt x="180" y="76"/>
                    <a:pt x="178" y="73"/>
                  </a:cubicBezTo>
                  <a:cubicBezTo>
                    <a:pt x="176" y="71"/>
                    <a:pt x="179" y="68"/>
                    <a:pt x="181" y="65"/>
                  </a:cubicBezTo>
                  <a:cubicBezTo>
                    <a:pt x="184" y="63"/>
                    <a:pt x="191" y="58"/>
                    <a:pt x="195" y="56"/>
                  </a:cubicBezTo>
                  <a:cubicBezTo>
                    <a:pt x="199" y="53"/>
                    <a:pt x="202" y="52"/>
                    <a:pt x="202" y="48"/>
                  </a:cubicBezTo>
                  <a:cubicBezTo>
                    <a:pt x="202" y="44"/>
                    <a:pt x="200" y="35"/>
                    <a:pt x="203" y="33"/>
                  </a:cubicBezTo>
                  <a:cubicBezTo>
                    <a:pt x="206" y="31"/>
                    <a:pt x="208" y="34"/>
                    <a:pt x="208" y="41"/>
                  </a:cubicBezTo>
                  <a:cubicBezTo>
                    <a:pt x="207" y="48"/>
                    <a:pt x="207" y="54"/>
                    <a:pt x="204" y="58"/>
                  </a:cubicBezTo>
                  <a:cubicBezTo>
                    <a:pt x="200" y="62"/>
                    <a:pt x="201" y="69"/>
                    <a:pt x="200" y="73"/>
                  </a:cubicBezTo>
                  <a:cubicBezTo>
                    <a:pt x="198" y="77"/>
                    <a:pt x="200" y="79"/>
                    <a:pt x="203" y="82"/>
                  </a:cubicBezTo>
                  <a:cubicBezTo>
                    <a:pt x="205" y="84"/>
                    <a:pt x="211" y="86"/>
                    <a:pt x="216" y="87"/>
                  </a:cubicBezTo>
                  <a:cubicBezTo>
                    <a:pt x="220" y="89"/>
                    <a:pt x="220" y="91"/>
                    <a:pt x="222" y="95"/>
                  </a:cubicBezTo>
                  <a:cubicBezTo>
                    <a:pt x="225" y="98"/>
                    <a:pt x="231" y="94"/>
                    <a:pt x="225" y="89"/>
                  </a:cubicBezTo>
                  <a:cubicBezTo>
                    <a:pt x="220" y="83"/>
                    <a:pt x="215" y="82"/>
                    <a:pt x="211" y="78"/>
                  </a:cubicBezTo>
                  <a:cubicBezTo>
                    <a:pt x="207" y="73"/>
                    <a:pt x="206" y="65"/>
                    <a:pt x="209" y="62"/>
                  </a:cubicBezTo>
                  <a:cubicBezTo>
                    <a:pt x="213" y="58"/>
                    <a:pt x="219" y="61"/>
                    <a:pt x="220" y="66"/>
                  </a:cubicBezTo>
                  <a:cubicBezTo>
                    <a:pt x="220" y="71"/>
                    <a:pt x="230" y="72"/>
                    <a:pt x="228" y="66"/>
                  </a:cubicBezTo>
                  <a:cubicBezTo>
                    <a:pt x="226" y="61"/>
                    <a:pt x="219" y="58"/>
                    <a:pt x="226" y="56"/>
                  </a:cubicBezTo>
                  <a:cubicBezTo>
                    <a:pt x="228" y="55"/>
                    <a:pt x="231" y="54"/>
                    <a:pt x="233" y="54"/>
                  </a:cubicBezTo>
                  <a:cubicBezTo>
                    <a:pt x="232" y="62"/>
                    <a:pt x="232" y="62"/>
                    <a:pt x="232" y="62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9" y="73"/>
                    <a:pt x="249" y="73"/>
                    <a:pt x="249" y="73"/>
                  </a:cubicBezTo>
                  <a:cubicBezTo>
                    <a:pt x="246" y="81"/>
                    <a:pt x="246" y="81"/>
                    <a:pt x="246" y="81"/>
                  </a:cubicBezTo>
                  <a:cubicBezTo>
                    <a:pt x="242" y="80"/>
                    <a:pt x="242" y="80"/>
                    <a:pt x="242" y="80"/>
                  </a:cubicBezTo>
                  <a:cubicBezTo>
                    <a:pt x="236" y="88"/>
                    <a:pt x="236" y="88"/>
                    <a:pt x="236" y="88"/>
                  </a:cubicBezTo>
                  <a:cubicBezTo>
                    <a:pt x="240" y="93"/>
                    <a:pt x="240" y="93"/>
                    <a:pt x="240" y="93"/>
                  </a:cubicBezTo>
                  <a:cubicBezTo>
                    <a:pt x="248" y="98"/>
                    <a:pt x="248" y="98"/>
                    <a:pt x="248" y="98"/>
                  </a:cubicBezTo>
                  <a:cubicBezTo>
                    <a:pt x="248" y="117"/>
                    <a:pt x="248" y="117"/>
                    <a:pt x="248" y="117"/>
                  </a:cubicBezTo>
                  <a:cubicBezTo>
                    <a:pt x="241" y="118"/>
                    <a:pt x="241" y="118"/>
                    <a:pt x="241" y="118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8"/>
                    <a:pt x="227" y="138"/>
                    <a:pt x="227" y="138"/>
                  </a:cubicBezTo>
                  <a:cubicBezTo>
                    <a:pt x="235" y="149"/>
                    <a:pt x="235" y="149"/>
                    <a:pt x="235" y="149"/>
                  </a:cubicBezTo>
                  <a:cubicBezTo>
                    <a:pt x="241" y="149"/>
                    <a:pt x="241" y="149"/>
                    <a:pt x="241" y="149"/>
                  </a:cubicBezTo>
                  <a:cubicBezTo>
                    <a:pt x="242" y="151"/>
                    <a:pt x="242" y="151"/>
                    <a:pt x="242" y="151"/>
                  </a:cubicBezTo>
                  <a:cubicBezTo>
                    <a:pt x="245" y="156"/>
                    <a:pt x="245" y="156"/>
                    <a:pt x="245" y="156"/>
                  </a:cubicBezTo>
                  <a:cubicBezTo>
                    <a:pt x="248" y="152"/>
                    <a:pt x="248" y="152"/>
                    <a:pt x="248" y="152"/>
                  </a:cubicBezTo>
                  <a:cubicBezTo>
                    <a:pt x="253" y="153"/>
                    <a:pt x="253" y="153"/>
                    <a:pt x="253" y="153"/>
                  </a:cubicBezTo>
                  <a:cubicBezTo>
                    <a:pt x="258" y="150"/>
                    <a:pt x="258" y="150"/>
                    <a:pt x="258" y="150"/>
                  </a:cubicBezTo>
                  <a:cubicBezTo>
                    <a:pt x="258" y="150"/>
                    <a:pt x="258" y="155"/>
                    <a:pt x="258" y="156"/>
                  </a:cubicBezTo>
                  <a:cubicBezTo>
                    <a:pt x="258" y="157"/>
                    <a:pt x="260" y="157"/>
                    <a:pt x="260" y="157"/>
                  </a:cubicBezTo>
                  <a:cubicBezTo>
                    <a:pt x="261" y="162"/>
                    <a:pt x="261" y="162"/>
                    <a:pt x="261" y="162"/>
                  </a:cubicBezTo>
                  <a:cubicBezTo>
                    <a:pt x="264" y="172"/>
                    <a:pt x="264" y="172"/>
                    <a:pt x="264" y="172"/>
                  </a:cubicBezTo>
                  <a:cubicBezTo>
                    <a:pt x="260" y="176"/>
                    <a:pt x="260" y="176"/>
                    <a:pt x="260" y="176"/>
                  </a:cubicBezTo>
                  <a:cubicBezTo>
                    <a:pt x="262" y="185"/>
                    <a:pt x="262" y="185"/>
                    <a:pt x="262" y="185"/>
                  </a:cubicBezTo>
                  <a:cubicBezTo>
                    <a:pt x="256" y="195"/>
                    <a:pt x="256" y="195"/>
                    <a:pt x="256" y="195"/>
                  </a:cubicBezTo>
                  <a:cubicBezTo>
                    <a:pt x="251" y="195"/>
                    <a:pt x="251" y="195"/>
                    <a:pt x="251" y="195"/>
                  </a:cubicBezTo>
                  <a:cubicBezTo>
                    <a:pt x="251" y="203"/>
                    <a:pt x="251" y="203"/>
                    <a:pt x="251" y="203"/>
                  </a:cubicBezTo>
                  <a:cubicBezTo>
                    <a:pt x="257" y="208"/>
                    <a:pt x="257" y="208"/>
                    <a:pt x="257" y="208"/>
                  </a:cubicBezTo>
                  <a:cubicBezTo>
                    <a:pt x="251" y="215"/>
                    <a:pt x="251" y="215"/>
                    <a:pt x="251" y="215"/>
                  </a:cubicBezTo>
                  <a:cubicBezTo>
                    <a:pt x="254" y="218"/>
                    <a:pt x="254" y="218"/>
                    <a:pt x="254" y="218"/>
                  </a:cubicBezTo>
                  <a:cubicBezTo>
                    <a:pt x="255" y="224"/>
                    <a:pt x="255" y="224"/>
                    <a:pt x="255" y="224"/>
                  </a:cubicBezTo>
                  <a:cubicBezTo>
                    <a:pt x="261" y="227"/>
                    <a:pt x="261" y="227"/>
                    <a:pt x="261" y="227"/>
                  </a:cubicBezTo>
                  <a:cubicBezTo>
                    <a:pt x="265" y="232"/>
                    <a:pt x="265" y="232"/>
                    <a:pt x="265" y="232"/>
                  </a:cubicBezTo>
                  <a:cubicBezTo>
                    <a:pt x="260" y="239"/>
                    <a:pt x="260" y="239"/>
                    <a:pt x="260" y="239"/>
                  </a:cubicBezTo>
                  <a:cubicBezTo>
                    <a:pt x="263" y="243"/>
                    <a:pt x="263" y="243"/>
                    <a:pt x="263" y="243"/>
                  </a:cubicBezTo>
                  <a:cubicBezTo>
                    <a:pt x="264" y="251"/>
                    <a:pt x="264" y="251"/>
                    <a:pt x="264" y="251"/>
                  </a:cubicBezTo>
                  <a:cubicBezTo>
                    <a:pt x="259" y="253"/>
                    <a:pt x="259" y="253"/>
                    <a:pt x="259" y="253"/>
                  </a:cubicBezTo>
                  <a:cubicBezTo>
                    <a:pt x="262" y="261"/>
                    <a:pt x="262" y="261"/>
                    <a:pt x="262" y="261"/>
                  </a:cubicBezTo>
                  <a:cubicBezTo>
                    <a:pt x="268" y="260"/>
                    <a:pt x="268" y="260"/>
                    <a:pt x="268" y="260"/>
                  </a:cubicBezTo>
                  <a:cubicBezTo>
                    <a:pt x="274" y="266"/>
                    <a:pt x="274" y="266"/>
                    <a:pt x="274" y="266"/>
                  </a:cubicBezTo>
                  <a:cubicBezTo>
                    <a:pt x="277" y="277"/>
                    <a:pt x="277" y="277"/>
                    <a:pt x="277" y="277"/>
                  </a:cubicBezTo>
                  <a:cubicBezTo>
                    <a:pt x="271" y="283"/>
                    <a:pt x="271" y="283"/>
                    <a:pt x="271" y="283"/>
                  </a:cubicBezTo>
                  <a:cubicBezTo>
                    <a:pt x="274" y="289"/>
                    <a:pt x="274" y="289"/>
                    <a:pt x="274" y="289"/>
                  </a:cubicBezTo>
                  <a:cubicBezTo>
                    <a:pt x="280" y="289"/>
                    <a:pt x="280" y="289"/>
                    <a:pt x="280" y="289"/>
                  </a:cubicBezTo>
                  <a:cubicBezTo>
                    <a:pt x="286" y="294"/>
                    <a:pt x="286" y="294"/>
                    <a:pt x="286" y="294"/>
                  </a:cubicBezTo>
                  <a:cubicBezTo>
                    <a:pt x="290" y="290"/>
                    <a:pt x="290" y="290"/>
                    <a:pt x="290" y="290"/>
                  </a:cubicBezTo>
                  <a:cubicBezTo>
                    <a:pt x="290" y="305"/>
                    <a:pt x="290" y="305"/>
                    <a:pt x="290" y="305"/>
                  </a:cubicBezTo>
                  <a:cubicBezTo>
                    <a:pt x="293" y="311"/>
                    <a:pt x="293" y="311"/>
                    <a:pt x="293" y="311"/>
                  </a:cubicBezTo>
                  <a:cubicBezTo>
                    <a:pt x="284" y="319"/>
                    <a:pt x="284" y="319"/>
                    <a:pt x="284" y="319"/>
                  </a:cubicBezTo>
                  <a:cubicBezTo>
                    <a:pt x="278" y="328"/>
                    <a:pt x="278" y="328"/>
                    <a:pt x="278" y="328"/>
                  </a:cubicBezTo>
                  <a:cubicBezTo>
                    <a:pt x="284" y="335"/>
                    <a:pt x="284" y="335"/>
                    <a:pt x="284" y="335"/>
                  </a:cubicBezTo>
                  <a:cubicBezTo>
                    <a:pt x="285" y="344"/>
                    <a:pt x="285" y="344"/>
                    <a:pt x="285" y="344"/>
                  </a:cubicBezTo>
                  <a:cubicBezTo>
                    <a:pt x="279" y="348"/>
                    <a:pt x="279" y="348"/>
                    <a:pt x="279" y="348"/>
                  </a:cubicBezTo>
                  <a:cubicBezTo>
                    <a:pt x="278" y="356"/>
                    <a:pt x="278" y="356"/>
                    <a:pt x="278" y="356"/>
                  </a:cubicBezTo>
                  <a:cubicBezTo>
                    <a:pt x="268" y="366"/>
                    <a:pt x="268" y="366"/>
                    <a:pt x="268" y="366"/>
                  </a:cubicBezTo>
                  <a:cubicBezTo>
                    <a:pt x="264" y="361"/>
                    <a:pt x="264" y="361"/>
                    <a:pt x="264" y="361"/>
                  </a:cubicBezTo>
                  <a:cubicBezTo>
                    <a:pt x="257" y="358"/>
                    <a:pt x="257" y="358"/>
                    <a:pt x="257" y="358"/>
                  </a:cubicBezTo>
                  <a:cubicBezTo>
                    <a:pt x="251" y="361"/>
                    <a:pt x="251" y="361"/>
                    <a:pt x="251" y="361"/>
                  </a:cubicBezTo>
                  <a:cubicBezTo>
                    <a:pt x="245" y="352"/>
                    <a:pt x="245" y="352"/>
                    <a:pt x="245" y="352"/>
                  </a:cubicBezTo>
                  <a:cubicBezTo>
                    <a:pt x="238" y="348"/>
                    <a:pt x="238" y="348"/>
                    <a:pt x="238" y="348"/>
                  </a:cubicBezTo>
                  <a:cubicBezTo>
                    <a:pt x="233" y="352"/>
                    <a:pt x="233" y="352"/>
                    <a:pt x="233" y="352"/>
                  </a:cubicBezTo>
                  <a:cubicBezTo>
                    <a:pt x="226" y="343"/>
                    <a:pt x="226" y="343"/>
                    <a:pt x="226" y="343"/>
                  </a:cubicBezTo>
                  <a:cubicBezTo>
                    <a:pt x="224" y="336"/>
                    <a:pt x="224" y="336"/>
                    <a:pt x="224" y="336"/>
                  </a:cubicBezTo>
                  <a:cubicBezTo>
                    <a:pt x="212" y="343"/>
                    <a:pt x="212" y="343"/>
                    <a:pt x="212" y="343"/>
                  </a:cubicBezTo>
                  <a:cubicBezTo>
                    <a:pt x="209" y="348"/>
                    <a:pt x="209" y="348"/>
                    <a:pt x="209" y="348"/>
                  </a:cubicBezTo>
                  <a:cubicBezTo>
                    <a:pt x="183" y="349"/>
                    <a:pt x="183" y="349"/>
                    <a:pt x="183" y="349"/>
                  </a:cubicBezTo>
                  <a:cubicBezTo>
                    <a:pt x="171" y="340"/>
                    <a:pt x="171" y="340"/>
                    <a:pt x="171" y="340"/>
                  </a:cubicBezTo>
                  <a:cubicBezTo>
                    <a:pt x="172" y="334"/>
                    <a:pt x="172" y="334"/>
                    <a:pt x="172" y="334"/>
                  </a:cubicBezTo>
                  <a:cubicBezTo>
                    <a:pt x="162" y="330"/>
                    <a:pt x="162" y="330"/>
                    <a:pt x="162" y="330"/>
                  </a:cubicBezTo>
                  <a:cubicBezTo>
                    <a:pt x="160" y="333"/>
                    <a:pt x="160" y="333"/>
                    <a:pt x="160" y="333"/>
                  </a:cubicBezTo>
                  <a:cubicBezTo>
                    <a:pt x="150" y="326"/>
                    <a:pt x="150" y="326"/>
                    <a:pt x="150" y="326"/>
                  </a:cubicBezTo>
                  <a:cubicBezTo>
                    <a:pt x="146" y="324"/>
                    <a:pt x="146" y="324"/>
                    <a:pt x="146" y="324"/>
                  </a:cubicBezTo>
                  <a:cubicBezTo>
                    <a:pt x="141" y="327"/>
                    <a:pt x="141" y="327"/>
                    <a:pt x="141" y="327"/>
                  </a:cubicBezTo>
                  <a:cubicBezTo>
                    <a:pt x="132" y="319"/>
                    <a:pt x="132" y="319"/>
                    <a:pt x="132" y="319"/>
                  </a:cubicBezTo>
                  <a:cubicBezTo>
                    <a:pt x="127" y="319"/>
                    <a:pt x="127" y="319"/>
                    <a:pt x="127" y="319"/>
                  </a:cubicBezTo>
                  <a:cubicBezTo>
                    <a:pt x="123" y="311"/>
                    <a:pt x="123" y="311"/>
                    <a:pt x="123" y="311"/>
                  </a:cubicBezTo>
                  <a:cubicBezTo>
                    <a:pt x="106" y="313"/>
                    <a:pt x="106" y="313"/>
                    <a:pt x="106" y="313"/>
                  </a:cubicBezTo>
                  <a:cubicBezTo>
                    <a:pt x="102" y="303"/>
                    <a:pt x="102" y="303"/>
                    <a:pt x="102" y="303"/>
                  </a:cubicBezTo>
                  <a:cubicBezTo>
                    <a:pt x="104" y="298"/>
                    <a:pt x="104" y="298"/>
                    <a:pt x="104" y="298"/>
                  </a:cubicBezTo>
                  <a:cubicBezTo>
                    <a:pt x="97" y="291"/>
                    <a:pt x="97" y="291"/>
                    <a:pt x="97" y="291"/>
                  </a:cubicBezTo>
                  <a:cubicBezTo>
                    <a:pt x="95" y="277"/>
                    <a:pt x="95" y="277"/>
                    <a:pt x="95" y="277"/>
                  </a:cubicBezTo>
                  <a:cubicBezTo>
                    <a:pt x="88" y="268"/>
                    <a:pt x="88" y="268"/>
                    <a:pt x="88" y="268"/>
                  </a:cubicBezTo>
                  <a:cubicBezTo>
                    <a:pt x="79" y="267"/>
                    <a:pt x="79" y="267"/>
                    <a:pt x="79" y="267"/>
                  </a:cubicBezTo>
                  <a:cubicBezTo>
                    <a:pt x="73" y="272"/>
                    <a:pt x="73" y="272"/>
                    <a:pt x="73" y="272"/>
                  </a:cubicBezTo>
                  <a:cubicBezTo>
                    <a:pt x="68" y="266"/>
                    <a:pt x="68" y="266"/>
                    <a:pt x="68" y="266"/>
                  </a:cubicBezTo>
                  <a:cubicBezTo>
                    <a:pt x="64" y="272"/>
                    <a:pt x="64" y="272"/>
                    <a:pt x="64" y="272"/>
                  </a:cubicBezTo>
                  <a:cubicBezTo>
                    <a:pt x="56" y="272"/>
                    <a:pt x="56" y="272"/>
                    <a:pt x="56" y="272"/>
                  </a:cubicBezTo>
                  <a:cubicBezTo>
                    <a:pt x="50" y="263"/>
                    <a:pt x="50" y="263"/>
                    <a:pt x="50" y="263"/>
                  </a:cubicBezTo>
                  <a:cubicBezTo>
                    <a:pt x="54" y="256"/>
                    <a:pt x="54" y="256"/>
                    <a:pt x="54" y="256"/>
                  </a:cubicBezTo>
                  <a:cubicBezTo>
                    <a:pt x="44" y="246"/>
                    <a:pt x="44" y="246"/>
                    <a:pt x="44" y="246"/>
                  </a:cubicBezTo>
                  <a:cubicBezTo>
                    <a:pt x="31" y="251"/>
                    <a:pt x="31" y="251"/>
                    <a:pt x="31" y="251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9" y="216"/>
                    <a:pt x="9" y="216"/>
                    <a:pt x="9" y="216"/>
                  </a:cubicBezTo>
                  <a:cubicBezTo>
                    <a:pt x="10" y="198"/>
                    <a:pt x="10" y="198"/>
                    <a:pt x="10" y="198"/>
                  </a:cubicBezTo>
                  <a:cubicBezTo>
                    <a:pt x="18" y="198"/>
                    <a:pt x="18" y="198"/>
                    <a:pt x="18" y="198"/>
                  </a:cubicBezTo>
                  <a:cubicBezTo>
                    <a:pt x="19" y="191"/>
                    <a:pt x="19" y="191"/>
                    <a:pt x="19" y="191"/>
                  </a:cubicBezTo>
                  <a:cubicBezTo>
                    <a:pt x="35" y="183"/>
                    <a:pt x="35" y="183"/>
                    <a:pt x="35" y="183"/>
                  </a:cubicBezTo>
                  <a:cubicBezTo>
                    <a:pt x="53" y="183"/>
                    <a:pt x="53" y="183"/>
                    <a:pt x="53" y="183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60" y="175"/>
                    <a:pt x="60" y="175"/>
                    <a:pt x="60" y="175"/>
                  </a:cubicBezTo>
                  <a:cubicBezTo>
                    <a:pt x="67" y="169"/>
                    <a:pt x="67" y="169"/>
                    <a:pt x="67" y="169"/>
                  </a:cubicBezTo>
                  <a:cubicBezTo>
                    <a:pt x="75" y="165"/>
                    <a:pt x="75" y="165"/>
                    <a:pt x="75" y="165"/>
                  </a:cubicBezTo>
                  <a:cubicBezTo>
                    <a:pt x="69" y="161"/>
                    <a:pt x="69" y="161"/>
                    <a:pt x="69" y="161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0" y="150"/>
                    <a:pt x="70" y="150"/>
                    <a:pt x="70" y="150"/>
                  </a:cubicBezTo>
                  <a:cubicBezTo>
                    <a:pt x="72" y="142"/>
                    <a:pt x="72" y="142"/>
                    <a:pt x="72" y="142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9" y="128"/>
                    <a:pt x="79" y="128"/>
                    <a:pt x="79" y="128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80" y="112"/>
                    <a:pt x="80" y="112"/>
                    <a:pt x="80" y="112"/>
                  </a:cubicBezTo>
                  <a:close/>
                  <a:moveTo>
                    <a:pt x="163" y="12"/>
                  </a:moveTo>
                  <a:cubicBezTo>
                    <a:pt x="163" y="12"/>
                    <a:pt x="164" y="15"/>
                    <a:pt x="169" y="17"/>
                  </a:cubicBezTo>
                  <a:cubicBezTo>
                    <a:pt x="173" y="20"/>
                    <a:pt x="178" y="16"/>
                    <a:pt x="178" y="12"/>
                  </a:cubicBezTo>
                  <a:cubicBezTo>
                    <a:pt x="177" y="8"/>
                    <a:pt x="175" y="10"/>
                    <a:pt x="176" y="7"/>
                  </a:cubicBezTo>
                  <a:cubicBezTo>
                    <a:pt x="177" y="3"/>
                    <a:pt x="169" y="0"/>
                    <a:pt x="167" y="2"/>
                  </a:cubicBezTo>
                  <a:cubicBezTo>
                    <a:pt x="165" y="4"/>
                    <a:pt x="163" y="11"/>
                    <a:pt x="163" y="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7601382" y="3571723"/>
              <a:ext cx="1078141" cy="692623"/>
            </a:xfrm>
            <a:custGeom>
              <a:avLst/>
              <a:gdLst>
                <a:gd name="T0" fmla="*/ 702 w 737"/>
                <a:gd name="T1" fmla="*/ 373 h 531"/>
                <a:gd name="T2" fmla="*/ 723 w 737"/>
                <a:gd name="T3" fmla="*/ 417 h 531"/>
                <a:gd name="T4" fmla="*/ 687 w 737"/>
                <a:gd name="T5" fmla="*/ 437 h 531"/>
                <a:gd name="T6" fmla="*/ 631 w 737"/>
                <a:gd name="T7" fmla="*/ 435 h 531"/>
                <a:gd name="T8" fmla="*/ 608 w 737"/>
                <a:gd name="T9" fmla="*/ 437 h 531"/>
                <a:gd name="T10" fmla="*/ 579 w 737"/>
                <a:gd name="T11" fmla="*/ 425 h 531"/>
                <a:gd name="T12" fmla="*/ 539 w 737"/>
                <a:gd name="T13" fmla="*/ 429 h 531"/>
                <a:gd name="T14" fmla="*/ 508 w 737"/>
                <a:gd name="T15" fmla="*/ 421 h 531"/>
                <a:gd name="T16" fmla="*/ 469 w 737"/>
                <a:gd name="T17" fmla="*/ 419 h 531"/>
                <a:gd name="T18" fmla="*/ 454 w 737"/>
                <a:gd name="T19" fmla="*/ 477 h 531"/>
                <a:gd name="T20" fmla="*/ 412 w 737"/>
                <a:gd name="T21" fmla="*/ 498 h 531"/>
                <a:gd name="T22" fmla="*/ 389 w 737"/>
                <a:gd name="T23" fmla="*/ 527 h 531"/>
                <a:gd name="T24" fmla="*/ 383 w 737"/>
                <a:gd name="T25" fmla="*/ 525 h 531"/>
                <a:gd name="T26" fmla="*/ 354 w 737"/>
                <a:gd name="T27" fmla="*/ 512 h 531"/>
                <a:gd name="T28" fmla="*/ 331 w 737"/>
                <a:gd name="T29" fmla="*/ 485 h 531"/>
                <a:gd name="T30" fmla="*/ 314 w 737"/>
                <a:gd name="T31" fmla="*/ 471 h 531"/>
                <a:gd name="T32" fmla="*/ 281 w 737"/>
                <a:gd name="T33" fmla="*/ 427 h 531"/>
                <a:gd name="T34" fmla="*/ 239 w 737"/>
                <a:gd name="T35" fmla="*/ 406 h 531"/>
                <a:gd name="T36" fmla="*/ 227 w 737"/>
                <a:gd name="T37" fmla="*/ 421 h 531"/>
                <a:gd name="T38" fmla="*/ 196 w 737"/>
                <a:gd name="T39" fmla="*/ 435 h 531"/>
                <a:gd name="T40" fmla="*/ 162 w 737"/>
                <a:gd name="T41" fmla="*/ 444 h 531"/>
                <a:gd name="T42" fmla="*/ 141 w 737"/>
                <a:gd name="T43" fmla="*/ 439 h 531"/>
                <a:gd name="T44" fmla="*/ 114 w 737"/>
                <a:gd name="T45" fmla="*/ 454 h 531"/>
                <a:gd name="T46" fmla="*/ 96 w 737"/>
                <a:gd name="T47" fmla="*/ 444 h 531"/>
                <a:gd name="T48" fmla="*/ 96 w 737"/>
                <a:gd name="T49" fmla="*/ 412 h 531"/>
                <a:gd name="T50" fmla="*/ 79 w 737"/>
                <a:gd name="T51" fmla="*/ 387 h 531"/>
                <a:gd name="T52" fmla="*/ 58 w 737"/>
                <a:gd name="T53" fmla="*/ 367 h 531"/>
                <a:gd name="T54" fmla="*/ 68 w 737"/>
                <a:gd name="T55" fmla="*/ 346 h 531"/>
                <a:gd name="T56" fmla="*/ 60 w 737"/>
                <a:gd name="T57" fmla="*/ 314 h 531"/>
                <a:gd name="T58" fmla="*/ 66 w 737"/>
                <a:gd name="T59" fmla="*/ 283 h 531"/>
                <a:gd name="T60" fmla="*/ 54 w 737"/>
                <a:gd name="T61" fmla="*/ 252 h 531"/>
                <a:gd name="T62" fmla="*/ 10 w 737"/>
                <a:gd name="T63" fmla="*/ 204 h 531"/>
                <a:gd name="T64" fmla="*/ 0 w 737"/>
                <a:gd name="T65" fmla="*/ 185 h 531"/>
                <a:gd name="T66" fmla="*/ 0 w 737"/>
                <a:gd name="T67" fmla="*/ 175 h 531"/>
                <a:gd name="T68" fmla="*/ 23 w 737"/>
                <a:gd name="T69" fmla="*/ 141 h 531"/>
                <a:gd name="T70" fmla="*/ 23 w 737"/>
                <a:gd name="T71" fmla="*/ 123 h 531"/>
                <a:gd name="T72" fmla="*/ 50 w 737"/>
                <a:gd name="T73" fmla="*/ 96 h 531"/>
                <a:gd name="T74" fmla="*/ 66 w 737"/>
                <a:gd name="T75" fmla="*/ 71 h 531"/>
                <a:gd name="T76" fmla="*/ 96 w 737"/>
                <a:gd name="T77" fmla="*/ 21 h 531"/>
                <a:gd name="T78" fmla="*/ 104 w 737"/>
                <a:gd name="T79" fmla="*/ 33 h 531"/>
                <a:gd name="T80" fmla="*/ 152 w 737"/>
                <a:gd name="T81" fmla="*/ 0 h 531"/>
                <a:gd name="T82" fmla="*/ 162 w 737"/>
                <a:gd name="T83" fmla="*/ 37 h 531"/>
                <a:gd name="T84" fmla="*/ 168 w 737"/>
                <a:gd name="T85" fmla="*/ 100 h 531"/>
                <a:gd name="T86" fmla="*/ 208 w 737"/>
                <a:gd name="T87" fmla="*/ 110 h 531"/>
                <a:gd name="T88" fmla="*/ 256 w 737"/>
                <a:gd name="T89" fmla="*/ 121 h 531"/>
                <a:gd name="T90" fmla="*/ 260 w 737"/>
                <a:gd name="T91" fmla="*/ 154 h 531"/>
                <a:gd name="T92" fmla="*/ 285 w 737"/>
                <a:gd name="T93" fmla="*/ 141 h 531"/>
                <a:gd name="T94" fmla="*/ 308 w 737"/>
                <a:gd name="T95" fmla="*/ 144 h 531"/>
                <a:gd name="T96" fmla="*/ 341 w 737"/>
                <a:gd name="T97" fmla="*/ 164 h 531"/>
                <a:gd name="T98" fmla="*/ 360 w 737"/>
                <a:gd name="T99" fmla="*/ 208 h 531"/>
                <a:gd name="T100" fmla="*/ 364 w 737"/>
                <a:gd name="T101" fmla="*/ 239 h 531"/>
                <a:gd name="T102" fmla="*/ 408 w 737"/>
                <a:gd name="T103" fmla="*/ 252 h 531"/>
                <a:gd name="T104" fmla="*/ 437 w 737"/>
                <a:gd name="T105" fmla="*/ 269 h 531"/>
                <a:gd name="T106" fmla="*/ 456 w 737"/>
                <a:gd name="T107" fmla="*/ 267 h 531"/>
                <a:gd name="T108" fmla="*/ 481 w 737"/>
                <a:gd name="T109" fmla="*/ 275 h 531"/>
                <a:gd name="T110" fmla="*/ 500 w 737"/>
                <a:gd name="T111" fmla="*/ 296 h 531"/>
                <a:gd name="T112" fmla="*/ 579 w 737"/>
                <a:gd name="T113" fmla="*/ 312 h 531"/>
                <a:gd name="T114" fmla="*/ 610 w 737"/>
                <a:gd name="T115" fmla="*/ 287 h 531"/>
                <a:gd name="T116" fmla="*/ 629 w 737"/>
                <a:gd name="T117" fmla="*/ 321 h 531"/>
                <a:gd name="T118" fmla="*/ 654 w 737"/>
                <a:gd name="T119" fmla="*/ 321 h 531"/>
                <a:gd name="T120" fmla="*/ 679 w 737"/>
                <a:gd name="T121" fmla="*/ 333 h 531"/>
                <a:gd name="T122" fmla="*/ 702 w 737"/>
                <a:gd name="T123" fmla="*/ 350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37" h="531">
                  <a:moveTo>
                    <a:pt x="702" y="350"/>
                  </a:moveTo>
                  <a:lnTo>
                    <a:pt x="702" y="373"/>
                  </a:lnTo>
                  <a:lnTo>
                    <a:pt x="737" y="396"/>
                  </a:lnTo>
                  <a:lnTo>
                    <a:pt x="723" y="417"/>
                  </a:lnTo>
                  <a:lnTo>
                    <a:pt x="708" y="421"/>
                  </a:lnTo>
                  <a:lnTo>
                    <a:pt x="687" y="437"/>
                  </a:lnTo>
                  <a:lnTo>
                    <a:pt x="658" y="421"/>
                  </a:lnTo>
                  <a:lnTo>
                    <a:pt x="631" y="435"/>
                  </a:lnTo>
                  <a:lnTo>
                    <a:pt x="627" y="450"/>
                  </a:lnTo>
                  <a:lnTo>
                    <a:pt x="608" y="437"/>
                  </a:lnTo>
                  <a:lnTo>
                    <a:pt x="596" y="442"/>
                  </a:lnTo>
                  <a:lnTo>
                    <a:pt x="579" y="425"/>
                  </a:lnTo>
                  <a:lnTo>
                    <a:pt x="564" y="431"/>
                  </a:lnTo>
                  <a:lnTo>
                    <a:pt x="539" y="429"/>
                  </a:lnTo>
                  <a:lnTo>
                    <a:pt x="533" y="421"/>
                  </a:lnTo>
                  <a:lnTo>
                    <a:pt x="508" y="421"/>
                  </a:lnTo>
                  <a:lnTo>
                    <a:pt x="496" y="414"/>
                  </a:lnTo>
                  <a:lnTo>
                    <a:pt x="469" y="419"/>
                  </a:lnTo>
                  <a:lnTo>
                    <a:pt x="454" y="454"/>
                  </a:lnTo>
                  <a:lnTo>
                    <a:pt x="454" y="477"/>
                  </a:lnTo>
                  <a:lnTo>
                    <a:pt x="435" y="481"/>
                  </a:lnTo>
                  <a:lnTo>
                    <a:pt x="412" y="498"/>
                  </a:lnTo>
                  <a:lnTo>
                    <a:pt x="410" y="510"/>
                  </a:lnTo>
                  <a:lnTo>
                    <a:pt x="389" y="527"/>
                  </a:lnTo>
                  <a:lnTo>
                    <a:pt x="383" y="531"/>
                  </a:lnTo>
                  <a:lnTo>
                    <a:pt x="383" y="525"/>
                  </a:lnTo>
                  <a:lnTo>
                    <a:pt x="369" y="517"/>
                  </a:lnTo>
                  <a:lnTo>
                    <a:pt x="354" y="512"/>
                  </a:lnTo>
                  <a:lnTo>
                    <a:pt x="331" y="500"/>
                  </a:lnTo>
                  <a:lnTo>
                    <a:pt x="331" y="485"/>
                  </a:lnTo>
                  <a:lnTo>
                    <a:pt x="314" y="485"/>
                  </a:lnTo>
                  <a:lnTo>
                    <a:pt x="314" y="471"/>
                  </a:lnTo>
                  <a:lnTo>
                    <a:pt x="306" y="450"/>
                  </a:lnTo>
                  <a:lnTo>
                    <a:pt x="281" y="427"/>
                  </a:lnTo>
                  <a:lnTo>
                    <a:pt x="258" y="423"/>
                  </a:lnTo>
                  <a:lnTo>
                    <a:pt x="239" y="406"/>
                  </a:lnTo>
                  <a:lnTo>
                    <a:pt x="227" y="404"/>
                  </a:lnTo>
                  <a:lnTo>
                    <a:pt x="227" y="421"/>
                  </a:lnTo>
                  <a:lnTo>
                    <a:pt x="208" y="425"/>
                  </a:lnTo>
                  <a:lnTo>
                    <a:pt x="196" y="435"/>
                  </a:lnTo>
                  <a:lnTo>
                    <a:pt x="173" y="435"/>
                  </a:lnTo>
                  <a:lnTo>
                    <a:pt x="162" y="444"/>
                  </a:lnTo>
                  <a:lnTo>
                    <a:pt x="148" y="437"/>
                  </a:lnTo>
                  <a:lnTo>
                    <a:pt x="141" y="439"/>
                  </a:lnTo>
                  <a:lnTo>
                    <a:pt x="139" y="454"/>
                  </a:lnTo>
                  <a:lnTo>
                    <a:pt x="114" y="454"/>
                  </a:lnTo>
                  <a:lnTo>
                    <a:pt x="102" y="450"/>
                  </a:lnTo>
                  <a:lnTo>
                    <a:pt x="96" y="444"/>
                  </a:lnTo>
                  <a:lnTo>
                    <a:pt x="93" y="427"/>
                  </a:lnTo>
                  <a:lnTo>
                    <a:pt x="96" y="412"/>
                  </a:lnTo>
                  <a:lnTo>
                    <a:pt x="83" y="408"/>
                  </a:lnTo>
                  <a:lnTo>
                    <a:pt x="79" y="387"/>
                  </a:lnTo>
                  <a:lnTo>
                    <a:pt x="62" y="381"/>
                  </a:lnTo>
                  <a:lnTo>
                    <a:pt x="58" y="367"/>
                  </a:lnTo>
                  <a:lnTo>
                    <a:pt x="66" y="356"/>
                  </a:lnTo>
                  <a:lnTo>
                    <a:pt x="68" y="346"/>
                  </a:lnTo>
                  <a:lnTo>
                    <a:pt x="58" y="331"/>
                  </a:lnTo>
                  <a:lnTo>
                    <a:pt x="60" y="314"/>
                  </a:lnTo>
                  <a:lnTo>
                    <a:pt x="60" y="294"/>
                  </a:lnTo>
                  <a:lnTo>
                    <a:pt x="66" y="283"/>
                  </a:lnTo>
                  <a:lnTo>
                    <a:pt x="66" y="262"/>
                  </a:lnTo>
                  <a:lnTo>
                    <a:pt x="54" y="252"/>
                  </a:lnTo>
                  <a:lnTo>
                    <a:pt x="48" y="235"/>
                  </a:lnTo>
                  <a:lnTo>
                    <a:pt x="10" y="204"/>
                  </a:lnTo>
                  <a:lnTo>
                    <a:pt x="12" y="194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0" y="175"/>
                  </a:lnTo>
                  <a:lnTo>
                    <a:pt x="18" y="156"/>
                  </a:lnTo>
                  <a:lnTo>
                    <a:pt x="23" y="141"/>
                  </a:lnTo>
                  <a:lnTo>
                    <a:pt x="25" y="137"/>
                  </a:lnTo>
                  <a:lnTo>
                    <a:pt x="23" y="123"/>
                  </a:lnTo>
                  <a:lnTo>
                    <a:pt x="29" y="104"/>
                  </a:lnTo>
                  <a:lnTo>
                    <a:pt x="50" y="96"/>
                  </a:lnTo>
                  <a:lnTo>
                    <a:pt x="50" y="77"/>
                  </a:lnTo>
                  <a:lnTo>
                    <a:pt x="66" y="71"/>
                  </a:lnTo>
                  <a:lnTo>
                    <a:pt x="64" y="52"/>
                  </a:lnTo>
                  <a:lnTo>
                    <a:pt x="96" y="21"/>
                  </a:lnTo>
                  <a:lnTo>
                    <a:pt x="108" y="25"/>
                  </a:lnTo>
                  <a:lnTo>
                    <a:pt x="104" y="33"/>
                  </a:lnTo>
                  <a:lnTo>
                    <a:pt x="118" y="31"/>
                  </a:lnTo>
                  <a:lnTo>
                    <a:pt x="152" y="0"/>
                  </a:lnTo>
                  <a:lnTo>
                    <a:pt x="164" y="0"/>
                  </a:lnTo>
                  <a:lnTo>
                    <a:pt x="162" y="37"/>
                  </a:lnTo>
                  <a:lnTo>
                    <a:pt x="143" y="69"/>
                  </a:lnTo>
                  <a:lnTo>
                    <a:pt x="168" y="100"/>
                  </a:lnTo>
                  <a:lnTo>
                    <a:pt x="196" y="102"/>
                  </a:lnTo>
                  <a:lnTo>
                    <a:pt x="208" y="110"/>
                  </a:lnTo>
                  <a:lnTo>
                    <a:pt x="235" y="100"/>
                  </a:lnTo>
                  <a:lnTo>
                    <a:pt x="256" y="121"/>
                  </a:lnTo>
                  <a:lnTo>
                    <a:pt x="248" y="135"/>
                  </a:lnTo>
                  <a:lnTo>
                    <a:pt x="260" y="154"/>
                  </a:lnTo>
                  <a:lnTo>
                    <a:pt x="277" y="154"/>
                  </a:lnTo>
                  <a:lnTo>
                    <a:pt x="285" y="141"/>
                  </a:lnTo>
                  <a:lnTo>
                    <a:pt x="296" y="154"/>
                  </a:lnTo>
                  <a:lnTo>
                    <a:pt x="308" y="144"/>
                  </a:lnTo>
                  <a:lnTo>
                    <a:pt x="327" y="146"/>
                  </a:lnTo>
                  <a:lnTo>
                    <a:pt x="341" y="164"/>
                  </a:lnTo>
                  <a:lnTo>
                    <a:pt x="346" y="194"/>
                  </a:lnTo>
                  <a:lnTo>
                    <a:pt x="360" y="208"/>
                  </a:lnTo>
                  <a:lnTo>
                    <a:pt x="356" y="219"/>
                  </a:lnTo>
                  <a:lnTo>
                    <a:pt x="364" y="239"/>
                  </a:lnTo>
                  <a:lnTo>
                    <a:pt x="400" y="235"/>
                  </a:lnTo>
                  <a:lnTo>
                    <a:pt x="408" y="252"/>
                  </a:lnTo>
                  <a:lnTo>
                    <a:pt x="419" y="252"/>
                  </a:lnTo>
                  <a:lnTo>
                    <a:pt x="437" y="269"/>
                  </a:lnTo>
                  <a:lnTo>
                    <a:pt x="448" y="262"/>
                  </a:lnTo>
                  <a:lnTo>
                    <a:pt x="456" y="267"/>
                  </a:lnTo>
                  <a:lnTo>
                    <a:pt x="477" y="281"/>
                  </a:lnTo>
                  <a:lnTo>
                    <a:pt x="481" y="275"/>
                  </a:lnTo>
                  <a:lnTo>
                    <a:pt x="502" y="283"/>
                  </a:lnTo>
                  <a:lnTo>
                    <a:pt x="500" y="296"/>
                  </a:lnTo>
                  <a:lnTo>
                    <a:pt x="525" y="314"/>
                  </a:lnTo>
                  <a:lnTo>
                    <a:pt x="579" y="312"/>
                  </a:lnTo>
                  <a:lnTo>
                    <a:pt x="585" y="302"/>
                  </a:lnTo>
                  <a:lnTo>
                    <a:pt x="610" y="287"/>
                  </a:lnTo>
                  <a:lnTo>
                    <a:pt x="614" y="302"/>
                  </a:lnTo>
                  <a:lnTo>
                    <a:pt x="629" y="321"/>
                  </a:lnTo>
                  <a:lnTo>
                    <a:pt x="639" y="312"/>
                  </a:lnTo>
                  <a:lnTo>
                    <a:pt x="654" y="321"/>
                  </a:lnTo>
                  <a:lnTo>
                    <a:pt x="667" y="339"/>
                  </a:lnTo>
                  <a:lnTo>
                    <a:pt x="679" y="333"/>
                  </a:lnTo>
                  <a:lnTo>
                    <a:pt x="694" y="339"/>
                  </a:lnTo>
                  <a:lnTo>
                    <a:pt x="702" y="35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rnd" cmpd="sng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047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Isosceles Triangle 25"/>
          <p:cNvSpPr/>
          <p:nvPr/>
        </p:nvSpPr>
        <p:spPr>
          <a:xfrm rot="5400000">
            <a:off x="-1088405" y="1088403"/>
            <a:ext cx="6858002" cy="468119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Strengths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Right Triangle 17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54059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7" grpId="0"/>
      <p:bldP spid="19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sosceles Triangle 10"/>
          <p:cNvSpPr/>
          <p:nvPr/>
        </p:nvSpPr>
        <p:spPr>
          <a:xfrm rot="5400000">
            <a:off x="-1088405" y="1088403"/>
            <a:ext cx="6858002" cy="468119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793045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Weakness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ight Triangle 6"/>
          <p:cNvSpPr/>
          <p:nvPr/>
        </p:nvSpPr>
        <p:spPr>
          <a:xfrm rot="16200000" flipH="1">
            <a:off x="11603644" y="121024"/>
            <a:ext cx="457200" cy="4572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793045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54992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" grpId="0"/>
      <p:bldP spid="8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Isosceles Triangle 13"/>
          <p:cNvSpPr/>
          <p:nvPr/>
        </p:nvSpPr>
        <p:spPr>
          <a:xfrm rot="16200000">
            <a:off x="6422407" y="1088403"/>
            <a:ext cx="6858002" cy="468119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Triangle 4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79897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Opportunities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79897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933754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/>
      <p:bldP spid="10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16200000">
            <a:off x="6422407" y="1088403"/>
            <a:ext cx="6858002" cy="468119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9897" y="1361780"/>
            <a:ext cx="4455128" cy="212365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ID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Awesome And Great </a:t>
            </a:r>
            <a:r>
              <a:rPr lang="en-ID" sz="4400" b="1" dirty="0">
                <a:solidFill>
                  <a:schemeClr val="accent1"/>
                </a:solidFill>
                <a:latin typeface="+mj-lt"/>
              </a:rPr>
              <a:t>Threats</a:t>
            </a:r>
            <a:endParaRPr lang="en-US" sz="4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9897" y="3741567"/>
            <a:ext cx="469196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eiusmod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magna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nostrud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reprehenderit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in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eu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pariatur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Excepteur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sint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occaecat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cupidatat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640351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/>
      <p:bldP spid="6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569769" y="2583110"/>
            <a:ext cx="7052458" cy="1691780"/>
            <a:chOff x="2569769" y="2825378"/>
            <a:chExt cx="7052458" cy="1691780"/>
          </a:xfrm>
        </p:grpSpPr>
        <p:sp>
          <p:nvSpPr>
            <p:cNvPr id="8" name="TextBox 7"/>
            <p:cNvSpPr txBox="1"/>
            <p:nvPr/>
          </p:nvSpPr>
          <p:spPr>
            <a:xfrm>
              <a:off x="2569769" y="2825378"/>
              <a:ext cx="705245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8000" spc="300" dirty="0">
                  <a:solidFill>
                    <a:schemeClr val="accent1"/>
                  </a:solidFill>
                  <a:latin typeface="+mj-lt"/>
                </a:rPr>
                <a:t>THANK YOU</a:t>
              </a:r>
              <a:endParaRPr lang="en-US" sz="8000" spc="300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 rot="10800000">
              <a:off x="5727657" y="4148817"/>
              <a:ext cx="736683" cy="36834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016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/>
          <p:cNvSpPr/>
          <p:nvPr/>
        </p:nvSpPr>
        <p:spPr>
          <a:xfrm>
            <a:off x="751467" y="3464132"/>
            <a:ext cx="3113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Lorem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ipsum</a:t>
            </a:r>
            <a:r>
              <a:rPr lang="en-US" sz="12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 sit </a:t>
            </a:r>
            <a:r>
              <a:rPr lang="en-US" sz="1200" b="1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amet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consectetur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adipiscing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elit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eiusm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tempor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incididunt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labore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dolore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ma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enim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ad minim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veniam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,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quis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exercitation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ullalaboris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nisi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ut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aliquip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ex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ea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commodo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consequat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.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Duis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aute</a:t>
            </a:r>
            <a:r>
              <a:rPr lang="en-US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US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irure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922190" y="951105"/>
            <a:ext cx="3886201" cy="2123658"/>
            <a:chOff x="3235129" y="1362106"/>
            <a:chExt cx="3886201" cy="2123658"/>
          </a:xfrm>
        </p:grpSpPr>
        <p:sp>
          <p:nvSpPr>
            <p:cNvPr id="5" name="Rectangle 4"/>
            <p:cNvSpPr/>
            <p:nvPr/>
          </p:nvSpPr>
          <p:spPr>
            <a:xfrm>
              <a:off x="3235130" y="1362106"/>
              <a:ext cx="3886200" cy="2123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35129" y="1362106"/>
              <a:ext cx="3784661" cy="2123658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ID" sz="4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Write Something </a:t>
              </a:r>
              <a:r>
                <a:rPr lang="en-ID" sz="4400" b="1" dirty="0">
                  <a:solidFill>
                    <a:schemeClr val="accent1"/>
                  </a:solidFill>
                  <a:latin typeface="+mj-lt"/>
                </a:rPr>
                <a:t>About Here</a:t>
              </a:r>
              <a:endParaRPr lang="en-US" sz="4400" b="1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3716" y="5473100"/>
            <a:ext cx="1087524" cy="372680"/>
            <a:chOff x="908217" y="5149653"/>
            <a:chExt cx="1087524" cy="372680"/>
          </a:xfrm>
        </p:grpSpPr>
        <p:sp>
          <p:nvSpPr>
            <p:cNvPr id="9" name="Freeform 8"/>
            <p:cNvSpPr/>
            <p:nvPr/>
          </p:nvSpPr>
          <p:spPr>
            <a:xfrm>
              <a:off x="908217" y="5149653"/>
              <a:ext cx="1087524" cy="372680"/>
            </a:xfrm>
            <a:custGeom>
              <a:avLst/>
              <a:gdLst>
                <a:gd name="connsiteX0" fmla="*/ 365012 w 2718879"/>
                <a:gd name="connsiteY0" fmla="*/ 0 h 730025"/>
                <a:gd name="connsiteX1" fmla="*/ 386588 w 2718879"/>
                <a:gd name="connsiteY1" fmla="*/ 2175 h 730025"/>
                <a:gd name="connsiteX2" fmla="*/ 2332301 w 2718879"/>
                <a:gd name="connsiteY2" fmla="*/ 2175 h 730025"/>
                <a:gd name="connsiteX3" fmla="*/ 2353867 w 2718879"/>
                <a:gd name="connsiteY3" fmla="*/ 1 h 730025"/>
                <a:gd name="connsiteX4" fmla="*/ 2718879 w 2718879"/>
                <a:gd name="connsiteY4" fmla="*/ 365013 h 730025"/>
                <a:gd name="connsiteX5" fmla="*/ 2353867 w 2718879"/>
                <a:gd name="connsiteY5" fmla="*/ 730025 h 730025"/>
                <a:gd name="connsiteX6" fmla="*/ 2353847 w 2718879"/>
                <a:gd name="connsiteY6" fmla="*/ 730023 h 730025"/>
                <a:gd name="connsiteX7" fmla="*/ 373175 w 2718879"/>
                <a:gd name="connsiteY7" fmla="*/ 730023 h 730025"/>
                <a:gd name="connsiteX8" fmla="*/ 373175 w 2718879"/>
                <a:gd name="connsiteY8" fmla="*/ 729201 h 730025"/>
                <a:gd name="connsiteX9" fmla="*/ 365012 w 2718879"/>
                <a:gd name="connsiteY9" fmla="*/ 730024 h 730025"/>
                <a:gd name="connsiteX10" fmla="*/ 0 w 2718879"/>
                <a:gd name="connsiteY10" fmla="*/ 365012 h 730025"/>
                <a:gd name="connsiteX11" fmla="*/ 365012 w 2718879"/>
                <a:gd name="connsiteY11" fmla="*/ 0 h 73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18879" h="730025">
                  <a:moveTo>
                    <a:pt x="365012" y="0"/>
                  </a:moveTo>
                  <a:lnTo>
                    <a:pt x="386588" y="2175"/>
                  </a:lnTo>
                  <a:lnTo>
                    <a:pt x="2332301" y="2175"/>
                  </a:lnTo>
                  <a:lnTo>
                    <a:pt x="2353867" y="1"/>
                  </a:lnTo>
                  <a:cubicBezTo>
                    <a:pt x="2555458" y="1"/>
                    <a:pt x="2718879" y="163422"/>
                    <a:pt x="2718879" y="365013"/>
                  </a:cubicBezTo>
                  <a:cubicBezTo>
                    <a:pt x="2718879" y="566604"/>
                    <a:pt x="2555458" y="730025"/>
                    <a:pt x="2353867" y="730025"/>
                  </a:cubicBezTo>
                  <a:lnTo>
                    <a:pt x="2353847" y="730023"/>
                  </a:lnTo>
                  <a:lnTo>
                    <a:pt x="373175" y="730023"/>
                  </a:lnTo>
                  <a:lnTo>
                    <a:pt x="373175" y="729201"/>
                  </a:lnTo>
                  <a:lnTo>
                    <a:pt x="365012" y="730024"/>
                  </a:lnTo>
                  <a:cubicBezTo>
                    <a:pt x="163421" y="730024"/>
                    <a:pt x="0" y="566603"/>
                    <a:pt x="0" y="365012"/>
                  </a:cubicBezTo>
                  <a:cubicBezTo>
                    <a:pt x="0" y="163421"/>
                    <a:pt x="163421" y="0"/>
                    <a:pt x="365012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969133" y="5194057"/>
              <a:ext cx="9656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200" b="1" dirty="0">
                  <a:solidFill>
                    <a:schemeClr val="bg1"/>
                  </a:solidFill>
                  <a:latin typeface="+mj-lt"/>
                </a:rPr>
                <a:t>CONTENT</a:t>
              </a:r>
              <a:endParaRPr lang="en-US" sz="12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179080" y="651969"/>
            <a:ext cx="1645494" cy="1480270"/>
            <a:chOff x="10179080" y="651969"/>
            <a:chExt cx="1645494" cy="1480270"/>
          </a:xfrm>
        </p:grpSpPr>
        <p:sp>
          <p:nvSpPr>
            <p:cNvPr id="12" name="Shape 2587"/>
            <p:cNvSpPr/>
            <p:nvPr/>
          </p:nvSpPr>
          <p:spPr>
            <a:xfrm>
              <a:off x="10619270" y="651969"/>
              <a:ext cx="765117" cy="765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179080" y="1547464"/>
              <a:ext cx="1645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Simple Text Here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179080" y="2691539"/>
            <a:ext cx="1645494" cy="1479665"/>
            <a:chOff x="10179080" y="2691539"/>
            <a:chExt cx="1645494" cy="1479665"/>
          </a:xfrm>
        </p:grpSpPr>
        <p:sp>
          <p:nvSpPr>
            <p:cNvPr id="11" name="Shape 2584"/>
            <p:cNvSpPr/>
            <p:nvPr/>
          </p:nvSpPr>
          <p:spPr>
            <a:xfrm>
              <a:off x="10619269" y="2691539"/>
              <a:ext cx="765117" cy="765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179080" y="3586429"/>
              <a:ext cx="1645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Simple Text Here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179080" y="4725761"/>
            <a:ext cx="1645494" cy="1480270"/>
            <a:chOff x="10179080" y="4725761"/>
            <a:chExt cx="1645494" cy="1480270"/>
          </a:xfrm>
        </p:grpSpPr>
        <p:sp>
          <p:nvSpPr>
            <p:cNvPr id="13" name="Shape 2632"/>
            <p:cNvSpPr/>
            <p:nvPr/>
          </p:nvSpPr>
          <p:spPr>
            <a:xfrm>
              <a:off x="10688825" y="4725761"/>
              <a:ext cx="626007" cy="7651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miter lim="400000"/>
            </a:ln>
          </p:spPr>
          <p:txBody>
            <a:bodyPr lIns="38090" tIns="38090" rIns="38090" bIns="38090" anchor="ctr"/>
            <a:lstStyle/>
            <a:p>
              <a:pPr defTabSz="457063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999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0179080" y="5621256"/>
              <a:ext cx="16454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D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j-lt"/>
                </a:rPr>
                <a:t>Simple Text Here</a:t>
              </a: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endParaRPr>
            </a:p>
          </p:txBody>
        </p:sp>
      </p:grpSp>
      <p:sp>
        <p:nvSpPr>
          <p:cNvPr id="24" name="Right Triangle 23"/>
          <p:cNvSpPr/>
          <p:nvPr/>
        </p:nvSpPr>
        <p:spPr>
          <a:xfrm rot="5400000">
            <a:off x="133302" y="121024"/>
            <a:ext cx="457200" cy="4572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37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pandor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D904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ndora">
      <a:majorFont>
        <a:latin typeface="Montserrat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4981</Words>
  <Application>Microsoft Macintosh PowerPoint</Application>
  <PresentationFormat>Widescreen</PresentationFormat>
  <Paragraphs>442</Paragraphs>
  <Slides>86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3" baseType="lpstr">
      <vt:lpstr>Arial</vt:lpstr>
      <vt:lpstr>Calibri</vt:lpstr>
      <vt:lpstr>Gill Sans</vt:lpstr>
      <vt:lpstr>Montserrat</vt:lpstr>
      <vt:lpstr>Open Sans</vt:lpstr>
      <vt:lpstr>Source Sans Pro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yudi trisetiyadi</dc:creator>
  <cp:lastModifiedBy>Yudi Trisetiyadi</cp:lastModifiedBy>
  <cp:revision>96</cp:revision>
  <dcterms:created xsi:type="dcterms:W3CDTF">2018-12-11T07:14:10Z</dcterms:created>
  <dcterms:modified xsi:type="dcterms:W3CDTF">2023-05-15T17:37:41Z</dcterms:modified>
</cp:coreProperties>
</file>